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984" r:id="rId1"/>
    <p:sldMasterId id="2147484001" r:id="rId2"/>
    <p:sldMasterId id="2147484022" r:id="rId3"/>
    <p:sldMasterId id="2147484043" r:id="rId4"/>
  </p:sldMasterIdLst>
  <p:notesMasterIdLst>
    <p:notesMasterId r:id="rId20"/>
  </p:notesMasterIdLst>
  <p:handoutMasterIdLst>
    <p:handoutMasterId r:id="rId21"/>
  </p:handoutMasterIdLst>
  <p:sldIdLst>
    <p:sldId id="453" r:id="rId5"/>
    <p:sldId id="411" r:id="rId6"/>
    <p:sldId id="413" r:id="rId7"/>
    <p:sldId id="440" r:id="rId8"/>
    <p:sldId id="447" r:id="rId9"/>
    <p:sldId id="448" r:id="rId10"/>
    <p:sldId id="445" r:id="rId11"/>
    <p:sldId id="430" r:id="rId12"/>
    <p:sldId id="426" r:id="rId13"/>
    <p:sldId id="449" r:id="rId14"/>
    <p:sldId id="450" r:id="rId15"/>
    <p:sldId id="437" r:id="rId16"/>
    <p:sldId id="451" r:id="rId17"/>
    <p:sldId id="409" r:id="rId18"/>
    <p:sldId id="452" r:id="rId19"/>
  </p:sldIdLst>
  <p:sldSz cx="13003213" cy="9747250"/>
  <p:notesSz cx="7023100" cy="9309100"/>
  <p:defaultTextStyle>
    <a:defPPr>
      <a:defRPr lang="en-CA"/>
    </a:defPPr>
    <a:lvl1pPr algn="l" rtl="0" fontAlgn="base">
      <a:spcBef>
        <a:spcPct val="0"/>
      </a:spcBef>
      <a:spcAft>
        <a:spcPct val="0"/>
      </a:spcAft>
      <a:defRPr sz="3400" kern="1200">
        <a:solidFill>
          <a:schemeClr val="tx1"/>
        </a:solidFill>
        <a:latin typeface="Arial" charset="0"/>
        <a:ea typeface="+mn-ea"/>
        <a:cs typeface="Arial" charset="0"/>
      </a:defRPr>
    </a:lvl1pPr>
    <a:lvl2pPr marL="457200" algn="l" rtl="0" fontAlgn="base">
      <a:spcBef>
        <a:spcPct val="0"/>
      </a:spcBef>
      <a:spcAft>
        <a:spcPct val="0"/>
      </a:spcAft>
      <a:defRPr sz="3400" kern="1200">
        <a:solidFill>
          <a:schemeClr val="tx1"/>
        </a:solidFill>
        <a:latin typeface="Arial" charset="0"/>
        <a:ea typeface="+mn-ea"/>
        <a:cs typeface="Arial" charset="0"/>
      </a:defRPr>
    </a:lvl2pPr>
    <a:lvl3pPr marL="914400" algn="l" rtl="0" fontAlgn="base">
      <a:spcBef>
        <a:spcPct val="0"/>
      </a:spcBef>
      <a:spcAft>
        <a:spcPct val="0"/>
      </a:spcAft>
      <a:defRPr sz="3400" kern="1200">
        <a:solidFill>
          <a:schemeClr val="tx1"/>
        </a:solidFill>
        <a:latin typeface="Arial" charset="0"/>
        <a:ea typeface="+mn-ea"/>
        <a:cs typeface="Arial" charset="0"/>
      </a:defRPr>
    </a:lvl3pPr>
    <a:lvl4pPr marL="1371600" algn="l" rtl="0" fontAlgn="base">
      <a:spcBef>
        <a:spcPct val="0"/>
      </a:spcBef>
      <a:spcAft>
        <a:spcPct val="0"/>
      </a:spcAft>
      <a:defRPr sz="3400" kern="1200">
        <a:solidFill>
          <a:schemeClr val="tx1"/>
        </a:solidFill>
        <a:latin typeface="Arial" charset="0"/>
        <a:ea typeface="+mn-ea"/>
        <a:cs typeface="Arial" charset="0"/>
      </a:defRPr>
    </a:lvl4pPr>
    <a:lvl5pPr marL="1828800" algn="l" rtl="0" fontAlgn="base">
      <a:spcBef>
        <a:spcPct val="0"/>
      </a:spcBef>
      <a:spcAft>
        <a:spcPct val="0"/>
      </a:spcAft>
      <a:defRPr sz="3400" kern="1200">
        <a:solidFill>
          <a:schemeClr val="tx1"/>
        </a:solidFill>
        <a:latin typeface="Arial" charset="0"/>
        <a:ea typeface="+mn-ea"/>
        <a:cs typeface="Arial" charset="0"/>
      </a:defRPr>
    </a:lvl5pPr>
    <a:lvl6pPr marL="2286000" algn="l" defTabSz="914400" rtl="0" eaLnBrk="1" latinLnBrk="0" hangingPunct="1">
      <a:defRPr sz="3400" kern="1200">
        <a:solidFill>
          <a:schemeClr val="tx1"/>
        </a:solidFill>
        <a:latin typeface="Arial" charset="0"/>
        <a:ea typeface="+mn-ea"/>
        <a:cs typeface="Arial" charset="0"/>
      </a:defRPr>
    </a:lvl6pPr>
    <a:lvl7pPr marL="2743200" algn="l" defTabSz="914400" rtl="0" eaLnBrk="1" latinLnBrk="0" hangingPunct="1">
      <a:defRPr sz="3400" kern="1200">
        <a:solidFill>
          <a:schemeClr val="tx1"/>
        </a:solidFill>
        <a:latin typeface="Arial" charset="0"/>
        <a:ea typeface="+mn-ea"/>
        <a:cs typeface="Arial" charset="0"/>
      </a:defRPr>
    </a:lvl7pPr>
    <a:lvl8pPr marL="3200400" algn="l" defTabSz="914400" rtl="0" eaLnBrk="1" latinLnBrk="0" hangingPunct="1">
      <a:defRPr sz="3400" kern="1200">
        <a:solidFill>
          <a:schemeClr val="tx1"/>
        </a:solidFill>
        <a:latin typeface="Arial" charset="0"/>
        <a:ea typeface="+mn-ea"/>
        <a:cs typeface="Arial" charset="0"/>
      </a:defRPr>
    </a:lvl8pPr>
    <a:lvl9pPr marL="3657600" algn="l" defTabSz="914400" rtl="0" eaLnBrk="1" latinLnBrk="0" hangingPunct="1">
      <a:defRPr sz="3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3070">
          <p15:clr>
            <a:srgbClr val="A4A3A4"/>
          </p15:clr>
        </p15:guide>
        <p15:guide id="2" pos="4095">
          <p15:clr>
            <a:srgbClr val="A4A3A4"/>
          </p15:clr>
        </p15:guide>
      </p15:sldGuideLst>
    </p:ext>
    <p:ext uri="{2D200454-40CA-4A62-9FC3-DE9A4176ACB9}">
      <p15:notesGuideLst xmlns:p15="http://schemas.microsoft.com/office/powerpoint/2012/main" xmlns="">
        <p15:guide id="1" orient="horz" pos="2932" userDrawn="1">
          <p15:clr>
            <a:srgbClr val="A4A3A4"/>
          </p15:clr>
        </p15:guide>
        <p15:guide id="2" pos="221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71B"/>
    <a:srgbClr val="FF0000"/>
    <a:srgbClr val="1160AD"/>
    <a:srgbClr val="538022"/>
    <a:srgbClr val="727272"/>
    <a:srgbClr val="505050"/>
    <a:srgbClr val="414141"/>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6" autoAdjust="0"/>
    <p:restoredTop sz="92598" autoAdjust="0"/>
  </p:normalViewPr>
  <p:slideViewPr>
    <p:cSldViewPr snapToGrid="0">
      <p:cViewPr>
        <p:scale>
          <a:sx n="43" d="100"/>
          <a:sy n="43" d="100"/>
        </p:scale>
        <p:origin x="-1070" y="-134"/>
      </p:cViewPr>
      <p:guideLst>
        <p:guide orient="horz" pos="3070"/>
        <p:guide pos="4095"/>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1704" y="-96"/>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3515B8-899B-43FA-A6C8-7B88E7D3C7ED}" type="doc">
      <dgm:prSet loTypeId="urn:microsoft.com/office/officeart/2005/8/layout/default#2" loCatId="list" qsTypeId="urn:microsoft.com/office/officeart/2005/8/quickstyle/3d4" qsCatId="3D" csTypeId="urn:microsoft.com/office/officeart/2005/8/colors/accent1_2" csCatId="accent1" phldr="1"/>
      <dgm:spPr/>
      <dgm:t>
        <a:bodyPr/>
        <a:lstStyle/>
        <a:p>
          <a:endParaRPr lang="es-MX"/>
        </a:p>
      </dgm:t>
    </dgm:pt>
    <dgm:pt modelId="{3AE67AF1-913D-4312-97E7-9C0B84796D5D}">
      <dgm:prSet phldrT="[Texto]"/>
      <dgm:spPr/>
      <dgm:t>
        <a:bodyPr/>
        <a:lstStyle/>
        <a:p>
          <a:r>
            <a:rPr lang="en-US" b="1" noProof="0" dirty="0" smtClean="0"/>
            <a:t>President</a:t>
          </a:r>
          <a:endParaRPr lang="en-US" b="1" noProof="0" dirty="0"/>
        </a:p>
      </dgm:t>
    </dgm:pt>
    <dgm:pt modelId="{8C45B262-22D2-493C-B88B-12990BFEA2DE}" type="parTrans" cxnId="{E2BC1D46-BEE3-484F-927B-FD31EA50363B}">
      <dgm:prSet/>
      <dgm:spPr/>
      <dgm:t>
        <a:bodyPr/>
        <a:lstStyle/>
        <a:p>
          <a:endParaRPr lang="es-MX"/>
        </a:p>
      </dgm:t>
    </dgm:pt>
    <dgm:pt modelId="{7EFAE807-2BFA-4AB1-AD71-9B5BFD0B6939}" type="sibTrans" cxnId="{E2BC1D46-BEE3-484F-927B-FD31EA50363B}">
      <dgm:prSet/>
      <dgm:spPr/>
      <dgm:t>
        <a:bodyPr/>
        <a:lstStyle/>
        <a:p>
          <a:endParaRPr lang="es-MX"/>
        </a:p>
      </dgm:t>
    </dgm:pt>
    <dgm:pt modelId="{F4D9B84C-EC9A-4BFF-9E41-CAA3F33F0BA0}">
      <dgm:prSet phldrT="[Texto]"/>
      <dgm:spPr/>
      <dgm:t>
        <a:bodyPr/>
        <a:lstStyle/>
        <a:p>
          <a:r>
            <a:rPr lang="en-US" b="1" noProof="0" dirty="0" smtClean="0"/>
            <a:t>Secretary</a:t>
          </a:r>
          <a:endParaRPr lang="en-US" b="1" noProof="0" dirty="0"/>
        </a:p>
      </dgm:t>
    </dgm:pt>
    <dgm:pt modelId="{0CF84512-D94F-44E1-B8A9-0688ABDB7294}" type="parTrans" cxnId="{82C53344-CBD7-424E-9030-B98C004B4A73}">
      <dgm:prSet/>
      <dgm:spPr/>
      <dgm:t>
        <a:bodyPr/>
        <a:lstStyle/>
        <a:p>
          <a:endParaRPr lang="es-MX"/>
        </a:p>
      </dgm:t>
    </dgm:pt>
    <dgm:pt modelId="{395EFD1E-4BC0-4AAE-89A5-0A1761A9779F}" type="sibTrans" cxnId="{82C53344-CBD7-424E-9030-B98C004B4A73}">
      <dgm:prSet/>
      <dgm:spPr/>
      <dgm:t>
        <a:bodyPr/>
        <a:lstStyle/>
        <a:p>
          <a:endParaRPr lang="es-MX"/>
        </a:p>
      </dgm:t>
    </dgm:pt>
    <dgm:pt modelId="{166D58DD-1E90-4BB9-912F-426EB3C3D090}">
      <dgm:prSet phldrT="[Texto]"/>
      <dgm:spPr/>
      <dgm:t>
        <a:bodyPr/>
        <a:lstStyle/>
        <a:p>
          <a:r>
            <a:rPr lang="en-US" b="1" noProof="0" dirty="0" smtClean="0"/>
            <a:t>Assistant Secretary</a:t>
          </a:r>
          <a:endParaRPr lang="en-US" b="1" noProof="0" dirty="0"/>
        </a:p>
      </dgm:t>
    </dgm:pt>
    <dgm:pt modelId="{84C49396-D249-443E-B563-B28105024060}" type="parTrans" cxnId="{35B447CA-E3ED-407F-9270-0C646462C533}">
      <dgm:prSet/>
      <dgm:spPr/>
      <dgm:t>
        <a:bodyPr/>
        <a:lstStyle/>
        <a:p>
          <a:endParaRPr lang="es-MX"/>
        </a:p>
      </dgm:t>
    </dgm:pt>
    <dgm:pt modelId="{934868A5-D6B5-4DB6-AF8E-615443F00AA5}" type="sibTrans" cxnId="{35B447CA-E3ED-407F-9270-0C646462C533}">
      <dgm:prSet/>
      <dgm:spPr/>
      <dgm:t>
        <a:bodyPr/>
        <a:lstStyle/>
        <a:p>
          <a:endParaRPr lang="es-MX"/>
        </a:p>
      </dgm:t>
    </dgm:pt>
    <dgm:pt modelId="{557CE165-30AB-40F9-AFE8-261E28D6C3E1}">
      <dgm:prSet phldrT="[Texto]"/>
      <dgm:spPr/>
      <dgm:t>
        <a:bodyPr/>
        <a:lstStyle/>
        <a:p>
          <a:r>
            <a:rPr lang="en-US" b="1" noProof="0" dirty="0" smtClean="0"/>
            <a:t>Vice-President</a:t>
          </a:r>
        </a:p>
        <a:p>
          <a:r>
            <a:rPr lang="en-US" b="1" noProof="0" dirty="0" smtClean="0"/>
            <a:t>Public Sector</a:t>
          </a:r>
          <a:endParaRPr lang="en-US" b="1" noProof="0" dirty="0"/>
        </a:p>
      </dgm:t>
    </dgm:pt>
    <dgm:pt modelId="{8402EA34-BC3C-480E-AE37-4C69B80A6805}" type="parTrans" cxnId="{262EC3F6-FBF4-4BD9-BF1E-E7A0D5E4BC00}">
      <dgm:prSet/>
      <dgm:spPr/>
      <dgm:t>
        <a:bodyPr/>
        <a:lstStyle/>
        <a:p>
          <a:endParaRPr lang="es-MX"/>
        </a:p>
      </dgm:t>
    </dgm:pt>
    <dgm:pt modelId="{93B6F98C-5D27-4502-9E47-FB1006CDDADD}" type="sibTrans" cxnId="{262EC3F6-FBF4-4BD9-BF1E-E7A0D5E4BC00}">
      <dgm:prSet/>
      <dgm:spPr/>
      <dgm:t>
        <a:bodyPr/>
        <a:lstStyle/>
        <a:p>
          <a:endParaRPr lang="es-MX"/>
        </a:p>
      </dgm:t>
    </dgm:pt>
    <dgm:pt modelId="{2F8DA8B2-2423-41C8-913A-29DF9F15A769}">
      <dgm:prSet phldrT="[Texto]"/>
      <dgm:spPr/>
      <dgm:t>
        <a:bodyPr/>
        <a:lstStyle/>
        <a:p>
          <a:r>
            <a:rPr lang="en-US" b="1" noProof="0" dirty="0" smtClean="0"/>
            <a:t>Vice-President Private Sector</a:t>
          </a:r>
          <a:endParaRPr lang="en-US" b="1" noProof="0" dirty="0"/>
        </a:p>
      </dgm:t>
    </dgm:pt>
    <dgm:pt modelId="{C1E595B7-F623-4E5F-AF25-95B99545F8DB}" type="parTrans" cxnId="{D4DB0519-5F5C-42CF-81B0-103511035373}">
      <dgm:prSet/>
      <dgm:spPr/>
      <dgm:t>
        <a:bodyPr/>
        <a:lstStyle/>
        <a:p>
          <a:endParaRPr lang="es-MX"/>
        </a:p>
      </dgm:t>
    </dgm:pt>
    <dgm:pt modelId="{96C618E9-9575-4452-ACF8-8D234B4BF1FA}" type="sibTrans" cxnId="{D4DB0519-5F5C-42CF-81B0-103511035373}">
      <dgm:prSet/>
      <dgm:spPr/>
      <dgm:t>
        <a:bodyPr/>
        <a:lstStyle/>
        <a:p>
          <a:endParaRPr lang="es-MX"/>
        </a:p>
      </dgm:t>
    </dgm:pt>
    <dgm:pt modelId="{5A0CC842-DFA3-4CD0-A614-A13C5381C016}" type="pres">
      <dgm:prSet presAssocID="{093515B8-899B-43FA-A6C8-7B88E7D3C7ED}" presName="diagram" presStyleCnt="0">
        <dgm:presLayoutVars>
          <dgm:dir/>
          <dgm:resizeHandles val="exact"/>
        </dgm:presLayoutVars>
      </dgm:prSet>
      <dgm:spPr/>
      <dgm:t>
        <a:bodyPr/>
        <a:lstStyle/>
        <a:p>
          <a:endParaRPr lang="es-MX"/>
        </a:p>
      </dgm:t>
    </dgm:pt>
    <dgm:pt modelId="{2F4C255B-1643-4663-9789-D0B647AD8458}" type="pres">
      <dgm:prSet presAssocID="{3AE67AF1-913D-4312-97E7-9C0B84796D5D}" presName="node" presStyleLbl="node1" presStyleIdx="0" presStyleCnt="5">
        <dgm:presLayoutVars>
          <dgm:bulletEnabled val="1"/>
        </dgm:presLayoutVars>
      </dgm:prSet>
      <dgm:spPr/>
      <dgm:t>
        <a:bodyPr/>
        <a:lstStyle/>
        <a:p>
          <a:endParaRPr lang="es-MX"/>
        </a:p>
      </dgm:t>
    </dgm:pt>
    <dgm:pt modelId="{EEE2E817-6B91-4D29-8884-47D52F73E0CF}" type="pres">
      <dgm:prSet presAssocID="{7EFAE807-2BFA-4AB1-AD71-9B5BFD0B6939}" presName="sibTrans" presStyleCnt="0"/>
      <dgm:spPr/>
      <dgm:t>
        <a:bodyPr/>
        <a:lstStyle/>
        <a:p>
          <a:endParaRPr lang="es-MX"/>
        </a:p>
      </dgm:t>
    </dgm:pt>
    <dgm:pt modelId="{04D138C4-E81E-4434-9AA0-27E27E40B93E}" type="pres">
      <dgm:prSet presAssocID="{F4D9B84C-EC9A-4BFF-9E41-CAA3F33F0BA0}" presName="node" presStyleLbl="node1" presStyleIdx="1" presStyleCnt="5" custLinFactNeighborX="-1750" custLinFactNeighborY="-972">
        <dgm:presLayoutVars>
          <dgm:bulletEnabled val="1"/>
        </dgm:presLayoutVars>
      </dgm:prSet>
      <dgm:spPr/>
      <dgm:t>
        <a:bodyPr/>
        <a:lstStyle/>
        <a:p>
          <a:endParaRPr lang="es-MX"/>
        </a:p>
      </dgm:t>
    </dgm:pt>
    <dgm:pt modelId="{C366DD59-92D9-44C7-9417-48F891507C19}" type="pres">
      <dgm:prSet presAssocID="{395EFD1E-4BC0-4AAE-89A5-0A1761A9779F}" presName="sibTrans" presStyleCnt="0"/>
      <dgm:spPr/>
      <dgm:t>
        <a:bodyPr/>
        <a:lstStyle/>
        <a:p>
          <a:endParaRPr lang="es-MX"/>
        </a:p>
      </dgm:t>
    </dgm:pt>
    <dgm:pt modelId="{E2678A63-9FA3-49A4-A9DC-9FDD19B00AF4}" type="pres">
      <dgm:prSet presAssocID="{166D58DD-1E90-4BB9-912F-426EB3C3D090}" presName="node" presStyleLbl="node1" presStyleIdx="2" presStyleCnt="5">
        <dgm:presLayoutVars>
          <dgm:bulletEnabled val="1"/>
        </dgm:presLayoutVars>
      </dgm:prSet>
      <dgm:spPr/>
      <dgm:t>
        <a:bodyPr/>
        <a:lstStyle/>
        <a:p>
          <a:endParaRPr lang="es-MX"/>
        </a:p>
      </dgm:t>
    </dgm:pt>
    <dgm:pt modelId="{803D1E03-0D8F-4B6F-AA3A-358F9B317533}" type="pres">
      <dgm:prSet presAssocID="{934868A5-D6B5-4DB6-AF8E-615443F00AA5}" presName="sibTrans" presStyleCnt="0"/>
      <dgm:spPr/>
      <dgm:t>
        <a:bodyPr/>
        <a:lstStyle/>
        <a:p>
          <a:endParaRPr lang="es-MX"/>
        </a:p>
      </dgm:t>
    </dgm:pt>
    <dgm:pt modelId="{54A1106A-C456-4354-9761-4471C9DC30D5}" type="pres">
      <dgm:prSet presAssocID="{557CE165-30AB-40F9-AFE8-261E28D6C3E1}" presName="node" presStyleLbl="node1" presStyleIdx="3" presStyleCnt="5">
        <dgm:presLayoutVars>
          <dgm:bulletEnabled val="1"/>
        </dgm:presLayoutVars>
      </dgm:prSet>
      <dgm:spPr/>
      <dgm:t>
        <a:bodyPr/>
        <a:lstStyle/>
        <a:p>
          <a:endParaRPr lang="es-MX"/>
        </a:p>
      </dgm:t>
    </dgm:pt>
    <dgm:pt modelId="{668D9B91-DB04-4DF5-9FE3-E27E13DFEF7D}" type="pres">
      <dgm:prSet presAssocID="{93B6F98C-5D27-4502-9E47-FB1006CDDADD}" presName="sibTrans" presStyleCnt="0"/>
      <dgm:spPr/>
      <dgm:t>
        <a:bodyPr/>
        <a:lstStyle/>
        <a:p>
          <a:endParaRPr lang="es-MX"/>
        </a:p>
      </dgm:t>
    </dgm:pt>
    <dgm:pt modelId="{ADC9CCF7-409D-415B-840F-CC4543829D36}" type="pres">
      <dgm:prSet presAssocID="{2F8DA8B2-2423-41C8-913A-29DF9F15A769}" presName="node" presStyleLbl="node1" presStyleIdx="4" presStyleCnt="5">
        <dgm:presLayoutVars>
          <dgm:bulletEnabled val="1"/>
        </dgm:presLayoutVars>
      </dgm:prSet>
      <dgm:spPr/>
      <dgm:t>
        <a:bodyPr/>
        <a:lstStyle/>
        <a:p>
          <a:endParaRPr lang="es-MX"/>
        </a:p>
      </dgm:t>
    </dgm:pt>
  </dgm:ptLst>
  <dgm:cxnLst>
    <dgm:cxn modelId="{D4DB0519-5F5C-42CF-81B0-103511035373}" srcId="{093515B8-899B-43FA-A6C8-7B88E7D3C7ED}" destId="{2F8DA8B2-2423-41C8-913A-29DF9F15A769}" srcOrd="4" destOrd="0" parTransId="{C1E595B7-F623-4E5F-AF25-95B99545F8DB}" sibTransId="{96C618E9-9575-4452-ACF8-8D234B4BF1FA}"/>
    <dgm:cxn modelId="{82C53344-CBD7-424E-9030-B98C004B4A73}" srcId="{093515B8-899B-43FA-A6C8-7B88E7D3C7ED}" destId="{F4D9B84C-EC9A-4BFF-9E41-CAA3F33F0BA0}" srcOrd="1" destOrd="0" parTransId="{0CF84512-D94F-44E1-B8A9-0688ABDB7294}" sibTransId="{395EFD1E-4BC0-4AAE-89A5-0A1761A9779F}"/>
    <dgm:cxn modelId="{D5BE9D47-F226-4753-B342-072FFF251232}" type="presOf" srcId="{166D58DD-1E90-4BB9-912F-426EB3C3D090}" destId="{E2678A63-9FA3-49A4-A9DC-9FDD19B00AF4}" srcOrd="0" destOrd="0" presId="urn:microsoft.com/office/officeart/2005/8/layout/default#2"/>
    <dgm:cxn modelId="{5396E5E9-FD1D-4850-841E-31DBBAAE40A2}" type="presOf" srcId="{F4D9B84C-EC9A-4BFF-9E41-CAA3F33F0BA0}" destId="{04D138C4-E81E-4434-9AA0-27E27E40B93E}" srcOrd="0" destOrd="0" presId="urn:microsoft.com/office/officeart/2005/8/layout/default#2"/>
    <dgm:cxn modelId="{809F6167-5445-4467-A5B1-480095585D33}" type="presOf" srcId="{2F8DA8B2-2423-41C8-913A-29DF9F15A769}" destId="{ADC9CCF7-409D-415B-840F-CC4543829D36}" srcOrd="0" destOrd="0" presId="urn:microsoft.com/office/officeart/2005/8/layout/default#2"/>
    <dgm:cxn modelId="{E2BC1D46-BEE3-484F-927B-FD31EA50363B}" srcId="{093515B8-899B-43FA-A6C8-7B88E7D3C7ED}" destId="{3AE67AF1-913D-4312-97E7-9C0B84796D5D}" srcOrd="0" destOrd="0" parTransId="{8C45B262-22D2-493C-B88B-12990BFEA2DE}" sibTransId="{7EFAE807-2BFA-4AB1-AD71-9B5BFD0B6939}"/>
    <dgm:cxn modelId="{35B447CA-E3ED-407F-9270-0C646462C533}" srcId="{093515B8-899B-43FA-A6C8-7B88E7D3C7ED}" destId="{166D58DD-1E90-4BB9-912F-426EB3C3D090}" srcOrd="2" destOrd="0" parTransId="{84C49396-D249-443E-B563-B28105024060}" sibTransId="{934868A5-D6B5-4DB6-AF8E-615443F00AA5}"/>
    <dgm:cxn modelId="{FC5039BF-F8C8-4997-ADE6-EC3F8AC17B8F}" type="presOf" srcId="{3AE67AF1-913D-4312-97E7-9C0B84796D5D}" destId="{2F4C255B-1643-4663-9789-D0B647AD8458}" srcOrd="0" destOrd="0" presId="urn:microsoft.com/office/officeart/2005/8/layout/default#2"/>
    <dgm:cxn modelId="{73D99706-37E6-46B7-888B-4E17DEA0C73F}" type="presOf" srcId="{093515B8-899B-43FA-A6C8-7B88E7D3C7ED}" destId="{5A0CC842-DFA3-4CD0-A614-A13C5381C016}" srcOrd="0" destOrd="0" presId="urn:microsoft.com/office/officeart/2005/8/layout/default#2"/>
    <dgm:cxn modelId="{262EC3F6-FBF4-4BD9-BF1E-E7A0D5E4BC00}" srcId="{093515B8-899B-43FA-A6C8-7B88E7D3C7ED}" destId="{557CE165-30AB-40F9-AFE8-261E28D6C3E1}" srcOrd="3" destOrd="0" parTransId="{8402EA34-BC3C-480E-AE37-4C69B80A6805}" sibTransId="{93B6F98C-5D27-4502-9E47-FB1006CDDADD}"/>
    <dgm:cxn modelId="{F24D2A19-CD13-48D8-97C3-CA32C87865D9}" type="presOf" srcId="{557CE165-30AB-40F9-AFE8-261E28D6C3E1}" destId="{54A1106A-C456-4354-9761-4471C9DC30D5}" srcOrd="0" destOrd="0" presId="urn:microsoft.com/office/officeart/2005/8/layout/default#2"/>
    <dgm:cxn modelId="{C1E3749F-DC86-4C7A-94AE-2540350A207D}" type="presParOf" srcId="{5A0CC842-DFA3-4CD0-A614-A13C5381C016}" destId="{2F4C255B-1643-4663-9789-D0B647AD8458}" srcOrd="0" destOrd="0" presId="urn:microsoft.com/office/officeart/2005/8/layout/default#2"/>
    <dgm:cxn modelId="{1EE5902F-18CC-469B-AED5-16E5438B4DCC}" type="presParOf" srcId="{5A0CC842-DFA3-4CD0-A614-A13C5381C016}" destId="{EEE2E817-6B91-4D29-8884-47D52F73E0CF}" srcOrd="1" destOrd="0" presId="urn:microsoft.com/office/officeart/2005/8/layout/default#2"/>
    <dgm:cxn modelId="{AEF4AC83-C105-4BBC-8E17-9E95A87B4292}" type="presParOf" srcId="{5A0CC842-DFA3-4CD0-A614-A13C5381C016}" destId="{04D138C4-E81E-4434-9AA0-27E27E40B93E}" srcOrd="2" destOrd="0" presId="urn:microsoft.com/office/officeart/2005/8/layout/default#2"/>
    <dgm:cxn modelId="{53426972-D488-456A-96B5-12AB0A66EAE1}" type="presParOf" srcId="{5A0CC842-DFA3-4CD0-A614-A13C5381C016}" destId="{C366DD59-92D9-44C7-9417-48F891507C19}" srcOrd="3" destOrd="0" presId="urn:microsoft.com/office/officeart/2005/8/layout/default#2"/>
    <dgm:cxn modelId="{FE00C790-6F94-45EC-A3CF-9B94E67EA724}" type="presParOf" srcId="{5A0CC842-DFA3-4CD0-A614-A13C5381C016}" destId="{E2678A63-9FA3-49A4-A9DC-9FDD19B00AF4}" srcOrd="4" destOrd="0" presId="urn:microsoft.com/office/officeart/2005/8/layout/default#2"/>
    <dgm:cxn modelId="{684B3598-72FF-4022-93F7-E4CF1C9F9354}" type="presParOf" srcId="{5A0CC842-DFA3-4CD0-A614-A13C5381C016}" destId="{803D1E03-0D8F-4B6F-AA3A-358F9B317533}" srcOrd="5" destOrd="0" presId="urn:microsoft.com/office/officeart/2005/8/layout/default#2"/>
    <dgm:cxn modelId="{FF90294A-53D7-4470-9F32-3A2C860DCCCC}" type="presParOf" srcId="{5A0CC842-DFA3-4CD0-A614-A13C5381C016}" destId="{54A1106A-C456-4354-9761-4471C9DC30D5}" srcOrd="6" destOrd="0" presId="urn:microsoft.com/office/officeart/2005/8/layout/default#2"/>
    <dgm:cxn modelId="{9959E96C-417E-4712-973B-644C4050D0AB}" type="presParOf" srcId="{5A0CC842-DFA3-4CD0-A614-A13C5381C016}" destId="{668D9B91-DB04-4DF5-9FE3-E27E13DFEF7D}" srcOrd="7" destOrd="0" presId="urn:microsoft.com/office/officeart/2005/8/layout/default#2"/>
    <dgm:cxn modelId="{53EAC8C4-6008-4F1E-AA95-76EBAB78CBC3}" type="presParOf" srcId="{5A0CC842-DFA3-4CD0-A614-A13C5381C016}" destId="{ADC9CCF7-409D-415B-840F-CC4543829D36}" srcOrd="8"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4C255B-1643-4663-9789-D0B647AD8458}">
      <dsp:nvSpPr>
        <dsp:cNvPr id="0" name=""/>
        <dsp:cNvSpPr/>
      </dsp:nvSpPr>
      <dsp:spPr>
        <a:xfrm>
          <a:off x="1237252" y="3226"/>
          <a:ext cx="3027366" cy="181641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noProof="0" dirty="0" smtClean="0"/>
            <a:t>President</a:t>
          </a:r>
          <a:endParaRPr lang="en-US" sz="3600" b="1" kern="1200" noProof="0" dirty="0"/>
        </a:p>
      </dsp:txBody>
      <dsp:txXfrm>
        <a:off x="1237252" y="3226"/>
        <a:ext cx="3027366" cy="1816419"/>
      </dsp:txXfrm>
    </dsp:sp>
    <dsp:sp modelId="{04D138C4-E81E-4434-9AA0-27E27E40B93E}">
      <dsp:nvSpPr>
        <dsp:cNvPr id="0" name=""/>
        <dsp:cNvSpPr/>
      </dsp:nvSpPr>
      <dsp:spPr>
        <a:xfrm>
          <a:off x="4514376" y="0"/>
          <a:ext cx="3027366" cy="181641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noProof="0" dirty="0" smtClean="0"/>
            <a:t>Secretary</a:t>
          </a:r>
          <a:endParaRPr lang="en-US" sz="3600" b="1" kern="1200" noProof="0" dirty="0"/>
        </a:p>
      </dsp:txBody>
      <dsp:txXfrm>
        <a:off x="4514376" y="0"/>
        <a:ext cx="3027366" cy="1816419"/>
      </dsp:txXfrm>
    </dsp:sp>
    <dsp:sp modelId="{E2678A63-9FA3-49A4-A9DC-9FDD19B00AF4}">
      <dsp:nvSpPr>
        <dsp:cNvPr id="0" name=""/>
        <dsp:cNvSpPr/>
      </dsp:nvSpPr>
      <dsp:spPr>
        <a:xfrm>
          <a:off x="1237252" y="2122383"/>
          <a:ext cx="3027366" cy="181641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noProof="0" dirty="0" smtClean="0"/>
            <a:t>Assistant Secretary</a:t>
          </a:r>
          <a:endParaRPr lang="en-US" sz="3600" b="1" kern="1200" noProof="0" dirty="0"/>
        </a:p>
      </dsp:txBody>
      <dsp:txXfrm>
        <a:off x="1237252" y="2122383"/>
        <a:ext cx="3027366" cy="1816419"/>
      </dsp:txXfrm>
    </dsp:sp>
    <dsp:sp modelId="{54A1106A-C456-4354-9761-4471C9DC30D5}">
      <dsp:nvSpPr>
        <dsp:cNvPr id="0" name=""/>
        <dsp:cNvSpPr/>
      </dsp:nvSpPr>
      <dsp:spPr>
        <a:xfrm>
          <a:off x="4567355" y="2122383"/>
          <a:ext cx="3027366" cy="181641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noProof="0" dirty="0" smtClean="0"/>
            <a:t>Vice-President</a:t>
          </a:r>
        </a:p>
        <a:p>
          <a:pPr lvl="0" algn="ctr" defTabSz="1600200">
            <a:lnSpc>
              <a:spcPct val="90000"/>
            </a:lnSpc>
            <a:spcBef>
              <a:spcPct val="0"/>
            </a:spcBef>
            <a:spcAft>
              <a:spcPct val="35000"/>
            </a:spcAft>
          </a:pPr>
          <a:r>
            <a:rPr lang="en-US" sz="3600" b="1" kern="1200" noProof="0" dirty="0" smtClean="0"/>
            <a:t>Public Sector</a:t>
          </a:r>
          <a:endParaRPr lang="en-US" sz="3600" b="1" kern="1200" noProof="0" dirty="0"/>
        </a:p>
      </dsp:txBody>
      <dsp:txXfrm>
        <a:off x="4567355" y="2122383"/>
        <a:ext cx="3027366" cy="1816419"/>
      </dsp:txXfrm>
    </dsp:sp>
    <dsp:sp modelId="{ADC9CCF7-409D-415B-840F-CC4543829D36}">
      <dsp:nvSpPr>
        <dsp:cNvPr id="0" name=""/>
        <dsp:cNvSpPr/>
      </dsp:nvSpPr>
      <dsp:spPr>
        <a:xfrm>
          <a:off x="2902303" y="4241539"/>
          <a:ext cx="3027366" cy="1816419"/>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noProof="0" dirty="0" smtClean="0"/>
            <a:t>Vice-President Private Sector</a:t>
          </a:r>
          <a:endParaRPr lang="en-US" sz="3600" b="1" kern="1200" noProof="0" dirty="0"/>
        </a:p>
      </dsp:txBody>
      <dsp:txXfrm>
        <a:off x="2902303" y="4241539"/>
        <a:ext cx="3027366" cy="1816419"/>
      </dsp:txXfrm>
    </dsp:sp>
  </dsp:spTree>
</dsp:drawing>
</file>

<file path=ppt/diagrams/layout1.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43343" cy="465455"/>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a:latin typeface="Times" pitchFamily="18" charset="0"/>
                <a:cs typeface="+mn-cs"/>
              </a:defRPr>
            </a:lvl1pPr>
          </a:lstStyle>
          <a:p>
            <a:pPr>
              <a:defRPr/>
            </a:pPr>
            <a:endParaRPr lang="es-ES"/>
          </a:p>
        </p:txBody>
      </p:sp>
      <p:sp>
        <p:nvSpPr>
          <p:cNvPr id="227331" name="Rectangle 3"/>
          <p:cNvSpPr>
            <a:spLocks noGrp="1" noChangeArrowheads="1"/>
          </p:cNvSpPr>
          <p:nvPr>
            <p:ph type="dt" sz="quarter" idx="1"/>
          </p:nvPr>
        </p:nvSpPr>
        <p:spPr bwMode="auto">
          <a:xfrm>
            <a:off x="3978132" y="0"/>
            <a:ext cx="3043343" cy="465455"/>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a:latin typeface="Times" pitchFamily="18" charset="0"/>
                <a:cs typeface="+mn-cs"/>
              </a:defRPr>
            </a:lvl1pPr>
          </a:lstStyle>
          <a:p>
            <a:pPr>
              <a:defRPr/>
            </a:pPr>
            <a:endParaRPr lang="es-ES"/>
          </a:p>
        </p:txBody>
      </p:sp>
      <p:sp>
        <p:nvSpPr>
          <p:cNvPr id="227332" name="Rectangle 4"/>
          <p:cNvSpPr>
            <a:spLocks noGrp="1" noChangeArrowheads="1"/>
          </p:cNvSpPr>
          <p:nvPr>
            <p:ph type="ftr" sz="quarter" idx="2"/>
          </p:nvPr>
        </p:nvSpPr>
        <p:spPr bwMode="auto">
          <a:xfrm>
            <a:off x="0" y="8842029"/>
            <a:ext cx="3043343" cy="465455"/>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a:latin typeface="Times" pitchFamily="18" charset="0"/>
                <a:cs typeface="+mn-cs"/>
              </a:defRPr>
            </a:lvl1pPr>
          </a:lstStyle>
          <a:p>
            <a:pPr>
              <a:defRPr/>
            </a:pPr>
            <a:endParaRPr lang="es-ES"/>
          </a:p>
        </p:txBody>
      </p:sp>
      <p:sp>
        <p:nvSpPr>
          <p:cNvPr id="227333" name="Rectangle 5"/>
          <p:cNvSpPr>
            <a:spLocks noGrp="1" noChangeArrowheads="1"/>
          </p:cNvSpPr>
          <p:nvPr>
            <p:ph type="sldNum" sz="quarter" idx="3"/>
          </p:nvPr>
        </p:nvSpPr>
        <p:spPr bwMode="auto">
          <a:xfrm>
            <a:off x="3978132" y="8842029"/>
            <a:ext cx="3043343" cy="465455"/>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a:latin typeface="Times" pitchFamily="18" charset="0"/>
                <a:cs typeface="+mn-cs"/>
              </a:defRPr>
            </a:lvl1pPr>
          </a:lstStyle>
          <a:p>
            <a:pPr>
              <a:defRPr/>
            </a:pPr>
            <a:fld id="{83CF1195-BDE5-4DE3-8F37-E1058F9C5369}" type="slidenum">
              <a:rPr lang="es-ES"/>
              <a:pPr>
                <a:defRPr/>
              </a:pPr>
              <a:t>‹#›</a:t>
            </a:fld>
            <a:endParaRPr lang="es-ES" dirty="0"/>
          </a:p>
        </p:txBody>
      </p:sp>
    </p:spTree>
    <p:extLst>
      <p:ext uri="{BB962C8B-B14F-4D97-AF65-F5344CB8AC3E}">
        <p14:creationId xmlns:p14="http://schemas.microsoft.com/office/powerpoint/2010/main" val="31688312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3043343" cy="465455"/>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b="1">
                <a:latin typeface="Times New Roman" pitchFamily="18" charset="0"/>
                <a:cs typeface="+mn-cs"/>
              </a:defRPr>
            </a:lvl1pPr>
          </a:lstStyle>
          <a:p>
            <a:pPr>
              <a:defRPr/>
            </a:pPr>
            <a:endParaRPr lang="en-CA"/>
          </a:p>
        </p:txBody>
      </p:sp>
      <p:sp>
        <p:nvSpPr>
          <p:cNvPr id="77827" name="Rectangle 3"/>
          <p:cNvSpPr>
            <a:spLocks noGrp="1" noChangeArrowheads="1"/>
          </p:cNvSpPr>
          <p:nvPr>
            <p:ph type="dt" idx="1"/>
          </p:nvPr>
        </p:nvSpPr>
        <p:spPr bwMode="auto">
          <a:xfrm>
            <a:off x="3979757" y="0"/>
            <a:ext cx="3043343" cy="465455"/>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b="1">
                <a:latin typeface="Times New Roman" pitchFamily="18" charset="0"/>
                <a:cs typeface="+mn-cs"/>
              </a:defRPr>
            </a:lvl1pPr>
          </a:lstStyle>
          <a:p>
            <a:pPr>
              <a:defRPr/>
            </a:pPr>
            <a:endParaRPr lang="en-CA"/>
          </a:p>
        </p:txBody>
      </p:sp>
      <p:sp>
        <p:nvSpPr>
          <p:cNvPr id="16388" name="Rectangle 4"/>
          <p:cNvSpPr>
            <a:spLocks noGrp="1" noRot="1" noChangeAspect="1" noChangeArrowheads="1" noTextEdit="1"/>
          </p:cNvSpPr>
          <p:nvPr>
            <p:ph type="sldImg" idx="2"/>
          </p:nvPr>
        </p:nvSpPr>
        <p:spPr bwMode="auto">
          <a:xfrm>
            <a:off x="1182688" y="698500"/>
            <a:ext cx="4657725" cy="3490913"/>
          </a:xfrm>
          <a:prstGeom prst="rect">
            <a:avLst/>
          </a:prstGeom>
          <a:noFill/>
          <a:ln w="9525">
            <a:solidFill>
              <a:srgbClr val="000000"/>
            </a:solidFill>
            <a:miter lim="800000"/>
            <a:headEnd/>
            <a:tailEnd/>
          </a:ln>
        </p:spPr>
      </p:sp>
      <p:sp>
        <p:nvSpPr>
          <p:cNvPr id="77829" name="Rectangle 5"/>
          <p:cNvSpPr>
            <a:spLocks noGrp="1" noChangeArrowheads="1"/>
          </p:cNvSpPr>
          <p:nvPr>
            <p:ph type="body" sz="quarter" idx="3"/>
          </p:nvPr>
        </p:nvSpPr>
        <p:spPr bwMode="auto">
          <a:xfrm>
            <a:off x="936414" y="4421823"/>
            <a:ext cx="5150273" cy="4189095"/>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CA" noProof="0" smtClean="0"/>
              <a:t>Click to edit Master text styles</a:t>
            </a:r>
          </a:p>
          <a:p>
            <a:pPr lvl="1"/>
            <a:r>
              <a:rPr lang="en-CA" noProof="0" smtClean="0"/>
              <a:t>Second level</a:t>
            </a:r>
          </a:p>
          <a:p>
            <a:pPr lvl="2"/>
            <a:r>
              <a:rPr lang="en-CA" noProof="0" smtClean="0"/>
              <a:t>Third level</a:t>
            </a:r>
          </a:p>
          <a:p>
            <a:pPr lvl="3"/>
            <a:r>
              <a:rPr lang="en-CA" noProof="0" smtClean="0"/>
              <a:t>Fourth level</a:t>
            </a:r>
          </a:p>
          <a:p>
            <a:pPr lvl="4"/>
            <a:r>
              <a:rPr lang="en-CA" noProof="0" smtClean="0"/>
              <a:t>Fifth level</a:t>
            </a:r>
          </a:p>
        </p:txBody>
      </p:sp>
      <p:sp>
        <p:nvSpPr>
          <p:cNvPr id="77830" name="Rectangle 6"/>
          <p:cNvSpPr>
            <a:spLocks noGrp="1" noChangeArrowheads="1"/>
          </p:cNvSpPr>
          <p:nvPr>
            <p:ph type="ftr" sz="quarter" idx="4"/>
          </p:nvPr>
        </p:nvSpPr>
        <p:spPr bwMode="auto">
          <a:xfrm>
            <a:off x="0" y="8843645"/>
            <a:ext cx="3043343" cy="465455"/>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b="1">
                <a:latin typeface="Times New Roman" pitchFamily="18" charset="0"/>
                <a:cs typeface="+mn-cs"/>
              </a:defRPr>
            </a:lvl1pPr>
          </a:lstStyle>
          <a:p>
            <a:pPr>
              <a:defRPr/>
            </a:pPr>
            <a:endParaRPr lang="en-CA"/>
          </a:p>
        </p:txBody>
      </p:sp>
      <p:sp>
        <p:nvSpPr>
          <p:cNvPr id="77831" name="Rectangle 7"/>
          <p:cNvSpPr>
            <a:spLocks noGrp="1" noChangeArrowheads="1"/>
          </p:cNvSpPr>
          <p:nvPr>
            <p:ph type="sldNum" sz="quarter" idx="5"/>
          </p:nvPr>
        </p:nvSpPr>
        <p:spPr bwMode="auto">
          <a:xfrm>
            <a:off x="3979757" y="8843645"/>
            <a:ext cx="3043343" cy="465455"/>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b="1">
                <a:latin typeface="Times New Roman" pitchFamily="18" charset="0"/>
                <a:cs typeface="+mn-cs"/>
              </a:defRPr>
            </a:lvl1pPr>
          </a:lstStyle>
          <a:p>
            <a:pPr>
              <a:defRPr/>
            </a:pPr>
            <a:fld id="{0D4311B0-6E61-45E4-A833-6CD781547FAE}" type="slidenum">
              <a:rPr lang="en-CA"/>
              <a:pPr>
                <a:defRPr/>
              </a:pPr>
              <a:t>‹#›</a:t>
            </a:fld>
            <a:endParaRPr lang="en-CA" dirty="0"/>
          </a:p>
        </p:txBody>
      </p:sp>
    </p:spTree>
    <p:extLst>
      <p:ext uri="{BB962C8B-B14F-4D97-AF65-F5344CB8AC3E}">
        <p14:creationId xmlns:p14="http://schemas.microsoft.com/office/powerpoint/2010/main" val="634262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p:txBody>
          <a:bodyPr/>
          <a:lstStyle/>
          <a:p>
            <a:pPr>
              <a:defRPr/>
            </a:pPr>
            <a:fld id="{82EE6477-D4BE-4034-8D48-EB51946EF469}" type="slidenum">
              <a:rPr lang="en-CA" smtClean="0"/>
              <a:pPr>
                <a:defRPr/>
              </a:pPr>
              <a:t>1</a:t>
            </a:fld>
            <a:endParaRPr lang="en-CA" dirty="0"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s-ES" dirty="0" smtClean="0"/>
          </a:p>
        </p:txBody>
      </p:sp>
    </p:spTree>
    <p:extLst>
      <p:ext uri="{BB962C8B-B14F-4D97-AF65-F5344CB8AC3E}">
        <p14:creationId xmlns:p14="http://schemas.microsoft.com/office/powerpoint/2010/main" val="2245741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12715EC-AE9E-4257-A84D-FD155C321A64}" type="slidenum">
              <a:rPr lang="en-US" smtClean="0"/>
              <a:pPr/>
              <a:t>13</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r>
              <a:rPr lang="en-GB" smtClean="0"/>
              <a:t>New</a:t>
            </a:r>
            <a:r>
              <a:rPr lang="en-GB" baseline="0" smtClean="0"/>
              <a:t> system approach, keep with the new technologies with NOM, collaboration between parts and agents to involve in the new system approach.  </a:t>
            </a:r>
            <a:endParaRPr lang="en-GB" smtClean="0"/>
          </a:p>
        </p:txBody>
      </p:sp>
    </p:spTree>
    <p:extLst>
      <p:ext uri="{BB962C8B-B14F-4D97-AF65-F5344CB8AC3E}">
        <p14:creationId xmlns:p14="http://schemas.microsoft.com/office/powerpoint/2010/main" val="1452369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p:txBody>
          <a:bodyPr/>
          <a:lstStyle/>
          <a:p>
            <a:pPr>
              <a:defRPr/>
            </a:pPr>
            <a:fld id="{25A7627D-F838-4062-BA6F-63B5C979A78C}" type="slidenum">
              <a:rPr lang="en-CA" smtClean="0"/>
              <a:pPr>
                <a:defRPr/>
              </a:pPr>
              <a:t>14</a:t>
            </a:fld>
            <a:endParaRPr lang="en-CA" dirty="0" smtClean="0"/>
          </a:p>
        </p:txBody>
      </p:sp>
      <p:sp>
        <p:nvSpPr>
          <p:cNvPr id="23555" name="Rectangle 2"/>
          <p:cNvSpPr>
            <a:spLocks noGrp="1" noRot="1" noChangeAspect="1" noChangeArrowheads="1" noTextEdit="1"/>
          </p:cNvSpPr>
          <p:nvPr>
            <p:ph type="sldImg"/>
          </p:nvPr>
        </p:nvSpPr>
        <p:spPr>
          <a:xfrm>
            <a:off x="1182688" y="698500"/>
            <a:ext cx="4657725" cy="3490913"/>
          </a:xfrm>
          <a:ln/>
        </p:spPr>
      </p:sp>
      <p:sp>
        <p:nvSpPr>
          <p:cNvPr id="23556"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3992739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p:txBody>
          <a:bodyPr/>
          <a:lstStyle/>
          <a:p>
            <a:pPr>
              <a:defRPr/>
            </a:pPr>
            <a:fld id="{82EE6477-D4BE-4034-8D48-EB51946EF469}" type="slidenum">
              <a:rPr lang="en-CA" smtClean="0"/>
              <a:pPr>
                <a:defRPr/>
              </a:pPr>
              <a:t>15</a:t>
            </a:fld>
            <a:endParaRPr lang="en-CA" dirty="0"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s-ES" dirty="0" smtClean="0"/>
          </a:p>
        </p:txBody>
      </p:sp>
    </p:spTree>
    <p:extLst>
      <p:ext uri="{BB962C8B-B14F-4D97-AF65-F5344CB8AC3E}">
        <p14:creationId xmlns:p14="http://schemas.microsoft.com/office/powerpoint/2010/main" val="618908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8378678-1330-4E37-9D11-A0BC1CA0E5BF}" type="slidenum">
              <a:rPr lang="en-CA" smtClean="0"/>
              <a:pPr>
                <a:defRPr/>
              </a:pPr>
              <a:t>2</a:t>
            </a:fld>
            <a:endParaRPr lang="en-CA" dirty="0"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GB" dirty="0" smtClean="0"/>
          </a:p>
        </p:txBody>
      </p:sp>
    </p:spTree>
    <p:extLst>
      <p:ext uri="{BB962C8B-B14F-4D97-AF65-F5344CB8AC3E}">
        <p14:creationId xmlns:p14="http://schemas.microsoft.com/office/powerpoint/2010/main" val="62381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8720B9F0-5DB4-4296-A628-550D68B1FB7D}" type="slidenum">
              <a:rPr lang="en-CA" smtClean="0"/>
              <a:pPr>
                <a:defRPr/>
              </a:pPr>
              <a:t>3</a:t>
            </a:fld>
            <a:endParaRPr lang="en-CA" dirty="0"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GB" dirty="0" smtClean="0"/>
          </a:p>
        </p:txBody>
      </p:sp>
    </p:spTree>
    <p:extLst>
      <p:ext uri="{BB962C8B-B14F-4D97-AF65-F5344CB8AC3E}">
        <p14:creationId xmlns:p14="http://schemas.microsoft.com/office/powerpoint/2010/main" val="26272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smtClean="0"/>
              <a:t>¿Podemos quitarle el Figure</a:t>
            </a:r>
            <a:r>
              <a:rPr lang="es-MX" baseline="0" dirty="0" smtClean="0"/>
              <a:t> 1?</a:t>
            </a:r>
          </a:p>
          <a:p>
            <a:endParaRPr lang="es-MX" dirty="0"/>
          </a:p>
        </p:txBody>
      </p:sp>
      <p:sp>
        <p:nvSpPr>
          <p:cNvPr id="4" name="Marcador de número de diapositiva 3"/>
          <p:cNvSpPr>
            <a:spLocks noGrp="1"/>
          </p:cNvSpPr>
          <p:nvPr>
            <p:ph type="sldNum" sz="quarter" idx="10"/>
          </p:nvPr>
        </p:nvSpPr>
        <p:spPr/>
        <p:txBody>
          <a:bodyPr/>
          <a:lstStyle/>
          <a:p>
            <a:pPr>
              <a:defRPr/>
            </a:pPr>
            <a:fld id="{0D4311B0-6E61-45E4-A833-6CD781547FAE}" type="slidenum">
              <a:rPr lang="en-CA" smtClean="0"/>
              <a:pPr>
                <a:defRPr/>
              </a:pPr>
              <a:t>6</a:t>
            </a:fld>
            <a:endParaRPr lang="en-CA" dirty="0"/>
          </a:p>
        </p:txBody>
      </p:sp>
    </p:spTree>
    <p:extLst>
      <p:ext uri="{BB962C8B-B14F-4D97-AF65-F5344CB8AC3E}">
        <p14:creationId xmlns:p14="http://schemas.microsoft.com/office/powerpoint/2010/main" val="728225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mtClean="0"/>
              <a:t>Ems.- electronic</a:t>
            </a:r>
            <a:r>
              <a:rPr lang="es-MX" baseline="0" smtClean="0"/>
              <a:t> managment systems  EMC.- Electromacnetc compability</a:t>
            </a:r>
            <a:endParaRPr lang="es-MX"/>
          </a:p>
        </p:txBody>
      </p:sp>
      <p:sp>
        <p:nvSpPr>
          <p:cNvPr id="4" name="Marcador de número de diapositiva 3"/>
          <p:cNvSpPr>
            <a:spLocks noGrp="1"/>
          </p:cNvSpPr>
          <p:nvPr>
            <p:ph type="sldNum" sz="quarter" idx="10"/>
          </p:nvPr>
        </p:nvSpPr>
        <p:spPr/>
        <p:txBody>
          <a:bodyPr/>
          <a:lstStyle/>
          <a:p>
            <a:pPr>
              <a:defRPr/>
            </a:pPr>
            <a:fld id="{0D4311B0-6E61-45E4-A833-6CD781547FAE}" type="slidenum">
              <a:rPr lang="en-CA" smtClean="0"/>
              <a:pPr>
                <a:defRPr/>
              </a:pPr>
              <a:t>8</a:t>
            </a:fld>
            <a:endParaRPr lang="en-CA" dirty="0"/>
          </a:p>
        </p:txBody>
      </p:sp>
    </p:spTree>
    <p:extLst>
      <p:ext uri="{BB962C8B-B14F-4D97-AF65-F5344CB8AC3E}">
        <p14:creationId xmlns:p14="http://schemas.microsoft.com/office/powerpoint/2010/main" val="3695263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p>
            <a:pPr>
              <a:defRPr/>
            </a:pPr>
            <a:fld id="{E7ECE3C6-17EB-47EE-ADB1-F483BCC14D4A}" type="slidenum">
              <a:rPr lang="en-CA" smtClean="0"/>
              <a:pPr>
                <a:defRPr/>
              </a:pPr>
              <a:t>9</a:t>
            </a:fld>
            <a:endParaRPr lang="en-CA" dirty="0"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2984974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12715EC-AE9E-4257-A84D-FD155C321A64}" type="slidenum">
              <a:rPr lang="en-US" smtClean="0"/>
              <a:pPr/>
              <a:t>10</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926945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12715EC-AE9E-4257-A84D-FD155C321A64}" type="slidenum">
              <a:rPr lang="en-US" smtClean="0"/>
              <a:pPr/>
              <a:t>11</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r>
              <a:rPr lang="en-GB" smtClean="0"/>
              <a:t>System approach.- new systems committees ENERGY</a:t>
            </a:r>
            <a:r>
              <a:rPr lang="en-GB" baseline="0" smtClean="0"/>
              <a:t> </a:t>
            </a:r>
            <a:endParaRPr lang="en-GB" smtClean="0"/>
          </a:p>
        </p:txBody>
      </p:sp>
    </p:spTree>
    <p:extLst>
      <p:ext uri="{BB962C8B-B14F-4D97-AF65-F5344CB8AC3E}">
        <p14:creationId xmlns:p14="http://schemas.microsoft.com/office/powerpoint/2010/main" val="1230081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p>
            <a:pPr>
              <a:defRPr/>
            </a:pPr>
            <a:fld id="{7469352E-8354-4DFC-8746-92163258997A}" type="slidenum">
              <a:rPr lang="en-CA" smtClean="0"/>
              <a:pPr>
                <a:defRPr/>
              </a:pPr>
              <a:t>12</a:t>
            </a:fld>
            <a:endParaRPr lang="en-CA" dirty="0"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35692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625402" y="1595210"/>
            <a:ext cx="9752410" cy="3393487"/>
          </a:xfrm>
        </p:spPr>
        <p:txBody>
          <a:bodyPr anchor="b"/>
          <a:lstStyle>
            <a:lvl1pPr algn="ctr">
              <a:defRPr sz="6399"/>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625402" y="5119563"/>
            <a:ext cx="9752410" cy="2353328"/>
          </a:xfrm>
        </p:spPr>
        <p:txBody>
          <a:bodyPr/>
          <a:lstStyle>
            <a:lvl1pPr marL="0" indent="0" algn="ctr">
              <a:buNone/>
              <a:defRPr sz="2560"/>
            </a:lvl1pPr>
            <a:lvl2pPr marL="487604" indent="0" algn="ctr">
              <a:buNone/>
              <a:defRPr sz="2133"/>
            </a:lvl2pPr>
            <a:lvl3pPr marL="975208" indent="0" algn="ctr">
              <a:buNone/>
              <a:defRPr sz="1920"/>
            </a:lvl3pPr>
            <a:lvl4pPr marL="1462811" indent="0" algn="ctr">
              <a:buNone/>
              <a:defRPr sz="1706"/>
            </a:lvl4pPr>
            <a:lvl5pPr marL="1950415" indent="0" algn="ctr">
              <a:buNone/>
              <a:defRPr sz="1706"/>
            </a:lvl5pPr>
            <a:lvl6pPr marL="2438019" indent="0" algn="ctr">
              <a:buNone/>
              <a:defRPr sz="1706"/>
            </a:lvl6pPr>
            <a:lvl7pPr marL="2925623" indent="0" algn="ctr">
              <a:buNone/>
              <a:defRPr sz="1706"/>
            </a:lvl7pPr>
            <a:lvl8pPr marL="3413227" indent="0" algn="ctr">
              <a:buNone/>
              <a:defRPr sz="1706"/>
            </a:lvl8pPr>
            <a:lvl9pPr marL="3900830" indent="0" algn="ctr">
              <a:buNone/>
              <a:defRPr sz="1706"/>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21/03/2016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pic>
        <p:nvPicPr>
          <p:cNvPr id="7" name="Imagen 1" descr="NC Mexico"/>
          <p:cNvPicPr>
            <a:picLocks noChangeAspect="1" noChangeArrowheads="1"/>
          </p:cNvPicPr>
          <p:nvPr userDrawn="1"/>
        </p:nvPicPr>
        <p:blipFill>
          <a:blip r:embed="rId2" cstate="print"/>
          <a:srcRect/>
          <a:stretch>
            <a:fillRect/>
          </a:stretch>
        </p:blipFill>
        <p:spPr bwMode="auto">
          <a:xfrm>
            <a:off x="544513" y="273050"/>
            <a:ext cx="1941512" cy="1250950"/>
          </a:xfrm>
          <a:prstGeom prst="rect">
            <a:avLst/>
          </a:prstGeom>
          <a:noFill/>
          <a:ln w="9525">
            <a:noFill/>
            <a:miter lim="800000"/>
            <a:headEnd/>
            <a:tailEnd/>
          </a:ln>
        </p:spPr>
      </p:pic>
    </p:spTree>
    <p:extLst>
      <p:ext uri="{BB962C8B-B14F-4D97-AF65-F5344CB8AC3E}">
        <p14:creationId xmlns:p14="http://schemas.microsoft.com/office/powerpoint/2010/main" val="4021058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21/03/2016</a:t>
            </a:fld>
            <a:endParaRPr lang="es-MX"/>
          </a:p>
        </p:txBody>
      </p:sp>
      <p:sp>
        <p:nvSpPr>
          <p:cNvPr id="5" name="Marcador de pie de página 4"/>
          <p:cNvSpPr>
            <a:spLocks noGrp="1"/>
          </p:cNvSpPr>
          <p:nvPr>
            <p:ph type="ftr" sz="quarter" idx="11"/>
          </p:nvPr>
        </p:nvSpPr>
        <p:spPr/>
        <p:txBody>
          <a:bodyPr/>
          <a:lstStyle/>
          <a:p>
            <a:pPr>
              <a:defRPr/>
            </a:pPr>
            <a:endParaRPr lang="en-GB"/>
          </a:p>
        </p:txBody>
      </p:sp>
      <p:sp>
        <p:nvSpPr>
          <p:cNvPr id="6" name="Marcador de número de diapositiva 5"/>
          <p:cNvSpPr>
            <a:spLocks noGrp="1"/>
          </p:cNvSpPr>
          <p:nvPr>
            <p:ph type="sldNum" sz="quarter" idx="12"/>
          </p:nvPr>
        </p:nvSpPr>
        <p:spPr/>
        <p:txBody>
          <a:bodyPr/>
          <a:lstStyle/>
          <a:p>
            <a:pPr>
              <a:defRPr/>
            </a:pPr>
            <a:fld id="{4189757C-704F-4051-BAEC-5CB24687577B}" type="slidenum">
              <a:rPr lang="en-GB" smtClean="0"/>
              <a:pPr>
                <a:defRPr/>
              </a:pPr>
              <a:t>‹#›</a:t>
            </a:fld>
            <a:endParaRPr lang="en-GB" dirty="0"/>
          </a:p>
        </p:txBody>
      </p:sp>
    </p:spTree>
    <p:extLst>
      <p:ext uri="{BB962C8B-B14F-4D97-AF65-F5344CB8AC3E}">
        <p14:creationId xmlns:p14="http://schemas.microsoft.com/office/powerpoint/2010/main" val="157124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305424" y="518951"/>
            <a:ext cx="2803818" cy="8260344"/>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93971" y="518951"/>
            <a:ext cx="8248913" cy="826034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21/03/2016</a:t>
            </a:fld>
            <a:endParaRPr lang="es-MX"/>
          </a:p>
        </p:txBody>
      </p:sp>
      <p:sp>
        <p:nvSpPr>
          <p:cNvPr id="5" name="Marcador de pie de página 4"/>
          <p:cNvSpPr>
            <a:spLocks noGrp="1"/>
          </p:cNvSpPr>
          <p:nvPr>
            <p:ph type="ftr" sz="quarter" idx="11"/>
          </p:nvPr>
        </p:nvSpPr>
        <p:spPr/>
        <p:txBody>
          <a:bodyPr/>
          <a:lstStyle/>
          <a:p>
            <a:pPr>
              <a:defRPr/>
            </a:pPr>
            <a:endParaRPr lang="en-GB"/>
          </a:p>
        </p:txBody>
      </p:sp>
      <p:sp>
        <p:nvSpPr>
          <p:cNvPr id="6" name="Marcador de número de diapositiva 5"/>
          <p:cNvSpPr>
            <a:spLocks noGrp="1"/>
          </p:cNvSpPr>
          <p:nvPr>
            <p:ph type="sldNum" sz="quarter" idx="12"/>
          </p:nvPr>
        </p:nvSpPr>
        <p:spPr/>
        <p:txBody>
          <a:bodyPr/>
          <a:lstStyle/>
          <a:p>
            <a:pPr>
              <a:defRPr/>
            </a:pPr>
            <a:fld id="{9419FFD2-2E65-43A8-92A1-820125BFA4C0}" type="slidenum">
              <a:rPr lang="en-GB" smtClean="0"/>
              <a:pPr>
                <a:defRPr/>
              </a:pPr>
              <a:t>‹#›</a:t>
            </a:fld>
            <a:endParaRPr lang="en-GB" dirty="0"/>
          </a:p>
        </p:txBody>
      </p:sp>
    </p:spTree>
    <p:extLst>
      <p:ext uri="{BB962C8B-B14F-4D97-AF65-F5344CB8AC3E}">
        <p14:creationId xmlns:p14="http://schemas.microsoft.com/office/powerpoint/2010/main" val="17925165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86057" y="2068283"/>
            <a:ext cx="11438642" cy="646056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a:defRPr/>
            </a:pPr>
            <a:fld id="{FC7C1804-6539-4675-828B-B679E60D288D}" type="slidenum">
              <a:rPr lang="en-GB" smtClean="0"/>
              <a:pPr>
                <a:defRPr/>
              </a:pPr>
              <a:t>‹#›</a:t>
            </a:fld>
            <a:endParaRPr lang="en-GB" dirty="0"/>
          </a:p>
        </p:txBody>
      </p:sp>
    </p:spTree>
    <p:extLst>
      <p:ext uri="{BB962C8B-B14F-4D97-AF65-F5344CB8AC3E}">
        <p14:creationId xmlns:p14="http://schemas.microsoft.com/office/powerpoint/2010/main" val="37644132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438400" y="1073150"/>
            <a:ext cx="9982200" cy="1295400"/>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5582980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438400" y="1073150"/>
            <a:ext cx="9982200" cy="1295400"/>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45513544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438400" y="1073150"/>
            <a:ext cx="9982200" cy="1295400"/>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300278574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438400" y="1073150"/>
            <a:ext cx="9982200" cy="1295400"/>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110450270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En blanc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4007823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86057" y="2068283"/>
            <a:ext cx="11438642" cy="646056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77939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86057" y="2069293"/>
            <a:ext cx="11444729" cy="577403"/>
          </a:xfrm>
          <a:prstGeom prst="rect">
            <a:avLst/>
          </a:prstGeom>
        </p:spPr>
        <p:txBody>
          <a:bodyPr>
            <a:normAutofit/>
          </a:bodyPr>
          <a:lstStyle>
            <a:lvl1pPr marL="0" indent="0">
              <a:buFontTx/>
              <a:buNone/>
              <a:defRPr sz="2133" b="1" i="0"/>
            </a:lvl1pPr>
          </a:lstStyle>
          <a:p>
            <a:pPr lvl="0"/>
            <a:r>
              <a:rPr lang="en-US"/>
              <a:t>Click to edit heading</a:t>
            </a:r>
          </a:p>
        </p:txBody>
      </p:sp>
      <p:sp>
        <p:nvSpPr>
          <p:cNvPr id="8" name="Text Placeholder 2"/>
          <p:cNvSpPr>
            <a:spLocks noGrp="1"/>
          </p:cNvSpPr>
          <p:nvPr>
            <p:ph idx="13" hasCustomPrompt="1"/>
          </p:nvPr>
        </p:nvSpPr>
        <p:spPr bwMode="auto">
          <a:xfrm>
            <a:off x="786057" y="2707569"/>
            <a:ext cx="11439729" cy="5821276"/>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09423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21/03/2016</a:t>
            </a:fld>
            <a:endParaRPr lang="es-MX"/>
          </a:p>
        </p:txBody>
      </p:sp>
      <p:sp>
        <p:nvSpPr>
          <p:cNvPr id="5" name="Marcador de pie de página 4"/>
          <p:cNvSpPr>
            <a:spLocks noGrp="1"/>
          </p:cNvSpPr>
          <p:nvPr>
            <p:ph type="ftr" sz="quarter" idx="11"/>
          </p:nvPr>
        </p:nvSpPr>
        <p:spPr/>
        <p:txBody>
          <a:bodyPr/>
          <a:lstStyle/>
          <a:p>
            <a:pPr>
              <a:defRPr/>
            </a:pPr>
            <a:endParaRPr lang="en-GB"/>
          </a:p>
        </p:txBody>
      </p:sp>
      <p:sp>
        <p:nvSpPr>
          <p:cNvPr id="6" name="Marcador de número de diapositiva 5"/>
          <p:cNvSpPr>
            <a:spLocks noGrp="1"/>
          </p:cNvSpPr>
          <p:nvPr>
            <p:ph type="sldNum" sz="quarter" idx="12"/>
          </p:nvPr>
        </p:nvSpPr>
        <p:spPr/>
        <p:txBody>
          <a:bodyPr/>
          <a:lstStyle/>
          <a:p>
            <a:pPr>
              <a:defRPr/>
            </a:pPr>
            <a:fld id="{7DE8412A-9B93-4B31-B035-736505B8E962}" type="slidenum">
              <a:rPr lang="en-GB" smtClean="0"/>
              <a:pPr>
                <a:defRPr/>
              </a:pPr>
              <a:t>‹#›</a:t>
            </a:fld>
            <a:endParaRPr lang="en-GB" dirty="0"/>
          </a:p>
        </p:txBody>
      </p:sp>
      <p:pic>
        <p:nvPicPr>
          <p:cNvPr id="7" name="Imagen 1" descr="NC Mexico"/>
          <p:cNvPicPr>
            <a:picLocks noChangeAspect="1" noChangeArrowheads="1"/>
          </p:cNvPicPr>
          <p:nvPr userDrawn="1"/>
        </p:nvPicPr>
        <p:blipFill>
          <a:blip r:embed="rId2" cstate="print"/>
          <a:srcRect/>
          <a:stretch>
            <a:fillRect/>
          </a:stretch>
        </p:blipFill>
        <p:spPr bwMode="auto">
          <a:xfrm>
            <a:off x="323850" y="274638"/>
            <a:ext cx="2247900" cy="1333500"/>
          </a:xfrm>
          <a:prstGeom prst="rect">
            <a:avLst/>
          </a:prstGeom>
          <a:noFill/>
          <a:ln w="9525">
            <a:noFill/>
            <a:miter lim="800000"/>
            <a:headEnd/>
            <a:tailEnd/>
          </a:ln>
        </p:spPr>
      </p:pic>
    </p:spTree>
    <p:extLst>
      <p:ext uri="{BB962C8B-B14F-4D97-AF65-F5344CB8AC3E}">
        <p14:creationId xmlns:p14="http://schemas.microsoft.com/office/powerpoint/2010/main" val="3454199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252657"/>
            <a:ext cx="11439729" cy="5276189"/>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9878"/>
            <a:ext cx="11439154" cy="1118309"/>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3346010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542699"/>
            <a:ext cx="11439729" cy="498467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8597"/>
            <a:ext cx="11439729" cy="1420466"/>
          </a:xfrm>
          <a:prstGeom prst="rect">
            <a:avLst/>
          </a:prstGeom>
        </p:spPr>
        <p:txBody>
          <a:bodyPr>
            <a:noAutofit/>
          </a:bodyPr>
          <a:lstStyle>
            <a:lvl1pPr marL="0" marR="0" indent="0" algn="l" defTabSz="487556" rtl="0" eaLnBrk="1" fontAlgn="base" latinLnBrk="0" hangingPunct="1">
              <a:lnSpc>
                <a:spcPct val="100000"/>
              </a:lnSpc>
              <a:spcBef>
                <a:spcPct val="20000"/>
              </a:spcBef>
              <a:spcAft>
                <a:spcPct val="0"/>
              </a:spcAft>
              <a:buClr>
                <a:schemeClr val="accent1"/>
              </a:buClr>
              <a:buSzTx/>
              <a:buFontTx/>
              <a:buNone/>
              <a:tabLst/>
              <a:defRPr sz="2133" b="1" i="0" baseline="0">
                <a:solidFill>
                  <a:schemeClr val="accent1"/>
                </a:solidFill>
              </a:defRPr>
            </a:lvl1pPr>
          </a:lstStyle>
          <a:p>
            <a:pPr marL="0" marR="0" lvl="0" indent="0" algn="l" defTabSz="487556"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1198491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5"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8" name="Text Placeholder 12"/>
          <p:cNvSpPr>
            <a:spLocks noGrp="1"/>
          </p:cNvSpPr>
          <p:nvPr>
            <p:ph type="body" sz="quarter" idx="17" hasCustomPrompt="1"/>
          </p:nvPr>
        </p:nvSpPr>
        <p:spPr>
          <a:xfrm>
            <a:off x="778127"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9968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3" y="2068597"/>
            <a:ext cx="3522591" cy="1048269"/>
          </a:xfrm>
          <a:prstGeom prst="rect">
            <a:avLst/>
          </a:prstGeom>
        </p:spPr>
        <p:txBody>
          <a:bodyPr anchor="b" anchorCtr="0">
            <a:noAutofit/>
          </a:bodyPr>
          <a:lstStyle>
            <a:lvl1pPr marL="0" indent="0">
              <a:buFontTx/>
              <a:buNone/>
              <a:defRPr sz="16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78125"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763625"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3" name="Text Placeholder 12"/>
          <p:cNvSpPr>
            <a:spLocks noGrp="1"/>
          </p:cNvSpPr>
          <p:nvPr>
            <p:ph type="body" sz="quarter" idx="19" hasCustomPrompt="1"/>
          </p:nvPr>
        </p:nvSpPr>
        <p:spPr>
          <a:xfrm>
            <a:off x="4765287"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706427"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9" name="Text Placeholder 12"/>
          <p:cNvSpPr>
            <a:spLocks noGrp="1"/>
          </p:cNvSpPr>
          <p:nvPr>
            <p:ph type="body" sz="quarter" idx="21" hasCustomPrompt="1"/>
          </p:nvPr>
        </p:nvSpPr>
        <p:spPr>
          <a:xfrm>
            <a:off x="8708089"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7682715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81233"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2157421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81233"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81098"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2966437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4"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852178"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630117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852178"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13" name="Rectangle 12"/>
          <p:cNvSpPr/>
          <p:nvPr/>
        </p:nvSpPr>
        <p:spPr>
          <a:xfrm>
            <a:off x="6852042"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21165231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69633"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76465"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2" name="Text Placeholder 5"/>
          <p:cNvSpPr>
            <a:spLocks noGrp="1"/>
          </p:cNvSpPr>
          <p:nvPr>
            <p:ph type="body" sz="quarter" idx="19" hasCustomPrompt="1"/>
          </p:nvPr>
        </p:nvSpPr>
        <p:spPr>
          <a:xfrm>
            <a:off x="6843701"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Picture Placeholder 4"/>
          <p:cNvSpPr>
            <a:spLocks noGrp="1"/>
          </p:cNvSpPr>
          <p:nvPr>
            <p:ph type="pic" sz="quarter" idx="20" hasCustomPrompt="1"/>
          </p:nvPr>
        </p:nvSpPr>
        <p:spPr>
          <a:xfrm>
            <a:off x="6838926"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15803692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3396"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50281"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3396" y="5516622"/>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50281" y="5516622"/>
            <a:ext cx="5436065" cy="2802334"/>
          </a:xfrm>
          <a:prstGeom prst="rect">
            <a:avLst/>
          </a:prstGeom>
        </p:spPr>
        <p:txBody>
          <a:bodyPr lIns="91440">
            <a:noAutofit/>
          </a:bodyPr>
          <a:lstStyle>
            <a:lvl1pPr>
              <a:lnSpc>
                <a:spcPct val="100000"/>
              </a:lnSpc>
              <a:defRPr sz="1600" kern="1200"/>
            </a:lvl1pPr>
            <a:lvl2pPr>
              <a:lnSpc>
                <a:spcPct val="100000"/>
              </a:lnSpc>
              <a:defRPr sz="1600"/>
            </a:lvl2pPr>
            <a:lvl3pPr>
              <a:lnSpc>
                <a:spcPct val="100000"/>
              </a:lnSpc>
              <a:defRPr sz="1600" kern="1200"/>
            </a:lvl3pPr>
            <a:lvl4pPr>
              <a:lnSpc>
                <a:spcPct val="100000"/>
              </a:lnSpc>
              <a:defRPr sz="1600" kern="1200"/>
            </a:lvl4pPr>
            <a:lvl5pPr>
              <a:lnSpc>
                <a:spcPct val="100000"/>
              </a:lnSpc>
              <a:defRPr sz="16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071441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87198" y="2430045"/>
            <a:ext cx="11215271" cy="4054585"/>
          </a:xfrm>
        </p:spPr>
        <p:txBody>
          <a:bodyPr anchor="b"/>
          <a:lstStyle>
            <a:lvl1pPr>
              <a:defRPr sz="6399"/>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87198" y="6522988"/>
            <a:ext cx="11215271" cy="2132210"/>
          </a:xfrm>
        </p:spPr>
        <p:txBody>
          <a:bodyPr/>
          <a:lstStyle>
            <a:lvl1pPr marL="0" indent="0">
              <a:buNone/>
              <a:defRPr sz="2560">
                <a:solidFill>
                  <a:schemeClr val="tx1">
                    <a:tint val="75000"/>
                  </a:schemeClr>
                </a:solidFill>
              </a:defRPr>
            </a:lvl1pPr>
            <a:lvl2pPr marL="487604" indent="0">
              <a:buNone/>
              <a:defRPr sz="2133">
                <a:solidFill>
                  <a:schemeClr val="tx1">
                    <a:tint val="75000"/>
                  </a:schemeClr>
                </a:solidFill>
              </a:defRPr>
            </a:lvl2pPr>
            <a:lvl3pPr marL="975208" indent="0">
              <a:buNone/>
              <a:defRPr sz="1920">
                <a:solidFill>
                  <a:schemeClr val="tx1">
                    <a:tint val="75000"/>
                  </a:schemeClr>
                </a:solidFill>
              </a:defRPr>
            </a:lvl3pPr>
            <a:lvl4pPr marL="1462811" indent="0">
              <a:buNone/>
              <a:defRPr sz="1706">
                <a:solidFill>
                  <a:schemeClr val="tx1">
                    <a:tint val="75000"/>
                  </a:schemeClr>
                </a:solidFill>
              </a:defRPr>
            </a:lvl4pPr>
            <a:lvl5pPr marL="1950415" indent="0">
              <a:buNone/>
              <a:defRPr sz="1706">
                <a:solidFill>
                  <a:schemeClr val="tx1">
                    <a:tint val="75000"/>
                  </a:schemeClr>
                </a:solidFill>
              </a:defRPr>
            </a:lvl5pPr>
            <a:lvl6pPr marL="2438019" indent="0">
              <a:buNone/>
              <a:defRPr sz="1706">
                <a:solidFill>
                  <a:schemeClr val="tx1">
                    <a:tint val="75000"/>
                  </a:schemeClr>
                </a:solidFill>
              </a:defRPr>
            </a:lvl6pPr>
            <a:lvl7pPr marL="2925623" indent="0">
              <a:buNone/>
              <a:defRPr sz="1706">
                <a:solidFill>
                  <a:schemeClr val="tx1">
                    <a:tint val="75000"/>
                  </a:schemeClr>
                </a:solidFill>
              </a:defRPr>
            </a:lvl7pPr>
            <a:lvl8pPr marL="3413227" indent="0">
              <a:buNone/>
              <a:defRPr sz="1706">
                <a:solidFill>
                  <a:schemeClr val="tx1">
                    <a:tint val="75000"/>
                  </a:schemeClr>
                </a:solidFill>
              </a:defRPr>
            </a:lvl8pPr>
            <a:lvl9pPr marL="3900830" indent="0">
              <a:buNone/>
              <a:defRPr sz="1706">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C87A29EC-0D5E-48C5-9456-C54DFF3DF5BA}" type="datetimeFigureOut">
              <a:rPr lang="es-MX" smtClean="0"/>
              <a:t>21/03/2016</a:t>
            </a:fld>
            <a:endParaRPr lang="es-MX"/>
          </a:p>
        </p:txBody>
      </p:sp>
      <p:sp>
        <p:nvSpPr>
          <p:cNvPr id="5" name="Marcador de pie de página 4"/>
          <p:cNvSpPr>
            <a:spLocks noGrp="1"/>
          </p:cNvSpPr>
          <p:nvPr>
            <p:ph type="ftr" sz="quarter" idx="11"/>
          </p:nvPr>
        </p:nvSpPr>
        <p:spPr/>
        <p:txBody>
          <a:bodyPr/>
          <a:lstStyle/>
          <a:p>
            <a:pPr>
              <a:defRPr/>
            </a:pPr>
            <a:endParaRPr lang="en-GB"/>
          </a:p>
        </p:txBody>
      </p:sp>
      <p:sp>
        <p:nvSpPr>
          <p:cNvPr id="6" name="Marcador de número de diapositiva 5"/>
          <p:cNvSpPr>
            <a:spLocks noGrp="1"/>
          </p:cNvSpPr>
          <p:nvPr>
            <p:ph type="sldNum" sz="quarter" idx="12"/>
          </p:nvPr>
        </p:nvSpPr>
        <p:spPr/>
        <p:txBody>
          <a:bodyPr/>
          <a:lstStyle/>
          <a:p>
            <a:pPr>
              <a:defRPr/>
            </a:pPr>
            <a:fld id="{0AA7B941-1667-4074-BACF-E216F35054DD}" type="slidenum">
              <a:rPr lang="en-GB" smtClean="0"/>
              <a:pPr>
                <a:defRPr/>
              </a:pPr>
              <a:t>‹#›</a:t>
            </a:fld>
            <a:endParaRPr lang="en-GB" dirty="0"/>
          </a:p>
        </p:txBody>
      </p:sp>
    </p:spTree>
    <p:extLst>
      <p:ext uri="{BB962C8B-B14F-4D97-AF65-F5344CB8AC3E}">
        <p14:creationId xmlns:p14="http://schemas.microsoft.com/office/powerpoint/2010/main" val="2616516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5449"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61740"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5449" y="6092479"/>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49932" y="6092479"/>
            <a:ext cx="5436413" cy="2226475"/>
          </a:xfrm>
          <a:prstGeom prst="rect">
            <a:avLst/>
          </a:prstGeom>
        </p:spPr>
        <p:txBody>
          <a:bodyPr lIns="91440">
            <a:noAutofit/>
          </a:bodyPr>
          <a:lstStyle>
            <a:lvl1pPr>
              <a:lnSpc>
                <a:spcPct val="100000"/>
              </a:lnSpc>
              <a:defRPr sz="1386" kern="1200"/>
            </a:lvl1pPr>
            <a:lvl2pPr>
              <a:lnSpc>
                <a:spcPct val="100000"/>
              </a:lnSpc>
              <a:defRPr sz="1386"/>
            </a:lvl2pPr>
            <a:lvl3pPr>
              <a:lnSpc>
                <a:spcPct val="100000"/>
              </a:lnSpc>
              <a:defRPr sz="1386" kern="1200"/>
            </a:lvl3pPr>
            <a:lvl4pPr>
              <a:lnSpc>
                <a:spcPct val="100000"/>
              </a:lnSpc>
              <a:defRPr sz="1386" kern="1200"/>
            </a:lvl4pPr>
            <a:lvl5pPr>
              <a:lnSpc>
                <a:spcPct val="100000"/>
              </a:lnSpc>
              <a:defRPr sz="1386"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836342" y="2260702"/>
            <a:ext cx="5429527"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1" name="Text Placeholder 5"/>
          <p:cNvSpPr>
            <a:spLocks noGrp="1"/>
          </p:cNvSpPr>
          <p:nvPr>
            <p:ph type="body" sz="quarter" idx="17" hasCustomPrompt="1"/>
          </p:nvPr>
        </p:nvSpPr>
        <p:spPr>
          <a:xfrm>
            <a:off x="6751198" y="2260702"/>
            <a:ext cx="5448816"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2" name="Text Placeholder 5"/>
          <p:cNvSpPr>
            <a:spLocks noGrp="1"/>
          </p:cNvSpPr>
          <p:nvPr>
            <p:ph type="body" sz="quarter" idx="18" hasCustomPrompt="1"/>
          </p:nvPr>
        </p:nvSpPr>
        <p:spPr>
          <a:xfrm>
            <a:off x="836345" y="5512311"/>
            <a:ext cx="5429525"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5" name="Text Placeholder 5"/>
          <p:cNvSpPr>
            <a:spLocks noGrp="1"/>
          </p:cNvSpPr>
          <p:nvPr>
            <p:ph type="body" sz="quarter" idx="19" hasCustomPrompt="1"/>
          </p:nvPr>
        </p:nvSpPr>
        <p:spPr>
          <a:xfrm>
            <a:off x="6751198" y="5512311"/>
            <a:ext cx="5448816" cy="492611"/>
          </a:xfrm>
          <a:prstGeom prst="rect">
            <a:avLst/>
          </a:prstGeom>
        </p:spPr>
        <p:txBody>
          <a:bodyPr>
            <a:normAutofit/>
          </a:bodyPr>
          <a:lstStyle>
            <a:lvl1pPr marL="0" indent="0">
              <a:buFontTx/>
              <a:buNone/>
              <a:defRPr sz="1600" b="1" i="0"/>
            </a:lvl1pPr>
          </a:lstStyle>
          <a:p>
            <a:pPr lvl="0"/>
            <a:r>
              <a:rPr lang="en-US"/>
              <a:t>Click to edit heading</a:t>
            </a:r>
          </a:p>
        </p:txBody>
      </p:sp>
    </p:spTree>
    <p:extLst>
      <p:ext uri="{BB962C8B-B14F-4D97-AF65-F5344CB8AC3E}">
        <p14:creationId xmlns:p14="http://schemas.microsoft.com/office/powerpoint/2010/main" val="10561730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74021" y="2067600"/>
            <a:ext cx="11450566" cy="6454722"/>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9777638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86609" y="2633151"/>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446903" y="4631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446903" y="6624592"/>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86609" y="4750882"/>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86609" y="6743653"/>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446903" y="2482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Tree>
    <p:extLst>
      <p:ext uri="{BB962C8B-B14F-4D97-AF65-F5344CB8AC3E}">
        <p14:creationId xmlns:p14="http://schemas.microsoft.com/office/powerpoint/2010/main" val="24102903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74324"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69765"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74020" y="6428847"/>
            <a:ext cx="11462853" cy="2068913"/>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782186"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777626"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3607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607667" y="3512082"/>
            <a:ext cx="2618753" cy="4961119"/>
          </a:xfrm>
          <a:prstGeom prst="rect">
            <a:avLst/>
          </a:prstGeom>
        </p:spPr>
        <p:txBody>
          <a:bodyPr>
            <a:noAutofit/>
          </a:bodyPr>
          <a:lstStyle>
            <a:lvl1pPr marL="0" indent="-146281">
              <a:lnSpc>
                <a:spcPct val="100000"/>
              </a:lnSpc>
              <a:buClr>
                <a:schemeClr val="accent4"/>
              </a:buClr>
              <a:defRPr sz="1173"/>
            </a:lvl1pPr>
            <a:lvl2pPr marL="287955" indent="-145897">
              <a:lnSpc>
                <a:spcPct val="100000"/>
              </a:lnSpc>
              <a:buClr>
                <a:schemeClr val="accent4"/>
              </a:buClr>
              <a:defRPr sz="1173"/>
            </a:lvl2pPr>
            <a:lvl3pPr marL="383940" indent="-145897" algn="l">
              <a:lnSpc>
                <a:spcPct val="100000"/>
              </a:lnSpc>
              <a:buClr>
                <a:schemeClr val="accent4"/>
              </a:buClr>
              <a:defRPr sz="1173"/>
            </a:lvl3pPr>
            <a:lvl4pPr marL="545195" indent="-145897">
              <a:lnSpc>
                <a:spcPct val="100000"/>
              </a:lnSpc>
              <a:buClr>
                <a:schemeClr val="accent4"/>
              </a:buClr>
              <a:defRPr sz="1173"/>
            </a:lvl4pPr>
            <a:lvl5pPr marL="698771" indent="-145897">
              <a:lnSpc>
                <a:spcPct val="100000"/>
              </a:lnSpc>
              <a:buClr>
                <a:schemeClr val="accent4"/>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74325" y="2227911"/>
            <a:ext cx="2616616" cy="1140789"/>
          </a:xfrm>
          <a:prstGeom prst="rect">
            <a:avLst/>
          </a:prstGeom>
          <a:solidFill>
            <a:schemeClr val="accent3"/>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663118" y="3512082"/>
            <a:ext cx="2618753" cy="4961119"/>
          </a:xfrm>
          <a:prstGeom prst="rect">
            <a:avLst/>
          </a:prstGeom>
        </p:spPr>
        <p:txBody>
          <a:bodyPr>
            <a:noAutofit/>
          </a:bodyPr>
          <a:lstStyle>
            <a:lvl1pPr marL="0" indent="-146281">
              <a:lnSpc>
                <a:spcPct val="100000"/>
              </a:lnSpc>
              <a:buClr>
                <a:schemeClr val="accent2"/>
              </a:buClr>
              <a:defRPr sz="1173"/>
            </a:lvl1pPr>
            <a:lvl2pPr marL="287955" indent="-145897">
              <a:lnSpc>
                <a:spcPct val="100000"/>
              </a:lnSpc>
              <a:buClr>
                <a:schemeClr val="accent2"/>
              </a:buClr>
              <a:defRPr sz="1173"/>
            </a:lvl2pPr>
            <a:lvl3pPr marL="383940" indent="-145897" algn="l">
              <a:lnSpc>
                <a:spcPct val="100000"/>
              </a:lnSpc>
              <a:buClr>
                <a:schemeClr val="accent2"/>
              </a:buClr>
              <a:defRPr sz="1173"/>
            </a:lvl3pPr>
            <a:lvl4pPr marL="545195" indent="-145897">
              <a:lnSpc>
                <a:spcPct val="100000"/>
              </a:lnSpc>
              <a:buClr>
                <a:schemeClr val="accent2"/>
              </a:buClr>
              <a:defRPr sz="1173"/>
            </a:lvl4pPr>
            <a:lvl5pPr marL="698771" indent="-145897">
              <a:lnSpc>
                <a:spcPct val="100000"/>
              </a:lnSpc>
              <a:buClr>
                <a:schemeClr val="accent2"/>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718569" y="3512082"/>
            <a:ext cx="2618753" cy="4961119"/>
          </a:xfrm>
          <a:prstGeom prst="rect">
            <a:avLst/>
          </a:prstGeom>
        </p:spPr>
        <p:txBody>
          <a:bodyPr>
            <a:noAutofit/>
          </a:bodyPr>
          <a:lstStyle>
            <a:lvl1pPr marL="0" indent="-146281">
              <a:lnSpc>
                <a:spcPct val="100000"/>
              </a:lnSpc>
              <a:buClr>
                <a:schemeClr val="accent5"/>
              </a:buClr>
              <a:defRPr sz="1173"/>
            </a:lvl1pPr>
            <a:lvl2pPr marL="287955" indent="-145897">
              <a:lnSpc>
                <a:spcPct val="100000"/>
              </a:lnSpc>
              <a:buClr>
                <a:schemeClr val="accent5"/>
              </a:buClr>
              <a:defRPr sz="1173"/>
            </a:lvl2pPr>
            <a:lvl3pPr marL="383940" indent="-145897" algn="l">
              <a:lnSpc>
                <a:spcPct val="100000"/>
              </a:lnSpc>
              <a:buClr>
                <a:schemeClr val="accent5"/>
              </a:buClr>
              <a:defRPr sz="1173"/>
            </a:lvl3pPr>
            <a:lvl4pPr marL="545195" indent="-145897">
              <a:lnSpc>
                <a:spcPct val="100000"/>
              </a:lnSpc>
              <a:buClr>
                <a:schemeClr val="accent5"/>
              </a:buClr>
              <a:defRPr sz="1173"/>
            </a:lvl4pPr>
            <a:lvl5pPr marL="698771" indent="-145897">
              <a:lnSpc>
                <a:spcPct val="100000"/>
              </a:lnSpc>
              <a:buClr>
                <a:schemeClr val="accent5"/>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74019" y="3512082"/>
            <a:ext cx="2618753" cy="4961119"/>
          </a:xfrm>
          <a:prstGeom prst="rect">
            <a:avLst/>
          </a:prstGeom>
        </p:spPr>
        <p:txBody>
          <a:bodyPr>
            <a:noAutofit/>
          </a:bodyPr>
          <a:lstStyle>
            <a:lvl1pPr marL="0" indent="-146281">
              <a:lnSpc>
                <a:spcPct val="100000"/>
              </a:lnSpc>
              <a:buClr>
                <a:schemeClr val="accent3"/>
              </a:buClr>
              <a:defRPr sz="1173"/>
            </a:lvl1pPr>
            <a:lvl2pPr marL="287955" indent="-145897">
              <a:lnSpc>
                <a:spcPct val="100000"/>
              </a:lnSpc>
              <a:buClr>
                <a:schemeClr val="accent3"/>
              </a:buClr>
              <a:defRPr sz="1173"/>
            </a:lvl2pPr>
            <a:lvl3pPr marL="383940" indent="-145897" algn="l">
              <a:lnSpc>
                <a:spcPct val="100000"/>
              </a:lnSpc>
              <a:buClr>
                <a:schemeClr val="accent3"/>
              </a:buClr>
              <a:defRPr sz="1173"/>
            </a:lvl3pPr>
            <a:lvl4pPr marL="545195" indent="-145897">
              <a:lnSpc>
                <a:spcPct val="100000"/>
              </a:lnSpc>
              <a:buClr>
                <a:schemeClr val="accent3"/>
              </a:buClr>
              <a:defRPr sz="1173"/>
            </a:lvl4pPr>
            <a:lvl5pPr marL="698771" indent="-145897">
              <a:lnSpc>
                <a:spcPct val="100000"/>
              </a:lnSpc>
              <a:buClr>
                <a:schemeClr val="accent3"/>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722969" y="2227911"/>
            <a:ext cx="2616616" cy="1140789"/>
          </a:xfrm>
          <a:prstGeom prst="rect">
            <a:avLst/>
          </a:prstGeom>
          <a:solidFill>
            <a:schemeClr val="accent5"/>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659327" y="2227911"/>
            <a:ext cx="2616616" cy="1140789"/>
          </a:xfrm>
          <a:prstGeom prst="rect">
            <a:avLst/>
          </a:prstGeom>
          <a:solidFill>
            <a:schemeClr val="accent2"/>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620256" y="2227911"/>
            <a:ext cx="2616616" cy="1140789"/>
          </a:xfrm>
          <a:prstGeom prst="rect">
            <a:avLst/>
          </a:prstGeom>
          <a:solidFill>
            <a:schemeClr val="accent4"/>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3146823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Custom Industry Divider">
    <p:spTree>
      <p:nvGrpSpPr>
        <p:cNvPr id="1" name=""/>
        <p:cNvGrpSpPr/>
        <p:nvPr/>
      </p:nvGrpSpPr>
      <p:grpSpPr>
        <a:xfrm>
          <a:off x="0" y="0"/>
          <a:ext cx="0" cy="0"/>
          <a:chOff x="0" y="0"/>
          <a:chExt cx="0" cy="0"/>
        </a:xfrm>
      </p:grpSpPr>
      <p:sp>
        <p:nvSpPr>
          <p:cNvPr id="2" name="Rectangle 1"/>
          <p:cNvSpPr/>
          <p:nvPr/>
        </p:nvSpPr>
        <p:spPr>
          <a:xfrm>
            <a:off x="764352" y="528727"/>
            <a:ext cx="11465215" cy="6527033"/>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75112"/>
            <a:endParaRPr lang="es-MX" sz="1080" dirty="0">
              <a:solidFill>
                <a:prstClr val="white"/>
              </a:solidFill>
            </a:endParaRPr>
          </a:p>
        </p:txBody>
      </p:sp>
      <p:sp>
        <p:nvSpPr>
          <p:cNvPr id="8" name="Text Placeholder 19"/>
          <p:cNvSpPr>
            <a:spLocks noGrp="1"/>
          </p:cNvSpPr>
          <p:nvPr>
            <p:ph type="body" sz="quarter" idx="11" hasCustomPrompt="1"/>
          </p:nvPr>
        </p:nvSpPr>
        <p:spPr>
          <a:xfrm>
            <a:off x="1266185" y="2492316"/>
            <a:ext cx="10499581" cy="1211942"/>
          </a:xfrm>
          <a:prstGeom prst="rect">
            <a:avLst/>
          </a:prstGeom>
        </p:spPr>
        <p:txBody>
          <a:bodyPr lIns="0" tIns="0" rIns="0" bIns="0"/>
          <a:lstStyle>
            <a:lvl1pPr marL="0" indent="0" algn="l">
              <a:buNone/>
              <a:defRPr sz="930" b="0" i="0" cap="none" spc="54"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266184" y="987374"/>
            <a:ext cx="10469938" cy="1266610"/>
          </a:xfrm>
          <a:prstGeom prst="rect">
            <a:avLst/>
          </a:prstGeom>
        </p:spPr>
        <p:txBody>
          <a:bodyPr lIns="0" tIns="0" rIns="0" bIns="0" anchor="ctr" anchorCtr="0"/>
          <a:lstStyle>
            <a:lvl1pPr algn="l">
              <a:lnSpc>
                <a:spcPts val="1979"/>
              </a:lnSpc>
              <a:defRPr sz="1680" b="0" i="0" cap="none" spc="30"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952585" y="5943123"/>
            <a:ext cx="2215731" cy="2215694"/>
          </a:xfrm>
          <a:prstGeom prst="rect">
            <a:avLst/>
          </a:prstGeom>
        </p:spPr>
        <p:txBody>
          <a:bodyPr anchor="t" anchorCtr="1"/>
          <a:lstStyle>
            <a:lvl1pPr marL="0" indent="0" algn="l">
              <a:buFontTx/>
              <a:buNone/>
              <a:defRPr sz="840"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85361006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839"/>
            </a:lvl1pPr>
          </a:lstStyle>
          <a:p>
            <a:r>
              <a:rPr lang="es-ES" smtClean="0"/>
              <a:t>Haga clic para modificar el estilo de título del patrón</a:t>
            </a:r>
            <a:endParaRPr lang="es-MX" dirty="0"/>
          </a:p>
        </p:txBody>
      </p:sp>
      <p:sp>
        <p:nvSpPr>
          <p:cNvPr id="3" name="2 Marcador de contenido"/>
          <p:cNvSpPr>
            <a:spLocks noGrp="1"/>
          </p:cNvSpPr>
          <p:nvPr>
            <p:ph idx="1"/>
          </p:nvPr>
        </p:nvSpPr>
        <p:spPr>
          <a:xfrm>
            <a:off x="460073" y="1803284"/>
            <a:ext cx="12287866" cy="706178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219039265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En blanc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8982245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86057" y="2068283"/>
            <a:ext cx="11438642" cy="646056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3206711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86057" y="2069293"/>
            <a:ext cx="11444729" cy="577403"/>
          </a:xfrm>
          <a:prstGeom prst="rect">
            <a:avLst/>
          </a:prstGeom>
        </p:spPr>
        <p:txBody>
          <a:bodyPr>
            <a:normAutofit/>
          </a:bodyPr>
          <a:lstStyle>
            <a:lvl1pPr marL="0" indent="0">
              <a:buFontTx/>
              <a:buNone/>
              <a:defRPr sz="2133" b="1" i="0"/>
            </a:lvl1pPr>
          </a:lstStyle>
          <a:p>
            <a:pPr lvl="0"/>
            <a:r>
              <a:rPr lang="en-US"/>
              <a:t>Click to edit heading</a:t>
            </a:r>
          </a:p>
        </p:txBody>
      </p:sp>
      <p:sp>
        <p:nvSpPr>
          <p:cNvPr id="8" name="Text Placeholder 2"/>
          <p:cNvSpPr>
            <a:spLocks noGrp="1"/>
          </p:cNvSpPr>
          <p:nvPr>
            <p:ph idx="13" hasCustomPrompt="1"/>
          </p:nvPr>
        </p:nvSpPr>
        <p:spPr bwMode="auto">
          <a:xfrm>
            <a:off x="786057" y="2707569"/>
            <a:ext cx="11439729" cy="5821276"/>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699268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93971" y="2594754"/>
            <a:ext cx="5526366" cy="618454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582876" y="2594754"/>
            <a:ext cx="5526366" cy="618454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C87A29EC-0D5E-48C5-9456-C54DFF3DF5BA}" type="datetimeFigureOut">
              <a:rPr lang="es-MX" smtClean="0"/>
              <a:t>21/03/2016</a:t>
            </a:fld>
            <a:endParaRPr lang="es-MX"/>
          </a:p>
        </p:txBody>
      </p:sp>
      <p:sp>
        <p:nvSpPr>
          <p:cNvPr id="6" name="Marcador de pie de página 5"/>
          <p:cNvSpPr>
            <a:spLocks noGrp="1"/>
          </p:cNvSpPr>
          <p:nvPr>
            <p:ph type="ftr" sz="quarter" idx="11"/>
          </p:nvPr>
        </p:nvSpPr>
        <p:spPr/>
        <p:txBody>
          <a:bodyPr/>
          <a:lstStyle/>
          <a:p>
            <a:pPr>
              <a:defRPr/>
            </a:pPr>
            <a:endParaRPr lang="en-GB"/>
          </a:p>
        </p:txBody>
      </p:sp>
      <p:sp>
        <p:nvSpPr>
          <p:cNvPr id="7" name="Marcador de número de diapositiva 6"/>
          <p:cNvSpPr>
            <a:spLocks noGrp="1"/>
          </p:cNvSpPr>
          <p:nvPr>
            <p:ph type="sldNum" sz="quarter" idx="12"/>
          </p:nvPr>
        </p:nvSpPr>
        <p:spPr/>
        <p:txBody>
          <a:bodyPr/>
          <a:lstStyle/>
          <a:p>
            <a:pPr>
              <a:defRPr/>
            </a:pPr>
            <a:fld id="{FE5CB296-F0E3-4701-A9CF-BCD0B3B30BC6}" type="slidenum">
              <a:rPr lang="en-GB" smtClean="0"/>
              <a:pPr>
                <a:defRPr/>
              </a:pPr>
              <a:t>‹#›</a:t>
            </a:fld>
            <a:endParaRPr lang="en-GB" dirty="0"/>
          </a:p>
        </p:txBody>
      </p:sp>
    </p:spTree>
    <p:extLst>
      <p:ext uri="{BB962C8B-B14F-4D97-AF65-F5344CB8AC3E}">
        <p14:creationId xmlns:p14="http://schemas.microsoft.com/office/powerpoint/2010/main" val="25094337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252657"/>
            <a:ext cx="11439729" cy="5276189"/>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9878"/>
            <a:ext cx="11439154" cy="1118309"/>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1981877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542699"/>
            <a:ext cx="11439729" cy="498467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8597"/>
            <a:ext cx="11439729" cy="1420466"/>
          </a:xfrm>
          <a:prstGeom prst="rect">
            <a:avLst/>
          </a:prstGeom>
        </p:spPr>
        <p:txBody>
          <a:bodyPr>
            <a:noAutofit/>
          </a:bodyPr>
          <a:lstStyle>
            <a:lvl1pPr marL="0" marR="0" indent="0" algn="l" defTabSz="487556" rtl="0" eaLnBrk="1" fontAlgn="base" latinLnBrk="0" hangingPunct="1">
              <a:lnSpc>
                <a:spcPct val="100000"/>
              </a:lnSpc>
              <a:spcBef>
                <a:spcPct val="20000"/>
              </a:spcBef>
              <a:spcAft>
                <a:spcPct val="0"/>
              </a:spcAft>
              <a:buClr>
                <a:schemeClr val="accent1"/>
              </a:buClr>
              <a:buSzTx/>
              <a:buFontTx/>
              <a:buNone/>
              <a:tabLst/>
              <a:defRPr sz="2133" b="1" i="0" baseline="0">
                <a:solidFill>
                  <a:schemeClr val="accent1"/>
                </a:solidFill>
              </a:defRPr>
            </a:lvl1pPr>
          </a:lstStyle>
          <a:p>
            <a:pPr marL="0" marR="0" lvl="0" indent="0" algn="l" defTabSz="487556"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13754554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5"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8" name="Text Placeholder 12"/>
          <p:cNvSpPr>
            <a:spLocks noGrp="1"/>
          </p:cNvSpPr>
          <p:nvPr>
            <p:ph type="body" sz="quarter" idx="17" hasCustomPrompt="1"/>
          </p:nvPr>
        </p:nvSpPr>
        <p:spPr>
          <a:xfrm>
            <a:off x="778127"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39921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3" y="2068597"/>
            <a:ext cx="3522591" cy="1048269"/>
          </a:xfrm>
          <a:prstGeom prst="rect">
            <a:avLst/>
          </a:prstGeom>
        </p:spPr>
        <p:txBody>
          <a:bodyPr anchor="b" anchorCtr="0">
            <a:noAutofit/>
          </a:bodyPr>
          <a:lstStyle>
            <a:lvl1pPr marL="0" indent="0">
              <a:buFontTx/>
              <a:buNone/>
              <a:defRPr sz="16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78125"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763625"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3" name="Text Placeholder 12"/>
          <p:cNvSpPr>
            <a:spLocks noGrp="1"/>
          </p:cNvSpPr>
          <p:nvPr>
            <p:ph type="body" sz="quarter" idx="19" hasCustomPrompt="1"/>
          </p:nvPr>
        </p:nvSpPr>
        <p:spPr>
          <a:xfrm>
            <a:off x="4765287"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706427"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9" name="Text Placeholder 12"/>
          <p:cNvSpPr>
            <a:spLocks noGrp="1"/>
          </p:cNvSpPr>
          <p:nvPr>
            <p:ph type="body" sz="quarter" idx="21" hasCustomPrompt="1"/>
          </p:nvPr>
        </p:nvSpPr>
        <p:spPr>
          <a:xfrm>
            <a:off x="8708089"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6624124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81233"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33319743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81233"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81098"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16376252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4"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852178"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42670484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852178"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13" name="Rectangle 12"/>
          <p:cNvSpPr/>
          <p:nvPr/>
        </p:nvSpPr>
        <p:spPr>
          <a:xfrm>
            <a:off x="6852042"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38654699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69633"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76465"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2" name="Text Placeholder 5"/>
          <p:cNvSpPr>
            <a:spLocks noGrp="1"/>
          </p:cNvSpPr>
          <p:nvPr>
            <p:ph type="body" sz="quarter" idx="19" hasCustomPrompt="1"/>
          </p:nvPr>
        </p:nvSpPr>
        <p:spPr>
          <a:xfrm>
            <a:off x="6843701"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Picture Placeholder 4"/>
          <p:cNvSpPr>
            <a:spLocks noGrp="1"/>
          </p:cNvSpPr>
          <p:nvPr>
            <p:ph type="pic" sz="quarter" idx="20" hasCustomPrompt="1"/>
          </p:nvPr>
        </p:nvSpPr>
        <p:spPr>
          <a:xfrm>
            <a:off x="6838926"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27618423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3396"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50281"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3396" y="5516622"/>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50281" y="5516622"/>
            <a:ext cx="5436065" cy="2802334"/>
          </a:xfrm>
          <a:prstGeom prst="rect">
            <a:avLst/>
          </a:prstGeom>
        </p:spPr>
        <p:txBody>
          <a:bodyPr lIns="91440">
            <a:noAutofit/>
          </a:bodyPr>
          <a:lstStyle>
            <a:lvl1pPr>
              <a:lnSpc>
                <a:spcPct val="100000"/>
              </a:lnSpc>
              <a:defRPr sz="1600" kern="1200"/>
            </a:lvl1pPr>
            <a:lvl2pPr>
              <a:lnSpc>
                <a:spcPct val="100000"/>
              </a:lnSpc>
              <a:defRPr sz="1600"/>
            </a:lvl2pPr>
            <a:lvl3pPr>
              <a:lnSpc>
                <a:spcPct val="100000"/>
              </a:lnSpc>
              <a:defRPr sz="1600" kern="1200"/>
            </a:lvl3pPr>
            <a:lvl4pPr>
              <a:lnSpc>
                <a:spcPct val="100000"/>
              </a:lnSpc>
              <a:defRPr sz="1600" kern="1200"/>
            </a:lvl4pPr>
            <a:lvl5pPr>
              <a:lnSpc>
                <a:spcPct val="100000"/>
              </a:lnSpc>
              <a:defRPr sz="16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8202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95665" y="518951"/>
            <a:ext cx="11215271" cy="1884018"/>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95665" y="2389431"/>
            <a:ext cx="5500968" cy="1171023"/>
          </a:xfrm>
        </p:spPr>
        <p:txBody>
          <a:bodyPr anchor="b"/>
          <a:lstStyle>
            <a:lvl1pPr marL="0" indent="0">
              <a:buNone/>
              <a:defRPr sz="2560" b="1"/>
            </a:lvl1pPr>
            <a:lvl2pPr marL="487604" indent="0">
              <a:buNone/>
              <a:defRPr sz="2133" b="1"/>
            </a:lvl2pPr>
            <a:lvl3pPr marL="975208" indent="0">
              <a:buNone/>
              <a:defRPr sz="1920" b="1"/>
            </a:lvl3pPr>
            <a:lvl4pPr marL="1462811" indent="0">
              <a:buNone/>
              <a:defRPr sz="1706" b="1"/>
            </a:lvl4pPr>
            <a:lvl5pPr marL="1950415" indent="0">
              <a:buNone/>
              <a:defRPr sz="1706" b="1"/>
            </a:lvl5pPr>
            <a:lvl6pPr marL="2438019" indent="0">
              <a:buNone/>
              <a:defRPr sz="1706" b="1"/>
            </a:lvl6pPr>
            <a:lvl7pPr marL="2925623" indent="0">
              <a:buNone/>
              <a:defRPr sz="1706" b="1"/>
            </a:lvl7pPr>
            <a:lvl8pPr marL="3413227" indent="0">
              <a:buNone/>
              <a:defRPr sz="1706" b="1"/>
            </a:lvl8pPr>
            <a:lvl9pPr marL="3900830" indent="0">
              <a:buNone/>
              <a:defRPr sz="1706"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95665" y="3560454"/>
            <a:ext cx="5500968" cy="523689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582877" y="2389431"/>
            <a:ext cx="5528059" cy="1171023"/>
          </a:xfrm>
        </p:spPr>
        <p:txBody>
          <a:bodyPr anchor="b"/>
          <a:lstStyle>
            <a:lvl1pPr marL="0" indent="0">
              <a:buNone/>
              <a:defRPr sz="2560" b="1"/>
            </a:lvl1pPr>
            <a:lvl2pPr marL="487604" indent="0">
              <a:buNone/>
              <a:defRPr sz="2133" b="1"/>
            </a:lvl2pPr>
            <a:lvl3pPr marL="975208" indent="0">
              <a:buNone/>
              <a:defRPr sz="1920" b="1"/>
            </a:lvl3pPr>
            <a:lvl4pPr marL="1462811" indent="0">
              <a:buNone/>
              <a:defRPr sz="1706" b="1"/>
            </a:lvl4pPr>
            <a:lvl5pPr marL="1950415" indent="0">
              <a:buNone/>
              <a:defRPr sz="1706" b="1"/>
            </a:lvl5pPr>
            <a:lvl6pPr marL="2438019" indent="0">
              <a:buNone/>
              <a:defRPr sz="1706" b="1"/>
            </a:lvl6pPr>
            <a:lvl7pPr marL="2925623" indent="0">
              <a:buNone/>
              <a:defRPr sz="1706" b="1"/>
            </a:lvl7pPr>
            <a:lvl8pPr marL="3413227" indent="0">
              <a:buNone/>
              <a:defRPr sz="1706" b="1"/>
            </a:lvl8pPr>
            <a:lvl9pPr marL="3900830" indent="0">
              <a:buNone/>
              <a:defRPr sz="1706"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582877" y="3560454"/>
            <a:ext cx="5528059" cy="523689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C87A29EC-0D5E-48C5-9456-C54DFF3DF5BA}" type="datetimeFigureOut">
              <a:rPr lang="es-MX" smtClean="0"/>
              <a:t>21/03/2016</a:t>
            </a:fld>
            <a:endParaRPr lang="es-MX"/>
          </a:p>
        </p:txBody>
      </p:sp>
      <p:sp>
        <p:nvSpPr>
          <p:cNvPr id="8" name="Marcador de pie de página 7"/>
          <p:cNvSpPr>
            <a:spLocks noGrp="1"/>
          </p:cNvSpPr>
          <p:nvPr>
            <p:ph type="ftr" sz="quarter" idx="11"/>
          </p:nvPr>
        </p:nvSpPr>
        <p:spPr/>
        <p:txBody>
          <a:bodyPr/>
          <a:lstStyle/>
          <a:p>
            <a:pPr>
              <a:defRPr/>
            </a:pPr>
            <a:endParaRPr lang="en-GB"/>
          </a:p>
        </p:txBody>
      </p:sp>
      <p:sp>
        <p:nvSpPr>
          <p:cNvPr id="9" name="Marcador de número de diapositiva 8"/>
          <p:cNvSpPr>
            <a:spLocks noGrp="1"/>
          </p:cNvSpPr>
          <p:nvPr>
            <p:ph type="sldNum" sz="quarter" idx="12"/>
          </p:nvPr>
        </p:nvSpPr>
        <p:spPr/>
        <p:txBody>
          <a:bodyPr/>
          <a:lstStyle/>
          <a:p>
            <a:pPr>
              <a:defRPr/>
            </a:pPr>
            <a:fld id="{F81569DE-09B8-4317-8671-7C1E88ACD994}" type="slidenum">
              <a:rPr lang="en-GB" smtClean="0"/>
              <a:pPr>
                <a:defRPr/>
              </a:pPr>
              <a:t>‹#›</a:t>
            </a:fld>
            <a:endParaRPr lang="en-GB" dirty="0"/>
          </a:p>
        </p:txBody>
      </p:sp>
    </p:spTree>
    <p:extLst>
      <p:ext uri="{BB962C8B-B14F-4D97-AF65-F5344CB8AC3E}">
        <p14:creationId xmlns:p14="http://schemas.microsoft.com/office/powerpoint/2010/main" val="15290209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5449"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61740"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5449" y="6092479"/>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49932" y="6092479"/>
            <a:ext cx="5436413" cy="2226475"/>
          </a:xfrm>
          <a:prstGeom prst="rect">
            <a:avLst/>
          </a:prstGeom>
        </p:spPr>
        <p:txBody>
          <a:bodyPr lIns="91440">
            <a:noAutofit/>
          </a:bodyPr>
          <a:lstStyle>
            <a:lvl1pPr>
              <a:lnSpc>
                <a:spcPct val="100000"/>
              </a:lnSpc>
              <a:defRPr sz="1386" kern="1200"/>
            </a:lvl1pPr>
            <a:lvl2pPr>
              <a:lnSpc>
                <a:spcPct val="100000"/>
              </a:lnSpc>
              <a:defRPr sz="1386"/>
            </a:lvl2pPr>
            <a:lvl3pPr>
              <a:lnSpc>
                <a:spcPct val="100000"/>
              </a:lnSpc>
              <a:defRPr sz="1386" kern="1200"/>
            </a:lvl3pPr>
            <a:lvl4pPr>
              <a:lnSpc>
                <a:spcPct val="100000"/>
              </a:lnSpc>
              <a:defRPr sz="1386" kern="1200"/>
            </a:lvl4pPr>
            <a:lvl5pPr>
              <a:lnSpc>
                <a:spcPct val="100000"/>
              </a:lnSpc>
              <a:defRPr sz="1386"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836342" y="2260702"/>
            <a:ext cx="5429527"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1" name="Text Placeholder 5"/>
          <p:cNvSpPr>
            <a:spLocks noGrp="1"/>
          </p:cNvSpPr>
          <p:nvPr>
            <p:ph type="body" sz="quarter" idx="17" hasCustomPrompt="1"/>
          </p:nvPr>
        </p:nvSpPr>
        <p:spPr>
          <a:xfrm>
            <a:off x="6751198" y="2260702"/>
            <a:ext cx="5448816"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2" name="Text Placeholder 5"/>
          <p:cNvSpPr>
            <a:spLocks noGrp="1"/>
          </p:cNvSpPr>
          <p:nvPr>
            <p:ph type="body" sz="quarter" idx="18" hasCustomPrompt="1"/>
          </p:nvPr>
        </p:nvSpPr>
        <p:spPr>
          <a:xfrm>
            <a:off x="836345" y="5512311"/>
            <a:ext cx="5429525"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5" name="Text Placeholder 5"/>
          <p:cNvSpPr>
            <a:spLocks noGrp="1"/>
          </p:cNvSpPr>
          <p:nvPr>
            <p:ph type="body" sz="quarter" idx="19" hasCustomPrompt="1"/>
          </p:nvPr>
        </p:nvSpPr>
        <p:spPr>
          <a:xfrm>
            <a:off x="6751198" y="5512311"/>
            <a:ext cx="5448816" cy="492611"/>
          </a:xfrm>
          <a:prstGeom prst="rect">
            <a:avLst/>
          </a:prstGeom>
        </p:spPr>
        <p:txBody>
          <a:bodyPr>
            <a:normAutofit/>
          </a:bodyPr>
          <a:lstStyle>
            <a:lvl1pPr marL="0" indent="0">
              <a:buFontTx/>
              <a:buNone/>
              <a:defRPr sz="1600" b="1" i="0"/>
            </a:lvl1pPr>
          </a:lstStyle>
          <a:p>
            <a:pPr lvl="0"/>
            <a:r>
              <a:rPr lang="en-US"/>
              <a:t>Click to edit heading</a:t>
            </a:r>
          </a:p>
        </p:txBody>
      </p:sp>
    </p:spTree>
    <p:extLst>
      <p:ext uri="{BB962C8B-B14F-4D97-AF65-F5344CB8AC3E}">
        <p14:creationId xmlns:p14="http://schemas.microsoft.com/office/powerpoint/2010/main" val="815328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74021" y="2067600"/>
            <a:ext cx="11450566" cy="6454722"/>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5088401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86609" y="2633151"/>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446903" y="4631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446903" y="6624592"/>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86609" y="4750882"/>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86609" y="6743653"/>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446903" y="2482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Tree>
    <p:extLst>
      <p:ext uri="{BB962C8B-B14F-4D97-AF65-F5344CB8AC3E}">
        <p14:creationId xmlns:p14="http://schemas.microsoft.com/office/powerpoint/2010/main" val="723701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74324"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69765"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74020" y="6428847"/>
            <a:ext cx="11462853" cy="2068913"/>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782186"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777626"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01551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607667" y="3512082"/>
            <a:ext cx="2618753" cy="4961119"/>
          </a:xfrm>
          <a:prstGeom prst="rect">
            <a:avLst/>
          </a:prstGeom>
        </p:spPr>
        <p:txBody>
          <a:bodyPr>
            <a:noAutofit/>
          </a:bodyPr>
          <a:lstStyle>
            <a:lvl1pPr marL="0" indent="-146281">
              <a:lnSpc>
                <a:spcPct val="100000"/>
              </a:lnSpc>
              <a:buClr>
                <a:schemeClr val="accent4"/>
              </a:buClr>
              <a:defRPr sz="1173"/>
            </a:lvl1pPr>
            <a:lvl2pPr marL="287955" indent="-145897">
              <a:lnSpc>
                <a:spcPct val="100000"/>
              </a:lnSpc>
              <a:buClr>
                <a:schemeClr val="accent4"/>
              </a:buClr>
              <a:defRPr sz="1173"/>
            </a:lvl2pPr>
            <a:lvl3pPr marL="383940" indent="-145897" algn="l">
              <a:lnSpc>
                <a:spcPct val="100000"/>
              </a:lnSpc>
              <a:buClr>
                <a:schemeClr val="accent4"/>
              </a:buClr>
              <a:defRPr sz="1173"/>
            </a:lvl3pPr>
            <a:lvl4pPr marL="545195" indent="-145897">
              <a:lnSpc>
                <a:spcPct val="100000"/>
              </a:lnSpc>
              <a:buClr>
                <a:schemeClr val="accent4"/>
              </a:buClr>
              <a:defRPr sz="1173"/>
            </a:lvl4pPr>
            <a:lvl5pPr marL="698771" indent="-145897">
              <a:lnSpc>
                <a:spcPct val="100000"/>
              </a:lnSpc>
              <a:buClr>
                <a:schemeClr val="accent4"/>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74325" y="2227911"/>
            <a:ext cx="2616616" cy="1140789"/>
          </a:xfrm>
          <a:prstGeom prst="rect">
            <a:avLst/>
          </a:prstGeom>
          <a:solidFill>
            <a:schemeClr val="accent3"/>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663118" y="3512082"/>
            <a:ext cx="2618753" cy="4961119"/>
          </a:xfrm>
          <a:prstGeom prst="rect">
            <a:avLst/>
          </a:prstGeom>
        </p:spPr>
        <p:txBody>
          <a:bodyPr>
            <a:noAutofit/>
          </a:bodyPr>
          <a:lstStyle>
            <a:lvl1pPr marL="0" indent="-146281">
              <a:lnSpc>
                <a:spcPct val="100000"/>
              </a:lnSpc>
              <a:buClr>
                <a:schemeClr val="accent2"/>
              </a:buClr>
              <a:defRPr sz="1173"/>
            </a:lvl1pPr>
            <a:lvl2pPr marL="287955" indent="-145897">
              <a:lnSpc>
                <a:spcPct val="100000"/>
              </a:lnSpc>
              <a:buClr>
                <a:schemeClr val="accent2"/>
              </a:buClr>
              <a:defRPr sz="1173"/>
            </a:lvl2pPr>
            <a:lvl3pPr marL="383940" indent="-145897" algn="l">
              <a:lnSpc>
                <a:spcPct val="100000"/>
              </a:lnSpc>
              <a:buClr>
                <a:schemeClr val="accent2"/>
              </a:buClr>
              <a:defRPr sz="1173"/>
            </a:lvl3pPr>
            <a:lvl4pPr marL="545195" indent="-145897">
              <a:lnSpc>
                <a:spcPct val="100000"/>
              </a:lnSpc>
              <a:buClr>
                <a:schemeClr val="accent2"/>
              </a:buClr>
              <a:defRPr sz="1173"/>
            </a:lvl4pPr>
            <a:lvl5pPr marL="698771" indent="-145897">
              <a:lnSpc>
                <a:spcPct val="100000"/>
              </a:lnSpc>
              <a:buClr>
                <a:schemeClr val="accent2"/>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718569" y="3512082"/>
            <a:ext cx="2618753" cy="4961119"/>
          </a:xfrm>
          <a:prstGeom prst="rect">
            <a:avLst/>
          </a:prstGeom>
        </p:spPr>
        <p:txBody>
          <a:bodyPr>
            <a:noAutofit/>
          </a:bodyPr>
          <a:lstStyle>
            <a:lvl1pPr marL="0" indent="-146281">
              <a:lnSpc>
                <a:spcPct val="100000"/>
              </a:lnSpc>
              <a:buClr>
                <a:schemeClr val="accent5"/>
              </a:buClr>
              <a:defRPr sz="1173"/>
            </a:lvl1pPr>
            <a:lvl2pPr marL="287955" indent="-145897">
              <a:lnSpc>
                <a:spcPct val="100000"/>
              </a:lnSpc>
              <a:buClr>
                <a:schemeClr val="accent5"/>
              </a:buClr>
              <a:defRPr sz="1173"/>
            </a:lvl2pPr>
            <a:lvl3pPr marL="383940" indent="-145897" algn="l">
              <a:lnSpc>
                <a:spcPct val="100000"/>
              </a:lnSpc>
              <a:buClr>
                <a:schemeClr val="accent5"/>
              </a:buClr>
              <a:defRPr sz="1173"/>
            </a:lvl3pPr>
            <a:lvl4pPr marL="545195" indent="-145897">
              <a:lnSpc>
                <a:spcPct val="100000"/>
              </a:lnSpc>
              <a:buClr>
                <a:schemeClr val="accent5"/>
              </a:buClr>
              <a:defRPr sz="1173"/>
            </a:lvl4pPr>
            <a:lvl5pPr marL="698771" indent="-145897">
              <a:lnSpc>
                <a:spcPct val="100000"/>
              </a:lnSpc>
              <a:buClr>
                <a:schemeClr val="accent5"/>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74019" y="3512082"/>
            <a:ext cx="2618753" cy="4961119"/>
          </a:xfrm>
          <a:prstGeom prst="rect">
            <a:avLst/>
          </a:prstGeom>
        </p:spPr>
        <p:txBody>
          <a:bodyPr>
            <a:noAutofit/>
          </a:bodyPr>
          <a:lstStyle>
            <a:lvl1pPr marL="0" indent="-146281">
              <a:lnSpc>
                <a:spcPct val="100000"/>
              </a:lnSpc>
              <a:buClr>
                <a:schemeClr val="accent3"/>
              </a:buClr>
              <a:defRPr sz="1173"/>
            </a:lvl1pPr>
            <a:lvl2pPr marL="287955" indent="-145897">
              <a:lnSpc>
                <a:spcPct val="100000"/>
              </a:lnSpc>
              <a:buClr>
                <a:schemeClr val="accent3"/>
              </a:buClr>
              <a:defRPr sz="1173"/>
            </a:lvl2pPr>
            <a:lvl3pPr marL="383940" indent="-145897" algn="l">
              <a:lnSpc>
                <a:spcPct val="100000"/>
              </a:lnSpc>
              <a:buClr>
                <a:schemeClr val="accent3"/>
              </a:buClr>
              <a:defRPr sz="1173"/>
            </a:lvl3pPr>
            <a:lvl4pPr marL="545195" indent="-145897">
              <a:lnSpc>
                <a:spcPct val="100000"/>
              </a:lnSpc>
              <a:buClr>
                <a:schemeClr val="accent3"/>
              </a:buClr>
              <a:defRPr sz="1173"/>
            </a:lvl4pPr>
            <a:lvl5pPr marL="698771" indent="-145897">
              <a:lnSpc>
                <a:spcPct val="100000"/>
              </a:lnSpc>
              <a:buClr>
                <a:schemeClr val="accent3"/>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722969" y="2227911"/>
            <a:ext cx="2616616" cy="1140789"/>
          </a:xfrm>
          <a:prstGeom prst="rect">
            <a:avLst/>
          </a:prstGeom>
          <a:solidFill>
            <a:schemeClr val="accent5"/>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659327" y="2227911"/>
            <a:ext cx="2616616" cy="1140789"/>
          </a:xfrm>
          <a:prstGeom prst="rect">
            <a:avLst/>
          </a:prstGeom>
          <a:solidFill>
            <a:schemeClr val="accent2"/>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620256" y="2227911"/>
            <a:ext cx="2616616" cy="1140789"/>
          </a:xfrm>
          <a:prstGeom prst="rect">
            <a:avLst/>
          </a:prstGeom>
          <a:solidFill>
            <a:schemeClr val="accent4"/>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34803943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Custom Industry Divider">
    <p:spTree>
      <p:nvGrpSpPr>
        <p:cNvPr id="1" name=""/>
        <p:cNvGrpSpPr/>
        <p:nvPr/>
      </p:nvGrpSpPr>
      <p:grpSpPr>
        <a:xfrm>
          <a:off x="0" y="0"/>
          <a:ext cx="0" cy="0"/>
          <a:chOff x="0" y="0"/>
          <a:chExt cx="0" cy="0"/>
        </a:xfrm>
      </p:grpSpPr>
      <p:sp>
        <p:nvSpPr>
          <p:cNvPr id="2" name="Rectangle 1"/>
          <p:cNvSpPr/>
          <p:nvPr/>
        </p:nvSpPr>
        <p:spPr>
          <a:xfrm>
            <a:off x="764352" y="528727"/>
            <a:ext cx="11465215" cy="6527033"/>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75112"/>
            <a:endParaRPr lang="es-MX" sz="1080" dirty="0">
              <a:solidFill>
                <a:prstClr val="white"/>
              </a:solidFill>
            </a:endParaRPr>
          </a:p>
        </p:txBody>
      </p:sp>
      <p:sp>
        <p:nvSpPr>
          <p:cNvPr id="8" name="Text Placeholder 19"/>
          <p:cNvSpPr>
            <a:spLocks noGrp="1"/>
          </p:cNvSpPr>
          <p:nvPr>
            <p:ph type="body" sz="quarter" idx="11" hasCustomPrompt="1"/>
          </p:nvPr>
        </p:nvSpPr>
        <p:spPr>
          <a:xfrm>
            <a:off x="1266185" y="2492316"/>
            <a:ext cx="10499581" cy="1211942"/>
          </a:xfrm>
          <a:prstGeom prst="rect">
            <a:avLst/>
          </a:prstGeom>
        </p:spPr>
        <p:txBody>
          <a:bodyPr lIns="0" tIns="0" rIns="0" bIns="0"/>
          <a:lstStyle>
            <a:lvl1pPr marL="0" indent="0" algn="l">
              <a:buNone/>
              <a:defRPr sz="930" b="0" i="0" cap="none" spc="54"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266184" y="987374"/>
            <a:ext cx="10469938" cy="1266610"/>
          </a:xfrm>
          <a:prstGeom prst="rect">
            <a:avLst/>
          </a:prstGeom>
        </p:spPr>
        <p:txBody>
          <a:bodyPr lIns="0" tIns="0" rIns="0" bIns="0" anchor="ctr" anchorCtr="0"/>
          <a:lstStyle>
            <a:lvl1pPr algn="l">
              <a:lnSpc>
                <a:spcPts val="1979"/>
              </a:lnSpc>
              <a:defRPr sz="1680" b="0" i="0" cap="none" spc="30"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952585" y="5943123"/>
            <a:ext cx="2215731" cy="2215694"/>
          </a:xfrm>
          <a:prstGeom prst="rect">
            <a:avLst/>
          </a:prstGeom>
        </p:spPr>
        <p:txBody>
          <a:bodyPr anchor="t" anchorCtr="1"/>
          <a:lstStyle>
            <a:lvl1pPr marL="0" indent="0" algn="l">
              <a:buFontTx/>
              <a:buNone/>
              <a:defRPr sz="840"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149996138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839"/>
            </a:lvl1pPr>
          </a:lstStyle>
          <a:p>
            <a:r>
              <a:rPr lang="es-ES" smtClean="0"/>
              <a:t>Haga clic para modificar el estilo de título del patrón</a:t>
            </a:r>
            <a:endParaRPr lang="es-MX" dirty="0"/>
          </a:p>
        </p:txBody>
      </p:sp>
      <p:sp>
        <p:nvSpPr>
          <p:cNvPr id="3" name="2 Marcador de contenido"/>
          <p:cNvSpPr>
            <a:spLocks noGrp="1"/>
          </p:cNvSpPr>
          <p:nvPr>
            <p:ph idx="1"/>
          </p:nvPr>
        </p:nvSpPr>
        <p:spPr>
          <a:xfrm>
            <a:off x="460073" y="1803284"/>
            <a:ext cx="12287866" cy="706178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1472828235"/>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En blanc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4160581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86057" y="2068283"/>
            <a:ext cx="11438642" cy="646056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6253946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86057" y="2069293"/>
            <a:ext cx="11444729" cy="577403"/>
          </a:xfrm>
          <a:prstGeom prst="rect">
            <a:avLst/>
          </a:prstGeom>
        </p:spPr>
        <p:txBody>
          <a:bodyPr>
            <a:normAutofit/>
          </a:bodyPr>
          <a:lstStyle>
            <a:lvl1pPr marL="0" indent="0">
              <a:buFontTx/>
              <a:buNone/>
              <a:defRPr sz="2133" b="1" i="0"/>
            </a:lvl1pPr>
          </a:lstStyle>
          <a:p>
            <a:pPr lvl="0"/>
            <a:r>
              <a:rPr lang="en-US"/>
              <a:t>Click to edit heading</a:t>
            </a:r>
          </a:p>
        </p:txBody>
      </p:sp>
      <p:sp>
        <p:nvSpPr>
          <p:cNvPr id="8" name="Text Placeholder 2"/>
          <p:cNvSpPr>
            <a:spLocks noGrp="1"/>
          </p:cNvSpPr>
          <p:nvPr>
            <p:ph idx="13" hasCustomPrompt="1"/>
          </p:nvPr>
        </p:nvSpPr>
        <p:spPr bwMode="auto">
          <a:xfrm>
            <a:off x="786057" y="2707569"/>
            <a:ext cx="11439729" cy="5821276"/>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828105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C87A29EC-0D5E-48C5-9456-C54DFF3DF5BA}" type="datetimeFigureOut">
              <a:rPr lang="es-MX" smtClean="0"/>
              <a:t>21/03/2016</a:t>
            </a:fld>
            <a:endParaRPr lang="es-MX"/>
          </a:p>
        </p:txBody>
      </p:sp>
      <p:sp>
        <p:nvSpPr>
          <p:cNvPr id="4" name="Marcador de pie de página 3"/>
          <p:cNvSpPr>
            <a:spLocks noGrp="1"/>
          </p:cNvSpPr>
          <p:nvPr>
            <p:ph type="ftr" sz="quarter" idx="11"/>
          </p:nvPr>
        </p:nvSpPr>
        <p:spPr/>
        <p:txBody>
          <a:bodyPr/>
          <a:lstStyle/>
          <a:p>
            <a:pPr>
              <a:defRPr/>
            </a:pPr>
            <a:endParaRPr lang="en-GB"/>
          </a:p>
        </p:txBody>
      </p:sp>
      <p:sp>
        <p:nvSpPr>
          <p:cNvPr id="5" name="Marcador de número de diapositiva 4"/>
          <p:cNvSpPr>
            <a:spLocks noGrp="1"/>
          </p:cNvSpPr>
          <p:nvPr>
            <p:ph type="sldNum" sz="quarter" idx="12"/>
          </p:nvPr>
        </p:nvSpPr>
        <p:spPr/>
        <p:txBody>
          <a:bodyPr/>
          <a:lstStyle/>
          <a:p>
            <a:pPr>
              <a:defRPr/>
            </a:pPr>
            <a:fld id="{FC7C1804-6539-4675-828B-B679E60D288D}" type="slidenum">
              <a:rPr lang="en-GB" smtClean="0"/>
              <a:pPr>
                <a:defRPr/>
              </a:pPr>
              <a:t>‹#›</a:t>
            </a:fld>
            <a:endParaRPr lang="en-GB" dirty="0"/>
          </a:p>
        </p:txBody>
      </p:sp>
    </p:spTree>
    <p:extLst>
      <p:ext uri="{BB962C8B-B14F-4D97-AF65-F5344CB8AC3E}">
        <p14:creationId xmlns:p14="http://schemas.microsoft.com/office/powerpoint/2010/main" val="1229256426"/>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252657"/>
            <a:ext cx="11439729" cy="5276189"/>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9878"/>
            <a:ext cx="11439154" cy="1118309"/>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25442240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86057" y="3542699"/>
            <a:ext cx="11439729" cy="498467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86057" y="2068597"/>
            <a:ext cx="11439729" cy="1420466"/>
          </a:xfrm>
          <a:prstGeom prst="rect">
            <a:avLst/>
          </a:prstGeom>
        </p:spPr>
        <p:txBody>
          <a:bodyPr>
            <a:noAutofit/>
          </a:bodyPr>
          <a:lstStyle>
            <a:lvl1pPr marL="0" marR="0" indent="0" algn="l" defTabSz="487556" rtl="0" eaLnBrk="1" fontAlgn="base" latinLnBrk="0" hangingPunct="1">
              <a:lnSpc>
                <a:spcPct val="100000"/>
              </a:lnSpc>
              <a:spcBef>
                <a:spcPct val="20000"/>
              </a:spcBef>
              <a:spcAft>
                <a:spcPct val="0"/>
              </a:spcAft>
              <a:buClr>
                <a:schemeClr val="accent1"/>
              </a:buClr>
              <a:buSzTx/>
              <a:buFontTx/>
              <a:buNone/>
              <a:tabLst/>
              <a:defRPr sz="2133" b="1" i="0" baseline="0">
                <a:solidFill>
                  <a:schemeClr val="accent1"/>
                </a:solidFill>
              </a:defRPr>
            </a:lvl1pPr>
          </a:lstStyle>
          <a:p>
            <a:pPr marL="0" marR="0" lvl="0" indent="0" algn="l" defTabSz="487556"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76581" y="327167"/>
            <a:ext cx="11459083" cy="1287973"/>
          </a:xfrm>
        </p:spPr>
        <p:txBody>
          <a:bodyPr/>
          <a:lstStyle/>
          <a:p>
            <a:r>
              <a:rPr lang="en-US" dirty="0" smtClean="0"/>
              <a:t>Click to Edit Title</a:t>
            </a:r>
            <a:endParaRPr lang="en-US"/>
          </a:p>
        </p:txBody>
      </p:sp>
    </p:spTree>
    <p:extLst>
      <p:ext uri="{BB962C8B-B14F-4D97-AF65-F5344CB8AC3E}">
        <p14:creationId xmlns:p14="http://schemas.microsoft.com/office/powerpoint/2010/main" val="30131967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5"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8" name="Text Placeholder 12"/>
          <p:cNvSpPr>
            <a:spLocks noGrp="1"/>
          </p:cNvSpPr>
          <p:nvPr>
            <p:ph type="body" sz="quarter" idx="17" hasCustomPrompt="1"/>
          </p:nvPr>
        </p:nvSpPr>
        <p:spPr>
          <a:xfrm>
            <a:off x="778127"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9"/>
            <a:ext cx="5376704" cy="5354016"/>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95928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76463" y="2068597"/>
            <a:ext cx="3522591" cy="1048269"/>
          </a:xfrm>
          <a:prstGeom prst="rect">
            <a:avLst/>
          </a:prstGeom>
        </p:spPr>
        <p:txBody>
          <a:bodyPr anchor="b" anchorCtr="0">
            <a:noAutofit/>
          </a:bodyPr>
          <a:lstStyle>
            <a:lvl1pPr marL="0" indent="0">
              <a:buFontTx/>
              <a:buNone/>
              <a:defRPr sz="16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78125"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763625"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3" name="Text Placeholder 12"/>
          <p:cNvSpPr>
            <a:spLocks noGrp="1"/>
          </p:cNvSpPr>
          <p:nvPr>
            <p:ph type="body" sz="quarter" idx="19" hasCustomPrompt="1"/>
          </p:nvPr>
        </p:nvSpPr>
        <p:spPr>
          <a:xfrm>
            <a:off x="4765287"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706427" y="2068597"/>
            <a:ext cx="3522591" cy="1048269"/>
          </a:xfrm>
          <a:prstGeom prst="rect">
            <a:avLst/>
          </a:prstGeom>
        </p:spPr>
        <p:txBody>
          <a:bodyPr anchor="b" anchorCtr="0">
            <a:noAutofit/>
          </a:bodyPr>
          <a:lstStyle>
            <a:lvl1pPr marL="0" indent="0">
              <a:buFontTx/>
              <a:buNone/>
              <a:defRPr sz="1600" b="1" i="0"/>
            </a:lvl1pPr>
          </a:lstStyle>
          <a:p>
            <a:pPr lvl="0"/>
            <a:r>
              <a:rPr lang="en-US"/>
              <a:t>Click to edit heading</a:t>
            </a:r>
          </a:p>
        </p:txBody>
      </p:sp>
      <p:sp>
        <p:nvSpPr>
          <p:cNvPr id="19" name="Text Placeholder 12"/>
          <p:cNvSpPr>
            <a:spLocks noGrp="1"/>
          </p:cNvSpPr>
          <p:nvPr>
            <p:ph type="body" sz="quarter" idx="21" hasCustomPrompt="1"/>
          </p:nvPr>
        </p:nvSpPr>
        <p:spPr>
          <a:xfrm>
            <a:off x="8708089" y="3194159"/>
            <a:ext cx="3519054" cy="5333737"/>
          </a:xfrm>
          <a:prstGeom prst="rect">
            <a:avLst/>
          </a:prstGeom>
        </p:spPr>
        <p:txBody>
          <a:bodyPr>
            <a:noAutofit/>
          </a:bodyPr>
          <a:lstStyle>
            <a:lvl1pPr>
              <a:lnSpc>
                <a:spcPct val="100000"/>
              </a:lnSpc>
              <a:buClr>
                <a:schemeClr val="accent1"/>
              </a:buClr>
              <a:defRPr sz="1173"/>
            </a:lvl1pPr>
            <a:lvl2pPr>
              <a:lnSpc>
                <a:spcPct val="100000"/>
              </a:lnSpc>
              <a:buClr>
                <a:schemeClr val="accent1"/>
              </a:buClr>
              <a:defRPr sz="1173"/>
            </a:lvl2pPr>
            <a:lvl3pPr>
              <a:lnSpc>
                <a:spcPct val="100000"/>
              </a:lnSpc>
              <a:buClr>
                <a:schemeClr val="accent1"/>
              </a:buClr>
              <a:defRPr sz="1173"/>
            </a:lvl3pPr>
            <a:lvl4pPr>
              <a:lnSpc>
                <a:spcPct val="100000"/>
              </a:lnSpc>
              <a:buClr>
                <a:schemeClr val="accent1"/>
              </a:buClr>
              <a:defRPr sz="1173"/>
            </a:lvl4pPr>
            <a:lvl5pPr>
              <a:lnSpc>
                <a:spcPct val="100000"/>
              </a:lnSpc>
              <a:buClr>
                <a:schemeClr val="accent1"/>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6309266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0"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81233"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13641812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81233"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843701"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6845363"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81098"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48568702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4"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852178" y="2210560"/>
            <a:ext cx="5384726" cy="610910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2839358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78456" y="2068597"/>
            <a:ext cx="5382107" cy="1048269"/>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Text Placeholder 12"/>
          <p:cNvSpPr>
            <a:spLocks noGrp="1"/>
          </p:cNvSpPr>
          <p:nvPr>
            <p:ph type="body" sz="quarter" idx="20" hasCustomPrompt="1"/>
          </p:nvPr>
        </p:nvSpPr>
        <p:spPr>
          <a:xfrm>
            <a:off x="780117" y="3173878"/>
            <a:ext cx="5376704" cy="5151213"/>
          </a:xfrm>
          <a:prstGeom prst="rect">
            <a:avLst/>
          </a:prstGeom>
        </p:spPr>
        <p:txBody>
          <a:bodyPr>
            <a:noAutofit/>
          </a:bodyPr>
          <a:lstStyle>
            <a:lvl1pPr>
              <a:lnSpc>
                <a:spcPct val="100000"/>
              </a:lnSpc>
              <a:buClr>
                <a:schemeClr val="accent1"/>
              </a:buClr>
              <a:defRPr sz="1600"/>
            </a:lvl1pPr>
            <a:lvl2pPr>
              <a:lnSpc>
                <a:spcPct val="100000"/>
              </a:lnSpc>
              <a:buClr>
                <a:schemeClr val="accent1"/>
              </a:buClr>
              <a:defRPr sz="1600"/>
            </a:lvl2pPr>
            <a:lvl3pPr>
              <a:lnSpc>
                <a:spcPct val="100000"/>
              </a:lnSpc>
              <a:buClr>
                <a:schemeClr val="accent1"/>
              </a:buClr>
              <a:defRPr sz="1600"/>
            </a:lvl3pPr>
            <a:lvl4pPr>
              <a:lnSpc>
                <a:spcPct val="100000"/>
              </a:lnSpc>
              <a:buClr>
                <a:schemeClr val="accent1"/>
              </a:buClr>
              <a:defRPr sz="1600"/>
            </a:lvl4pPr>
            <a:lvl5pPr>
              <a:lnSpc>
                <a:spcPct val="100000"/>
              </a:lnSpc>
              <a:buClr>
                <a:schemeClr val="accent1"/>
              </a:buClr>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852178" y="2210559"/>
            <a:ext cx="5384726" cy="4492101"/>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13" name="Rectangle 12"/>
          <p:cNvSpPr/>
          <p:nvPr/>
        </p:nvSpPr>
        <p:spPr>
          <a:xfrm>
            <a:off x="6852042" y="6701317"/>
            <a:ext cx="5382836" cy="162310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53581" tIns="99828" rIns="153581" bIns="153581" rtlCol="0" anchor="t" anchorCtr="0"/>
          <a:lstStyle/>
          <a:p>
            <a:pPr defTabSz="975112">
              <a:lnSpc>
                <a:spcPct val="110000"/>
              </a:lnSpc>
              <a:defRPr/>
            </a:pPr>
            <a:r>
              <a:rPr lang="en-US" sz="1173"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75112">
              <a:lnSpc>
                <a:spcPct val="110000"/>
              </a:lnSpc>
              <a:defRPr/>
            </a:pPr>
            <a:endParaRPr lang="en-US" sz="1173" i="1" dirty="0">
              <a:solidFill>
                <a:prstClr val="white"/>
              </a:solidFill>
            </a:endParaRPr>
          </a:p>
          <a:p>
            <a:pPr defTabSz="975112">
              <a:lnSpc>
                <a:spcPct val="110000"/>
              </a:lnSpc>
              <a:defRPr/>
            </a:pPr>
            <a:endParaRPr lang="en-US" sz="1173" i="1" dirty="0">
              <a:solidFill>
                <a:prstClr val="white"/>
              </a:solidFill>
            </a:endParaRPr>
          </a:p>
          <a:p>
            <a:pPr defTabSz="975112">
              <a:lnSpc>
                <a:spcPct val="110000"/>
              </a:lnSpc>
            </a:pPr>
            <a:endParaRPr lang="en-US" sz="1173" i="1" dirty="0">
              <a:solidFill>
                <a:prstClr val="white"/>
              </a:solidFill>
            </a:endParaRPr>
          </a:p>
        </p:txBody>
      </p:sp>
    </p:spTree>
    <p:extLst>
      <p:ext uri="{BB962C8B-B14F-4D97-AF65-F5344CB8AC3E}">
        <p14:creationId xmlns:p14="http://schemas.microsoft.com/office/powerpoint/2010/main" val="3538788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69633"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76465"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2" name="Text Placeholder 5"/>
          <p:cNvSpPr>
            <a:spLocks noGrp="1"/>
          </p:cNvSpPr>
          <p:nvPr>
            <p:ph type="body" sz="quarter" idx="19" hasCustomPrompt="1"/>
          </p:nvPr>
        </p:nvSpPr>
        <p:spPr>
          <a:xfrm>
            <a:off x="6843701" y="2068597"/>
            <a:ext cx="5382107" cy="1185603"/>
          </a:xfrm>
          <a:prstGeom prst="rect">
            <a:avLst/>
          </a:prstGeom>
        </p:spPr>
        <p:txBody>
          <a:bodyPr anchor="b" anchorCtr="0">
            <a:noAutofit/>
          </a:bodyPr>
          <a:lstStyle>
            <a:lvl1pPr marL="0" indent="0">
              <a:buFontTx/>
              <a:buNone/>
              <a:defRPr sz="2133" b="1" i="0"/>
            </a:lvl1pPr>
          </a:lstStyle>
          <a:p>
            <a:pPr lvl="0"/>
            <a:r>
              <a:rPr lang="en-US"/>
              <a:t>Click to edit heading</a:t>
            </a:r>
          </a:p>
        </p:txBody>
      </p:sp>
      <p:sp>
        <p:nvSpPr>
          <p:cNvPr id="15" name="Picture Placeholder 4"/>
          <p:cNvSpPr>
            <a:spLocks noGrp="1"/>
          </p:cNvSpPr>
          <p:nvPr>
            <p:ph type="pic" sz="quarter" idx="20" hasCustomPrompt="1"/>
          </p:nvPr>
        </p:nvSpPr>
        <p:spPr>
          <a:xfrm>
            <a:off x="6838926" y="3462961"/>
            <a:ext cx="5385663" cy="4862880"/>
          </a:xfrm>
          <a:prstGeom prst="rect">
            <a:avLst/>
          </a:prstGeom>
        </p:spPr>
        <p:txBody>
          <a:bodyPr anchor="t" anchorCtr="0">
            <a:normAutofit/>
          </a:bodyPr>
          <a:lstStyle>
            <a:lvl1pPr marL="0" indent="0">
              <a:buNone/>
              <a:defRPr sz="1493">
                <a:solidFill>
                  <a:schemeClr val="bg2"/>
                </a:solidFill>
              </a:defRPr>
            </a:lvl1pPr>
          </a:lstStyle>
          <a:p>
            <a:r>
              <a:rPr lang="en-US" dirty="0"/>
              <a:t>Photo Here </a:t>
            </a:r>
          </a:p>
        </p:txBody>
      </p:sp>
    </p:spTree>
    <p:extLst>
      <p:ext uri="{BB962C8B-B14F-4D97-AF65-F5344CB8AC3E}">
        <p14:creationId xmlns:p14="http://schemas.microsoft.com/office/powerpoint/2010/main" val="21797991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3396"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50281" y="2260823"/>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3396" y="5516622"/>
            <a:ext cx="5436065" cy="2802334"/>
          </a:xfrm>
          <a:prstGeom prst="rect">
            <a:avLst/>
          </a:prstGeom>
        </p:spPr>
        <p:txBody>
          <a:bodyPr>
            <a:noAutofit/>
          </a:bodyPr>
          <a:lstStyle>
            <a:lvl1pPr>
              <a:lnSpc>
                <a:spcPct val="100000"/>
              </a:lnSpc>
              <a:defRPr sz="1600"/>
            </a:lvl1pPr>
            <a:lvl2pPr>
              <a:lnSpc>
                <a:spcPct val="100000"/>
              </a:lnSpc>
              <a:defRPr sz="1600"/>
            </a:lvl2pPr>
            <a:lvl3pPr>
              <a:lnSpc>
                <a:spcPct val="100000"/>
              </a:lnSpc>
              <a:defRPr sz="1600"/>
            </a:lvl3pPr>
            <a:lvl4pPr>
              <a:lnSpc>
                <a:spcPct val="100000"/>
              </a:lnSpc>
              <a:defRPr sz="1600"/>
            </a:lvl4pPr>
            <a:lvl5pPr>
              <a:lnSpc>
                <a:spcPct val="10000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50281" y="5516622"/>
            <a:ext cx="5436065" cy="2802334"/>
          </a:xfrm>
          <a:prstGeom prst="rect">
            <a:avLst/>
          </a:prstGeom>
        </p:spPr>
        <p:txBody>
          <a:bodyPr lIns="91440">
            <a:noAutofit/>
          </a:bodyPr>
          <a:lstStyle>
            <a:lvl1pPr>
              <a:lnSpc>
                <a:spcPct val="100000"/>
              </a:lnSpc>
              <a:defRPr sz="1600" kern="1200"/>
            </a:lvl1pPr>
            <a:lvl2pPr>
              <a:lnSpc>
                <a:spcPct val="100000"/>
              </a:lnSpc>
              <a:defRPr sz="1600"/>
            </a:lvl2pPr>
            <a:lvl3pPr>
              <a:lnSpc>
                <a:spcPct val="100000"/>
              </a:lnSpc>
              <a:defRPr sz="1600" kern="1200"/>
            </a:lvl3pPr>
            <a:lvl4pPr>
              <a:lnSpc>
                <a:spcPct val="100000"/>
              </a:lnSpc>
              <a:defRPr sz="1600" kern="1200"/>
            </a:lvl4pPr>
            <a:lvl5pPr>
              <a:lnSpc>
                <a:spcPct val="100000"/>
              </a:lnSpc>
              <a:defRPr sz="16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4241435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87A29EC-0D5E-48C5-9456-C54DFF3DF5BA}" type="datetimeFigureOut">
              <a:rPr lang="es-MX" smtClean="0"/>
              <a:t>21/03/2016</a:t>
            </a:fld>
            <a:endParaRPr lang="es-MX"/>
          </a:p>
        </p:txBody>
      </p:sp>
      <p:sp>
        <p:nvSpPr>
          <p:cNvPr id="3" name="Marcador de pie de página 2"/>
          <p:cNvSpPr>
            <a:spLocks noGrp="1"/>
          </p:cNvSpPr>
          <p:nvPr>
            <p:ph type="ftr" sz="quarter" idx="11"/>
          </p:nvPr>
        </p:nvSpPr>
        <p:spPr/>
        <p:txBody>
          <a:bodyPr/>
          <a:lstStyle/>
          <a:p>
            <a:pPr>
              <a:defRPr/>
            </a:pPr>
            <a:endParaRPr lang="en-GB"/>
          </a:p>
        </p:txBody>
      </p:sp>
      <p:sp>
        <p:nvSpPr>
          <p:cNvPr id="4" name="Marcador de número de diapositiva 3"/>
          <p:cNvSpPr>
            <a:spLocks noGrp="1"/>
          </p:cNvSpPr>
          <p:nvPr>
            <p:ph type="sldNum" sz="quarter" idx="12"/>
          </p:nvPr>
        </p:nvSpPr>
        <p:spPr/>
        <p:txBody>
          <a:bodyPr/>
          <a:lstStyle/>
          <a:p>
            <a:pPr>
              <a:defRPr/>
            </a:pPr>
            <a:fld id="{FC7C1804-6539-4675-828B-B679E60D288D}" type="slidenum">
              <a:rPr lang="en-GB" smtClean="0"/>
              <a:pPr>
                <a:defRPr/>
              </a:pPr>
              <a:t>‹#›</a:t>
            </a:fld>
            <a:endParaRPr lang="en-GB" dirty="0"/>
          </a:p>
        </p:txBody>
      </p:sp>
    </p:spTree>
    <p:extLst>
      <p:ext uri="{BB962C8B-B14F-4D97-AF65-F5344CB8AC3E}">
        <p14:creationId xmlns:p14="http://schemas.microsoft.com/office/powerpoint/2010/main" val="468312300"/>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501607" y="2242964"/>
            <a:ext cx="3288" cy="6080532"/>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59137" y="5291991"/>
            <a:ext cx="11361648"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835449"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761740" y="2836680"/>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835449" y="6092479"/>
            <a:ext cx="5424605" cy="2226475"/>
          </a:xfrm>
          <a:prstGeom prst="rect">
            <a:avLst/>
          </a:prstGeom>
        </p:spPr>
        <p:txBody>
          <a:bodyPr>
            <a:noAutofit/>
          </a:bodyPr>
          <a:lstStyle>
            <a:lvl1pPr>
              <a:lnSpc>
                <a:spcPct val="100000"/>
              </a:lnSpc>
              <a:defRPr sz="1386"/>
            </a:lvl1pPr>
            <a:lvl2pPr>
              <a:lnSpc>
                <a:spcPct val="100000"/>
              </a:lnSpc>
              <a:defRPr sz="1386"/>
            </a:lvl2pPr>
            <a:lvl3pPr>
              <a:lnSpc>
                <a:spcPct val="100000"/>
              </a:lnSpc>
              <a:defRPr sz="1386"/>
            </a:lvl3pPr>
            <a:lvl4pPr>
              <a:lnSpc>
                <a:spcPct val="100000"/>
              </a:lnSpc>
              <a:defRPr sz="1386"/>
            </a:lvl4pPr>
            <a:lvl5pPr>
              <a:lnSpc>
                <a:spcPct val="100000"/>
              </a:lnSpc>
              <a:defRPr sz="1386"/>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749932" y="6092479"/>
            <a:ext cx="5436413" cy="2226475"/>
          </a:xfrm>
          <a:prstGeom prst="rect">
            <a:avLst/>
          </a:prstGeom>
        </p:spPr>
        <p:txBody>
          <a:bodyPr lIns="91440">
            <a:noAutofit/>
          </a:bodyPr>
          <a:lstStyle>
            <a:lvl1pPr>
              <a:lnSpc>
                <a:spcPct val="100000"/>
              </a:lnSpc>
              <a:defRPr sz="1386" kern="1200"/>
            </a:lvl1pPr>
            <a:lvl2pPr>
              <a:lnSpc>
                <a:spcPct val="100000"/>
              </a:lnSpc>
              <a:defRPr sz="1386"/>
            </a:lvl2pPr>
            <a:lvl3pPr>
              <a:lnSpc>
                <a:spcPct val="100000"/>
              </a:lnSpc>
              <a:defRPr sz="1386" kern="1200"/>
            </a:lvl3pPr>
            <a:lvl4pPr>
              <a:lnSpc>
                <a:spcPct val="100000"/>
              </a:lnSpc>
              <a:defRPr sz="1386" kern="1200"/>
            </a:lvl4pPr>
            <a:lvl5pPr>
              <a:lnSpc>
                <a:spcPct val="100000"/>
              </a:lnSpc>
              <a:defRPr sz="1386"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836342" y="2260702"/>
            <a:ext cx="5429527"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1" name="Text Placeholder 5"/>
          <p:cNvSpPr>
            <a:spLocks noGrp="1"/>
          </p:cNvSpPr>
          <p:nvPr>
            <p:ph type="body" sz="quarter" idx="17" hasCustomPrompt="1"/>
          </p:nvPr>
        </p:nvSpPr>
        <p:spPr>
          <a:xfrm>
            <a:off x="6751198" y="2260702"/>
            <a:ext cx="5448816"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2" name="Text Placeholder 5"/>
          <p:cNvSpPr>
            <a:spLocks noGrp="1"/>
          </p:cNvSpPr>
          <p:nvPr>
            <p:ph type="body" sz="quarter" idx="18" hasCustomPrompt="1"/>
          </p:nvPr>
        </p:nvSpPr>
        <p:spPr>
          <a:xfrm>
            <a:off x="836345" y="5512311"/>
            <a:ext cx="5429525" cy="492611"/>
          </a:xfrm>
          <a:prstGeom prst="rect">
            <a:avLst/>
          </a:prstGeom>
        </p:spPr>
        <p:txBody>
          <a:bodyPr>
            <a:normAutofit/>
          </a:bodyPr>
          <a:lstStyle>
            <a:lvl1pPr marL="0" indent="0">
              <a:buFontTx/>
              <a:buNone/>
              <a:defRPr sz="1600" b="1" i="0"/>
            </a:lvl1pPr>
          </a:lstStyle>
          <a:p>
            <a:pPr lvl="0"/>
            <a:r>
              <a:rPr lang="en-US"/>
              <a:t>Click to edit heading</a:t>
            </a:r>
          </a:p>
        </p:txBody>
      </p:sp>
      <p:sp>
        <p:nvSpPr>
          <p:cNvPr id="15" name="Text Placeholder 5"/>
          <p:cNvSpPr>
            <a:spLocks noGrp="1"/>
          </p:cNvSpPr>
          <p:nvPr>
            <p:ph type="body" sz="quarter" idx="19" hasCustomPrompt="1"/>
          </p:nvPr>
        </p:nvSpPr>
        <p:spPr>
          <a:xfrm>
            <a:off x="6751198" y="5512311"/>
            <a:ext cx="5448816" cy="492611"/>
          </a:xfrm>
          <a:prstGeom prst="rect">
            <a:avLst/>
          </a:prstGeom>
        </p:spPr>
        <p:txBody>
          <a:bodyPr>
            <a:normAutofit/>
          </a:bodyPr>
          <a:lstStyle>
            <a:lvl1pPr marL="0" indent="0">
              <a:buFontTx/>
              <a:buNone/>
              <a:defRPr sz="1600" b="1" i="0"/>
            </a:lvl1pPr>
          </a:lstStyle>
          <a:p>
            <a:pPr lvl="0"/>
            <a:r>
              <a:rPr lang="en-US"/>
              <a:t>Click to edit heading</a:t>
            </a:r>
          </a:p>
        </p:txBody>
      </p:sp>
    </p:spTree>
    <p:extLst>
      <p:ext uri="{BB962C8B-B14F-4D97-AF65-F5344CB8AC3E}">
        <p14:creationId xmlns:p14="http://schemas.microsoft.com/office/powerpoint/2010/main" val="19055864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74021" y="2067600"/>
            <a:ext cx="11450566" cy="6454722"/>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3030486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86609" y="2633151"/>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446903" y="4631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446903" y="6624592"/>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86609" y="4750882"/>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86609" y="6743653"/>
            <a:ext cx="4117684"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446903" y="2482821"/>
            <a:ext cx="6791019" cy="1436875"/>
          </a:xfrm>
          <a:prstGeom prst="rect">
            <a:avLst/>
          </a:prstGeom>
        </p:spPr>
        <p:txBody>
          <a:bodyPr>
            <a:noAutofit/>
          </a:bodyPr>
          <a:lstStyle>
            <a:lvl1pPr>
              <a:defRPr sz="1493"/>
            </a:lvl1pPr>
          </a:lstStyle>
          <a:p>
            <a:pPr lvl="0"/>
            <a:r>
              <a:rPr lang="en-US" dirty="0" smtClean="0"/>
              <a:t>Add text here</a:t>
            </a:r>
          </a:p>
          <a:p>
            <a:pPr lvl="0"/>
            <a:endParaRPr lang="en-US"/>
          </a:p>
        </p:txBody>
      </p:sp>
    </p:spTree>
    <p:extLst>
      <p:ext uri="{BB962C8B-B14F-4D97-AF65-F5344CB8AC3E}">
        <p14:creationId xmlns:p14="http://schemas.microsoft.com/office/powerpoint/2010/main" val="21241230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74324"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69765"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74020" y="6428847"/>
            <a:ext cx="11462853" cy="2068913"/>
          </a:xfrm>
          <a:prstGeom prst="rect">
            <a:avLst/>
          </a:prstGeom>
        </p:spPr>
        <p:txBody>
          <a:bodyPr>
            <a:normAutofit/>
          </a:bodyPr>
          <a:lstStyle>
            <a:lvl1pPr marL="0" indent="0">
              <a:buFontTx/>
              <a:buNone/>
              <a:defRPr sz="2133"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782186" y="2227911"/>
            <a:ext cx="5442402" cy="1140789"/>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777626" y="3512080"/>
            <a:ext cx="5459247" cy="2726160"/>
          </a:xfrm>
          <a:prstGeom prst="rect">
            <a:avLst/>
          </a:prstGeom>
        </p:spPr>
        <p:txBody>
          <a:bodyPr>
            <a:noAutofit/>
          </a:bodyPr>
          <a:lstStyle>
            <a:lvl1pPr>
              <a:defRPr sz="1600"/>
            </a:lvl1pPr>
            <a:lvl2pPr>
              <a:lnSpc>
                <a:spcPts val="1920"/>
              </a:lnSpc>
              <a:defRPr sz="1600"/>
            </a:lvl2pPr>
            <a:lvl3pPr>
              <a:lnSpc>
                <a:spcPts val="1920"/>
              </a:lnSpc>
              <a:defRPr sz="1600"/>
            </a:lvl3pPr>
            <a:lvl4pPr>
              <a:lnSpc>
                <a:spcPts val="1920"/>
              </a:lnSpc>
              <a:defRPr sz="1600"/>
            </a:lvl4pPr>
            <a:lvl5pPr>
              <a:lnSpc>
                <a:spcPts val="1920"/>
              </a:lnSpc>
              <a:defRPr sz="16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46220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607667" y="3512082"/>
            <a:ext cx="2618753" cy="4961119"/>
          </a:xfrm>
          <a:prstGeom prst="rect">
            <a:avLst/>
          </a:prstGeom>
        </p:spPr>
        <p:txBody>
          <a:bodyPr>
            <a:noAutofit/>
          </a:bodyPr>
          <a:lstStyle>
            <a:lvl1pPr marL="0" indent="-146281">
              <a:lnSpc>
                <a:spcPct val="100000"/>
              </a:lnSpc>
              <a:buClr>
                <a:schemeClr val="accent4"/>
              </a:buClr>
              <a:defRPr sz="1173"/>
            </a:lvl1pPr>
            <a:lvl2pPr marL="287955" indent="-145897">
              <a:lnSpc>
                <a:spcPct val="100000"/>
              </a:lnSpc>
              <a:buClr>
                <a:schemeClr val="accent4"/>
              </a:buClr>
              <a:defRPr sz="1173"/>
            </a:lvl2pPr>
            <a:lvl3pPr marL="383940" indent="-145897" algn="l">
              <a:lnSpc>
                <a:spcPct val="100000"/>
              </a:lnSpc>
              <a:buClr>
                <a:schemeClr val="accent4"/>
              </a:buClr>
              <a:defRPr sz="1173"/>
            </a:lvl3pPr>
            <a:lvl4pPr marL="545195" indent="-145897">
              <a:lnSpc>
                <a:spcPct val="100000"/>
              </a:lnSpc>
              <a:buClr>
                <a:schemeClr val="accent4"/>
              </a:buClr>
              <a:defRPr sz="1173"/>
            </a:lvl4pPr>
            <a:lvl5pPr marL="698771" indent="-145897">
              <a:lnSpc>
                <a:spcPct val="100000"/>
              </a:lnSpc>
              <a:buClr>
                <a:schemeClr val="accent4"/>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74325" y="2227911"/>
            <a:ext cx="2616616" cy="1140789"/>
          </a:xfrm>
          <a:prstGeom prst="rect">
            <a:avLst/>
          </a:prstGeom>
          <a:solidFill>
            <a:schemeClr val="accent3"/>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663118" y="3512082"/>
            <a:ext cx="2618753" cy="4961119"/>
          </a:xfrm>
          <a:prstGeom prst="rect">
            <a:avLst/>
          </a:prstGeom>
        </p:spPr>
        <p:txBody>
          <a:bodyPr>
            <a:noAutofit/>
          </a:bodyPr>
          <a:lstStyle>
            <a:lvl1pPr marL="0" indent="-146281">
              <a:lnSpc>
                <a:spcPct val="100000"/>
              </a:lnSpc>
              <a:buClr>
                <a:schemeClr val="accent2"/>
              </a:buClr>
              <a:defRPr sz="1173"/>
            </a:lvl1pPr>
            <a:lvl2pPr marL="287955" indent="-145897">
              <a:lnSpc>
                <a:spcPct val="100000"/>
              </a:lnSpc>
              <a:buClr>
                <a:schemeClr val="accent2"/>
              </a:buClr>
              <a:defRPr sz="1173"/>
            </a:lvl2pPr>
            <a:lvl3pPr marL="383940" indent="-145897" algn="l">
              <a:lnSpc>
                <a:spcPct val="100000"/>
              </a:lnSpc>
              <a:buClr>
                <a:schemeClr val="accent2"/>
              </a:buClr>
              <a:defRPr sz="1173"/>
            </a:lvl3pPr>
            <a:lvl4pPr marL="545195" indent="-145897">
              <a:lnSpc>
                <a:spcPct val="100000"/>
              </a:lnSpc>
              <a:buClr>
                <a:schemeClr val="accent2"/>
              </a:buClr>
              <a:defRPr sz="1173"/>
            </a:lvl4pPr>
            <a:lvl5pPr marL="698771" indent="-145897">
              <a:lnSpc>
                <a:spcPct val="100000"/>
              </a:lnSpc>
              <a:buClr>
                <a:schemeClr val="accent2"/>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718569" y="3512082"/>
            <a:ext cx="2618753" cy="4961119"/>
          </a:xfrm>
          <a:prstGeom prst="rect">
            <a:avLst/>
          </a:prstGeom>
        </p:spPr>
        <p:txBody>
          <a:bodyPr>
            <a:noAutofit/>
          </a:bodyPr>
          <a:lstStyle>
            <a:lvl1pPr marL="0" indent="-146281">
              <a:lnSpc>
                <a:spcPct val="100000"/>
              </a:lnSpc>
              <a:buClr>
                <a:schemeClr val="accent5"/>
              </a:buClr>
              <a:defRPr sz="1173"/>
            </a:lvl1pPr>
            <a:lvl2pPr marL="287955" indent="-145897">
              <a:lnSpc>
                <a:spcPct val="100000"/>
              </a:lnSpc>
              <a:buClr>
                <a:schemeClr val="accent5"/>
              </a:buClr>
              <a:defRPr sz="1173"/>
            </a:lvl2pPr>
            <a:lvl3pPr marL="383940" indent="-145897" algn="l">
              <a:lnSpc>
                <a:spcPct val="100000"/>
              </a:lnSpc>
              <a:buClr>
                <a:schemeClr val="accent5"/>
              </a:buClr>
              <a:defRPr sz="1173"/>
            </a:lvl3pPr>
            <a:lvl4pPr marL="545195" indent="-145897">
              <a:lnSpc>
                <a:spcPct val="100000"/>
              </a:lnSpc>
              <a:buClr>
                <a:schemeClr val="accent5"/>
              </a:buClr>
              <a:defRPr sz="1173"/>
            </a:lvl4pPr>
            <a:lvl5pPr marL="698771" indent="-145897">
              <a:lnSpc>
                <a:spcPct val="100000"/>
              </a:lnSpc>
              <a:buClr>
                <a:schemeClr val="accent5"/>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74019" y="3512082"/>
            <a:ext cx="2618753" cy="4961119"/>
          </a:xfrm>
          <a:prstGeom prst="rect">
            <a:avLst/>
          </a:prstGeom>
        </p:spPr>
        <p:txBody>
          <a:bodyPr>
            <a:noAutofit/>
          </a:bodyPr>
          <a:lstStyle>
            <a:lvl1pPr marL="0" indent="-146281">
              <a:lnSpc>
                <a:spcPct val="100000"/>
              </a:lnSpc>
              <a:buClr>
                <a:schemeClr val="accent3"/>
              </a:buClr>
              <a:defRPr sz="1173"/>
            </a:lvl1pPr>
            <a:lvl2pPr marL="287955" indent="-145897">
              <a:lnSpc>
                <a:spcPct val="100000"/>
              </a:lnSpc>
              <a:buClr>
                <a:schemeClr val="accent3"/>
              </a:buClr>
              <a:defRPr sz="1173"/>
            </a:lvl2pPr>
            <a:lvl3pPr marL="383940" indent="-145897" algn="l">
              <a:lnSpc>
                <a:spcPct val="100000"/>
              </a:lnSpc>
              <a:buClr>
                <a:schemeClr val="accent3"/>
              </a:buClr>
              <a:defRPr sz="1173"/>
            </a:lvl3pPr>
            <a:lvl4pPr marL="545195" indent="-145897">
              <a:lnSpc>
                <a:spcPct val="100000"/>
              </a:lnSpc>
              <a:buClr>
                <a:schemeClr val="accent3"/>
              </a:buClr>
              <a:defRPr sz="1173"/>
            </a:lvl4pPr>
            <a:lvl5pPr marL="698771" indent="-145897">
              <a:lnSpc>
                <a:spcPct val="100000"/>
              </a:lnSpc>
              <a:buClr>
                <a:schemeClr val="accent3"/>
              </a:buClr>
              <a:defRPr sz="1173"/>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722969" y="2227911"/>
            <a:ext cx="2616616" cy="1140789"/>
          </a:xfrm>
          <a:prstGeom prst="rect">
            <a:avLst/>
          </a:prstGeom>
          <a:solidFill>
            <a:schemeClr val="accent5"/>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659327" y="2227911"/>
            <a:ext cx="2616616" cy="1140789"/>
          </a:xfrm>
          <a:prstGeom prst="rect">
            <a:avLst/>
          </a:prstGeom>
          <a:solidFill>
            <a:schemeClr val="accent2"/>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620256" y="2227911"/>
            <a:ext cx="2616616" cy="1140789"/>
          </a:xfrm>
          <a:prstGeom prst="rect">
            <a:avLst/>
          </a:prstGeom>
          <a:solidFill>
            <a:schemeClr val="accent4"/>
          </a:solidFill>
        </p:spPr>
        <p:txBody>
          <a:bodyPr anchor="ctr" anchorCtr="1"/>
          <a:lstStyle>
            <a:lvl1pPr marL="0" indent="0" algn="ctr">
              <a:buFontTx/>
              <a:buNone/>
              <a:defRPr sz="1386"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36697000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Custom Industry Divider">
    <p:spTree>
      <p:nvGrpSpPr>
        <p:cNvPr id="1" name=""/>
        <p:cNvGrpSpPr/>
        <p:nvPr/>
      </p:nvGrpSpPr>
      <p:grpSpPr>
        <a:xfrm>
          <a:off x="0" y="0"/>
          <a:ext cx="0" cy="0"/>
          <a:chOff x="0" y="0"/>
          <a:chExt cx="0" cy="0"/>
        </a:xfrm>
      </p:grpSpPr>
      <p:sp>
        <p:nvSpPr>
          <p:cNvPr id="2" name="Rectangle 1"/>
          <p:cNvSpPr/>
          <p:nvPr/>
        </p:nvSpPr>
        <p:spPr>
          <a:xfrm>
            <a:off x="764352" y="528727"/>
            <a:ext cx="11465215" cy="6527033"/>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75112"/>
            <a:endParaRPr lang="es-MX" sz="1080" dirty="0">
              <a:solidFill>
                <a:prstClr val="white"/>
              </a:solidFill>
            </a:endParaRPr>
          </a:p>
        </p:txBody>
      </p:sp>
      <p:sp>
        <p:nvSpPr>
          <p:cNvPr id="8" name="Text Placeholder 19"/>
          <p:cNvSpPr>
            <a:spLocks noGrp="1"/>
          </p:cNvSpPr>
          <p:nvPr>
            <p:ph type="body" sz="quarter" idx="11" hasCustomPrompt="1"/>
          </p:nvPr>
        </p:nvSpPr>
        <p:spPr>
          <a:xfrm>
            <a:off x="1266185" y="2492316"/>
            <a:ext cx="10499581" cy="1211942"/>
          </a:xfrm>
          <a:prstGeom prst="rect">
            <a:avLst/>
          </a:prstGeom>
        </p:spPr>
        <p:txBody>
          <a:bodyPr lIns="0" tIns="0" rIns="0" bIns="0"/>
          <a:lstStyle>
            <a:lvl1pPr marL="0" indent="0" algn="l">
              <a:buNone/>
              <a:defRPr sz="930" b="0" i="0" cap="none" spc="54"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266184" y="987374"/>
            <a:ext cx="10469938" cy="1266610"/>
          </a:xfrm>
          <a:prstGeom prst="rect">
            <a:avLst/>
          </a:prstGeom>
        </p:spPr>
        <p:txBody>
          <a:bodyPr lIns="0" tIns="0" rIns="0" bIns="0" anchor="ctr" anchorCtr="0"/>
          <a:lstStyle>
            <a:lvl1pPr algn="l">
              <a:lnSpc>
                <a:spcPts val="1979"/>
              </a:lnSpc>
              <a:defRPr sz="1680" b="0" i="0" cap="none" spc="30"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952585" y="5943123"/>
            <a:ext cx="2215731" cy="2215694"/>
          </a:xfrm>
          <a:prstGeom prst="rect">
            <a:avLst/>
          </a:prstGeom>
        </p:spPr>
        <p:txBody>
          <a:bodyPr anchor="t" anchorCtr="1"/>
          <a:lstStyle>
            <a:lvl1pPr marL="0" indent="0" algn="l">
              <a:buFontTx/>
              <a:buNone/>
              <a:defRPr sz="840"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4156827208"/>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839"/>
            </a:lvl1pPr>
          </a:lstStyle>
          <a:p>
            <a:r>
              <a:rPr lang="es-ES" smtClean="0"/>
              <a:t>Haga clic para modificar el estilo de título del patrón</a:t>
            </a:r>
            <a:endParaRPr lang="es-MX" dirty="0"/>
          </a:p>
        </p:txBody>
      </p:sp>
      <p:sp>
        <p:nvSpPr>
          <p:cNvPr id="3" name="2 Marcador de contenido"/>
          <p:cNvSpPr>
            <a:spLocks noGrp="1"/>
          </p:cNvSpPr>
          <p:nvPr>
            <p:ph idx="1"/>
          </p:nvPr>
        </p:nvSpPr>
        <p:spPr>
          <a:xfrm>
            <a:off x="460073" y="1803284"/>
            <a:ext cx="12287866" cy="706178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318028246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95665" y="649817"/>
            <a:ext cx="4193874" cy="2274358"/>
          </a:xfrm>
        </p:spPr>
        <p:txBody>
          <a:bodyPr anchor="b"/>
          <a:lstStyle>
            <a:lvl1pPr>
              <a:defRPr sz="3413"/>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528059" y="1403424"/>
            <a:ext cx="6582877" cy="6926865"/>
          </a:xfrm>
        </p:spPr>
        <p:txBody>
          <a:bodyPr/>
          <a:lstStyle>
            <a:lvl1pPr>
              <a:defRPr sz="3413"/>
            </a:lvl1pPr>
            <a:lvl2pPr>
              <a:defRPr sz="2986"/>
            </a:lvl2pPr>
            <a:lvl3pPr>
              <a:defRPr sz="2560"/>
            </a:lvl3pPr>
            <a:lvl4pPr>
              <a:defRPr sz="2133"/>
            </a:lvl4pPr>
            <a:lvl5pPr>
              <a:defRPr sz="2133"/>
            </a:lvl5pPr>
            <a:lvl6pPr>
              <a:defRPr sz="2133"/>
            </a:lvl6pPr>
            <a:lvl7pPr>
              <a:defRPr sz="2133"/>
            </a:lvl7pPr>
            <a:lvl8pPr>
              <a:defRPr sz="2133"/>
            </a:lvl8pPr>
            <a:lvl9pPr>
              <a:defRPr sz="2133"/>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95665" y="2924175"/>
            <a:ext cx="4193874" cy="5417396"/>
          </a:xfrm>
        </p:spPr>
        <p:txBody>
          <a:bodyPr/>
          <a:lstStyle>
            <a:lvl1pPr marL="0" indent="0">
              <a:buNone/>
              <a:defRPr sz="1706"/>
            </a:lvl1pPr>
            <a:lvl2pPr marL="487604" indent="0">
              <a:buNone/>
              <a:defRPr sz="1493"/>
            </a:lvl2pPr>
            <a:lvl3pPr marL="975208" indent="0">
              <a:buNone/>
              <a:defRPr sz="1280"/>
            </a:lvl3pPr>
            <a:lvl4pPr marL="1462811" indent="0">
              <a:buNone/>
              <a:defRPr sz="1067"/>
            </a:lvl4pPr>
            <a:lvl5pPr marL="1950415" indent="0">
              <a:buNone/>
              <a:defRPr sz="1067"/>
            </a:lvl5pPr>
            <a:lvl6pPr marL="2438019" indent="0">
              <a:buNone/>
              <a:defRPr sz="1067"/>
            </a:lvl6pPr>
            <a:lvl7pPr marL="2925623" indent="0">
              <a:buNone/>
              <a:defRPr sz="1067"/>
            </a:lvl7pPr>
            <a:lvl8pPr marL="3413227" indent="0">
              <a:buNone/>
              <a:defRPr sz="1067"/>
            </a:lvl8pPr>
            <a:lvl9pPr marL="3900830" indent="0">
              <a:buNone/>
              <a:defRPr sz="1067"/>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C87A29EC-0D5E-48C5-9456-C54DFF3DF5BA}" type="datetimeFigureOut">
              <a:rPr lang="es-MX" smtClean="0"/>
              <a:t>21/03/2016</a:t>
            </a:fld>
            <a:endParaRPr lang="es-MX"/>
          </a:p>
        </p:txBody>
      </p:sp>
      <p:sp>
        <p:nvSpPr>
          <p:cNvPr id="6" name="Marcador de pie de página 5"/>
          <p:cNvSpPr>
            <a:spLocks noGrp="1"/>
          </p:cNvSpPr>
          <p:nvPr>
            <p:ph type="ftr" sz="quarter" idx="11"/>
          </p:nvPr>
        </p:nvSpPr>
        <p:spPr/>
        <p:txBody>
          <a:bodyPr/>
          <a:lstStyle/>
          <a:p>
            <a:pPr>
              <a:defRPr/>
            </a:pPr>
            <a:endParaRPr lang="en-GB"/>
          </a:p>
        </p:txBody>
      </p:sp>
      <p:sp>
        <p:nvSpPr>
          <p:cNvPr id="7" name="Marcador de número de diapositiva 6"/>
          <p:cNvSpPr>
            <a:spLocks noGrp="1"/>
          </p:cNvSpPr>
          <p:nvPr>
            <p:ph type="sldNum" sz="quarter" idx="12"/>
          </p:nvPr>
        </p:nvSpPr>
        <p:spPr/>
        <p:txBody>
          <a:bodyPr/>
          <a:lstStyle/>
          <a:p>
            <a:pPr>
              <a:defRPr/>
            </a:pPr>
            <a:fld id="{CC58C325-E5DD-4F1D-9A56-87B3B0075746}" type="slidenum">
              <a:rPr lang="en-GB" smtClean="0"/>
              <a:pPr>
                <a:defRPr/>
              </a:pPr>
              <a:t>‹#›</a:t>
            </a:fld>
            <a:endParaRPr lang="en-GB" dirty="0"/>
          </a:p>
        </p:txBody>
      </p:sp>
    </p:spTree>
    <p:extLst>
      <p:ext uri="{BB962C8B-B14F-4D97-AF65-F5344CB8AC3E}">
        <p14:creationId xmlns:p14="http://schemas.microsoft.com/office/powerpoint/2010/main" val="3704568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95665" y="649817"/>
            <a:ext cx="4193874" cy="2274358"/>
          </a:xfrm>
        </p:spPr>
        <p:txBody>
          <a:bodyPr anchor="b"/>
          <a:lstStyle>
            <a:lvl1pPr>
              <a:defRPr sz="3413"/>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528059" y="1403424"/>
            <a:ext cx="6582877" cy="6926865"/>
          </a:xfrm>
        </p:spPr>
        <p:txBody>
          <a:bodyPr/>
          <a:lstStyle>
            <a:lvl1pPr marL="0" indent="0">
              <a:buNone/>
              <a:defRPr sz="3413"/>
            </a:lvl1pPr>
            <a:lvl2pPr marL="487604" indent="0">
              <a:buNone/>
              <a:defRPr sz="2986"/>
            </a:lvl2pPr>
            <a:lvl3pPr marL="975208" indent="0">
              <a:buNone/>
              <a:defRPr sz="2560"/>
            </a:lvl3pPr>
            <a:lvl4pPr marL="1462811" indent="0">
              <a:buNone/>
              <a:defRPr sz="2133"/>
            </a:lvl4pPr>
            <a:lvl5pPr marL="1950415" indent="0">
              <a:buNone/>
              <a:defRPr sz="2133"/>
            </a:lvl5pPr>
            <a:lvl6pPr marL="2438019" indent="0">
              <a:buNone/>
              <a:defRPr sz="2133"/>
            </a:lvl6pPr>
            <a:lvl7pPr marL="2925623" indent="0">
              <a:buNone/>
              <a:defRPr sz="2133"/>
            </a:lvl7pPr>
            <a:lvl8pPr marL="3413227" indent="0">
              <a:buNone/>
              <a:defRPr sz="2133"/>
            </a:lvl8pPr>
            <a:lvl9pPr marL="3900830" indent="0">
              <a:buNone/>
              <a:defRPr sz="2133"/>
            </a:lvl9pPr>
          </a:lstStyle>
          <a:p>
            <a:r>
              <a:rPr lang="es-ES" smtClean="0"/>
              <a:t>Haga clic en el icono para agregar una imagen</a:t>
            </a:r>
            <a:endParaRPr lang="es-MX"/>
          </a:p>
        </p:txBody>
      </p:sp>
      <p:sp>
        <p:nvSpPr>
          <p:cNvPr id="4" name="Marcador de texto 3"/>
          <p:cNvSpPr>
            <a:spLocks noGrp="1"/>
          </p:cNvSpPr>
          <p:nvPr>
            <p:ph type="body" sz="half" idx="2"/>
          </p:nvPr>
        </p:nvSpPr>
        <p:spPr>
          <a:xfrm>
            <a:off x="895665" y="2924175"/>
            <a:ext cx="4193874" cy="5417396"/>
          </a:xfrm>
        </p:spPr>
        <p:txBody>
          <a:bodyPr/>
          <a:lstStyle>
            <a:lvl1pPr marL="0" indent="0">
              <a:buNone/>
              <a:defRPr sz="1706"/>
            </a:lvl1pPr>
            <a:lvl2pPr marL="487604" indent="0">
              <a:buNone/>
              <a:defRPr sz="1493"/>
            </a:lvl2pPr>
            <a:lvl3pPr marL="975208" indent="0">
              <a:buNone/>
              <a:defRPr sz="1280"/>
            </a:lvl3pPr>
            <a:lvl4pPr marL="1462811" indent="0">
              <a:buNone/>
              <a:defRPr sz="1067"/>
            </a:lvl4pPr>
            <a:lvl5pPr marL="1950415" indent="0">
              <a:buNone/>
              <a:defRPr sz="1067"/>
            </a:lvl5pPr>
            <a:lvl6pPr marL="2438019" indent="0">
              <a:buNone/>
              <a:defRPr sz="1067"/>
            </a:lvl6pPr>
            <a:lvl7pPr marL="2925623" indent="0">
              <a:buNone/>
              <a:defRPr sz="1067"/>
            </a:lvl7pPr>
            <a:lvl8pPr marL="3413227" indent="0">
              <a:buNone/>
              <a:defRPr sz="1067"/>
            </a:lvl8pPr>
            <a:lvl9pPr marL="3900830" indent="0">
              <a:buNone/>
              <a:defRPr sz="1067"/>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C87A29EC-0D5E-48C5-9456-C54DFF3DF5BA}" type="datetimeFigureOut">
              <a:rPr lang="es-MX" smtClean="0"/>
              <a:t>21/03/2016</a:t>
            </a:fld>
            <a:endParaRPr lang="es-MX"/>
          </a:p>
        </p:txBody>
      </p:sp>
      <p:sp>
        <p:nvSpPr>
          <p:cNvPr id="6" name="Marcador de pie de página 5"/>
          <p:cNvSpPr>
            <a:spLocks noGrp="1"/>
          </p:cNvSpPr>
          <p:nvPr>
            <p:ph type="ftr" sz="quarter" idx="11"/>
          </p:nvPr>
        </p:nvSpPr>
        <p:spPr/>
        <p:txBody>
          <a:bodyPr/>
          <a:lstStyle/>
          <a:p>
            <a:pPr>
              <a:defRPr/>
            </a:pPr>
            <a:endParaRPr lang="en-GB"/>
          </a:p>
        </p:txBody>
      </p:sp>
      <p:sp>
        <p:nvSpPr>
          <p:cNvPr id="7" name="Marcador de número de diapositiva 6"/>
          <p:cNvSpPr>
            <a:spLocks noGrp="1"/>
          </p:cNvSpPr>
          <p:nvPr>
            <p:ph type="sldNum" sz="quarter" idx="12"/>
          </p:nvPr>
        </p:nvSpPr>
        <p:spPr/>
        <p:txBody>
          <a:bodyPr/>
          <a:lstStyle/>
          <a:p>
            <a:pPr>
              <a:defRPr/>
            </a:pPr>
            <a:fld id="{54FB23A6-6F5A-4A0C-9072-6148B5E3DF6E}" type="slidenum">
              <a:rPr lang="en-GB" smtClean="0"/>
              <a:pPr>
                <a:defRPr/>
              </a:pPr>
              <a:t>‹#›</a:t>
            </a:fld>
            <a:endParaRPr lang="en-GB" dirty="0"/>
          </a:p>
        </p:txBody>
      </p:sp>
    </p:spTree>
    <p:extLst>
      <p:ext uri="{BB962C8B-B14F-4D97-AF65-F5344CB8AC3E}">
        <p14:creationId xmlns:p14="http://schemas.microsoft.com/office/powerpoint/2010/main" val="3592305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image" Target="../media/image3.png"/><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heme" Target="../theme/theme3.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image" Target="../media/image3.png"/><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theme" Target="../theme/theme4.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image" Target="../media/image3.png"/><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93971" y="518951"/>
            <a:ext cx="11215271" cy="1884018"/>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93971" y="2594754"/>
            <a:ext cx="11215271" cy="618454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93971" y="9034257"/>
            <a:ext cx="2925723" cy="518951"/>
          </a:xfrm>
          <a:prstGeom prst="rect">
            <a:avLst/>
          </a:prstGeom>
        </p:spPr>
        <p:txBody>
          <a:bodyPr vert="horz" lIns="91440" tIns="45720" rIns="91440" bIns="45720" rtlCol="0" anchor="ctr"/>
          <a:lstStyle>
            <a:lvl1pPr algn="l">
              <a:defRPr sz="1280">
                <a:solidFill>
                  <a:schemeClr val="tx1">
                    <a:tint val="75000"/>
                  </a:schemeClr>
                </a:solidFill>
              </a:defRPr>
            </a:lvl1pPr>
          </a:lstStyle>
          <a:p>
            <a:fld id="{C87A29EC-0D5E-48C5-9456-C54DFF3DF5BA}" type="datetimeFigureOut">
              <a:rPr lang="es-MX" smtClean="0"/>
              <a:t>21/03/2016</a:t>
            </a:fld>
            <a:endParaRPr lang="es-MX"/>
          </a:p>
        </p:txBody>
      </p:sp>
      <p:sp>
        <p:nvSpPr>
          <p:cNvPr id="5" name="Marcador de pie de página 4"/>
          <p:cNvSpPr>
            <a:spLocks noGrp="1"/>
          </p:cNvSpPr>
          <p:nvPr>
            <p:ph type="ftr" sz="quarter" idx="3"/>
          </p:nvPr>
        </p:nvSpPr>
        <p:spPr>
          <a:xfrm>
            <a:off x="4307315" y="9034257"/>
            <a:ext cx="4388584" cy="518951"/>
          </a:xfrm>
          <a:prstGeom prst="rect">
            <a:avLst/>
          </a:prstGeom>
        </p:spPr>
        <p:txBody>
          <a:bodyPr vert="horz" lIns="91440" tIns="45720" rIns="91440" bIns="45720" rtlCol="0" anchor="ctr"/>
          <a:lstStyle>
            <a:lvl1pPr algn="ctr">
              <a:defRPr sz="1280">
                <a:solidFill>
                  <a:schemeClr val="tx1">
                    <a:tint val="75000"/>
                  </a:schemeClr>
                </a:solidFill>
              </a:defRPr>
            </a:lvl1pPr>
          </a:lstStyle>
          <a:p>
            <a:pPr>
              <a:defRPr/>
            </a:pPr>
            <a:endParaRPr lang="en-GB"/>
          </a:p>
        </p:txBody>
      </p:sp>
      <p:sp>
        <p:nvSpPr>
          <p:cNvPr id="6" name="Marcador de número de diapositiva 5"/>
          <p:cNvSpPr>
            <a:spLocks noGrp="1"/>
          </p:cNvSpPr>
          <p:nvPr>
            <p:ph type="sldNum" sz="quarter" idx="4"/>
          </p:nvPr>
        </p:nvSpPr>
        <p:spPr>
          <a:xfrm>
            <a:off x="9183519" y="9034257"/>
            <a:ext cx="2925723" cy="518951"/>
          </a:xfrm>
          <a:prstGeom prst="rect">
            <a:avLst/>
          </a:prstGeom>
        </p:spPr>
        <p:txBody>
          <a:bodyPr vert="horz" lIns="91440" tIns="45720" rIns="91440" bIns="45720" rtlCol="0" anchor="ctr"/>
          <a:lstStyle>
            <a:lvl1pPr algn="r">
              <a:defRPr sz="1280">
                <a:solidFill>
                  <a:schemeClr val="tx1">
                    <a:tint val="75000"/>
                  </a:schemeClr>
                </a:solidFill>
              </a:defRPr>
            </a:lvl1pPr>
          </a:lstStyle>
          <a:p>
            <a:pPr>
              <a:defRPr/>
            </a:pPr>
            <a:fld id="{FC7C1804-6539-4675-828B-B679E60D288D}" type="slidenum">
              <a:rPr lang="en-GB" smtClean="0"/>
              <a:pPr>
                <a:defRPr/>
              </a:pPr>
              <a:t>‹#›</a:t>
            </a:fld>
            <a:endParaRPr lang="en-GB" dirty="0"/>
          </a:p>
        </p:txBody>
      </p:sp>
    </p:spTree>
    <p:extLst>
      <p:ext uri="{BB962C8B-B14F-4D97-AF65-F5344CB8AC3E}">
        <p14:creationId xmlns:p14="http://schemas.microsoft.com/office/powerpoint/2010/main" val="3631234717"/>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 id="2147483998" r:id="rId13"/>
    <p:sldLayoutId id="2147483999" r:id="rId14"/>
    <p:sldLayoutId id="2147484000" r:id="rId15"/>
    <p:sldLayoutId id="2147484064" r:id="rId16"/>
  </p:sldLayoutIdLst>
  <p:hf hdr="0" ftr="0" dt="0"/>
  <p:txStyles>
    <p:titleStyle>
      <a:lvl1pPr algn="l" defTabSz="975208"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02" indent="-243802" algn="l" defTabSz="975208" rtl="0" eaLnBrk="1" latinLnBrk="0" hangingPunct="1">
        <a:lnSpc>
          <a:spcPct val="90000"/>
        </a:lnSpc>
        <a:spcBef>
          <a:spcPts val="1067"/>
        </a:spcBef>
        <a:buFont typeface="Arial" panose="020B0604020202020204" pitchFamily="34" charset="0"/>
        <a:buChar char="•"/>
        <a:defRPr sz="2986" kern="1200">
          <a:solidFill>
            <a:schemeClr val="tx1"/>
          </a:solidFill>
          <a:latin typeface="+mn-lt"/>
          <a:ea typeface="+mn-ea"/>
          <a:cs typeface="+mn-cs"/>
        </a:defRPr>
      </a:lvl1pPr>
      <a:lvl2pPr marL="731406" indent="-243802" algn="l" defTabSz="975208"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010" indent="-243802" algn="l" defTabSz="975208"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613"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217"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1821"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69425"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029"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4632" indent="-243802" algn="l" defTabSz="975208"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s-MX"/>
      </a:defPPr>
      <a:lvl1pPr marL="0" algn="l" defTabSz="975208" rtl="0" eaLnBrk="1" latinLnBrk="0" hangingPunct="1">
        <a:defRPr sz="1920" kern="1200">
          <a:solidFill>
            <a:schemeClr val="tx1"/>
          </a:solidFill>
          <a:latin typeface="+mn-lt"/>
          <a:ea typeface="+mn-ea"/>
          <a:cs typeface="+mn-cs"/>
        </a:defRPr>
      </a:lvl1pPr>
      <a:lvl2pPr marL="487604" algn="l" defTabSz="975208" rtl="0" eaLnBrk="1" latinLnBrk="0" hangingPunct="1">
        <a:defRPr sz="1920" kern="1200">
          <a:solidFill>
            <a:schemeClr val="tx1"/>
          </a:solidFill>
          <a:latin typeface="+mn-lt"/>
          <a:ea typeface="+mn-ea"/>
          <a:cs typeface="+mn-cs"/>
        </a:defRPr>
      </a:lvl2pPr>
      <a:lvl3pPr marL="975208" algn="l" defTabSz="975208" rtl="0" eaLnBrk="1" latinLnBrk="0" hangingPunct="1">
        <a:defRPr sz="1920" kern="1200">
          <a:solidFill>
            <a:schemeClr val="tx1"/>
          </a:solidFill>
          <a:latin typeface="+mn-lt"/>
          <a:ea typeface="+mn-ea"/>
          <a:cs typeface="+mn-cs"/>
        </a:defRPr>
      </a:lvl3pPr>
      <a:lvl4pPr marL="1462811" algn="l" defTabSz="975208" rtl="0" eaLnBrk="1" latinLnBrk="0" hangingPunct="1">
        <a:defRPr sz="1920" kern="1200">
          <a:solidFill>
            <a:schemeClr val="tx1"/>
          </a:solidFill>
          <a:latin typeface="+mn-lt"/>
          <a:ea typeface="+mn-ea"/>
          <a:cs typeface="+mn-cs"/>
        </a:defRPr>
      </a:lvl4pPr>
      <a:lvl5pPr marL="1950415" algn="l" defTabSz="975208" rtl="0" eaLnBrk="1" latinLnBrk="0" hangingPunct="1">
        <a:defRPr sz="1920" kern="1200">
          <a:solidFill>
            <a:schemeClr val="tx1"/>
          </a:solidFill>
          <a:latin typeface="+mn-lt"/>
          <a:ea typeface="+mn-ea"/>
          <a:cs typeface="+mn-cs"/>
        </a:defRPr>
      </a:lvl5pPr>
      <a:lvl6pPr marL="2438019" algn="l" defTabSz="975208" rtl="0" eaLnBrk="1" latinLnBrk="0" hangingPunct="1">
        <a:defRPr sz="1920" kern="1200">
          <a:solidFill>
            <a:schemeClr val="tx1"/>
          </a:solidFill>
          <a:latin typeface="+mn-lt"/>
          <a:ea typeface="+mn-ea"/>
          <a:cs typeface="+mn-cs"/>
        </a:defRPr>
      </a:lvl6pPr>
      <a:lvl7pPr marL="2925623" algn="l" defTabSz="975208" rtl="0" eaLnBrk="1" latinLnBrk="0" hangingPunct="1">
        <a:defRPr sz="1920" kern="1200">
          <a:solidFill>
            <a:schemeClr val="tx1"/>
          </a:solidFill>
          <a:latin typeface="+mn-lt"/>
          <a:ea typeface="+mn-ea"/>
          <a:cs typeface="+mn-cs"/>
        </a:defRPr>
      </a:lvl7pPr>
      <a:lvl8pPr marL="3413227" algn="l" defTabSz="975208" rtl="0" eaLnBrk="1" latinLnBrk="0" hangingPunct="1">
        <a:defRPr sz="1920" kern="1200">
          <a:solidFill>
            <a:schemeClr val="tx1"/>
          </a:solidFill>
          <a:latin typeface="+mn-lt"/>
          <a:ea typeface="+mn-ea"/>
          <a:cs typeface="+mn-cs"/>
        </a:defRPr>
      </a:lvl8pPr>
      <a:lvl9pPr marL="3900830" algn="l" defTabSz="975208" rtl="0" eaLnBrk="1" latinLnBrk="0" hangingPunct="1">
        <a:defRPr sz="19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76581" y="327167"/>
            <a:ext cx="11459083" cy="1287973"/>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900747" y="9117209"/>
            <a:ext cx="3271868" cy="191481"/>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40" dirty="0" smtClean="0">
                <a:solidFill>
                  <a:srgbClr val="454545"/>
                </a:solidFill>
              </a:rPr>
              <a:t>© GS1 México 2015</a:t>
            </a:r>
          </a:p>
        </p:txBody>
      </p:sp>
      <p:sp>
        <p:nvSpPr>
          <p:cNvPr id="7" name="Slide Number Placeholder 9"/>
          <p:cNvSpPr>
            <a:spLocks noGrp="1"/>
          </p:cNvSpPr>
          <p:nvPr>
            <p:ph type="sldNum" sz="quarter" idx="4"/>
          </p:nvPr>
        </p:nvSpPr>
        <p:spPr>
          <a:xfrm>
            <a:off x="11883424" y="9025807"/>
            <a:ext cx="352007" cy="284629"/>
          </a:xfrm>
          <a:prstGeom prst="rect">
            <a:avLst/>
          </a:prstGeom>
        </p:spPr>
        <p:txBody>
          <a:bodyPr vert="horz" wrap="square" lIns="0" tIns="0" rIns="0" bIns="0" numCol="1" anchor="ctr" anchorCtr="0" compatLnSpc="1">
            <a:prstTxWarp prst="textNoShape">
              <a:avLst/>
            </a:prstTxWarp>
          </a:bodyPr>
          <a:lstStyle>
            <a:lvl1pPr algn="r">
              <a:defRPr sz="853" smtClean="0">
                <a:solidFill>
                  <a:srgbClr val="454545"/>
                </a:solidFill>
                <a:latin typeface="Verdana"/>
                <a:cs typeface="Verdana"/>
              </a:defRPr>
            </a:lvl1pPr>
          </a:lstStyle>
          <a:p>
            <a:pPr defTabSz="975112">
              <a:defRPr/>
            </a:pPr>
            <a:fld id="{4472AB7F-E8D0-4874-A9B8-335B68DC5F05}" type="slidenum">
              <a:rPr lang="en-US" smtClean="0"/>
              <a:pPr defTabSz="975112">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76580" y="8839821"/>
            <a:ext cx="1228083" cy="735278"/>
          </a:xfrm>
          <a:prstGeom prst="rect">
            <a:avLst/>
          </a:prstGeom>
        </p:spPr>
      </p:pic>
    </p:spTree>
    <p:extLst>
      <p:ext uri="{BB962C8B-B14F-4D97-AF65-F5344CB8AC3E}">
        <p14:creationId xmlns:p14="http://schemas.microsoft.com/office/powerpoint/2010/main" val="3544095049"/>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 id="2147484021" r:id="rId20"/>
  </p:sldLayoutIdLst>
  <p:timing>
    <p:tnLst>
      <p:par>
        <p:cTn id="1" dur="indefinite" restart="never" nodeType="tmRoot"/>
      </p:par>
    </p:tnLst>
  </p:timing>
  <p:hf hdr="0" ftr="0" dt="0"/>
  <p:txStyles>
    <p:titleStyle>
      <a:lvl1pPr algn="l" defTabSz="487556" rtl="0" eaLnBrk="1" fontAlgn="base" hangingPunct="1">
        <a:spcBef>
          <a:spcPct val="0"/>
        </a:spcBef>
        <a:spcAft>
          <a:spcPct val="0"/>
        </a:spcAft>
        <a:defRPr sz="2986" kern="1200" cap="none" spc="0">
          <a:solidFill>
            <a:schemeClr val="tx2"/>
          </a:solidFill>
          <a:latin typeface="Verdana"/>
          <a:ea typeface="ＭＳ Ｐゴシック" charset="0"/>
          <a:cs typeface="Verdana"/>
        </a:defRPr>
      </a:lvl1pPr>
      <a:lvl2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2pPr>
      <a:lvl3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3pPr>
      <a:lvl4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4pPr>
      <a:lvl5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5pPr>
      <a:lvl6pPr marL="487556"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6pPr>
      <a:lvl7pPr marL="975112"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7pPr>
      <a:lvl8pPr marL="1462668"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8pPr>
      <a:lvl9pPr marL="1950225"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9pPr>
    </p:titleStyle>
    <p:bodyStyle>
      <a:lvl1pPr marL="383940" marR="0" indent="-304752" algn="l" defTabSz="487556" rtl="0" eaLnBrk="1" fontAlgn="base" latinLnBrk="0" hangingPunct="1">
        <a:lnSpc>
          <a:spcPct val="110000"/>
        </a:lnSpc>
        <a:spcBef>
          <a:spcPts val="427"/>
        </a:spcBef>
        <a:spcAft>
          <a:spcPct val="0"/>
        </a:spcAft>
        <a:buClr>
          <a:schemeClr val="accent1"/>
        </a:buClr>
        <a:buSzTx/>
        <a:buFont typeface="Arial"/>
        <a:buChar char="•"/>
        <a:tabLst/>
        <a:defRPr sz="1813" b="0" i="0" kern="1200" baseline="0">
          <a:solidFill>
            <a:schemeClr val="tx2"/>
          </a:solidFill>
          <a:latin typeface="Verdana"/>
          <a:ea typeface="ＭＳ Ｐゴシック" charset="0"/>
          <a:cs typeface="Verdana"/>
        </a:defRPr>
      </a:lvl1pPr>
      <a:lvl2pPr marL="595107" marR="0" indent="-304752" algn="l" defTabSz="487556" rtl="0" eaLnBrk="1" fontAlgn="base" latinLnBrk="0" hangingPunct="1">
        <a:lnSpc>
          <a:spcPct val="110000"/>
        </a:lnSpc>
        <a:spcBef>
          <a:spcPts val="427"/>
        </a:spcBef>
        <a:spcAft>
          <a:spcPct val="0"/>
        </a:spcAft>
        <a:buClr>
          <a:schemeClr val="accent1"/>
        </a:buClr>
        <a:buSzTx/>
        <a:buFont typeface="Lucida Grande"/>
        <a:buChar char="­"/>
        <a:tabLst/>
        <a:defRPr sz="1813" b="0" i="0" kern="1200">
          <a:solidFill>
            <a:schemeClr val="tx2"/>
          </a:solidFill>
          <a:latin typeface="Verdana"/>
          <a:ea typeface="ＭＳ Ｐゴシック" charset="0"/>
          <a:cs typeface="Verdana"/>
        </a:defRPr>
      </a:lvl2pPr>
      <a:lvl3pPr marL="879223" indent="-304752" algn="l" defTabSz="487556" rtl="0" eaLnBrk="1" fontAlgn="base" hangingPunct="1">
        <a:lnSpc>
          <a:spcPct val="110000"/>
        </a:lnSpc>
        <a:spcBef>
          <a:spcPts val="427"/>
        </a:spcBef>
        <a:spcAft>
          <a:spcPct val="0"/>
        </a:spcAft>
        <a:buClr>
          <a:schemeClr val="accent1"/>
        </a:buClr>
        <a:buFont typeface="Arial"/>
        <a:buChar char="•"/>
        <a:defRPr sz="1813" b="0" i="0" kern="1200">
          <a:solidFill>
            <a:schemeClr val="tx2"/>
          </a:solidFill>
          <a:latin typeface="Verdana"/>
          <a:ea typeface="ＭＳ Ｐゴシック" charset="0"/>
          <a:cs typeface="Verdana"/>
        </a:defRPr>
      </a:lvl3pPr>
      <a:lvl4pPr marL="1121105" indent="-243778" algn="l" defTabSz="487556" rtl="0" eaLnBrk="1" fontAlgn="base" hangingPunct="1">
        <a:lnSpc>
          <a:spcPct val="110000"/>
        </a:lnSpc>
        <a:spcBef>
          <a:spcPts val="427"/>
        </a:spcBef>
        <a:spcAft>
          <a:spcPct val="0"/>
        </a:spcAft>
        <a:buClr>
          <a:schemeClr val="accent1"/>
        </a:buClr>
        <a:buFont typeface="Lucida Grande"/>
        <a:buChar char="­"/>
        <a:defRPr sz="1813" b="0" i="0" kern="1200">
          <a:solidFill>
            <a:schemeClr val="tx2"/>
          </a:solidFill>
          <a:latin typeface="Verdana"/>
          <a:ea typeface="ＭＳ Ｐゴシック" charset="0"/>
          <a:cs typeface="Verdana"/>
        </a:defRPr>
      </a:lvl4pPr>
      <a:lvl5pPr marL="1351469" indent="-243778" algn="l" defTabSz="487556" rtl="0" eaLnBrk="1" fontAlgn="base" hangingPunct="1">
        <a:lnSpc>
          <a:spcPct val="110000"/>
        </a:lnSpc>
        <a:spcBef>
          <a:spcPts val="427"/>
        </a:spcBef>
        <a:spcAft>
          <a:spcPct val="0"/>
        </a:spcAft>
        <a:buClr>
          <a:schemeClr val="accent1"/>
        </a:buClr>
        <a:buSzPct val="100000"/>
        <a:buFont typeface="Arial"/>
        <a:buChar char="•"/>
        <a:defRPr sz="1813" b="0" i="0" kern="1200">
          <a:solidFill>
            <a:schemeClr val="tx2"/>
          </a:solidFill>
          <a:latin typeface="Verdana"/>
          <a:ea typeface="ＭＳ Ｐゴシック" charset="0"/>
          <a:cs typeface="Verdana"/>
        </a:defRPr>
      </a:lvl5pPr>
      <a:lvl6pPr marL="2681559" indent="-243778" algn="l" defTabSz="487556" rtl="0" eaLnBrk="1" latinLnBrk="0" hangingPunct="1">
        <a:spcBef>
          <a:spcPct val="20000"/>
        </a:spcBef>
        <a:buFont typeface="Arial"/>
        <a:buChar char="•"/>
        <a:defRPr sz="2133" kern="1200">
          <a:solidFill>
            <a:schemeClr val="tx1"/>
          </a:solidFill>
          <a:latin typeface="+mn-lt"/>
          <a:ea typeface="+mn-ea"/>
          <a:cs typeface="+mn-cs"/>
        </a:defRPr>
      </a:lvl6pPr>
      <a:lvl7pPr marL="3169114" indent="-243778" algn="l" defTabSz="487556" rtl="0" eaLnBrk="1" latinLnBrk="0" hangingPunct="1">
        <a:spcBef>
          <a:spcPct val="20000"/>
        </a:spcBef>
        <a:buFont typeface="Arial"/>
        <a:buChar char="•"/>
        <a:defRPr sz="2133" kern="1200">
          <a:solidFill>
            <a:schemeClr val="tx1"/>
          </a:solidFill>
          <a:latin typeface="+mn-lt"/>
          <a:ea typeface="+mn-ea"/>
          <a:cs typeface="+mn-cs"/>
        </a:defRPr>
      </a:lvl7pPr>
      <a:lvl8pPr marL="3656671" indent="-243778" algn="l" defTabSz="487556" rtl="0" eaLnBrk="1" latinLnBrk="0" hangingPunct="1">
        <a:spcBef>
          <a:spcPct val="20000"/>
        </a:spcBef>
        <a:buFont typeface="Arial"/>
        <a:buChar char="•"/>
        <a:defRPr sz="2133" kern="1200">
          <a:solidFill>
            <a:schemeClr val="tx1"/>
          </a:solidFill>
          <a:latin typeface="+mn-lt"/>
          <a:ea typeface="+mn-ea"/>
          <a:cs typeface="+mn-cs"/>
        </a:defRPr>
      </a:lvl8pPr>
      <a:lvl9pPr marL="4144228" indent="-243778" algn="l" defTabSz="487556" rtl="0" eaLnBrk="1" latinLnBrk="0" hangingPunct="1">
        <a:spcBef>
          <a:spcPct val="20000"/>
        </a:spcBef>
        <a:buFont typeface="Arial"/>
        <a:buChar char="•"/>
        <a:defRPr sz="2133" kern="1200">
          <a:solidFill>
            <a:schemeClr val="tx1"/>
          </a:solidFill>
          <a:latin typeface="+mn-lt"/>
          <a:ea typeface="+mn-ea"/>
          <a:cs typeface="+mn-cs"/>
        </a:defRPr>
      </a:lvl9pPr>
    </p:bodyStyle>
    <p:otherStyle>
      <a:defPPr>
        <a:defRPr lang="en-US"/>
      </a:defPPr>
      <a:lvl1pPr marL="0" algn="l" defTabSz="487556" rtl="0" eaLnBrk="1" latinLnBrk="0" hangingPunct="1">
        <a:defRPr sz="1920" kern="1200">
          <a:solidFill>
            <a:schemeClr val="tx1"/>
          </a:solidFill>
          <a:latin typeface="+mn-lt"/>
          <a:ea typeface="+mn-ea"/>
          <a:cs typeface="+mn-cs"/>
        </a:defRPr>
      </a:lvl1pPr>
      <a:lvl2pPr marL="487556" algn="l" defTabSz="487556" rtl="0" eaLnBrk="1" latinLnBrk="0" hangingPunct="1">
        <a:defRPr sz="1920" kern="1200">
          <a:solidFill>
            <a:schemeClr val="tx1"/>
          </a:solidFill>
          <a:latin typeface="+mn-lt"/>
          <a:ea typeface="+mn-ea"/>
          <a:cs typeface="+mn-cs"/>
        </a:defRPr>
      </a:lvl2pPr>
      <a:lvl3pPr marL="975112" algn="l" defTabSz="487556" rtl="0" eaLnBrk="1" latinLnBrk="0" hangingPunct="1">
        <a:defRPr sz="1920" kern="1200">
          <a:solidFill>
            <a:schemeClr val="tx1"/>
          </a:solidFill>
          <a:latin typeface="+mn-lt"/>
          <a:ea typeface="+mn-ea"/>
          <a:cs typeface="+mn-cs"/>
        </a:defRPr>
      </a:lvl3pPr>
      <a:lvl4pPr marL="1462668" algn="l" defTabSz="487556" rtl="0" eaLnBrk="1" latinLnBrk="0" hangingPunct="1">
        <a:defRPr sz="1920" kern="1200">
          <a:solidFill>
            <a:schemeClr val="tx1"/>
          </a:solidFill>
          <a:latin typeface="+mn-lt"/>
          <a:ea typeface="+mn-ea"/>
          <a:cs typeface="+mn-cs"/>
        </a:defRPr>
      </a:lvl4pPr>
      <a:lvl5pPr marL="1950225" algn="l" defTabSz="487556" rtl="0" eaLnBrk="1" latinLnBrk="0" hangingPunct="1">
        <a:defRPr sz="1920" kern="1200">
          <a:solidFill>
            <a:schemeClr val="tx1"/>
          </a:solidFill>
          <a:latin typeface="+mn-lt"/>
          <a:ea typeface="+mn-ea"/>
          <a:cs typeface="+mn-cs"/>
        </a:defRPr>
      </a:lvl5pPr>
      <a:lvl6pPr marL="2437781" algn="l" defTabSz="487556" rtl="0" eaLnBrk="1" latinLnBrk="0" hangingPunct="1">
        <a:defRPr sz="1920" kern="1200">
          <a:solidFill>
            <a:schemeClr val="tx1"/>
          </a:solidFill>
          <a:latin typeface="+mn-lt"/>
          <a:ea typeface="+mn-ea"/>
          <a:cs typeface="+mn-cs"/>
        </a:defRPr>
      </a:lvl6pPr>
      <a:lvl7pPr marL="2925337" algn="l" defTabSz="487556" rtl="0" eaLnBrk="1" latinLnBrk="0" hangingPunct="1">
        <a:defRPr sz="1920" kern="1200">
          <a:solidFill>
            <a:schemeClr val="tx1"/>
          </a:solidFill>
          <a:latin typeface="+mn-lt"/>
          <a:ea typeface="+mn-ea"/>
          <a:cs typeface="+mn-cs"/>
        </a:defRPr>
      </a:lvl7pPr>
      <a:lvl8pPr marL="3412893" algn="l" defTabSz="487556" rtl="0" eaLnBrk="1" latinLnBrk="0" hangingPunct="1">
        <a:defRPr sz="1920" kern="1200">
          <a:solidFill>
            <a:schemeClr val="tx1"/>
          </a:solidFill>
          <a:latin typeface="+mn-lt"/>
          <a:ea typeface="+mn-ea"/>
          <a:cs typeface="+mn-cs"/>
        </a:defRPr>
      </a:lvl8pPr>
      <a:lvl9pPr marL="3900450" algn="l" defTabSz="487556" rtl="0" eaLnBrk="1" latinLnBrk="0" hangingPunct="1">
        <a:defRPr sz="19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76581" y="327167"/>
            <a:ext cx="11459083" cy="1287973"/>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900747" y="9117209"/>
            <a:ext cx="3271868" cy="191481"/>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40" dirty="0" smtClean="0">
                <a:solidFill>
                  <a:srgbClr val="454545"/>
                </a:solidFill>
              </a:rPr>
              <a:t>© GS1 México 2015</a:t>
            </a:r>
          </a:p>
        </p:txBody>
      </p:sp>
      <p:sp>
        <p:nvSpPr>
          <p:cNvPr id="7" name="Slide Number Placeholder 9"/>
          <p:cNvSpPr>
            <a:spLocks noGrp="1"/>
          </p:cNvSpPr>
          <p:nvPr>
            <p:ph type="sldNum" sz="quarter" idx="4"/>
          </p:nvPr>
        </p:nvSpPr>
        <p:spPr>
          <a:xfrm>
            <a:off x="11883424" y="9025807"/>
            <a:ext cx="352007" cy="284629"/>
          </a:xfrm>
          <a:prstGeom prst="rect">
            <a:avLst/>
          </a:prstGeom>
        </p:spPr>
        <p:txBody>
          <a:bodyPr vert="horz" wrap="square" lIns="0" tIns="0" rIns="0" bIns="0" numCol="1" anchor="ctr" anchorCtr="0" compatLnSpc="1">
            <a:prstTxWarp prst="textNoShape">
              <a:avLst/>
            </a:prstTxWarp>
          </a:bodyPr>
          <a:lstStyle>
            <a:lvl1pPr algn="r">
              <a:defRPr sz="853" smtClean="0">
                <a:solidFill>
                  <a:srgbClr val="454545"/>
                </a:solidFill>
                <a:latin typeface="Verdana"/>
                <a:cs typeface="Verdana"/>
              </a:defRPr>
            </a:lvl1pPr>
          </a:lstStyle>
          <a:p>
            <a:pPr defTabSz="975112">
              <a:defRPr/>
            </a:pPr>
            <a:fld id="{4472AB7F-E8D0-4874-A9B8-335B68DC5F05}" type="slidenum">
              <a:rPr lang="en-US" smtClean="0"/>
              <a:pPr defTabSz="975112">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76580" y="8839821"/>
            <a:ext cx="1228083" cy="735278"/>
          </a:xfrm>
          <a:prstGeom prst="rect">
            <a:avLst/>
          </a:prstGeom>
        </p:spPr>
      </p:pic>
    </p:spTree>
    <p:extLst>
      <p:ext uri="{BB962C8B-B14F-4D97-AF65-F5344CB8AC3E}">
        <p14:creationId xmlns:p14="http://schemas.microsoft.com/office/powerpoint/2010/main" val="1002699975"/>
      </p:ext>
    </p:extLst>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 id="2147484033" r:id="rId11"/>
    <p:sldLayoutId id="2147484034" r:id="rId12"/>
    <p:sldLayoutId id="2147484035" r:id="rId13"/>
    <p:sldLayoutId id="2147484036" r:id="rId14"/>
    <p:sldLayoutId id="2147484037" r:id="rId15"/>
    <p:sldLayoutId id="2147484038" r:id="rId16"/>
    <p:sldLayoutId id="2147484039" r:id="rId17"/>
    <p:sldLayoutId id="2147484040" r:id="rId18"/>
    <p:sldLayoutId id="2147484041" r:id="rId19"/>
    <p:sldLayoutId id="2147484042" r:id="rId20"/>
  </p:sldLayoutIdLst>
  <p:timing>
    <p:tnLst>
      <p:par>
        <p:cTn id="1" dur="indefinite" restart="never" nodeType="tmRoot"/>
      </p:par>
    </p:tnLst>
  </p:timing>
  <p:hf hdr="0" ftr="0" dt="0"/>
  <p:txStyles>
    <p:titleStyle>
      <a:lvl1pPr algn="l" defTabSz="487556" rtl="0" eaLnBrk="1" fontAlgn="base" hangingPunct="1">
        <a:spcBef>
          <a:spcPct val="0"/>
        </a:spcBef>
        <a:spcAft>
          <a:spcPct val="0"/>
        </a:spcAft>
        <a:defRPr sz="2986" kern="1200" cap="none" spc="0">
          <a:solidFill>
            <a:schemeClr val="tx2"/>
          </a:solidFill>
          <a:latin typeface="Verdana"/>
          <a:ea typeface="ＭＳ Ｐゴシック" charset="0"/>
          <a:cs typeface="Verdana"/>
        </a:defRPr>
      </a:lvl1pPr>
      <a:lvl2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2pPr>
      <a:lvl3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3pPr>
      <a:lvl4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4pPr>
      <a:lvl5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5pPr>
      <a:lvl6pPr marL="487556"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6pPr>
      <a:lvl7pPr marL="975112"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7pPr>
      <a:lvl8pPr marL="1462668"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8pPr>
      <a:lvl9pPr marL="1950225"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9pPr>
    </p:titleStyle>
    <p:bodyStyle>
      <a:lvl1pPr marL="383940" marR="0" indent="-304752" algn="l" defTabSz="487556" rtl="0" eaLnBrk="1" fontAlgn="base" latinLnBrk="0" hangingPunct="1">
        <a:lnSpc>
          <a:spcPct val="110000"/>
        </a:lnSpc>
        <a:spcBef>
          <a:spcPts val="427"/>
        </a:spcBef>
        <a:spcAft>
          <a:spcPct val="0"/>
        </a:spcAft>
        <a:buClr>
          <a:schemeClr val="accent1"/>
        </a:buClr>
        <a:buSzTx/>
        <a:buFont typeface="Arial"/>
        <a:buChar char="•"/>
        <a:tabLst/>
        <a:defRPr sz="1813" b="0" i="0" kern="1200" baseline="0">
          <a:solidFill>
            <a:schemeClr val="tx2"/>
          </a:solidFill>
          <a:latin typeface="Verdana"/>
          <a:ea typeface="ＭＳ Ｐゴシック" charset="0"/>
          <a:cs typeface="Verdana"/>
        </a:defRPr>
      </a:lvl1pPr>
      <a:lvl2pPr marL="595107" marR="0" indent="-304752" algn="l" defTabSz="487556" rtl="0" eaLnBrk="1" fontAlgn="base" latinLnBrk="0" hangingPunct="1">
        <a:lnSpc>
          <a:spcPct val="110000"/>
        </a:lnSpc>
        <a:spcBef>
          <a:spcPts val="427"/>
        </a:spcBef>
        <a:spcAft>
          <a:spcPct val="0"/>
        </a:spcAft>
        <a:buClr>
          <a:schemeClr val="accent1"/>
        </a:buClr>
        <a:buSzTx/>
        <a:buFont typeface="Lucida Grande"/>
        <a:buChar char="­"/>
        <a:tabLst/>
        <a:defRPr sz="1813" b="0" i="0" kern="1200">
          <a:solidFill>
            <a:schemeClr val="tx2"/>
          </a:solidFill>
          <a:latin typeface="Verdana"/>
          <a:ea typeface="ＭＳ Ｐゴシック" charset="0"/>
          <a:cs typeface="Verdana"/>
        </a:defRPr>
      </a:lvl2pPr>
      <a:lvl3pPr marL="879223" indent="-304752" algn="l" defTabSz="487556" rtl="0" eaLnBrk="1" fontAlgn="base" hangingPunct="1">
        <a:lnSpc>
          <a:spcPct val="110000"/>
        </a:lnSpc>
        <a:spcBef>
          <a:spcPts val="427"/>
        </a:spcBef>
        <a:spcAft>
          <a:spcPct val="0"/>
        </a:spcAft>
        <a:buClr>
          <a:schemeClr val="accent1"/>
        </a:buClr>
        <a:buFont typeface="Arial"/>
        <a:buChar char="•"/>
        <a:defRPr sz="1813" b="0" i="0" kern="1200">
          <a:solidFill>
            <a:schemeClr val="tx2"/>
          </a:solidFill>
          <a:latin typeface="Verdana"/>
          <a:ea typeface="ＭＳ Ｐゴシック" charset="0"/>
          <a:cs typeface="Verdana"/>
        </a:defRPr>
      </a:lvl3pPr>
      <a:lvl4pPr marL="1121105" indent="-243778" algn="l" defTabSz="487556" rtl="0" eaLnBrk="1" fontAlgn="base" hangingPunct="1">
        <a:lnSpc>
          <a:spcPct val="110000"/>
        </a:lnSpc>
        <a:spcBef>
          <a:spcPts val="427"/>
        </a:spcBef>
        <a:spcAft>
          <a:spcPct val="0"/>
        </a:spcAft>
        <a:buClr>
          <a:schemeClr val="accent1"/>
        </a:buClr>
        <a:buFont typeface="Lucida Grande"/>
        <a:buChar char="­"/>
        <a:defRPr sz="1813" b="0" i="0" kern="1200">
          <a:solidFill>
            <a:schemeClr val="tx2"/>
          </a:solidFill>
          <a:latin typeface="Verdana"/>
          <a:ea typeface="ＭＳ Ｐゴシック" charset="0"/>
          <a:cs typeface="Verdana"/>
        </a:defRPr>
      </a:lvl4pPr>
      <a:lvl5pPr marL="1351469" indent="-243778" algn="l" defTabSz="487556" rtl="0" eaLnBrk="1" fontAlgn="base" hangingPunct="1">
        <a:lnSpc>
          <a:spcPct val="110000"/>
        </a:lnSpc>
        <a:spcBef>
          <a:spcPts val="427"/>
        </a:spcBef>
        <a:spcAft>
          <a:spcPct val="0"/>
        </a:spcAft>
        <a:buClr>
          <a:schemeClr val="accent1"/>
        </a:buClr>
        <a:buSzPct val="100000"/>
        <a:buFont typeface="Arial"/>
        <a:buChar char="•"/>
        <a:defRPr sz="1813" b="0" i="0" kern="1200">
          <a:solidFill>
            <a:schemeClr val="tx2"/>
          </a:solidFill>
          <a:latin typeface="Verdana"/>
          <a:ea typeface="ＭＳ Ｐゴシック" charset="0"/>
          <a:cs typeface="Verdana"/>
        </a:defRPr>
      </a:lvl5pPr>
      <a:lvl6pPr marL="2681559" indent="-243778" algn="l" defTabSz="487556" rtl="0" eaLnBrk="1" latinLnBrk="0" hangingPunct="1">
        <a:spcBef>
          <a:spcPct val="20000"/>
        </a:spcBef>
        <a:buFont typeface="Arial"/>
        <a:buChar char="•"/>
        <a:defRPr sz="2133" kern="1200">
          <a:solidFill>
            <a:schemeClr val="tx1"/>
          </a:solidFill>
          <a:latin typeface="+mn-lt"/>
          <a:ea typeface="+mn-ea"/>
          <a:cs typeface="+mn-cs"/>
        </a:defRPr>
      </a:lvl6pPr>
      <a:lvl7pPr marL="3169114" indent="-243778" algn="l" defTabSz="487556" rtl="0" eaLnBrk="1" latinLnBrk="0" hangingPunct="1">
        <a:spcBef>
          <a:spcPct val="20000"/>
        </a:spcBef>
        <a:buFont typeface="Arial"/>
        <a:buChar char="•"/>
        <a:defRPr sz="2133" kern="1200">
          <a:solidFill>
            <a:schemeClr val="tx1"/>
          </a:solidFill>
          <a:latin typeface="+mn-lt"/>
          <a:ea typeface="+mn-ea"/>
          <a:cs typeface="+mn-cs"/>
        </a:defRPr>
      </a:lvl7pPr>
      <a:lvl8pPr marL="3656671" indent="-243778" algn="l" defTabSz="487556" rtl="0" eaLnBrk="1" latinLnBrk="0" hangingPunct="1">
        <a:spcBef>
          <a:spcPct val="20000"/>
        </a:spcBef>
        <a:buFont typeface="Arial"/>
        <a:buChar char="•"/>
        <a:defRPr sz="2133" kern="1200">
          <a:solidFill>
            <a:schemeClr val="tx1"/>
          </a:solidFill>
          <a:latin typeface="+mn-lt"/>
          <a:ea typeface="+mn-ea"/>
          <a:cs typeface="+mn-cs"/>
        </a:defRPr>
      </a:lvl8pPr>
      <a:lvl9pPr marL="4144228" indent="-243778" algn="l" defTabSz="487556" rtl="0" eaLnBrk="1" latinLnBrk="0" hangingPunct="1">
        <a:spcBef>
          <a:spcPct val="20000"/>
        </a:spcBef>
        <a:buFont typeface="Arial"/>
        <a:buChar char="•"/>
        <a:defRPr sz="2133" kern="1200">
          <a:solidFill>
            <a:schemeClr val="tx1"/>
          </a:solidFill>
          <a:latin typeface="+mn-lt"/>
          <a:ea typeface="+mn-ea"/>
          <a:cs typeface="+mn-cs"/>
        </a:defRPr>
      </a:lvl9pPr>
    </p:bodyStyle>
    <p:otherStyle>
      <a:defPPr>
        <a:defRPr lang="en-US"/>
      </a:defPPr>
      <a:lvl1pPr marL="0" algn="l" defTabSz="487556" rtl="0" eaLnBrk="1" latinLnBrk="0" hangingPunct="1">
        <a:defRPr sz="1920" kern="1200">
          <a:solidFill>
            <a:schemeClr val="tx1"/>
          </a:solidFill>
          <a:latin typeface="+mn-lt"/>
          <a:ea typeface="+mn-ea"/>
          <a:cs typeface="+mn-cs"/>
        </a:defRPr>
      </a:lvl1pPr>
      <a:lvl2pPr marL="487556" algn="l" defTabSz="487556" rtl="0" eaLnBrk="1" latinLnBrk="0" hangingPunct="1">
        <a:defRPr sz="1920" kern="1200">
          <a:solidFill>
            <a:schemeClr val="tx1"/>
          </a:solidFill>
          <a:latin typeface="+mn-lt"/>
          <a:ea typeface="+mn-ea"/>
          <a:cs typeface="+mn-cs"/>
        </a:defRPr>
      </a:lvl2pPr>
      <a:lvl3pPr marL="975112" algn="l" defTabSz="487556" rtl="0" eaLnBrk="1" latinLnBrk="0" hangingPunct="1">
        <a:defRPr sz="1920" kern="1200">
          <a:solidFill>
            <a:schemeClr val="tx1"/>
          </a:solidFill>
          <a:latin typeface="+mn-lt"/>
          <a:ea typeface="+mn-ea"/>
          <a:cs typeface="+mn-cs"/>
        </a:defRPr>
      </a:lvl3pPr>
      <a:lvl4pPr marL="1462668" algn="l" defTabSz="487556" rtl="0" eaLnBrk="1" latinLnBrk="0" hangingPunct="1">
        <a:defRPr sz="1920" kern="1200">
          <a:solidFill>
            <a:schemeClr val="tx1"/>
          </a:solidFill>
          <a:latin typeface="+mn-lt"/>
          <a:ea typeface="+mn-ea"/>
          <a:cs typeface="+mn-cs"/>
        </a:defRPr>
      </a:lvl4pPr>
      <a:lvl5pPr marL="1950225" algn="l" defTabSz="487556" rtl="0" eaLnBrk="1" latinLnBrk="0" hangingPunct="1">
        <a:defRPr sz="1920" kern="1200">
          <a:solidFill>
            <a:schemeClr val="tx1"/>
          </a:solidFill>
          <a:latin typeface="+mn-lt"/>
          <a:ea typeface="+mn-ea"/>
          <a:cs typeface="+mn-cs"/>
        </a:defRPr>
      </a:lvl5pPr>
      <a:lvl6pPr marL="2437781" algn="l" defTabSz="487556" rtl="0" eaLnBrk="1" latinLnBrk="0" hangingPunct="1">
        <a:defRPr sz="1920" kern="1200">
          <a:solidFill>
            <a:schemeClr val="tx1"/>
          </a:solidFill>
          <a:latin typeface="+mn-lt"/>
          <a:ea typeface="+mn-ea"/>
          <a:cs typeface="+mn-cs"/>
        </a:defRPr>
      </a:lvl6pPr>
      <a:lvl7pPr marL="2925337" algn="l" defTabSz="487556" rtl="0" eaLnBrk="1" latinLnBrk="0" hangingPunct="1">
        <a:defRPr sz="1920" kern="1200">
          <a:solidFill>
            <a:schemeClr val="tx1"/>
          </a:solidFill>
          <a:latin typeface="+mn-lt"/>
          <a:ea typeface="+mn-ea"/>
          <a:cs typeface="+mn-cs"/>
        </a:defRPr>
      </a:lvl7pPr>
      <a:lvl8pPr marL="3412893" algn="l" defTabSz="487556" rtl="0" eaLnBrk="1" latinLnBrk="0" hangingPunct="1">
        <a:defRPr sz="1920" kern="1200">
          <a:solidFill>
            <a:schemeClr val="tx1"/>
          </a:solidFill>
          <a:latin typeface="+mn-lt"/>
          <a:ea typeface="+mn-ea"/>
          <a:cs typeface="+mn-cs"/>
        </a:defRPr>
      </a:lvl8pPr>
      <a:lvl9pPr marL="3900450" algn="l" defTabSz="487556" rtl="0" eaLnBrk="1" latinLnBrk="0" hangingPunct="1">
        <a:defRPr sz="192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76581" y="327167"/>
            <a:ext cx="11459083" cy="1287973"/>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900747" y="9117209"/>
            <a:ext cx="3271868" cy="191481"/>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40" dirty="0" smtClean="0">
                <a:solidFill>
                  <a:srgbClr val="454545"/>
                </a:solidFill>
              </a:rPr>
              <a:t>© GS1 México 2015</a:t>
            </a:r>
          </a:p>
        </p:txBody>
      </p:sp>
      <p:sp>
        <p:nvSpPr>
          <p:cNvPr id="7" name="Slide Number Placeholder 9"/>
          <p:cNvSpPr>
            <a:spLocks noGrp="1"/>
          </p:cNvSpPr>
          <p:nvPr>
            <p:ph type="sldNum" sz="quarter" idx="4"/>
          </p:nvPr>
        </p:nvSpPr>
        <p:spPr>
          <a:xfrm>
            <a:off x="11883424" y="9025807"/>
            <a:ext cx="352007" cy="284629"/>
          </a:xfrm>
          <a:prstGeom prst="rect">
            <a:avLst/>
          </a:prstGeom>
        </p:spPr>
        <p:txBody>
          <a:bodyPr vert="horz" wrap="square" lIns="0" tIns="0" rIns="0" bIns="0" numCol="1" anchor="ctr" anchorCtr="0" compatLnSpc="1">
            <a:prstTxWarp prst="textNoShape">
              <a:avLst/>
            </a:prstTxWarp>
          </a:bodyPr>
          <a:lstStyle>
            <a:lvl1pPr algn="r">
              <a:defRPr sz="853" smtClean="0">
                <a:solidFill>
                  <a:srgbClr val="454545"/>
                </a:solidFill>
                <a:latin typeface="Verdana"/>
                <a:cs typeface="Verdana"/>
              </a:defRPr>
            </a:lvl1pPr>
          </a:lstStyle>
          <a:p>
            <a:pPr defTabSz="975112">
              <a:defRPr/>
            </a:pPr>
            <a:fld id="{4472AB7F-E8D0-4874-A9B8-335B68DC5F05}" type="slidenum">
              <a:rPr lang="en-US" smtClean="0"/>
              <a:pPr defTabSz="975112">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76580" y="8839821"/>
            <a:ext cx="1228083" cy="735278"/>
          </a:xfrm>
          <a:prstGeom prst="rect">
            <a:avLst/>
          </a:prstGeom>
        </p:spPr>
      </p:pic>
    </p:spTree>
    <p:extLst>
      <p:ext uri="{BB962C8B-B14F-4D97-AF65-F5344CB8AC3E}">
        <p14:creationId xmlns:p14="http://schemas.microsoft.com/office/powerpoint/2010/main" val="549827059"/>
      </p:ext>
    </p:extLst>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 id="2147484055" r:id="rId12"/>
    <p:sldLayoutId id="2147484056" r:id="rId13"/>
    <p:sldLayoutId id="2147484057" r:id="rId14"/>
    <p:sldLayoutId id="2147484058" r:id="rId15"/>
    <p:sldLayoutId id="2147484059" r:id="rId16"/>
    <p:sldLayoutId id="2147484060" r:id="rId17"/>
    <p:sldLayoutId id="2147484061" r:id="rId18"/>
    <p:sldLayoutId id="2147484062" r:id="rId19"/>
    <p:sldLayoutId id="2147484063" r:id="rId20"/>
  </p:sldLayoutIdLst>
  <p:timing>
    <p:tnLst>
      <p:par>
        <p:cTn id="1" dur="indefinite" restart="never" nodeType="tmRoot"/>
      </p:par>
    </p:tnLst>
  </p:timing>
  <p:hf hdr="0" ftr="0" dt="0"/>
  <p:txStyles>
    <p:titleStyle>
      <a:lvl1pPr algn="l" defTabSz="487556" rtl="0" eaLnBrk="1" fontAlgn="base" hangingPunct="1">
        <a:spcBef>
          <a:spcPct val="0"/>
        </a:spcBef>
        <a:spcAft>
          <a:spcPct val="0"/>
        </a:spcAft>
        <a:defRPr sz="2986" kern="1200" cap="none" spc="0">
          <a:solidFill>
            <a:schemeClr val="tx2"/>
          </a:solidFill>
          <a:latin typeface="Verdana"/>
          <a:ea typeface="ＭＳ Ｐゴシック" charset="0"/>
          <a:cs typeface="Verdana"/>
        </a:defRPr>
      </a:lvl1pPr>
      <a:lvl2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2pPr>
      <a:lvl3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3pPr>
      <a:lvl4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4pPr>
      <a:lvl5pPr algn="l" defTabSz="487556" rtl="0" eaLnBrk="1" fontAlgn="base" hangingPunct="1">
        <a:spcBef>
          <a:spcPct val="0"/>
        </a:spcBef>
        <a:spcAft>
          <a:spcPct val="0"/>
        </a:spcAft>
        <a:defRPr sz="2560">
          <a:solidFill>
            <a:schemeClr val="bg1"/>
          </a:solidFill>
          <a:latin typeface="Arial" charset="0"/>
          <a:ea typeface="ＭＳ Ｐゴシック" charset="0"/>
          <a:cs typeface="ＭＳ Ｐゴシック" charset="0"/>
        </a:defRPr>
      </a:lvl5pPr>
      <a:lvl6pPr marL="487556"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6pPr>
      <a:lvl7pPr marL="975112"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7pPr>
      <a:lvl8pPr marL="1462668"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8pPr>
      <a:lvl9pPr marL="1950225" algn="l" defTabSz="487556" rtl="0" eaLnBrk="1" fontAlgn="base" hangingPunct="1">
        <a:spcBef>
          <a:spcPct val="0"/>
        </a:spcBef>
        <a:spcAft>
          <a:spcPct val="0"/>
        </a:spcAft>
        <a:defRPr sz="2773">
          <a:solidFill>
            <a:srgbClr val="002C6C"/>
          </a:solidFill>
          <a:latin typeface="Arial" charset="0"/>
          <a:ea typeface="ＭＳ Ｐゴシック" charset="0"/>
          <a:cs typeface="ＭＳ Ｐゴシック" charset="0"/>
        </a:defRPr>
      </a:lvl9pPr>
    </p:titleStyle>
    <p:bodyStyle>
      <a:lvl1pPr marL="383940" marR="0" indent="-304752" algn="l" defTabSz="487556" rtl="0" eaLnBrk="1" fontAlgn="base" latinLnBrk="0" hangingPunct="1">
        <a:lnSpc>
          <a:spcPct val="110000"/>
        </a:lnSpc>
        <a:spcBef>
          <a:spcPts val="427"/>
        </a:spcBef>
        <a:spcAft>
          <a:spcPct val="0"/>
        </a:spcAft>
        <a:buClr>
          <a:schemeClr val="accent1"/>
        </a:buClr>
        <a:buSzTx/>
        <a:buFont typeface="Arial"/>
        <a:buChar char="•"/>
        <a:tabLst/>
        <a:defRPr sz="1813" b="0" i="0" kern="1200" baseline="0">
          <a:solidFill>
            <a:schemeClr val="tx2"/>
          </a:solidFill>
          <a:latin typeface="Verdana"/>
          <a:ea typeface="ＭＳ Ｐゴシック" charset="0"/>
          <a:cs typeface="Verdana"/>
        </a:defRPr>
      </a:lvl1pPr>
      <a:lvl2pPr marL="595107" marR="0" indent="-304752" algn="l" defTabSz="487556" rtl="0" eaLnBrk="1" fontAlgn="base" latinLnBrk="0" hangingPunct="1">
        <a:lnSpc>
          <a:spcPct val="110000"/>
        </a:lnSpc>
        <a:spcBef>
          <a:spcPts val="427"/>
        </a:spcBef>
        <a:spcAft>
          <a:spcPct val="0"/>
        </a:spcAft>
        <a:buClr>
          <a:schemeClr val="accent1"/>
        </a:buClr>
        <a:buSzTx/>
        <a:buFont typeface="Lucida Grande"/>
        <a:buChar char="­"/>
        <a:tabLst/>
        <a:defRPr sz="1813" b="0" i="0" kern="1200">
          <a:solidFill>
            <a:schemeClr val="tx2"/>
          </a:solidFill>
          <a:latin typeface="Verdana"/>
          <a:ea typeface="ＭＳ Ｐゴシック" charset="0"/>
          <a:cs typeface="Verdana"/>
        </a:defRPr>
      </a:lvl2pPr>
      <a:lvl3pPr marL="879223" indent="-304752" algn="l" defTabSz="487556" rtl="0" eaLnBrk="1" fontAlgn="base" hangingPunct="1">
        <a:lnSpc>
          <a:spcPct val="110000"/>
        </a:lnSpc>
        <a:spcBef>
          <a:spcPts val="427"/>
        </a:spcBef>
        <a:spcAft>
          <a:spcPct val="0"/>
        </a:spcAft>
        <a:buClr>
          <a:schemeClr val="accent1"/>
        </a:buClr>
        <a:buFont typeface="Arial"/>
        <a:buChar char="•"/>
        <a:defRPr sz="1813" b="0" i="0" kern="1200">
          <a:solidFill>
            <a:schemeClr val="tx2"/>
          </a:solidFill>
          <a:latin typeface="Verdana"/>
          <a:ea typeface="ＭＳ Ｐゴシック" charset="0"/>
          <a:cs typeface="Verdana"/>
        </a:defRPr>
      </a:lvl3pPr>
      <a:lvl4pPr marL="1121105" indent="-243778" algn="l" defTabSz="487556" rtl="0" eaLnBrk="1" fontAlgn="base" hangingPunct="1">
        <a:lnSpc>
          <a:spcPct val="110000"/>
        </a:lnSpc>
        <a:spcBef>
          <a:spcPts val="427"/>
        </a:spcBef>
        <a:spcAft>
          <a:spcPct val="0"/>
        </a:spcAft>
        <a:buClr>
          <a:schemeClr val="accent1"/>
        </a:buClr>
        <a:buFont typeface="Lucida Grande"/>
        <a:buChar char="­"/>
        <a:defRPr sz="1813" b="0" i="0" kern="1200">
          <a:solidFill>
            <a:schemeClr val="tx2"/>
          </a:solidFill>
          <a:latin typeface="Verdana"/>
          <a:ea typeface="ＭＳ Ｐゴシック" charset="0"/>
          <a:cs typeface="Verdana"/>
        </a:defRPr>
      </a:lvl4pPr>
      <a:lvl5pPr marL="1351469" indent="-243778" algn="l" defTabSz="487556" rtl="0" eaLnBrk="1" fontAlgn="base" hangingPunct="1">
        <a:lnSpc>
          <a:spcPct val="110000"/>
        </a:lnSpc>
        <a:spcBef>
          <a:spcPts val="427"/>
        </a:spcBef>
        <a:spcAft>
          <a:spcPct val="0"/>
        </a:spcAft>
        <a:buClr>
          <a:schemeClr val="accent1"/>
        </a:buClr>
        <a:buSzPct val="100000"/>
        <a:buFont typeface="Arial"/>
        <a:buChar char="•"/>
        <a:defRPr sz="1813" b="0" i="0" kern="1200">
          <a:solidFill>
            <a:schemeClr val="tx2"/>
          </a:solidFill>
          <a:latin typeface="Verdana"/>
          <a:ea typeface="ＭＳ Ｐゴシック" charset="0"/>
          <a:cs typeface="Verdana"/>
        </a:defRPr>
      </a:lvl5pPr>
      <a:lvl6pPr marL="2681559" indent="-243778" algn="l" defTabSz="487556" rtl="0" eaLnBrk="1" latinLnBrk="0" hangingPunct="1">
        <a:spcBef>
          <a:spcPct val="20000"/>
        </a:spcBef>
        <a:buFont typeface="Arial"/>
        <a:buChar char="•"/>
        <a:defRPr sz="2133" kern="1200">
          <a:solidFill>
            <a:schemeClr val="tx1"/>
          </a:solidFill>
          <a:latin typeface="+mn-lt"/>
          <a:ea typeface="+mn-ea"/>
          <a:cs typeface="+mn-cs"/>
        </a:defRPr>
      </a:lvl6pPr>
      <a:lvl7pPr marL="3169114" indent="-243778" algn="l" defTabSz="487556" rtl="0" eaLnBrk="1" latinLnBrk="0" hangingPunct="1">
        <a:spcBef>
          <a:spcPct val="20000"/>
        </a:spcBef>
        <a:buFont typeface="Arial"/>
        <a:buChar char="•"/>
        <a:defRPr sz="2133" kern="1200">
          <a:solidFill>
            <a:schemeClr val="tx1"/>
          </a:solidFill>
          <a:latin typeface="+mn-lt"/>
          <a:ea typeface="+mn-ea"/>
          <a:cs typeface="+mn-cs"/>
        </a:defRPr>
      </a:lvl7pPr>
      <a:lvl8pPr marL="3656671" indent="-243778" algn="l" defTabSz="487556" rtl="0" eaLnBrk="1" latinLnBrk="0" hangingPunct="1">
        <a:spcBef>
          <a:spcPct val="20000"/>
        </a:spcBef>
        <a:buFont typeface="Arial"/>
        <a:buChar char="•"/>
        <a:defRPr sz="2133" kern="1200">
          <a:solidFill>
            <a:schemeClr val="tx1"/>
          </a:solidFill>
          <a:latin typeface="+mn-lt"/>
          <a:ea typeface="+mn-ea"/>
          <a:cs typeface="+mn-cs"/>
        </a:defRPr>
      </a:lvl8pPr>
      <a:lvl9pPr marL="4144228" indent="-243778" algn="l" defTabSz="487556" rtl="0" eaLnBrk="1" latinLnBrk="0" hangingPunct="1">
        <a:spcBef>
          <a:spcPct val="20000"/>
        </a:spcBef>
        <a:buFont typeface="Arial"/>
        <a:buChar char="•"/>
        <a:defRPr sz="2133" kern="1200">
          <a:solidFill>
            <a:schemeClr val="tx1"/>
          </a:solidFill>
          <a:latin typeface="+mn-lt"/>
          <a:ea typeface="+mn-ea"/>
          <a:cs typeface="+mn-cs"/>
        </a:defRPr>
      </a:lvl9pPr>
    </p:bodyStyle>
    <p:otherStyle>
      <a:defPPr>
        <a:defRPr lang="en-US"/>
      </a:defPPr>
      <a:lvl1pPr marL="0" algn="l" defTabSz="487556" rtl="0" eaLnBrk="1" latinLnBrk="0" hangingPunct="1">
        <a:defRPr sz="1920" kern="1200">
          <a:solidFill>
            <a:schemeClr val="tx1"/>
          </a:solidFill>
          <a:latin typeface="+mn-lt"/>
          <a:ea typeface="+mn-ea"/>
          <a:cs typeface="+mn-cs"/>
        </a:defRPr>
      </a:lvl1pPr>
      <a:lvl2pPr marL="487556" algn="l" defTabSz="487556" rtl="0" eaLnBrk="1" latinLnBrk="0" hangingPunct="1">
        <a:defRPr sz="1920" kern="1200">
          <a:solidFill>
            <a:schemeClr val="tx1"/>
          </a:solidFill>
          <a:latin typeface="+mn-lt"/>
          <a:ea typeface="+mn-ea"/>
          <a:cs typeface="+mn-cs"/>
        </a:defRPr>
      </a:lvl2pPr>
      <a:lvl3pPr marL="975112" algn="l" defTabSz="487556" rtl="0" eaLnBrk="1" latinLnBrk="0" hangingPunct="1">
        <a:defRPr sz="1920" kern="1200">
          <a:solidFill>
            <a:schemeClr val="tx1"/>
          </a:solidFill>
          <a:latin typeface="+mn-lt"/>
          <a:ea typeface="+mn-ea"/>
          <a:cs typeface="+mn-cs"/>
        </a:defRPr>
      </a:lvl3pPr>
      <a:lvl4pPr marL="1462668" algn="l" defTabSz="487556" rtl="0" eaLnBrk="1" latinLnBrk="0" hangingPunct="1">
        <a:defRPr sz="1920" kern="1200">
          <a:solidFill>
            <a:schemeClr val="tx1"/>
          </a:solidFill>
          <a:latin typeface="+mn-lt"/>
          <a:ea typeface="+mn-ea"/>
          <a:cs typeface="+mn-cs"/>
        </a:defRPr>
      </a:lvl4pPr>
      <a:lvl5pPr marL="1950225" algn="l" defTabSz="487556" rtl="0" eaLnBrk="1" latinLnBrk="0" hangingPunct="1">
        <a:defRPr sz="1920" kern="1200">
          <a:solidFill>
            <a:schemeClr val="tx1"/>
          </a:solidFill>
          <a:latin typeface="+mn-lt"/>
          <a:ea typeface="+mn-ea"/>
          <a:cs typeface="+mn-cs"/>
        </a:defRPr>
      </a:lvl5pPr>
      <a:lvl6pPr marL="2437781" algn="l" defTabSz="487556" rtl="0" eaLnBrk="1" latinLnBrk="0" hangingPunct="1">
        <a:defRPr sz="1920" kern="1200">
          <a:solidFill>
            <a:schemeClr val="tx1"/>
          </a:solidFill>
          <a:latin typeface="+mn-lt"/>
          <a:ea typeface="+mn-ea"/>
          <a:cs typeface="+mn-cs"/>
        </a:defRPr>
      </a:lvl6pPr>
      <a:lvl7pPr marL="2925337" algn="l" defTabSz="487556" rtl="0" eaLnBrk="1" latinLnBrk="0" hangingPunct="1">
        <a:defRPr sz="1920" kern="1200">
          <a:solidFill>
            <a:schemeClr val="tx1"/>
          </a:solidFill>
          <a:latin typeface="+mn-lt"/>
          <a:ea typeface="+mn-ea"/>
          <a:cs typeface="+mn-cs"/>
        </a:defRPr>
      </a:lvl7pPr>
      <a:lvl8pPr marL="3412893" algn="l" defTabSz="487556" rtl="0" eaLnBrk="1" latinLnBrk="0" hangingPunct="1">
        <a:defRPr sz="1920" kern="1200">
          <a:solidFill>
            <a:schemeClr val="tx1"/>
          </a:solidFill>
          <a:latin typeface="+mn-lt"/>
          <a:ea typeface="+mn-ea"/>
          <a:cs typeface="+mn-cs"/>
        </a:defRPr>
      </a:lvl8pPr>
      <a:lvl9pPr marL="3900450" algn="l" defTabSz="487556"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8" Type="http://schemas.openxmlformats.org/officeDocument/2006/relationships/hyperlink" Target="http://www.iec.ch/dyn/www/f?p=103:7:0::::FSP_ORG_ID:1249" TargetMode="External"/><Relationship Id="rId13" Type="http://schemas.openxmlformats.org/officeDocument/2006/relationships/hyperlink" Target="http://www.iec.ch/dyn/www/f?p=103:7:0::::FSP_ORG_ID,FSP_LANG_ID:1279,25" TargetMode="External"/><Relationship Id="rId3" Type="http://schemas.openxmlformats.org/officeDocument/2006/relationships/hyperlink" Target="http://www.iec.ch/dyn/www/f?p=103:7:0::::FSP_ORG_ID:1224" TargetMode="External"/><Relationship Id="rId7" Type="http://schemas.openxmlformats.org/officeDocument/2006/relationships/hyperlink" Target="http://www.iec.ch/dyn/www/f?p=103:7:0::::FSP_ORG_ID:1236" TargetMode="External"/><Relationship Id="rId12" Type="http://schemas.openxmlformats.org/officeDocument/2006/relationships/hyperlink" Target="http://www.iec.ch/dyn/www/f?p=103:7:0::::FSP_ORG_ID,FSP_LANG_ID:1276,25?q=e%20tch"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www.iec.ch/dyn/www/f?p=103:7:0::::FSP_ORG_ID:1235" TargetMode="External"/><Relationship Id="rId11" Type="http://schemas.openxmlformats.org/officeDocument/2006/relationships/hyperlink" Target="http://www.iec.ch/dyn/www/f?p=103:7:0::::FSP_ORG_ID:1250" TargetMode="External"/><Relationship Id="rId5" Type="http://schemas.openxmlformats.org/officeDocument/2006/relationships/hyperlink" Target="http://www.iec.ch/dyn/www/f?p=103:7:0::::FSP_ORG_ID:1299" TargetMode="External"/><Relationship Id="rId15" Type="http://schemas.openxmlformats.org/officeDocument/2006/relationships/image" Target="../media/image20.png"/><Relationship Id="rId10" Type="http://schemas.openxmlformats.org/officeDocument/2006/relationships/hyperlink" Target="http://www.iec.ch/dyn/www/f?p=103:7:0::::FSP_ORG_ID:1298" TargetMode="External"/><Relationship Id="rId4" Type="http://schemas.openxmlformats.org/officeDocument/2006/relationships/hyperlink" Target="http://www.iec.ch/dyn/www/f?p=103:7:0::::FSP_ORG_ID:1214" TargetMode="External"/><Relationship Id="rId9" Type="http://schemas.openxmlformats.org/officeDocument/2006/relationships/hyperlink" Target="http://www.iec.ch/dyn/www/f?p=103:7:0::::FSP_ORG_ID:1265" TargetMode="External"/><Relationship Id="rId14" Type="http://schemas.openxmlformats.org/officeDocument/2006/relationships/hyperlink" Target="http://www.iec.ch/dyn/www/f?p=103:7:0::::FSP_ORG_ID,FSP_LANG_ID:1275,25?q=e%20tch"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5.gi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gif"/></Relationships>
</file>

<file path=ppt/slides/_rels/slide6.xml.rels><?xml version="1.0" encoding="UTF-8" standalone="yes"?>
<Relationships xmlns="http://schemas.openxmlformats.org/package/2006/relationships"><Relationship Id="rId3" Type="http://schemas.openxmlformats.org/officeDocument/2006/relationships/hyperlink" Target="http://www.iec.ch/dyn/www/f?p=103:33:0::::FSP_ORG_ID,FSP_LANG_ID:1021,25?q=e%20tch"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34_Smart grid.jpg"/>
          <p:cNvPicPr>
            <a:picLocks noChangeAspect="1"/>
          </p:cNvPicPr>
          <p:nvPr/>
        </p:nvPicPr>
        <p:blipFill>
          <a:blip r:embed="rId3" cstate="print"/>
          <a:stretch>
            <a:fillRect/>
          </a:stretch>
        </p:blipFill>
        <p:spPr>
          <a:xfrm>
            <a:off x="0" y="0"/>
            <a:ext cx="13003213" cy="9752410"/>
          </a:xfrm>
          <a:prstGeom prst="rect">
            <a:avLst/>
          </a:prstGeom>
        </p:spPr>
      </p:pic>
      <p:pic>
        <p:nvPicPr>
          <p:cNvPr id="5" name="4 Imagen" descr="logo CEM.gif"/>
          <p:cNvPicPr>
            <a:picLocks noChangeAspect="1"/>
          </p:cNvPicPr>
          <p:nvPr/>
        </p:nvPicPr>
        <p:blipFill>
          <a:blip r:embed="rId4" cstate="print"/>
          <a:stretch>
            <a:fillRect/>
          </a:stretch>
        </p:blipFill>
        <p:spPr>
          <a:xfrm>
            <a:off x="-1" y="8812924"/>
            <a:ext cx="2353117" cy="934326"/>
          </a:xfrm>
          <a:prstGeom prst="rect">
            <a:avLst/>
          </a:prstGeom>
        </p:spPr>
      </p:pic>
    </p:spTree>
    <p:extLst>
      <p:ext uri="{BB962C8B-B14F-4D97-AF65-F5344CB8AC3E}">
        <p14:creationId xmlns:p14="http://schemas.microsoft.com/office/powerpoint/2010/main" val="151616145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9183519" y="637602"/>
            <a:ext cx="3808596" cy="823357"/>
          </a:xfrm>
          <a:solidFill>
            <a:schemeClr val="accent1">
              <a:lumMod val="60000"/>
              <a:lumOff val="40000"/>
            </a:schemeClr>
          </a:solidFill>
        </p:spPr>
        <p:txBody>
          <a:bodyPr vert="horz" lIns="91440" tIns="45720" rIns="91440" bIns="45720" rtlCol="0" anchor="ctr">
            <a:normAutofit fontScale="90000"/>
          </a:bodyPr>
          <a:lstStyle/>
          <a:p>
            <a:pPr algn="ctr"/>
            <a:r>
              <a:rPr lang="es-MX" sz="3200" b="1">
                <a:solidFill>
                  <a:schemeClr val="bg1"/>
                </a:solidFill>
              </a:rPr>
              <a:t>Technical area of participation </a:t>
            </a:r>
          </a:p>
        </p:txBody>
      </p:sp>
      <p:sp>
        <p:nvSpPr>
          <p:cNvPr id="8194" name="4 Marcador de número de diapositiva"/>
          <p:cNvSpPr>
            <a:spLocks noGrp="1"/>
          </p:cNvSpPr>
          <p:nvPr>
            <p:ph type="sldNum" sz="quarter" idx="12"/>
          </p:nvPr>
        </p:nvSpPr>
        <p:spPr>
          <a:noFill/>
        </p:spPr>
        <p:txBody>
          <a:bodyPr/>
          <a:lstStyle/>
          <a:p>
            <a:fld id="{903CB295-1D16-43F5-9637-A0B5D4B010B2}" type="slidenum">
              <a:rPr lang="en-GB" smtClean="0"/>
              <a:pPr/>
              <a:t>10</a:t>
            </a:fld>
            <a:endParaRPr lang="en-GB" smtClean="0"/>
          </a:p>
        </p:txBody>
      </p:sp>
      <p:sp>
        <p:nvSpPr>
          <p:cNvPr id="8196" name="Rectangle 3"/>
          <p:cNvSpPr>
            <a:spLocks noGrp="1" noChangeArrowheads="1"/>
          </p:cNvSpPr>
          <p:nvPr>
            <p:ph idx="4294967295"/>
          </p:nvPr>
        </p:nvSpPr>
        <p:spPr>
          <a:xfrm>
            <a:off x="167281" y="1934587"/>
            <a:ext cx="12561779" cy="7099670"/>
          </a:xfrm>
        </p:spPr>
        <p:txBody>
          <a:bodyPr>
            <a:noAutofit/>
          </a:bodyPr>
          <a:lstStyle/>
          <a:p>
            <a:pPr marL="1655762" lvl="1" indent="-457200" algn="just" defTabSz="893763">
              <a:lnSpc>
                <a:spcPct val="150000"/>
              </a:lnSpc>
            </a:pPr>
            <a:r>
              <a:rPr lang="es-MX" sz="2400" dirty="0" err="1" smtClean="0"/>
              <a:t>Power</a:t>
            </a:r>
            <a:r>
              <a:rPr lang="es-MX" sz="2400" dirty="0" smtClean="0"/>
              <a:t> </a:t>
            </a:r>
            <a:r>
              <a:rPr lang="es-MX" sz="2400" dirty="0" err="1" smtClean="0"/>
              <a:t>transformers</a:t>
            </a:r>
            <a:r>
              <a:rPr lang="es-MX" sz="2400" dirty="0" smtClean="0"/>
              <a:t> (</a:t>
            </a:r>
            <a:r>
              <a:rPr lang="es-MX" sz="2400" dirty="0" smtClean="0">
                <a:hlinkClick r:id="rId3"/>
              </a:rPr>
              <a:t>IEC/CT 14</a:t>
            </a:r>
            <a:r>
              <a:rPr lang="es-MX" sz="2400" dirty="0" smtClean="0"/>
              <a:t>).</a:t>
            </a:r>
          </a:p>
          <a:p>
            <a:pPr marL="1655762" lvl="1" indent="-457200" algn="just" defTabSz="893763">
              <a:lnSpc>
                <a:spcPct val="150000"/>
              </a:lnSpc>
            </a:pPr>
            <a:r>
              <a:rPr lang="es-MX" sz="2400" dirty="0" smtClean="0"/>
              <a:t>Electric Cables (</a:t>
            </a:r>
            <a:r>
              <a:rPr lang="es-MX" sz="2400" dirty="0" smtClean="0">
                <a:hlinkClick r:id="rId4"/>
              </a:rPr>
              <a:t>IEC/CT 20</a:t>
            </a:r>
            <a:r>
              <a:rPr lang="es-MX" sz="2400" dirty="0" smtClean="0"/>
              <a:t>).</a:t>
            </a:r>
          </a:p>
          <a:p>
            <a:pPr marL="1655762" lvl="1" indent="-457200" algn="just" defTabSz="893763">
              <a:lnSpc>
                <a:spcPct val="150000"/>
              </a:lnSpc>
            </a:pPr>
            <a:r>
              <a:rPr lang="es-MX" sz="2400" dirty="0" err="1" smtClean="0"/>
              <a:t>Electrical</a:t>
            </a:r>
            <a:r>
              <a:rPr lang="es-MX" sz="2400" dirty="0" smtClean="0"/>
              <a:t> </a:t>
            </a:r>
            <a:r>
              <a:rPr lang="es-MX" sz="2400" dirty="0" err="1" smtClean="0"/>
              <a:t>accesories</a:t>
            </a:r>
            <a:r>
              <a:rPr lang="es-MX" sz="2400" dirty="0" smtClean="0"/>
              <a:t> (</a:t>
            </a:r>
            <a:r>
              <a:rPr lang="es-MX" sz="2400" dirty="0" smtClean="0">
                <a:hlinkClick r:id="rId5"/>
              </a:rPr>
              <a:t>IEC/CT 23</a:t>
            </a:r>
            <a:r>
              <a:rPr lang="es-MX" sz="2400" dirty="0" smtClean="0"/>
              <a:t> &amp; </a:t>
            </a:r>
            <a:r>
              <a:rPr lang="es-MX" sz="2400" dirty="0" err="1" smtClean="0"/>
              <a:t>SCs</a:t>
            </a:r>
            <a:r>
              <a:rPr lang="es-MX" sz="2400" dirty="0" smtClean="0"/>
              <a:t>).</a:t>
            </a:r>
          </a:p>
          <a:p>
            <a:pPr marL="1655762" lvl="1" indent="-457200" algn="just" defTabSz="893763">
              <a:lnSpc>
                <a:spcPct val="150000"/>
              </a:lnSpc>
            </a:pPr>
            <a:r>
              <a:rPr lang="es-MX" sz="2400" dirty="0" err="1" smtClean="0"/>
              <a:t>Lamps</a:t>
            </a:r>
            <a:r>
              <a:rPr lang="es-MX" sz="2400" dirty="0" smtClean="0"/>
              <a:t> and </a:t>
            </a:r>
            <a:r>
              <a:rPr lang="es-MX" sz="2400" dirty="0" err="1" smtClean="0"/>
              <a:t>related</a:t>
            </a:r>
            <a:r>
              <a:rPr lang="es-MX" sz="2400" dirty="0" smtClean="0"/>
              <a:t> </a:t>
            </a:r>
            <a:r>
              <a:rPr lang="es-MX" sz="2400" dirty="0" err="1" smtClean="0"/>
              <a:t>equipment</a:t>
            </a:r>
            <a:r>
              <a:rPr lang="es-MX" sz="2400" dirty="0" smtClean="0"/>
              <a:t> (</a:t>
            </a:r>
            <a:r>
              <a:rPr lang="es-MX" sz="2400" dirty="0" smtClean="0">
                <a:hlinkClick r:id="rId6"/>
              </a:rPr>
              <a:t>IEC/CT 34</a:t>
            </a:r>
            <a:r>
              <a:rPr lang="es-MX" sz="2400" dirty="0" smtClean="0"/>
              <a:t> &amp; </a:t>
            </a:r>
            <a:r>
              <a:rPr lang="es-MX" sz="2400" dirty="0" err="1" smtClean="0"/>
              <a:t>SCs</a:t>
            </a:r>
            <a:r>
              <a:rPr lang="es-MX" sz="2400" dirty="0" smtClean="0"/>
              <a:t>).</a:t>
            </a:r>
          </a:p>
          <a:p>
            <a:pPr marL="1655762" lvl="1" indent="-457200" algn="just" defTabSz="893763">
              <a:lnSpc>
                <a:spcPct val="150000"/>
              </a:lnSpc>
            </a:pPr>
            <a:r>
              <a:rPr lang="es-MX" sz="2400" dirty="0" smtClean="0"/>
              <a:t>Safety of </a:t>
            </a:r>
            <a:r>
              <a:rPr lang="es-MX" sz="2400" dirty="0" err="1" smtClean="0"/>
              <a:t>household</a:t>
            </a:r>
            <a:r>
              <a:rPr lang="es-MX" sz="2400" dirty="0" smtClean="0"/>
              <a:t> and similar </a:t>
            </a:r>
            <a:r>
              <a:rPr lang="es-MX" sz="2400" dirty="0" err="1" smtClean="0"/>
              <a:t>electrical</a:t>
            </a:r>
            <a:r>
              <a:rPr lang="es-MX" sz="2400" dirty="0" smtClean="0"/>
              <a:t> </a:t>
            </a:r>
            <a:r>
              <a:rPr lang="es-MX" sz="2400" dirty="0" err="1" smtClean="0"/>
              <a:t>appliances</a:t>
            </a:r>
            <a:r>
              <a:rPr lang="es-MX" sz="2400" dirty="0" smtClean="0"/>
              <a:t> (</a:t>
            </a:r>
            <a:r>
              <a:rPr lang="es-MX" sz="2400" dirty="0" smtClean="0">
                <a:hlinkClick r:id="rId7"/>
              </a:rPr>
              <a:t>IEC CT 61</a:t>
            </a:r>
            <a:r>
              <a:rPr lang="es-MX" sz="2400" dirty="0" smtClean="0"/>
              <a:t> &amp; </a:t>
            </a:r>
            <a:r>
              <a:rPr lang="es-MX" sz="2400" dirty="0" err="1" smtClean="0"/>
              <a:t>SCs</a:t>
            </a:r>
            <a:r>
              <a:rPr lang="es-MX" sz="2400" dirty="0" smtClean="0"/>
              <a:t>).</a:t>
            </a:r>
          </a:p>
          <a:p>
            <a:pPr marL="1655762" lvl="1" indent="-457200" algn="just" defTabSz="893763">
              <a:lnSpc>
                <a:spcPct val="150000"/>
              </a:lnSpc>
            </a:pPr>
            <a:r>
              <a:rPr lang="en-US" sz="2400" dirty="0" smtClean="0"/>
              <a:t>Electrical installations and protection against electric shock</a:t>
            </a:r>
            <a:r>
              <a:rPr lang="es-MX" sz="2400" dirty="0" smtClean="0"/>
              <a:t> (</a:t>
            </a:r>
            <a:r>
              <a:rPr lang="es-MX" sz="2400" dirty="0" smtClean="0">
                <a:hlinkClick r:id="rId8"/>
              </a:rPr>
              <a:t>IEC/CT 64</a:t>
            </a:r>
            <a:r>
              <a:rPr lang="es-MX" sz="2400" dirty="0" smtClean="0"/>
              <a:t>).</a:t>
            </a:r>
          </a:p>
          <a:p>
            <a:pPr marL="1655762" lvl="1" indent="-457200" algn="just" defTabSz="893763">
              <a:lnSpc>
                <a:spcPct val="150000"/>
              </a:lnSpc>
            </a:pPr>
            <a:r>
              <a:rPr lang="es-MX" sz="2400" dirty="0" err="1" smtClean="0"/>
              <a:t>Electromagnetic</a:t>
            </a:r>
            <a:r>
              <a:rPr lang="es-MX" sz="2400" dirty="0" smtClean="0"/>
              <a:t> </a:t>
            </a:r>
            <a:r>
              <a:rPr lang="es-MX" sz="2400" dirty="0" err="1" smtClean="0"/>
              <a:t>compatibility</a:t>
            </a:r>
            <a:r>
              <a:rPr lang="es-MX" sz="2400" dirty="0" smtClean="0"/>
              <a:t> (</a:t>
            </a:r>
            <a:r>
              <a:rPr lang="es-MX" sz="2400" dirty="0" smtClean="0">
                <a:hlinkClick r:id="rId9"/>
              </a:rPr>
              <a:t>IEC/CT 77</a:t>
            </a:r>
            <a:r>
              <a:rPr lang="es-MX" sz="2400" dirty="0" smtClean="0"/>
              <a:t>, SC 77 A &amp; B).</a:t>
            </a:r>
          </a:p>
          <a:p>
            <a:pPr marL="1655762" lvl="1" indent="-457200" algn="just" defTabSz="893763">
              <a:lnSpc>
                <a:spcPct val="150000"/>
              </a:lnSpc>
            </a:pPr>
            <a:r>
              <a:rPr lang="es-MX" sz="2400" dirty="0" smtClean="0">
                <a:hlinkClick r:id="rId10"/>
              </a:rPr>
              <a:t>CISPR</a:t>
            </a:r>
            <a:endParaRPr lang="es-MX" sz="2400" dirty="0" smtClean="0"/>
          </a:p>
          <a:p>
            <a:pPr marL="1655762" lvl="1" indent="-457200" algn="just" defTabSz="893763">
              <a:lnSpc>
                <a:spcPct val="150000"/>
              </a:lnSpc>
            </a:pPr>
            <a:r>
              <a:rPr lang="en-US" sz="2400" dirty="0" smtClean="0"/>
              <a:t>Industrial-process measurement, control and automation</a:t>
            </a:r>
            <a:r>
              <a:rPr lang="es-MX" sz="2400" dirty="0" smtClean="0"/>
              <a:t> (</a:t>
            </a:r>
            <a:r>
              <a:rPr lang="es-MX" sz="2400" dirty="0" smtClean="0">
                <a:hlinkClick r:id="rId11"/>
              </a:rPr>
              <a:t>IEC/CT 65</a:t>
            </a:r>
            <a:r>
              <a:rPr lang="es-MX" sz="2400" dirty="0" smtClean="0"/>
              <a:t> and </a:t>
            </a:r>
            <a:r>
              <a:rPr lang="es-MX" sz="2400" dirty="0" err="1" smtClean="0"/>
              <a:t>SCs</a:t>
            </a:r>
            <a:r>
              <a:rPr lang="es-MX" sz="2400" dirty="0" smtClean="0"/>
              <a:t>).</a:t>
            </a:r>
          </a:p>
          <a:p>
            <a:pPr marL="1655762" lvl="1" indent="-457200" algn="just" defTabSz="893763">
              <a:lnSpc>
                <a:spcPct val="150000"/>
              </a:lnSpc>
            </a:pPr>
            <a:r>
              <a:rPr lang="es-MX" sz="2400" dirty="0" smtClean="0"/>
              <a:t>Solar </a:t>
            </a:r>
            <a:r>
              <a:rPr lang="es-MX" sz="2400" dirty="0" err="1" smtClean="0"/>
              <a:t>photovoltaic</a:t>
            </a:r>
            <a:r>
              <a:rPr lang="es-MX" sz="2400" dirty="0" smtClean="0"/>
              <a:t> </a:t>
            </a:r>
            <a:r>
              <a:rPr lang="es-MX" sz="2400" dirty="0" err="1" smtClean="0"/>
              <a:t>energy</a:t>
            </a:r>
            <a:r>
              <a:rPr lang="es-MX" sz="2400" dirty="0" smtClean="0"/>
              <a:t> </a:t>
            </a:r>
            <a:r>
              <a:rPr lang="es-MX" sz="2400" dirty="0" err="1" smtClean="0"/>
              <a:t>systems</a:t>
            </a:r>
            <a:r>
              <a:rPr lang="es-MX" sz="2400" dirty="0" smtClean="0"/>
              <a:t> (</a:t>
            </a:r>
            <a:r>
              <a:rPr lang="es-MX" sz="2400" dirty="0" smtClean="0">
                <a:hlinkClick r:id="rId12"/>
              </a:rPr>
              <a:t>TC 82</a:t>
            </a:r>
            <a:r>
              <a:rPr lang="es-MX" sz="2400" dirty="0" smtClean="0"/>
              <a:t>).</a:t>
            </a:r>
          </a:p>
          <a:p>
            <a:pPr marL="1655762" lvl="1" indent="-457200" algn="just" defTabSz="893763">
              <a:lnSpc>
                <a:spcPct val="150000"/>
              </a:lnSpc>
            </a:pPr>
            <a:r>
              <a:rPr lang="es-MX" sz="2400" dirty="0" err="1" smtClean="0"/>
              <a:t>Fibre</a:t>
            </a:r>
            <a:r>
              <a:rPr lang="es-MX" sz="2400" dirty="0" smtClean="0"/>
              <a:t> </a:t>
            </a:r>
            <a:r>
              <a:rPr lang="es-MX" sz="2400" dirty="0" err="1" smtClean="0"/>
              <a:t>optics</a:t>
            </a:r>
            <a:r>
              <a:rPr lang="es-MX" sz="2400" dirty="0" smtClean="0"/>
              <a:t>  (</a:t>
            </a:r>
            <a:r>
              <a:rPr lang="es-MX" sz="2400" dirty="0" smtClean="0">
                <a:hlinkClick r:id="rId13"/>
              </a:rPr>
              <a:t>IEC/CT 86</a:t>
            </a:r>
            <a:r>
              <a:rPr lang="es-MX" sz="2400" dirty="0" smtClean="0"/>
              <a:t> and </a:t>
            </a:r>
            <a:r>
              <a:rPr lang="es-MX" sz="2400" dirty="0" err="1" smtClean="0"/>
              <a:t>SCs</a:t>
            </a:r>
            <a:r>
              <a:rPr lang="es-MX" sz="2400" dirty="0" smtClean="0"/>
              <a:t>).</a:t>
            </a:r>
          </a:p>
          <a:p>
            <a:pPr marL="1655762" lvl="1" indent="-457200" algn="just" defTabSz="893763">
              <a:lnSpc>
                <a:spcPct val="150000"/>
              </a:lnSpc>
            </a:pPr>
            <a:r>
              <a:rPr lang="es-MX" sz="2400" dirty="0" err="1" smtClean="0"/>
              <a:t>Members</a:t>
            </a:r>
            <a:r>
              <a:rPr lang="es-MX" sz="2400" dirty="0" smtClean="0"/>
              <a:t> in </a:t>
            </a:r>
            <a:r>
              <a:rPr lang="es-MX" sz="2400" dirty="0" err="1" smtClean="0"/>
              <a:t>the</a:t>
            </a:r>
            <a:r>
              <a:rPr lang="es-MX" sz="2400" dirty="0" smtClean="0"/>
              <a:t> </a:t>
            </a:r>
            <a:r>
              <a:rPr lang="es-MX" sz="2400" dirty="0" err="1" smtClean="0"/>
              <a:t>following</a:t>
            </a:r>
            <a:r>
              <a:rPr lang="es-MX" sz="2400" dirty="0" smtClean="0"/>
              <a:t> </a:t>
            </a:r>
            <a:r>
              <a:rPr lang="es-MX" sz="2400" dirty="0" err="1" smtClean="0"/>
              <a:t>WGs</a:t>
            </a:r>
            <a:r>
              <a:rPr lang="es-MX" sz="2400" dirty="0" smtClean="0"/>
              <a:t>, MT, JWG in </a:t>
            </a:r>
            <a:r>
              <a:rPr lang="es-MX" sz="2400" dirty="0" smtClean="0">
                <a:hlinkClick r:id="rId14"/>
              </a:rPr>
              <a:t>TC 59</a:t>
            </a:r>
            <a:r>
              <a:rPr lang="es-MX" sz="2400" dirty="0" smtClean="0"/>
              <a:t>, TC 61, SC 77 A &amp; B, TC 20 and TC 23. </a:t>
            </a:r>
          </a:p>
        </p:txBody>
      </p:sp>
      <p:pic>
        <p:nvPicPr>
          <p:cNvPr id="2" name="Imagen 1"/>
          <p:cNvPicPr>
            <a:picLocks noChangeAspect="1"/>
          </p:cNvPicPr>
          <p:nvPr/>
        </p:nvPicPr>
        <p:blipFill>
          <a:blip r:embed="rId15"/>
          <a:stretch>
            <a:fillRect/>
          </a:stretch>
        </p:blipFill>
        <p:spPr>
          <a:xfrm>
            <a:off x="167281" y="162399"/>
            <a:ext cx="3682303" cy="1298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s-MX" dirty="0" smtClean="0"/>
              <a:t> </a:t>
            </a:r>
          </a:p>
        </p:txBody>
      </p:sp>
      <p:sp>
        <p:nvSpPr>
          <p:cNvPr id="8194" name="4 Marcador de número de diapositiva"/>
          <p:cNvSpPr>
            <a:spLocks noGrp="1"/>
          </p:cNvSpPr>
          <p:nvPr>
            <p:ph type="sldNum" sz="quarter" idx="12"/>
          </p:nvPr>
        </p:nvSpPr>
        <p:spPr>
          <a:noFill/>
        </p:spPr>
        <p:txBody>
          <a:bodyPr/>
          <a:lstStyle/>
          <a:p>
            <a:fld id="{903CB295-1D16-43F5-9637-A0B5D4B010B2}" type="slidenum">
              <a:rPr lang="en-GB" smtClean="0"/>
              <a:pPr/>
              <a:t>11</a:t>
            </a:fld>
            <a:endParaRPr lang="en-GB" smtClean="0"/>
          </a:p>
        </p:txBody>
      </p:sp>
      <p:sp>
        <p:nvSpPr>
          <p:cNvPr id="8196" name="Rectangle 3"/>
          <p:cNvSpPr>
            <a:spLocks noGrp="1" noChangeArrowheads="1"/>
          </p:cNvSpPr>
          <p:nvPr>
            <p:ph idx="4294967295"/>
          </p:nvPr>
        </p:nvSpPr>
        <p:spPr>
          <a:xfrm>
            <a:off x="684149" y="2585715"/>
            <a:ext cx="10994504" cy="5653095"/>
          </a:xfrm>
        </p:spPr>
        <p:txBody>
          <a:bodyPr>
            <a:normAutofit/>
          </a:bodyPr>
          <a:lstStyle/>
          <a:p>
            <a:pPr marL="1198562" lvl="1" indent="0" algn="just" defTabSz="893763" eaLnBrk="1" hangingPunct="1">
              <a:lnSpc>
                <a:spcPct val="70000"/>
              </a:lnSpc>
              <a:buNone/>
            </a:pPr>
            <a:endParaRPr lang="es-MX" sz="4000" b="1" dirty="0" smtClean="0"/>
          </a:p>
          <a:p>
            <a:pPr marL="1655762" lvl="1" indent="-457200" algn="just" defTabSz="893763">
              <a:lnSpc>
                <a:spcPct val="70000"/>
              </a:lnSpc>
            </a:pPr>
            <a:r>
              <a:rPr lang="en-US" sz="3600" dirty="0" smtClean="0"/>
              <a:t>Follow up decisions and actions from SMB meetings are made by Mexican </a:t>
            </a:r>
            <a:r>
              <a:rPr lang="en-US" sz="3600" dirty="0" err="1" smtClean="0"/>
              <a:t>Electrotechnical</a:t>
            </a:r>
            <a:r>
              <a:rPr lang="en-US" sz="3600" dirty="0" smtClean="0"/>
              <a:t> Industry and Mexican Stakeholders through  NSC 1 and NSC 2 (</a:t>
            </a:r>
            <a:r>
              <a:rPr lang="en-US" sz="3600" dirty="0" smtClean="0">
                <a:hlinkClick r:id="rId3" action="ppaction://hlinksldjump"/>
              </a:rPr>
              <a:t>see figure 1</a:t>
            </a:r>
            <a:r>
              <a:rPr lang="en-US" sz="3600" dirty="0" smtClean="0"/>
              <a:t>).</a:t>
            </a:r>
          </a:p>
          <a:p>
            <a:pPr marL="1216025" lvl="1" indent="-17463" algn="just" defTabSz="893763" eaLnBrk="1" hangingPunct="1">
              <a:lnSpc>
                <a:spcPct val="70000"/>
              </a:lnSpc>
              <a:buFont typeface="Arial" pitchFamily="34" charset="0"/>
              <a:buChar char="•"/>
            </a:pPr>
            <a:endParaRPr lang="en-US" sz="3200" dirty="0" smtClean="0"/>
          </a:p>
          <a:p>
            <a:pPr marL="1655762" lvl="1" indent="-457200" algn="just" defTabSz="893763">
              <a:lnSpc>
                <a:spcPct val="70000"/>
              </a:lnSpc>
            </a:pPr>
            <a:r>
              <a:rPr lang="en-US" sz="3600" dirty="0" smtClean="0"/>
              <a:t>TC/SC reports.</a:t>
            </a:r>
          </a:p>
          <a:p>
            <a:pPr marL="1216025" lvl="1" indent="-17463" algn="just" defTabSz="893763" eaLnBrk="1" hangingPunct="1">
              <a:lnSpc>
                <a:spcPct val="70000"/>
              </a:lnSpc>
              <a:buFont typeface="Arial" pitchFamily="34" charset="0"/>
              <a:buChar char="•"/>
            </a:pPr>
            <a:endParaRPr lang="en-US" sz="3600" dirty="0"/>
          </a:p>
          <a:p>
            <a:pPr marL="1655762" lvl="1" indent="-457200" algn="just" defTabSz="893763">
              <a:lnSpc>
                <a:spcPct val="70000"/>
              </a:lnSpc>
            </a:pPr>
            <a:r>
              <a:rPr lang="en-US" sz="3600" dirty="0"/>
              <a:t>System approach i.e. proposals of new </a:t>
            </a:r>
            <a:r>
              <a:rPr lang="en-US" sz="3600" dirty="0" err="1"/>
              <a:t>SyC</a:t>
            </a:r>
            <a:r>
              <a:rPr lang="en-US" sz="3600" dirty="0"/>
              <a:t>.</a:t>
            </a:r>
          </a:p>
          <a:p>
            <a:pPr marL="1216025" lvl="1" indent="-17463" algn="just" defTabSz="893763" eaLnBrk="1" hangingPunct="1">
              <a:lnSpc>
                <a:spcPct val="70000"/>
              </a:lnSpc>
              <a:buFont typeface="Arial" pitchFamily="34" charset="0"/>
              <a:buChar char="•"/>
            </a:pPr>
            <a:endParaRPr lang="en-US" sz="3600" dirty="0"/>
          </a:p>
          <a:p>
            <a:pPr marL="1655762" lvl="1" indent="-457200" algn="just" defTabSz="893763">
              <a:lnSpc>
                <a:spcPct val="70000"/>
              </a:lnSpc>
            </a:pPr>
            <a:r>
              <a:rPr lang="en-US" sz="3600" dirty="0"/>
              <a:t>Maintenance of ISO/IEC directives</a:t>
            </a:r>
            <a:r>
              <a:rPr lang="en-US" sz="3600" dirty="0" smtClean="0"/>
              <a:t>.</a:t>
            </a:r>
            <a:endParaRPr lang="en-US" sz="3600" dirty="0"/>
          </a:p>
        </p:txBody>
      </p:sp>
      <p:pic>
        <p:nvPicPr>
          <p:cNvPr id="2" name="Imagen 1"/>
          <p:cNvPicPr>
            <a:picLocks noChangeAspect="1"/>
          </p:cNvPicPr>
          <p:nvPr/>
        </p:nvPicPr>
        <p:blipFill>
          <a:blip r:embed="rId4"/>
          <a:stretch>
            <a:fillRect/>
          </a:stretch>
        </p:blipFill>
        <p:spPr>
          <a:xfrm>
            <a:off x="11170445" y="8421556"/>
            <a:ext cx="1804572" cy="1225402"/>
          </a:xfrm>
          <a:prstGeom prst="rect">
            <a:avLst/>
          </a:prstGeom>
        </p:spPr>
      </p:pic>
      <p:sp>
        <p:nvSpPr>
          <p:cNvPr id="3" name="CuadroTexto 2"/>
          <p:cNvSpPr txBox="1"/>
          <p:nvPr/>
        </p:nvSpPr>
        <p:spPr>
          <a:xfrm>
            <a:off x="10347158" y="884443"/>
            <a:ext cx="2627859" cy="535531"/>
          </a:xfrm>
          <a:prstGeom prst="rect">
            <a:avLst/>
          </a:prstGeom>
          <a:solidFill>
            <a:schemeClr val="accent1">
              <a:lumMod val="60000"/>
              <a:lumOff val="40000"/>
            </a:schemeClr>
          </a:solidFill>
        </p:spPr>
        <p:txBody>
          <a:bodyPr vert="horz" lIns="91440" tIns="45720" rIns="91440" bIns="45720" rtlCol="0" anchor="ctr">
            <a:normAutofit fontScale="97500"/>
          </a:bodyPr>
          <a:lstStyle>
            <a:lvl1pPr algn="ctr" defTabSz="975208" eaLnBrk="1" latinLnBrk="0" hangingPunct="1">
              <a:lnSpc>
                <a:spcPct val="90000"/>
              </a:lnSpc>
              <a:buNone/>
              <a:defRPr sz="3200" b="1">
                <a:solidFill>
                  <a:schemeClr val="bg1"/>
                </a:solidFill>
                <a:latin typeface="+mj-lt"/>
                <a:ea typeface="+mj-ea"/>
                <a:cs typeface="+mj-cs"/>
              </a:defRPr>
            </a:lvl1pPr>
          </a:lstStyle>
          <a:p>
            <a:r>
              <a:rPr lang="es-MX" dirty="0"/>
              <a:t>SMB  </a:t>
            </a:r>
            <a:r>
              <a:rPr lang="es-MX" dirty="0" err="1"/>
              <a:t>Issues</a:t>
            </a:r>
            <a:r>
              <a:rPr lang="es-MX" dirty="0"/>
              <a:t> </a:t>
            </a:r>
          </a:p>
        </p:txBody>
      </p:sp>
      <p:pic>
        <p:nvPicPr>
          <p:cNvPr id="4" name="Imagen 3"/>
          <p:cNvPicPr>
            <a:picLocks noChangeAspect="1"/>
          </p:cNvPicPr>
          <p:nvPr/>
        </p:nvPicPr>
        <p:blipFill>
          <a:blip r:embed="rId5"/>
          <a:stretch>
            <a:fillRect/>
          </a:stretch>
        </p:blipFill>
        <p:spPr>
          <a:xfrm>
            <a:off x="246109" y="383507"/>
            <a:ext cx="3682303" cy="1298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4 Marcador de número de diapositiva"/>
          <p:cNvSpPr>
            <a:spLocks noGrp="1"/>
          </p:cNvSpPr>
          <p:nvPr>
            <p:ph type="sldNum" sz="quarter" idx="12"/>
          </p:nvPr>
        </p:nvSpPr>
        <p:spPr>
          <a:noFill/>
        </p:spPr>
        <p:txBody>
          <a:bodyPr/>
          <a:lstStyle/>
          <a:p>
            <a:fld id="{B71ADD96-81A7-4F57-8BE9-9488B267BCD7}" type="slidenum">
              <a:rPr lang="en-GB" smtClean="0"/>
              <a:pPr/>
              <a:t>12</a:t>
            </a:fld>
            <a:endParaRPr lang="en-GB" dirty="0" smtClean="0"/>
          </a:p>
        </p:txBody>
      </p:sp>
      <p:sp>
        <p:nvSpPr>
          <p:cNvPr id="11268" name="Rectangle 3"/>
          <p:cNvSpPr>
            <a:spLocks noGrp="1" noChangeArrowheads="1"/>
          </p:cNvSpPr>
          <p:nvPr>
            <p:ph idx="4294967295"/>
          </p:nvPr>
        </p:nvSpPr>
        <p:spPr>
          <a:xfrm>
            <a:off x="0" y="2628900"/>
            <a:ext cx="12211050" cy="6924675"/>
          </a:xfrm>
        </p:spPr>
        <p:txBody>
          <a:bodyPr/>
          <a:lstStyle/>
          <a:p>
            <a:pPr marL="647700" indent="-17463" algn="just" defTabSz="893763" eaLnBrk="1" hangingPunct="1">
              <a:lnSpc>
                <a:spcPct val="70000"/>
              </a:lnSpc>
              <a:buFont typeface="Webdings" pitchFamily="18" charset="2"/>
              <a:buNone/>
            </a:pPr>
            <a:r>
              <a:rPr lang="en-US" sz="3200" dirty="0" smtClean="0">
                <a:solidFill>
                  <a:srgbClr val="FF0000"/>
                </a:solidFill>
              </a:rPr>
              <a:t>E.g. Objective 1</a:t>
            </a:r>
          </a:p>
          <a:p>
            <a:pPr marL="1216025" lvl="1" indent="-17463" algn="just" defTabSz="893763" eaLnBrk="1" hangingPunct="1">
              <a:lnSpc>
                <a:spcPct val="70000"/>
              </a:lnSpc>
            </a:pPr>
            <a:r>
              <a:rPr lang="en-US" sz="3600" dirty="0" smtClean="0"/>
              <a:t>International standardization as strategic tool.</a:t>
            </a:r>
          </a:p>
          <a:p>
            <a:pPr marL="1198562" lvl="1" indent="0" algn="just" defTabSz="893763" eaLnBrk="1" hangingPunct="1">
              <a:lnSpc>
                <a:spcPct val="70000"/>
              </a:lnSpc>
              <a:buNone/>
            </a:pPr>
            <a:endParaRPr lang="en-US" sz="3600" dirty="0" smtClean="0"/>
          </a:p>
          <a:p>
            <a:pPr marL="1216025" lvl="1" indent="-17463" algn="just" defTabSz="893763" eaLnBrk="1" hangingPunct="1">
              <a:lnSpc>
                <a:spcPct val="70000"/>
              </a:lnSpc>
              <a:buNone/>
            </a:pPr>
            <a:r>
              <a:rPr lang="en-US" sz="3200" dirty="0" smtClean="0">
                <a:solidFill>
                  <a:srgbClr val="FF0000"/>
                </a:solidFill>
                <a:ea typeface="+mn-ea"/>
                <a:cs typeface="+mn-cs"/>
              </a:rPr>
              <a:t>Strategy 1.1</a:t>
            </a:r>
          </a:p>
          <a:p>
            <a:pPr marL="1731962" lvl="2" indent="-17463" algn="just" defTabSz="893763" eaLnBrk="1" hangingPunct="1">
              <a:lnSpc>
                <a:spcPct val="70000"/>
              </a:lnSpc>
            </a:pPr>
            <a:r>
              <a:rPr lang="en-US" sz="3200" dirty="0" smtClean="0"/>
              <a:t>Strengthen the presence of National Industry  in the IEC.</a:t>
            </a:r>
          </a:p>
          <a:p>
            <a:pPr marL="1216025" lvl="1" indent="-17463" algn="just" defTabSz="893763" eaLnBrk="1" hangingPunct="1">
              <a:lnSpc>
                <a:spcPct val="70000"/>
              </a:lnSpc>
              <a:buNone/>
            </a:pPr>
            <a:r>
              <a:rPr lang="en-US" sz="3200" dirty="0" smtClean="0">
                <a:solidFill>
                  <a:srgbClr val="FF0000"/>
                </a:solidFill>
                <a:ea typeface="+mn-ea"/>
                <a:cs typeface="+mn-cs"/>
              </a:rPr>
              <a:t>Lines of action</a:t>
            </a:r>
          </a:p>
          <a:p>
            <a:pPr marL="1216025" lvl="1" indent="-17463" algn="just" defTabSz="893763" eaLnBrk="1" hangingPunct="1">
              <a:lnSpc>
                <a:spcPct val="70000"/>
              </a:lnSpc>
              <a:buFont typeface="Arial" pitchFamily="34" charset="0"/>
              <a:buChar char="•"/>
            </a:pPr>
            <a:r>
              <a:rPr lang="en-US" sz="2800" dirty="0" smtClean="0"/>
              <a:t>Designing a system that emphasizes the benefits in the short, medium and long term the participation in IEC.</a:t>
            </a:r>
          </a:p>
          <a:p>
            <a:pPr marL="1216025" lvl="1" indent="-17463" algn="just" defTabSz="893763" eaLnBrk="1" hangingPunct="1">
              <a:lnSpc>
                <a:spcPct val="70000"/>
              </a:lnSpc>
              <a:buFont typeface="Arial" pitchFamily="34" charset="0"/>
              <a:buChar char="•"/>
            </a:pPr>
            <a:r>
              <a:rPr lang="en-US" sz="2800" dirty="0" smtClean="0"/>
              <a:t>Promoting the participation in the Mexican NC.</a:t>
            </a:r>
          </a:p>
          <a:p>
            <a:pPr marL="1216025" lvl="1" indent="-17463" algn="just" defTabSz="893763" eaLnBrk="1" hangingPunct="1">
              <a:lnSpc>
                <a:spcPct val="70000"/>
              </a:lnSpc>
              <a:buFont typeface="Arial" pitchFamily="34" charset="0"/>
              <a:buChar char="•"/>
            </a:pPr>
            <a:r>
              <a:rPr lang="en-US" sz="2800" dirty="0" smtClean="0"/>
              <a:t>Disseminate the IEC standardization trends.</a:t>
            </a:r>
          </a:p>
          <a:p>
            <a:pPr marL="1216025" lvl="1" indent="-17463" algn="just" defTabSz="893763" eaLnBrk="1" hangingPunct="1">
              <a:lnSpc>
                <a:spcPct val="70000"/>
              </a:lnSpc>
              <a:buNone/>
            </a:pPr>
            <a:r>
              <a:rPr lang="en-US" sz="3200" dirty="0" smtClean="0">
                <a:solidFill>
                  <a:srgbClr val="FF0000"/>
                </a:solidFill>
                <a:ea typeface="+mn-ea"/>
                <a:cs typeface="+mn-cs"/>
              </a:rPr>
              <a:t>E.g. Activities</a:t>
            </a:r>
          </a:p>
          <a:p>
            <a:pPr marL="2247900" lvl="3" indent="-17463" algn="just" defTabSz="893763" eaLnBrk="1" hangingPunct="1">
              <a:lnSpc>
                <a:spcPct val="70000"/>
              </a:lnSpc>
            </a:pPr>
            <a:r>
              <a:rPr lang="en-US" sz="2800" dirty="0" smtClean="0"/>
              <a:t>Making the Mexican NC the home of industry.</a:t>
            </a:r>
          </a:p>
          <a:p>
            <a:pPr marL="2247900" lvl="3" indent="-17463" algn="just" defTabSz="893763" eaLnBrk="1" hangingPunct="1">
              <a:lnSpc>
                <a:spcPct val="70000"/>
              </a:lnSpc>
            </a:pPr>
            <a:r>
              <a:rPr lang="en-US" sz="2800" dirty="0" smtClean="0"/>
              <a:t>Promoting the participation of the industry in the Mexican NC.</a:t>
            </a:r>
          </a:p>
          <a:p>
            <a:pPr marL="2247900" lvl="3" indent="-17463" algn="just" defTabSz="893763" eaLnBrk="1" hangingPunct="1">
              <a:lnSpc>
                <a:spcPct val="70000"/>
              </a:lnSpc>
            </a:pPr>
            <a:r>
              <a:rPr lang="en-US" sz="2800" dirty="0" smtClean="0"/>
              <a:t>Development of the national YP program.</a:t>
            </a:r>
          </a:p>
          <a:p>
            <a:pPr marL="647700" indent="-17463" algn="just" defTabSz="893763" eaLnBrk="1" hangingPunct="1">
              <a:lnSpc>
                <a:spcPct val="70000"/>
              </a:lnSpc>
            </a:pPr>
            <a:endParaRPr lang="es-MX" sz="2800" dirty="0" smtClean="0"/>
          </a:p>
          <a:p>
            <a:pPr marL="647700" indent="-17463" algn="just" defTabSz="893763" eaLnBrk="1" hangingPunct="1">
              <a:lnSpc>
                <a:spcPct val="70000"/>
              </a:lnSpc>
              <a:buFont typeface="Webdings" pitchFamily="18" charset="2"/>
              <a:buNone/>
            </a:pPr>
            <a:endParaRPr lang="es-MX" sz="1000" dirty="0" smtClean="0"/>
          </a:p>
        </p:txBody>
      </p:sp>
      <p:sp>
        <p:nvSpPr>
          <p:cNvPr id="5" name="Rectangle 2"/>
          <p:cNvSpPr txBox="1">
            <a:spLocks noChangeArrowheads="1"/>
          </p:cNvSpPr>
          <p:nvPr/>
        </p:nvSpPr>
        <p:spPr bwMode="auto">
          <a:xfrm>
            <a:off x="8149389" y="556879"/>
            <a:ext cx="4902972" cy="1092986"/>
          </a:xfrm>
          <a:prstGeom prst="rect">
            <a:avLst/>
          </a:prstGeom>
          <a:solidFill>
            <a:schemeClr val="accent1">
              <a:lumMod val="60000"/>
              <a:lumOff val="40000"/>
            </a:schemeClr>
          </a:solidFill>
        </p:spPr>
        <p:txBody>
          <a:bodyPr vert="horz" lIns="91440" tIns="45720" rIns="91440" bIns="45720" rtlCol="0" anchor="ctr">
            <a:normAutofit fontScale="97500"/>
          </a:bodyPr>
          <a:lstStyle>
            <a:defPPr>
              <a:defRPr lang="en-CA"/>
            </a:defPPr>
            <a:lvl1pPr algn="ctr" defTabSz="975208" eaLnBrk="1" latinLnBrk="0" hangingPunct="1">
              <a:lnSpc>
                <a:spcPct val="90000"/>
              </a:lnSpc>
              <a:buNone/>
              <a:defRPr sz="3200" b="1">
                <a:solidFill>
                  <a:schemeClr val="bg1"/>
                </a:solidFill>
                <a:latin typeface="+mj-lt"/>
                <a:ea typeface="+mj-ea"/>
                <a:cs typeface="+mj-cs"/>
              </a:defRPr>
            </a:lvl1pPr>
          </a:lstStyle>
          <a:p>
            <a:r>
              <a:rPr lang="en-US" dirty="0"/>
              <a:t>Mexican NC strategic plan 2011 </a:t>
            </a:r>
            <a:endParaRPr lang="es-MX" dirty="0"/>
          </a:p>
        </p:txBody>
      </p:sp>
      <p:pic>
        <p:nvPicPr>
          <p:cNvPr id="3" name="Imagen 2"/>
          <p:cNvPicPr>
            <a:picLocks noChangeAspect="1"/>
          </p:cNvPicPr>
          <p:nvPr/>
        </p:nvPicPr>
        <p:blipFill>
          <a:blip r:embed="rId3"/>
          <a:stretch>
            <a:fillRect/>
          </a:stretch>
        </p:blipFill>
        <p:spPr>
          <a:xfrm>
            <a:off x="409296" y="351304"/>
            <a:ext cx="3682303" cy="1298561"/>
          </a:xfrm>
          <a:prstGeom prst="rect">
            <a:avLst/>
          </a:prstGeom>
        </p:spPr>
      </p:pic>
      <p:pic>
        <p:nvPicPr>
          <p:cNvPr id="2" name="Imagen 1"/>
          <p:cNvPicPr>
            <a:picLocks noChangeAspect="1"/>
          </p:cNvPicPr>
          <p:nvPr/>
        </p:nvPicPr>
        <p:blipFill>
          <a:blip r:embed="rId4"/>
          <a:stretch>
            <a:fillRect/>
          </a:stretch>
        </p:blipFill>
        <p:spPr>
          <a:xfrm>
            <a:off x="11069678" y="8418507"/>
            <a:ext cx="1804572" cy="1231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8630653" y="715886"/>
            <a:ext cx="4372560" cy="1213596"/>
          </a:xfrm>
          <a:solidFill>
            <a:schemeClr val="accent1">
              <a:lumMod val="60000"/>
              <a:lumOff val="40000"/>
            </a:schemeClr>
          </a:solidFill>
        </p:spPr>
        <p:txBody>
          <a:bodyPr vert="horz" lIns="91440" tIns="45720" rIns="91440" bIns="45720" rtlCol="0" anchor="ctr">
            <a:normAutofit fontScale="97500"/>
          </a:bodyPr>
          <a:lstStyle/>
          <a:p>
            <a:pPr algn="ctr" fontAlgn="base">
              <a:spcAft>
                <a:spcPct val="0"/>
              </a:spcAft>
            </a:pPr>
            <a:r>
              <a:rPr lang="en-US" sz="3200" b="1" dirty="0">
                <a:solidFill>
                  <a:schemeClr val="bg1"/>
                </a:solidFill>
              </a:rPr>
              <a:t>Challenges for the Mexican NC</a:t>
            </a:r>
          </a:p>
        </p:txBody>
      </p:sp>
      <p:sp>
        <p:nvSpPr>
          <p:cNvPr id="8194" name="4 Marcador de número de diapositiva"/>
          <p:cNvSpPr>
            <a:spLocks noGrp="1"/>
          </p:cNvSpPr>
          <p:nvPr>
            <p:ph type="sldNum" sz="quarter" idx="12"/>
          </p:nvPr>
        </p:nvSpPr>
        <p:spPr>
          <a:noFill/>
        </p:spPr>
        <p:txBody>
          <a:bodyPr/>
          <a:lstStyle/>
          <a:p>
            <a:fld id="{903CB295-1D16-43F5-9637-A0B5D4B010B2}" type="slidenum">
              <a:rPr lang="en-GB" smtClean="0"/>
              <a:pPr/>
              <a:t>13</a:t>
            </a:fld>
            <a:endParaRPr lang="en-GB" smtClean="0"/>
          </a:p>
        </p:txBody>
      </p:sp>
      <p:sp>
        <p:nvSpPr>
          <p:cNvPr id="8196" name="Rectangle 3"/>
          <p:cNvSpPr>
            <a:spLocks noGrp="1" noChangeArrowheads="1"/>
          </p:cNvSpPr>
          <p:nvPr>
            <p:ph idx="4294967295"/>
          </p:nvPr>
        </p:nvSpPr>
        <p:spPr>
          <a:xfrm>
            <a:off x="216791" y="2506997"/>
            <a:ext cx="11288713" cy="4503402"/>
          </a:xfrm>
        </p:spPr>
        <p:txBody>
          <a:bodyPr/>
          <a:lstStyle/>
          <a:p>
            <a:pPr marL="647700" indent="-17463" algn="just" defTabSz="893763" eaLnBrk="1" hangingPunct="1">
              <a:lnSpc>
                <a:spcPct val="70000"/>
              </a:lnSpc>
              <a:buClr>
                <a:schemeClr val="tx1"/>
              </a:buClr>
              <a:buFont typeface="Webdings" pitchFamily="18" charset="2"/>
              <a:buNone/>
            </a:pPr>
            <a:endParaRPr lang="es-MX" sz="4400" b="1" dirty="0" smtClean="0"/>
          </a:p>
          <a:p>
            <a:pPr marL="1216025" lvl="1" indent="-17463" algn="just" defTabSz="893763" eaLnBrk="1" hangingPunct="1">
              <a:lnSpc>
                <a:spcPct val="70000"/>
              </a:lnSpc>
              <a:buNone/>
            </a:pPr>
            <a:endParaRPr lang="es-MX" sz="2800" dirty="0" smtClean="0"/>
          </a:p>
          <a:p>
            <a:pPr marL="1712912" lvl="1" indent="-514350" algn="just" defTabSz="893763" eaLnBrk="1" hangingPunct="1">
              <a:lnSpc>
                <a:spcPct val="70000"/>
              </a:lnSpc>
              <a:buFont typeface="+mj-lt"/>
              <a:buAutoNum type="arabicPeriod"/>
            </a:pPr>
            <a:r>
              <a:rPr lang="es-MX" sz="3600" dirty="0" err="1" smtClean="0"/>
              <a:t>Changes</a:t>
            </a:r>
            <a:r>
              <a:rPr lang="es-MX" sz="3600" dirty="0" smtClean="0"/>
              <a:t> </a:t>
            </a:r>
            <a:r>
              <a:rPr lang="es-MX" sz="3600" dirty="0" err="1" smtClean="0"/>
              <a:t>for</a:t>
            </a:r>
            <a:r>
              <a:rPr lang="es-MX" sz="3600" dirty="0" smtClean="0"/>
              <a:t> </a:t>
            </a:r>
            <a:r>
              <a:rPr lang="es-MX" sz="3600" dirty="0" err="1" smtClean="0"/>
              <a:t>standardization</a:t>
            </a:r>
            <a:r>
              <a:rPr lang="es-MX" sz="3600" dirty="0" smtClean="0"/>
              <a:t> and </a:t>
            </a:r>
            <a:r>
              <a:rPr lang="es-MX" sz="3600" dirty="0" err="1" smtClean="0"/>
              <a:t>conformiity</a:t>
            </a:r>
            <a:r>
              <a:rPr lang="es-MX" sz="3600" dirty="0" smtClean="0"/>
              <a:t> </a:t>
            </a:r>
            <a:r>
              <a:rPr lang="es-MX" sz="3600" dirty="0" err="1" smtClean="0"/>
              <a:t>assessment</a:t>
            </a:r>
            <a:r>
              <a:rPr lang="es-MX" sz="3600" dirty="0" smtClean="0"/>
              <a:t>.</a:t>
            </a:r>
            <a:endParaRPr lang="en-US" sz="3600" dirty="0" smtClean="0"/>
          </a:p>
          <a:p>
            <a:pPr marL="1712912" lvl="1" indent="-514350" algn="just" defTabSz="893763" eaLnBrk="1" hangingPunct="1">
              <a:lnSpc>
                <a:spcPct val="70000"/>
              </a:lnSpc>
              <a:buFont typeface="+mj-lt"/>
              <a:buAutoNum type="arabicPeriod"/>
            </a:pPr>
            <a:endParaRPr lang="en-US" sz="3600" dirty="0" smtClean="0"/>
          </a:p>
          <a:p>
            <a:pPr marL="1712912" lvl="1" indent="-514350" algn="just" defTabSz="893763" eaLnBrk="1" hangingPunct="1">
              <a:lnSpc>
                <a:spcPct val="70000"/>
              </a:lnSpc>
              <a:buFont typeface="+mj-lt"/>
              <a:buAutoNum type="arabicPeriod"/>
            </a:pPr>
            <a:r>
              <a:rPr lang="en-US" sz="3600" dirty="0" smtClean="0"/>
              <a:t>Technologies futures.</a:t>
            </a:r>
          </a:p>
          <a:p>
            <a:pPr marL="1712912" lvl="1" indent="-514350" algn="just" defTabSz="893763" eaLnBrk="1" hangingPunct="1">
              <a:lnSpc>
                <a:spcPct val="70000"/>
              </a:lnSpc>
              <a:buFont typeface="+mj-lt"/>
              <a:buAutoNum type="arabicPeriod"/>
            </a:pPr>
            <a:endParaRPr lang="en-US" sz="3600" dirty="0" smtClean="0"/>
          </a:p>
          <a:p>
            <a:pPr marL="1712912" lvl="1" indent="-514350" algn="just" defTabSz="893763" eaLnBrk="1" hangingPunct="1">
              <a:lnSpc>
                <a:spcPct val="70000"/>
              </a:lnSpc>
              <a:buFont typeface="+mj-lt"/>
              <a:buAutoNum type="arabicPeriod"/>
            </a:pPr>
            <a:r>
              <a:rPr lang="en-US" sz="3600" dirty="0" smtClean="0"/>
              <a:t>Interdisciplinary  collaboration.</a:t>
            </a:r>
          </a:p>
          <a:p>
            <a:pPr marL="1712912" lvl="1" indent="-514350" algn="just" defTabSz="893763" eaLnBrk="1" hangingPunct="1">
              <a:lnSpc>
                <a:spcPct val="70000"/>
              </a:lnSpc>
              <a:buFont typeface="+mj-lt"/>
              <a:buAutoNum type="arabicPeriod"/>
            </a:pPr>
            <a:endParaRPr lang="en-US" sz="3600" dirty="0" smtClean="0"/>
          </a:p>
          <a:p>
            <a:pPr marL="1712912" lvl="1" indent="-514350" algn="just" defTabSz="893763" eaLnBrk="1" hangingPunct="1">
              <a:lnSpc>
                <a:spcPct val="70000"/>
              </a:lnSpc>
              <a:buFont typeface="+mj-lt"/>
              <a:buAutoNum type="arabicPeriod"/>
            </a:pPr>
            <a:r>
              <a:rPr lang="en-US" sz="3600" dirty="0" smtClean="0"/>
              <a:t>Modernization for complex  and connected world.</a:t>
            </a:r>
          </a:p>
        </p:txBody>
      </p:sp>
      <p:pic>
        <p:nvPicPr>
          <p:cNvPr id="3" name="Imagen 2"/>
          <p:cNvPicPr>
            <a:picLocks noChangeAspect="1"/>
          </p:cNvPicPr>
          <p:nvPr/>
        </p:nvPicPr>
        <p:blipFill>
          <a:blip r:embed="rId3"/>
          <a:stretch>
            <a:fillRect/>
          </a:stretch>
        </p:blipFill>
        <p:spPr>
          <a:xfrm>
            <a:off x="216791" y="213817"/>
            <a:ext cx="3682303" cy="1298561"/>
          </a:xfrm>
          <a:prstGeom prst="rect">
            <a:avLst/>
          </a:prstGeom>
        </p:spPr>
      </p:pic>
      <p:pic>
        <p:nvPicPr>
          <p:cNvPr id="4" name="Imagen 3"/>
          <p:cNvPicPr>
            <a:picLocks noChangeAspect="1"/>
          </p:cNvPicPr>
          <p:nvPr/>
        </p:nvPicPr>
        <p:blipFill>
          <a:blip r:embed="rId4"/>
          <a:stretch>
            <a:fillRect/>
          </a:stretch>
        </p:blipFill>
        <p:spPr>
          <a:xfrm>
            <a:off x="10860505" y="8284997"/>
            <a:ext cx="2142708" cy="146225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ctrTitle" idx="4294967295"/>
          </p:nvPr>
        </p:nvSpPr>
        <p:spPr>
          <a:xfrm>
            <a:off x="965033" y="2883568"/>
            <a:ext cx="11107738" cy="2894013"/>
          </a:xfrm>
        </p:spPr>
        <p:txBody>
          <a:bodyPr/>
          <a:lstStyle/>
          <a:p>
            <a:pPr algn="ctr" eaLnBrk="1" hangingPunct="1"/>
            <a:r>
              <a:rPr lang="en-US" b="1" smtClean="0">
                <a:solidFill>
                  <a:srgbClr val="C00000"/>
                </a:solidFill>
              </a:rPr>
              <a:t>Thank you for your attention</a:t>
            </a:r>
            <a:br>
              <a:rPr lang="en-US" b="1" smtClean="0">
                <a:solidFill>
                  <a:srgbClr val="C00000"/>
                </a:solidFill>
              </a:rPr>
            </a:br>
            <a:r>
              <a:rPr lang="en-US" b="1" smtClean="0">
                <a:solidFill>
                  <a:srgbClr val="C00000"/>
                </a:solidFill>
              </a:rPr>
              <a:t>any questions?</a:t>
            </a:r>
          </a:p>
        </p:txBody>
      </p:sp>
      <p:pic>
        <p:nvPicPr>
          <p:cNvPr id="2" name="Imagen 1"/>
          <p:cNvPicPr>
            <a:picLocks noChangeAspect="1"/>
          </p:cNvPicPr>
          <p:nvPr/>
        </p:nvPicPr>
        <p:blipFill>
          <a:blip r:embed="rId3"/>
          <a:stretch>
            <a:fillRect/>
          </a:stretch>
        </p:blipFill>
        <p:spPr>
          <a:xfrm>
            <a:off x="10863332" y="8284083"/>
            <a:ext cx="2139881" cy="1463167"/>
          </a:xfrm>
          <a:prstGeom prst="rect">
            <a:avLst/>
          </a:prstGeom>
        </p:spPr>
      </p:pic>
      <p:pic>
        <p:nvPicPr>
          <p:cNvPr id="3" name="Imagen 2"/>
          <p:cNvPicPr>
            <a:picLocks noChangeAspect="1"/>
          </p:cNvPicPr>
          <p:nvPr/>
        </p:nvPicPr>
        <p:blipFill>
          <a:blip r:embed="rId4"/>
          <a:stretch>
            <a:fillRect/>
          </a:stretch>
        </p:blipFill>
        <p:spPr>
          <a:xfrm>
            <a:off x="264917" y="248730"/>
            <a:ext cx="3682303" cy="1298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34_Smart grid.jpg"/>
          <p:cNvPicPr>
            <a:picLocks noChangeAspect="1"/>
          </p:cNvPicPr>
          <p:nvPr/>
        </p:nvPicPr>
        <p:blipFill>
          <a:blip r:embed="rId3" cstate="print"/>
          <a:stretch>
            <a:fillRect/>
          </a:stretch>
        </p:blipFill>
        <p:spPr>
          <a:xfrm>
            <a:off x="0" y="0"/>
            <a:ext cx="13003213" cy="9752410"/>
          </a:xfrm>
          <a:prstGeom prst="rect">
            <a:avLst/>
          </a:prstGeom>
        </p:spPr>
      </p:pic>
      <p:pic>
        <p:nvPicPr>
          <p:cNvPr id="5" name="4 Imagen" descr="logo CEM.gif"/>
          <p:cNvPicPr>
            <a:picLocks noChangeAspect="1"/>
          </p:cNvPicPr>
          <p:nvPr/>
        </p:nvPicPr>
        <p:blipFill>
          <a:blip r:embed="rId4" cstate="print"/>
          <a:stretch>
            <a:fillRect/>
          </a:stretch>
        </p:blipFill>
        <p:spPr>
          <a:xfrm>
            <a:off x="-1" y="8812924"/>
            <a:ext cx="2353117" cy="934326"/>
          </a:xfrm>
          <a:prstGeom prst="rect">
            <a:avLst/>
          </a:prstGeom>
        </p:spPr>
      </p:pic>
    </p:spTree>
    <p:extLst>
      <p:ext uri="{BB962C8B-B14F-4D97-AF65-F5344CB8AC3E}">
        <p14:creationId xmlns:p14="http://schemas.microsoft.com/office/powerpoint/2010/main" val="37161455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1125263" y="2027183"/>
            <a:ext cx="11069638" cy="2894013"/>
          </a:xfrm>
        </p:spPr>
        <p:txBody>
          <a:bodyPr>
            <a:normAutofit fontScale="90000"/>
          </a:bodyPr>
          <a:lstStyle/>
          <a:p>
            <a:pPr algn="ctr" eaLnBrk="1" hangingPunct="1"/>
            <a:r>
              <a:rPr lang="en-US" sz="5400" dirty="0" smtClean="0"/>
              <a:t/>
            </a:r>
            <a:br>
              <a:rPr lang="en-US" sz="5400" dirty="0" smtClean="0"/>
            </a:br>
            <a:r>
              <a:rPr lang="en-US" sz="5400" dirty="0" smtClean="0"/>
              <a:t/>
            </a:r>
            <a:br>
              <a:rPr lang="en-US" sz="5400" dirty="0" smtClean="0"/>
            </a:br>
            <a:r>
              <a:rPr lang="en-US" sz="5400" dirty="0" smtClean="0"/>
              <a:t> </a:t>
            </a:r>
            <a:r>
              <a:rPr lang="en-US" sz="5400" dirty="0" smtClean="0">
                <a:solidFill>
                  <a:srgbClr val="C00000"/>
                </a:solidFill>
                <a:latin typeface="Calibri" panose="020F0502020204030204" pitchFamily="34" charset="0"/>
              </a:rPr>
              <a:t>Highlight topics of the </a:t>
            </a:r>
            <a:br>
              <a:rPr lang="en-US" sz="5400" dirty="0" smtClean="0">
                <a:solidFill>
                  <a:srgbClr val="C00000"/>
                </a:solidFill>
                <a:latin typeface="Calibri" panose="020F0502020204030204" pitchFamily="34" charset="0"/>
              </a:rPr>
            </a:br>
            <a:r>
              <a:rPr lang="en-US" sz="5400" dirty="0" smtClean="0">
                <a:solidFill>
                  <a:srgbClr val="C00000"/>
                </a:solidFill>
                <a:latin typeface="Calibri" panose="020F0502020204030204" pitchFamily="34" charset="0"/>
              </a:rPr>
              <a:t>Mexican NC/IEC</a:t>
            </a:r>
            <a:br>
              <a:rPr lang="en-US" sz="5400" dirty="0" smtClean="0">
                <a:solidFill>
                  <a:srgbClr val="C00000"/>
                </a:solidFill>
                <a:latin typeface="Calibri" panose="020F0502020204030204" pitchFamily="34" charset="0"/>
              </a:rPr>
            </a:br>
            <a:r>
              <a:rPr lang="en-US" sz="5400" smtClean="0">
                <a:solidFill>
                  <a:srgbClr val="C00000"/>
                </a:solidFill>
                <a:latin typeface="Calibri" panose="020F0502020204030204" pitchFamily="34" charset="0"/>
              </a:rPr>
              <a:t/>
            </a:r>
            <a:br>
              <a:rPr lang="en-US" sz="5400" smtClean="0">
                <a:solidFill>
                  <a:srgbClr val="C00000"/>
                </a:solidFill>
                <a:latin typeface="Calibri" panose="020F0502020204030204" pitchFamily="34" charset="0"/>
              </a:rPr>
            </a:br>
            <a:endParaRPr lang="en-US" sz="3200" dirty="0" smtClean="0">
              <a:solidFill>
                <a:srgbClr val="C00000"/>
              </a:solidFill>
              <a:latin typeface="Calibri" panose="020F0502020204030204" pitchFamily="34" charset="0"/>
            </a:endParaRPr>
          </a:p>
        </p:txBody>
      </p:sp>
      <p:sp>
        <p:nvSpPr>
          <p:cNvPr id="6148" name="Rectangle 4"/>
          <p:cNvSpPr>
            <a:spLocks noChangeArrowheads="1"/>
          </p:cNvSpPr>
          <p:nvPr/>
        </p:nvSpPr>
        <p:spPr bwMode="auto">
          <a:xfrm>
            <a:off x="9896475" y="6808788"/>
            <a:ext cx="182563" cy="458787"/>
          </a:xfrm>
          <a:prstGeom prst="rect">
            <a:avLst/>
          </a:prstGeom>
          <a:noFill/>
          <a:ln w="9525">
            <a:noFill/>
            <a:miter lim="800000"/>
            <a:headEnd/>
            <a:tailEnd/>
          </a:ln>
        </p:spPr>
        <p:txBody>
          <a:bodyPr wrap="none" lIns="91430" tIns="45715" rIns="91430" bIns="45715">
            <a:spAutoFit/>
          </a:bodyPr>
          <a:lstStyle/>
          <a:p>
            <a:pPr eaLnBrk="0" hangingPunct="0"/>
            <a:endParaRPr lang="en-GB" sz="2400" b="1" dirty="0">
              <a:latin typeface="Times" pitchFamily="18" charset="0"/>
            </a:endParaRPr>
          </a:p>
        </p:txBody>
      </p:sp>
      <p:pic>
        <p:nvPicPr>
          <p:cNvPr id="2" name="Imagen 1"/>
          <p:cNvPicPr>
            <a:picLocks noChangeAspect="1"/>
          </p:cNvPicPr>
          <p:nvPr/>
        </p:nvPicPr>
        <p:blipFill>
          <a:blip r:embed="rId3"/>
          <a:stretch>
            <a:fillRect/>
          </a:stretch>
        </p:blipFill>
        <p:spPr>
          <a:xfrm>
            <a:off x="9063832" y="139591"/>
            <a:ext cx="3680650" cy="1298624"/>
          </a:xfrm>
          <a:prstGeom prst="rect">
            <a:avLst/>
          </a:prstGeom>
        </p:spPr>
      </p:pic>
      <p:sp>
        <p:nvSpPr>
          <p:cNvPr id="6" name="CuadroTexto 5"/>
          <p:cNvSpPr txBox="1"/>
          <p:nvPr/>
        </p:nvSpPr>
        <p:spPr>
          <a:xfrm>
            <a:off x="5063384" y="5655294"/>
            <a:ext cx="4000448" cy="830997"/>
          </a:xfrm>
          <a:prstGeom prst="rect">
            <a:avLst/>
          </a:prstGeom>
          <a:noFill/>
        </p:spPr>
        <p:txBody>
          <a:bodyPr wrap="square" rtlCol="0">
            <a:spAutoFit/>
          </a:bodyPr>
          <a:lstStyle/>
          <a:p>
            <a:pPr algn="ctr"/>
            <a:r>
              <a:rPr lang="es-MX" sz="2400" b="1" smtClean="0">
                <a:solidFill>
                  <a:schemeClr val="tx1">
                    <a:lumMod val="75000"/>
                    <a:lumOff val="25000"/>
                  </a:schemeClr>
                </a:solidFill>
              </a:rPr>
              <a:t>Jesús Lucatero Díaz</a:t>
            </a:r>
          </a:p>
          <a:p>
            <a:pPr algn="ctr"/>
            <a:r>
              <a:rPr lang="es-MX" sz="2400" b="1" smtClean="0">
                <a:solidFill>
                  <a:schemeClr val="tx1">
                    <a:lumMod val="75000"/>
                    <a:lumOff val="25000"/>
                  </a:schemeClr>
                </a:solidFill>
              </a:rPr>
              <a:t>Deputy General Director </a:t>
            </a:r>
            <a:endParaRPr lang="es-MX" sz="2400" b="1" dirty="0" smtClean="0">
              <a:solidFill>
                <a:schemeClr val="tx1">
                  <a:lumMod val="75000"/>
                  <a:lumOff val="25000"/>
                </a:schemeClr>
              </a:solidFill>
            </a:endParaRPr>
          </a:p>
        </p:txBody>
      </p:sp>
      <p:sp>
        <p:nvSpPr>
          <p:cNvPr id="7" name="Subtítulo 2"/>
          <p:cNvSpPr txBox="1">
            <a:spLocks/>
          </p:cNvSpPr>
          <p:nvPr/>
        </p:nvSpPr>
        <p:spPr>
          <a:xfrm>
            <a:off x="9896475" y="7626065"/>
            <a:ext cx="3151909" cy="454726"/>
          </a:xfrm>
          <a:prstGeom prst="rect">
            <a:avLst/>
          </a:prstGeom>
          <a:solidFill>
            <a:schemeClr val="bg1">
              <a:lumMod val="85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spcBef>
                <a:spcPts val="300"/>
              </a:spcBef>
            </a:pPr>
            <a:r>
              <a:rPr lang="es-ES" sz="2000" b="1" smtClean="0"/>
              <a:t>January, 2016</a:t>
            </a:r>
            <a:endParaRPr lang="es-ES" sz="2000" b="1"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1828800" y="3122887"/>
            <a:ext cx="10058400" cy="4334203"/>
          </a:xfrm>
        </p:spPr>
        <p:txBody>
          <a:bodyPr/>
          <a:lstStyle/>
          <a:p>
            <a:pPr marL="863600" indent="-863600" eaLnBrk="1" hangingPunct="1">
              <a:buFont typeface="Webdings" pitchFamily="18" charset="2"/>
              <a:buAutoNum type="romanUcPeriod"/>
            </a:pPr>
            <a:r>
              <a:rPr lang="en-US" sz="4000" dirty="0" smtClean="0"/>
              <a:t>IEC Mexican NC Structure </a:t>
            </a:r>
          </a:p>
          <a:p>
            <a:pPr marL="863600" indent="-863600" eaLnBrk="1" hangingPunct="1">
              <a:buFont typeface="Webdings" pitchFamily="18" charset="2"/>
              <a:buAutoNum type="romanUcPeriod"/>
            </a:pPr>
            <a:r>
              <a:rPr lang="en-US" sz="4000" dirty="0" smtClean="0"/>
              <a:t>Mexican NC Business Model</a:t>
            </a:r>
          </a:p>
          <a:p>
            <a:pPr marL="863600" indent="-863600" eaLnBrk="1" hangingPunct="1">
              <a:buFont typeface="Webdings" pitchFamily="18" charset="2"/>
              <a:buAutoNum type="romanUcPeriod"/>
            </a:pPr>
            <a:r>
              <a:rPr lang="en-US" sz="4000" dirty="0" smtClean="0"/>
              <a:t>Adoption of IEC Standards in Mexico</a:t>
            </a:r>
          </a:p>
          <a:p>
            <a:pPr marL="863600" indent="-863600" eaLnBrk="1" hangingPunct="1">
              <a:buFont typeface="Webdings" pitchFamily="18" charset="2"/>
              <a:buAutoNum type="romanUcPeriod"/>
            </a:pPr>
            <a:r>
              <a:rPr lang="en-US" sz="4000" dirty="0" smtClean="0"/>
              <a:t>Mexican NC strategic plan 2011</a:t>
            </a:r>
          </a:p>
          <a:p>
            <a:pPr marL="863600" indent="-863600" eaLnBrk="1" hangingPunct="1">
              <a:buNone/>
            </a:pPr>
            <a:endParaRPr lang="es-MX" dirty="0" smtClean="0"/>
          </a:p>
        </p:txBody>
      </p:sp>
      <p:sp>
        <p:nvSpPr>
          <p:cNvPr id="7170" name="4 Marcador de número de diapositiva"/>
          <p:cNvSpPr>
            <a:spLocks noGrp="1"/>
          </p:cNvSpPr>
          <p:nvPr>
            <p:ph type="sldNum" sz="quarter" idx="12"/>
          </p:nvPr>
        </p:nvSpPr>
        <p:spPr>
          <a:noFill/>
        </p:spPr>
        <p:txBody>
          <a:bodyPr/>
          <a:lstStyle/>
          <a:p>
            <a:fld id="{E532044F-2454-47BC-AD9D-157BB683CB36}" type="slidenum">
              <a:rPr lang="en-GB" smtClean="0"/>
              <a:pPr/>
              <a:t>3</a:t>
            </a:fld>
            <a:endParaRPr lang="en-GB" dirty="0" smtClean="0"/>
          </a:p>
        </p:txBody>
      </p:sp>
      <p:pic>
        <p:nvPicPr>
          <p:cNvPr id="2" name="Imagen 1"/>
          <p:cNvPicPr>
            <a:picLocks noChangeAspect="1"/>
          </p:cNvPicPr>
          <p:nvPr/>
        </p:nvPicPr>
        <p:blipFill>
          <a:blip r:embed="rId3"/>
          <a:stretch>
            <a:fillRect/>
          </a:stretch>
        </p:blipFill>
        <p:spPr>
          <a:xfrm>
            <a:off x="9320910" y="167801"/>
            <a:ext cx="3682303" cy="1298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2 Marcador de número de diapositiva"/>
          <p:cNvSpPr>
            <a:spLocks noGrp="1"/>
          </p:cNvSpPr>
          <p:nvPr>
            <p:ph type="sldNum" sz="quarter" idx="11"/>
          </p:nvPr>
        </p:nvSpPr>
        <p:spPr>
          <a:noFill/>
        </p:spPr>
        <p:txBody>
          <a:bodyPr/>
          <a:lstStyle/>
          <a:p>
            <a:fld id="{7A040DF4-E3F4-4538-8C49-42B0F0CCB3D8}" type="slidenum">
              <a:rPr lang="en-GB" smtClean="0"/>
              <a:pPr/>
              <a:t>4</a:t>
            </a:fld>
            <a:endParaRPr lang="en-GB" dirty="0" smtClean="0"/>
          </a:p>
        </p:txBody>
      </p:sp>
      <p:sp>
        <p:nvSpPr>
          <p:cNvPr id="343047" name="Rectangle 7"/>
          <p:cNvSpPr>
            <a:spLocks noChangeArrowheads="1"/>
          </p:cNvSpPr>
          <p:nvPr/>
        </p:nvSpPr>
        <p:spPr bwMode="auto">
          <a:xfrm>
            <a:off x="8387245" y="630496"/>
            <a:ext cx="4604681" cy="494520"/>
          </a:xfrm>
          <a:prstGeom prst="rect">
            <a:avLst/>
          </a:prstGeom>
          <a:solidFill>
            <a:schemeClr val="accent1">
              <a:lumMod val="60000"/>
              <a:lumOff val="40000"/>
            </a:schemeClr>
          </a:solidFill>
          <a:ln w="9525">
            <a:noFill/>
            <a:miter lim="800000"/>
            <a:headEnd/>
            <a:tailEnd/>
          </a:ln>
        </p:spPr>
        <p:txBody>
          <a:bodyPr lIns="130000" tIns="65000" rIns="130000" bIns="65000"/>
          <a:lstStyle/>
          <a:p>
            <a:pPr algn="ctr">
              <a:lnSpc>
                <a:spcPct val="70000"/>
              </a:lnSpc>
            </a:pPr>
            <a:r>
              <a:rPr lang="en-US" sz="3200" b="1">
                <a:solidFill>
                  <a:schemeClr val="bg1"/>
                </a:solidFill>
                <a:latin typeface="+mj-lt"/>
                <a:ea typeface="+mj-ea"/>
                <a:cs typeface="+mj-cs"/>
              </a:rPr>
              <a:t>Mexican</a:t>
            </a:r>
            <a:r>
              <a:rPr lang="es-ES_tradnl" sz="3200" b="1">
                <a:solidFill>
                  <a:schemeClr val="bg1"/>
                </a:solidFill>
                <a:latin typeface="+mj-lt"/>
                <a:ea typeface="+mj-ea"/>
                <a:cs typeface="+mj-cs"/>
              </a:rPr>
              <a:t> </a:t>
            </a:r>
            <a:r>
              <a:rPr lang="es-ES_tradnl" sz="3200" b="1" dirty="0">
                <a:solidFill>
                  <a:schemeClr val="bg1"/>
                </a:solidFill>
                <a:latin typeface="+mj-lt"/>
                <a:ea typeface="+mj-ea"/>
                <a:cs typeface="+mj-cs"/>
              </a:rPr>
              <a:t>NC </a:t>
            </a:r>
            <a:r>
              <a:rPr lang="en-US" sz="3200" b="1" dirty="0">
                <a:solidFill>
                  <a:schemeClr val="bg1"/>
                </a:solidFill>
                <a:latin typeface="+mj-lt"/>
                <a:ea typeface="+mj-ea"/>
                <a:cs typeface="+mj-cs"/>
              </a:rPr>
              <a:t>structure</a:t>
            </a:r>
          </a:p>
        </p:txBody>
      </p:sp>
      <p:sp>
        <p:nvSpPr>
          <p:cNvPr id="8196" name="Rectangle 18"/>
          <p:cNvSpPr>
            <a:spLocks noChangeArrowheads="1"/>
          </p:cNvSpPr>
          <p:nvPr/>
        </p:nvSpPr>
        <p:spPr bwMode="auto">
          <a:xfrm>
            <a:off x="3282950" y="7410450"/>
            <a:ext cx="1265238" cy="1535113"/>
          </a:xfrm>
          <a:prstGeom prst="rect">
            <a:avLst/>
          </a:prstGeom>
          <a:noFill/>
          <a:ln w="12700">
            <a:noFill/>
            <a:miter lim="800000"/>
            <a:headEnd/>
            <a:tailEnd/>
          </a:ln>
        </p:spPr>
        <p:txBody>
          <a:bodyPr wrap="none" anchor="ctr"/>
          <a:lstStyle/>
          <a:p>
            <a:pPr algn="ctr" eaLnBrk="0" hangingPunct="0"/>
            <a:endParaRPr lang="es-MX" dirty="0"/>
          </a:p>
        </p:txBody>
      </p:sp>
      <p:sp>
        <p:nvSpPr>
          <p:cNvPr id="8197" name="Rectangle 7"/>
          <p:cNvSpPr>
            <a:spLocks noChangeArrowheads="1"/>
          </p:cNvSpPr>
          <p:nvPr/>
        </p:nvSpPr>
        <p:spPr bwMode="auto">
          <a:xfrm>
            <a:off x="2286000" y="8250238"/>
            <a:ext cx="7461250" cy="571500"/>
          </a:xfrm>
          <a:prstGeom prst="rect">
            <a:avLst/>
          </a:prstGeom>
          <a:noFill/>
          <a:ln w="12700">
            <a:noFill/>
            <a:miter lim="800000"/>
            <a:headEnd/>
            <a:tailEnd/>
          </a:ln>
        </p:spPr>
        <p:txBody>
          <a:bodyPr lIns="90477" tIns="44445" rIns="90477" bIns="44445">
            <a:spAutoFit/>
          </a:bodyPr>
          <a:lstStyle/>
          <a:p>
            <a:pPr algn="ctr"/>
            <a:endParaRPr lang="en-US" sz="2400" b="1" dirty="0">
              <a:solidFill>
                <a:schemeClr val="bg2"/>
              </a:solidFill>
              <a:latin typeface="Arial Black" pitchFamily="34" charset="0"/>
            </a:endParaRPr>
          </a:p>
        </p:txBody>
      </p:sp>
      <p:graphicFrame>
        <p:nvGraphicFramePr>
          <p:cNvPr id="30" name="29 Diagrama"/>
          <p:cNvGraphicFramePr/>
          <p:nvPr>
            <p:extLst>
              <p:ext uri="{D42A27DB-BD31-4B8C-83A1-F6EECF244321}">
                <p14:modId xmlns:p14="http://schemas.microsoft.com/office/powerpoint/2010/main" val="3775654860"/>
              </p:ext>
            </p:extLst>
          </p:nvPr>
        </p:nvGraphicFramePr>
        <p:xfrm>
          <a:off x="2286000" y="2869324"/>
          <a:ext cx="8831974" cy="60611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 name="27 CuadroTexto"/>
          <p:cNvSpPr txBox="1">
            <a:spLocks noChangeArrowheads="1"/>
          </p:cNvSpPr>
          <p:nvPr/>
        </p:nvSpPr>
        <p:spPr bwMode="auto">
          <a:xfrm>
            <a:off x="520700" y="3336876"/>
            <a:ext cx="2762250" cy="830997"/>
          </a:xfrm>
          <a:prstGeom prst="rect">
            <a:avLst/>
          </a:prstGeom>
          <a:noFill/>
          <a:ln w="9525">
            <a:noFill/>
            <a:miter lim="800000"/>
            <a:headEnd/>
            <a:tailEnd/>
          </a:ln>
          <a:scene3d>
            <a:camera prst="orthographicFront">
              <a:rot lat="0" lon="1800000" rev="0"/>
            </a:camera>
            <a:lightRig rig="threePt" dir="t"/>
          </a:scene3d>
        </p:spPr>
        <p:txBody>
          <a:bodyPr>
            <a:spAutoFit/>
          </a:bodyPr>
          <a:lstStyle/>
          <a:p>
            <a:pPr algn="ctr">
              <a:defRPr/>
            </a:pPr>
            <a:r>
              <a:rPr lang="es-MX" sz="2400" b="1" dirty="0">
                <a:latin typeface="+mn-lt"/>
              </a:rPr>
              <a:t>Mr. Alberto U. Esteban Marina </a:t>
            </a:r>
          </a:p>
        </p:txBody>
      </p:sp>
      <p:sp>
        <p:nvSpPr>
          <p:cNvPr id="32" name="28 CuadroTexto"/>
          <p:cNvSpPr txBox="1">
            <a:spLocks noChangeArrowheads="1"/>
          </p:cNvSpPr>
          <p:nvPr/>
        </p:nvSpPr>
        <p:spPr bwMode="auto">
          <a:xfrm>
            <a:off x="9657313" y="3253334"/>
            <a:ext cx="3086099" cy="461665"/>
          </a:xfrm>
          <a:prstGeom prst="rect">
            <a:avLst/>
          </a:prstGeom>
          <a:noFill/>
          <a:ln w="9525">
            <a:noFill/>
            <a:miter lim="800000"/>
            <a:headEnd/>
            <a:tailEnd/>
          </a:ln>
          <a:scene3d>
            <a:camera prst="orthographicFront">
              <a:rot lat="0" lon="1800000" rev="0"/>
            </a:camera>
            <a:lightRig rig="threePt" dir="t"/>
          </a:scene3d>
        </p:spPr>
        <p:txBody>
          <a:bodyPr>
            <a:spAutoFit/>
          </a:bodyPr>
          <a:lstStyle/>
          <a:p>
            <a:pPr algn="ctr">
              <a:defRPr/>
            </a:pPr>
            <a:r>
              <a:rPr lang="es-MX" sz="2400" b="1" dirty="0" smtClean="0">
                <a:latin typeface="+mn-lt"/>
              </a:rPr>
              <a:t>Ms. Claudia Sama </a:t>
            </a:r>
            <a:endParaRPr lang="es-MX" sz="2400" b="1" dirty="0">
              <a:latin typeface="+mn-lt"/>
            </a:endParaRPr>
          </a:p>
        </p:txBody>
      </p:sp>
      <p:sp>
        <p:nvSpPr>
          <p:cNvPr id="36" name="30 CuadroTexto"/>
          <p:cNvSpPr txBox="1">
            <a:spLocks noChangeArrowheads="1"/>
          </p:cNvSpPr>
          <p:nvPr/>
        </p:nvSpPr>
        <p:spPr bwMode="auto">
          <a:xfrm>
            <a:off x="400050" y="5476220"/>
            <a:ext cx="2667000" cy="1200329"/>
          </a:xfrm>
          <a:prstGeom prst="rect">
            <a:avLst/>
          </a:prstGeom>
          <a:noFill/>
          <a:ln w="9525">
            <a:noFill/>
            <a:miter lim="800000"/>
            <a:headEnd/>
            <a:tailEnd/>
          </a:ln>
          <a:scene3d>
            <a:camera prst="orthographicFront">
              <a:rot lat="0" lon="1800000" rev="0"/>
            </a:camera>
            <a:lightRig rig="threePt" dir="t"/>
          </a:scene3d>
        </p:spPr>
        <p:txBody>
          <a:bodyPr>
            <a:spAutoFit/>
          </a:bodyPr>
          <a:lstStyle/>
          <a:p>
            <a:pPr algn="ctr">
              <a:defRPr/>
            </a:pPr>
            <a:r>
              <a:rPr lang="es-MX" sz="2400" b="1" dirty="0">
                <a:latin typeface="+mn-lt"/>
              </a:rPr>
              <a:t>Mr. Juan M. Hernández </a:t>
            </a:r>
          </a:p>
          <a:p>
            <a:pPr algn="ctr">
              <a:defRPr/>
            </a:pPr>
            <a:r>
              <a:rPr lang="es-MX" sz="2400" b="1" dirty="0">
                <a:latin typeface="+mn-lt"/>
              </a:rPr>
              <a:t>Zárate</a:t>
            </a:r>
          </a:p>
        </p:txBody>
      </p:sp>
      <p:sp>
        <p:nvSpPr>
          <p:cNvPr id="37" name="31 CuadroTexto"/>
          <p:cNvSpPr txBox="1">
            <a:spLocks noChangeArrowheads="1"/>
          </p:cNvSpPr>
          <p:nvPr/>
        </p:nvSpPr>
        <p:spPr bwMode="auto">
          <a:xfrm>
            <a:off x="9747250" y="5516558"/>
            <a:ext cx="3268663" cy="461665"/>
          </a:xfrm>
          <a:prstGeom prst="rect">
            <a:avLst/>
          </a:prstGeom>
          <a:noFill/>
          <a:ln w="9525">
            <a:noFill/>
            <a:miter lim="800000"/>
            <a:headEnd/>
            <a:tailEnd/>
          </a:ln>
          <a:scene3d>
            <a:camera prst="orthographicFront">
              <a:rot lat="0" lon="1800000" rev="0"/>
            </a:camera>
            <a:lightRig rig="threePt" dir="t"/>
          </a:scene3d>
        </p:spPr>
        <p:txBody>
          <a:bodyPr>
            <a:spAutoFit/>
          </a:bodyPr>
          <a:lstStyle/>
          <a:p>
            <a:pPr>
              <a:defRPr/>
            </a:pPr>
            <a:r>
              <a:rPr lang="es-MX" sz="2400" b="1" dirty="0">
                <a:latin typeface="+mn-lt"/>
              </a:rPr>
              <a:t>Mr. </a:t>
            </a:r>
            <a:r>
              <a:rPr lang="es-MX" sz="2400" b="1" dirty="0" smtClean="0">
                <a:latin typeface="+mn-lt"/>
              </a:rPr>
              <a:t>Odón de Buen </a:t>
            </a:r>
            <a:endParaRPr lang="es-MX" sz="2400" b="1" dirty="0">
              <a:latin typeface="+mn-lt"/>
            </a:endParaRPr>
          </a:p>
        </p:txBody>
      </p:sp>
      <p:sp>
        <p:nvSpPr>
          <p:cNvPr id="38" name="35 CuadroTexto"/>
          <p:cNvSpPr txBox="1">
            <a:spLocks noChangeArrowheads="1"/>
          </p:cNvSpPr>
          <p:nvPr/>
        </p:nvSpPr>
        <p:spPr bwMode="auto">
          <a:xfrm>
            <a:off x="8134350" y="7410450"/>
            <a:ext cx="3467100" cy="830997"/>
          </a:xfrm>
          <a:prstGeom prst="rect">
            <a:avLst/>
          </a:prstGeom>
          <a:noFill/>
          <a:ln w="9525">
            <a:noFill/>
            <a:miter lim="800000"/>
            <a:headEnd/>
            <a:tailEnd/>
          </a:ln>
          <a:scene3d>
            <a:camera prst="orthographicFront">
              <a:rot lat="0" lon="1800000" rev="0"/>
            </a:camera>
            <a:lightRig rig="threePt" dir="t"/>
          </a:scene3d>
        </p:spPr>
        <p:txBody>
          <a:bodyPr>
            <a:spAutoFit/>
          </a:bodyPr>
          <a:lstStyle/>
          <a:p>
            <a:pPr>
              <a:defRPr/>
            </a:pPr>
            <a:r>
              <a:rPr lang="es-MX" sz="2400" b="1" dirty="0">
                <a:latin typeface="+mn-lt"/>
              </a:rPr>
              <a:t>Mr. Carlos Manuel  Pérez Mungía </a:t>
            </a:r>
            <a:r>
              <a:rPr lang="es-MX" sz="2400" b="1" dirty="0" smtClean="0">
                <a:latin typeface="+mn-lt"/>
              </a:rPr>
              <a:t> </a:t>
            </a:r>
            <a:endParaRPr lang="es-MX" sz="2400" b="1" dirty="0">
              <a:latin typeface="+mn-lt"/>
            </a:endParaRPr>
          </a:p>
        </p:txBody>
      </p:sp>
      <p:pic>
        <p:nvPicPr>
          <p:cNvPr id="2" name="Imagen 1"/>
          <p:cNvPicPr>
            <a:picLocks noChangeAspect="1"/>
          </p:cNvPicPr>
          <p:nvPr/>
        </p:nvPicPr>
        <p:blipFill>
          <a:blip r:embed="rId7"/>
          <a:stretch>
            <a:fillRect/>
          </a:stretch>
        </p:blipFill>
        <p:spPr>
          <a:xfrm>
            <a:off x="131374" y="132526"/>
            <a:ext cx="3682303" cy="1298561"/>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806" y="5155324"/>
            <a:ext cx="2483852" cy="2775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43461" y="2215602"/>
            <a:ext cx="2807434" cy="2196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6160" y="2412124"/>
            <a:ext cx="2439498" cy="2300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5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43460" y="6862692"/>
            <a:ext cx="3080844" cy="2309411"/>
          </a:xfrm>
          <a:prstGeom prst="rect">
            <a:avLst/>
          </a:prstGeom>
        </p:spPr>
      </p:pic>
      <p:pic>
        <p:nvPicPr>
          <p:cNvPr id="15" name="14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96946" y="2215602"/>
            <a:ext cx="2535845" cy="2486380"/>
          </a:xfrm>
          <a:prstGeom prst="rect">
            <a:avLst/>
          </a:prstGeom>
        </p:spPr>
      </p:pic>
      <p:pic>
        <p:nvPicPr>
          <p:cNvPr id="16" name="15 Image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33106" y="4994620"/>
            <a:ext cx="2465432" cy="1285338"/>
          </a:xfrm>
          <a:prstGeom prst="rect">
            <a:avLst/>
          </a:prstGeom>
        </p:spPr>
      </p:pic>
      <p:sp>
        <p:nvSpPr>
          <p:cNvPr id="14" name="13 Rectángulo"/>
          <p:cNvSpPr/>
          <p:nvPr/>
        </p:nvSpPr>
        <p:spPr>
          <a:xfrm>
            <a:off x="7548345" y="330286"/>
            <a:ext cx="5454868" cy="800732"/>
          </a:xfrm>
          <a:prstGeom prst="rect">
            <a:avLst/>
          </a:prstGeom>
          <a:solidFill>
            <a:schemeClr val="accent1">
              <a:lumMod val="60000"/>
              <a:lumOff val="40000"/>
            </a:schemeClr>
          </a:solidFill>
          <a:ln w="9525">
            <a:noFill/>
            <a:miter lim="800000"/>
            <a:headEnd/>
            <a:tailEnd/>
          </a:ln>
        </p:spPr>
        <p:txBody>
          <a:bodyPr lIns="130000" tIns="65000" rIns="130000" bIns="65000"/>
          <a:lstStyle/>
          <a:p>
            <a:pPr algn="ctr">
              <a:lnSpc>
                <a:spcPct val="70000"/>
              </a:lnSpc>
            </a:pPr>
            <a:r>
              <a:rPr lang="en-US" sz="3200" b="1" dirty="0">
                <a:solidFill>
                  <a:schemeClr val="bg1"/>
                </a:solidFill>
                <a:latin typeface="+mj-lt"/>
                <a:ea typeface="+mj-ea"/>
                <a:cs typeface="+mj-cs"/>
              </a:rPr>
              <a:t>DGN’s relationship to its Industry / Membership</a:t>
            </a:r>
            <a:endParaRPr lang="es-MX" sz="3200" b="1" dirty="0">
              <a:solidFill>
                <a:schemeClr val="bg1"/>
              </a:solidFill>
              <a:latin typeface="+mj-lt"/>
              <a:ea typeface="+mj-ea"/>
              <a:cs typeface="+mj-cs"/>
            </a:endParaRPr>
          </a:p>
        </p:txBody>
      </p:sp>
      <p:pic>
        <p:nvPicPr>
          <p:cNvPr id="2" name="Imagen 1"/>
          <p:cNvPicPr>
            <a:picLocks noChangeAspect="1"/>
          </p:cNvPicPr>
          <p:nvPr/>
        </p:nvPicPr>
        <p:blipFill>
          <a:blip r:embed="rId8"/>
          <a:stretch>
            <a:fillRect/>
          </a:stretch>
        </p:blipFill>
        <p:spPr>
          <a:xfrm>
            <a:off x="183047" y="181249"/>
            <a:ext cx="3682303" cy="1298561"/>
          </a:xfrm>
          <a:prstGeom prst="rect">
            <a:avLst/>
          </a:prstGeom>
        </p:spPr>
      </p:pic>
      <p:pic>
        <p:nvPicPr>
          <p:cNvPr id="1026" name="Picture 2" descr="http://www.canieti.org/Libraries/CANIETI_a_favor_de_las_acci%C3%B3nes_a_implementar_por_la_SCT_en_el_sector_de_Telecomunicaci%C3%B3nes/LogoCANIETIverdeGIF.sflb.ashx"/>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57124" y="5281412"/>
            <a:ext cx="2217973" cy="16006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elobservadornoticias.com/wp-content/uploads/2015/03/cfe-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10907" y="7142312"/>
            <a:ext cx="2916950" cy="175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271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2 Marcador de número de diapositiva"/>
          <p:cNvSpPr>
            <a:spLocks noGrp="1"/>
          </p:cNvSpPr>
          <p:nvPr>
            <p:ph type="sldNum" sz="quarter" idx="11"/>
          </p:nvPr>
        </p:nvSpPr>
        <p:spPr>
          <a:noFill/>
        </p:spPr>
        <p:txBody>
          <a:bodyPr/>
          <a:lstStyle/>
          <a:p>
            <a:fld id="{35E9E8CA-31C3-42A1-9703-85FA7FF4450E}" type="slidenum">
              <a:rPr lang="en-GB" smtClean="0"/>
              <a:pPr/>
              <a:t>6</a:t>
            </a:fld>
            <a:endParaRPr lang="en-GB" dirty="0" smtClean="0"/>
          </a:p>
        </p:txBody>
      </p:sp>
      <p:sp>
        <p:nvSpPr>
          <p:cNvPr id="9220" name="Rectangle 18"/>
          <p:cNvSpPr>
            <a:spLocks noChangeArrowheads="1"/>
          </p:cNvSpPr>
          <p:nvPr/>
        </p:nvSpPr>
        <p:spPr bwMode="auto">
          <a:xfrm>
            <a:off x="3282950" y="7410450"/>
            <a:ext cx="1265238" cy="1535113"/>
          </a:xfrm>
          <a:prstGeom prst="rect">
            <a:avLst/>
          </a:prstGeom>
          <a:noFill/>
          <a:ln w="12700">
            <a:noFill/>
            <a:miter lim="800000"/>
            <a:headEnd/>
            <a:tailEnd/>
          </a:ln>
        </p:spPr>
        <p:txBody>
          <a:bodyPr wrap="none" anchor="ctr"/>
          <a:lstStyle/>
          <a:p>
            <a:pPr algn="ctr" eaLnBrk="0" hangingPunct="0"/>
            <a:endParaRPr lang="es-MX" dirty="0"/>
          </a:p>
        </p:txBody>
      </p:sp>
      <p:cxnSp>
        <p:nvCxnSpPr>
          <p:cNvPr id="63" name="62 Conector recto"/>
          <p:cNvCxnSpPr/>
          <p:nvPr/>
        </p:nvCxnSpPr>
        <p:spPr bwMode="auto">
          <a:xfrm flipV="1">
            <a:off x="10048875" y="6272213"/>
            <a:ext cx="7938" cy="182562"/>
          </a:xfrm>
          <a:prstGeom prst="line">
            <a:avLst/>
          </a:prstGeom>
          <a:solidFill>
            <a:schemeClr val="accent1"/>
          </a:solidFill>
          <a:ln w="31750" cap="flat" cmpd="sng" algn="ctr">
            <a:solidFill>
              <a:schemeClr val="tx2">
                <a:lumMod val="40000"/>
                <a:lumOff val="60000"/>
              </a:schemeClr>
            </a:solidFill>
            <a:prstDash val="solid"/>
            <a:round/>
            <a:headEnd type="none" w="med" len="med"/>
            <a:tailEnd type="none" w="med" len="med"/>
          </a:ln>
          <a:effectLst/>
        </p:spPr>
      </p:cxnSp>
      <p:sp>
        <p:nvSpPr>
          <p:cNvPr id="12" name="11 CuadroTexto"/>
          <p:cNvSpPr txBox="1"/>
          <p:nvPr/>
        </p:nvSpPr>
        <p:spPr>
          <a:xfrm>
            <a:off x="521586" y="7690225"/>
            <a:ext cx="3042745" cy="1661993"/>
          </a:xfrm>
          <a:prstGeom prst="rect">
            <a:avLst/>
          </a:prstGeom>
          <a:noFill/>
        </p:spPr>
        <p:txBody>
          <a:bodyPr wrap="square" rtlCol="0">
            <a:spAutoFit/>
          </a:bodyPr>
          <a:lstStyle/>
          <a:p>
            <a:r>
              <a:rPr lang="en-US" dirty="0" smtClean="0">
                <a:hlinkClick r:id="rId3"/>
              </a:rPr>
              <a:t>Membership</a:t>
            </a:r>
            <a:endParaRPr lang="en-US" dirty="0" smtClean="0"/>
          </a:p>
          <a:p>
            <a:r>
              <a:rPr lang="es-MX" dirty="0" smtClean="0"/>
              <a:t>36 P </a:t>
            </a:r>
            <a:r>
              <a:rPr lang="en-US" dirty="0" smtClean="0"/>
              <a:t>member</a:t>
            </a:r>
          </a:p>
          <a:p>
            <a:r>
              <a:rPr lang="es-MX" dirty="0" smtClean="0"/>
              <a:t>55 O </a:t>
            </a:r>
            <a:r>
              <a:rPr lang="en-US" dirty="0" smtClean="0"/>
              <a:t>member</a:t>
            </a:r>
            <a:endParaRPr lang="en-US" dirty="0"/>
          </a:p>
        </p:txBody>
      </p:sp>
      <p:sp>
        <p:nvSpPr>
          <p:cNvPr id="13" name="12 CuadroTexto"/>
          <p:cNvSpPr txBox="1"/>
          <p:nvPr/>
        </p:nvSpPr>
        <p:spPr>
          <a:xfrm>
            <a:off x="4225157" y="8640008"/>
            <a:ext cx="8544911" cy="584775"/>
          </a:xfrm>
          <a:prstGeom prst="rect">
            <a:avLst/>
          </a:prstGeom>
          <a:noFill/>
        </p:spPr>
        <p:txBody>
          <a:bodyPr wrap="square" rtlCol="0">
            <a:spAutoFit/>
          </a:bodyPr>
          <a:lstStyle/>
          <a:p>
            <a:r>
              <a:rPr lang="es-MX" sz="3200" dirty="0" smtClean="0"/>
              <a:t>22 </a:t>
            </a:r>
            <a:r>
              <a:rPr lang="en-US" sz="3200" dirty="0" smtClean="0"/>
              <a:t>experts are members </a:t>
            </a:r>
            <a:r>
              <a:rPr lang="es-MX" sz="3200" dirty="0" smtClean="0"/>
              <a:t>in WG, MT &amp; JWG</a:t>
            </a:r>
            <a:endParaRPr lang="es-MX" sz="3200" dirty="0"/>
          </a:p>
        </p:txBody>
      </p:sp>
      <p:pic>
        <p:nvPicPr>
          <p:cNvPr id="40962" name="Picture 2"/>
          <p:cNvPicPr>
            <a:picLocks noChangeAspect="1" noChangeArrowheads="1"/>
          </p:cNvPicPr>
          <p:nvPr/>
        </p:nvPicPr>
        <p:blipFill>
          <a:blip r:embed="rId4" cstate="print"/>
          <a:srcRect/>
          <a:stretch>
            <a:fillRect/>
          </a:stretch>
        </p:blipFill>
        <p:spPr bwMode="auto">
          <a:xfrm>
            <a:off x="1072055" y="1453515"/>
            <a:ext cx="10547130" cy="5835566"/>
          </a:xfrm>
          <a:prstGeom prst="rect">
            <a:avLst/>
          </a:prstGeom>
          <a:noFill/>
          <a:ln w="9525">
            <a:noFill/>
            <a:miter lim="800000"/>
            <a:headEnd/>
            <a:tailEnd/>
          </a:ln>
        </p:spPr>
      </p:pic>
      <p:sp>
        <p:nvSpPr>
          <p:cNvPr id="15" name="14 CuadroTexto"/>
          <p:cNvSpPr txBox="1"/>
          <p:nvPr/>
        </p:nvSpPr>
        <p:spPr>
          <a:xfrm>
            <a:off x="3988676" y="7330975"/>
            <a:ext cx="8793820" cy="1200329"/>
          </a:xfrm>
          <a:prstGeom prst="rect">
            <a:avLst/>
          </a:prstGeom>
          <a:noFill/>
        </p:spPr>
        <p:txBody>
          <a:bodyPr wrap="square" rtlCol="0">
            <a:spAutoFit/>
          </a:bodyPr>
          <a:lstStyle/>
          <a:p>
            <a:pPr algn="ctr"/>
            <a:r>
              <a:rPr lang="en-US" sz="2400" b="1" dirty="0" smtClean="0"/>
              <a:t>National Subcommittees </a:t>
            </a:r>
          </a:p>
          <a:p>
            <a:pPr algn="ctr"/>
            <a:r>
              <a:rPr lang="en-US" sz="2400" dirty="0" smtClean="0"/>
              <a:t>More than 600 Mexican Experts analyze IEC working documents</a:t>
            </a:r>
            <a:endParaRPr lang="en-US" sz="2400" dirty="0"/>
          </a:p>
        </p:txBody>
      </p:sp>
      <p:pic>
        <p:nvPicPr>
          <p:cNvPr id="2" name="Imagen 1"/>
          <p:cNvPicPr>
            <a:picLocks noChangeAspect="1"/>
          </p:cNvPicPr>
          <p:nvPr/>
        </p:nvPicPr>
        <p:blipFill>
          <a:blip r:embed="rId5"/>
          <a:stretch>
            <a:fillRect/>
          </a:stretch>
        </p:blipFill>
        <p:spPr>
          <a:xfrm>
            <a:off x="0" y="213464"/>
            <a:ext cx="3682303" cy="1298561"/>
          </a:xfrm>
          <a:prstGeom prst="rect">
            <a:avLst/>
          </a:prstGeom>
        </p:spPr>
      </p:pic>
      <p:pic>
        <p:nvPicPr>
          <p:cNvPr id="3" name="Imagen 2"/>
          <p:cNvPicPr>
            <a:picLocks noChangeAspect="1"/>
          </p:cNvPicPr>
          <p:nvPr/>
        </p:nvPicPr>
        <p:blipFill>
          <a:blip r:embed="rId6"/>
          <a:stretch>
            <a:fillRect/>
          </a:stretch>
        </p:blipFill>
        <p:spPr>
          <a:xfrm>
            <a:off x="11033103" y="36521"/>
            <a:ext cx="1804572" cy="122540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2 Marcador de número de diapositiva"/>
          <p:cNvSpPr>
            <a:spLocks noGrp="1"/>
          </p:cNvSpPr>
          <p:nvPr>
            <p:ph type="sldNum" sz="quarter" idx="11"/>
          </p:nvPr>
        </p:nvSpPr>
        <p:spPr>
          <a:noFill/>
        </p:spPr>
        <p:txBody>
          <a:bodyPr/>
          <a:lstStyle/>
          <a:p>
            <a:fld id="{8BF2A283-07A8-42D9-93C3-A54919CFDD21}" type="slidenum">
              <a:rPr lang="en-GB" smtClean="0"/>
              <a:pPr/>
              <a:t>7</a:t>
            </a:fld>
            <a:endParaRPr lang="en-GB" smtClean="0"/>
          </a:p>
        </p:txBody>
      </p:sp>
      <p:sp>
        <p:nvSpPr>
          <p:cNvPr id="343047" name="Rectangle 7"/>
          <p:cNvSpPr>
            <a:spLocks noChangeArrowheads="1"/>
          </p:cNvSpPr>
          <p:nvPr/>
        </p:nvSpPr>
        <p:spPr bwMode="auto">
          <a:xfrm>
            <a:off x="8372265" y="220724"/>
            <a:ext cx="4618530" cy="681622"/>
          </a:xfrm>
          <a:prstGeom prst="rect">
            <a:avLst/>
          </a:prstGeom>
          <a:solidFill>
            <a:schemeClr val="accent1">
              <a:lumMod val="60000"/>
              <a:lumOff val="40000"/>
            </a:schemeClr>
          </a:solidFill>
          <a:ln w="12700">
            <a:noFill/>
            <a:miter lim="800000"/>
            <a:headEnd/>
            <a:tailEnd/>
          </a:ln>
          <a:effectLst/>
        </p:spPr>
        <p:txBody>
          <a:bodyPr wrap="square" lIns="128647" tIns="63195" rIns="128647" bIns="63195">
            <a:spAutoFit/>
          </a:bodyPr>
          <a:lstStyle/>
          <a:p>
            <a:pPr defTabSz="1300163" eaLnBrk="0" hangingPunct="0">
              <a:defRPr/>
            </a:pPr>
            <a:r>
              <a:rPr lang="en-US" sz="2800" b="1" smtClean="0">
                <a:solidFill>
                  <a:schemeClr val="bg1"/>
                </a:solidFill>
                <a:latin typeface="+mj-lt"/>
                <a:ea typeface="+mj-ea"/>
                <a:cs typeface="+mj-cs"/>
              </a:rPr>
              <a:t>Mexican </a:t>
            </a:r>
            <a:r>
              <a:rPr lang="es-ES_tradnl" sz="2800" b="1" dirty="0" smtClean="0">
                <a:solidFill>
                  <a:schemeClr val="bg1"/>
                </a:solidFill>
                <a:latin typeface="+mj-lt"/>
                <a:ea typeface="+mj-ea"/>
                <a:cs typeface="+mj-cs"/>
              </a:rPr>
              <a:t>NC</a:t>
            </a:r>
            <a:r>
              <a:rPr lang="es-ES_tradnl" sz="3600" b="1" dirty="0" smtClean="0">
                <a:solidFill>
                  <a:schemeClr val="bg1"/>
                </a:solidFill>
                <a:latin typeface="Arial Black" pitchFamily="34" charset="0"/>
                <a:cs typeface="+mn-cs"/>
              </a:rPr>
              <a:t> </a:t>
            </a:r>
            <a:r>
              <a:rPr lang="es-ES_tradnl" sz="2800" b="1" smtClean="0">
                <a:solidFill>
                  <a:schemeClr val="bg1"/>
                </a:solidFill>
                <a:latin typeface="+mj-lt"/>
                <a:ea typeface="+mj-ea"/>
                <a:cs typeface="+mj-cs"/>
              </a:rPr>
              <a:t>Business </a:t>
            </a:r>
            <a:r>
              <a:rPr lang="en-US" sz="2800" b="1" smtClean="0">
                <a:solidFill>
                  <a:schemeClr val="bg1"/>
                </a:solidFill>
                <a:latin typeface="+mj-lt"/>
                <a:ea typeface="+mj-ea"/>
                <a:cs typeface="+mj-cs"/>
              </a:rPr>
              <a:t>Model</a:t>
            </a:r>
            <a:endParaRPr lang="en-US" sz="2800" b="1" dirty="0">
              <a:solidFill>
                <a:schemeClr val="bg1"/>
              </a:solidFill>
              <a:latin typeface="+mj-lt"/>
              <a:ea typeface="+mj-ea"/>
              <a:cs typeface="+mj-cs"/>
            </a:endParaRPr>
          </a:p>
        </p:txBody>
      </p:sp>
      <p:sp>
        <p:nvSpPr>
          <p:cNvPr id="8196" name="Rectangle 18"/>
          <p:cNvSpPr>
            <a:spLocks noChangeArrowheads="1"/>
          </p:cNvSpPr>
          <p:nvPr/>
        </p:nvSpPr>
        <p:spPr bwMode="auto">
          <a:xfrm>
            <a:off x="3282950" y="7410450"/>
            <a:ext cx="1265238" cy="1535113"/>
          </a:xfrm>
          <a:prstGeom prst="rect">
            <a:avLst/>
          </a:prstGeom>
          <a:noFill/>
          <a:ln w="12700">
            <a:noFill/>
            <a:miter lim="800000"/>
            <a:headEnd/>
            <a:tailEnd/>
          </a:ln>
        </p:spPr>
        <p:txBody>
          <a:bodyPr wrap="none" anchor="ctr"/>
          <a:lstStyle/>
          <a:p>
            <a:pPr algn="ctr" eaLnBrk="0" hangingPunct="0"/>
            <a:endParaRPr lang="es-MX"/>
          </a:p>
        </p:txBody>
      </p:sp>
      <p:sp>
        <p:nvSpPr>
          <p:cNvPr id="8197" name="14 Rectángulo redondeado"/>
          <p:cNvSpPr>
            <a:spLocks noChangeArrowheads="1"/>
          </p:cNvSpPr>
          <p:nvPr/>
        </p:nvSpPr>
        <p:spPr bwMode="auto">
          <a:xfrm>
            <a:off x="849313" y="3224923"/>
            <a:ext cx="2586038" cy="3751263"/>
          </a:xfrm>
          <a:prstGeom prst="roundRect">
            <a:avLst>
              <a:gd name="adj" fmla="val 16667"/>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198" name="18 Proceso alternativo"/>
          <p:cNvSpPr>
            <a:spLocks noChangeArrowheads="1"/>
          </p:cNvSpPr>
          <p:nvPr/>
        </p:nvSpPr>
        <p:spPr bwMode="auto">
          <a:xfrm>
            <a:off x="725488" y="7112000"/>
            <a:ext cx="11650662" cy="2222500"/>
          </a:xfrm>
          <a:prstGeom prst="flowChartAlternateProcess">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199" name="19 CuadroTexto"/>
          <p:cNvSpPr txBox="1">
            <a:spLocks noChangeArrowheads="1"/>
          </p:cNvSpPr>
          <p:nvPr/>
        </p:nvSpPr>
        <p:spPr bwMode="auto">
          <a:xfrm>
            <a:off x="5780881" y="7094537"/>
            <a:ext cx="2649537" cy="631825"/>
          </a:xfrm>
          <a:prstGeom prst="rect">
            <a:avLst/>
          </a:prstGeom>
          <a:noFill/>
          <a:ln w="9525">
            <a:noFill/>
            <a:miter lim="800000"/>
            <a:headEnd/>
            <a:tailEnd/>
          </a:ln>
        </p:spPr>
        <p:txBody>
          <a:bodyPr>
            <a:spAutoFit/>
          </a:bodyPr>
          <a:lstStyle/>
          <a:p>
            <a:r>
              <a:rPr lang="en-US"/>
              <a:t>Finances</a:t>
            </a:r>
            <a:endParaRPr lang="es-MX"/>
          </a:p>
        </p:txBody>
      </p:sp>
      <p:sp>
        <p:nvSpPr>
          <p:cNvPr id="22" name="21 Rectángulo redondeado"/>
          <p:cNvSpPr/>
          <p:nvPr/>
        </p:nvSpPr>
        <p:spPr bwMode="auto">
          <a:xfrm>
            <a:off x="1025525" y="7682078"/>
            <a:ext cx="5186363" cy="1119187"/>
          </a:xfrm>
          <a:prstGeom prst="roundRect">
            <a:avLst>
              <a:gd name="adj" fmla="val 0"/>
            </a:avLst>
          </a:prstGeom>
          <a:solidFill>
            <a:schemeClr val="tx2">
              <a:lumMod val="75000"/>
            </a:schemeClr>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r>
              <a:rPr lang="en-US" sz="2600" dirty="0">
                <a:solidFill>
                  <a:schemeClr val="bg1"/>
                </a:solidFill>
              </a:rPr>
              <a:t>Mex. Gov. Pays the fee to the </a:t>
            </a:r>
            <a:r>
              <a:rPr lang="es-MX" sz="2600" dirty="0">
                <a:solidFill>
                  <a:schemeClr val="bg1"/>
                </a:solidFill>
              </a:rPr>
              <a:t>IEC</a:t>
            </a:r>
          </a:p>
        </p:txBody>
      </p:sp>
      <p:sp>
        <p:nvSpPr>
          <p:cNvPr id="23" name="22 Rectángulo redondeado"/>
          <p:cNvSpPr/>
          <p:nvPr/>
        </p:nvSpPr>
        <p:spPr bwMode="auto">
          <a:xfrm>
            <a:off x="6981031" y="7720013"/>
            <a:ext cx="5249863" cy="962025"/>
          </a:xfrm>
          <a:prstGeom prst="roundRect">
            <a:avLst/>
          </a:prstGeom>
          <a:solidFill>
            <a:schemeClr val="tx2">
              <a:lumMod val="75000"/>
            </a:schemeClr>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r>
              <a:rPr lang="es-MX" sz="2600" dirty="0">
                <a:solidFill>
                  <a:schemeClr val="bg1"/>
                </a:solidFill>
              </a:rPr>
              <a:t>Expenses </a:t>
            </a:r>
            <a:r>
              <a:rPr lang="en-US" sz="2600" dirty="0">
                <a:solidFill>
                  <a:schemeClr val="bg1"/>
                </a:solidFill>
              </a:rPr>
              <a:t>from </a:t>
            </a:r>
            <a:r>
              <a:rPr lang="es-MX" sz="2600" dirty="0" smtClean="0">
                <a:solidFill>
                  <a:schemeClr val="bg1"/>
                </a:solidFill>
              </a:rPr>
              <a:t>NSB and </a:t>
            </a:r>
            <a:r>
              <a:rPr lang="en-US" sz="2600" smtClean="0">
                <a:solidFill>
                  <a:schemeClr val="bg1"/>
                </a:solidFill>
              </a:rPr>
              <a:t>Industry</a:t>
            </a:r>
            <a:r>
              <a:rPr lang="es-MX" sz="2600" smtClean="0">
                <a:solidFill>
                  <a:schemeClr val="bg1"/>
                </a:solidFill>
              </a:rPr>
              <a:t> </a:t>
            </a:r>
            <a:endParaRPr lang="es-MX" sz="2600" dirty="0">
              <a:solidFill>
                <a:schemeClr val="bg1"/>
              </a:solidFill>
            </a:endParaRPr>
          </a:p>
        </p:txBody>
      </p:sp>
      <p:sp>
        <p:nvSpPr>
          <p:cNvPr id="8202" name="23 Rectángulo redondeado"/>
          <p:cNvSpPr>
            <a:spLocks noChangeArrowheads="1"/>
          </p:cNvSpPr>
          <p:nvPr/>
        </p:nvSpPr>
        <p:spPr bwMode="auto">
          <a:xfrm>
            <a:off x="3918690" y="3107997"/>
            <a:ext cx="2586037" cy="3751262"/>
          </a:xfrm>
          <a:prstGeom prst="roundRect">
            <a:avLst>
              <a:gd name="adj" fmla="val 16667"/>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03" name="24 Rectángulo redondeado"/>
          <p:cNvSpPr>
            <a:spLocks noChangeArrowheads="1"/>
          </p:cNvSpPr>
          <p:nvPr/>
        </p:nvSpPr>
        <p:spPr bwMode="auto">
          <a:xfrm>
            <a:off x="7079045" y="3200919"/>
            <a:ext cx="2584450" cy="3751262"/>
          </a:xfrm>
          <a:prstGeom prst="roundRect">
            <a:avLst>
              <a:gd name="adj" fmla="val 16667"/>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04" name="25 Rectángulo redondeado"/>
          <p:cNvSpPr>
            <a:spLocks noChangeArrowheads="1"/>
          </p:cNvSpPr>
          <p:nvPr/>
        </p:nvSpPr>
        <p:spPr bwMode="auto">
          <a:xfrm>
            <a:off x="10090370" y="3199331"/>
            <a:ext cx="2586037" cy="3752850"/>
          </a:xfrm>
          <a:prstGeom prst="roundRect">
            <a:avLst>
              <a:gd name="adj" fmla="val 16667"/>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05" name="26 CuadroTexto"/>
          <p:cNvSpPr txBox="1">
            <a:spLocks noChangeArrowheads="1"/>
          </p:cNvSpPr>
          <p:nvPr/>
        </p:nvSpPr>
        <p:spPr bwMode="auto">
          <a:xfrm>
            <a:off x="1094582" y="3418654"/>
            <a:ext cx="2159000" cy="3705225"/>
          </a:xfrm>
          <a:prstGeom prst="rect">
            <a:avLst/>
          </a:prstGeom>
          <a:noFill/>
          <a:ln w="9525">
            <a:noFill/>
            <a:miter lim="800000"/>
            <a:headEnd/>
            <a:tailEnd/>
          </a:ln>
        </p:spPr>
        <p:txBody>
          <a:bodyPr>
            <a:spAutoFit/>
          </a:bodyPr>
          <a:lstStyle/>
          <a:p>
            <a:r>
              <a:rPr lang="es-MX" sz="2000" b="1" dirty="0"/>
              <a:t>NSC </a:t>
            </a:r>
            <a:r>
              <a:rPr lang="en-US" sz="2000" b="1" dirty="0"/>
              <a:t>formed by</a:t>
            </a:r>
          </a:p>
          <a:p>
            <a:pPr>
              <a:buFont typeface="Arial" charset="0"/>
              <a:buChar char="•"/>
            </a:pPr>
            <a:r>
              <a:rPr lang="en-US" sz="2000" b="1" dirty="0"/>
              <a:t>Producers</a:t>
            </a:r>
          </a:p>
          <a:p>
            <a:pPr>
              <a:buFont typeface="Arial" charset="0"/>
              <a:buChar char="•"/>
            </a:pPr>
            <a:r>
              <a:rPr lang="en-US" sz="2000" b="1" dirty="0"/>
              <a:t>Users</a:t>
            </a:r>
          </a:p>
          <a:p>
            <a:pPr>
              <a:buFont typeface="Arial" charset="0"/>
              <a:buChar char="•"/>
            </a:pPr>
            <a:r>
              <a:rPr lang="en-US" sz="2000" b="1" dirty="0"/>
              <a:t>Consumers</a:t>
            </a:r>
          </a:p>
          <a:p>
            <a:pPr>
              <a:buFont typeface="Arial" charset="0"/>
              <a:buChar char="•"/>
            </a:pPr>
            <a:r>
              <a:rPr lang="en-US" sz="2000" b="1" dirty="0"/>
              <a:t>Public administration</a:t>
            </a:r>
          </a:p>
          <a:p>
            <a:pPr>
              <a:buFont typeface="Arial" charset="0"/>
              <a:buChar char="•"/>
            </a:pPr>
            <a:r>
              <a:rPr lang="en-US" sz="2000" b="1" dirty="0"/>
              <a:t>Research</a:t>
            </a:r>
            <a:r>
              <a:rPr lang="en-US" sz="2000" dirty="0"/>
              <a:t> </a:t>
            </a:r>
            <a:r>
              <a:rPr lang="en-US" sz="2000" b="1" dirty="0"/>
              <a:t>centers</a:t>
            </a:r>
          </a:p>
          <a:p>
            <a:pPr>
              <a:buFont typeface="Arial" charset="0"/>
              <a:buChar char="•"/>
            </a:pPr>
            <a:r>
              <a:rPr lang="en-US" sz="2000" b="1" dirty="0"/>
              <a:t>Academic</a:t>
            </a:r>
          </a:p>
          <a:p>
            <a:pPr>
              <a:buFont typeface="Arial" charset="0"/>
              <a:buChar char="•"/>
            </a:pPr>
            <a:r>
              <a:rPr lang="en-US" sz="2000" b="1" dirty="0"/>
              <a:t>T</a:t>
            </a:r>
            <a:r>
              <a:rPr lang="en-US" sz="2000" b="1" dirty="0" smtClean="0"/>
              <a:t>raders</a:t>
            </a:r>
            <a:endParaRPr lang="en-US" sz="2000" b="1" dirty="0"/>
          </a:p>
          <a:p>
            <a:endParaRPr lang="es-MX" dirty="0"/>
          </a:p>
        </p:txBody>
      </p:sp>
      <p:sp>
        <p:nvSpPr>
          <p:cNvPr id="8206" name="27 CuadroTexto"/>
          <p:cNvSpPr txBox="1">
            <a:spLocks noChangeArrowheads="1"/>
          </p:cNvSpPr>
          <p:nvPr/>
        </p:nvSpPr>
        <p:spPr bwMode="auto">
          <a:xfrm>
            <a:off x="4251464" y="4098131"/>
            <a:ext cx="2065337" cy="1570038"/>
          </a:xfrm>
          <a:prstGeom prst="rect">
            <a:avLst/>
          </a:prstGeom>
          <a:noFill/>
          <a:ln w="9525">
            <a:noFill/>
            <a:miter lim="800000"/>
            <a:headEnd/>
            <a:tailEnd/>
          </a:ln>
        </p:spPr>
        <p:txBody>
          <a:bodyPr>
            <a:spAutoFit/>
          </a:bodyPr>
          <a:lstStyle/>
          <a:p>
            <a:r>
              <a:rPr lang="en-US" sz="2400" b="1" dirty="0">
                <a:solidFill>
                  <a:srgbClr val="03080D"/>
                </a:solidFill>
              </a:rPr>
              <a:t>National Consensus process </a:t>
            </a:r>
          </a:p>
          <a:p>
            <a:endParaRPr lang="en-US" sz="2400" b="1" dirty="0">
              <a:solidFill>
                <a:srgbClr val="03080D"/>
              </a:solidFill>
            </a:endParaRPr>
          </a:p>
        </p:txBody>
      </p:sp>
      <p:sp>
        <p:nvSpPr>
          <p:cNvPr id="8207" name="14 CuadroTexto"/>
          <p:cNvSpPr txBox="1">
            <a:spLocks noChangeArrowheads="1"/>
          </p:cNvSpPr>
          <p:nvPr/>
        </p:nvSpPr>
        <p:spPr bwMode="auto">
          <a:xfrm>
            <a:off x="7295768" y="3673065"/>
            <a:ext cx="2144713" cy="2247900"/>
          </a:xfrm>
          <a:prstGeom prst="rect">
            <a:avLst/>
          </a:prstGeom>
          <a:noFill/>
          <a:ln w="9525">
            <a:noFill/>
            <a:miter lim="800000"/>
            <a:headEnd/>
            <a:tailEnd/>
          </a:ln>
        </p:spPr>
        <p:txBody>
          <a:bodyPr>
            <a:spAutoFit/>
          </a:bodyPr>
          <a:lstStyle/>
          <a:p>
            <a:r>
              <a:rPr lang="en-US" sz="2000" b="1" dirty="0"/>
              <a:t>Preparation of the comments with the national </a:t>
            </a:r>
            <a:r>
              <a:rPr lang="es-MX" sz="2000" b="1" dirty="0"/>
              <a:t>position </a:t>
            </a:r>
            <a:r>
              <a:rPr lang="en-US" sz="2000" b="1" dirty="0"/>
              <a:t>in </a:t>
            </a:r>
            <a:r>
              <a:rPr lang="en-US" sz="2000" b="1" dirty="0" err="1"/>
              <a:t>favour</a:t>
            </a:r>
            <a:r>
              <a:rPr lang="es-MX" sz="2000" b="1" dirty="0"/>
              <a:t>, </a:t>
            </a:r>
            <a:r>
              <a:rPr lang="en-US" sz="2000" b="1" dirty="0"/>
              <a:t>against  or </a:t>
            </a:r>
            <a:r>
              <a:rPr lang="en-US" sz="2000" b="1" dirty="0" smtClean="0"/>
              <a:t>abstain.</a:t>
            </a:r>
            <a:endParaRPr lang="en-US" sz="2000" b="1" dirty="0"/>
          </a:p>
        </p:txBody>
      </p:sp>
      <p:sp>
        <p:nvSpPr>
          <p:cNvPr id="8208" name="15 CuadroTexto"/>
          <p:cNvSpPr txBox="1">
            <a:spLocks noChangeArrowheads="1"/>
          </p:cNvSpPr>
          <p:nvPr/>
        </p:nvSpPr>
        <p:spPr bwMode="auto">
          <a:xfrm>
            <a:off x="10145933" y="3593683"/>
            <a:ext cx="2474912" cy="3386137"/>
          </a:xfrm>
          <a:prstGeom prst="rect">
            <a:avLst/>
          </a:prstGeom>
          <a:noFill/>
          <a:ln w="9525">
            <a:noFill/>
            <a:miter lim="800000"/>
            <a:headEnd/>
            <a:tailEnd/>
          </a:ln>
        </p:spPr>
        <p:txBody>
          <a:bodyPr>
            <a:spAutoFit/>
          </a:bodyPr>
          <a:lstStyle/>
          <a:p>
            <a:r>
              <a:rPr lang="en-US" sz="2000" b="1"/>
              <a:t>Participation in the preparation of international Electrotechnical standards, and their amendments. As well as the collaboration in other deliverables</a:t>
            </a:r>
            <a:r>
              <a:rPr lang="es-MX" sz="2000" b="1"/>
              <a:t>.</a:t>
            </a:r>
          </a:p>
          <a:p>
            <a:endParaRPr lang="es-MX"/>
          </a:p>
        </p:txBody>
      </p:sp>
      <p:sp>
        <p:nvSpPr>
          <p:cNvPr id="8209" name="16 Flecha derecha"/>
          <p:cNvSpPr>
            <a:spLocks noChangeArrowheads="1"/>
          </p:cNvSpPr>
          <p:nvPr/>
        </p:nvSpPr>
        <p:spPr bwMode="auto">
          <a:xfrm>
            <a:off x="3421912" y="3587750"/>
            <a:ext cx="566737" cy="409575"/>
          </a:xfrm>
          <a:prstGeom prst="rightArrow">
            <a:avLst>
              <a:gd name="adj1" fmla="val 50000"/>
              <a:gd name="adj2" fmla="val 49968"/>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10" name="17 Flecha derecha"/>
          <p:cNvSpPr>
            <a:spLocks noChangeArrowheads="1"/>
          </p:cNvSpPr>
          <p:nvPr/>
        </p:nvSpPr>
        <p:spPr bwMode="auto">
          <a:xfrm>
            <a:off x="6537325" y="3604709"/>
            <a:ext cx="568325" cy="409575"/>
          </a:xfrm>
          <a:prstGeom prst="rightArrow">
            <a:avLst>
              <a:gd name="adj1" fmla="val 50000"/>
              <a:gd name="adj2" fmla="val 50108"/>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11" name="18 Flecha derecha"/>
          <p:cNvSpPr>
            <a:spLocks noChangeArrowheads="1"/>
          </p:cNvSpPr>
          <p:nvPr/>
        </p:nvSpPr>
        <p:spPr bwMode="auto">
          <a:xfrm>
            <a:off x="9605606" y="3582988"/>
            <a:ext cx="431800" cy="414337"/>
          </a:xfrm>
          <a:prstGeom prst="rightArrow">
            <a:avLst>
              <a:gd name="adj1" fmla="val 50000"/>
              <a:gd name="adj2" fmla="val 50202"/>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20" name="19 Forma en L"/>
          <p:cNvSpPr/>
          <p:nvPr/>
        </p:nvSpPr>
        <p:spPr bwMode="auto">
          <a:xfrm rot="10800000">
            <a:off x="2681697" y="2193705"/>
            <a:ext cx="9228137" cy="946124"/>
          </a:xfrm>
          <a:prstGeom prst="corner">
            <a:avLst/>
          </a:prstGeom>
          <a:solidFill>
            <a:schemeClr val="accent1"/>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endParaRPr lang="es-MX" dirty="0"/>
          </a:p>
        </p:txBody>
      </p:sp>
      <p:sp>
        <p:nvSpPr>
          <p:cNvPr id="8214" name="23 Flecha abajo"/>
          <p:cNvSpPr>
            <a:spLocks noChangeArrowheads="1"/>
          </p:cNvSpPr>
          <p:nvPr/>
        </p:nvSpPr>
        <p:spPr bwMode="auto">
          <a:xfrm>
            <a:off x="2106109" y="2193705"/>
            <a:ext cx="736600" cy="1026512"/>
          </a:xfrm>
          <a:prstGeom prst="downArrow">
            <a:avLst>
              <a:gd name="adj1" fmla="val 50000"/>
              <a:gd name="adj2" fmla="val 49941"/>
            </a:avLst>
          </a:prstGeom>
          <a:solidFill>
            <a:schemeClr val="accent1"/>
          </a:solidFill>
          <a:ln w="9525" algn="ctr">
            <a:solidFill>
              <a:schemeClr val="tx1"/>
            </a:solidFill>
            <a:round/>
            <a:headEnd/>
            <a:tailEnd/>
          </a:ln>
        </p:spPr>
        <p:txBody>
          <a:bodyPr wrap="none" anchor="ctr"/>
          <a:lstStyle/>
          <a:p>
            <a:pPr algn="ctr" eaLnBrk="0" hangingPunct="0"/>
            <a:endParaRPr lang="es-MX"/>
          </a:p>
        </p:txBody>
      </p:sp>
      <p:sp>
        <p:nvSpPr>
          <p:cNvPr id="8215" name="24 CuadroTexto"/>
          <p:cNvSpPr txBox="1">
            <a:spLocks noChangeArrowheads="1"/>
          </p:cNvSpPr>
          <p:nvPr/>
        </p:nvSpPr>
        <p:spPr bwMode="auto">
          <a:xfrm>
            <a:off x="4251464" y="2121775"/>
            <a:ext cx="7194550" cy="615950"/>
          </a:xfrm>
          <a:prstGeom prst="rect">
            <a:avLst/>
          </a:prstGeom>
          <a:noFill/>
          <a:ln w="9525">
            <a:noFill/>
            <a:miter lim="800000"/>
            <a:headEnd/>
            <a:tailEnd/>
          </a:ln>
        </p:spPr>
        <p:txBody>
          <a:bodyPr>
            <a:spAutoFit/>
          </a:bodyPr>
          <a:lstStyle/>
          <a:p>
            <a:r>
              <a:rPr lang="es-MX"/>
              <a:t>Referenced/adopted nationally</a:t>
            </a:r>
          </a:p>
        </p:txBody>
      </p:sp>
      <p:sp>
        <p:nvSpPr>
          <p:cNvPr id="26" name="Rectangle 7"/>
          <p:cNvSpPr>
            <a:spLocks noChangeArrowheads="1"/>
          </p:cNvSpPr>
          <p:nvPr/>
        </p:nvSpPr>
        <p:spPr bwMode="auto">
          <a:xfrm>
            <a:off x="5718175" y="8713788"/>
            <a:ext cx="7015163" cy="819150"/>
          </a:xfrm>
          <a:prstGeom prst="rect">
            <a:avLst/>
          </a:prstGeom>
          <a:noFill/>
          <a:ln w="12700">
            <a:noFill/>
            <a:miter lim="800000"/>
            <a:headEnd/>
            <a:tailEnd/>
          </a:ln>
          <a:effectLst/>
        </p:spPr>
        <p:txBody>
          <a:bodyPr lIns="128647" tIns="63195" rIns="128647" bIns="63195">
            <a:spAutoFit/>
          </a:bodyPr>
          <a:lstStyle/>
          <a:p>
            <a:pPr defTabSz="1300163" eaLnBrk="0" hangingPunct="0">
              <a:defRPr/>
            </a:pPr>
            <a:r>
              <a:rPr lang="es-ES_tradnl" sz="4500" b="1" dirty="0">
                <a:solidFill>
                  <a:srgbClr val="0240D4"/>
                </a:solidFill>
                <a:latin typeface="Arial Black" pitchFamily="34" charset="0"/>
                <a:cs typeface="+mn-cs"/>
              </a:rPr>
              <a:t> </a:t>
            </a:r>
            <a:endParaRPr lang="en-US" sz="3800" dirty="0">
              <a:solidFill>
                <a:schemeClr val="tx2"/>
              </a:solidFill>
              <a:latin typeface="+mj-lt"/>
              <a:ea typeface="+mj-ea"/>
              <a:cs typeface="+mj-cs"/>
            </a:endParaRPr>
          </a:p>
        </p:txBody>
      </p:sp>
      <p:pic>
        <p:nvPicPr>
          <p:cNvPr id="3" name="Imagen 2"/>
          <p:cNvPicPr>
            <a:picLocks noChangeAspect="1"/>
          </p:cNvPicPr>
          <p:nvPr/>
        </p:nvPicPr>
        <p:blipFill>
          <a:blip r:embed="rId2"/>
          <a:stretch>
            <a:fillRect/>
          </a:stretch>
        </p:blipFill>
        <p:spPr>
          <a:xfrm>
            <a:off x="70601" y="336944"/>
            <a:ext cx="3682303" cy="1298561"/>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4 Marcador de número de diapositiva"/>
          <p:cNvSpPr>
            <a:spLocks noGrp="1"/>
          </p:cNvSpPr>
          <p:nvPr>
            <p:ph type="sldNum" sz="quarter" idx="12"/>
          </p:nvPr>
        </p:nvSpPr>
        <p:spPr>
          <a:noFill/>
        </p:spPr>
        <p:txBody>
          <a:bodyPr/>
          <a:lstStyle/>
          <a:p>
            <a:fld id="{2648B098-5BD9-41E3-862C-FA6B789D4FCE}" type="slidenum">
              <a:rPr lang="en-GB" smtClean="0"/>
              <a:pPr/>
              <a:t>8</a:t>
            </a:fld>
            <a:endParaRPr lang="en-GB" smtClean="0"/>
          </a:p>
        </p:txBody>
      </p:sp>
      <p:sp>
        <p:nvSpPr>
          <p:cNvPr id="11267" name="Rectangle 2"/>
          <p:cNvSpPr>
            <a:spLocks noChangeArrowheads="1"/>
          </p:cNvSpPr>
          <p:nvPr/>
        </p:nvSpPr>
        <p:spPr bwMode="auto">
          <a:xfrm>
            <a:off x="7819697" y="730055"/>
            <a:ext cx="5183516" cy="783435"/>
          </a:xfrm>
          <a:prstGeom prst="rect">
            <a:avLst/>
          </a:prstGeom>
          <a:solidFill>
            <a:schemeClr val="accent1">
              <a:lumMod val="60000"/>
              <a:lumOff val="40000"/>
            </a:schemeClr>
          </a:solidFill>
          <a:ln w="9525">
            <a:noFill/>
            <a:miter lim="800000"/>
            <a:headEnd/>
            <a:tailEnd/>
          </a:ln>
        </p:spPr>
        <p:txBody>
          <a:bodyPr lIns="130000" tIns="65000" rIns="130000" bIns="65000"/>
          <a:lstStyle/>
          <a:p>
            <a:pPr algn="ctr">
              <a:lnSpc>
                <a:spcPct val="70000"/>
              </a:lnSpc>
              <a:defRPr/>
            </a:pPr>
            <a:r>
              <a:rPr lang="en-US" sz="3200" b="1" dirty="0" smtClean="0">
                <a:solidFill>
                  <a:schemeClr val="bg1"/>
                </a:solidFill>
                <a:latin typeface="+mj-lt"/>
                <a:ea typeface="+mj-ea"/>
                <a:cs typeface="+mj-cs"/>
              </a:rPr>
              <a:t>Adoption </a:t>
            </a:r>
            <a:r>
              <a:rPr lang="en-US" sz="3200" b="1" dirty="0">
                <a:solidFill>
                  <a:schemeClr val="bg1"/>
                </a:solidFill>
                <a:latin typeface="+mj-lt"/>
                <a:ea typeface="+mj-ea"/>
                <a:cs typeface="+mj-cs"/>
              </a:rPr>
              <a:t>of IEC standards in México</a:t>
            </a:r>
          </a:p>
        </p:txBody>
      </p:sp>
      <p:sp>
        <p:nvSpPr>
          <p:cNvPr id="12292" name="Text Box 3"/>
          <p:cNvSpPr txBox="1">
            <a:spLocks noChangeArrowheads="1"/>
          </p:cNvSpPr>
          <p:nvPr/>
        </p:nvSpPr>
        <p:spPr bwMode="auto">
          <a:xfrm>
            <a:off x="1127737" y="2950520"/>
            <a:ext cx="10634663" cy="4317031"/>
          </a:xfrm>
          <a:prstGeom prst="rect">
            <a:avLst/>
          </a:prstGeom>
          <a:noFill/>
          <a:ln w="9525">
            <a:noFill/>
            <a:miter lim="800000"/>
            <a:headEnd/>
            <a:tailEnd/>
          </a:ln>
        </p:spPr>
        <p:txBody>
          <a:bodyPr lIns="130000" tIns="65000" rIns="130000" bIns="65000">
            <a:spAutoFit/>
          </a:bodyPr>
          <a:lstStyle/>
          <a:p>
            <a:pPr defTabSz="1300163"/>
            <a:r>
              <a:rPr lang="en-US" sz="3600" b="1" dirty="0"/>
              <a:t>Electrical sector - </a:t>
            </a:r>
            <a:r>
              <a:rPr lang="en-US" sz="3600" b="1" dirty="0" smtClean="0"/>
              <a:t>251</a:t>
            </a:r>
            <a:r>
              <a:rPr lang="en-US" sz="2000" dirty="0" smtClean="0"/>
              <a:t>  </a:t>
            </a:r>
            <a:r>
              <a:rPr lang="en-US" sz="3600" b="1" dirty="0"/>
              <a:t>IEC standards </a:t>
            </a:r>
            <a:r>
              <a:rPr lang="en-US" sz="2000" dirty="0"/>
              <a:t>Have been adopted in Mexico as Mexican Standards (NMX´s) in the following areas:</a:t>
            </a:r>
          </a:p>
          <a:p>
            <a:pPr defTabSz="1300163"/>
            <a:endParaRPr lang="en-US" sz="2000" dirty="0"/>
          </a:p>
          <a:p>
            <a:pPr algn="just" defTabSz="1300163"/>
            <a:r>
              <a:rPr lang="en-US" sz="2000" dirty="0"/>
              <a:t>Electrical cables, Products and accessories of electrical installations, Generation, Safety of house hold electrical appliances, Lamps and related equipment, EMS, EMC.  </a:t>
            </a:r>
          </a:p>
          <a:p>
            <a:pPr defTabSz="1300163"/>
            <a:endParaRPr lang="en-US" sz="2000" dirty="0"/>
          </a:p>
          <a:p>
            <a:pPr defTabSz="1300163"/>
            <a:r>
              <a:rPr lang="en-US" sz="3600" b="1" dirty="0"/>
              <a:t>Electronic Sector -</a:t>
            </a:r>
            <a:r>
              <a:rPr lang="en-US" sz="3600" b="1" dirty="0" smtClean="0"/>
              <a:t>216 </a:t>
            </a:r>
            <a:r>
              <a:rPr lang="en-US" sz="3600" b="1" dirty="0"/>
              <a:t>IEC Standards</a:t>
            </a:r>
          </a:p>
          <a:p>
            <a:pPr defTabSz="1300163"/>
            <a:r>
              <a:rPr lang="en-US" sz="2000" dirty="0"/>
              <a:t>Have been adopted in Mexico </a:t>
            </a:r>
            <a:r>
              <a:rPr lang="en-US" sz="2000" dirty="0" smtClean="0"/>
              <a:t>in </a:t>
            </a:r>
            <a:r>
              <a:rPr lang="en-US" sz="2000" dirty="0"/>
              <a:t>the following areas:</a:t>
            </a:r>
          </a:p>
          <a:p>
            <a:pPr defTabSz="1300163"/>
            <a:endParaRPr lang="en-US" sz="2000" dirty="0"/>
          </a:p>
          <a:p>
            <a:pPr algn="just" defTabSz="1300163"/>
            <a:r>
              <a:rPr lang="en-US" sz="2000" dirty="0"/>
              <a:t>Equipment, tests and electronic components, </a:t>
            </a:r>
            <a:r>
              <a:rPr lang="en-US" sz="2000" dirty="0" err="1"/>
              <a:t>Electrotechnical</a:t>
            </a:r>
            <a:r>
              <a:rPr lang="en-US" sz="2000" dirty="0"/>
              <a:t> Vocabulary, </a:t>
            </a:r>
            <a:r>
              <a:rPr lang="en-US" sz="2000" dirty="0" err="1"/>
              <a:t>Electrotechnical</a:t>
            </a:r>
            <a:r>
              <a:rPr lang="en-US" sz="2000" dirty="0"/>
              <a:t> products, IT, Electronic safety, Telecommunications Cable, Symbols. </a:t>
            </a:r>
          </a:p>
          <a:p>
            <a:pPr defTabSz="1300163"/>
            <a:endParaRPr lang="es-ES" sz="2000" dirty="0"/>
          </a:p>
        </p:txBody>
      </p:sp>
      <p:pic>
        <p:nvPicPr>
          <p:cNvPr id="5" name="Imagen 4"/>
          <p:cNvPicPr>
            <a:picLocks noChangeAspect="1"/>
          </p:cNvPicPr>
          <p:nvPr/>
        </p:nvPicPr>
        <p:blipFill>
          <a:blip r:embed="rId3"/>
          <a:stretch>
            <a:fillRect/>
          </a:stretch>
        </p:blipFill>
        <p:spPr>
          <a:xfrm>
            <a:off x="246110" y="284164"/>
            <a:ext cx="3682303" cy="1298561"/>
          </a:xfrm>
          <a:prstGeom prst="rect">
            <a:avLst/>
          </a:prstGeom>
        </p:spPr>
      </p:pic>
      <p:pic>
        <p:nvPicPr>
          <p:cNvPr id="2" name="Imagen 1"/>
          <p:cNvPicPr>
            <a:picLocks noChangeAspect="1"/>
          </p:cNvPicPr>
          <p:nvPr/>
        </p:nvPicPr>
        <p:blipFill>
          <a:blip r:embed="rId4"/>
          <a:stretch>
            <a:fillRect/>
          </a:stretch>
        </p:blipFill>
        <p:spPr>
          <a:xfrm>
            <a:off x="11198641" y="8434549"/>
            <a:ext cx="1804572" cy="123149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9841616" y="417868"/>
            <a:ext cx="3170194" cy="1041835"/>
          </a:xfrm>
          <a:solidFill>
            <a:schemeClr val="accent1">
              <a:lumMod val="60000"/>
              <a:lumOff val="40000"/>
            </a:schemeClr>
          </a:solidFill>
        </p:spPr>
        <p:txBody>
          <a:bodyPr>
            <a:normAutofit fontScale="90000"/>
          </a:bodyPr>
          <a:lstStyle/>
          <a:p>
            <a:pPr algn="ctr" eaLnBrk="1" hangingPunct="1"/>
            <a:r>
              <a:rPr lang="en-US" sz="3200" b="1" dirty="0" smtClean="0">
                <a:solidFill>
                  <a:schemeClr val="bg1"/>
                </a:solidFill>
              </a:rPr>
              <a:t>Mexican NC strategic plan 2011 </a:t>
            </a:r>
            <a:endParaRPr lang="es-MX" sz="3200" b="1" dirty="0" smtClean="0">
              <a:solidFill>
                <a:schemeClr val="bg1"/>
              </a:solidFill>
            </a:endParaRPr>
          </a:p>
        </p:txBody>
      </p:sp>
      <p:sp>
        <p:nvSpPr>
          <p:cNvPr id="10242" name="4 Marcador de número de diapositiva"/>
          <p:cNvSpPr>
            <a:spLocks noGrp="1"/>
          </p:cNvSpPr>
          <p:nvPr>
            <p:ph type="sldNum" sz="quarter" idx="12"/>
          </p:nvPr>
        </p:nvSpPr>
        <p:spPr>
          <a:noFill/>
        </p:spPr>
        <p:txBody>
          <a:bodyPr/>
          <a:lstStyle/>
          <a:p>
            <a:fld id="{D6659DEF-E4D9-4D54-B09D-9180AF4E8559}" type="slidenum">
              <a:rPr lang="en-GB" smtClean="0"/>
              <a:pPr/>
              <a:t>9</a:t>
            </a:fld>
            <a:endParaRPr lang="en-GB" smtClean="0"/>
          </a:p>
        </p:txBody>
      </p:sp>
      <p:sp>
        <p:nvSpPr>
          <p:cNvPr id="10244" name="Rectangle 3"/>
          <p:cNvSpPr>
            <a:spLocks noGrp="1" noChangeArrowheads="1"/>
          </p:cNvSpPr>
          <p:nvPr>
            <p:ph idx="4294967295"/>
          </p:nvPr>
        </p:nvSpPr>
        <p:spPr>
          <a:xfrm>
            <a:off x="208193" y="1696832"/>
            <a:ext cx="12323763" cy="7337425"/>
          </a:xfrm>
        </p:spPr>
        <p:txBody>
          <a:bodyPr/>
          <a:lstStyle/>
          <a:p>
            <a:pPr marL="647700" indent="-17463" algn="just" defTabSz="893763" eaLnBrk="1" hangingPunct="1">
              <a:lnSpc>
                <a:spcPct val="70000"/>
              </a:lnSpc>
            </a:pPr>
            <a:endParaRPr lang="es-MX" sz="2800" dirty="0" smtClean="0"/>
          </a:p>
          <a:p>
            <a:pPr marL="647700" indent="-17463" algn="just" defTabSz="893763" eaLnBrk="1" hangingPunct="1">
              <a:lnSpc>
                <a:spcPct val="70000"/>
              </a:lnSpc>
              <a:buFont typeface="Webdings" pitchFamily="18" charset="2"/>
              <a:buNone/>
            </a:pPr>
            <a:endParaRPr lang="es-MX" sz="1000" dirty="0" smtClean="0"/>
          </a:p>
        </p:txBody>
      </p:sp>
      <p:pic>
        <p:nvPicPr>
          <p:cNvPr id="41986" name="Picture 2"/>
          <p:cNvPicPr>
            <a:picLocks noChangeAspect="1" noChangeArrowheads="1"/>
          </p:cNvPicPr>
          <p:nvPr/>
        </p:nvPicPr>
        <p:blipFill>
          <a:blip r:embed="rId3" cstate="print"/>
          <a:srcRect/>
          <a:stretch>
            <a:fillRect/>
          </a:stretch>
        </p:blipFill>
        <p:spPr bwMode="auto">
          <a:xfrm>
            <a:off x="1295529" y="4040185"/>
            <a:ext cx="3805101" cy="5076495"/>
          </a:xfrm>
          <a:prstGeom prst="rect">
            <a:avLst/>
          </a:prstGeom>
          <a:noFill/>
          <a:ln w="9525">
            <a:noFill/>
            <a:miter lim="800000"/>
            <a:headEnd/>
            <a:tailEnd/>
          </a:ln>
        </p:spPr>
      </p:pic>
      <p:sp>
        <p:nvSpPr>
          <p:cNvPr id="6" name="5 CuadroTexto"/>
          <p:cNvSpPr txBox="1"/>
          <p:nvPr/>
        </p:nvSpPr>
        <p:spPr>
          <a:xfrm>
            <a:off x="1280441" y="2866903"/>
            <a:ext cx="4729656" cy="523220"/>
          </a:xfrm>
          <a:prstGeom prst="rect">
            <a:avLst/>
          </a:prstGeom>
          <a:noFill/>
        </p:spPr>
        <p:txBody>
          <a:bodyPr wrap="square" rtlCol="0">
            <a:spAutoFit/>
          </a:bodyPr>
          <a:lstStyle/>
          <a:p>
            <a:r>
              <a:rPr lang="es-MX" sz="2800" b="1" dirty="0" smtClean="0"/>
              <a:t>IEC </a:t>
            </a:r>
            <a:r>
              <a:rPr lang="en-US" sz="2800" b="1" dirty="0" err="1" smtClean="0"/>
              <a:t>Masterplan</a:t>
            </a:r>
            <a:r>
              <a:rPr lang="en-US" sz="2800" b="1" dirty="0" smtClean="0"/>
              <a:t> 2011</a:t>
            </a:r>
            <a:endParaRPr lang="en-US" sz="2800" b="1" dirty="0"/>
          </a:p>
        </p:txBody>
      </p:sp>
      <p:sp>
        <p:nvSpPr>
          <p:cNvPr id="11" name="10 CuadroTexto"/>
          <p:cNvSpPr txBox="1"/>
          <p:nvPr/>
        </p:nvSpPr>
        <p:spPr>
          <a:xfrm>
            <a:off x="6370074" y="2889609"/>
            <a:ext cx="6180082" cy="523220"/>
          </a:xfrm>
          <a:prstGeom prst="rect">
            <a:avLst/>
          </a:prstGeom>
          <a:noFill/>
        </p:spPr>
        <p:txBody>
          <a:bodyPr wrap="square" rtlCol="0">
            <a:spAutoFit/>
          </a:bodyPr>
          <a:lstStyle/>
          <a:p>
            <a:r>
              <a:rPr lang="en-US" sz="2800" b="1" dirty="0" smtClean="0"/>
              <a:t>National</a:t>
            </a:r>
            <a:r>
              <a:rPr lang="es-MX" sz="2800" b="1" dirty="0" smtClean="0"/>
              <a:t> </a:t>
            </a:r>
            <a:r>
              <a:rPr lang="en-US" sz="2800" b="1" dirty="0" smtClean="0"/>
              <a:t>Development</a:t>
            </a:r>
            <a:r>
              <a:rPr lang="es-MX" sz="2800" b="1" dirty="0" smtClean="0"/>
              <a:t> Plan </a:t>
            </a:r>
            <a:endParaRPr lang="es-MX" sz="2800" b="1" dirty="0"/>
          </a:p>
        </p:txBody>
      </p:sp>
      <p:pic>
        <p:nvPicPr>
          <p:cNvPr id="41989" name="Picture 5"/>
          <p:cNvPicPr>
            <a:picLocks noChangeAspect="1" noChangeArrowheads="1"/>
          </p:cNvPicPr>
          <p:nvPr/>
        </p:nvPicPr>
        <p:blipFill>
          <a:blip r:embed="rId4" cstate="print"/>
          <a:srcRect/>
          <a:stretch>
            <a:fillRect/>
          </a:stretch>
        </p:blipFill>
        <p:spPr bwMode="auto">
          <a:xfrm>
            <a:off x="6077603" y="4176927"/>
            <a:ext cx="5349110" cy="4093232"/>
          </a:xfrm>
          <a:prstGeom prst="rect">
            <a:avLst/>
          </a:prstGeom>
          <a:noFill/>
          <a:ln w="9525">
            <a:noFill/>
            <a:miter lim="800000"/>
            <a:headEnd/>
            <a:tailEnd/>
          </a:ln>
        </p:spPr>
      </p:pic>
      <p:pic>
        <p:nvPicPr>
          <p:cNvPr id="2" name="Imagen 1"/>
          <p:cNvPicPr>
            <a:picLocks noChangeAspect="1"/>
          </p:cNvPicPr>
          <p:nvPr/>
        </p:nvPicPr>
        <p:blipFill>
          <a:blip r:embed="rId5"/>
          <a:stretch>
            <a:fillRect/>
          </a:stretch>
        </p:blipFill>
        <p:spPr>
          <a:xfrm>
            <a:off x="208193" y="289504"/>
            <a:ext cx="3682303" cy="1298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BONIT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ema BONITO" id="{DD0BB65C-C9B1-4C51-A9FF-67AF4BA3C6E5}" vid="{37D23987-C842-4589-9769-A00FFEFEC30B}"/>
    </a:ext>
  </a:extLst>
</a:theme>
</file>

<file path=ppt/theme/theme2.xml><?xml version="1.0" encoding="utf-8"?>
<a:theme xmlns:a="http://schemas.openxmlformats.org/drawingml/2006/main" name="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 BONITO</Template>
  <TotalTime>6575</TotalTime>
  <Words>656</Words>
  <Application>Microsoft Office PowerPoint</Application>
  <PresentationFormat>Custom</PresentationFormat>
  <Paragraphs>131</Paragraphs>
  <Slides>15</Slides>
  <Notes>12</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tema BONITO</vt:lpstr>
      <vt:lpstr>Content</vt:lpstr>
      <vt:lpstr>1_Content</vt:lpstr>
      <vt:lpstr>2_Content</vt:lpstr>
      <vt:lpstr>PowerPoint Presentation</vt:lpstr>
      <vt:lpstr>   Highlight topics of the  Mexican NC/IEC  </vt:lpstr>
      <vt:lpstr>PowerPoint Presentation</vt:lpstr>
      <vt:lpstr>PowerPoint Presentation</vt:lpstr>
      <vt:lpstr>PowerPoint Presentation</vt:lpstr>
      <vt:lpstr>PowerPoint Presentation</vt:lpstr>
      <vt:lpstr>PowerPoint Presentation</vt:lpstr>
      <vt:lpstr>PowerPoint Presentation</vt:lpstr>
      <vt:lpstr>Mexican NC strategic plan 2011 </vt:lpstr>
      <vt:lpstr>Technical area of participation </vt:lpstr>
      <vt:lpstr> </vt:lpstr>
      <vt:lpstr>PowerPoint Presentation</vt:lpstr>
      <vt:lpstr>Challenges for the Mexican NC</vt:lpstr>
      <vt:lpstr>Thank you for your attention any questions?</vt:lpstr>
      <vt:lpstr>PowerPoint Presentation</vt:lpstr>
    </vt:vector>
  </TitlesOfParts>
  <Company>ANCE, A.C.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Juan Manuel Hernandez</dc:creator>
  <cp:lastModifiedBy>Tony Zertuche</cp:lastModifiedBy>
  <cp:revision>294</cp:revision>
  <cp:lastPrinted>2016-01-07T16:18:19Z</cp:lastPrinted>
  <dcterms:created xsi:type="dcterms:W3CDTF">2008-05-27T15:03:47Z</dcterms:created>
  <dcterms:modified xsi:type="dcterms:W3CDTF">2016-03-21T17:35:29Z</dcterms:modified>
</cp:coreProperties>
</file>