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2" r:id="rId3"/>
    <p:sldMasterId id="2147483650" r:id="rId4"/>
  </p:sldMasterIdLst>
  <p:notesMasterIdLst>
    <p:notesMasterId r:id="rId21"/>
  </p:notesMasterIdLst>
  <p:handoutMasterIdLst>
    <p:handoutMasterId r:id="rId22"/>
  </p:handoutMasterIdLst>
  <p:sldIdLst>
    <p:sldId id="256" r:id="rId5"/>
    <p:sldId id="297" r:id="rId6"/>
    <p:sldId id="294" r:id="rId7"/>
    <p:sldId id="296" r:id="rId8"/>
    <p:sldId id="298" r:id="rId9"/>
    <p:sldId id="300" r:id="rId10"/>
    <p:sldId id="299" r:id="rId11"/>
    <p:sldId id="295" r:id="rId12"/>
    <p:sldId id="301" r:id="rId13"/>
    <p:sldId id="302" r:id="rId14"/>
    <p:sldId id="293" r:id="rId15"/>
    <p:sldId id="303" r:id="rId16"/>
    <p:sldId id="306" r:id="rId17"/>
    <p:sldId id="305" r:id="rId18"/>
    <p:sldId id="307" r:id="rId19"/>
    <p:sldId id="258" r:id="rId20"/>
  </p:sldIdLst>
  <p:sldSz cx="9144000" cy="6858000" type="screen4x3"/>
  <p:notesSz cx="6997700" cy="9271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FFFF"/>
    <a:srgbClr val="FEF29A"/>
    <a:srgbClr val="C5DFF7"/>
    <a:srgbClr val="8FC0E5"/>
    <a:srgbClr val="FFFF99"/>
    <a:srgbClr val="4195D3"/>
    <a:srgbClr val="66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1361" autoAdjust="0"/>
    <p:restoredTop sz="98359" autoAdjust="0"/>
  </p:normalViewPr>
  <p:slideViewPr>
    <p:cSldViewPr>
      <p:cViewPr>
        <p:scale>
          <a:sx n="100" d="100"/>
          <a:sy n="100" d="100"/>
        </p:scale>
        <p:origin x="-58" y="-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9" d="100"/>
          <a:sy n="89" d="100"/>
        </p:scale>
        <p:origin x="-2124" y="-108"/>
      </p:cViewPr>
      <p:guideLst>
        <p:guide orient="horz" pos="2920"/>
        <p:guide pos="22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58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7A5730E-806E-42C3-B0B1-2931642FEE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6307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4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C291062-F876-4E19-8741-DFCFF0F690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9297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291062-F876-4E19-8741-DFCFF0F69049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5079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291062-F876-4E19-8741-DFCFF0F69049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0991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291062-F876-4E19-8741-DFCFF0F69049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8120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291062-F876-4E19-8741-DFCFF0F69049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3881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291062-F876-4E19-8741-DFCFF0F69049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3881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291062-F876-4E19-8741-DFCFF0F69049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3881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slide_imagex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3101975"/>
            <a:ext cx="7772400" cy="1165225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419600"/>
            <a:ext cx="6400800" cy="914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4647160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Title   </a:t>
            </a:r>
            <a:r>
              <a:rPr lang="en-US" b="1">
                <a:solidFill>
                  <a:srgbClr val="4195D3"/>
                </a:solidFill>
              </a:rPr>
              <a:t>|</a:t>
            </a:r>
            <a:r>
              <a:rPr lang="en-US"/>
              <a:t>   Location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A3818366-00CE-4D38-982D-8797012BC0EF}" type="slidenum">
              <a:rPr lang="en-US"/>
              <a:pPr>
                <a:defRPr/>
              </a:pPr>
              <a:t>‹#›</a:t>
            </a:fld>
            <a:r>
              <a:rPr lang="en-US"/>
              <a:t/>
            </a:r>
            <a:br>
              <a:rPr lang="en-US"/>
            </a:br>
            <a:r>
              <a:rPr lang="en-US"/>
              <a:t>© 2012</a:t>
            </a:r>
          </a:p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2216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Title   </a:t>
            </a:r>
            <a:r>
              <a:rPr lang="en-US" b="1">
                <a:solidFill>
                  <a:srgbClr val="4195D3"/>
                </a:solidFill>
              </a:rPr>
              <a:t>|</a:t>
            </a:r>
            <a:r>
              <a:rPr lang="en-US"/>
              <a:t>   Location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4283D10B-578E-48C5-BF94-DBEA644261F0}" type="slidenum">
              <a:rPr lang="en-US"/>
              <a:pPr>
                <a:defRPr/>
              </a:pPr>
              <a:t>‹#›</a:t>
            </a:fld>
            <a:r>
              <a:rPr lang="en-US"/>
              <a:t/>
            </a:r>
            <a:br>
              <a:rPr lang="en-US"/>
            </a:br>
            <a:r>
              <a:rPr lang="en-US"/>
              <a:t>© 2012</a:t>
            </a:r>
          </a:p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8774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Title   </a:t>
            </a:r>
            <a:r>
              <a:rPr lang="en-US" b="1">
                <a:solidFill>
                  <a:srgbClr val="4195D3"/>
                </a:solidFill>
              </a:rPr>
              <a:t>|</a:t>
            </a:r>
            <a:r>
              <a:rPr lang="en-US"/>
              <a:t>   Location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EE897B6A-4E46-4316-9FC4-457B259F534D}" type="slidenum">
              <a:rPr lang="en-US"/>
              <a:pPr>
                <a:defRPr/>
              </a:pPr>
              <a:t>‹#›</a:t>
            </a:fld>
            <a:r>
              <a:rPr lang="en-US"/>
              <a:t/>
            </a:r>
            <a:br>
              <a:rPr lang="en-US"/>
            </a:br>
            <a:r>
              <a:rPr lang="en-US"/>
              <a:t>© 2012</a:t>
            </a:r>
          </a:p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9228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INCITS Executive Board   </a:t>
            </a:r>
            <a:r>
              <a:rPr lang="en-US" b="1" dirty="0" smtClean="0">
                <a:solidFill>
                  <a:srgbClr val="4195D3"/>
                </a:solidFill>
              </a:rPr>
              <a:t>|</a:t>
            </a:r>
            <a:r>
              <a:rPr lang="en-US" dirty="0" smtClean="0"/>
              <a:t>   September 9, 2015</a:t>
            </a:r>
            <a:endParaRPr lang="en-US" dirty="0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Slide </a:t>
            </a:r>
            <a:fld id="{BB8F1664-B7AD-4263-9437-F0E266853A4C}" type="slidenum">
              <a:rPr lang="en-US" smtClean="0"/>
              <a:pPr>
                <a:defRPr/>
              </a:pPr>
              <a:t>‹#›</a:t>
            </a:fld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© 2015</a:t>
            </a:r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06490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Title   </a:t>
            </a:r>
            <a:r>
              <a:rPr lang="en-US" b="1">
                <a:solidFill>
                  <a:srgbClr val="4195D3"/>
                </a:solidFill>
              </a:rPr>
              <a:t>|</a:t>
            </a:r>
            <a:r>
              <a:rPr lang="en-US"/>
              <a:t>   Location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F2D172FE-50F0-4BD4-BE77-7E46437C74DD}" type="slidenum">
              <a:rPr lang="en-US"/>
              <a:pPr>
                <a:defRPr/>
              </a:pPr>
              <a:t>‹#›</a:t>
            </a:fld>
            <a:r>
              <a:rPr lang="en-US"/>
              <a:t/>
            </a:r>
            <a:br>
              <a:rPr lang="en-US"/>
            </a:br>
            <a:r>
              <a:rPr lang="en-US"/>
              <a:t>© 2012</a:t>
            </a:r>
          </a:p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0474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Title   </a:t>
            </a:r>
            <a:r>
              <a:rPr lang="en-US" b="1">
                <a:solidFill>
                  <a:srgbClr val="4195D3"/>
                </a:solidFill>
              </a:rPr>
              <a:t>|</a:t>
            </a:r>
            <a:r>
              <a:rPr lang="en-US"/>
              <a:t>   Location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3AE0BBA1-4300-471D-85F6-0D6B271D7EC7}" type="slidenum">
              <a:rPr lang="en-US"/>
              <a:pPr>
                <a:defRPr/>
              </a:pPr>
              <a:t>‹#›</a:t>
            </a:fld>
            <a:r>
              <a:rPr lang="en-US"/>
              <a:t/>
            </a:r>
            <a:br>
              <a:rPr lang="en-US"/>
            </a:br>
            <a:r>
              <a:rPr lang="en-US"/>
              <a:t>© 2012</a:t>
            </a:r>
          </a:p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9063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Title   </a:t>
            </a:r>
            <a:r>
              <a:rPr lang="en-US" b="1">
                <a:solidFill>
                  <a:srgbClr val="4195D3"/>
                </a:solidFill>
              </a:rPr>
              <a:t>|</a:t>
            </a:r>
            <a:r>
              <a:rPr lang="en-US"/>
              <a:t>   Location</a:t>
            </a:r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4949AFCA-4046-4C19-8154-987E63F4E481}" type="slidenum">
              <a:rPr lang="en-US"/>
              <a:pPr>
                <a:defRPr/>
              </a:pPr>
              <a:t>‹#›</a:t>
            </a:fld>
            <a:r>
              <a:rPr lang="en-US"/>
              <a:t/>
            </a:r>
            <a:br>
              <a:rPr lang="en-US"/>
            </a:br>
            <a:r>
              <a:rPr lang="en-US"/>
              <a:t>© 2012</a:t>
            </a:r>
          </a:p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6260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Title   </a:t>
            </a:r>
            <a:r>
              <a:rPr lang="en-US" b="1">
                <a:solidFill>
                  <a:srgbClr val="4195D3"/>
                </a:solidFill>
              </a:rPr>
              <a:t>|</a:t>
            </a:r>
            <a:r>
              <a:rPr lang="en-US"/>
              <a:t>   Location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072695A3-BD50-437D-99F7-11086D439821}" type="slidenum">
              <a:rPr lang="en-US"/>
              <a:pPr>
                <a:defRPr/>
              </a:pPr>
              <a:t>‹#›</a:t>
            </a:fld>
            <a:r>
              <a:rPr lang="en-US"/>
              <a:t/>
            </a:r>
            <a:br>
              <a:rPr lang="en-US"/>
            </a:br>
            <a:r>
              <a:rPr lang="en-US"/>
              <a:t>© 2012</a:t>
            </a:r>
          </a:p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9312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Title   </a:t>
            </a:r>
            <a:r>
              <a:rPr lang="en-US" b="1">
                <a:solidFill>
                  <a:srgbClr val="4195D3"/>
                </a:solidFill>
              </a:rPr>
              <a:t>|</a:t>
            </a:r>
            <a:r>
              <a:rPr lang="en-US"/>
              <a:t>   Location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305657FC-93D2-42AA-B99F-9F29137C5F3C}" type="slidenum">
              <a:rPr lang="en-US"/>
              <a:pPr>
                <a:defRPr/>
              </a:pPr>
              <a:t>‹#›</a:t>
            </a:fld>
            <a:r>
              <a:rPr lang="en-US"/>
              <a:t/>
            </a:r>
            <a:br>
              <a:rPr lang="en-US"/>
            </a:br>
            <a:r>
              <a:rPr lang="en-US"/>
              <a:t>© 2012</a:t>
            </a:r>
          </a:p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5031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Title   </a:t>
            </a:r>
            <a:r>
              <a:rPr lang="en-US" b="1">
                <a:solidFill>
                  <a:srgbClr val="4195D3"/>
                </a:solidFill>
              </a:rPr>
              <a:t>|</a:t>
            </a:r>
            <a:r>
              <a:rPr lang="en-US"/>
              <a:t>   Location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604193E5-2938-4470-BD08-78D4E351D553}" type="slidenum">
              <a:rPr lang="en-US"/>
              <a:pPr>
                <a:defRPr/>
              </a:pPr>
              <a:t>‹#›</a:t>
            </a:fld>
            <a:r>
              <a:rPr lang="en-US"/>
              <a:t/>
            </a:r>
            <a:br>
              <a:rPr lang="en-US"/>
            </a:br>
            <a:r>
              <a:rPr lang="en-US"/>
              <a:t>© 2012</a:t>
            </a:r>
          </a:p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82950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INCITS Executive Board   </a:t>
            </a:r>
            <a:r>
              <a:rPr lang="en-US" b="1" dirty="0" smtClean="0">
                <a:solidFill>
                  <a:srgbClr val="4195D3"/>
                </a:solidFill>
              </a:rPr>
              <a:t>|</a:t>
            </a:r>
            <a:r>
              <a:rPr lang="en-US" dirty="0" smtClean="0"/>
              <a:t>   September 9, 2015</a:t>
            </a:r>
            <a:endParaRPr lang="en-US" dirty="0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Slide </a:t>
            </a:r>
            <a:fld id="{D2A3D4E6-397A-4AAC-9EDF-C2E0008A3757}" type="slidenum">
              <a:rPr lang="en-US" smtClean="0"/>
              <a:pPr>
                <a:defRPr/>
              </a:pPr>
              <a:t>‹#›</a:t>
            </a:fld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© 2015</a:t>
            </a:r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52889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Title   </a:t>
            </a:r>
            <a:r>
              <a:rPr lang="en-US" b="1">
                <a:solidFill>
                  <a:srgbClr val="4195D3"/>
                </a:solidFill>
              </a:rPr>
              <a:t>|</a:t>
            </a:r>
            <a:r>
              <a:rPr lang="en-US"/>
              <a:t>   Location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AA49DAF4-6F10-4C07-9E4B-BE17A57CD8CA}" type="slidenum">
              <a:rPr lang="en-US"/>
              <a:pPr>
                <a:defRPr/>
              </a:pPr>
              <a:t>‹#›</a:t>
            </a:fld>
            <a:r>
              <a:rPr lang="en-US"/>
              <a:t/>
            </a:r>
            <a:br>
              <a:rPr lang="en-US"/>
            </a:br>
            <a:r>
              <a:rPr lang="en-US"/>
              <a:t>© 2012</a:t>
            </a:r>
          </a:p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3693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Title   </a:t>
            </a:r>
            <a:r>
              <a:rPr lang="en-US" b="1">
                <a:solidFill>
                  <a:srgbClr val="4195D3"/>
                </a:solidFill>
              </a:rPr>
              <a:t>|</a:t>
            </a:r>
            <a:r>
              <a:rPr lang="en-US"/>
              <a:t>   Location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E0C0EBFD-74F1-494B-B605-0794AF88E7B1}" type="slidenum">
              <a:rPr lang="en-US"/>
              <a:pPr>
                <a:defRPr/>
              </a:pPr>
              <a:t>‹#›</a:t>
            </a:fld>
            <a:r>
              <a:rPr lang="en-US"/>
              <a:t/>
            </a:r>
            <a:br>
              <a:rPr lang="en-US"/>
            </a:br>
            <a:r>
              <a:rPr lang="en-US"/>
              <a:t>© 2012</a:t>
            </a:r>
          </a:p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7424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Title   </a:t>
            </a:r>
            <a:r>
              <a:rPr lang="en-US" b="1">
                <a:solidFill>
                  <a:srgbClr val="4195D3"/>
                </a:solidFill>
              </a:rPr>
              <a:t>|</a:t>
            </a:r>
            <a:r>
              <a:rPr lang="en-US"/>
              <a:t>   Location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E65D3285-344B-4195-9838-6E0EBD30C714}" type="slidenum">
              <a:rPr lang="en-US"/>
              <a:pPr>
                <a:defRPr/>
              </a:pPr>
              <a:t>‹#›</a:t>
            </a:fld>
            <a:r>
              <a:rPr lang="en-US"/>
              <a:t/>
            </a:r>
            <a:br>
              <a:rPr lang="en-US"/>
            </a:br>
            <a:r>
              <a:rPr lang="en-US"/>
              <a:t>© 2012</a:t>
            </a:r>
          </a:p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22900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Title   </a:t>
            </a:r>
            <a:r>
              <a:rPr lang="en-US" b="1">
                <a:solidFill>
                  <a:srgbClr val="4195D3"/>
                </a:solidFill>
              </a:rPr>
              <a:t>|</a:t>
            </a:r>
            <a:r>
              <a:rPr lang="en-US"/>
              <a:t>   Location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9DD920DD-6D8D-4276-A308-D4CB804927A5}" type="slidenum">
              <a:rPr lang="en-US"/>
              <a:pPr>
                <a:defRPr/>
              </a:pPr>
              <a:t>‹#›</a:t>
            </a:fld>
            <a:r>
              <a:rPr lang="en-US"/>
              <a:t/>
            </a:r>
            <a:br>
              <a:rPr lang="en-US"/>
            </a:br>
            <a:r>
              <a:rPr lang="en-US"/>
              <a:t>© 2012</a:t>
            </a:r>
          </a:p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3659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INCITS Executive Board   </a:t>
            </a:r>
            <a:r>
              <a:rPr lang="en-US" b="1" dirty="0" smtClean="0">
                <a:solidFill>
                  <a:srgbClr val="4195D3"/>
                </a:solidFill>
              </a:rPr>
              <a:t>|</a:t>
            </a:r>
            <a:r>
              <a:rPr lang="en-US" dirty="0" smtClean="0"/>
              <a:t>   September 9, 2015</a:t>
            </a:r>
            <a:endParaRPr lang="en-US" dirty="0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2AF3A03C-1FE6-4403-942A-8776E8A9B6C7}" type="slidenum">
              <a:rPr lang="en-US"/>
              <a:pPr>
                <a:defRPr/>
              </a:pPr>
              <a:t>‹#›</a:t>
            </a:fld>
            <a:r>
              <a:rPr lang="en-US"/>
              <a:t/>
            </a:r>
            <a:br>
              <a:rPr lang="en-US"/>
            </a:br>
            <a:r>
              <a:rPr lang="en-US"/>
              <a:t>© 2013</a:t>
            </a:r>
          </a:p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98134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Title   </a:t>
            </a:r>
            <a:r>
              <a:rPr lang="en-US" b="1">
                <a:solidFill>
                  <a:srgbClr val="4195D3"/>
                </a:solidFill>
              </a:rPr>
              <a:t>|</a:t>
            </a:r>
            <a:r>
              <a:rPr lang="en-US"/>
              <a:t>   Location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65445F75-B8D7-49FE-B6CB-3CE09B33B33B}" type="slidenum">
              <a:rPr lang="en-US"/>
              <a:pPr>
                <a:defRPr/>
              </a:pPr>
              <a:t>‹#›</a:t>
            </a:fld>
            <a:r>
              <a:rPr lang="en-US"/>
              <a:t/>
            </a:r>
            <a:br>
              <a:rPr lang="en-US"/>
            </a:br>
            <a:r>
              <a:rPr lang="en-US"/>
              <a:t>© 2012</a:t>
            </a:r>
          </a:p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0855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Title   </a:t>
            </a:r>
            <a:r>
              <a:rPr lang="en-US" b="1">
                <a:solidFill>
                  <a:srgbClr val="4195D3"/>
                </a:solidFill>
              </a:rPr>
              <a:t>|</a:t>
            </a:r>
            <a:r>
              <a:rPr lang="en-US"/>
              <a:t>   Location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E5DB57B4-6737-46A0-B949-C67819E35ED9}" type="slidenum">
              <a:rPr lang="en-US"/>
              <a:pPr>
                <a:defRPr/>
              </a:pPr>
              <a:t>‹#›</a:t>
            </a:fld>
            <a:r>
              <a:rPr lang="en-US"/>
              <a:t/>
            </a:r>
            <a:br>
              <a:rPr lang="en-US"/>
            </a:br>
            <a:r>
              <a:rPr lang="en-US"/>
              <a:t>© 2012</a:t>
            </a:r>
          </a:p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3482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Title   </a:t>
            </a:r>
            <a:r>
              <a:rPr lang="en-US" b="1">
                <a:solidFill>
                  <a:srgbClr val="4195D3"/>
                </a:solidFill>
              </a:rPr>
              <a:t>|</a:t>
            </a:r>
            <a:r>
              <a:rPr lang="en-US"/>
              <a:t>   Location</a:t>
            </a:r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FF005764-D5D9-48AA-9034-458455027D3D}" type="slidenum">
              <a:rPr lang="en-US"/>
              <a:pPr>
                <a:defRPr/>
              </a:pPr>
              <a:t>‹#›</a:t>
            </a:fld>
            <a:r>
              <a:rPr lang="en-US"/>
              <a:t/>
            </a:r>
            <a:br>
              <a:rPr lang="en-US"/>
            </a:br>
            <a:r>
              <a:rPr lang="en-US"/>
              <a:t>© 2012</a:t>
            </a:r>
          </a:p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11653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Title   </a:t>
            </a:r>
            <a:r>
              <a:rPr lang="en-US" b="1">
                <a:solidFill>
                  <a:srgbClr val="4195D3"/>
                </a:solidFill>
              </a:rPr>
              <a:t>|</a:t>
            </a:r>
            <a:r>
              <a:rPr lang="en-US"/>
              <a:t>   Location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6014C5EF-9B19-4395-8A3B-8817B877064A}" type="slidenum">
              <a:rPr lang="en-US"/>
              <a:pPr>
                <a:defRPr/>
              </a:pPr>
              <a:t>‹#›</a:t>
            </a:fld>
            <a:r>
              <a:rPr lang="en-US"/>
              <a:t/>
            </a:r>
            <a:br>
              <a:rPr lang="en-US"/>
            </a:br>
            <a:r>
              <a:rPr lang="en-US"/>
              <a:t>© 2012</a:t>
            </a:r>
          </a:p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17436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Title   </a:t>
            </a:r>
            <a:r>
              <a:rPr lang="en-US" b="1">
                <a:solidFill>
                  <a:srgbClr val="4195D3"/>
                </a:solidFill>
              </a:rPr>
              <a:t>|</a:t>
            </a:r>
            <a:r>
              <a:rPr lang="en-US"/>
              <a:t>   Location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2DA0EFA1-728E-40F3-AB97-13CB827FE15F}" type="slidenum">
              <a:rPr lang="en-US"/>
              <a:pPr>
                <a:defRPr/>
              </a:pPr>
              <a:t>‹#›</a:t>
            </a:fld>
            <a:r>
              <a:rPr lang="en-US"/>
              <a:t/>
            </a:r>
            <a:br>
              <a:rPr lang="en-US"/>
            </a:br>
            <a:r>
              <a:rPr lang="en-US"/>
              <a:t>© 2012</a:t>
            </a:r>
          </a:p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12355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Title   </a:t>
            </a:r>
            <a:r>
              <a:rPr lang="en-US" b="1">
                <a:solidFill>
                  <a:srgbClr val="4195D3"/>
                </a:solidFill>
              </a:rPr>
              <a:t>|</a:t>
            </a:r>
            <a:r>
              <a:rPr lang="en-US"/>
              <a:t>   Location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A0798F77-8C70-4B52-81FB-B0449F801B96}" type="slidenum">
              <a:rPr lang="en-US"/>
              <a:pPr>
                <a:defRPr/>
              </a:pPr>
              <a:t>‹#›</a:t>
            </a:fld>
            <a:r>
              <a:rPr lang="en-US"/>
              <a:t/>
            </a:r>
            <a:br>
              <a:rPr lang="en-US"/>
            </a:br>
            <a:r>
              <a:rPr lang="en-US"/>
              <a:t>© 2012</a:t>
            </a:r>
          </a:p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67520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Title   </a:t>
            </a:r>
            <a:r>
              <a:rPr lang="en-US" b="1">
                <a:solidFill>
                  <a:srgbClr val="4195D3"/>
                </a:solidFill>
              </a:rPr>
              <a:t>|</a:t>
            </a:r>
            <a:r>
              <a:rPr lang="en-US"/>
              <a:t>   Location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0E29D3BD-C5D0-40E3-AC03-5E5DB9A3AA10}" type="slidenum">
              <a:rPr lang="en-US"/>
              <a:pPr>
                <a:defRPr/>
              </a:pPr>
              <a:t>‹#›</a:t>
            </a:fld>
            <a:r>
              <a:rPr lang="en-US"/>
              <a:t/>
            </a:r>
            <a:br>
              <a:rPr lang="en-US"/>
            </a:br>
            <a:r>
              <a:rPr lang="en-US"/>
              <a:t>© 2012</a:t>
            </a:r>
          </a:p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97114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Title   </a:t>
            </a:r>
            <a:r>
              <a:rPr lang="en-US" b="1">
                <a:solidFill>
                  <a:srgbClr val="4195D3"/>
                </a:solidFill>
              </a:rPr>
              <a:t>|</a:t>
            </a:r>
            <a:r>
              <a:rPr lang="en-US"/>
              <a:t>   Location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E1F518AA-92C9-4687-9B44-EE7E8A7D4B7E}" type="slidenum">
              <a:rPr lang="en-US"/>
              <a:pPr>
                <a:defRPr/>
              </a:pPr>
              <a:t>‹#›</a:t>
            </a:fld>
            <a:r>
              <a:rPr lang="en-US"/>
              <a:t/>
            </a:r>
            <a:br>
              <a:rPr lang="en-US"/>
            </a:br>
            <a:r>
              <a:rPr lang="en-US"/>
              <a:t>© 2012</a:t>
            </a:r>
          </a:p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19864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Title   </a:t>
            </a:r>
            <a:r>
              <a:rPr lang="en-US" b="1">
                <a:solidFill>
                  <a:srgbClr val="4195D3"/>
                </a:solidFill>
              </a:rPr>
              <a:t>|</a:t>
            </a:r>
            <a:r>
              <a:rPr lang="en-US"/>
              <a:t>   Location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8AD67E8C-8E34-47DF-8A93-809F1D17B635}" type="slidenum">
              <a:rPr lang="en-US"/>
              <a:pPr>
                <a:defRPr/>
              </a:pPr>
              <a:t>‹#›</a:t>
            </a:fld>
            <a:r>
              <a:rPr lang="en-US"/>
              <a:t/>
            </a:r>
            <a:br>
              <a:rPr lang="en-US"/>
            </a:br>
            <a:r>
              <a:rPr lang="en-US"/>
              <a:t>© 2012</a:t>
            </a:r>
          </a:p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62619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Title   </a:t>
            </a:r>
            <a:r>
              <a:rPr lang="en-US" b="1">
                <a:solidFill>
                  <a:srgbClr val="4195D3"/>
                </a:solidFill>
              </a:rPr>
              <a:t>|</a:t>
            </a:r>
            <a:r>
              <a:rPr lang="en-US"/>
              <a:t>   Location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4E50D57B-D80D-4C99-91FB-491EF77DD904}" type="slidenum">
              <a:rPr lang="en-US"/>
              <a:pPr>
                <a:defRPr/>
              </a:pPr>
              <a:t>‹#›</a:t>
            </a:fld>
            <a:r>
              <a:rPr lang="en-US"/>
              <a:t/>
            </a:r>
            <a:br>
              <a:rPr lang="en-US"/>
            </a:br>
            <a:r>
              <a:rPr lang="en-US"/>
              <a:t>© 2012</a:t>
            </a:r>
          </a:p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87476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76704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95892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0319969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38272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68425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7646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Title   </a:t>
            </a:r>
            <a:r>
              <a:rPr lang="en-US" b="1">
                <a:solidFill>
                  <a:srgbClr val="4195D3"/>
                </a:solidFill>
              </a:rPr>
              <a:t>|</a:t>
            </a:r>
            <a:r>
              <a:rPr lang="en-US"/>
              <a:t>   Location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957F9A5B-8C70-4644-9255-57CAE44C8C10}" type="slidenum">
              <a:rPr lang="en-US"/>
              <a:pPr>
                <a:defRPr/>
              </a:pPr>
              <a:t>‹#›</a:t>
            </a:fld>
            <a:r>
              <a:rPr lang="en-US"/>
              <a:t/>
            </a:r>
            <a:br>
              <a:rPr lang="en-US"/>
            </a:br>
            <a:r>
              <a:rPr lang="en-US"/>
              <a:t>© 2012</a:t>
            </a:r>
          </a:p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89060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132895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5546609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5101398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61205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122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Title   </a:t>
            </a:r>
            <a:r>
              <a:rPr lang="en-US" b="1">
                <a:solidFill>
                  <a:srgbClr val="4195D3"/>
                </a:solidFill>
              </a:rPr>
              <a:t>|</a:t>
            </a:r>
            <a:r>
              <a:rPr lang="en-US"/>
              <a:t>   Location</a:t>
            </a:r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C79C3C97-431A-4070-A8A6-9D5B3F5B47B5}" type="slidenum">
              <a:rPr lang="en-US"/>
              <a:pPr>
                <a:defRPr/>
              </a:pPr>
              <a:t>‹#›</a:t>
            </a:fld>
            <a:r>
              <a:rPr lang="en-US"/>
              <a:t/>
            </a:r>
            <a:br>
              <a:rPr lang="en-US"/>
            </a:br>
            <a:r>
              <a:rPr lang="en-US"/>
              <a:t>© 2012</a:t>
            </a:r>
          </a:p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7204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Title   </a:t>
            </a:r>
            <a:r>
              <a:rPr lang="en-US" b="1">
                <a:solidFill>
                  <a:srgbClr val="4195D3"/>
                </a:solidFill>
              </a:rPr>
              <a:t>|</a:t>
            </a:r>
            <a:r>
              <a:rPr lang="en-US"/>
              <a:t>   Location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257352E6-0557-47E5-BCFA-770662255F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7527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Title   </a:t>
            </a:r>
            <a:r>
              <a:rPr lang="en-US" b="1">
                <a:solidFill>
                  <a:srgbClr val="4195D3"/>
                </a:solidFill>
              </a:rPr>
              <a:t>|</a:t>
            </a:r>
            <a:r>
              <a:rPr lang="en-US"/>
              <a:t>   Location</a:t>
            </a:r>
          </a:p>
        </p:txBody>
      </p:sp>
      <p:sp>
        <p:nvSpPr>
          <p:cNvPr id="3" name="Rectangle 8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999E4B3C-2491-4D4D-B26F-6197654465DB}" type="slidenum">
              <a:rPr lang="en-US"/>
              <a:pPr>
                <a:defRPr/>
              </a:pPr>
              <a:t>‹#›</a:t>
            </a:fld>
            <a:r>
              <a:rPr lang="en-US"/>
              <a:t/>
            </a:r>
            <a:br>
              <a:rPr lang="en-US"/>
            </a:br>
            <a:r>
              <a:rPr lang="en-US"/>
              <a:t>© 2012</a:t>
            </a:r>
          </a:p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6046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Title   </a:t>
            </a:r>
            <a:r>
              <a:rPr lang="en-US" b="1">
                <a:solidFill>
                  <a:srgbClr val="4195D3"/>
                </a:solidFill>
              </a:rPr>
              <a:t>|</a:t>
            </a:r>
            <a:r>
              <a:rPr lang="en-US"/>
              <a:t>   Location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C051BBE9-9936-48DB-9E85-482BC098B9A1}" type="slidenum">
              <a:rPr lang="en-US"/>
              <a:pPr>
                <a:defRPr/>
              </a:pPr>
              <a:t>‹#›</a:t>
            </a:fld>
            <a:r>
              <a:rPr lang="en-US"/>
              <a:t/>
            </a:r>
            <a:br>
              <a:rPr lang="en-US"/>
            </a:br>
            <a:r>
              <a:rPr lang="en-US"/>
              <a:t>© 2012</a:t>
            </a:r>
          </a:p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04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Title   </a:t>
            </a:r>
            <a:r>
              <a:rPr lang="en-US" b="1">
                <a:solidFill>
                  <a:srgbClr val="4195D3"/>
                </a:solidFill>
              </a:rPr>
              <a:t>|</a:t>
            </a:r>
            <a:r>
              <a:rPr lang="en-US"/>
              <a:t>   Location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7241B395-24A7-4108-BC3A-742719597D38}" type="slidenum">
              <a:rPr lang="en-US"/>
              <a:pPr>
                <a:defRPr/>
              </a:pPr>
              <a:t>‹#›</a:t>
            </a:fld>
            <a:r>
              <a:rPr lang="en-US"/>
              <a:t/>
            </a:r>
            <a:br>
              <a:rPr lang="en-US"/>
            </a:br>
            <a:r>
              <a:rPr lang="en-US"/>
              <a:t>© 2012</a:t>
            </a:r>
          </a:p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1383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slide_imagex2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905000" y="6384925"/>
            <a:ext cx="56388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900">
                <a:latin typeface="+mn-lt"/>
              </a:defRPr>
            </a:lvl1pPr>
          </a:lstStyle>
          <a:p>
            <a:pPr>
              <a:defRPr/>
            </a:pPr>
            <a:r>
              <a:rPr lang="en-US" dirty="0" smtClean="0"/>
              <a:t>INCITS Executive Board   </a:t>
            </a:r>
            <a:r>
              <a:rPr lang="en-US" b="1" dirty="0" smtClean="0">
                <a:solidFill>
                  <a:srgbClr val="4195D3"/>
                </a:solidFill>
              </a:rPr>
              <a:t>|</a:t>
            </a:r>
            <a:r>
              <a:rPr lang="en-US" dirty="0" smtClean="0"/>
              <a:t>   September 9, 2015</a:t>
            </a:r>
            <a:endParaRPr lang="en-US" dirty="0"/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96200" y="6400800"/>
            <a:ext cx="990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>
                <a:latin typeface="+mn-lt"/>
              </a:defRPr>
            </a:lvl1pPr>
          </a:lstStyle>
          <a:p>
            <a:pPr>
              <a:defRPr/>
            </a:pPr>
            <a:r>
              <a:rPr lang="en-US" dirty="0" smtClean="0"/>
              <a:t>Slide </a:t>
            </a:r>
            <a:fld id="{5D85E913-B458-4905-8210-8FA2F0BA9E29}" type="slidenum">
              <a:rPr lang="en-US" smtClean="0"/>
              <a:pPr>
                <a:defRPr/>
              </a:pPr>
              <a:t>‹#›</a:t>
            </a:fld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© 2016</a:t>
            </a:r>
          </a:p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0" r:id="rId1"/>
    <p:sldLayoutId id="2147483846" r:id="rId2"/>
    <p:sldLayoutId id="2147483861" r:id="rId3"/>
    <p:sldLayoutId id="2147483862" r:id="rId4"/>
    <p:sldLayoutId id="2147483863" r:id="rId5"/>
    <p:sldLayoutId id="2147483864" r:id="rId6"/>
    <p:sldLayoutId id="2147483865" r:id="rId7"/>
    <p:sldLayoutId id="2147483866" r:id="rId8"/>
    <p:sldLayoutId id="2147483867" r:id="rId9"/>
    <p:sldLayoutId id="2147483868" r:id="rId10"/>
    <p:sldLayoutId id="2147483869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4195D3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4195D3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4195D3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4195D3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4195D3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rgbClr val="4195D3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rgbClr val="4195D3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rgbClr val="4195D3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rgbClr val="4195D3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lnSpc>
          <a:spcPct val="115000"/>
        </a:lnSpc>
        <a:spcBef>
          <a:spcPct val="25000"/>
        </a:spcBef>
        <a:spcAft>
          <a:spcPct val="0"/>
        </a:spcAft>
        <a:buClr>
          <a:srgbClr val="4195D3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15000"/>
        </a:lnSpc>
        <a:spcBef>
          <a:spcPct val="25000"/>
        </a:spcBef>
        <a:spcAft>
          <a:spcPct val="0"/>
        </a:spcAft>
        <a:buClr>
          <a:srgbClr val="4195D3"/>
        </a:buClr>
        <a:buFont typeface="Symbol" pitchFamily="18" charset="2"/>
        <a:buChar char="-"/>
        <a:defRPr sz="22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115000"/>
        </a:lnSpc>
        <a:spcBef>
          <a:spcPct val="25000"/>
        </a:spcBef>
        <a:spcAft>
          <a:spcPct val="0"/>
        </a:spcAft>
        <a:buClr>
          <a:srgbClr val="4195D3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4195D3"/>
        </a:buClr>
        <a:buSzPct val="80000"/>
        <a:buChar char="•"/>
        <a:defRPr sz="2600">
          <a:solidFill>
            <a:schemeClr val="tx1"/>
          </a:solidFill>
          <a:latin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4195D3"/>
        </a:buClr>
        <a:buSzPct val="80000"/>
        <a:buChar char="•"/>
        <a:defRPr sz="2600">
          <a:solidFill>
            <a:schemeClr val="tx1"/>
          </a:solidFill>
          <a:latin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4195D3"/>
        </a:buClr>
        <a:buSzPct val="80000"/>
        <a:buChar char="•"/>
        <a:defRPr sz="2600">
          <a:solidFill>
            <a:schemeClr val="tx1"/>
          </a:solidFill>
          <a:latin typeface="Calibri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4195D3"/>
        </a:buClr>
        <a:buSzPct val="80000"/>
        <a:buChar char="•"/>
        <a:defRPr sz="2600">
          <a:solidFill>
            <a:schemeClr val="tx1"/>
          </a:solidFill>
          <a:latin typeface="Calibri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4195D3"/>
        </a:buClr>
        <a:buSzPct val="80000"/>
        <a:buChar char="•"/>
        <a:defRPr sz="2600">
          <a:solidFill>
            <a:schemeClr val="tx1"/>
          </a:solidFill>
          <a:latin typeface="Calibri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4195D3"/>
        </a:buClr>
        <a:buSzPct val="80000"/>
        <a:buChar char="•"/>
        <a:defRPr sz="2600">
          <a:solidFill>
            <a:schemeClr val="tx1"/>
          </a:solidFill>
          <a:latin typeface="Calibri" pitchFamily="34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 descr="slide_imagex3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905000" y="6384925"/>
            <a:ext cx="56388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900">
                <a:latin typeface="+mn-lt"/>
              </a:defRPr>
            </a:lvl1pPr>
          </a:lstStyle>
          <a:p>
            <a:pPr>
              <a:defRPr/>
            </a:pPr>
            <a:r>
              <a:rPr lang="en-US" dirty="0" smtClean="0"/>
              <a:t>INCITS Executive Board   </a:t>
            </a:r>
            <a:r>
              <a:rPr lang="en-US" b="1" dirty="0" smtClean="0">
                <a:solidFill>
                  <a:srgbClr val="4195D3"/>
                </a:solidFill>
              </a:rPr>
              <a:t>|</a:t>
            </a:r>
            <a:r>
              <a:rPr lang="en-US" dirty="0" smtClean="0"/>
              <a:t>   September 9, 2015</a:t>
            </a:r>
            <a:endParaRPr lang="en-US" dirty="0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96200" y="6400800"/>
            <a:ext cx="990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>
                <a:latin typeface="+mn-lt"/>
              </a:defRPr>
            </a:lvl1pPr>
          </a:lstStyle>
          <a:p>
            <a:pPr>
              <a:defRPr/>
            </a:pPr>
            <a:r>
              <a:rPr lang="en-US" dirty="0" smtClean="0"/>
              <a:t>Slide </a:t>
            </a:r>
            <a:fld id="{8193CFA5-54A9-4A57-93A5-076351E553C0}" type="slidenum">
              <a:rPr lang="en-US" smtClean="0"/>
              <a:pPr>
                <a:defRPr/>
              </a:pPr>
              <a:t>‹#›</a:t>
            </a:fld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© 2015</a:t>
            </a:r>
          </a:p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0" r:id="rId1"/>
    <p:sldLayoutId id="2147483847" r:id="rId2"/>
    <p:sldLayoutId id="2147483871" r:id="rId3"/>
    <p:sldLayoutId id="2147483872" r:id="rId4"/>
    <p:sldLayoutId id="2147483873" r:id="rId5"/>
    <p:sldLayoutId id="2147483874" r:id="rId6"/>
    <p:sldLayoutId id="2147483875" r:id="rId7"/>
    <p:sldLayoutId id="2147483876" r:id="rId8"/>
    <p:sldLayoutId id="2147483877" r:id="rId9"/>
    <p:sldLayoutId id="2147483878" r:id="rId10"/>
    <p:sldLayoutId id="2147483879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4195D3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4195D3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4195D3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4195D3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4195D3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rgbClr val="4195D3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rgbClr val="4195D3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rgbClr val="4195D3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rgbClr val="4195D3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lnSpc>
          <a:spcPct val="115000"/>
        </a:lnSpc>
        <a:spcBef>
          <a:spcPct val="25000"/>
        </a:spcBef>
        <a:spcAft>
          <a:spcPct val="0"/>
        </a:spcAft>
        <a:buClr>
          <a:srgbClr val="4195D3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15000"/>
        </a:lnSpc>
        <a:spcBef>
          <a:spcPct val="25000"/>
        </a:spcBef>
        <a:spcAft>
          <a:spcPct val="0"/>
        </a:spcAft>
        <a:buClr>
          <a:srgbClr val="4195D3"/>
        </a:buClr>
        <a:buFont typeface="Symbol" pitchFamily="18" charset="2"/>
        <a:buChar char="-"/>
        <a:defRPr sz="22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115000"/>
        </a:lnSpc>
        <a:spcBef>
          <a:spcPct val="25000"/>
        </a:spcBef>
        <a:spcAft>
          <a:spcPct val="0"/>
        </a:spcAft>
        <a:buClr>
          <a:srgbClr val="4195D3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4195D3"/>
        </a:buClr>
        <a:buSzPct val="80000"/>
        <a:buChar char="•"/>
        <a:defRPr sz="2600">
          <a:solidFill>
            <a:schemeClr val="tx1"/>
          </a:solidFill>
          <a:latin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4195D3"/>
        </a:buClr>
        <a:buSzPct val="80000"/>
        <a:buChar char="•"/>
        <a:defRPr sz="2600">
          <a:solidFill>
            <a:schemeClr val="tx1"/>
          </a:solidFill>
          <a:latin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4195D3"/>
        </a:buClr>
        <a:buSzPct val="80000"/>
        <a:buChar char="•"/>
        <a:defRPr sz="2600">
          <a:solidFill>
            <a:schemeClr val="tx1"/>
          </a:solidFill>
          <a:latin typeface="Calibri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4195D3"/>
        </a:buClr>
        <a:buSzPct val="80000"/>
        <a:buChar char="•"/>
        <a:defRPr sz="2600">
          <a:solidFill>
            <a:schemeClr val="tx1"/>
          </a:solidFill>
          <a:latin typeface="Calibri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4195D3"/>
        </a:buClr>
        <a:buSzPct val="80000"/>
        <a:buChar char="•"/>
        <a:defRPr sz="2600">
          <a:solidFill>
            <a:schemeClr val="tx1"/>
          </a:solidFill>
          <a:latin typeface="Calibri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4195D3"/>
        </a:buClr>
        <a:buSzPct val="80000"/>
        <a:buChar char="•"/>
        <a:defRPr sz="2600">
          <a:solidFill>
            <a:schemeClr val="tx1"/>
          </a:solidFill>
          <a:latin typeface="Calibri" pitchFamily="34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7" descr="slide_imagex4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905000" y="6384925"/>
            <a:ext cx="56388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900">
                <a:latin typeface="+mn-lt"/>
              </a:defRPr>
            </a:lvl1pPr>
          </a:lstStyle>
          <a:p>
            <a:pPr>
              <a:defRPr/>
            </a:pPr>
            <a:r>
              <a:rPr lang="en-US" dirty="0" smtClean="0"/>
              <a:t>INCITS Executive Board   </a:t>
            </a:r>
            <a:r>
              <a:rPr lang="en-US" b="1" dirty="0" smtClean="0">
                <a:solidFill>
                  <a:srgbClr val="4195D3"/>
                </a:solidFill>
              </a:rPr>
              <a:t>|</a:t>
            </a:r>
            <a:r>
              <a:rPr lang="en-US" dirty="0" smtClean="0"/>
              <a:t>   September 9, 2015</a:t>
            </a:r>
            <a:endParaRPr lang="en-US" dirty="0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96200" y="6400800"/>
            <a:ext cx="990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>
                <a:latin typeface="+mn-lt"/>
              </a:defRPr>
            </a:lvl1pPr>
          </a:lstStyle>
          <a:p>
            <a:pPr>
              <a:defRPr/>
            </a:pPr>
            <a:r>
              <a:rPr lang="en-US" dirty="0" smtClean="0"/>
              <a:t>Slide </a:t>
            </a:r>
            <a:fld id="{54446363-642B-4560-BB65-1A38EC952BA8}" type="slidenum">
              <a:rPr lang="en-US" smtClean="0"/>
              <a:pPr>
                <a:defRPr/>
              </a:pPr>
              <a:t>‹#›</a:t>
            </a:fld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© 2015</a:t>
            </a:r>
          </a:p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0" r:id="rId1"/>
    <p:sldLayoutId id="2147483848" r:id="rId2"/>
    <p:sldLayoutId id="2147483881" r:id="rId3"/>
    <p:sldLayoutId id="2147483882" r:id="rId4"/>
    <p:sldLayoutId id="2147483883" r:id="rId5"/>
    <p:sldLayoutId id="2147483884" r:id="rId6"/>
    <p:sldLayoutId id="2147483885" r:id="rId7"/>
    <p:sldLayoutId id="2147483886" r:id="rId8"/>
    <p:sldLayoutId id="2147483887" r:id="rId9"/>
    <p:sldLayoutId id="2147483888" r:id="rId10"/>
    <p:sldLayoutId id="2147483889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4195D3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4195D3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4195D3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4195D3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4195D3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rgbClr val="4195D3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rgbClr val="4195D3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rgbClr val="4195D3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rgbClr val="4195D3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lnSpc>
          <a:spcPct val="115000"/>
        </a:lnSpc>
        <a:spcBef>
          <a:spcPct val="25000"/>
        </a:spcBef>
        <a:spcAft>
          <a:spcPct val="0"/>
        </a:spcAft>
        <a:buClr>
          <a:srgbClr val="4195D3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15000"/>
        </a:lnSpc>
        <a:spcBef>
          <a:spcPct val="25000"/>
        </a:spcBef>
        <a:spcAft>
          <a:spcPct val="0"/>
        </a:spcAft>
        <a:buClr>
          <a:srgbClr val="4195D3"/>
        </a:buClr>
        <a:buFont typeface="Symbol" pitchFamily="18" charset="2"/>
        <a:buChar char="-"/>
        <a:defRPr sz="22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115000"/>
        </a:lnSpc>
        <a:spcBef>
          <a:spcPct val="25000"/>
        </a:spcBef>
        <a:spcAft>
          <a:spcPct val="0"/>
        </a:spcAft>
        <a:buClr>
          <a:srgbClr val="4195D3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4195D3"/>
        </a:buClr>
        <a:buSzPct val="80000"/>
        <a:buChar char="•"/>
        <a:defRPr sz="2600">
          <a:solidFill>
            <a:schemeClr val="tx1"/>
          </a:solidFill>
          <a:latin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4195D3"/>
        </a:buClr>
        <a:buSzPct val="80000"/>
        <a:buChar char="•"/>
        <a:defRPr sz="2600">
          <a:solidFill>
            <a:schemeClr val="tx1"/>
          </a:solidFill>
          <a:latin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4195D3"/>
        </a:buClr>
        <a:buSzPct val="80000"/>
        <a:buChar char="•"/>
        <a:defRPr sz="2600">
          <a:solidFill>
            <a:schemeClr val="tx1"/>
          </a:solidFill>
          <a:latin typeface="Calibri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4195D3"/>
        </a:buClr>
        <a:buSzPct val="80000"/>
        <a:buChar char="•"/>
        <a:defRPr sz="2600">
          <a:solidFill>
            <a:schemeClr val="tx1"/>
          </a:solidFill>
          <a:latin typeface="Calibri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4195D3"/>
        </a:buClr>
        <a:buSzPct val="80000"/>
        <a:buChar char="•"/>
        <a:defRPr sz="2600">
          <a:solidFill>
            <a:schemeClr val="tx1"/>
          </a:solidFill>
          <a:latin typeface="Calibri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4195D3"/>
        </a:buClr>
        <a:buSzPct val="80000"/>
        <a:buChar char="•"/>
        <a:defRPr sz="2600">
          <a:solidFill>
            <a:schemeClr val="tx1"/>
          </a:solidFill>
          <a:latin typeface="Calibri" pitchFamily="34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3" descr="slide_imagex5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4"/>
          <p:cNvSpPr>
            <a:spLocks noChangeArrowheads="1"/>
          </p:cNvSpPr>
          <p:nvPr userDrawn="1"/>
        </p:nvSpPr>
        <p:spPr bwMode="auto">
          <a:xfrm>
            <a:off x="3733800" y="1744663"/>
            <a:ext cx="5081588" cy="458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69B3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en-US" sz="2000" b="1" smtClean="0">
                <a:solidFill>
                  <a:schemeClr val="bg1"/>
                </a:solidFill>
                <a:latin typeface="Trebuchet MS" pitchFamily="34" charset="0"/>
                <a:ea typeface="ＭＳ Ｐゴシック" charset="-128"/>
              </a:rPr>
              <a:t>American National Standards Institute</a:t>
            </a:r>
            <a:br>
              <a:rPr lang="en-US" altLang="en-US" sz="2000" b="1" smtClean="0">
                <a:solidFill>
                  <a:schemeClr val="bg1"/>
                </a:solidFill>
                <a:latin typeface="Trebuchet MS" pitchFamily="34" charset="0"/>
                <a:ea typeface="ＭＳ Ｐゴシック" charset="-128"/>
              </a:rPr>
            </a:br>
            <a:endParaRPr lang="en-US" altLang="en-US" sz="2000" b="1" smtClean="0">
              <a:solidFill>
                <a:schemeClr val="bg1"/>
              </a:solidFill>
              <a:latin typeface="Trebuchet MS" pitchFamily="34" charset="0"/>
              <a:ea typeface="ＭＳ Ｐゴシック" charset="-128"/>
            </a:endParaRPr>
          </a:p>
          <a:p>
            <a:pPr>
              <a:lnSpc>
                <a:spcPct val="125000"/>
              </a:lnSpc>
              <a:defRPr/>
            </a:pPr>
            <a:r>
              <a:rPr lang="en-US" altLang="en-US" b="1" smtClean="0">
                <a:solidFill>
                  <a:schemeClr val="bg1"/>
                </a:solidFill>
                <a:latin typeface="Trebuchet MS" pitchFamily="34" charset="0"/>
                <a:ea typeface="ＭＳ Ｐゴシック" charset="-128"/>
              </a:rPr>
              <a:t>Headquarters</a:t>
            </a:r>
            <a:r>
              <a:rPr lang="en-US" altLang="en-US" smtClean="0">
                <a:solidFill>
                  <a:schemeClr val="bg1"/>
                </a:solidFill>
                <a:latin typeface="Trebuchet MS" pitchFamily="34" charset="0"/>
                <a:ea typeface="ＭＳ Ｐゴシック" charset="-128"/>
              </a:rPr>
              <a:t>		</a:t>
            </a:r>
            <a:r>
              <a:rPr lang="en-US" altLang="en-US" b="1" smtClean="0">
                <a:solidFill>
                  <a:schemeClr val="bg1"/>
                </a:solidFill>
                <a:latin typeface="Trebuchet MS" pitchFamily="34" charset="0"/>
                <a:ea typeface="ＭＳ Ｐゴシック" charset="-128"/>
              </a:rPr>
              <a:t>New York Office</a:t>
            </a:r>
          </a:p>
          <a:p>
            <a:pPr>
              <a:lnSpc>
                <a:spcPct val="125000"/>
              </a:lnSpc>
              <a:defRPr/>
            </a:pPr>
            <a:r>
              <a:rPr lang="en-US" altLang="en-US" smtClean="0">
                <a:solidFill>
                  <a:schemeClr val="bg1"/>
                </a:solidFill>
                <a:latin typeface="Trebuchet MS" pitchFamily="34" charset="0"/>
                <a:ea typeface="ＭＳ Ｐゴシック" charset="-128"/>
              </a:rPr>
              <a:t>1899 L Street, NW	25 West 43rd Street</a:t>
            </a:r>
          </a:p>
          <a:p>
            <a:pPr>
              <a:lnSpc>
                <a:spcPct val="125000"/>
              </a:lnSpc>
              <a:defRPr/>
            </a:pPr>
            <a:r>
              <a:rPr lang="en-US" altLang="en-US" smtClean="0">
                <a:solidFill>
                  <a:schemeClr val="bg1"/>
                </a:solidFill>
                <a:latin typeface="Trebuchet MS" pitchFamily="34" charset="0"/>
                <a:ea typeface="ＭＳ Ｐゴシック" charset="-128"/>
              </a:rPr>
              <a:t>11th Floor		4th Floor	</a:t>
            </a:r>
          </a:p>
          <a:p>
            <a:pPr>
              <a:lnSpc>
                <a:spcPct val="125000"/>
              </a:lnSpc>
              <a:defRPr/>
            </a:pPr>
            <a:r>
              <a:rPr lang="en-US" altLang="en-US" smtClean="0">
                <a:solidFill>
                  <a:schemeClr val="bg1"/>
                </a:solidFill>
                <a:latin typeface="Trebuchet MS" pitchFamily="34" charset="0"/>
                <a:ea typeface="ＭＳ Ｐゴシック" charset="-128"/>
              </a:rPr>
              <a:t>Washington, DC  20036	New York, NY 10036	</a:t>
            </a:r>
          </a:p>
          <a:p>
            <a:pPr>
              <a:lnSpc>
                <a:spcPct val="125000"/>
              </a:lnSpc>
              <a:defRPr/>
            </a:pPr>
            <a:r>
              <a:rPr lang="en-US" altLang="en-US" smtClean="0">
                <a:solidFill>
                  <a:schemeClr val="bg1"/>
                </a:solidFill>
                <a:latin typeface="Trebuchet MS" pitchFamily="34" charset="0"/>
                <a:ea typeface="ＭＳ Ｐゴシック" charset="-128"/>
              </a:rPr>
              <a:t>T:  202.293.8020		T:   212.642.4900 </a:t>
            </a:r>
            <a:br>
              <a:rPr lang="en-US" altLang="en-US" smtClean="0">
                <a:solidFill>
                  <a:schemeClr val="bg1"/>
                </a:solidFill>
                <a:latin typeface="Trebuchet MS" pitchFamily="34" charset="0"/>
                <a:ea typeface="ＭＳ Ｐゴシック" charset="-128"/>
              </a:rPr>
            </a:br>
            <a:r>
              <a:rPr lang="en-US" altLang="en-US" smtClean="0">
                <a:solidFill>
                  <a:schemeClr val="bg1"/>
                </a:solidFill>
                <a:latin typeface="Trebuchet MS" pitchFamily="34" charset="0"/>
                <a:ea typeface="ＭＳ Ｐゴシック" charset="-128"/>
              </a:rPr>
              <a:t>F:  202.293.9287		F:   212.398.0023 </a:t>
            </a:r>
          </a:p>
          <a:p>
            <a:pPr>
              <a:lnSpc>
                <a:spcPct val="125000"/>
              </a:lnSpc>
              <a:defRPr/>
            </a:pPr>
            <a:endParaRPr lang="en-US" altLang="en-US" sz="2000" smtClean="0">
              <a:solidFill>
                <a:schemeClr val="bg1"/>
              </a:solidFill>
              <a:latin typeface="Trebuchet MS" pitchFamily="34" charset="0"/>
              <a:ea typeface="ＭＳ Ｐゴシック" charset="-128"/>
            </a:endParaRPr>
          </a:p>
          <a:p>
            <a:pPr algn="ctr">
              <a:lnSpc>
                <a:spcPct val="110000"/>
              </a:lnSpc>
              <a:defRPr/>
            </a:pPr>
            <a:r>
              <a:rPr lang="en-US" altLang="en-US" sz="2200" b="1" smtClean="0">
                <a:solidFill>
                  <a:schemeClr val="folHlink"/>
                </a:solidFill>
                <a:latin typeface="Trebuchet MS" pitchFamily="34" charset="0"/>
                <a:ea typeface="ＭＳ Ｐゴシック" charset="-128"/>
              </a:rPr>
              <a:t>www.ansi.org</a:t>
            </a:r>
          </a:p>
          <a:p>
            <a:pPr algn="ctr">
              <a:lnSpc>
                <a:spcPct val="110000"/>
              </a:lnSpc>
              <a:defRPr/>
            </a:pPr>
            <a:r>
              <a:rPr lang="en-US" altLang="en-US" sz="2200" b="1" smtClean="0">
                <a:solidFill>
                  <a:schemeClr val="folHlink"/>
                </a:solidFill>
                <a:latin typeface="Trebuchet MS" pitchFamily="34" charset="0"/>
                <a:ea typeface="ＭＳ Ｐゴシック" charset="-128"/>
              </a:rPr>
              <a:t>webstore.ansi.org</a:t>
            </a:r>
          </a:p>
          <a:p>
            <a:pPr algn="ctr">
              <a:lnSpc>
                <a:spcPct val="110000"/>
              </a:lnSpc>
              <a:defRPr/>
            </a:pPr>
            <a:r>
              <a:rPr lang="en-US" altLang="en-US" sz="2200" b="1" smtClean="0">
                <a:solidFill>
                  <a:schemeClr val="folHlink"/>
                </a:solidFill>
                <a:latin typeface="Trebuchet MS" pitchFamily="34" charset="0"/>
                <a:ea typeface="ＭＳ Ｐゴシック" charset="-128"/>
              </a:rPr>
              <a:t>www.nssn.org</a:t>
            </a:r>
          </a:p>
        </p:txBody>
      </p:sp>
      <p:sp>
        <p:nvSpPr>
          <p:cNvPr id="4100" name="Line 10"/>
          <p:cNvSpPr>
            <a:spLocks noChangeShapeType="1"/>
          </p:cNvSpPr>
          <p:nvPr userDrawn="1"/>
        </p:nvSpPr>
        <p:spPr bwMode="auto">
          <a:xfrm>
            <a:off x="3276600" y="1847850"/>
            <a:ext cx="0" cy="415925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  <p:sldLayoutId id="2147483850" r:id="rId2"/>
    <p:sldLayoutId id="2147483851" r:id="rId3"/>
    <p:sldLayoutId id="2147483852" r:id="rId4"/>
    <p:sldLayoutId id="2147483853" r:id="rId5"/>
    <p:sldLayoutId id="2147483854" r:id="rId6"/>
    <p:sldLayoutId id="2147483855" r:id="rId7"/>
    <p:sldLayoutId id="2147483856" r:id="rId8"/>
    <p:sldLayoutId id="2147483857" r:id="rId9"/>
    <p:sldLayoutId id="2147483858" r:id="rId10"/>
    <p:sldLayoutId id="21474838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eaLnBrk="0" fontAlgn="base" hangingPunct="0">
        <a:spcBef>
          <a:spcPct val="20000"/>
        </a:spcBef>
        <a:spcAft>
          <a:spcPct val="0"/>
        </a:spcAft>
        <a:defRPr sz="26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ctr" rtl="0" eaLnBrk="0" fontAlgn="base" hangingPunct="0">
        <a:spcBef>
          <a:spcPct val="20000"/>
        </a:spcBef>
        <a:spcAft>
          <a:spcPct val="0"/>
        </a:spcAft>
        <a:defRPr sz="2600">
          <a:solidFill>
            <a:schemeClr val="tx1"/>
          </a:solidFill>
          <a:latin typeface="+mn-lt"/>
        </a:defRPr>
      </a:lvl2pPr>
      <a:lvl3pPr marL="1143000" indent="-228600" algn="ctr" rtl="0" eaLnBrk="0" fontAlgn="base" hangingPunct="0">
        <a:spcBef>
          <a:spcPct val="20000"/>
        </a:spcBef>
        <a:spcAft>
          <a:spcPct val="0"/>
        </a:spcAft>
        <a:defRPr sz="2600">
          <a:solidFill>
            <a:schemeClr val="tx1"/>
          </a:solidFill>
          <a:latin typeface="+mn-lt"/>
        </a:defRPr>
      </a:lvl3pPr>
      <a:lvl4pPr marL="1600200" indent="-228600" algn="ctr" rtl="0" eaLnBrk="0" fontAlgn="base" hangingPunct="0">
        <a:spcBef>
          <a:spcPct val="20000"/>
        </a:spcBef>
        <a:spcAft>
          <a:spcPct val="0"/>
        </a:spcAft>
        <a:defRPr sz="2600">
          <a:solidFill>
            <a:schemeClr val="tx1"/>
          </a:solidFill>
          <a:latin typeface="+mn-lt"/>
        </a:defRPr>
      </a:lvl4pPr>
      <a:lvl5pPr marL="2057400" indent="-228600" algn="ctr" rtl="0" eaLnBrk="0" fontAlgn="base" hangingPunct="0">
        <a:spcBef>
          <a:spcPct val="20000"/>
        </a:spcBef>
        <a:spcAft>
          <a:spcPct val="0"/>
        </a:spcAft>
        <a:defRPr sz="2600">
          <a:solidFill>
            <a:schemeClr val="tx1"/>
          </a:solidFill>
          <a:latin typeface="+mn-lt"/>
        </a:defRPr>
      </a:lvl5pPr>
      <a:lvl6pPr marL="2514600" indent="-228600" algn="ctr" rtl="0" fontAlgn="base">
        <a:spcBef>
          <a:spcPct val="20000"/>
        </a:spcBef>
        <a:spcAft>
          <a:spcPct val="0"/>
        </a:spcAft>
        <a:defRPr sz="2600">
          <a:solidFill>
            <a:schemeClr val="tx1"/>
          </a:solidFill>
          <a:latin typeface="+mn-lt"/>
        </a:defRPr>
      </a:lvl6pPr>
      <a:lvl7pPr marL="2971800" indent="-228600" algn="ctr" rtl="0" fontAlgn="base">
        <a:spcBef>
          <a:spcPct val="20000"/>
        </a:spcBef>
        <a:spcAft>
          <a:spcPct val="0"/>
        </a:spcAft>
        <a:defRPr sz="2600">
          <a:solidFill>
            <a:schemeClr val="tx1"/>
          </a:solidFill>
          <a:latin typeface="+mn-lt"/>
        </a:defRPr>
      </a:lvl7pPr>
      <a:lvl8pPr marL="3429000" indent="-228600" algn="ctr" rtl="0" fontAlgn="base">
        <a:spcBef>
          <a:spcPct val="20000"/>
        </a:spcBef>
        <a:spcAft>
          <a:spcPct val="0"/>
        </a:spcAft>
        <a:defRPr sz="2600">
          <a:solidFill>
            <a:schemeClr val="tx1"/>
          </a:solidFill>
          <a:latin typeface="+mn-lt"/>
        </a:defRPr>
      </a:lvl8pPr>
      <a:lvl9pPr marL="3886200" indent="-228600" algn="ctr" rtl="0" fontAlgn="base">
        <a:spcBef>
          <a:spcPct val="20000"/>
        </a:spcBef>
        <a:spcAft>
          <a:spcPct val="0"/>
        </a:spcAft>
        <a:defRPr sz="2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3101975"/>
            <a:ext cx="9144000" cy="1165225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ANSI Update on Key Activities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USNC Council</a:t>
            </a:r>
          </a:p>
          <a:p>
            <a:pPr eaLnBrk="1" hangingPunct="1"/>
            <a:r>
              <a:rPr lang="en-US" altLang="en-US" dirty="0" smtClean="0"/>
              <a:t>January 14, 2016</a:t>
            </a:r>
            <a:br>
              <a:rPr lang="en-US" altLang="en-US" dirty="0" smtClean="0"/>
            </a:br>
            <a:endParaRPr lang="en-US" altLang="en-US" dirty="0" smtClean="0"/>
          </a:p>
          <a:p>
            <a:pPr eaLnBrk="1" hangingPunct="1"/>
            <a:r>
              <a:rPr lang="en-US" altLang="en-US" dirty="0" smtClean="0"/>
              <a:t>Joe Bhatia, ANSI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2656" y="6172200"/>
            <a:ext cx="7968343" cy="723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397171" y="0"/>
            <a:ext cx="2743200" cy="2057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Standards and the Service Economy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Slide </a:t>
            </a:r>
            <a:fld id="{2AF3A03C-1FE6-4403-942A-8776E8A9B6C7}" type="slidenum">
              <a:rPr lang="en-US" smtClean="0"/>
              <a:pPr>
                <a:defRPr/>
              </a:pPr>
              <a:t>10</a:t>
            </a:fld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© 2015</a:t>
            </a:r>
          </a:p>
          <a:p>
            <a:pPr>
              <a:defRPr/>
            </a:pP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5" t="11451" r="71098" b="16883"/>
          <a:stretch/>
        </p:blipFill>
        <p:spPr>
          <a:xfrm>
            <a:off x="-152400" y="381000"/>
            <a:ext cx="9310992" cy="762000"/>
          </a:xfrm>
          <a:prstGeom prst="rect">
            <a:avLst/>
          </a:prstGeom>
        </p:spPr>
      </p:pic>
      <p:sp>
        <p:nvSpPr>
          <p:cNvPr id="11" name="Title 5"/>
          <p:cNvSpPr txBox="1">
            <a:spLocks/>
          </p:cNvSpPr>
          <p:nvPr/>
        </p:nvSpPr>
        <p:spPr bwMode="auto">
          <a:xfrm>
            <a:off x="0" y="304800"/>
            <a:ext cx="9158591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4195D3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4195D3"/>
                </a:solidFill>
                <a:latin typeface="Trebuchet MS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4195D3"/>
                </a:solidFill>
                <a:latin typeface="Trebuchet MS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4195D3"/>
                </a:solidFill>
                <a:latin typeface="Trebuchet MS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4195D3"/>
                </a:solidFill>
                <a:latin typeface="Trebuchet MS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4195D3"/>
                </a:solidFill>
                <a:latin typeface="Trebuchet M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4195D3"/>
                </a:solidFill>
                <a:latin typeface="Trebuchet M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4195D3"/>
                </a:solidFill>
                <a:latin typeface="Trebuchet M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4195D3"/>
                </a:solidFill>
                <a:latin typeface="Trebuchet MS" pitchFamily="34" charset="0"/>
              </a:defRPr>
            </a:lvl9pPr>
          </a:lstStyle>
          <a:p>
            <a:pPr algn="ctr"/>
            <a:r>
              <a:rPr lang="en-US" sz="4800" dirty="0" smtClean="0">
                <a:solidFill>
                  <a:srgbClr val="FEF29A"/>
                </a:solidFill>
              </a:rPr>
              <a:t>ansi.org/services</a:t>
            </a:r>
            <a:endParaRPr lang="en-US" sz="4800" dirty="0">
              <a:solidFill>
                <a:srgbClr val="FEF29A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626"/>
          <a:stretch/>
        </p:blipFill>
        <p:spPr>
          <a:xfrm>
            <a:off x="1524000" y="1295400"/>
            <a:ext cx="7386671" cy="550667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04" y="3920076"/>
            <a:ext cx="4357992" cy="2820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6623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USNC Council   </a:t>
            </a:r>
            <a:r>
              <a:rPr lang="en-US" b="1" dirty="0" smtClean="0">
                <a:solidFill>
                  <a:srgbClr val="4195D3"/>
                </a:solidFill>
              </a:rPr>
              <a:t>|</a:t>
            </a:r>
            <a:r>
              <a:rPr lang="en-US" dirty="0" smtClean="0"/>
              <a:t>   September 24, 2015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Slide </a:t>
            </a:r>
            <a:fld id="{2AF3A03C-1FE6-4403-942A-8776E8A9B6C7}" type="slidenum">
              <a:rPr lang="en-US" smtClean="0"/>
              <a:pPr>
                <a:defRPr/>
              </a:pPr>
              <a:t>11</a:t>
            </a:fld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© 2015</a:t>
            </a:r>
          </a:p>
          <a:p>
            <a:pPr>
              <a:defRPr/>
            </a:pP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57" t="2137"/>
          <a:stretch/>
        </p:blipFill>
        <p:spPr>
          <a:xfrm>
            <a:off x="0" y="0"/>
            <a:ext cx="9144000" cy="6978770"/>
          </a:xfrm>
          <a:prstGeom prst="rect">
            <a:avLst/>
          </a:prstGeom>
        </p:spPr>
      </p:pic>
      <p:sp>
        <p:nvSpPr>
          <p:cNvPr id="9" name="5-Point Star 7"/>
          <p:cNvSpPr/>
          <p:nvPr/>
        </p:nvSpPr>
        <p:spPr>
          <a:xfrm flipH="1">
            <a:off x="838200" y="2590800"/>
            <a:ext cx="3058346" cy="2967495"/>
          </a:xfrm>
          <a:prstGeom prst="ellipse">
            <a:avLst/>
          </a:prstGeom>
          <a:solidFill>
            <a:schemeClr val="bg1"/>
          </a:solidFill>
          <a:ln w="101600">
            <a:solidFill>
              <a:srgbClr val="C5DF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pPr algn="ctr"/>
            <a:endParaRPr lang="en-US" sz="36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81473" y="2906416"/>
            <a:ext cx="2971800" cy="250378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3600" b="1" dirty="0" smtClean="0">
                <a:solidFill>
                  <a:srgbClr val="0070C0"/>
                </a:solidFill>
                <a:latin typeface="Calibri" pitchFamily="34" charset="0"/>
              </a:rPr>
              <a:t>ISO </a:t>
            </a:r>
            <a:br>
              <a:rPr lang="en-US" sz="3600" b="1" dirty="0" smtClean="0">
                <a:solidFill>
                  <a:srgbClr val="0070C0"/>
                </a:solidFill>
                <a:latin typeface="Calibri" pitchFamily="34" charset="0"/>
              </a:rPr>
            </a:br>
            <a:r>
              <a:rPr lang="en-US" sz="3600" b="1" dirty="0" smtClean="0">
                <a:solidFill>
                  <a:srgbClr val="0070C0"/>
                </a:solidFill>
                <a:latin typeface="Calibri" pitchFamily="34" charset="0"/>
              </a:rPr>
              <a:t>Secretary </a:t>
            </a:r>
            <a:r>
              <a:rPr lang="en-US" sz="3600" b="1" dirty="0">
                <a:solidFill>
                  <a:srgbClr val="0070C0"/>
                </a:solidFill>
                <a:latin typeface="Calibri" pitchFamily="34" charset="0"/>
              </a:rPr>
              <a:t>General Search </a:t>
            </a:r>
          </a:p>
        </p:txBody>
      </p:sp>
    </p:spTree>
    <p:extLst>
      <p:ext uri="{BB962C8B-B14F-4D97-AF65-F5344CB8AC3E}">
        <p14:creationId xmlns:p14="http://schemas.microsoft.com/office/powerpoint/2010/main" val="25848732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0371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Slide </a:t>
            </a:r>
            <a:fld id="{2AF3A03C-1FE6-4403-942A-8776E8A9B6C7}" type="slidenum">
              <a:rPr lang="en-US" smtClean="0"/>
              <a:pPr>
                <a:defRPr/>
              </a:pPr>
              <a:t>12</a:t>
            </a:fld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© 2016</a:t>
            </a:r>
          </a:p>
          <a:p>
            <a:pPr>
              <a:defRPr/>
            </a:pPr>
            <a:endParaRPr lang="en-US" dirty="0"/>
          </a:p>
        </p:txBody>
      </p:sp>
      <p:pic>
        <p:nvPicPr>
          <p:cNvPr id="10" name="Picture 2" descr="http://www.itu.int/en/history/ImagesITUlogo/2011-ITU-logo-officia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12375" y="232229"/>
            <a:ext cx="5776450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95785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0371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2" descr="http://www.itu.int/en/history/ImagesITUlogo/2011-ITU-logo-officia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12375" y="232229"/>
            <a:ext cx="5776450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Slide </a:t>
            </a:r>
            <a:fld id="{2AF3A03C-1FE6-4403-942A-8776E8A9B6C7}" type="slidenum">
              <a:rPr lang="en-US" smtClean="0"/>
              <a:pPr>
                <a:defRPr/>
              </a:pPr>
              <a:t>13</a:t>
            </a:fld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© 2016</a:t>
            </a:r>
          </a:p>
          <a:p>
            <a:pPr>
              <a:defRPr/>
            </a:pP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975" y="1747158"/>
            <a:ext cx="2844800" cy="35052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27"/>
          <a:stretch/>
        </p:blipFill>
        <p:spPr>
          <a:xfrm>
            <a:off x="4881366" y="371588"/>
            <a:ext cx="3884348" cy="2371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7953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USNC Council   </a:t>
            </a:r>
            <a:r>
              <a:rPr lang="en-US" b="1" dirty="0" smtClean="0">
                <a:solidFill>
                  <a:srgbClr val="4195D3"/>
                </a:solidFill>
              </a:rPr>
              <a:t>|</a:t>
            </a:r>
            <a:r>
              <a:rPr lang="en-US" dirty="0" smtClean="0"/>
              <a:t>   September 24, 2015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Slide </a:t>
            </a:r>
            <a:fld id="{2AF3A03C-1FE6-4403-942A-8776E8A9B6C7}" type="slidenum">
              <a:rPr lang="en-US" smtClean="0"/>
              <a:pPr>
                <a:defRPr/>
              </a:pPr>
              <a:t>14</a:t>
            </a:fld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© 2015</a:t>
            </a:r>
          </a:p>
          <a:p>
            <a:pPr>
              <a:defRPr/>
            </a:pP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5"/>
          <a:stretch/>
        </p:blipFill>
        <p:spPr>
          <a:xfrm>
            <a:off x="0" y="-25400"/>
            <a:ext cx="9191307" cy="6883400"/>
          </a:xfrm>
          <a:prstGeom prst="rect">
            <a:avLst/>
          </a:prstGeom>
        </p:spPr>
      </p:pic>
      <p:sp>
        <p:nvSpPr>
          <p:cNvPr id="9" name="5-Point Star 7"/>
          <p:cNvSpPr/>
          <p:nvPr/>
        </p:nvSpPr>
        <p:spPr>
          <a:xfrm flipH="1">
            <a:off x="609600" y="685800"/>
            <a:ext cx="3605052" cy="3609014"/>
          </a:xfrm>
          <a:prstGeom prst="ellipse">
            <a:avLst/>
          </a:prstGeom>
          <a:solidFill>
            <a:srgbClr val="C5DFF7"/>
          </a:solidFill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pPr algn="ctr"/>
            <a:endParaRPr lang="en-US" sz="36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5800" y="1534816"/>
            <a:ext cx="3528853" cy="250378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4000" b="1" dirty="0" smtClean="0">
                <a:solidFill>
                  <a:srgbClr val="0070C0"/>
                </a:solidFill>
                <a:latin typeface="Calibri" pitchFamily="34" charset="0"/>
              </a:rPr>
              <a:t>China</a:t>
            </a:r>
          </a:p>
          <a:p>
            <a:pPr algn="ctr"/>
            <a:r>
              <a:rPr lang="en-US" sz="4000" b="1" dirty="0" smtClean="0">
                <a:solidFill>
                  <a:srgbClr val="0070C0"/>
                </a:solidFill>
                <a:latin typeface="Calibri" pitchFamily="34" charset="0"/>
              </a:rPr>
              <a:t>Standardization</a:t>
            </a:r>
          </a:p>
          <a:p>
            <a:pPr algn="ctr"/>
            <a:r>
              <a:rPr lang="en-US" sz="4000" b="1" dirty="0" smtClean="0">
                <a:solidFill>
                  <a:srgbClr val="0070C0"/>
                </a:solidFill>
                <a:latin typeface="Calibri" pitchFamily="34" charset="0"/>
              </a:rPr>
              <a:t>Reform</a:t>
            </a:r>
            <a:endParaRPr lang="en-US" sz="4000" b="1" dirty="0">
              <a:solidFill>
                <a:srgbClr val="0070C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59437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USNC Council   </a:t>
            </a:r>
            <a:r>
              <a:rPr lang="en-US" b="1" dirty="0" smtClean="0">
                <a:solidFill>
                  <a:srgbClr val="4195D3"/>
                </a:solidFill>
              </a:rPr>
              <a:t>|</a:t>
            </a:r>
            <a:r>
              <a:rPr lang="en-US" dirty="0" smtClean="0"/>
              <a:t>   September 24, 2015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Slide </a:t>
            </a:r>
            <a:fld id="{2AF3A03C-1FE6-4403-942A-8776E8A9B6C7}" type="slidenum">
              <a:rPr lang="en-US" smtClean="0"/>
              <a:pPr>
                <a:defRPr/>
              </a:pPr>
              <a:t>15</a:t>
            </a:fld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© 2015</a:t>
            </a:r>
          </a:p>
          <a:p>
            <a:pPr>
              <a:defRPr/>
            </a:pP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5"/>
          <a:stretch/>
        </p:blipFill>
        <p:spPr>
          <a:xfrm>
            <a:off x="0" y="-25400"/>
            <a:ext cx="9191307" cy="68834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33400" y="685800"/>
            <a:ext cx="8153400" cy="5562600"/>
          </a:xfrm>
          <a:prstGeom prst="rect">
            <a:avLst/>
          </a:prstGeom>
          <a:solidFill>
            <a:srgbClr val="FFFFCC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5"/>
          <p:cNvSpPr>
            <a:spLocks noGrp="1"/>
          </p:cNvSpPr>
          <p:nvPr>
            <p:ph type="title"/>
          </p:nvPr>
        </p:nvSpPr>
        <p:spPr>
          <a:xfrm>
            <a:off x="838200" y="791029"/>
            <a:ext cx="8229600" cy="1143000"/>
          </a:xfrm>
        </p:spPr>
        <p:txBody>
          <a:bodyPr/>
          <a:lstStyle/>
          <a:p>
            <a:r>
              <a:rPr lang="en-US" dirty="0" smtClean="0"/>
              <a:t>China Standardization Reform</a:t>
            </a:r>
            <a:endParaRPr lang="en-US" dirty="0"/>
          </a:p>
        </p:txBody>
      </p:sp>
      <p:sp>
        <p:nvSpPr>
          <p:cNvPr id="12" name="Content Placeholder 6"/>
          <p:cNvSpPr>
            <a:spLocks noGrp="1"/>
          </p:cNvSpPr>
          <p:nvPr>
            <p:ph idx="1"/>
          </p:nvPr>
        </p:nvSpPr>
        <p:spPr>
          <a:xfrm>
            <a:off x="914400" y="1951037"/>
            <a:ext cx="8229600" cy="4525963"/>
          </a:xfrm>
        </p:spPr>
        <p:txBody>
          <a:bodyPr/>
          <a:lstStyle/>
          <a:p>
            <a:r>
              <a:rPr lang="en-US" dirty="0" smtClean="0"/>
              <a:t>ANSI actively engaged with Chinese officials</a:t>
            </a:r>
          </a:p>
          <a:p>
            <a:endParaRPr lang="en-US" sz="1400" dirty="0"/>
          </a:p>
          <a:p>
            <a:r>
              <a:rPr lang="en-US" dirty="0" smtClean="0"/>
              <a:t>First deliverables:</a:t>
            </a:r>
          </a:p>
          <a:p>
            <a:pPr lvl="1"/>
            <a:r>
              <a:rPr lang="en-US" dirty="0" smtClean="0"/>
              <a:t>Revision of China </a:t>
            </a:r>
            <a:r>
              <a:rPr lang="en-US" dirty="0"/>
              <a:t>Standardization </a:t>
            </a:r>
            <a:r>
              <a:rPr lang="en-US" dirty="0" smtClean="0"/>
              <a:t>Law</a:t>
            </a:r>
            <a:endParaRPr lang="en-US" dirty="0"/>
          </a:p>
          <a:p>
            <a:pPr lvl="1"/>
            <a:r>
              <a:rPr lang="en-US" b="1" dirty="0" smtClean="0"/>
              <a:t>Guidelines </a:t>
            </a:r>
            <a:r>
              <a:rPr lang="en-US" b="1" dirty="0"/>
              <a:t>for </a:t>
            </a:r>
            <a:r>
              <a:rPr lang="en-US" b="1" dirty="0" smtClean="0"/>
              <a:t>new </a:t>
            </a:r>
            <a:r>
              <a:rPr lang="en-US" b="1" dirty="0"/>
              <a:t>“social </a:t>
            </a:r>
            <a:r>
              <a:rPr lang="en-US" b="1" dirty="0" smtClean="0"/>
              <a:t>organizations” or associations </a:t>
            </a:r>
          </a:p>
          <a:p>
            <a:pPr lvl="1"/>
            <a:endParaRPr lang="en-US" sz="1400" b="1" dirty="0"/>
          </a:p>
          <a:p>
            <a:pPr marL="342900" lvl="1" indent="-342900">
              <a:buSzPct val="75000"/>
              <a:buFont typeface="Wingdings" pitchFamily="2" charset="2"/>
              <a:buChar char="n"/>
            </a:pPr>
            <a:r>
              <a:rPr lang="en-US" sz="2400" dirty="0">
                <a:ea typeface="+mn-ea"/>
                <a:cs typeface="+mn-cs"/>
              </a:rPr>
              <a:t>ANSI to host SAC in 2016; event being planned for broader </a:t>
            </a:r>
            <a:r>
              <a:rPr lang="en-US" sz="2400" dirty="0" smtClean="0">
                <a:ea typeface="+mn-ea"/>
                <a:cs typeface="+mn-cs"/>
              </a:rPr>
              <a:t>engagement opportunities</a:t>
            </a:r>
            <a:endParaRPr lang="en-US" sz="2400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05403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4"/>
          <p:cNvSpPr>
            <a:spLocks noChangeArrowheads="1"/>
          </p:cNvSpPr>
          <p:nvPr/>
        </p:nvSpPr>
        <p:spPr bwMode="auto">
          <a:xfrm>
            <a:off x="241300" y="2438400"/>
            <a:ext cx="2667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en-US" sz="2400" dirty="0" smtClean="0">
                <a:solidFill>
                  <a:schemeClr val="bg1"/>
                </a:solidFill>
                <a:latin typeface="Trebuchet MS" pitchFamily="34" charset="0"/>
              </a:rPr>
              <a:t>Joe Bhatia</a:t>
            </a:r>
          </a:p>
          <a:p>
            <a:pPr algn="ctr" eaLnBrk="1" hangingPunct="1">
              <a:spcBef>
                <a:spcPct val="20000"/>
              </a:spcBef>
            </a:pPr>
            <a:r>
              <a:rPr lang="en-US" altLang="en-US" sz="2200" dirty="0" smtClean="0">
                <a:solidFill>
                  <a:schemeClr val="bg1"/>
                </a:solidFill>
                <a:latin typeface="Trebuchet MS" pitchFamily="34" charset="0"/>
              </a:rPr>
              <a:t>President and CEO</a:t>
            </a:r>
            <a:endParaRPr lang="en-US" altLang="en-US" sz="2200" dirty="0">
              <a:solidFill>
                <a:schemeClr val="bg1"/>
              </a:solidFill>
              <a:latin typeface="Trebuchet MS" pitchFamily="34" charset="0"/>
            </a:endParaRPr>
          </a:p>
          <a:p>
            <a:pPr algn="ctr" eaLnBrk="1" hangingPunct="1">
              <a:spcBef>
                <a:spcPct val="20000"/>
              </a:spcBef>
            </a:pPr>
            <a:r>
              <a:rPr lang="en-US" altLang="en-US" sz="2200" b="1" dirty="0" smtClean="0">
                <a:solidFill>
                  <a:schemeClr val="folHlink"/>
                </a:solidFill>
                <a:latin typeface="Trebuchet MS" pitchFamily="34" charset="0"/>
              </a:rPr>
              <a:t>jbhatia@ansi.org</a:t>
            </a:r>
            <a:endParaRPr lang="en-US" altLang="en-US" sz="2200" b="1" dirty="0">
              <a:solidFill>
                <a:schemeClr val="folHlink"/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USNC Council   </a:t>
            </a:r>
            <a:r>
              <a:rPr lang="en-US" b="1" dirty="0" smtClean="0">
                <a:solidFill>
                  <a:srgbClr val="4195D3"/>
                </a:solidFill>
              </a:rPr>
              <a:t>|</a:t>
            </a:r>
            <a:r>
              <a:rPr lang="en-US" dirty="0" smtClean="0"/>
              <a:t>   January 14, 2016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Slide </a:t>
            </a:r>
            <a:fld id="{2AF3A03C-1FE6-4403-942A-8776E8A9B6C7}" type="slidenum">
              <a:rPr lang="en-US" smtClean="0"/>
              <a:pPr>
                <a:defRPr/>
              </a:pPr>
              <a:t>2</a:t>
            </a:fld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© 2016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4267200"/>
            <a:ext cx="9144000" cy="1066800"/>
          </a:xfrm>
        </p:spPr>
        <p:txBody>
          <a:bodyPr/>
          <a:lstStyle/>
          <a:p>
            <a:pPr algn="ctr"/>
            <a:r>
              <a:rPr lang="en-US" sz="6000" dirty="0" smtClean="0">
                <a:solidFill>
                  <a:srgbClr val="0070C0"/>
                </a:solidFill>
              </a:rPr>
              <a:t>ansi.org/</a:t>
            </a:r>
            <a:r>
              <a:rPr lang="en-US" sz="6000" dirty="0" err="1" smtClean="0">
                <a:solidFill>
                  <a:srgbClr val="0070C0"/>
                </a:solidFill>
              </a:rPr>
              <a:t>usss</a:t>
            </a:r>
            <a:endParaRPr lang="en-US" sz="6000" dirty="0">
              <a:solidFill>
                <a:srgbClr val="0070C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397171" y="0"/>
            <a:ext cx="2743200" cy="2057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776615"/>
            <a:ext cx="9144001" cy="2880985"/>
          </a:xfrm>
        </p:spPr>
      </p:pic>
    </p:spTree>
    <p:extLst>
      <p:ext uri="{BB962C8B-B14F-4D97-AF65-F5344CB8AC3E}">
        <p14:creationId xmlns:p14="http://schemas.microsoft.com/office/powerpoint/2010/main" val="6259540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USNC Council   </a:t>
            </a:r>
            <a:r>
              <a:rPr lang="en-US" b="1" dirty="0" smtClean="0">
                <a:solidFill>
                  <a:srgbClr val="4195D3"/>
                </a:solidFill>
              </a:rPr>
              <a:t>|</a:t>
            </a:r>
            <a:r>
              <a:rPr lang="en-US" dirty="0" smtClean="0"/>
              <a:t>   September 24, 2015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Slide </a:t>
            </a:r>
            <a:fld id="{2AF3A03C-1FE6-4403-942A-8776E8A9B6C7}" type="slidenum">
              <a:rPr lang="en-US" smtClean="0"/>
              <a:pPr>
                <a:defRPr/>
              </a:pPr>
              <a:t>3</a:t>
            </a:fld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© 2015</a:t>
            </a:r>
          </a:p>
          <a:p>
            <a:pPr>
              <a:defRPr/>
            </a:pPr>
            <a:endParaRPr lang="en-US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88"/>
          <a:stretch/>
        </p:blipFill>
        <p:spPr>
          <a:xfrm>
            <a:off x="0" y="0"/>
            <a:ext cx="9144000" cy="6858000"/>
          </a:xfr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533400" y="533400"/>
            <a:ext cx="8229600" cy="1143000"/>
          </a:xfrm>
        </p:spPr>
        <p:txBody>
          <a:bodyPr/>
          <a:lstStyle/>
          <a:p>
            <a:r>
              <a:rPr lang="en-US" sz="5000" dirty="0" smtClean="0">
                <a:solidFill>
                  <a:srgbClr val="FEEB9A"/>
                </a:solidFill>
              </a:rPr>
              <a:t>ansi.org/</a:t>
            </a:r>
            <a:r>
              <a:rPr lang="en-US" sz="5000" dirty="0" err="1" smtClean="0">
                <a:solidFill>
                  <a:srgbClr val="FEEB9A"/>
                </a:solidFill>
              </a:rPr>
              <a:t>ibr</a:t>
            </a:r>
            <a:endParaRPr lang="en-US" sz="5000" dirty="0">
              <a:solidFill>
                <a:srgbClr val="FEEB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1365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USNC Council   </a:t>
            </a:r>
            <a:r>
              <a:rPr lang="en-US" b="1" dirty="0" smtClean="0">
                <a:solidFill>
                  <a:srgbClr val="4195D3"/>
                </a:solidFill>
              </a:rPr>
              <a:t>|</a:t>
            </a:r>
            <a:r>
              <a:rPr lang="en-US" dirty="0" smtClean="0"/>
              <a:t>   September 24, 2015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Slide </a:t>
            </a:r>
            <a:fld id="{2AF3A03C-1FE6-4403-942A-8776E8A9B6C7}" type="slidenum">
              <a:rPr lang="en-US" smtClean="0"/>
              <a:pPr>
                <a:defRPr/>
              </a:pPr>
              <a:t>4</a:t>
            </a:fld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© 2015</a:t>
            </a:r>
          </a:p>
          <a:p>
            <a:pPr>
              <a:defRPr/>
            </a:pPr>
            <a:endParaRPr lang="en-US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88"/>
          <a:stretch/>
        </p:blipFill>
        <p:spPr>
          <a:xfrm>
            <a:off x="0" y="0"/>
            <a:ext cx="9144000" cy="6858000"/>
          </a:xfr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533400" y="533400"/>
            <a:ext cx="8229600" cy="1143000"/>
          </a:xfrm>
        </p:spPr>
        <p:txBody>
          <a:bodyPr/>
          <a:lstStyle/>
          <a:p>
            <a:r>
              <a:rPr lang="en-US" sz="5000" dirty="0" smtClean="0">
                <a:solidFill>
                  <a:srgbClr val="FFFF99"/>
                </a:solidFill>
              </a:rPr>
              <a:t>ansi.org/</a:t>
            </a:r>
            <a:r>
              <a:rPr lang="en-US" sz="5000" dirty="0" err="1" smtClean="0">
                <a:solidFill>
                  <a:srgbClr val="FFFF99"/>
                </a:solidFill>
              </a:rPr>
              <a:t>ibr</a:t>
            </a:r>
            <a:endParaRPr lang="en-US" sz="5000" dirty="0">
              <a:solidFill>
                <a:srgbClr val="FFFF99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381000" y="2209800"/>
            <a:ext cx="3759178" cy="3712464"/>
            <a:chOff x="1320808" y="2209800"/>
            <a:chExt cx="3759178" cy="3712464"/>
          </a:xfrm>
        </p:grpSpPr>
        <p:sp>
          <p:nvSpPr>
            <p:cNvPr id="7" name="5-Point Star 7"/>
            <p:cNvSpPr/>
            <p:nvPr/>
          </p:nvSpPr>
          <p:spPr>
            <a:xfrm flipH="1">
              <a:off x="1320808" y="2209800"/>
              <a:ext cx="3708389" cy="3712464"/>
            </a:xfrm>
            <a:prstGeom prst="ellipse">
              <a:avLst/>
            </a:prstGeom>
            <a:solidFill>
              <a:srgbClr val="C5DFF7"/>
            </a:solidFill>
            <a:ln w="1016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rIns="45720" rtlCol="0" anchor="ctr"/>
            <a:lstStyle/>
            <a:p>
              <a:pPr algn="ctr"/>
              <a:endParaRPr lang="en-US" sz="3600" b="1" dirty="0">
                <a:solidFill>
                  <a:srgbClr val="0070C0"/>
                </a:solidFill>
                <a:latin typeface="Calibri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371597" y="3124200"/>
              <a:ext cx="3708389" cy="251460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sz="3600" b="1" dirty="0">
                  <a:solidFill>
                    <a:srgbClr val="0070C0"/>
                  </a:solidFill>
                  <a:latin typeface="Calibri" pitchFamily="34" charset="0"/>
                </a:rPr>
                <a:t>18 SDOs </a:t>
              </a:r>
              <a:r>
                <a:rPr lang="en-US" sz="3600" b="1" dirty="0" smtClean="0">
                  <a:solidFill>
                    <a:srgbClr val="0070C0"/>
                  </a:solidFill>
                  <a:latin typeface="Calibri" pitchFamily="34" charset="0"/>
                </a:rPr>
                <a:t/>
              </a:r>
              <a:br>
                <a:rPr lang="en-US" sz="3600" b="1" dirty="0" smtClean="0">
                  <a:solidFill>
                    <a:srgbClr val="0070C0"/>
                  </a:solidFill>
                  <a:latin typeface="Calibri" pitchFamily="34" charset="0"/>
                </a:rPr>
              </a:br>
              <a:r>
                <a:rPr lang="en-US" sz="3600" b="1" dirty="0" smtClean="0">
                  <a:solidFill>
                    <a:srgbClr val="0070C0"/>
                  </a:solidFill>
                  <a:latin typeface="Calibri" pitchFamily="34" charset="0"/>
                </a:rPr>
                <a:t>now hosted,</a:t>
              </a:r>
              <a:endParaRPr lang="en-US" sz="3600" b="1" dirty="0">
                <a:solidFill>
                  <a:srgbClr val="0070C0"/>
                </a:solidFill>
                <a:latin typeface="Calibri" pitchFamily="34" charset="0"/>
              </a:endParaRPr>
            </a:p>
            <a:p>
              <a:pPr algn="ctr"/>
              <a:r>
                <a:rPr lang="en-US" sz="3600" b="1" dirty="0">
                  <a:solidFill>
                    <a:srgbClr val="0070C0"/>
                  </a:solidFill>
                  <a:latin typeface="Calibri" pitchFamily="34" charset="0"/>
                </a:rPr>
                <a:t>plus 12 via links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482949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Slide </a:t>
            </a:r>
            <a:fld id="{8E7CCBE9-216E-42CA-A472-7A5D264B401D}" type="slidenum">
              <a:rPr lang="en-US" smtClean="0"/>
              <a:pPr>
                <a:defRPr/>
              </a:pPr>
              <a:t>5</a:t>
            </a:fld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© 2016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397171" y="0"/>
            <a:ext cx="2743200" cy="2057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90600"/>
            <a:ext cx="9143999" cy="43434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600" y="5638800"/>
            <a:ext cx="91440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u="sng" dirty="0" smtClean="0">
                <a:solidFill>
                  <a:srgbClr val="0070C0"/>
                </a:solidFill>
                <a:latin typeface="Calibri" panose="020F0502020204030204" pitchFamily="34" charset="0"/>
              </a:rPr>
              <a:t>www.workcred.org</a:t>
            </a:r>
            <a:endParaRPr lang="en-US" sz="4500" b="1" u="sng" dirty="0">
              <a:solidFill>
                <a:srgbClr val="0070C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87064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bg1"/>
                </a:solidFill>
              </a:rPr>
              <a:t>Slide </a:t>
            </a:r>
            <a:fld id="{8E7CCBE9-216E-42CA-A472-7A5D264B401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6</a:t>
            </a:fld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© 2016</a:t>
            </a:r>
          </a:p>
          <a:p>
            <a:pPr>
              <a:defRPr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7901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S:\Images\Downloaded images\Images - good\iStock_000040160888Large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19" t="25956" r="2278" b="14986"/>
          <a:stretch/>
        </p:blipFill>
        <p:spPr bwMode="auto">
          <a:xfrm>
            <a:off x="2743200" y="4703751"/>
            <a:ext cx="6262914" cy="1902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6397171" y="0"/>
            <a:ext cx="2743200" cy="2057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5361" y="519874"/>
            <a:ext cx="3795712" cy="180296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43" y="2590800"/>
            <a:ext cx="3150086" cy="2286000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5415987" y="1041400"/>
            <a:ext cx="3210746" cy="3099167"/>
            <a:chOff x="5415987" y="1041400"/>
            <a:chExt cx="3210746" cy="3099167"/>
          </a:xfrm>
        </p:grpSpPr>
        <p:sp>
          <p:nvSpPr>
            <p:cNvPr id="7" name="5-Point Star 7"/>
            <p:cNvSpPr/>
            <p:nvPr/>
          </p:nvSpPr>
          <p:spPr>
            <a:xfrm flipH="1">
              <a:off x="5415987" y="1041400"/>
              <a:ext cx="3210746" cy="3099167"/>
            </a:xfrm>
            <a:prstGeom prst="ellipse">
              <a:avLst/>
            </a:prstGeom>
            <a:solidFill>
              <a:schemeClr val="bg1"/>
            </a:solidFill>
            <a:ln w="101600">
              <a:solidFill>
                <a:srgbClr val="C5DFF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rIns="45720" rtlCol="0" anchor="ctr"/>
            <a:lstStyle/>
            <a:p>
              <a:pPr algn="ctr"/>
              <a:endParaRPr lang="en-US" sz="3600" b="1" dirty="0">
                <a:solidFill>
                  <a:srgbClr val="0070C0"/>
                </a:solidFill>
                <a:latin typeface="Calibri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568387" y="1421356"/>
              <a:ext cx="2971800" cy="250378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sz="2800" b="1" dirty="0" smtClean="0">
                  <a:solidFill>
                    <a:srgbClr val="0070C0"/>
                  </a:solidFill>
                  <a:latin typeface="Calibri" pitchFamily="34" charset="0"/>
                </a:rPr>
                <a:t>National </a:t>
              </a:r>
              <a:br>
                <a:rPr lang="en-US" sz="2800" b="1" dirty="0" smtClean="0">
                  <a:solidFill>
                    <a:srgbClr val="0070C0"/>
                  </a:solidFill>
                  <a:latin typeface="Calibri" pitchFamily="34" charset="0"/>
                </a:rPr>
              </a:br>
              <a:r>
                <a:rPr lang="en-US" sz="2800" b="1" dirty="0" smtClean="0">
                  <a:solidFill>
                    <a:srgbClr val="0070C0"/>
                  </a:solidFill>
                  <a:latin typeface="Calibri" pitchFamily="34" charset="0"/>
                </a:rPr>
                <a:t>visibility and recognition </a:t>
              </a:r>
              <a:br>
                <a:rPr lang="en-US" sz="2800" b="1" dirty="0" smtClean="0">
                  <a:solidFill>
                    <a:srgbClr val="0070C0"/>
                  </a:solidFill>
                  <a:latin typeface="Calibri" pitchFamily="34" charset="0"/>
                </a:rPr>
              </a:br>
              <a:r>
                <a:rPr lang="en-US" sz="2800" b="1" dirty="0" smtClean="0">
                  <a:solidFill>
                    <a:srgbClr val="0070C0"/>
                  </a:solidFill>
                  <a:latin typeface="Calibri" pitchFamily="34" charset="0"/>
                </a:rPr>
                <a:t>in workforce development</a:t>
              </a:r>
              <a:endParaRPr lang="en-US" sz="2800" b="1" dirty="0">
                <a:solidFill>
                  <a:srgbClr val="0070C0"/>
                </a:solidFill>
                <a:latin typeface="Calibr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874198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Standards and the Service Economy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USNC Council   </a:t>
            </a:r>
            <a:r>
              <a:rPr lang="en-US" b="1" dirty="0" smtClean="0">
                <a:solidFill>
                  <a:srgbClr val="4195D3"/>
                </a:solidFill>
              </a:rPr>
              <a:t>|</a:t>
            </a:r>
            <a:r>
              <a:rPr lang="en-US" dirty="0" smtClean="0"/>
              <a:t>   September 24, 2015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Slide </a:t>
            </a:r>
            <a:fld id="{2AF3A03C-1FE6-4403-942A-8776E8A9B6C7}" type="slidenum">
              <a:rPr lang="en-US" smtClean="0"/>
              <a:pPr>
                <a:defRPr/>
              </a:pPr>
              <a:t>8</a:t>
            </a:fld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© 2015</a:t>
            </a:r>
          </a:p>
          <a:p>
            <a:pPr>
              <a:defRPr/>
            </a:pP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8" t="11451" r="29940" b="16883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" name="Title 5"/>
          <p:cNvSpPr txBox="1">
            <a:spLocks/>
          </p:cNvSpPr>
          <p:nvPr/>
        </p:nvSpPr>
        <p:spPr bwMode="auto">
          <a:xfrm>
            <a:off x="533400" y="152400"/>
            <a:ext cx="4648200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4195D3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4195D3"/>
                </a:solidFill>
                <a:latin typeface="Trebuchet MS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4195D3"/>
                </a:solidFill>
                <a:latin typeface="Trebuchet MS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4195D3"/>
                </a:solidFill>
                <a:latin typeface="Trebuchet MS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4195D3"/>
                </a:solidFill>
                <a:latin typeface="Trebuchet MS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4195D3"/>
                </a:solidFill>
                <a:latin typeface="Trebuchet M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4195D3"/>
                </a:solidFill>
                <a:latin typeface="Trebuchet M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4195D3"/>
                </a:solidFill>
                <a:latin typeface="Trebuchet M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4195D3"/>
                </a:solidFill>
                <a:latin typeface="Trebuchet MS" pitchFamily="34" charset="0"/>
              </a:defRPr>
            </a:lvl9pPr>
          </a:lstStyle>
          <a:p>
            <a:r>
              <a:rPr lang="en-US" sz="4000" dirty="0" smtClean="0">
                <a:solidFill>
                  <a:srgbClr val="FFFF99"/>
                </a:solidFill>
              </a:rPr>
              <a:t>Standards and </a:t>
            </a:r>
            <a:br>
              <a:rPr lang="en-US" sz="4000" dirty="0" smtClean="0">
                <a:solidFill>
                  <a:srgbClr val="FFFF99"/>
                </a:solidFill>
              </a:rPr>
            </a:br>
            <a:r>
              <a:rPr lang="en-US" sz="4000" dirty="0" smtClean="0">
                <a:solidFill>
                  <a:srgbClr val="FFFF99"/>
                </a:solidFill>
              </a:rPr>
              <a:t>the service </a:t>
            </a:r>
            <a:br>
              <a:rPr lang="en-US" sz="4000" dirty="0" smtClean="0">
                <a:solidFill>
                  <a:srgbClr val="FFFF99"/>
                </a:solidFill>
              </a:rPr>
            </a:br>
            <a:r>
              <a:rPr lang="en-US" sz="4000" dirty="0" smtClean="0">
                <a:solidFill>
                  <a:srgbClr val="FFFF99"/>
                </a:solidFill>
              </a:rPr>
              <a:t>economy</a:t>
            </a:r>
            <a:endParaRPr lang="en-US" sz="4000" dirty="0">
              <a:solidFill>
                <a:srgbClr val="FFFF99"/>
              </a:solidFill>
            </a:endParaRPr>
          </a:p>
        </p:txBody>
      </p:sp>
      <p:sp>
        <p:nvSpPr>
          <p:cNvPr id="7" name="Slide Number Placeholder 2"/>
          <p:cNvSpPr txBox="1">
            <a:spLocks/>
          </p:cNvSpPr>
          <p:nvPr/>
        </p:nvSpPr>
        <p:spPr bwMode="auto">
          <a:xfrm>
            <a:off x="7848600" y="6324600"/>
            <a:ext cx="990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dirty="0" smtClean="0">
                <a:solidFill>
                  <a:schemeClr val="bg1"/>
                </a:solidFill>
              </a:rPr>
              <a:t>Slide </a:t>
            </a:r>
            <a:fld id="{8E7CCBE9-216E-42CA-A472-7A5D264B401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8</a:t>
            </a:fld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© 2016</a:t>
            </a:r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07304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Standards and the Service Economy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USNC Council   </a:t>
            </a:r>
            <a:r>
              <a:rPr lang="en-US" b="1" dirty="0" smtClean="0">
                <a:solidFill>
                  <a:srgbClr val="4195D3"/>
                </a:solidFill>
              </a:rPr>
              <a:t>|</a:t>
            </a:r>
            <a:r>
              <a:rPr lang="en-US" dirty="0" smtClean="0"/>
              <a:t>   September 24, 2015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Slide </a:t>
            </a:r>
            <a:fld id="{2AF3A03C-1FE6-4403-942A-8776E8A9B6C7}" type="slidenum">
              <a:rPr lang="en-US" smtClean="0"/>
              <a:pPr>
                <a:defRPr/>
              </a:pPr>
              <a:t>9</a:t>
            </a:fld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© 2015</a:t>
            </a:r>
          </a:p>
          <a:p>
            <a:pPr>
              <a:defRPr/>
            </a:pP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8" t="11451" r="29940" b="16883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" name="Title 5"/>
          <p:cNvSpPr txBox="1">
            <a:spLocks/>
          </p:cNvSpPr>
          <p:nvPr/>
        </p:nvSpPr>
        <p:spPr bwMode="auto">
          <a:xfrm>
            <a:off x="533400" y="152400"/>
            <a:ext cx="4648200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4195D3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4195D3"/>
                </a:solidFill>
                <a:latin typeface="Trebuchet MS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4195D3"/>
                </a:solidFill>
                <a:latin typeface="Trebuchet MS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4195D3"/>
                </a:solidFill>
                <a:latin typeface="Trebuchet MS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4195D3"/>
                </a:solidFill>
                <a:latin typeface="Trebuchet MS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4195D3"/>
                </a:solidFill>
                <a:latin typeface="Trebuchet M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4195D3"/>
                </a:solidFill>
                <a:latin typeface="Trebuchet M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4195D3"/>
                </a:solidFill>
                <a:latin typeface="Trebuchet M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4195D3"/>
                </a:solidFill>
                <a:latin typeface="Trebuchet MS" pitchFamily="34" charset="0"/>
              </a:defRPr>
            </a:lvl9pPr>
          </a:lstStyle>
          <a:p>
            <a:r>
              <a:rPr lang="en-US" sz="4000" dirty="0" smtClean="0">
                <a:solidFill>
                  <a:srgbClr val="FFFF99"/>
                </a:solidFill>
              </a:rPr>
              <a:t>Standards and </a:t>
            </a:r>
            <a:br>
              <a:rPr lang="en-US" sz="4000" dirty="0" smtClean="0">
                <a:solidFill>
                  <a:srgbClr val="FFFF99"/>
                </a:solidFill>
              </a:rPr>
            </a:br>
            <a:r>
              <a:rPr lang="en-US" sz="4000" dirty="0" smtClean="0">
                <a:solidFill>
                  <a:srgbClr val="FFFF99"/>
                </a:solidFill>
              </a:rPr>
              <a:t>the service </a:t>
            </a:r>
            <a:br>
              <a:rPr lang="en-US" sz="4000" dirty="0" smtClean="0">
                <a:solidFill>
                  <a:srgbClr val="FFFF99"/>
                </a:solidFill>
              </a:rPr>
            </a:br>
            <a:r>
              <a:rPr lang="en-US" sz="4000" dirty="0" smtClean="0">
                <a:solidFill>
                  <a:srgbClr val="FFFF99"/>
                </a:solidFill>
              </a:rPr>
              <a:t>economy</a:t>
            </a:r>
            <a:endParaRPr lang="en-US" sz="4000" dirty="0">
              <a:solidFill>
                <a:srgbClr val="FFFF99"/>
              </a:solidFill>
            </a:endParaRPr>
          </a:p>
        </p:txBody>
      </p:sp>
      <p:sp>
        <p:nvSpPr>
          <p:cNvPr id="9" name="5-Point Star 7"/>
          <p:cNvSpPr/>
          <p:nvPr/>
        </p:nvSpPr>
        <p:spPr>
          <a:xfrm flipH="1">
            <a:off x="687618" y="3048000"/>
            <a:ext cx="2946389" cy="2949627"/>
          </a:xfrm>
          <a:prstGeom prst="ellipse">
            <a:avLst/>
          </a:prstGeom>
          <a:solidFill>
            <a:srgbClr val="C5DFF7"/>
          </a:solidFill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pPr algn="ctr"/>
            <a:endParaRPr lang="en-US" sz="36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7618" y="3429000"/>
            <a:ext cx="2971800" cy="250378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8000" b="1" dirty="0" smtClean="0">
                <a:solidFill>
                  <a:srgbClr val="0070C0"/>
                </a:solidFill>
                <a:latin typeface="Calibri" pitchFamily="34" charset="0"/>
              </a:rPr>
              <a:t>78% </a:t>
            </a:r>
            <a:r>
              <a:rPr lang="en-US" sz="4000" b="1" dirty="0" smtClean="0">
                <a:solidFill>
                  <a:srgbClr val="0070C0"/>
                </a:solidFill>
                <a:latin typeface="Calibri" pitchFamily="34" charset="0"/>
              </a:rPr>
              <a:t/>
            </a:r>
            <a:br>
              <a:rPr lang="en-US" sz="4000" b="1" dirty="0" smtClean="0">
                <a:solidFill>
                  <a:srgbClr val="0070C0"/>
                </a:solidFill>
                <a:latin typeface="Calibri" pitchFamily="34" charset="0"/>
              </a:rPr>
            </a:br>
            <a:r>
              <a:rPr lang="en-US" sz="4000" b="1" dirty="0" smtClean="0">
                <a:solidFill>
                  <a:srgbClr val="0070C0"/>
                </a:solidFill>
                <a:latin typeface="Calibri" pitchFamily="34" charset="0"/>
              </a:rPr>
              <a:t>of U.S. GDP</a:t>
            </a:r>
            <a:endParaRPr lang="en-US" sz="40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0" name="Slide Number Placeholder 2"/>
          <p:cNvSpPr txBox="1">
            <a:spLocks/>
          </p:cNvSpPr>
          <p:nvPr/>
        </p:nvSpPr>
        <p:spPr bwMode="auto">
          <a:xfrm>
            <a:off x="7848600" y="6324600"/>
            <a:ext cx="990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dirty="0" smtClean="0">
                <a:solidFill>
                  <a:schemeClr val="bg1"/>
                </a:solidFill>
              </a:rPr>
              <a:t>Slide </a:t>
            </a:r>
            <a:fld id="{8E7CCBE9-216E-42CA-A472-7A5D264B401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9</a:t>
            </a:fld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© 2016</a:t>
            </a:r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5577880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Custom 6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00"/>
      </a:hlink>
      <a:folHlink>
        <a:srgbClr val="99CC00"/>
      </a:folHlink>
    </a:clrScheme>
    <a:fontScheme name="Default Design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1272</TotalTime>
  <Words>182</Words>
  <Application>Microsoft Office PowerPoint</Application>
  <PresentationFormat>On-screen Show (4:3)</PresentationFormat>
  <Paragraphs>62</Paragraphs>
  <Slides>16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Default Design</vt:lpstr>
      <vt:lpstr>1_Default Design</vt:lpstr>
      <vt:lpstr>2_Default Design</vt:lpstr>
      <vt:lpstr>Custom Design</vt:lpstr>
      <vt:lpstr>ANSI Update on Key Activities</vt:lpstr>
      <vt:lpstr>ansi.org/usss</vt:lpstr>
      <vt:lpstr>ansi.org/ibr</vt:lpstr>
      <vt:lpstr>ansi.org/ibr</vt:lpstr>
      <vt:lpstr>PowerPoint Presentation</vt:lpstr>
      <vt:lpstr>PowerPoint Presentation</vt:lpstr>
      <vt:lpstr>PowerPoint Presentation</vt:lpstr>
      <vt:lpstr>Standards and the Service Economy</vt:lpstr>
      <vt:lpstr>Standards and the Service Economy</vt:lpstr>
      <vt:lpstr>Standards and the Service Economy</vt:lpstr>
      <vt:lpstr>PowerPoint Presentation</vt:lpstr>
      <vt:lpstr>PowerPoint Presentation</vt:lpstr>
      <vt:lpstr>PowerPoint Presentation</vt:lpstr>
      <vt:lpstr>PowerPoint Presentation</vt:lpstr>
      <vt:lpstr>China Standardization Reform</vt:lpstr>
      <vt:lpstr>PowerPoint Presentation</vt:lpstr>
    </vt:vector>
  </TitlesOfParts>
  <Company>ANSI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Elizabeth Neiman</dc:creator>
  <cp:lastModifiedBy>Tony Zertuche</cp:lastModifiedBy>
  <cp:revision>53</cp:revision>
  <cp:lastPrinted>2011-04-29T19:17:31Z</cp:lastPrinted>
  <dcterms:created xsi:type="dcterms:W3CDTF">2011-04-29T13:43:45Z</dcterms:created>
  <dcterms:modified xsi:type="dcterms:W3CDTF">2016-03-21T19:59:13Z</dcterms:modified>
</cp:coreProperties>
</file>