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2" r:id="rId1"/>
  </p:sldMasterIdLst>
  <p:notesMasterIdLst>
    <p:notesMasterId r:id="rId13"/>
  </p:notesMasterIdLst>
  <p:handoutMasterIdLst>
    <p:handoutMasterId r:id="rId14"/>
  </p:handoutMasterIdLst>
  <p:sldIdLst>
    <p:sldId id="256" r:id="rId2"/>
    <p:sldId id="265" r:id="rId3"/>
    <p:sldId id="266" r:id="rId4"/>
    <p:sldId id="267" r:id="rId5"/>
    <p:sldId id="270" r:id="rId6"/>
    <p:sldId id="268" r:id="rId7"/>
    <p:sldId id="287" r:id="rId8"/>
    <p:sldId id="289" r:id="rId9"/>
    <p:sldId id="288" r:id="rId10"/>
    <p:sldId id="269" r:id="rId11"/>
    <p:sldId id="258" r:id="rId12"/>
  </p:sldIdLst>
  <p:sldSz cx="18288000" cy="13716000"/>
  <p:notesSz cx="7010400" cy="92964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just" defTabSz="821531" rtl="0" fontAlgn="auto" latinLnBrk="0" hangingPunct="0">
      <a:lnSpc>
        <a:spcPct val="130000"/>
      </a:lnSpc>
      <a:spcBef>
        <a:spcPts val="0"/>
      </a:spcBef>
      <a:spcAft>
        <a:spcPts val="0"/>
      </a:spcAft>
      <a:buClrTx/>
      <a:buSzTx/>
      <a:buFontTx/>
      <a:buNone/>
      <a:tabLst/>
      <a:defRPr kumimoji="0" sz="2400" b="0" i="0" u="none" strike="noStrike" cap="none" spc="-72" normalizeH="0" baseline="0">
        <a:ln>
          <a:noFill/>
        </a:ln>
        <a:solidFill>
          <a:srgbClr val="828994"/>
        </a:solidFill>
        <a:effectLst/>
        <a:uFillTx/>
        <a:latin typeface="Source Sans Pro"/>
        <a:ea typeface="Source Sans Pro"/>
        <a:cs typeface="Source Sans Pro"/>
        <a:sym typeface="Source Sans Pro"/>
      </a:defRPr>
    </a:lvl1pPr>
    <a:lvl2pPr marL="0" marR="0" indent="228600" algn="just" defTabSz="821531" rtl="0" fontAlgn="auto" latinLnBrk="0" hangingPunct="0">
      <a:lnSpc>
        <a:spcPct val="130000"/>
      </a:lnSpc>
      <a:spcBef>
        <a:spcPts val="0"/>
      </a:spcBef>
      <a:spcAft>
        <a:spcPts val="0"/>
      </a:spcAft>
      <a:buClrTx/>
      <a:buSzTx/>
      <a:buFontTx/>
      <a:buNone/>
      <a:tabLst/>
      <a:defRPr kumimoji="0" sz="2400" b="0" i="0" u="none" strike="noStrike" cap="none" spc="-72" normalizeH="0" baseline="0">
        <a:ln>
          <a:noFill/>
        </a:ln>
        <a:solidFill>
          <a:srgbClr val="828994"/>
        </a:solidFill>
        <a:effectLst/>
        <a:uFillTx/>
        <a:latin typeface="Source Sans Pro"/>
        <a:ea typeface="Source Sans Pro"/>
        <a:cs typeface="Source Sans Pro"/>
        <a:sym typeface="Source Sans Pro"/>
      </a:defRPr>
    </a:lvl2pPr>
    <a:lvl3pPr marL="0" marR="0" indent="457200" algn="just" defTabSz="821531" rtl="0" fontAlgn="auto" latinLnBrk="0" hangingPunct="0">
      <a:lnSpc>
        <a:spcPct val="130000"/>
      </a:lnSpc>
      <a:spcBef>
        <a:spcPts val="0"/>
      </a:spcBef>
      <a:spcAft>
        <a:spcPts val="0"/>
      </a:spcAft>
      <a:buClrTx/>
      <a:buSzTx/>
      <a:buFontTx/>
      <a:buNone/>
      <a:tabLst/>
      <a:defRPr kumimoji="0" sz="2400" b="0" i="0" u="none" strike="noStrike" cap="none" spc="-72" normalizeH="0" baseline="0">
        <a:ln>
          <a:noFill/>
        </a:ln>
        <a:solidFill>
          <a:srgbClr val="828994"/>
        </a:solidFill>
        <a:effectLst/>
        <a:uFillTx/>
        <a:latin typeface="Source Sans Pro"/>
        <a:ea typeface="Source Sans Pro"/>
        <a:cs typeface="Source Sans Pro"/>
        <a:sym typeface="Source Sans Pro"/>
      </a:defRPr>
    </a:lvl3pPr>
    <a:lvl4pPr marL="0" marR="0" indent="685800" algn="just" defTabSz="821531" rtl="0" fontAlgn="auto" latinLnBrk="0" hangingPunct="0">
      <a:lnSpc>
        <a:spcPct val="130000"/>
      </a:lnSpc>
      <a:spcBef>
        <a:spcPts val="0"/>
      </a:spcBef>
      <a:spcAft>
        <a:spcPts val="0"/>
      </a:spcAft>
      <a:buClrTx/>
      <a:buSzTx/>
      <a:buFontTx/>
      <a:buNone/>
      <a:tabLst/>
      <a:defRPr kumimoji="0" sz="2400" b="0" i="0" u="none" strike="noStrike" cap="none" spc="-72" normalizeH="0" baseline="0">
        <a:ln>
          <a:noFill/>
        </a:ln>
        <a:solidFill>
          <a:srgbClr val="828994"/>
        </a:solidFill>
        <a:effectLst/>
        <a:uFillTx/>
        <a:latin typeface="Source Sans Pro"/>
        <a:ea typeface="Source Sans Pro"/>
        <a:cs typeface="Source Sans Pro"/>
        <a:sym typeface="Source Sans Pro"/>
      </a:defRPr>
    </a:lvl4pPr>
    <a:lvl5pPr marL="0" marR="0" indent="914400" algn="just" defTabSz="821531" rtl="0" fontAlgn="auto" latinLnBrk="0" hangingPunct="0">
      <a:lnSpc>
        <a:spcPct val="130000"/>
      </a:lnSpc>
      <a:spcBef>
        <a:spcPts val="0"/>
      </a:spcBef>
      <a:spcAft>
        <a:spcPts val="0"/>
      </a:spcAft>
      <a:buClrTx/>
      <a:buSzTx/>
      <a:buFontTx/>
      <a:buNone/>
      <a:tabLst/>
      <a:defRPr kumimoji="0" sz="2400" b="0" i="0" u="none" strike="noStrike" cap="none" spc="-72" normalizeH="0" baseline="0">
        <a:ln>
          <a:noFill/>
        </a:ln>
        <a:solidFill>
          <a:srgbClr val="828994"/>
        </a:solidFill>
        <a:effectLst/>
        <a:uFillTx/>
        <a:latin typeface="Source Sans Pro"/>
        <a:ea typeface="Source Sans Pro"/>
        <a:cs typeface="Source Sans Pro"/>
        <a:sym typeface="Source Sans Pro"/>
      </a:defRPr>
    </a:lvl5pPr>
    <a:lvl6pPr marL="0" marR="0" indent="1143000" algn="just" defTabSz="821531" rtl="0" fontAlgn="auto" latinLnBrk="0" hangingPunct="0">
      <a:lnSpc>
        <a:spcPct val="130000"/>
      </a:lnSpc>
      <a:spcBef>
        <a:spcPts val="0"/>
      </a:spcBef>
      <a:spcAft>
        <a:spcPts val="0"/>
      </a:spcAft>
      <a:buClrTx/>
      <a:buSzTx/>
      <a:buFontTx/>
      <a:buNone/>
      <a:tabLst/>
      <a:defRPr kumimoji="0" sz="2400" b="0" i="0" u="none" strike="noStrike" cap="none" spc="-72" normalizeH="0" baseline="0">
        <a:ln>
          <a:noFill/>
        </a:ln>
        <a:solidFill>
          <a:srgbClr val="828994"/>
        </a:solidFill>
        <a:effectLst/>
        <a:uFillTx/>
        <a:latin typeface="Source Sans Pro"/>
        <a:ea typeface="Source Sans Pro"/>
        <a:cs typeface="Source Sans Pro"/>
        <a:sym typeface="Source Sans Pro"/>
      </a:defRPr>
    </a:lvl6pPr>
    <a:lvl7pPr marL="0" marR="0" indent="1371600" algn="just" defTabSz="821531" rtl="0" fontAlgn="auto" latinLnBrk="0" hangingPunct="0">
      <a:lnSpc>
        <a:spcPct val="130000"/>
      </a:lnSpc>
      <a:spcBef>
        <a:spcPts val="0"/>
      </a:spcBef>
      <a:spcAft>
        <a:spcPts val="0"/>
      </a:spcAft>
      <a:buClrTx/>
      <a:buSzTx/>
      <a:buFontTx/>
      <a:buNone/>
      <a:tabLst/>
      <a:defRPr kumimoji="0" sz="2400" b="0" i="0" u="none" strike="noStrike" cap="none" spc="-72" normalizeH="0" baseline="0">
        <a:ln>
          <a:noFill/>
        </a:ln>
        <a:solidFill>
          <a:srgbClr val="828994"/>
        </a:solidFill>
        <a:effectLst/>
        <a:uFillTx/>
        <a:latin typeface="Source Sans Pro"/>
        <a:ea typeface="Source Sans Pro"/>
        <a:cs typeface="Source Sans Pro"/>
        <a:sym typeface="Source Sans Pro"/>
      </a:defRPr>
    </a:lvl7pPr>
    <a:lvl8pPr marL="0" marR="0" indent="1600200" algn="just" defTabSz="821531" rtl="0" fontAlgn="auto" latinLnBrk="0" hangingPunct="0">
      <a:lnSpc>
        <a:spcPct val="130000"/>
      </a:lnSpc>
      <a:spcBef>
        <a:spcPts val="0"/>
      </a:spcBef>
      <a:spcAft>
        <a:spcPts val="0"/>
      </a:spcAft>
      <a:buClrTx/>
      <a:buSzTx/>
      <a:buFontTx/>
      <a:buNone/>
      <a:tabLst/>
      <a:defRPr kumimoji="0" sz="2400" b="0" i="0" u="none" strike="noStrike" cap="none" spc="-72" normalizeH="0" baseline="0">
        <a:ln>
          <a:noFill/>
        </a:ln>
        <a:solidFill>
          <a:srgbClr val="828994"/>
        </a:solidFill>
        <a:effectLst/>
        <a:uFillTx/>
        <a:latin typeface="Source Sans Pro"/>
        <a:ea typeface="Source Sans Pro"/>
        <a:cs typeface="Source Sans Pro"/>
        <a:sym typeface="Source Sans Pro"/>
      </a:defRPr>
    </a:lvl8pPr>
    <a:lvl9pPr marL="0" marR="0" indent="1828800" algn="just" defTabSz="821531" rtl="0" fontAlgn="auto" latinLnBrk="0" hangingPunct="0">
      <a:lnSpc>
        <a:spcPct val="130000"/>
      </a:lnSpc>
      <a:spcBef>
        <a:spcPts val="0"/>
      </a:spcBef>
      <a:spcAft>
        <a:spcPts val="0"/>
      </a:spcAft>
      <a:buClrTx/>
      <a:buSzTx/>
      <a:buFontTx/>
      <a:buNone/>
      <a:tabLst/>
      <a:defRPr kumimoji="0" sz="2400" b="0" i="0" u="none" strike="noStrike" cap="none" spc="-72" normalizeH="0" baseline="0">
        <a:ln>
          <a:noFill/>
        </a:ln>
        <a:solidFill>
          <a:srgbClr val="828994"/>
        </a:solidFill>
        <a:effectLst/>
        <a:uFillTx/>
        <a:latin typeface="Source Sans Pro"/>
        <a:ea typeface="Source Sans Pro"/>
        <a:cs typeface="Source Sans Pro"/>
        <a:sym typeface="Source Sans Pro"/>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4BF"/>
    <a:srgbClr val="606670"/>
    <a:srgbClr val="828994"/>
    <a:srgbClr val="FFFFFF"/>
    <a:srgbClr val="CED8E4"/>
    <a:srgbClr val="97D2FF"/>
    <a:srgbClr val="A7A9AC"/>
    <a:srgbClr val="DAE2EB"/>
    <a:srgbClr val="EAEBEE"/>
    <a:srgbClr val="3B3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4" autoAdjust="0"/>
    <p:restoredTop sz="96370" autoAdjust="0"/>
  </p:normalViewPr>
  <p:slideViewPr>
    <p:cSldViewPr snapToGrid="0">
      <p:cViewPr varScale="1">
        <p:scale>
          <a:sx n="35" d="100"/>
          <a:sy n="35" d="100"/>
        </p:scale>
        <p:origin x="1158" y="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FCB6DD0A-9787-4F02-A1E6-1B718813195B}" type="datetimeFigureOut">
              <a:rPr lang="en-US" smtClean="0"/>
              <a:t>4/30/2019</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096EB2B4-F066-4D0F-980F-8D6B6E20BB30}" type="slidenum">
              <a:rPr lang="en-US" smtClean="0"/>
              <a:t>‹#›</a:t>
            </a:fld>
            <a:endParaRPr lang="en-US"/>
          </a:p>
        </p:txBody>
      </p:sp>
    </p:spTree>
    <p:extLst>
      <p:ext uri="{BB962C8B-B14F-4D97-AF65-F5344CB8AC3E}">
        <p14:creationId xmlns:p14="http://schemas.microsoft.com/office/powerpoint/2010/main" val="3952639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3" name="Shape 43"/>
          <p:cNvSpPr>
            <a:spLocks noGrp="1" noRot="1" noChangeAspect="1"/>
          </p:cNvSpPr>
          <p:nvPr>
            <p:ph type="sldImg"/>
          </p:nvPr>
        </p:nvSpPr>
        <p:spPr>
          <a:xfrm>
            <a:off x="1181100" y="696913"/>
            <a:ext cx="4648200" cy="3486150"/>
          </a:xfrm>
          <a:prstGeom prst="rect">
            <a:avLst/>
          </a:prstGeom>
        </p:spPr>
        <p:txBody>
          <a:bodyPr lIns="93177" tIns="46589" rIns="93177" bIns="46589"/>
          <a:lstStyle/>
          <a:p>
            <a:endParaRPr/>
          </a:p>
        </p:txBody>
      </p:sp>
      <p:sp>
        <p:nvSpPr>
          <p:cNvPr id="44" name="Shape 44"/>
          <p:cNvSpPr>
            <a:spLocks noGrp="1"/>
          </p:cNvSpPr>
          <p:nvPr>
            <p:ph type="body" sz="quarter" idx="1"/>
          </p:nvPr>
        </p:nvSpPr>
        <p:spPr>
          <a:xfrm>
            <a:off x="934720" y="4415790"/>
            <a:ext cx="5140960" cy="4183380"/>
          </a:xfrm>
          <a:prstGeom prst="rect">
            <a:avLst/>
          </a:prstGeom>
        </p:spPr>
        <p:txBody>
          <a:bodyPr lIns="93177" tIns="46589" rIns="93177" bIns="46589"/>
          <a:lstStyle/>
          <a:p>
            <a:endParaRPr/>
          </a:p>
        </p:txBody>
      </p:sp>
    </p:spTree>
    <p:extLst>
      <p:ext uri="{BB962C8B-B14F-4D97-AF65-F5344CB8AC3E}">
        <p14:creationId xmlns:p14="http://schemas.microsoft.com/office/powerpoint/2010/main" val="328790495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0074BF"/>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19322" t="78793" r="13486" b="1878"/>
          <a:stretch/>
        </p:blipFill>
        <p:spPr>
          <a:xfrm flipH="1">
            <a:off x="0" y="10932571"/>
            <a:ext cx="18301064" cy="2783430"/>
          </a:xfrm>
          <a:prstGeom prst="rect">
            <a:avLst/>
          </a:prstGeom>
        </p:spPr>
      </p:pic>
      <p:sp>
        <p:nvSpPr>
          <p:cNvPr id="21" name="Text Placeholder 20"/>
          <p:cNvSpPr>
            <a:spLocks noGrp="1"/>
          </p:cNvSpPr>
          <p:nvPr>
            <p:ph type="body" sz="quarter" idx="13"/>
          </p:nvPr>
        </p:nvSpPr>
        <p:spPr>
          <a:xfrm>
            <a:off x="4885151" y="2409213"/>
            <a:ext cx="12149125" cy="2724150"/>
          </a:xfrm>
          <a:prstGeom prst="rect">
            <a:avLst/>
          </a:prstGeom>
        </p:spPr>
        <p:txBody>
          <a:bodyPr/>
          <a:lstStyle>
            <a:lvl1pPr marL="0" indent="0" algn="l">
              <a:lnSpc>
                <a:spcPts val="8100"/>
              </a:lnSpc>
              <a:buNone/>
              <a:defRPr sz="6000" b="1" spc="0" baseline="0">
                <a:solidFill>
                  <a:srgbClr val="FFFFFF"/>
                </a:solidFill>
                <a:latin typeface="+mj-lt"/>
              </a:defRPr>
            </a:lvl1pPr>
            <a:lvl2pPr marL="333367" indent="0">
              <a:buNone/>
              <a:defRPr/>
            </a:lvl2pPr>
            <a:lvl3pPr marL="666734" indent="0">
              <a:buNone/>
              <a:defRPr/>
            </a:lvl3pPr>
            <a:lvl4pPr marL="1000100" indent="0">
              <a:buNone/>
              <a:defRPr/>
            </a:lvl4pPr>
            <a:lvl5pPr marL="1333467" indent="0">
              <a:buNone/>
              <a:defRPr/>
            </a:lvl5pPr>
          </a:lstStyle>
          <a:p>
            <a:pPr lvl="0"/>
            <a:r>
              <a:rPr lang="en-US" smtClean="0"/>
              <a:t>Edit Master text styles</a:t>
            </a:r>
          </a:p>
        </p:txBody>
      </p:sp>
      <p:sp>
        <p:nvSpPr>
          <p:cNvPr id="23" name="Text Placeholder 22"/>
          <p:cNvSpPr>
            <a:spLocks noGrp="1"/>
          </p:cNvSpPr>
          <p:nvPr>
            <p:ph type="body" sz="quarter" idx="14"/>
          </p:nvPr>
        </p:nvSpPr>
        <p:spPr>
          <a:xfrm>
            <a:off x="4885151" y="5673665"/>
            <a:ext cx="12149125" cy="1162050"/>
          </a:xfrm>
          <a:prstGeom prst="rect">
            <a:avLst/>
          </a:prstGeom>
        </p:spPr>
        <p:txBody>
          <a:bodyPr/>
          <a:lstStyle>
            <a:lvl1pPr marL="0" indent="0" algn="l">
              <a:buFontTx/>
              <a:buNone/>
              <a:defRPr sz="4050" spc="0" baseline="0">
                <a:solidFill>
                  <a:srgbClr val="CED8E4"/>
                </a:solidFill>
                <a:latin typeface="+mj-lt"/>
              </a:defRPr>
            </a:lvl1pPr>
            <a:lvl2pPr marL="333367" indent="0">
              <a:buFontTx/>
              <a:buNone/>
              <a:defRPr/>
            </a:lvl2pPr>
            <a:lvl3pPr marL="666734" indent="0">
              <a:buFontTx/>
              <a:buNone/>
              <a:defRPr/>
            </a:lvl3pPr>
            <a:lvl4pPr marL="1000100" indent="0">
              <a:buFontTx/>
              <a:buNone/>
              <a:defRPr/>
            </a:lvl4pPr>
            <a:lvl5pPr marL="1333467" indent="0">
              <a:buFontTx/>
              <a:buNone/>
              <a:defRPr/>
            </a:lvl5pPr>
          </a:lstStyle>
          <a:p>
            <a:pPr lvl="0"/>
            <a:r>
              <a:rPr lang="en-US" smtClean="0"/>
              <a:t>Edit Master text styles</a:t>
            </a:r>
          </a:p>
        </p:txBody>
      </p:sp>
      <p:sp>
        <p:nvSpPr>
          <p:cNvPr id="25" name="Text Placeholder 24"/>
          <p:cNvSpPr>
            <a:spLocks noGrp="1"/>
          </p:cNvSpPr>
          <p:nvPr>
            <p:ph type="body" sz="quarter" idx="15" hasCustomPrompt="1"/>
          </p:nvPr>
        </p:nvSpPr>
        <p:spPr>
          <a:xfrm>
            <a:off x="8286753" y="12009451"/>
            <a:ext cx="9478733" cy="1533525"/>
          </a:xfrm>
          <a:prstGeom prst="rect">
            <a:avLst/>
          </a:prstGeom>
        </p:spPr>
        <p:txBody>
          <a:bodyPr/>
          <a:lstStyle>
            <a:lvl1pPr marL="0" indent="0" algn="r">
              <a:lnSpc>
                <a:spcPts val="4500"/>
              </a:lnSpc>
              <a:buFontTx/>
              <a:buNone/>
              <a:defRPr sz="3300" b="1" spc="0" baseline="0">
                <a:solidFill>
                  <a:srgbClr val="FFFFFF"/>
                </a:solidFill>
                <a:sym typeface="Wingdings" panose="05000000000000000000" pitchFamily="2" charset="2"/>
              </a:defRPr>
            </a:lvl1pPr>
            <a:lvl2pPr marL="333367" indent="0">
              <a:buFontTx/>
              <a:buNone/>
              <a:defRPr sz="3000"/>
            </a:lvl2pPr>
            <a:lvl3pPr marL="666734" indent="0">
              <a:buFontTx/>
              <a:buNone/>
              <a:defRPr sz="3000"/>
            </a:lvl3pPr>
            <a:lvl4pPr marL="1000100" indent="0">
              <a:buFontTx/>
              <a:buNone/>
              <a:defRPr sz="3000"/>
            </a:lvl4pPr>
            <a:lvl5pPr marL="1333467" indent="0">
              <a:buFontTx/>
              <a:buNone/>
              <a:defRPr sz="3000"/>
            </a:lvl5pPr>
          </a:lstStyle>
          <a:p>
            <a:pPr lvl="0"/>
            <a:r>
              <a:rPr lang="en-US" dirty="0" smtClean="0"/>
              <a:t>Presenter Name, Presenter Title </a:t>
            </a:r>
          </a:p>
          <a:p>
            <a:pPr lvl="0"/>
            <a:r>
              <a:rPr lang="en-US" dirty="0" smtClean="0"/>
              <a:t>Date </a:t>
            </a:r>
            <a:r>
              <a:rPr lang="en-US" dirty="0" err="1" smtClean="0"/>
              <a:t>Date</a:t>
            </a:r>
            <a:r>
              <a:rPr lang="en-US" dirty="0" smtClean="0"/>
              <a:t> </a:t>
            </a:r>
            <a:r>
              <a:rPr lang="en-US" dirty="0" err="1" smtClean="0"/>
              <a:t>Date</a:t>
            </a:r>
            <a:r>
              <a:rPr lang="en-US" dirty="0" smtClean="0"/>
              <a:t>, Event, Etc.</a:t>
            </a:r>
            <a:endParaRPr lang="en-US" dirty="0"/>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4767" y="7994108"/>
            <a:ext cx="6966065" cy="4141985"/>
          </a:xfrm>
          <a:prstGeom prst="rect">
            <a:avLst/>
          </a:prstGeom>
        </p:spPr>
      </p:pic>
    </p:spTree>
    <p:extLst>
      <p:ext uri="{BB962C8B-B14F-4D97-AF65-F5344CB8AC3E}">
        <p14:creationId xmlns:p14="http://schemas.microsoft.com/office/powerpoint/2010/main" val="2410076131"/>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with bullets">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 t="94054" r="103" b="-103"/>
          <a:stretch/>
        </p:blipFill>
        <p:spPr>
          <a:xfrm rot="10800000" flipH="1">
            <a:off x="-14288" y="12949511"/>
            <a:ext cx="18302288" cy="766495"/>
          </a:xfrm>
          <a:prstGeom prst="rect">
            <a:avLst/>
          </a:prstGeom>
        </p:spPr>
      </p:pic>
      <p:sp>
        <p:nvSpPr>
          <p:cNvPr id="8" name="Footer Placeholder 7"/>
          <p:cNvSpPr>
            <a:spLocks noGrp="1"/>
          </p:cNvSpPr>
          <p:nvPr>
            <p:ph type="ftr" sz="quarter" idx="11"/>
          </p:nvPr>
        </p:nvSpPr>
        <p:spPr/>
        <p:txBody>
          <a:bodyPr/>
          <a:lstStyle/>
          <a:p>
            <a:r>
              <a:rPr lang="en-US" smtClean="0"/>
              <a:t>USNC TAG Leadership Workshop | April 30, 2019</a:t>
            </a:r>
            <a:endParaRPr lang="en-US" dirty="0"/>
          </a:p>
        </p:txBody>
      </p:sp>
      <p:sp>
        <p:nvSpPr>
          <p:cNvPr id="9" name="Slide Number Placeholder 8"/>
          <p:cNvSpPr>
            <a:spLocks noGrp="1"/>
          </p:cNvSpPr>
          <p:nvPr>
            <p:ph type="sldNum" sz="quarter" idx="12"/>
          </p:nvPr>
        </p:nvSpPr>
        <p:spPr/>
        <p:txBody>
          <a:bodyPr/>
          <a:lstStyle/>
          <a:p>
            <a:r>
              <a:rPr lang="en-US" altLang="en-US" sz="2100" dirty="0" smtClean="0">
                <a:solidFill>
                  <a:srgbClr val="FFFFFF"/>
                </a:solidFill>
                <a:latin typeface="+mj-lt"/>
              </a:rPr>
              <a:t>© 2018   </a:t>
            </a:r>
            <a:fld id="{61102AC3-813C-473D-AB97-F0CC06756994}" type="slidenum">
              <a:rPr lang="en-US" altLang="en-US" sz="2250" b="1" smtClean="0">
                <a:solidFill>
                  <a:srgbClr val="FFFFFF"/>
                </a:solidFill>
                <a:latin typeface="+mj-lt"/>
              </a:rPr>
              <a:pPr/>
              <a:t>‹#›</a:t>
            </a:fld>
            <a:endParaRPr lang="en-US" altLang="en-US" sz="2250" b="1" dirty="0">
              <a:solidFill>
                <a:srgbClr val="FFFFFF"/>
              </a:solidFill>
              <a:latin typeface="+mj-lt"/>
            </a:endParaRPr>
          </a:p>
        </p:txBody>
      </p:sp>
      <p:sp>
        <p:nvSpPr>
          <p:cNvPr id="12" name="Text Placeholder 11"/>
          <p:cNvSpPr>
            <a:spLocks noGrp="1"/>
          </p:cNvSpPr>
          <p:nvPr>
            <p:ph type="body" sz="quarter" idx="13"/>
          </p:nvPr>
        </p:nvSpPr>
        <p:spPr>
          <a:xfrm>
            <a:off x="914400" y="2705100"/>
            <a:ext cx="16573500" cy="9983788"/>
          </a:xfrm>
        </p:spPr>
        <p:txBody>
          <a:bodyPr/>
          <a:lstStyle/>
          <a:p>
            <a:pPr lvl="0"/>
            <a:r>
              <a:rPr lang="en-US" smtClean="0"/>
              <a:t>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07421481"/>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no bullets">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 t="94054" r="103" b="-103"/>
          <a:stretch/>
        </p:blipFill>
        <p:spPr>
          <a:xfrm rot="10800000" flipH="1">
            <a:off x="-14288" y="12949511"/>
            <a:ext cx="18302288" cy="766495"/>
          </a:xfrm>
          <a:prstGeom prst="rect">
            <a:avLst/>
          </a:prstGeom>
        </p:spPr>
      </p:pic>
      <p:sp>
        <p:nvSpPr>
          <p:cNvPr id="4" name="Title Placeholder 7"/>
          <p:cNvSpPr>
            <a:spLocks noGrp="1"/>
          </p:cNvSpPr>
          <p:nvPr>
            <p:ph type="title"/>
          </p:nvPr>
        </p:nvSpPr>
        <p:spPr>
          <a:xfrm>
            <a:off x="914400" y="647700"/>
            <a:ext cx="16573499" cy="1680973"/>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9" name="Footer Placeholder 8"/>
          <p:cNvSpPr>
            <a:spLocks noGrp="1"/>
          </p:cNvSpPr>
          <p:nvPr>
            <p:ph type="ftr" sz="quarter" idx="11"/>
          </p:nvPr>
        </p:nvSpPr>
        <p:spPr/>
        <p:txBody>
          <a:bodyPr/>
          <a:lstStyle/>
          <a:p>
            <a:r>
              <a:rPr lang="en-US" smtClean="0"/>
              <a:t>USNC TAG Leadership Workshop | April 30, 2019</a:t>
            </a:r>
            <a:endParaRPr lang="en-US" dirty="0"/>
          </a:p>
        </p:txBody>
      </p:sp>
      <p:sp>
        <p:nvSpPr>
          <p:cNvPr id="11" name="Slide Number Placeholder 10"/>
          <p:cNvSpPr>
            <a:spLocks noGrp="1"/>
          </p:cNvSpPr>
          <p:nvPr>
            <p:ph type="sldNum" sz="quarter" idx="12"/>
          </p:nvPr>
        </p:nvSpPr>
        <p:spPr/>
        <p:txBody>
          <a:bodyPr/>
          <a:lstStyle/>
          <a:p>
            <a:r>
              <a:rPr lang="en-US" altLang="en-US" sz="2100" smtClean="0">
                <a:solidFill>
                  <a:srgbClr val="FFFFFF"/>
                </a:solidFill>
                <a:latin typeface="+mj-lt"/>
              </a:rPr>
              <a:t>© 2018   </a:t>
            </a:r>
            <a:fld id="{61102AC3-813C-473D-AB97-F0CC06756994}" type="slidenum">
              <a:rPr lang="en-US" altLang="en-US" sz="2250" b="1" smtClean="0">
                <a:solidFill>
                  <a:srgbClr val="FFFFFF"/>
                </a:solidFill>
                <a:latin typeface="+mj-lt"/>
              </a:rPr>
              <a:pPr/>
              <a:t>‹#›</a:t>
            </a:fld>
            <a:endParaRPr lang="en-US" altLang="en-US" sz="2250" b="1" dirty="0">
              <a:solidFill>
                <a:srgbClr val="FFFFFF"/>
              </a:solidFill>
              <a:latin typeface="+mj-lt"/>
            </a:endParaRPr>
          </a:p>
        </p:txBody>
      </p:sp>
      <p:sp>
        <p:nvSpPr>
          <p:cNvPr id="13" name="Text Placeholder 12"/>
          <p:cNvSpPr>
            <a:spLocks noGrp="1"/>
          </p:cNvSpPr>
          <p:nvPr>
            <p:ph type="body" sz="quarter" idx="13"/>
          </p:nvPr>
        </p:nvSpPr>
        <p:spPr>
          <a:xfrm>
            <a:off x="914400" y="2705100"/>
            <a:ext cx="16573500" cy="9820275"/>
          </a:xfrm>
        </p:spPr>
        <p:txBody>
          <a:bodyPr/>
          <a:lstStyle>
            <a:lvl1pPr marL="0" marR="0" indent="0" algn="l" defTabSz="308067" rtl="0" eaLnBrk="1" fontAlgn="auto" latinLnBrk="0" hangingPunct="1">
              <a:lnSpc>
                <a:spcPct val="105000"/>
              </a:lnSpc>
              <a:spcBef>
                <a:spcPts val="0"/>
              </a:spcBef>
              <a:spcAft>
                <a:spcPts val="1600"/>
              </a:spcAft>
              <a:buClr>
                <a:srgbClr val="0074BF"/>
              </a:buClr>
              <a:buSzPct val="80000"/>
              <a:buFont typeface="Wingdings" panose="05000000000000000000" pitchFamily="2" charset="2"/>
              <a:buNone/>
              <a:tabLst/>
              <a:defRPr/>
            </a:lvl1pPr>
            <a:lvl2pPr marL="754396" indent="0">
              <a:buNone/>
              <a:defRPr/>
            </a:lvl2pPr>
            <a:lvl3pPr marL="1089025" indent="0">
              <a:buNone/>
              <a:defRPr/>
            </a:lvl3pPr>
            <a:lvl4pPr marL="1490662" indent="0">
              <a:buNone/>
              <a:defRPr/>
            </a:lvl4pPr>
            <a:lvl5pPr marL="2003425" indent="0">
              <a:buNone/>
              <a:defRPr/>
            </a:lvl5pPr>
          </a:lstStyle>
          <a:p>
            <a:pPr lvl="0"/>
            <a:r>
              <a:rPr lang="en-US" smtClean="0"/>
              <a:t>Edit Master text styles</a:t>
            </a:r>
          </a:p>
        </p:txBody>
      </p:sp>
    </p:spTree>
    <p:extLst>
      <p:ext uri="{BB962C8B-B14F-4D97-AF65-F5344CB8AC3E}">
        <p14:creationId xmlns:p14="http://schemas.microsoft.com/office/powerpoint/2010/main" val="401541343"/>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No log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 t="94054" r="103" b="-103"/>
          <a:stretch/>
        </p:blipFill>
        <p:spPr>
          <a:xfrm rot="10800000" flipH="1">
            <a:off x="-14288" y="12949511"/>
            <a:ext cx="18302288" cy="766495"/>
          </a:xfrm>
          <a:prstGeom prst="rect">
            <a:avLst/>
          </a:prstGeom>
        </p:spPr>
      </p:pic>
      <p:sp>
        <p:nvSpPr>
          <p:cNvPr id="4" name="Title Placeholder 7"/>
          <p:cNvSpPr>
            <a:spLocks noGrp="1"/>
          </p:cNvSpPr>
          <p:nvPr>
            <p:ph type="title"/>
          </p:nvPr>
        </p:nvSpPr>
        <p:spPr>
          <a:xfrm>
            <a:off x="914400" y="670561"/>
            <a:ext cx="16573499" cy="1658112"/>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Footer Placeholder 2"/>
          <p:cNvSpPr>
            <a:spLocks noGrp="1"/>
          </p:cNvSpPr>
          <p:nvPr>
            <p:ph type="ftr" sz="quarter" idx="11"/>
          </p:nvPr>
        </p:nvSpPr>
        <p:spPr/>
        <p:txBody>
          <a:bodyPr/>
          <a:lstStyle/>
          <a:p>
            <a:r>
              <a:rPr lang="en-US" smtClean="0"/>
              <a:t>USNC TAG Leadership Workshop | April 30, 2019</a:t>
            </a:r>
            <a:endParaRPr lang="en-US" dirty="0"/>
          </a:p>
        </p:txBody>
      </p:sp>
      <p:sp>
        <p:nvSpPr>
          <p:cNvPr id="5" name="Slide Number Placeholder 4"/>
          <p:cNvSpPr>
            <a:spLocks noGrp="1"/>
          </p:cNvSpPr>
          <p:nvPr>
            <p:ph type="sldNum" sz="quarter" idx="12"/>
          </p:nvPr>
        </p:nvSpPr>
        <p:spPr/>
        <p:txBody>
          <a:bodyPr/>
          <a:lstStyle/>
          <a:p>
            <a:r>
              <a:rPr lang="en-US" altLang="en-US" sz="2100" dirty="0" smtClean="0">
                <a:solidFill>
                  <a:srgbClr val="FFFFFF"/>
                </a:solidFill>
                <a:latin typeface="+mj-lt"/>
              </a:rPr>
              <a:t>© 2018   </a:t>
            </a:r>
            <a:fld id="{61102AC3-813C-473D-AB97-F0CC06756994}" type="slidenum">
              <a:rPr lang="en-US" altLang="en-US" sz="2250" b="1" smtClean="0">
                <a:solidFill>
                  <a:srgbClr val="FFFFFF"/>
                </a:solidFill>
                <a:latin typeface="+mj-lt"/>
              </a:rPr>
              <a:pPr/>
              <a:t>‹#›</a:t>
            </a:fld>
            <a:endParaRPr lang="en-US" altLang="en-US" sz="2250" b="1" dirty="0">
              <a:solidFill>
                <a:srgbClr val="FFFFFF"/>
              </a:solidFill>
              <a:latin typeface="+mj-lt"/>
            </a:endParaRPr>
          </a:p>
        </p:txBody>
      </p:sp>
      <p:sp>
        <p:nvSpPr>
          <p:cNvPr id="8" name="Text Placeholder 7"/>
          <p:cNvSpPr>
            <a:spLocks noGrp="1"/>
          </p:cNvSpPr>
          <p:nvPr>
            <p:ph type="body" sz="quarter" idx="13"/>
          </p:nvPr>
        </p:nvSpPr>
        <p:spPr>
          <a:xfrm>
            <a:off x="914400" y="2705100"/>
            <a:ext cx="16573500" cy="100584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42972419"/>
      </p:ext>
    </p:extLst>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slide">
    <p:spTree>
      <p:nvGrpSpPr>
        <p:cNvPr id="1" name=""/>
        <p:cNvGrpSpPr/>
        <p:nvPr/>
      </p:nvGrpSpPr>
      <p:grpSpPr>
        <a:xfrm>
          <a:off x="0" y="0"/>
          <a:ext cx="0" cy="0"/>
          <a:chOff x="0" y="0"/>
          <a:chExt cx="0" cy="0"/>
        </a:xfrm>
      </p:grpSpPr>
      <p:sp>
        <p:nvSpPr>
          <p:cNvPr id="4" name="Title Placeholder 7"/>
          <p:cNvSpPr>
            <a:spLocks noGrp="1"/>
          </p:cNvSpPr>
          <p:nvPr>
            <p:ph type="title"/>
          </p:nvPr>
        </p:nvSpPr>
        <p:spPr>
          <a:xfrm>
            <a:off x="914400" y="670561"/>
            <a:ext cx="16573499" cy="1658112"/>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8" name="Text Placeholder 7"/>
          <p:cNvSpPr>
            <a:spLocks noGrp="1"/>
          </p:cNvSpPr>
          <p:nvPr>
            <p:ph type="body" sz="quarter" idx="13"/>
          </p:nvPr>
        </p:nvSpPr>
        <p:spPr>
          <a:xfrm>
            <a:off x="914400" y="2705100"/>
            <a:ext cx="16573500" cy="100584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2630175"/>
      </p:ext>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break">
    <p:bg>
      <p:bgPr>
        <a:solidFill>
          <a:srgbClr val="0074BF"/>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0" y="4609578"/>
            <a:ext cx="18288000" cy="2547412"/>
          </a:xfrm>
          <a:prstGeom prst="rect">
            <a:avLst/>
          </a:prstGeom>
        </p:spPr>
        <p:txBody>
          <a:bodyPr/>
          <a:lstStyle>
            <a:lvl1pPr marL="0" indent="0" algn="ctr" hangingPunct="1">
              <a:lnSpc>
                <a:spcPts val="8100"/>
              </a:lnSpc>
              <a:buNone/>
              <a:defRPr sz="6600" b="1" baseline="0">
                <a:solidFill>
                  <a:srgbClr val="FFFFFF"/>
                </a:solidFill>
                <a:latin typeface="+mj-lt"/>
              </a:defRPr>
            </a:lvl1pPr>
            <a:lvl2pPr marL="333367" indent="0">
              <a:buNone/>
              <a:defRPr/>
            </a:lvl2pPr>
            <a:lvl3pPr marL="666734" indent="0">
              <a:buNone/>
              <a:defRPr/>
            </a:lvl3pPr>
            <a:lvl4pPr marL="1000100" indent="0">
              <a:buNone/>
              <a:defRPr/>
            </a:lvl4pPr>
            <a:lvl5pPr marL="1333467" indent="0">
              <a:buNone/>
              <a:defRPr/>
            </a:lvl5pPr>
          </a:lstStyle>
          <a:p>
            <a:pPr lvl="0" hangingPunct="1">
              <a:lnSpc>
                <a:spcPts val="10800"/>
              </a:lnSpc>
            </a:pPr>
            <a:r>
              <a:rPr lang="en-US" sz="6600" spc="0" smtClean="0">
                <a:solidFill>
                  <a:srgbClr val="FFFFFF"/>
                </a:solidFill>
              </a:rPr>
              <a:t>Edit Master text styles</a:t>
            </a:r>
          </a:p>
        </p:txBody>
      </p:sp>
      <p:sp>
        <p:nvSpPr>
          <p:cNvPr id="9" name="Text Placeholder 8"/>
          <p:cNvSpPr>
            <a:spLocks noGrp="1"/>
          </p:cNvSpPr>
          <p:nvPr>
            <p:ph type="body" sz="quarter" idx="11"/>
          </p:nvPr>
        </p:nvSpPr>
        <p:spPr>
          <a:xfrm>
            <a:off x="0" y="7327726"/>
            <a:ext cx="18288000" cy="2996285"/>
          </a:xfrm>
          <a:prstGeom prst="rect">
            <a:avLst/>
          </a:prstGeom>
        </p:spPr>
        <p:txBody>
          <a:bodyPr/>
          <a:lstStyle>
            <a:lvl1pPr marL="0" indent="0" algn="ctr" hangingPunct="1">
              <a:lnSpc>
                <a:spcPts val="6450"/>
              </a:lnSpc>
              <a:buNone/>
              <a:defRPr sz="4500" baseline="0">
                <a:solidFill>
                  <a:srgbClr val="DAE2EB"/>
                </a:solidFill>
                <a:latin typeface="+mj-lt"/>
              </a:defRPr>
            </a:lvl1pPr>
          </a:lstStyle>
          <a:p>
            <a:pPr lvl="0" hangingPunct="1">
              <a:lnSpc>
                <a:spcPts val="8600"/>
              </a:lnSpc>
            </a:pPr>
            <a:r>
              <a:rPr lang="en-US" sz="4950" b="0" spc="0" smtClean="0">
                <a:solidFill>
                  <a:srgbClr val="DAE2EB"/>
                </a:solidFill>
              </a:rPr>
              <a:t>Edit Master text styles</a:t>
            </a:r>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3" t="94054" r="103" b="-103"/>
          <a:stretch/>
        </p:blipFill>
        <p:spPr>
          <a:xfrm rot="10800000" flipH="1">
            <a:off x="-14288" y="12949511"/>
            <a:ext cx="18302288" cy="766495"/>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30281" y="10649236"/>
            <a:ext cx="5436527" cy="3232530"/>
          </a:xfrm>
          <a:prstGeom prst="rect">
            <a:avLst/>
          </a:prstGeom>
        </p:spPr>
      </p:pic>
    </p:spTree>
    <p:extLst>
      <p:ext uri="{BB962C8B-B14F-4D97-AF65-F5344CB8AC3E}">
        <p14:creationId xmlns:p14="http://schemas.microsoft.com/office/powerpoint/2010/main" val="2900251439"/>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break 2">
    <p:bg>
      <p:bgPr>
        <a:solidFill>
          <a:srgbClr val="0074BF"/>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0" y="4609578"/>
            <a:ext cx="18288000" cy="2547412"/>
          </a:xfrm>
          <a:prstGeom prst="rect">
            <a:avLst/>
          </a:prstGeom>
        </p:spPr>
        <p:txBody>
          <a:bodyPr/>
          <a:lstStyle>
            <a:lvl1pPr marL="0" indent="0" algn="ctr" hangingPunct="1">
              <a:lnSpc>
                <a:spcPts val="8100"/>
              </a:lnSpc>
              <a:buNone/>
              <a:defRPr sz="6600" b="1" baseline="0">
                <a:solidFill>
                  <a:srgbClr val="FFFFFF"/>
                </a:solidFill>
                <a:latin typeface="+mj-lt"/>
              </a:defRPr>
            </a:lvl1pPr>
            <a:lvl2pPr marL="333367" indent="0">
              <a:buNone/>
              <a:defRPr/>
            </a:lvl2pPr>
            <a:lvl3pPr marL="666734" indent="0">
              <a:buNone/>
              <a:defRPr/>
            </a:lvl3pPr>
            <a:lvl4pPr marL="1000100" indent="0">
              <a:buNone/>
              <a:defRPr/>
            </a:lvl4pPr>
            <a:lvl5pPr marL="1333467" indent="0">
              <a:buNone/>
              <a:defRPr/>
            </a:lvl5pPr>
          </a:lstStyle>
          <a:p>
            <a:pPr lvl="0" hangingPunct="1">
              <a:lnSpc>
                <a:spcPts val="10800"/>
              </a:lnSpc>
            </a:pPr>
            <a:r>
              <a:rPr lang="en-US" sz="6600" spc="0" smtClean="0">
                <a:solidFill>
                  <a:srgbClr val="FFFFFF"/>
                </a:solidFill>
              </a:rPr>
              <a:t>Edit Master text styles</a:t>
            </a:r>
          </a:p>
        </p:txBody>
      </p:sp>
      <p:sp>
        <p:nvSpPr>
          <p:cNvPr id="9" name="Text Placeholder 8"/>
          <p:cNvSpPr>
            <a:spLocks noGrp="1"/>
          </p:cNvSpPr>
          <p:nvPr>
            <p:ph type="body" sz="quarter" idx="11"/>
          </p:nvPr>
        </p:nvSpPr>
        <p:spPr>
          <a:xfrm>
            <a:off x="0" y="7327726"/>
            <a:ext cx="18288000" cy="2996285"/>
          </a:xfrm>
          <a:prstGeom prst="rect">
            <a:avLst/>
          </a:prstGeom>
        </p:spPr>
        <p:txBody>
          <a:bodyPr/>
          <a:lstStyle>
            <a:lvl1pPr marL="0" indent="0" algn="ctr" hangingPunct="1">
              <a:lnSpc>
                <a:spcPts val="6450"/>
              </a:lnSpc>
              <a:buNone/>
              <a:defRPr sz="4500" baseline="0">
                <a:solidFill>
                  <a:srgbClr val="DAE2EB"/>
                </a:solidFill>
                <a:latin typeface="+mj-lt"/>
              </a:defRPr>
            </a:lvl1pPr>
          </a:lstStyle>
          <a:p>
            <a:pPr lvl="0" hangingPunct="1">
              <a:lnSpc>
                <a:spcPts val="8600"/>
              </a:lnSpc>
            </a:pPr>
            <a:r>
              <a:rPr lang="en-US" sz="4950" b="0" spc="0" smtClean="0">
                <a:solidFill>
                  <a:srgbClr val="DAE2EB"/>
                </a:solidFill>
              </a:rPr>
              <a:t>Edit Master text styles</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4519" y="11199673"/>
            <a:ext cx="3308469" cy="1967198"/>
          </a:xfrm>
          <a:prstGeom prst="rect">
            <a:avLst/>
          </a:prstGeom>
        </p:spPr>
      </p:pic>
    </p:spTree>
    <p:extLst>
      <p:ext uri="{BB962C8B-B14F-4D97-AF65-F5344CB8AC3E}">
        <p14:creationId xmlns:p14="http://schemas.microsoft.com/office/powerpoint/2010/main" val="1700721967"/>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losing slide - more info">
    <p:bg>
      <p:bgPr>
        <a:solidFill>
          <a:srgbClr val="0074BF"/>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3" t="94054" r="103" b="-103"/>
          <a:stretch/>
        </p:blipFill>
        <p:spPr>
          <a:xfrm rot="10800000" flipH="1">
            <a:off x="-14288" y="12949511"/>
            <a:ext cx="18302288" cy="766495"/>
          </a:xfrm>
          <a:prstGeom prst="rect">
            <a:avLst/>
          </a:prstGeom>
        </p:spPr>
      </p:pic>
      <p:sp>
        <p:nvSpPr>
          <p:cNvPr id="8" name="TextBox 7"/>
          <p:cNvSpPr txBox="1"/>
          <p:nvPr userDrawn="1"/>
        </p:nvSpPr>
        <p:spPr>
          <a:xfrm>
            <a:off x="966652" y="920057"/>
            <a:ext cx="10796860" cy="12245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3578" tIns="53578" rIns="53578" bIns="53578" numCol="1" spcCol="38100" rtlCol="0" anchor="ctr">
            <a:spAutoFit/>
          </a:bodyPr>
          <a:lstStyle/>
          <a:p>
            <a:pPr marL="0" marR="0" lvl="0" indent="0" algn="just" defTabSz="616133" rtl="0" eaLnBrk="1" fontAlgn="auto" latinLnBrk="0" hangingPunct="0">
              <a:lnSpc>
                <a:spcPct val="130000"/>
              </a:lnSpc>
              <a:spcBef>
                <a:spcPts val="0"/>
              </a:spcBef>
              <a:spcAft>
                <a:spcPts val="0"/>
              </a:spcAft>
              <a:buClrTx/>
              <a:buSzTx/>
              <a:buFontTx/>
              <a:buNone/>
              <a:tabLst/>
              <a:defRPr/>
            </a:pPr>
            <a:r>
              <a:rPr lang="en-US" sz="5400" b="0" spc="0" dirty="0" smtClean="0">
                <a:solidFill>
                  <a:srgbClr val="97D2FF"/>
                </a:solidFill>
                <a:latin typeface="+mj-lt"/>
              </a:rPr>
              <a:t>For More Information</a:t>
            </a:r>
            <a:endParaRPr kumimoji="0" lang="en-US" sz="5400" b="0" i="0" u="none" strike="noStrike" cap="none" spc="-54" normalizeH="0" baseline="0" dirty="0">
              <a:ln>
                <a:noFill/>
              </a:ln>
              <a:solidFill>
                <a:srgbClr val="97D2FF"/>
              </a:solidFill>
              <a:effectLst/>
              <a:uFillTx/>
              <a:latin typeface="+mj-lt"/>
              <a:ea typeface="Source Sans Pro"/>
              <a:cs typeface="Source Sans Pro"/>
              <a:sym typeface="Source Sans Pro"/>
            </a:endParaRPr>
          </a:p>
        </p:txBody>
      </p:sp>
      <p:sp>
        <p:nvSpPr>
          <p:cNvPr id="9" name="TextBox 8"/>
          <p:cNvSpPr txBox="1"/>
          <p:nvPr userDrawn="1"/>
        </p:nvSpPr>
        <p:spPr>
          <a:xfrm>
            <a:off x="8072438" y="3052936"/>
            <a:ext cx="8972550" cy="82840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3578" tIns="53578" rIns="53578" bIns="53578" numCol="1" spcCol="38100" rtlCol="0" anchor="ctr">
            <a:spAutoFit/>
          </a:bodyPr>
          <a:lstStyle/>
          <a:p>
            <a:pPr marL="0" marR="0" lvl="0" indent="0" algn="l" defTabSz="616133" rtl="0" eaLnBrk="1" fontAlgn="auto" latinLnBrk="0" hangingPunct="0">
              <a:lnSpc>
                <a:spcPct val="130000"/>
              </a:lnSpc>
              <a:spcBef>
                <a:spcPts val="0"/>
              </a:spcBef>
              <a:spcAft>
                <a:spcPts val="0"/>
              </a:spcAft>
              <a:buClrTx/>
              <a:buSzTx/>
              <a:buFontTx/>
              <a:buNone/>
              <a:tabLst/>
              <a:defRPr/>
            </a:pPr>
            <a:r>
              <a:rPr lang="en-US" sz="3600" b="1" spc="0" baseline="0" dirty="0" smtClean="0">
                <a:solidFill>
                  <a:srgbClr val="FFFFFF"/>
                </a:solidFill>
                <a:latin typeface="+mj-lt"/>
              </a:rPr>
              <a:t>American National Standards Institute</a:t>
            </a:r>
            <a:endParaRPr kumimoji="0" lang="en-US" sz="3600" b="1" i="0" u="none" strike="noStrike" cap="none" spc="-54" normalizeH="0" baseline="0" dirty="0">
              <a:ln>
                <a:noFill/>
              </a:ln>
              <a:solidFill>
                <a:srgbClr val="828994"/>
              </a:solidFill>
              <a:effectLst/>
              <a:uFillTx/>
              <a:latin typeface="+mj-lt"/>
              <a:ea typeface="Source Sans Pro"/>
              <a:cs typeface="Source Sans Pro"/>
              <a:sym typeface="Source Sans Pro"/>
            </a:endParaRPr>
          </a:p>
        </p:txBody>
      </p:sp>
      <p:sp>
        <p:nvSpPr>
          <p:cNvPr id="11" name="Rectangle 4"/>
          <p:cNvSpPr>
            <a:spLocks noChangeArrowheads="1"/>
          </p:cNvSpPr>
          <p:nvPr userDrawn="1"/>
        </p:nvSpPr>
        <p:spPr bwMode="auto">
          <a:xfrm>
            <a:off x="8072438" y="4223402"/>
            <a:ext cx="9418728" cy="723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69B3"/>
                </a:solidFill>
                <a:miter lim="800000"/>
                <a:headEnd type="none" w="sm" len="sm"/>
                <a:tailEnd type="none" w="sm" len="sm"/>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lnSpc>
                <a:spcPct val="125000"/>
              </a:lnSpc>
              <a:defRPr/>
            </a:pPr>
            <a:r>
              <a:rPr lang="en-US" altLang="en-US" sz="2700" b="1" spc="0" baseline="0" dirty="0" smtClean="0">
                <a:solidFill>
                  <a:srgbClr val="97D2FF"/>
                </a:solidFill>
                <a:latin typeface="+mj-lt"/>
                <a:ea typeface="ＭＳ Ｐゴシック" charset="-128"/>
              </a:rPr>
              <a:t>Headquarters</a:t>
            </a:r>
            <a:r>
              <a:rPr lang="en-US" altLang="en-US" sz="2700" spc="0" baseline="0" dirty="0" smtClean="0">
                <a:solidFill>
                  <a:srgbClr val="97D2FF"/>
                </a:solidFill>
                <a:latin typeface="+mj-lt"/>
                <a:ea typeface="ＭＳ Ｐゴシック" charset="-128"/>
              </a:rPr>
              <a:t>					</a:t>
            </a:r>
            <a:r>
              <a:rPr lang="en-US" altLang="en-US" sz="2700" b="1" spc="0" baseline="0" dirty="0" smtClean="0">
                <a:solidFill>
                  <a:srgbClr val="97D2FF"/>
                </a:solidFill>
                <a:latin typeface="+mj-lt"/>
                <a:ea typeface="ＭＳ Ｐゴシック" charset="-128"/>
              </a:rPr>
              <a:t>New York Office</a:t>
            </a:r>
          </a:p>
          <a:p>
            <a:pPr algn="l">
              <a:lnSpc>
                <a:spcPct val="125000"/>
              </a:lnSpc>
              <a:defRPr/>
            </a:pPr>
            <a:r>
              <a:rPr lang="en-US" altLang="en-US" sz="2700" spc="0" baseline="0" dirty="0" smtClean="0">
                <a:solidFill>
                  <a:srgbClr val="97D2FF"/>
                </a:solidFill>
                <a:latin typeface="+mj-lt"/>
                <a:ea typeface="ＭＳ Ｐゴシック" charset="-128"/>
              </a:rPr>
              <a:t>1899 L Street, NW				25 West 43rd Street</a:t>
            </a:r>
          </a:p>
          <a:p>
            <a:pPr algn="l">
              <a:lnSpc>
                <a:spcPct val="125000"/>
              </a:lnSpc>
              <a:defRPr/>
            </a:pPr>
            <a:r>
              <a:rPr lang="en-US" altLang="en-US" sz="2700" spc="0" baseline="0" dirty="0" smtClean="0">
                <a:solidFill>
                  <a:srgbClr val="97D2FF"/>
                </a:solidFill>
                <a:latin typeface="+mj-lt"/>
                <a:ea typeface="ＭＳ Ｐゴシック" charset="-128"/>
              </a:rPr>
              <a:t>11th Floor						4th Floor	</a:t>
            </a:r>
          </a:p>
          <a:p>
            <a:pPr algn="l">
              <a:lnSpc>
                <a:spcPct val="125000"/>
              </a:lnSpc>
              <a:defRPr/>
            </a:pPr>
            <a:r>
              <a:rPr lang="en-US" altLang="en-US" sz="2700" spc="0" baseline="0" dirty="0" smtClean="0">
                <a:solidFill>
                  <a:srgbClr val="97D2FF"/>
                </a:solidFill>
                <a:latin typeface="+mj-lt"/>
                <a:ea typeface="ＭＳ Ｐゴシック" charset="-128"/>
              </a:rPr>
              <a:t>Washington, DC  20036			New York, NY 10036	</a:t>
            </a:r>
          </a:p>
          <a:p>
            <a:pPr algn="l">
              <a:lnSpc>
                <a:spcPct val="125000"/>
              </a:lnSpc>
              <a:defRPr/>
            </a:pPr>
            <a:r>
              <a:rPr lang="en-US" altLang="en-US" sz="2700" spc="0" baseline="0" dirty="0" smtClean="0">
                <a:solidFill>
                  <a:srgbClr val="97D2FF"/>
                </a:solidFill>
                <a:latin typeface="+mj-lt"/>
                <a:ea typeface="ＭＳ Ｐゴシック" charset="-128"/>
              </a:rPr>
              <a:t>T:  202.293.8020				T:   212.642.4900 </a:t>
            </a:r>
            <a:br>
              <a:rPr lang="en-US" altLang="en-US" sz="2700" spc="0" baseline="0" dirty="0" smtClean="0">
                <a:solidFill>
                  <a:srgbClr val="97D2FF"/>
                </a:solidFill>
                <a:latin typeface="+mj-lt"/>
                <a:ea typeface="ＭＳ Ｐゴシック" charset="-128"/>
              </a:rPr>
            </a:br>
            <a:r>
              <a:rPr lang="en-US" altLang="en-US" sz="2700" spc="0" baseline="0" dirty="0" smtClean="0">
                <a:solidFill>
                  <a:srgbClr val="97D2FF"/>
                </a:solidFill>
                <a:latin typeface="+mj-lt"/>
                <a:ea typeface="ＭＳ Ｐゴシック" charset="-128"/>
              </a:rPr>
              <a:t>F:  202.293.9287				F:   212.398.0023 </a:t>
            </a:r>
          </a:p>
          <a:p>
            <a:pPr algn="l">
              <a:lnSpc>
                <a:spcPct val="125000"/>
              </a:lnSpc>
              <a:defRPr/>
            </a:pPr>
            <a:endParaRPr lang="en-US" altLang="en-US" sz="3300" spc="0" baseline="0" dirty="0" smtClean="0">
              <a:solidFill>
                <a:srgbClr val="FFFFFF"/>
              </a:solidFill>
              <a:latin typeface="+mj-lt"/>
              <a:ea typeface="ＭＳ Ｐゴシック" charset="-128"/>
            </a:endParaRPr>
          </a:p>
          <a:p>
            <a:pPr algn="ctr">
              <a:lnSpc>
                <a:spcPct val="150000"/>
              </a:lnSpc>
              <a:defRPr/>
            </a:pPr>
            <a:r>
              <a:rPr lang="en-US" altLang="en-US" sz="4050" b="1" spc="0" baseline="0" dirty="0" smtClean="0">
                <a:solidFill>
                  <a:srgbClr val="FFFFFF"/>
                </a:solidFill>
                <a:latin typeface="+mj-lt"/>
                <a:ea typeface="ＭＳ Ｐゴシック" charset="-128"/>
              </a:rPr>
              <a:t>www.ansi.org</a:t>
            </a:r>
          </a:p>
          <a:p>
            <a:pPr algn="ctr">
              <a:lnSpc>
                <a:spcPct val="150000"/>
              </a:lnSpc>
              <a:defRPr/>
            </a:pPr>
            <a:endParaRPr lang="en-US" altLang="en-US" sz="2000" b="1" spc="0" baseline="0" dirty="0" smtClean="0">
              <a:solidFill>
                <a:srgbClr val="FFFFFF"/>
              </a:solidFill>
              <a:latin typeface="+mj-lt"/>
              <a:ea typeface="ＭＳ Ｐゴシック" charset="-128"/>
            </a:endParaRPr>
          </a:p>
          <a:p>
            <a:pPr algn="ctr">
              <a:lnSpc>
                <a:spcPct val="150000"/>
              </a:lnSpc>
              <a:defRPr/>
            </a:pPr>
            <a:r>
              <a:rPr lang="en-US" altLang="en-US" sz="4050" b="1" spc="0" baseline="0" dirty="0" smtClean="0">
                <a:solidFill>
                  <a:srgbClr val="FFFFFF"/>
                </a:solidFill>
                <a:latin typeface="+mj-lt"/>
                <a:ea typeface="ＭＳ Ｐゴシック" charset="-128"/>
              </a:rPr>
              <a:t>webstore.ansi.org</a:t>
            </a:r>
          </a:p>
          <a:p>
            <a:pPr algn="ctr">
              <a:lnSpc>
                <a:spcPct val="140000"/>
              </a:lnSpc>
              <a:defRPr/>
            </a:pPr>
            <a:endParaRPr lang="en-US" altLang="en-US" sz="4050" b="1" spc="0" baseline="0" dirty="0" smtClean="0">
              <a:solidFill>
                <a:srgbClr val="FFFFFF"/>
              </a:solidFill>
              <a:latin typeface="+mj-lt"/>
              <a:ea typeface="ＭＳ Ｐゴシック" charset="-128"/>
            </a:endParaRPr>
          </a:p>
        </p:txBody>
      </p:sp>
      <p:sp>
        <p:nvSpPr>
          <p:cNvPr id="14" name="Text Placeholder 13"/>
          <p:cNvSpPr>
            <a:spLocks noGrp="1"/>
          </p:cNvSpPr>
          <p:nvPr userDrawn="1">
            <p:ph type="body" sz="quarter" idx="10" hasCustomPrompt="1"/>
          </p:nvPr>
        </p:nvSpPr>
        <p:spPr>
          <a:xfrm>
            <a:off x="966651" y="3114404"/>
            <a:ext cx="6382022" cy="5416234"/>
          </a:xfrm>
          <a:prstGeom prst="rect">
            <a:avLst/>
          </a:prstGeom>
        </p:spPr>
        <p:txBody>
          <a:bodyPr/>
          <a:lstStyle>
            <a:lvl1pPr marL="0" indent="0">
              <a:buFontTx/>
              <a:buNone/>
              <a:defRPr sz="3000" b="1" spc="0" baseline="0">
                <a:solidFill>
                  <a:srgbClr val="FFFFFF"/>
                </a:solidFill>
                <a:latin typeface="+mj-lt"/>
              </a:defRPr>
            </a:lvl1pPr>
            <a:lvl2pPr marL="333367" indent="0">
              <a:buFontTx/>
              <a:buNone/>
              <a:defRPr/>
            </a:lvl2pPr>
            <a:lvl3pPr marL="666734" indent="0">
              <a:buFontTx/>
              <a:buNone/>
              <a:defRPr/>
            </a:lvl3pPr>
            <a:lvl4pPr marL="1000100" indent="0">
              <a:buFontTx/>
              <a:buNone/>
              <a:defRPr/>
            </a:lvl4pPr>
            <a:lvl5pPr marL="1333467" indent="0">
              <a:buFontTx/>
              <a:buNone/>
              <a:defRPr/>
            </a:lvl5pPr>
          </a:lstStyle>
          <a:p>
            <a:pPr lvl="0"/>
            <a:r>
              <a:rPr lang="en-US" dirty="0" smtClean="0"/>
              <a:t>Contact Name</a:t>
            </a:r>
          </a:p>
          <a:p>
            <a:pPr lvl="0"/>
            <a:r>
              <a:rPr lang="en-US" dirty="0" smtClean="0"/>
              <a:t>Job Title</a:t>
            </a:r>
          </a:p>
          <a:p>
            <a:pPr lvl="0"/>
            <a:r>
              <a:rPr lang="en-US" dirty="0" smtClean="0"/>
              <a:t>Phone</a:t>
            </a:r>
          </a:p>
          <a:p>
            <a:pPr lvl="0"/>
            <a:r>
              <a:rPr lang="en-US" dirty="0" smtClean="0"/>
              <a:t>Email</a:t>
            </a:r>
          </a:p>
          <a:p>
            <a:pPr lvl="0"/>
            <a:endParaRPr lang="en-US" dirty="0" smtClean="0"/>
          </a:p>
          <a:p>
            <a:pPr lvl="0"/>
            <a:r>
              <a:rPr lang="en-US" dirty="0" smtClean="0"/>
              <a:t>Web Page</a:t>
            </a: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30281" y="10649236"/>
            <a:ext cx="5436527" cy="3232530"/>
          </a:xfrm>
          <a:prstGeom prst="rect">
            <a:avLst/>
          </a:prstGeom>
        </p:spPr>
      </p:pic>
    </p:spTree>
    <p:extLst>
      <p:ext uri="{BB962C8B-B14F-4D97-AF65-F5344CB8AC3E}">
        <p14:creationId xmlns:p14="http://schemas.microsoft.com/office/powerpoint/2010/main" val="3861311328"/>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10">
            <a:extLst>
              <a:ext uri="{28A0092B-C50C-407E-A947-70E740481C1C}">
                <a14:useLocalDpi xmlns:a14="http://schemas.microsoft.com/office/drawing/2010/main" val="0"/>
              </a:ext>
            </a:extLst>
          </a:blip>
          <a:srcRect l="3" t="94054" r="103" b="-103"/>
          <a:stretch/>
        </p:blipFill>
        <p:spPr>
          <a:xfrm rot="10800000" flipH="1">
            <a:off x="-14288" y="12949511"/>
            <a:ext cx="18302288" cy="766495"/>
          </a:xfrm>
          <a:prstGeom prst="rect">
            <a:avLst/>
          </a:prstGeom>
        </p:spPr>
      </p:pic>
      <p:sp>
        <p:nvSpPr>
          <p:cNvPr id="3" name="Text Placeholder 13"/>
          <p:cNvSpPr txBox="1">
            <a:spLocks/>
          </p:cNvSpPr>
          <p:nvPr userDrawn="1"/>
        </p:nvSpPr>
        <p:spPr>
          <a:xfrm>
            <a:off x="3186117" y="13059359"/>
            <a:ext cx="12515849" cy="495300"/>
          </a:xfrm>
          <a:prstGeom prst="rect">
            <a:avLst/>
          </a:prstGeom>
        </p:spPr>
        <p:txBody>
          <a:bodyPr/>
          <a:lstStyle>
            <a:lvl1pPr marL="0" marR="0" indent="0" algn="ctr" defTabSz="616133" rtl="0" eaLnBrk="1" latinLnBrk="0" hangingPunct="1">
              <a:lnSpc>
                <a:spcPct val="130000"/>
              </a:lnSpc>
              <a:spcBef>
                <a:spcPts val="0"/>
              </a:spcBef>
              <a:spcAft>
                <a:spcPts val="0"/>
              </a:spcAft>
              <a:buClrTx/>
              <a:buSzPct val="75000"/>
              <a:buFontTx/>
              <a:buNone/>
              <a:tabLst/>
              <a:defRPr sz="2250" b="0" i="0" u="none" strike="noStrike" cap="none" spc="-54" baseline="0">
                <a:ln>
                  <a:noFill/>
                </a:ln>
                <a:solidFill>
                  <a:srgbClr val="FFFFFF"/>
                </a:solidFill>
                <a:uFillTx/>
                <a:latin typeface="+mj-lt"/>
                <a:ea typeface="Corbel" panose="020B0503020204020204" pitchFamily="34" charset="0"/>
                <a:cs typeface="Corbel" panose="020B0503020204020204" pitchFamily="34" charset="0"/>
                <a:sym typeface="Wingdings" panose="05000000000000000000" pitchFamily="2" charset="2"/>
              </a:defRPr>
            </a:lvl1pPr>
            <a:lvl2pPr marL="333367" marR="0" indent="0" algn="just" defTabSz="616133" rtl="0" eaLnBrk="1" latinLnBrk="0" hangingPunct="1">
              <a:lnSpc>
                <a:spcPct val="130000"/>
              </a:lnSpc>
              <a:spcBef>
                <a:spcPts val="0"/>
              </a:spcBef>
              <a:spcAft>
                <a:spcPts val="0"/>
              </a:spcAft>
              <a:buClrTx/>
              <a:buSzPct val="75000"/>
              <a:buFontTx/>
              <a:buNone/>
              <a:tabLst/>
              <a:defRPr sz="2700" b="0" i="0" u="none" strike="noStrike" cap="none" spc="-54" baseline="0">
                <a:ln>
                  <a:noFill/>
                </a:ln>
                <a:solidFill>
                  <a:srgbClr val="828994"/>
                </a:solidFill>
                <a:uFillTx/>
                <a:latin typeface="Corbel" panose="020B0503020204020204" pitchFamily="34" charset="0"/>
                <a:ea typeface="Corbel" panose="020B0503020204020204" pitchFamily="34" charset="0"/>
                <a:cs typeface="Corbel" panose="020B0503020204020204" pitchFamily="34" charset="0"/>
                <a:sym typeface="Source Sans Pro"/>
              </a:defRPr>
            </a:lvl2pPr>
            <a:lvl3pPr marL="666734" marR="0" indent="0" algn="just" defTabSz="616133" rtl="0" eaLnBrk="1" latinLnBrk="0" hangingPunct="1">
              <a:lnSpc>
                <a:spcPct val="130000"/>
              </a:lnSpc>
              <a:spcBef>
                <a:spcPts val="0"/>
              </a:spcBef>
              <a:spcAft>
                <a:spcPts val="0"/>
              </a:spcAft>
              <a:buClrTx/>
              <a:buSzPct val="75000"/>
              <a:buFontTx/>
              <a:buNone/>
              <a:tabLst/>
              <a:defRPr sz="2700" b="0" i="0" u="none" strike="noStrike" cap="none" spc="-54" baseline="0">
                <a:ln>
                  <a:noFill/>
                </a:ln>
                <a:solidFill>
                  <a:srgbClr val="828994"/>
                </a:solidFill>
                <a:uFillTx/>
                <a:latin typeface="Corbel" panose="020B0503020204020204" pitchFamily="34" charset="0"/>
                <a:ea typeface="Corbel" panose="020B0503020204020204" pitchFamily="34" charset="0"/>
                <a:cs typeface="Corbel" panose="020B0503020204020204" pitchFamily="34" charset="0"/>
                <a:sym typeface="Source Sans Pro"/>
              </a:defRPr>
            </a:lvl3pPr>
            <a:lvl4pPr marL="1000100" marR="0" indent="0" algn="just" defTabSz="616133" rtl="0" eaLnBrk="1" latinLnBrk="0" hangingPunct="1">
              <a:lnSpc>
                <a:spcPct val="130000"/>
              </a:lnSpc>
              <a:spcBef>
                <a:spcPts val="0"/>
              </a:spcBef>
              <a:spcAft>
                <a:spcPts val="0"/>
              </a:spcAft>
              <a:buClrTx/>
              <a:buSzPct val="75000"/>
              <a:buFontTx/>
              <a:buNone/>
              <a:tabLst/>
              <a:defRPr sz="2700" b="0" i="0" u="none" strike="noStrike" cap="none" spc="-54" baseline="0">
                <a:ln>
                  <a:noFill/>
                </a:ln>
                <a:solidFill>
                  <a:srgbClr val="828994"/>
                </a:solidFill>
                <a:uFillTx/>
                <a:latin typeface="Corbel" panose="020B0503020204020204" pitchFamily="34" charset="0"/>
                <a:ea typeface="Corbel" panose="020B0503020204020204" pitchFamily="34" charset="0"/>
                <a:cs typeface="Corbel" panose="020B0503020204020204" pitchFamily="34" charset="0"/>
                <a:sym typeface="Source Sans Pro"/>
              </a:defRPr>
            </a:lvl4pPr>
            <a:lvl5pPr marL="1333467" marR="0" indent="0" algn="just" defTabSz="616133" rtl="0" eaLnBrk="1" latinLnBrk="0" hangingPunct="1">
              <a:lnSpc>
                <a:spcPct val="130000"/>
              </a:lnSpc>
              <a:spcBef>
                <a:spcPts val="0"/>
              </a:spcBef>
              <a:spcAft>
                <a:spcPts val="0"/>
              </a:spcAft>
              <a:buClrTx/>
              <a:buSzPct val="75000"/>
              <a:buFontTx/>
              <a:buNone/>
              <a:tabLst/>
              <a:defRPr sz="3000" b="0" i="0" u="none" strike="noStrike" cap="none" spc="-54" baseline="0">
                <a:ln>
                  <a:noFill/>
                </a:ln>
                <a:solidFill>
                  <a:srgbClr val="828994"/>
                </a:solidFill>
                <a:uFillTx/>
                <a:latin typeface="Corbel" panose="020B0503020204020204" pitchFamily="34" charset="0"/>
                <a:ea typeface="Corbel" panose="020B0503020204020204" pitchFamily="34" charset="0"/>
                <a:cs typeface="Corbel" panose="020B0503020204020204" pitchFamily="34" charset="0"/>
                <a:sym typeface="Source Sans Pro"/>
              </a:defRPr>
            </a:lvl5pPr>
            <a:lvl6pPr marL="1889078" marR="0" indent="-222245" algn="just" defTabSz="616133" rtl="0" eaLnBrk="1" latinLnBrk="0" hangingPunct="1">
              <a:lnSpc>
                <a:spcPct val="130000"/>
              </a:lnSpc>
              <a:spcBef>
                <a:spcPts val="0"/>
              </a:spcBef>
              <a:spcAft>
                <a:spcPts val="0"/>
              </a:spcAft>
              <a:buClrTx/>
              <a:buSzPct val="75000"/>
              <a:buFontTx/>
              <a:buChar char="•"/>
              <a:tabLst/>
              <a:defRPr sz="1800" b="0" i="0" u="none" strike="noStrike" cap="none" spc="-54" baseline="0">
                <a:ln>
                  <a:noFill/>
                </a:ln>
                <a:solidFill>
                  <a:srgbClr val="828994"/>
                </a:solidFill>
                <a:uFillTx/>
                <a:latin typeface="Source Sans Pro"/>
                <a:ea typeface="Source Sans Pro"/>
                <a:cs typeface="Source Sans Pro"/>
                <a:sym typeface="Source Sans Pro"/>
              </a:defRPr>
            </a:lvl6pPr>
            <a:lvl7pPr marL="2222444" marR="0" indent="-222245" algn="just" defTabSz="616133" rtl="0" eaLnBrk="1" latinLnBrk="0" hangingPunct="1">
              <a:lnSpc>
                <a:spcPct val="130000"/>
              </a:lnSpc>
              <a:spcBef>
                <a:spcPts val="0"/>
              </a:spcBef>
              <a:spcAft>
                <a:spcPts val="0"/>
              </a:spcAft>
              <a:buClrTx/>
              <a:buSzPct val="75000"/>
              <a:buFontTx/>
              <a:buChar char="•"/>
              <a:tabLst/>
              <a:defRPr sz="1800" b="0" i="0" u="none" strike="noStrike" cap="none" spc="-54" baseline="0">
                <a:ln>
                  <a:noFill/>
                </a:ln>
                <a:solidFill>
                  <a:srgbClr val="828994"/>
                </a:solidFill>
                <a:uFillTx/>
                <a:latin typeface="Source Sans Pro"/>
                <a:ea typeface="Source Sans Pro"/>
                <a:cs typeface="Source Sans Pro"/>
                <a:sym typeface="Source Sans Pro"/>
              </a:defRPr>
            </a:lvl7pPr>
            <a:lvl8pPr marL="2555811" marR="0" indent="-222245" algn="just" defTabSz="616133" rtl="0" eaLnBrk="1" latinLnBrk="0" hangingPunct="1">
              <a:lnSpc>
                <a:spcPct val="130000"/>
              </a:lnSpc>
              <a:spcBef>
                <a:spcPts val="0"/>
              </a:spcBef>
              <a:spcAft>
                <a:spcPts val="0"/>
              </a:spcAft>
              <a:buClrTx/>
              <a:buSzPct val="75000"/>
              <a:buFontTx/>
              <a:buChar char="•"/>
              <a:tabLst/>
              <a:defRPr sz="1800" b="0" i="0" u="none" strike="noStrike" cap="none" spc="-54" baseline="0">
                <a:ln>
                  <a:noFill/>
                </a:ln>
                <a:solidFill>
                  <a:srgbClr val="828994"/>
                </a:solidFill>
                <a:uFillTx/>
                <a:latin typeface="Source Sans Pro"/>
                <a:ea typeface="Source Sans Pro"/>
                <a:cs typeface="Source Sans Pro"/>
                <a:sym typeface="Source Sans Pro"/>
              </a:defRPr>
            </a:lvl8pPr>
            <a:lvl9pPr marL="2889178" marR="0" indent="-222245" algn="just" defTabSz="616133" rtl="0" eaLnBrk="1" latinLnBrk="0" hangingPunct="1">
              <a:lnSpc>
                <a:spcPct val="130000"/>
              </a:lnSpc>
              <a:spcBef>
                <a:spcPts val="0"/>
              </a:spcBef>
              <a:spcAft>
                <a:spcPts val="0"/>
              </a:spcAft>
              <a:buClrTx/>
              <a:buSzPct val="75000"/>
              <a:buFontTx/>
              <a:buChar char="•"/>
              <a:tabLst/>
              <a:defRPr sz="1800" b="0" i="0" u="none" strike="noStrike" cap="none" spc="-54" baseline="0">
                <a:ln>
                  <a:noFill/>
                </a:ln>
                <a:solidFill>
                  <a:srgbClr val="828994"/>
                </a:solidFill>
                <a:uFillTx/>
                <a:latin typeface="Source Sans Pro"/>
                <a:ea typeface="Source Sans Pro"/>
                <a:cs typeface="Source Sans Pro"/>
                <a:sym typeface="Source Sans Pro"/>
              </a:defRPr>
            </a:lvl9pPr>
          </a:lstStyle>
          <a:p>
            <a:endParaRPr lang="en-US" dirty="0"/>
          </a:p>
        </p:txBody>
      </p:sp>
      <p:sp>
        <p:nvSpPr>
          <p:cNvPr id="4" name="Slide Number Placeholder 17"/>
          <p:cNvSpPr>
            <a:spLocks noGrp="1" noChangeArrowheads="1"/>
          </p:cNvSpPr>
          <p:nvPr>
            <p:ph type="sldNum" sz="quarter" idx="4"/>
          </p:nvPr>
        </p:nvSpPr>
        <p:spPr bwMode="auto">
          <a:xfrm>
            <a:off x="15701963" y="13057111"/>
            <a:ext cx="2400300" cy="497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675">
                <a:latin typeface="Trebuchet MS" panose="020B0603020202020204" pitchFamily="34" charset="0"/>
              </a:defRPr>
            </a:lvl1pPr>
          </a:lstStyle>
          <a:p>
            <a:r>
              <a:rPr lang="en-US" altLang="en-US" sz="2100" dirty="0" smtClean="0">
                <a:solidFill>
                  <a:srgbClr val="FFFFFF"/>
                </a:solidFill>
                <a:latin typeface="+mj-lt"/>
              </a:rPr>
              <a:t>© 2018   </a:t>
            </a:r>
            <a:fld id="{61102AC3-813C-473D-AB97-F0CC06756994}" type="slidenum">
              <a:rPr lang="en-US" altLang="en-US" sz="2250" b="1" smtClean="0">
                <a:solidFill>
                  <a:srgbClr val="FFFFFF"/>
                </a:solidFill>
                <a:latin typeface="+mj-lt"/>
              </a:rPr>
              <a:pPr/>
              <a:t>‹#›</a:t>
            </a:fld>
            <a:endParaRPr lang="en-US" altLang="en-US" sz="2250" b="1" dirty="0">
              <a:solidFill>
                <a:srgbClr val="FFFFFF"/>
              </a:solidFill>
              <a:latin typeface="+mj-lt"/>
            </a:endParaRPr>
          </a:p>
        </p:txBody>
      </p:sp>
      <p:sp>
        <p:nvSpPr>
          <p:cNvPr id="8" name="Title Placeholder 7"/>
          <p:cNvSpPr>
            <a:spLocks noGrp="1"/>
          </p:cNvSpPr>
          <p:nvPr>
            <p:ph type="title"/>
          </p:nvPr>
        </p:nvSpPr>
        <p:spPr>
          <a:xfrm>
            <a:off x="914401" y="670561"/>
            <a:ext cx="16573500" cy="1658112"/>
          </a:xfrm>
          <a:prstGeom prst="rect">
            <a:avLst/>
          </a:prstGeom>
        </p:spPr>
        <p:txBody>
          <a:bodyPr vert="horz" lIns="91440" tIns="45720" rIns="91440" bIns="45720" rtlCol="0" anchor="b" anchorCtr="0">
            <a:normAutofit/>
          </a:bodyPr>
          <a:lstStyle/>
          <a:p>
            <a:endParaRPr lang="en-US" dirty="0"/>
          </a:p>
        </p:txBody>
      </p:sp>
      <p:sp>
        <p:nvSpPr>
          <p:cNvPr id="6" name="Text Placeholder 5"/>
          <p:cNvSpPr>
            <a:spLocks noGrp="1"/>
          </p:cNvSpPr>
          <p:nvPr>
            <p:ph type="body" idx="1"/>
          </p:nvPr>
        </p:nvSpPr>
        <p:spPr>
          <a:xfrm>
            <a:off x="914400" y="2705100"/>
            <a:ext cx="16573500" cy="8875635"/>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6"/>
          <p:cNvSpPr>
            <a:spLocks noGrp="1"/>
          </p:cNvSpPr>
          <p:nvPr>
            <p:ph type="ftr" sz="quarter" idx="3"/>
          </p:nvPr>
        </p:nvSpPr>
        <p:spPr>
          <a:xfrm>
            <a:off x="6423801" y="12967343"/>
            <a:ext cx="6172200" cy="730250"/>
          </a:xfrm>
          <a:prstGeom prst="rect">
            <a:avLst/>
          </a:prstGeom>
        </p:spPr>
        <p:txBody>
          <a:bodyPr vert="horz" lIns="91440" tIns="45720" rIns="91440" bIns="45720" rtlCol="0" anchor="ctr"/>
          <a:lstStyle>
            <a:lvl1pPr algn="ctr">
              <a:defRPr sz="1600">
                <a:solidFill>
                  <a:schemeClr val="tx2"/>
                </a:solidFill>
                <a:latin typeface="+mj-lt"/>
              </a:defRPr>
            </a:lvl1pPr>
          </a:lstStyle>
          <a:p>
            <a:r>
              <a:rPr lang="en-US" smtClean="0"/>
              <a:t>USNC TAG Leadership Workshop | April 30, 2019</a:t>
            </a:r>
            <a:endParaRPr lang="en-US" dirty="0"/>
          </a:p>
        </p:txBody>
      </p:sp>
      <p:pic>
        <p:nvPicPr>
          <p:cNvPr id="9" name="Picture 8"/>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448475" y="11731184"/>
            <a:ext cx="2916749" cy="1734284"/>
          </a:xfrm>
          <a:prstGeom prst="rect">
            <a:avLst/>
          </a:prstGeom>
        </p:spPr>
      </p:pic>
    </p:spTree>
    <p:extLst>
      <p:ext uri="{BB962C8B-B14F-4D97-AF65-F5344CB8AC3E}">
        <p14:creationId xmlns:p14="http://schemas.microsoft.com/office/powerpoint/2010/main" val="2737136714"/>
      </p:ext>
    </p:extLst>
  </p:cSld>
  <p:clrMap bg1="dk1" tx1="lt1" bg2="dk2" tx2="lt2" accent1="accent1" accent2="accent2" accent3="accent3" accent4="accent4" accent5="accent5" accent6="accent6" hlink="hlink" folHlink="folHlink"/>
  <p:sldLayoutIdLst>
    <p:sldLayoutId id="2147483735" r:id="rId1"/>
    <p:sldLayoutId id="2147483739" r:id="rId2"/>
    <p:sldLayoutId id="2147483746" r:id="rId3"/>
    <p:sldLayoutId id="2147483745" r:id="rId4"/>
    <p:sldLayoutId id="2147483747" r:id="rId5"/>
    <p:sldLayoutId id="2147483734" r:id="rId6"/>
    <p:sldLayoutId id="2147483748" r:id="rId7"/>
    <p:sldLayoutId id="2147483743" r:id="rId8"/>
  </p:sldLayoutIdLst>
  <p:transition spd="med"/>
  <p:timing>
    <p:tnLst>
      <p:par>
        <p:cTn id="1" dur="indefinite" restart="never" nodeType="tmRoot"/>
      </p:par>
    </p:tnLst>
  </p:timing>
  <p:hf hdr="0" dt="0"/>
  <p:txStyles>
    <p:titleStyle>
      <a:lvl1pPr marL="0" marR="0" indent="0" algn="l" defTabSz="616133" rtl="0" eaLnBrk="1" latinLnBrk="0" hangingPunct="1">
        <a:lnSpc>
          <a:spcPct val="100000"/>
        </a:lnSpc>
        <a:spcBef>
          <a:spcPts val="0"/>
        </a:spcBef>
        <a:spcAft>
          <a:spcPts val="0"/>
        </a:spcAft>
        <a:buClrTx/>
        <a:buSzTx/>
        <a:buFontTx/>
        <a:buNone/>
        <a:tabLst/>
        <a:defRPr sz="5400" b="1" i="0" u="none" strike="noStrike" cap="none" spc="-122" baseline="0">
          <a:ln>
            <a:noFill/>
          </a:ln>
          <a:solidFill>
            <a:schemeClr val="accent2"/>
          </a:solidFill>
          <a:uFillTx/>
          <a:latin typeface="Century Gothic" panose="020B0502020202020204" pitchFamily="34" charset="0"/>
          <a:ea typeface="+mn-ea"/>
          <a:cs typeface="+mn-cs"/>
          <a:sym typeface="Montserrat-Bold"/>
        </a:defRPr>
      </a:lvl1pPr>
      <a:lvl2pPr marL="0" marR="0" indent="171446" algn="ctr" defTabSz="616133" rtl="0" eaLnBrk="1" latinLnBrk="0" hangingPunct="1">
        <a:lnSpc>
          <a:spcPct val="80000"/>
        </a:lnSpc>
        <a:spcBef>
          <a:spcPts val="0"/>
        </a:spcBef>
        <a:spcAft>
          <a:spcPts val="0"/>
        </a:spcAft>
        <a:buClrTx/>
        <a:buSzTx/>
        <a:buFontTx/>
        <a:buNone/>
        <a:tabLst/>
        <a:defRPr sz="6075" b="0" i="0" u="none" strike="noStrike" cap="none" spc="-122" baseline="0">
          <a:ln>
            <a:noFill/>
          </a:ln>
          <a:solidFill>
            <a:srgbClr val="45494F"/>
          </a:solidFill>
          <a:uFillTx/>
          <a:latin typeface="+mn-lt"/>
          <a:ea typeface="+mn-ea"/>
          <a:cs typeface="+mn-cs"/>
          <a:sym typeface="Montserrat-Bold"/>
        </a:defRPr>
      </a:lvl2pPr>
      <a:lvl3pPr marL="0" marR="0" indent="342892" algn="ctr" defTabSz="616133" rtl="0" eaLnBrk="1" latinLnBrk="0" hangingPunct="1">
        <a:lnSpc>
          <a:spcPct val="80000"/>
        </a:lnSpc>
        <a:spcBef>
          <a:spcPts val="0"/>
        </a:spcBef>
        <a:spcAft>
          <a:spcPts val="0"/>
        </a:spcAft>
        <a:buClrTx/>
        <a:buSzTx/>
        <a:buFontTx/>
        <a:buNone/>
        <a:tabLst/>
        <a:defRPr sz="6075" b="0" i="0" u="none" strike="noStrike" cap="none" spc="-122" baseline="0">
          <a:ln>
            <a:noFill/>
          </a:ln>
          <a:solidFill>
            <a:srgbClr val="45494F"/>
          </a:solidFill>
          <a:uFillTx/>
          <a:latin typeface="+mn-lt"/>
          <a:ea typeface="+mn-ea"/>
          <a:cs typeface="+mn-cs"/>
          <a:sym typeface="Montserrat-Bold"/>
        </a:defRPr>
      </a:lvl3pPr>
      <a:lvl4pPr marL="0" marR="0" indent="514337" algn="ctr" defTabSz="616133" rtl="0" eaLnBrk="1" latinLnBrk="0" hangingPunct="1">
        <a:lnSpc>
          <a:spcPct val="80000"/>
        </a:lnSpc>
        <a:spcBef>
          <a:spcPts val="0"/>
        </a:spcBef>
        <a:spcAft>
          <a:spcPts val="0"/>
        </a:spcAft>
        <a:buClrTx/>
        <a:buSzTx/>
        <a:buFontTx/>
        <a:buNone/>
        <a:tabLst/>
        <a:defRPr sz="6075" b="0" i="0" u="none" strike="noStrike" cap="none" spc="-122" baseline="0">
          <a:ln>
            <a:noFill/>
          </a:ln>
          <a:solidFill>
            <a:srgbClr val="45494F"/>
          </a:solidFill>
          <a:uFillTx/>
          <a:latin typeface="+mn-lt"/>
          <a:ea typeface="+mn-ea"/>
          <a:cs typeface="+mn-cs"/>
          <a:sym typeface="Montserrat-Bold"/>
        </a:defRPr>
      </a:lvl4pPr>
      <a:lvl5pPr marL="0" marR="0" indent="685783" algn="ctr" defTabSz="616133" rtl="0" eaLnBrk="1" latinLnBrk="0" hangingPunct="1">
        <a:lnSpc>
          <a:spcPct val="80000"/>
        </a:lnSpc>
        <a:spcBef>
          <a:spcPts val="0"/>
        </a:spcBef>
        <a:spcAft>
          <a:spcPts val="0"/>
        </a:spcAft>
        <a:buClrTx/>
        <a:buSzTx/>
        <a:buFontTx/>
        <a:buNone/>
        <a:tabLst/>
        <a:defRPr sz="6075" b="0" i="0" u="none" strike="noStrike" cap="none" spc="-122" baseline="0">
          <a:ln>
            <a:noFill/>
          </a:ln>
          <a:solidFill>
            <a:srgbClr val="45494F"/>
          </a:solidFill>
          <a:uFillTx/>
          <a:latin typeface="+mn-lt"/>
          <a:ea typeface="+mn-ea"/>
          <a:cs typeface="+mn-cs"/>
          <a:sym typeface="Montserrat-Bold"/>
        </a:defRPr>
      </a:lvl5pPr>
      <a:lvl6pPr marL="0" marR="0" indent="857228" algn="ctr" defTabSz="616133" rtl="0" eaLnBrk="1" latinLnBrk="0" hangingPunct="1">
        <a:lnSpc>
          <a:spcPct val="80000"/>
        </a:lnSpc>
        <a:spcBef>
          <a:spcPts val="0"/>
        </a:spcBef>
        <a:spcAft>
          <a:spcPts val="0"/>
        </a:spcAft>
        <a:buClrTx/>
        <a:buSzTx/>
        <a:buFontTx/>
        <a:buNone/>
        <a:tabLst/>
        <a:defRPr sz="6075" b="0" i="0" u="none" strike="noStrike" cap="none" spc="-122" baseline="0">
          <a:ln>
            <a:noFill/>
          </a:ln>
          <a:solidFill>
            <a:srgbClr val="45494F"/>
          </a:solidFill>
          <a:uFillTx/>
          <a:latin typeface="+mn-lt"/>
          <a:ea typeface="+mn-ea"/>
          <a:cs typeface="+mn-cs"/>
          <a:sym typeface="Montserrat-Bold"/>
        </a:defRPr>
      </a:lvl6pPr>
      <a:lvl7pPr marL="0" marR="0" indent="1028675" algn="ctr" defTabSz="616133" rtl="0" eaLnBrk="1" latinLnBrk="0" hangingPunct="1">
        <a:lnSpc>
          <a:spcPct val="80000"/>
        </a:lnSpc>
        <a:spcBef>
          <a:spcPts val="0"/>
        </a:spcBef>
        <a:spcAft>
          <a:spcPts val="0"/>
        </a:spcAft>
        <a:buClrTx/>
        <a:buSzTx/>
        <a:buFontTx/>
        <a:buNone/>
        <a:tabLst/>
        <a:defRPr sz="6075" b="0" i="0" u="none" strike="noStrike" cap="none" spc="-122" baseline="0">
          <a:ln>
            <a:noFill/>
          </a:ln>
          <a:solidFill>
            <a:srgbClr val="45494F"/>
          </a:solidFill>
          <a:uFillTx/>
          <a:latin typeface="+mn-lt"/>
          <a:ea typeface="+mn-ea"/>
          <a:cs typeface="+mn-cs"/>
          <a:sym typeface="Montserrat-Bold"/>
        </a:defRPr>
      </a:lvl7pPr>
      <a:lvl8pPr marL="0" marR="0" indent="1200120" algn="ctr" defTabSz="616133" rtl="0" eaLnBrk="1" latinLnBrk="0" hangingPunct="1">
        <a:lnSpc>
          <a:spcPct val="80000"/>
        </a:lnSpc>
        <a:spcBef>
          <a:spcPts val="0"/>
        </a:spcBef>
        <a:spcAft>
          <a:spcPts val="0"/>
        </a:spcAft>
        <a:buClrTx/>
        <a:buSzTx/>
        <a:buFontTx/>
        <a:buNone/>
        <a:tabLst/>
        <a:defRPr sz="6075" b="0" i="0" u="none" strike="noStrike" cap="none" spc="-122" baseline="0">
          <a:ln>
            <a:noFill/>
          </a:ln>
          <a:solidFill>
            <a:srgbClr val="45494F"/>
          </a:solidFill>
          <a:uFillTx/>
          <a:latin typeface="+mn-lt"/>
          <a:ea typeface="+mn-ea"/>
          <a:cs typeface="+mn-cs"/>
          <a:sym typeface="Montserrat-Bold"/>
        </a:defRPr>
      </a:lvl8pPr>
      <a:lvl9pPr marL="0" marR="0" indent="1371566" algn="ctr" defTabSz="616133" rtl="0" eaLnBrk="1" latinLnBrk="0" hangingPunct="1">
        <a:lnSpc>
          <a:spcPct val="80000"/>
        </a:lnSpc>
        <a:spcBef>
          <a:spcPts val="0"/>
        </a:spcBef>
        <a:spcAft>
          <a:spcPts val="0"/>
        </a:spcAft>
        <a:buClrTx/>
        <a:buSzTx/>
        <a:buFontTx/>
        <a:buNone/>
        <a:tabLst/>
        <a:defRPr sz="6075" b="0" i="0" u="none" strike="noStrike" cap="none" spc="-122" baseline="0">
          <a:ln>
            <a:noFill/>
          </a:ln>
          <a:solidFill>
            <a:srgbClr val="45494F"/>
          </a:solidFill>
          <a:uFillTx/>
          <a:latin typeface="+mn-lt"/>
          <a:ea typeface="+mn-ea"/>
          <a:cs typeface="+mn-cs"/>
          <a:sym typeface="Montserrat-Bold"/>
        </a:defRPr>
      </a:lvl9pPr>
    </p:titleStyle>
    <p:bodyStyle>
      <a:lvl1pPr marL="685800" marR="0" indent="-685800" algn="l" defTabSz="308067" rtl="0" eaLnBrk="1" fontAlgn="auto" latinLnBrk="0" hangingPunct="1">
        <a:lnSpc>
          <a:spcPct val="105000"/>
        </a:lnSpc>
        <a:spcBef>
          <a:spcPts val="0"/>
        </a:spcBef>
        <a:spcAft>
          <a:spcPts val="1600"/>
        </a:spcAft>
        <a:buClr>
          <a:srgbClr val="0074BF"/>
        </a:buClr>
        <a:buSzPct val="80000"/>
        <a:buFont typeface="Wingdings" panose="05000000000000000000" pitchFamily="2" charset="2"/>
        <a:buChar char="u"/>
        <a:tabLst/>
        <a:defRPr sz="4000" b="0" i="0" u="none" strike="noStrike" cap="none" spc="-54" baseline="0">
          <a:ln>
            <a:noFill/>
          </a:ln>
          <a:solidFill>
            <a:schemeClr val="bg2"/>
          </a:solidFill>
          <a:uFillTx/>
          <a:latin typeface="Corbel" panose="020B0503020204020204" pitchFamily="34" charset="0"/>
          <a:ea typeface="Corbel" panose="020B0503020204020204" pitchFamily="34" charset="0"/>
          <a:cs typeface="Corbel" panose="020B0503020204020204" pitchFamily="34" charset="0"/>
          <a:sym typeface="Source Sans Pro"/>
        </a:defRPr>
      </a:lvl1pPr>
      <a:lvl2pPr marL="1371600" marR="0" indent="-617204" algn="l" defTabSz="685783" rtl="0" eaLnBrk="1" fontAlgn="auto" latinLnBrk="0" hangingPunct="1">
        <a:lnSpc>
          <a:spcPct val="105000"/>
        </a:lnSpc>
        <a:spcBef>
          <a:spcPts val="0"/>
        </a:spcBef>
        <a:spcAft>
          <a:spcPts val="1200"/>
        </a:spcAft>
        <a:buClr>
          <a:srgbClr val="35B9F9"/>
        </a:buClr>
        <a:buSzPct val="120000"/>
        <a:buFont typeface="Calibri" panose="020F0502020204030204" pitchFamily="34" charset="0"/>
        <a:buChar char="─"/>
        <a:tabLst/>
        <a:defRPr sz="4000" b="0" i="0" u="none" strike="noStrike" cap="none" spc="-54" baseline="0">
          <a:ln>
            <a:noFill/>
          </a:ln>
          <a:solidFill>
            <a:schemeClr val="bg2"/>
          </a:solidFill>
          <a:uFillTx/>
          <a:latin typeface="Corbel" panose="020B0503020204020204" pitchFamily="34" charset="0"/>
          <a:ea typeface="Corbel" panose="020B0503020204020204" pitchFamily="34" charset="0"/>
          <a:cs typeface="Corbel" panose="020B0503020204020204" pitchFamily="34" charset="0"/>
          <a:sym typeface="Source Sans Pro"/>
        </a:defRPr>
      </a:lvl2pPr>
      <a:lvl3pPr marL="1541463" marR="0" indent="-452438" algn="l" defTabSz="625475" rtl="0" eaLnBrk="1" latinLnBrk="0" hangingPunct="1">
        <a:lnSpc>
          <a:spcPct val="105000"/>
        </a:lnSpc>
        <a:spcBef>
          <a:spcPts val="0"/>
        </a:spcBef>
        <a:spcAft>
          <a:spcPts val="800"/>
        </a:spcAft>
        <a:buClr>
          <a:schemeClr val="accent2"/>
        </a:buClr>
        <a:buSzPct val="80000"/>
        <a:buFont typeface="Calibri" panose="020F0502020204030204" pitchFamily="34" charset="0"/>
        <a:buChar char="─"/>
        <a:tabLst/>
        <a:defRPr sz="3600" b="0" i="0" u="none" strike="noStrike" cap="none" spc="-54" baseline="0">
          <a:ln>
            <a:noFill/>
          </a:ln>
          <a:solidFill>
            <a:schemeClr val="bg2"/>
          </a:solidFill>
          <a:uFillTx/>
          <a:latin typeface="Corbel" panose="020B0503020204020204" pitchFamily="34" charset="0"/>
          <a:ea typeface="Corbel" panose="020B0503020204020204" pitchFamily="34" charset="0"/>
          <a:cs typeface="Corbel" panose="020B0503020204020204" pitchFamily="34" charset="0"/>
          <a:sym typeface="Source Sans Pro"/>
        </a:defRPr>
      </a:lvl3pPr>
      <a:lvl4pPr marL="2003425" marR="0" indent="-512763" algn="l" defTabSz="616133" rtl="0" eaLnBrk="1" latinLnBrk="0" hangingPunct="1">
        <a:lnSpc>
          <a:spcPct val="130000"/>
        </a:lnSpc>
        <a:spcBef>
          <a:spcPts val="0"/>
        </a:spcBef>
        <a:spcAft>
          <a:spcPts val="400"/>
        </a:spcAft>
        <a:buClr>
          <a:schemeClr val="accent3"/>
        </a:buClr>
        <a:buSzPct val="75000"/>
        <a:buFont typeface="Wingdings" panose="05000000000000000000" pitchFamily="2" charset="2"/>
        <a:buChar char="u"/>
        <a:tabLst/>
        <a:defRPr sz="3600" b="0" i="0" u="none" strike="noStrike" cap="none" spc="-54" baseline="0">
          <a:ln>
            <a:noFill/>
          </a:ln>
          <a:solidFill>
            <a:schemeClr val="bg2"/>
          </a:solidFill>
          <a:uFillTx/>
          <a:latin typeface="Corbel" panose="020B0503020204020204" pitchFamily="34" charset="0"/>
          <a:ea typeface="Corbel" panose="020B0503020204020204" pitchFamily="34" charset="0"/>
          <a:cs typeface="Corbel" panose="020B0503020204020204" pitchFamily="34" charset="0"/>
          <a:sym typeface="Source Sans Pro"/>
        </a:defRPr>
      </a:lvl4pPr>
      <a:lvl5pPr marL="2455863" marR="0" indent="-452438" algn="l" defTabSz="616133" rtl="0" eaLnBrk="1" latinLnBrk="0" hangingPunct="1">
        <a:lnSpc>
          <a:spcPct val="130000"/>
        </a:lnSpc>
        <a:spcBef>
          <a:spcPts val="0"/>
        </a:spcBef>
        <a:spcAft>
          <a:spcPts val="0"/>
        </a:spcAft>
        <a:buClr>
          <a:schemeClr val="accent2"/>
        </a:buClr>
        <a:buSzPct val="70000"/>
        <a:buFont typeface="Wingdings" panose="05000000000000000000" pitchFamily="2" charset="2"/>
        <a:buChar char="n"/>
        <a:tabLst/>
        <a:defRPr sz="3600" b="0" i="0" u="none" strike="noStrike" cap="none" spc="-54" baseline="0">
          <a:ln>
            <a:noFill/>
          </a:ln>
          <a:solidFill>
            <a:schemeClr val="bg2"/>
          </a:solidFill>
          <a:uFillTx/>
          <a:latin typeface="Corbel" panose="020B0503020204020204" pitchFamily="34" charset="0"/>
          <a:ea typeface="Corbel" panose="020B0503020204020204" pitchFamily="34" charset="0"/>
          <a:cs typeface="Corbel" panose="020B0503020204020204" pitchFamily="34" charset="0"/>
          <a:sym typeface="Source Sans Pro"/>
        </a:defRPr>
      </a:lvl5pPr>
      <a:lvl6pPr marL="1889078" marR="0" indent="-222245" algn="just" defTabSz="616133" rtl="0" eaLnBrk="1" latinLnBrk="0" hangingPunct="1">
        <a:lnSpc>
          <a:spcPct val="130000"/>
        </a:lnSpc>
        <a:spcBef>
          <a:spcPts val="0"/>
        </a:spcBef>
        <a:spcAft>
          <a:spcPts val="0"/>
        </a:spcAft>
        <a:buClrTx/>
        <a:buSzPct val="75000"/>
        <a:buFontTx/>
        <a:buChar char="•"/>
        <a:tabLst/>
        <a:defRPr sz="1800" b="0" i="0" u="none" strike="noStrike" cap="none" spc="-54" baseline="0">
          <a:ln>
            <a:noFill/>
          </a:ln>
          <a:solidFill>
            <a:srgbClr val="828994"/>
          </a:solidFill>
          <a:uFillTx/>
          <a:latin typeface="Source Sans Pro"/>
          <a:ea typeface="Source Sans Pro"/>
          <a:cs typeface="Source Sans Pro"/>
          <a:sym typeface="Source Sans Pro"/>
        </a:defRPr>
      </a:lvl6pPr>
      <a:lvl7pPr marL="2222444" marR="0" indent="-222245" algn="just" defTabSz="616133" rtl="0" eaLnBrk="1" latinLnBrk="0" hangingPunct="1">
        <a:lnSpc>
          <a:spcPct val="130000"/>
        </a:lnSpc>
        <a:spcBef>
          <a:spcPts val="0"/>
        </a:spcBef>
        <a:spcAft>
          <a:spcPts val="0"/>
        </a:spcAft>
        <a:buClrTx/>
        <a:buSzPct val="75000"/>
        <a:buFontTx/>
        <a:buChar char="•"/>
        <a:tabLst/>
        <a:defRPr sz="1800" b="0" i="0" u="none" strike="noStrike" cap="none" spc="-54" baseline="0">
          <a:ln>
            <a:noFill/>
          </a:ln>
          <a:solidFill>
            <a:srgbClr val="828994"/>
          </a:solidFill>
          <a:uFillTx/>
          <a:latin typeface="Source Sans Pro"/>
          <a:ea typeface="Source Sans Pro"/>
          <a:cs typeface="Source Sans Pro"/>
          <a:sym typeface="Source Sans Pro"/>
        </a:defRPr>
      </a:lvl7pPr>
      <a:lvl8pPr marL="2555811" marR="0" indent="-222245" algn="just" defTabSz="616133" rtl="0" eaLnBrk="1" latinLnBrk="0" hangingPunct="1">
        <a:lnSpc>
          <a:spcPct val="130000"/>
        </a:lnSpc>
        <a:spcBef>
          <a:spcPts val="0"/>
        </a:spcBef>
        <a:spcAft>
          <a:spcPts val="0"/>
        </a:spcAft>
        <a:buClrTx/>
        <a:buSzPct val="75000"/>
        <a:buFontTx/>
        <a:buChar char="•"/>
        <a:tabLst/>
        <a:defRPr sz="1800" b="0" i="0" u="none" strike="noStrike" cap="none" spc="-54" baseline="0">
          <a:ln>
            <a:noFill/>
          </a:ln>
          <a:solidFill>
            <a:srgbClr val="828994"/>
          </a:solidFill>
          <a:uFillTx/>
          <a:latin typeface="Source Sans Pro"/>
          <a:ea typeface="Source Sans Pro"/>
          <a:cs typeface="Source Sans Pro"/>
          <a:sym typeface="Source Sans Pro"/>
        </a:defRPr>
      </a:lvl8pPr>
      <a:lvl9pPr marL="2889178" marR="0" indent="-222245" algn="just" defTabSz="616133" rtl="0" eaLnBrk="1" latinLnBrk="0" hangingPunct="1">
        <a:lnSpc>
          <a:spcPct val="130000"/>
        </a:lnSpc>
        <a:spcBef>
          <a:spcPts val="0"/>
        </a:spcBef>
        <a:spcAft>
          <a:spcPts val="0"/>
        </a:spcAft>
        <a:buClrTx/>
        <a:buSzPct val="75000"/>
        <a:buFontTx/>
        <a:buChar char="•"/>
        <a:tabLst/>
        <a:defRPr sz="1800" b="0" i="0" u="none" strike="noStrike" cap="none" spc="-54" baseline="0">
          <a:ln>
            <a:noFill/>
          </a:ln>
          <a:solidFill>
            <a:srgbClr val="828994"/>
          </a:solidFill>
          <a:uFillTx/>
          <a:latin typeface="Source Sans Pro"/>
          <a:ea typeface="Source Sans Pro"/>
          <a:cs typeface="Source Sans Pro"/>
          <a:sym typeface="Source Sans Pro"/>
        </a:defRPr>
      </a:lvl9pPr>
    </p:bodyStyle>
    <p:otherStyle>
      <a:lvl1pPr marL="0" marR="0" indent="0" algn="ctr" defTabSz="616133" eaLnBrk="1" latinLnBrk="0" hangingPunct="1">
        <a:lnSpc>
          <a:spcPct val="100000"/>
        </a:lnSpc>
        <a:spcBef>
          <a:spcPts val="0"/>
        </a:spcBef>
        <a:spcAft>
          <a:spcPts val="0"/>
        </a:spcAft>
        <a:buClrTx/>
        <a:buSzTx/>
        <a:buFontTx/>
        <a:buNone/>
        <a:tabLst/>
        <a:defRPr sz="1575" b="1" i="0" u="none" strike="noStrike" cap="none" spc="0" baseline="0">
          <a:ln>
            <a:noFill/>
          </a:ln>
          <a:solidFill>
            <a:schemeClr val="tx1"/>
          </a:solidFill>
          <a:uFillTx/>
          <a:latin typeface="+mn-lt"/>
          <a:ea typeface="+mn-ea"/>
          <a:cs typeface="+mn-cs"/>
          <a:sym typeface="Source Sans Pro"/>
        </a:defRPr>
      </a:lvl1pPr>
      <a:lvl2pPr marL="0" marR="0" indent="171446" algn="ctr" defTabSz="616133" eaLnBrk="1" latinLnBrk="0" hangingPunct="1">
        <a:lnSpc>
          <a:spcPct val="100000"/>
        </a:lnSpc>
        <a:spcBef>
          <a:spcPts val="0"/>
        </a:spcBef>
        <a:spcAft>
          <a:spcPts val="0"/>
        </a:spcAft>
        <a:buClrTx/>
        <a:buSzTx/>
        <a:buFontTx/>
        <a:buNone/>
        <a:tabLst/>
        <a:defRPr sz="1575" b="1" i="0" u="none" strike="noStrike" cap="none" spc="0" baseline="0">
          <a:ln>
            <a:noFill/>
          </a:ln>
          <a:solidFill>
            <a:schemeClr val="tx1"/>
          </a:solidFill>
          <a:uFillTx/>
          <a:latin typeface="+mn-lt"/>
          <a:ea typeface="+mn-ea"/>
          <a:cs typeface="+mn-cs"/>
          <a:sym typeface="Source Sans Pro"/>
        </a:defRPr>
      </a:lvl2pPr>
      <a:lvl3pPr marL="0" marR="0" indent="342892" algn="ctr" defTabSz="616133" eaLnBrk="1" latinLnBrk="0" hangingPunct="1">
        <a:lnSpc>
          <a:spcPct val="100000"/>
        </a:lnSpc>
        <a:spcBef>
          <a:spcPts val="0"/>
        </a:spcBef>
        <a:spcAft>
          <a:spcPts val="0"/>
        </a:spcAft>
        <a:buClrTx/>
        <a:buSzTx/>
        <a:buFontTx/>
        <a:buNone/>
        <a:tabLst/>
        <a:defRPr sz="1575" b="1" i="0" u="none" strike="noStrike" cap="none" spc="0" baseline="0">
          <a:ln>
            <a:noFill/>
          </a:ln>
          <a:solidFill>
            <a:schemeClr val="tx1"/>
          </a:solidFill>
          <a:uFillTx/>
          <a:latin typeface="+mn-lt"/>
          <a:ea typeface="+mn-ea"/>
          <a:cs typeface="+mn-cs"/>
          <a:sym typeface="Source Sans Pro"/>
        </a:defRPr>
      </a:lvl3pPr>
      <a:lvl4pPr marL="0" marR="0" indent="514337" algn="ctr" defTabSz="616133" eaLnBrk="1" latinLnBrk="0" hangingPunct="1">
        <a:lnSpc>
          <a:spcPct val="100000"/>
        </a:lnSpc>
        <a:spcBef>
          <a:spcPts val="0"/>
        </a:spcBef>
        <a:spcAft>
          <a:spcPts val="0"/>
        </a:spcAft>
        <a:buClrTx/>
        <a:buSzTx/>
        <a:buFontTx/>
        <a:buNone/>
        <a:tabLst/>
        <a:defRPr sz="1575" b="1" i="0" u="none" strike="noStrike" cap="none" spc="0" baseline="0">
          <a:ln>
            <a:noFill/>
          </a:ln>
          <a:solidFill>
            <a:schemeClr val="tx1"/>
          </a:solidFill>
          <a:uFillTx/>
          <a:latin typeface="+mn-lt"/>
          <a:ea typeface="+mn-ea"/>
          <a:cs typeface="+mn-cs"/>
          <a:sym typeface="Source Sans Pro"/>
        </a:defRPr>
      </a:lvl4pPr>
      <a:lvl5pPr marL="0" marR="0" indent="685783" algn="ctr" defTabSz="616133" eaLnBrk="1" latinLnBrk="0" hangingPunct="1">
        <a:lnSpc>
          <a:spcPct val="100000"/>
        </a:lnSpc>
        <a:spcBef>
          <a:spcPts val="0"/>
        </a:spcBef>
        <a:spcAft>
          <a:spcPts val="0"/>
        </a:spcAft>
        <a:buClrTx/>
        <a:buSzTx/>
        <a:buFontTx/>
        <a:buNone/>
        <a:tabLst/>
        <a:defRPr sz="1575" b="1" i="0" u="none" strike="noStrike" cap="none" spc="0" baseline="0">
          <a:ln>
            <a:noFill/>
          </a:ln>
          <a:solidFill>
            <a:schemeClr val="tx1"/>
          </a:solidFill>
          <a:uFillTx/>
          <a:latin typeface="+mn-lt"/>
          <a:ea typeface="+mn-ea"/>
          <a:cs typeface="+mn-cs"/>
          <a:sym typeface="Source Sans Pro"/>
        </a:defRPr>
      </a:lvl5pPr>
      <a:lvl6pPr marL="0" marR="0" indent="857228" algn="ctr" defTabSz="616133" eaLnBrk="1" latinLnBrk="0" hangingPunct="1">
        <a:lnSpc>
          <a:spcPct val="100000"/>
        </a:lnSpc>
        <a:spcBef>
          <a:spcPts val="0"/>
        </a:spcBef>
        <a:spcAft>
          <a:spcPts val="0"/>
        </a:spcAft>
        <a:buClrTx/>
        <a:buSzTx/>
        <a:buFontTx/>
        <a:buNone/>
        <a:tabLst/>
        <a:defRPr sz="1575" b="1" i="0" u="none" strike="noStrike" cap="none" spc="0" baseline="0">
          <a:ln>
            <a:noFill/>
          </a:ln>
          <a:solidFill>
            <a:schemeClr val="tx1"/>
          </a:solidFill>
          <a:uFillTx/>
          <a:latin typeface="+mn-lt"/>
          <a:ea typeface="+mn-ea"/>
          <a:cs typeface="+mn-cs"/>
          <a:sym typeface="Source Sans Pro"/>
        </a:defRPr>
      </a:lvl6pPr>
      <a:lvl7pPr marL="0" marR="0" indent="1028675" algn="ctr" defTabSz="616133" eaLnBrk="1" latinLnBrk="0" hangingPunct="1">
        <a:lnSpc>
          <a:spcPct val="100000"/>
        </a:lnSpc>
        <a:spcBef>
          <a:spcPts val="0"/>
        </a:spcBef>
        <a:spcAft>
          <a:spcPts val="0"/>
        </a:spcAft>
        <a:buClrTx/>
        <a:buSzTx/>
        <a:buFontTx/>
        <a:buNone/>
        <a:tabLst/>
        <a:defRPr sz="1575" b="1" i="0" u="none" strike="noStrike" cap="none" spc="0" baseline="0">
          <a:ln>
            <a:noFill/>
          </a:ln>
          <a:solidFill>
            <a:schemeClr val="tx1"/>
          </a:solidFill>
          <a:uFillTx/>
          <a:latin typeface="+mn-lt"/>
          <a:ea typeface="+mn-ea"/>
          <a:cs typeface="+mn-cs"/>
          <a:sym typeface="Source Sans Pro"/>
        </a:defRPr>
      </a:lvl7pPr>
      <a:lvl8pPr marL="0" marR="0" indent="1200120" algn="ctr" defTabSz="616133" eaLnBrk="1" latinLnBrk="0" hangingPunct="1">
        <a:lnSpc>
          <a:spcPct val="100000"/>
        </a:lnSpc>
        <a:spcBef>
          <a:spcPts val="0"/>
        </a:spcBef>
        <a:spcAft>
          <a:spcPts val="0"/>
        </a:spcAft>
        <a:buClrTx/>
        <a:buSzTx/>
        <a:buFontTx/>
        <a:buNone/>
        <a:tabLst/>
        <a:defRPr sz="1575" b="1" i="0" u="none" strike="noStrike" cap="none" spc="0" baseline="0">
          <a:ln>
            <a:noFill/>
          </a:ln>
          <a:solidFill>
            <a:schemeClr val="tx1"/>
          </a:solidFill>
          <a:uFillTx/>
          <a:latin typeface="+mn-lt"/>
          <a:ea typeface="+mn-ea"/>
          <a:cs typeface="+mn-cs"/>
          <a:sym typeface="Source Sans Pro"/>
        </a:defRPr>
      </a:lvl8pPr>
      <a:lvl9pPr marL="0" marR="0" indent="1371566" algn="ctr" defTabSz="616133" eaLnBrk="1" latinLnBrk="0" hangingPunct="1">
        <a:lnSpc>
          <a:spcPct val="100000"/>
        </a:lnSpc>
        <a:spcBef>
          <a:spcPts val="0"/>
        </a:spcBef>
        <a:spcAft>
          <a:spcPts val="0"/>
        </a:spcAft>
        <a:buClrTx/>
        <a:buSzTx/>
        <a:buFontTx/>
        <a:buNone/>
        <a:tabLst/>
        <a:defRPr sz="1575" b="1" i="0" u="none" strike="noStrike" cap="none" spc="0" baseline="0">
          <a:ln>
            <a:noFill/>
          </a:ln>
          <a:solidFill>
            <a:schemeClr val="tx1"/>
          </a:solidFill>
          <a:uFillTx/>
          <a:latin typeface="+mn-lt"/>
          <a:ea typeface="+mn-ea"/>
          <a:cs typeface="+mn-cs"/>
          <a:sym typeface="Source Sans Pro"/>
        </a:defRPr>
      </a:lvl9pPr>
    </p:otherStyle>
  </p:txStyles>
  <p:extLst mod="1">
    <p:ext uri="{27BBF7A9-308A-43DC-89C8-2F10F3537804}">
      <p15:sldGuideLst xmlns:p15="http://schemas.microsoft.com/office/powerpoint/2012/main">
        <p15:guide id="1" orient="horz" pos="1464" userDrawn="1">
          <p15:clr>
            <a:srgbClr val="F26B43"/>
          </p15:clr>
        </p15:guide>
        <p15:guide id="2" pos="5760">
          <p15:clr>
            <a:srgbClr val="F26B43"/>
          </p15:clr>
        </p15:guide>
        <p15:guide id="3" pos="576" userDrawn="1">
          <p15:clr>
            <a:srgbClr val="F26B43"/>
          </p15:clr>
        </p15:guide>
        <p15:guide id="4" orient="horz" pos="408">
          <p15:clr>
            <a:srgbClr val="F26B43"/>
          </p15:clr>
        </p15:guide>
        <p15:guide id="5" orient="horz" pos="1704" userDrawn="1">
          <p15:clr>
            <a:srgbClr val="F26B43"/>
          </p15:clr>
        </p15:guide>
        <p15:guide id="6" pos="11016" userDrawn="1">
          <p15:clr>
            <a:srgbClr val="F26B43"/>
          </p15:clr>
        </p15:guide>
        <p15:guide id="7" orient="horz" pos="847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Proposed By-Laws</a:t>
            </a:r>
            <a:endParaRPr lang="en-US" dirty="0"/>
          </a:p>
        </p:txBody>
      </p:sp>
      <p:sp>
        <p:nvSpPr>
          <p:cNvPr id="3" name="Text Placeholder 2"/>
          <p:cNvSpPr>
            <a:spLocks noGrp="1"/>
          </p:cNvSpPr>
          <p:nvPr>
            <p:ph type="body" sz="quarter" idx="14"/>
          </p:nvPr>
        </p:nvSpPr>
        <p:spPr/>
        <p:txBody>
          <a:bodyPr>
            <a:normAutofit fontScale="77500" lnSpcReduction="20000"/>
          </a:bodyPr>
          <a:lstStyle/>
          <a:p>
            <a:r>
              <a:rPr lang="en-US" dirty="0"/>
              <a:t>USNC </a:t>
            </a:r>
            <a:r>
              <a:rPr lang="en-US" dirty="0" smtClean="0"/>
              <a:t>Council Meeting</a:t>
            </a:r>
          </a:p>
          <a:p>
            <a:r>
              <a:rPr lang="en-US" dirty="0" smtClean="0"/>
              <a:t>May 2, </a:t>
            </a:r>
            <a:r>
              <a:rPr lang="en-US" dirty="0"/>
              <a:t>2019</a:t>
            </a:r>
          </a:p>
        </p:txBody>
      </p:sp>
      <p:sp>
        <p:nvSpPr>
          <p:cNvPr id="4" name="Text Placeholder 3"/>
          <p:cNvSpPr>
            <a:spLocks noGrp="1"/>
          </p:cNvSpPr>
          <p:nvPr>
            <p:ph type="body" sz="quarter" idx="15"/>
          </p:nvPr>
        </p:nvSpPr>
        <p:spPr>
          <a:xfrm>
            <a:off x="3111911" y="11253020"/>
            <a:ext cx="14653576" cy="2334202"/>
          </a:xfrm>
        </p:spPr>
        <p:txBody>
          <a:bodyPr/>
          <a:lstStyle/>
          <a:p>
            <a:r>
              <a:rPr lang="en-US" dirty="0" smtClean="0"/>
              <a:t>Joe Bhatia, ANSI President &amp; CEO</a:t>
            </a:r>
          </a:p>
          <a:p>
            <a:pPr algn="ctr"/>
            <a:r>
              <a:rPr lang="en-US" smtClean="0"/>
              <a:t>                                                                                                 &amp;</a:t>
            </a:r>
            <a:endParaRPr lang="en-US" dirty="0" smtClean="0"/>
          </a:p>
          <a:p>
            <a:r>
              <a:rPr lang="en-US" dirty="0" smtClean="0"/>
              <a:t>Patricia Griffin, ANSI Senior Vice President &amp; General Counsel</a:t>
            </a:r>
            <a:endParaRPr lang="en-US" dirty="0"/>
          </a:p>
        </p:txBody>
      </p:sp>
      <p:cxnSp>
        <p:nvCxnSpPr>
          <p:cNvPr id="6" name="Straight Connector 5"/>
          <p:cNvCxnSpPr/>
          <p:nvPr/>
        </p:nvCxnSpPr>
        <p:spPr>
          <a:xfrm>
            <a:off x="5022760" y="5203065"/>
            <a:ext cx="9813701" cy="0"/>
          </a:xfrm>
          <a:prstGeom prst="line">
            <a:avLst/>
          </a:prstGeom>
          <a:noFill/>
          <a:ln w="28575" cap="flat">
            <a:solidFill>
              <a:schemeClr val="accent4"/>
            </a:solidFill>
            <a:prstDash val="solid"/>
            <a:miter lim="400000"/>
          </a:ln>
          <a:effectLst/>
          <a:sp3d/>
        </p:spPr>
        <p:style>
          <a:lnRef idx="0">
            <a:scrgbClr r="0" g="0" b="0"/>
          </a:lnRef>
          <a:fillRef idx="0">
            <a:scrgbClr r="0" g="0" b="0"/>
          </a:fillRef>
          <a:effectRef idx="0">
            <a:scrgbClr r="0" g="0" b="0"/>
          </a:effectRef>
          <a:fontRef idx="none"/>
        </p:style>
      </p:cxnSp>
      <p:sp>
        <p:nvSpPr>
          <p:cNvPr id="5" name="TextBox 4"/>
          <p:cNvSpPr txBox="1"/>
          <p:nvPr/>
        </p:nvSpPr>
        <p:spPr>
          <a:xfrm>
            <a:off x="14207319" y="1591662"/>
            <a:ext cx="3275463" cy="6244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r>
              <a:rPr lang="en-US">
                <a:solidFill>
                  <a:schemeClr val="tx2"/>
                </a:solidFill>
              </a:rPr>
              <a:t>USNC COUNCIL 729</a:t>
            </a:r>
            <a:endParaRPr kumimoji="0" lang="en-US" sz="2400" b="0" i="0" u="none" strike="noStrike" cap="none" spc="-72" normalizeH="0" baseline="0" dirty="0">
              <a:ln>
                <a:noFill/>
              </a:ln>
              <a:solidFill>
                <a:schemeClr val="tx2"/>
              </a:solidFill>
              <a:effectLst/>
              <a:uFillTx/>
              <a:sym typeface="Source Sans Pro"/>
            </a:endParaRPr>
          </a:p>
        </p:txBody>
      </p:sp>
    </p:spTree>
    <p:extLst>
      <p:ext uri="{BB962C8B-B14F-4D97-AF65-F5344CB8AC3E}">
        <p14:creationId xmlns:p14="http://schemas.microsoft.com/office/powerpoint/2010/main" val="3116577426"/>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Updated  Organizational Chart</a:t>
            </a:r>
            <a:endParaRPr lang="en-US" dirty="0"/>
          </a:p>
        </p:txBody>
      </p:sp>
      <p:sp>
        <p:nvSpPr>
          <p:cNvPr id="43" name="Slide Number Placeholder 42"/>
          <p:cNvSpPr>
            <a:spLocks noGrp="1"/>
          </p:cNvSpPr>
          <p:nvPr>
            <p:ph type="sldNum" sz="quarter" idx="12"/>
          </p:nvPr>
        </p:nvSpPr>
        <p:spPr/>
        <p:txBody>
          <a:bodyPr/>
          <a:lstStyle/>
          <a:p>
            <a:r>
              <a:rPr lang="en-US" altLang="en-US" sz="2100" smtClean="0">
                <a:solidFill>
                  <a:srgbClr val="FFFFFF"/>
                </a:solidFill>
                <a:latin typeface="+mj-lt"/>
              </a:rPr>
              <a:t>© 2018   </a:t>
            </a:r>
            <a:fld id="{61102AC3-813C-473D-AB97-F0CC06756994}" type="slidenum">
              <a:rPr lang="en-US" altLang="en-US" sz="2250" b="1" smtClean="0">
                <a:solidFill>
                  <a:srgbClr val="FFFFFF"/>
                </a:solidFill>
                <a:latin typeface="+mj-lt"/>
              </a:rPr>
              <a:pPr/>
              <a:t>10</a:t>
            </a:fld>
            <a:endParaRPr lang="en-US" altLang="en-US" sz="2250" b="1" dirty="0">
              <a:solidFill>
                <a:srgbClr val="FFFFFF"/>
              </a:solidFill>
              <a:latin typeface="+mj-lt"/>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417" y="1456266"/>
            <a:ext cx="17508871" cy="10287738"/>
          </a:xfrm>
          <a:prstGeom prst="rect">
            <a:avLst/>
          </a:prstGeom>
        </p:spPr>
      </p:pic>
      <p:cxnSp>
        <p:nvCxnSpPr>
          <p:cNvPr id="7" name="Straight Connector 6"/>
          <p:cNvCxnSpPr/>
          <p:nvPr/>
        </p:nvCxnSpPr>
        <p:spPr>
          <a:xfrm>
            <a:off x="3109970" y="7409595"/>
            <a:ext cx="0" cy="544749"/>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2" name="Footer Placeholder 1"/>
          <p:cNvSpPr>
            <a:spLocks noGrp="1"/>
          </p:cNvSpPr>
          <p:nvPr>
            <p:ph type="ftr" sz="quarter" idx="11"/>
          </p:nvPr>
        </p:nvSpPr>
        <p:spPr/>
        <p:txBody>
          <a:bodyPr/>
          <a:lstStyle/>
          <a:p>
            <a:r>
              <a:rPr lang="en-US" smtClean="0"/>
              <a:t>USNC TAG Leadership Workshop | April 30, 2019</a:t>
            </a:r>
            <a:endParaRPr lang="en-US" dirty="0"/>
          </a:p>
        </p:txBody>
      </p:sp>
      <p:cxnSp>
        <p:nvCxnSpPr>
          <p:cNvPr id="5" name="Straight Arrow Connector 4"/>
          <p:cNvCxnSpPr/>
          <p:nvPr/>
        </p:nvCxnSpPr>
        <p:spPr>
          <a:xfrm flipH="1">
            <a:off x="8256288" y="9144001"/>
            <a:ext cx="1253613" cy="1489587"/>
          </a:xfrm>
          <a:prstGeom prst="straightConnector1">
            <a:avLst/>
          </a:prstGeom>
          <a:noFill/>
          <a:ln w="76200" cap="flat">
            <a:solidFill>
              <a:srgbClr val="FF0000"/>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298407200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966651" y="3114404"/>
            <a:ext cx="6382022" cy="7238964"/>
          </a:xfrm>
        </p:spPr>
        <p:txBody>
          <a:bodyPr>
            <a:normAutofit/>
          </a:bodyPr>
          <a:lstStyle/>
          <a:p>
            <a:endParaRPr lang="en-US" dirty="0" smtClean="0"/>
          </a:p>
          <a:p>
            <a:r>
              <a:rPr lang="en-US" dirty="0"/>
              <a:t>Joe </a:t>
            </a:r>
            <a:r>
              <a:rPr lang="en-US" dirty="0" smtClean="0"/>
              <a:t>Bhatia</a:t>
            </a:r>
          </a:p>
          <a:p>
            <a:r>
              <a:rPr lang="en-US" dirty="0" smtClean="0"/>
              <a:t> </a:t>
            </a:r>
            <a:r>
              <a:rPr lang="en-US" dirty="0"/>
              <a:t>ANSI President &amp; </a:t>
            </a:r>
            <a:r>
              <a:rPr lang="en-US" dirty="0" smtClean="0"/>
              <a:t>CEO</a:t>
            </a:r>
          </a:p>
          <a:p>
            <a:r>
              <a:rPr lang="en-US" dirty="0" smtClean="0"/>
              <a:t>jbhatia@ansi.org</a:t>
            </a:r>
            <a:endParaRPr lang="en-US" dirty="0"/>
          </a:p>
          <a:p>
            <a:endParaRPr lang="en-US" dirty="0" smtClean="0"/>
          </a:p>
          <a:p>
            <a:r>
              <a:rPr lang="en-US" dirty="0" smtClean="0"/>
              <a:t>Patricia </a:t>
            </a:r>
            <a:r>
              <a:rPr lang="en-US" dirty="0"/>
              <a:t>Griffin</a:t>
            </a:r>
          </a:p>
          <a:p>
            <a:r>
              <a:rPr lang="en-US" dirty="0"/>
              <a:t>ANSI Senior Vice President &amp; General </a:t>
            </a:r>
            <a:r>
              <a:rPr lang="en-US" dirty="0" smtClean="0"/>
              <a:t>Counsel</a:t>
            </a:r>
          </a:p>
          <a:p>
            <a:r>
              <a:rPr lang="en-US" dirty="0" smtClean="0"/>
              <a:t>Pgriffin@ansi.org</a:t>
            </a:r>
            <a:endParaRPr lang="en-US" dirty="0"/>
          </a:p>
        </p:txBody>
      </p:sp>
    </p:spTree>
    <p:extLst>
      <p:ext uri="{BB962C8B-B14F-4D97-AF65-F5344CB8AC3E}">
        <p14:creationId xmlns:p14="http://schemas.microsoft.com/office/powerpoint/2010/main" val="3764819607"/>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5486400" y="12967343"/>
            <a:ext cx="8186057" cy="730250"/>
          </a:xfrm>
        </p:spPr>
        <p:txBody>
          <a:bodyPr/>
          <a:lstStyle/>
          <a:p>
            <a:r>
              <a:rPr lang="en-US" smtClean="0"/>
              <a:t>USNC TAG Leadership Workshop | April 30, 2019</a:t>
            </a:r>
            <a:endParaRPr lang="en-US" dirty="0"/>
          </a:p>
        </p:txBody>
      </p:sp>
      <p:sp>
        <p:nvSpPr>
          <p:cNvPr id="4" name="Text Placeholder 3"/>
          <p:cNvSpPr>
            <a:spLocks noGrp="1"/>
          </p:cNvSpPr>
          <p:nvPr>
            <p:ph type="body" sz="quarter" idx="13"/>
          </p:nvPr>
        </p:nvSpPr>
        <p:spPr/>
        <p:txBody>
          <a:bodyPr/>
          <a:lstStyle/>
          <a:p>
            <a:pPr marL="571500" indent="-571500"/>
            <a:r>
              <a:rPr lang="en-US" sz="4400" dirty="0"/>
              <a:t>Noting that the last comprehensive review of the ANSI governance structure took place 16 years ago and based upon requests for changes received from ANSI's members and legal advisors, during the July 12, 2018 ExCo meeting, the ExCo formed </a:t>
            </a:r>
            <a:r>
              <a:rPr lang="en-US" sz="4400" dirty="0" smtClean="0"/>
              <a:t>a Governance Advisory </a:t>
            </a:r>
            <a:r>
              <a:rPr lang="en-US" sz="4400" dirty="0"/>
              <a:t>Task Group </a:t>
            </a:r>
            <a:r>
              <a:rPr lang="en-US" sz="4400" dirty="0" smtClean="0"/>
              <a:t>(“GATG”) </a:t>
            </a:r>
            <a:r>
              <a:rPr lang="en-US" sz="4400" dirty="0"/>
              <a:t>to make recommendations about potential ways to improve ANSI’s existing governance structure while at the same time minimizing ANSI's legal and reputational risks. </a:t>
            </a:r>
          </a:p>
          <a:p>
            <a:pPr lvl="0"/>
            <a:r>
              <a:rPr lang="en-US" sz="4400" dirty="0" smtClean="0"/>
              <a:t>During that meeting a </a:t>
            </a:r>
            <a:r>
              <a:rPr lang="en-US" sz="4400" dirty="0"/>
              <a:t>motion was passed:</a:t>
            </a:r>
          </a:p>
          <a:p>
            <a:pPr lvl="1"/>
            <a:r>
              <a:rPr lang="en-US" sz="4400" dirty="0"/>
              <a:t>that the </a:t>
            </a:r>
            <a:r>
              <a:rPr lang="en-US" sz="4400" dirty="0" smtClean="0"/>
              <a:t>ExCo </a:t>
            </a:r>
            <a:r>
              <a:rPr lang="en-US" sz="4400" dirty="0"/>
              <a:t>approves the formation of </a:t>
            </a:r>
            <a:r>
              <a:rPr lang="en-US" sz="4400" dirty="0" smtClean="0"/>
              <a:t>a Governance Advisory Task Group (“GATG”), </a:t>
            </a:r>
            <a:r>
              <a:rPr lang="en-US" sz="4400" dirty="0"/>
              <a:t>chaired by Art Cote, to examine and recommend suitable amendments to the By-Laws and governance structure of ANSI. </a:t>
            </a:r>
          </a:p>
          <a:p>
            <a:pPr lvl="0"/>
            <a:endParaRPr lang="en-US" dirty="0"/>
          </a:p>
          <a:p>
            <a:endParaRPr lang="en-US" dirty="0"/>
          </a:p>
        </p:txBody>
      </p:sp>
      <p:sp>
        <p:nvSpPr>
          <p:cNvPr id="5" name="Title 4"/>
          <p:cNvSpPr>
            <a:spLocks noGrp="1"/>
          </p:cNvSpPr>
          <p:nvPr>
            <p:ph type="title"/>
          </p:nvPr>
        </p:nvSpPr>
        <p:spPr/>
        <p:txBody>
          <a:bodyPr/>
          <a:lstStyle/>
          <a:p>
            <a:r>
              <a:rPr lang="en-US" dirty="0" smtClean="0"/>
              <a:t>How Did This Begin?</a:t>
            </a:r>
            <a:endParaRPr lang="en-US" dirty="0"/>
          </a:p>
        </p:txBody>
      </p:sp>
      <p:sp>
        <p:nvSpPr>
          <p:cNvPr id="3" name="Slide Number Placeholder 2"/>
          <p:cNvSpPr>
            <a:spLocks noGrp="1"/>
          </p:cNvSpPr>
          <p:nvPr>
            <p:ph type="sldNum" sz="quarter" idx="12"/>
          </p:nvPr>
        </p:nvSpPr>
        <p:spPr/>
        <p:txBody>
          <a:bodyPr/>
          <a:lstStyle/>
          <a:p>
            <a:r>
              <a:rPr lang="en-US" altLang="en-US" sz="2100" smtClean="0">
                <a:solidFill>
                  <a:srgbClr val="FFFFFF"/>
                </a:solidFill>
                <a:latin typeface="+mj-lt"/>
              </a:rPr>
              <a:t>© 2018   </a:t>
            </a:r>
            <a:fld id="{61102AC3-813C-473D-AB97-F0CC06756994}" type="slidenum">
              <a:rPr lang="en-US" altLang="en-US" sz="2250" b="1" smtClean="0">
                <a:solidFill>
                  <a:srgbClr val="FFFFFF"/>
                </a:solidFill>
                <a:latin typeface="+mj-lt"/>
              </a:rPr>
              <a:pPr/>
              <a:t>2</a:t>
            </a:fld>
            <a:endParaRPr lang="en-US" altLang="en-US" sz="2250" b="1" dirty="0">
              <a:solidFill>
                <a:srgbClr val="FFFFFF"/>
              </a:solidFill>
              <a:latin typeface="+mj-lt"/>
            </a:endParaRPr>
          </a:p>
        </p:txBody>
      </p:sp>
    </p:spTree>
    <p:extLst>
      <p:ext uri="{BB962C8B-B14F-4D97-AF65-F5344CB8AC3E}">
        <p14:creationId xmlns:p14="http://schemas.microsoft.com/office/powerpoint/2010/main" val="2663343714"/>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914401" y="2553419"/>
            <a:ext cx="16573500" cy="10413924"/>
          </a:xfrm>
        </p:spPr>
        <p:txBody>
          <a:bodyPr>
            <a:normAutofit/>
          </a:bodyPr>
          <a:lstStyle/>
          <a:p>
            <a:pPr marL="571500" indent="-571500"/>
            <a:r>
              <a:rPr lang="en-US" sz="4400" dirty="0" smtClean="0"/>
              <a:t>From August to October 2018, the GATG conducted meetings and engaged in email exchanges, and ultimately agreed to a draft that reflected all their proposed changes.  </a:t>
            </a:r>
          </a:p>
          <a:p>
            <a:pPr marL="571500" indent="-571500"/>
            <a:r>
              <a:rPr lang="en-US" sz="4400" dirty="0" smtClean="0"/>
              <a:t>These changes were approved by the </a:t>
            </a:r>
            <a:r>
              <a:rPr lang="en-US" sz="4400" dirty="0" err="1" smtClean="0"/>
              <a:t>ExCo</a:t>
            </a:r>
            <a:r>
              <a:rPr lang="en-US" sz="4400" dirty="0" smtClean="0"/>
              <a:t> in November 2018 and, after further discussion by the Board, were approved for distribution to the ANSI membership in December 2018. </a:t>
            </a:r>
          </a:p>
          <a:p>
            <a:pPr marL="571500" indent="-571500"/>
            <a:r>
              <a:rPr lang="en-US" sz="4400" dirty="0" smtClean="0"/>
              <a:t>On December 20, 2018, staff emailed the proposed draft to ANSI’s members, along with an </a:t>
            </a:r>
            <a:r>
              <a:rPr lang="en-US" sz="4400" dirty="0"/>
              <a:t>extensive FAQ </a:t>
            </a:r>
            <a:r>
              <a:rPr lang="en-US" sz="4400" dirty="0" smtClean="0"/>
              <a:t>document. </a:t>
            </a:r>
            <a:endParaRPr lang="en-US" sz="4400" dirty="0"/>
          </a:p>
          <a:p>
            <a:pPr marL="571500" indent="-571500"/>
            <a:r>
              <a:rPr lang="en-US" sz="4400" dirty="0" smtClean="0"/>
              <a:t>Comments were received from 16 ANSI members, which the GATG reviewed.</a:t>
            </a:r>
          </a:p>
          <a:p>
            <a:pPr marL="571500" indent="-571500"/>
            <a:r>
              <a:rPr lang="en-US" sz="4400" dirty="0" smtClean="0"/>
              <a:t>The ANSI Board will review these comments, along with the GATG’s proposed responses, at its June 5 Board meeting.</a:t>
            </a:r>
          </a:p>
        </p:txBody>
      </p:sp>
      <p:sp>
        <p:nvSpPr>
          <p:cNvPr id="4" name="Title 3"/>
          <p:cNvSpPr>
            <a:spLocks noGrp="1"/>
          </p:cNvSpPr>
          <p:nvPr>
            <p:ph type="title"/>
          </p:nvPr>
        </p:nvSpPr>
        <p:spPr>
          <a:xfrm>
            <a:off x="914401" y="670561"/>
            <a:ext cx="16573500" cy="2215514"/>
          </a:xfrm>
        </p:spPr>
        <p:txBody>
          <a:bodyPr>
            <a:normAutofit fontScale="90000"/>
          </a:bodyPr>
          <a:lstStyle/>
          <a:p>
            <a:r>
              <a:rPr lang="en-US" dirty="0" smtClean="0"/>
              <a:t>Work of the GATG and Action by the </a:t>
            </a:r>
            <a:r>
              <a:rPr lang="en-US" dirty="0" err="1" smtClean="0"/>
              <a:t>ExCo</a:t>
            </a:r>
            <a:r>
              <a:rPr lang="en-US" dirty="0" smtClean="0"/>
              <a:t> and Board</a:t>
            </a:r>
            <a:r>
              <a:rPr lang="en-US" dirty="0"/>
              <a:t/>
            </a:r>
            <a:br>
              <a:rPr lang="en-US" dirty="0"/>
            </a:br>
            <a:endParaRPr lang="en-US" dirty="0"/>
          </a:p>
        </p:txBody>
      </p:sp>
      <p:sp>
        <p:nvSpPr>
          <p:cNvPr id="5" name="Footer Placeholder 4"/>
          <p:cNvSpPr>
            <a:spLocks noGrp="1"/>
          </p:cNvSpPr>
          <p:nvPr>
            <p:ph type="ftr" sz="quarter" idx="11"/>
          </p:nvPr>
        </p:nvSpPr>
        <p:spPr>
          <a:xfrm>
            <a:off x="5849257" y="12967343"/>
            <a:ext cx="8403772" cy="730250"/>
          </a:xfrm>
        </p:spPr>
        <p:txBody>
          <a:bodyPr/>
          <a:lstStyle/>
          <a:p>
            <a:r>
              <a:rPr lang="en-US" smtClean="0"/>
              <a:t>USNC TAG Leadership Workshop | April 30, 2019</a:t>
            </a:r>
            <a:endParaRPr lang="en-US" dirty="0"/>
          </a:p>
        </p:txBody>
      </p:sp>
      <p:sp>
        <p:nvSpPr>
          <p:cNvPr id="2" name="Slide Number Placeholder 1"/>
          <p:cNvSpPr>
            <a:spLocks noGrp="1"/>
          </p:cNvSpPr>
          <p:nvPr>
            <p:ph type="sldNum" sz="quarter" idx="12"/>
          </p:nvPr>
        </p:nvSpPr>
        <p:spPr/>
        <p:txBody>
          <a:bodyPr/>
          <a:lstStyle/>
          <a:p>
            <a:r>
              <a:rPr lang="en-US" altLang="en-US" sz="2100" smtClean="0">
                <a:solidFill>
                  <a:srgbClr val="FFFFFF"/>
                </a:solidFill>
                <a:latin typeface="+mj-lt"/>
              </a:rPr>
              <a:t>© 2018   </a:t>
            </a:r>
            <a:fld id="{61102AC3-813C-473D-AB97-F0CC06756994}" type="slidenum">
              <a:rPr lang="en-US" altLang="en-US" sz="2250" b="1" smtClean="0">
                <a:solidFill>
                  <a:srgbClr val="FFFFFF"/>
                </a:solidFill>
                <a:latin typeface="+mj-lt"/>
              </a:rPr>
              <a:pPr/>
              <a:t>3</a:t>
            </a:fld>
            <a:endParaRPr lang="en-US" altLang="en-US" sz="2250" b="1" dirty="0">
              <a:solidFill>
                <a:srgbClr val="FFFFFF"/>
              </a:solidFill>
              <a:latin typeface="+mj-lt"/>
            </a:endParaRPr>
          </a:p>
        </p:txBody>
      </p:sp>
    </p:spTree>
    <p:extLst>
      <p:ext uri="{BB962C8B-B14F-4D97-AF65-F5344CB8AC3E}">
        <p14:creationId xmlns:p14="http://schemas.microsoft.com/office/powerpoint/2010/main" val="319681468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914401" y="2428875"/>
            <a:ext cx="16573500" cy="9955213"/>
          </a:xfrm>
        </p:spPr>
        <p:txBody>
          <a:bodyPr>
            <a:normAutofit/>
          </a:bodyPr>
          <a:lstStyle/>
          <a:p>
            <a:pPr marL="0" lvl="0" indent="0">
              <a:buNone/>
            </a:pPr>
            <a:r>
              <a:rPr lang="en-US" sz="4400" dirty="0" smtClean="0"/>
              <a:t>The </a:t>
            </a:r>
            <a:r>
              <a:rPr lang="en-US" sz="4400" dirty="0"/>
              <a:t>proposed changes </a:t>
            </a:r>
            <a:r>
              <a:rPr lang="en-US" sz="4400" dirty="0" smtClean="0"/>
              <a:t>were intended, among other things, </a:t>
            </a:r>
            <a:r>
              <a:rPr lang="en-US" sz="4400" dirty="0"/>
              <a:t>to:</a:t>
            </a:r>
          </a:p>
          <a:p>
            <a:pPr marL="571500" indent="-571500"/>
            <a:r>
              <a:rPr lang="en-US" sz="4400" dirty="0"/>
              <a:t>simplify the organizational structure of </a:t>
            </a:r>
            <a:r>
              <a:rPr lang="en-US" sz="4400" dirty="0" smtClean="0"/>
              <a:t>ANSI and update/refresh the document; </a:t>
            </a:r>
            <a:endParaRPr lang="en-US" sz="4400" dirty="0"/>
          </a:p>
          <a:p>
            <a:pPr marL="571500" indent="-571500"/>
            <a:r>
              <a:rPr lang="en-US" sz="4400" dirty="0" smtClean="0"/>
              <a:t>confirm </a:t>
            </a:r>
            <a:r>
              <a:rPr lang="en-US" sz="4400" dirty="0"/>
              <a:t>that voting members of the Committees of </a:t>
            </a:r>
            <a:r>
              <a:rPr lang="en-US" sz="4400" dirty="0" smtClean="0"/>
              <a:t>ANSI, including members of the USNC Council, </a:t>
            </a:r>
            <a:r>
              <a:rPr lang="en-US" sz="4400" dirty="0"/>
              <a:t>since they are making decisions on behalf of ANSI, owe fiduciary duties to </a:t>
            </a:r>
            <a:r>
              <a:rPr lang="en-US" sz="4400" dirty="0" smtClean="0"/>
              <a:t>ANSI;</a:t>
            </a:r>
            <a:endParaRPr lang="en-US" sz="4400" dirty="0"/>
          </a:p>
          <a:p>
            <a:pPr marL="571500" indent="-571500"/>
            <a:r>
              <a:rPr lang="en-US" sz="4400" dirty="0" smtClean="0"/>
              <a:t>clarify </a:t>
            </a:r>
            <a:r>
              <a:rPr lang="en-US" sz="4400" dirty="0"/>
              <a:t>that the Policy Committees (renamed </a:t>
            </a:r>
            <a:r>
              <a:rPr lang="en-US" sz="4400" dirty="0" smtClean="0"/>
              <a:t>Policy </a:t>
            </a:r>
            <a:r>
              <a:rPr lang="en-US" sz="4400" dirty="0"/>
              <a:t>Advisory </a:t>
            </a:r>
            <a:r>
              <a:rPr lang="en-US" sz="4400" dirty="0" smtClean="0"/>
              <a:t>Groups or “PAGs”) will continue to provide expert input in certain areas; and</a:t>
            </a:r>
          </a:p>
          <a:p>
            <a:pPr marL="571500" indent="-571500"/>
            <a:r>
              <a:rPr lang="en-US" sz="4400" dirty="0"/>
              <a:t>confirm that all members of ANSI who participate in ANSI committees of any kind are bound by a Code of Conduct that is incorporated into the By-Laws </a:t>
            </a:r>
            <a:r>
              <a:rPr lang="en-US" sz="4400" dirty="0" smtClean="0"/>
              <a:t>draft.</a:t>
            </a:r>
          </a:p>
          <a:p>
            <a:endParaRPr lang="en-US" dirty="0"/>
          </a:p>
        </p:txBody>
      </p:sp>
      <p:sp>
        <p:nvSpPr>
          <p:cNvPr id="4" name="Title 3"/>
          <p:cNvSpPr>
            <a:spLocks noGrp="1"/>
          </p:cNvSpPr>
          <p:nvPr>
            <p:ph type="title"/>
          </p:nvPr>
        </p:nvSpPr>
        <p:spPr>
          <a:xfrm>
            <a:off x="914401" y="342900"/>
            <a:ext cx="16573500" cy="2457450"/>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What Were the Proposed By-Laws Changes?</a:t>
            </a:r>
            <a:r>
              <a:rPr lang="en-US" dirty="0"/>
              <a:t/>
            </a:r>
            <a:br>
              <a:rPr lang="en-US" dirty="0"/>
            </a:br>
            <a:endParaRPr lang="en-US" dirty="0"/>
          </a:p>
        </p:txBody>
      </p:sp>
      <p:sp>
        <p:nvSpPr>
          <p:cNvPr id="5" name="Footer Placeholder 4"/>
          <p:cNvSpPr>
            <a:spLocks noGrp="1"/>
          </p:cNvSpPr>
          <p:nvPr>
            <p:ph type="ftr" sz="quarter" idx="11"/>
          </p:nvPr>
        </p:nvSpPr>
        <p:spPr>
          <a:xfrm>
            <a:off x="5849257" y="12967343"/>
            <a:ext cx="8403772" cy="730250"/>
          </a:xfrm>
        </p:spPr>
        <p:txBody>
          <a:bodyPr/>
          <a:lstStyle/>
          <a:p>
            <a:r>
              <a:rPr lang="en-US" smtClean="0"/>
              <a:t>USNC TAG Leadership Workshop | April 30, 2019</a:t>
            </a:r>
            <a:endParaRPr lang="en-US" dirty="0"/>
          </a:p>
        </p:txBody>
      </p:sp>
      <p:sp>
        <p:nvSpPr>
          <p:cNvPr id="2" name="Slide Number Placeholder 1"/>
          <p:cNvSpPr>
            <a:spLocks noGrp="1"/>
          </p:cNvSpPr>
          <p:nvPr>
            <p:ph type="sldNum" sz="quarter" idx="12"/>
          </p:nvPr>
        </p:nvSpPr>
        <p:spPr/>
        <p:txBody>
          <a:bodyPr/>
          <a:lstStyle/>
          <a:p>
            <a:r>
              <a:rPr lang="en-US" altLang="en-US" sz="2100" smtClean="0">
                <a:solidFill>
                  <a:srgbClr val="FFFFFF"/>
                </a:solidFill>
                <a:latin typeface="+mj-lt"/>
              </a:rPr>
              <a:t>© 2018   </a:t>
            </a:r>
            <a:fld id="{61102AC3-813C-473D-AB97-F0CC06756994}" type="slidenum">
              <a:rPr lang="en-US" altLang="en-US" sz="2250" b="1" smtClean="0">
                <a:solidFill>
                  <a:srgbClr val="FFFFFF"/>
                </a:solidFill>
                <a:latin typeface="+mj-lt"/>
              </a:rPr>
              <a:pPr/>
              <a:t>4</a:t>
            </a:fld>
            <a:endParaRPr lang="en-US" altLang="en-US" sz="2250" b="1" dirty="0">
              <a:solidFill>
                <a:srgbClr val="FFFFFF"/>
              </a:solidFill>
              <a:latin typeface="+mj-lt"/>
            </a:endParaRPr>
          </a:p>
        </p:txBody>
      </p:sp>
    </p:spTree>
    <p:extLst>
      <p:ext uri="{BB962C8B-B14F-4D97-AF65-F5344CB8AC3E}">
        <p14:creationId xmlns:p14="http://schemas.microsoft.com/office/powerpoint/2010/main" val="1532719170"/>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USNC TAG Leadership Workshop | April 30, 2019</a:t>
            </a:r>
            <a:endParaRPr lang="en-US" dirty="0"/>
          </a:p>
        </p:txBody>
      </p:sp>
      <p:sp>
        <p:nvSpPr>
          <p:cNvPr id="3" name="Slide Number Placeholder 2"/>
          <p:cNvSpPr>
            <a:spLocks noGrp="1"/>
          </p:cNvSpPr>
          <p:nvPr>
            <p:ph type="sldNum" sz="quarter" idx="12"/>
          </p:nvPr>
        </p:nvSpPr>
        <p:spPr/>
        <p:txBody>
          <a:bodyPr/>
          <a:lstStyle/>
          <a:p>
            <a:r>
              <a:rPr lang="en-US" altLang="en-US" sz="2100" smtClean="0">
                <a:solidFill>
                  <a:srgbClr val="FFFFFF"/>
                </a:solidFill>
                <a:latin typeface="+mj-lt"/>
              </a:rPr>
              <a:t>© 2018   </a:t>
            </a:r>
            <a:fld id="{61102AC3-813C-473D-AB97-F0CC06756994}" type="slidenum">
              <a:rPr lang="en-US" altLang="en-US" sz="2250" b="1" smtClean="0">
                <a:solidFill>
                  <a:srgbClr val="FFFFFF"/>
                </a:solidFill>
                <a:latin typeface="+mj-lt"/>
              </a:rPr>
              <a:pPr/>
              <a:t>5</a:t>
            </a:fld>
            <a:endParaRPr lang="en-US" altLang="en-US" sz="2250" b="1" dirty="0">
              <a:solidFill>
                <a:srgbClr val="FFFFFF"/>
              </a:solidFill>
              <a:latin typeface="+mj-lt"/>
            </a:endParaRPr>
          </a:p>
        </p:txBody>
      </p:sp>
      <p:sp>
        <p:nvSpPr>
          <p:cNvPr id="4" name="Text Placeholder 3"/>
          <p:cNvSpPr>
            <a:spLocks noGrp="1"/>
          </p:cNvSpPr>
          <p:nvPr>
            <p:ph type="body" sz="quarter" idx="13"/>
          </p:nvPr>
        </p:nvSpPr>
        <p:spPr>
          <a:xfrm>
            <a:off x="914400" y="2314575"/>
            <a:ext cx="16573500" cy="10374313"/>
          </a:xfrm>
        </p:spPr>
        <p:txBody>
          <a:bodyPr>
            <a:normAutofit fontScale="92500"/>
          </a:bodyPr>
          <a:lstStyle/>
          <a:p>
            <a:pPr marL="571500" indent="-571500"/>
            <a:r>
              <a:rPr lang="en-US" sz="4400" dirty="0" smtClean="0"/>
              <a:t>The GATG </a:t>
            </a:r>
            <a:r>
              <a:rPr lang="en-US" sz="4400" dirty="0"/>
              <a:t>felt that a new and strongly-worded Code of Conduct was necessary to set the ground rules for minimum acceptable conduct by ANSI participants and that it should be made an exhibit to the By-Laws.</a:t>
            </a:r>
          </a:p>
          <a:p>
            <a:pPr lvl="0"/>
            <a:r>
              <a:rPr lang="en-US" sz="4400" dirty="0"/>
              <a:t>The </a:t>
            </a:r>
            <a:r>
              <a:rPr lang="en-US" sz="4400" dirty="0" smtClean="0"/>
              <a:t>new </a:t>
            </a:r>
            <a:r>
              <a:rPr lang="en-US" sz="4400" dirty="0"/>
              <a:t>Code of </a:t>
            </a:r>
            <a:r>
              <a:rPr lang="en-US" sz="4400" dirty="0" smtClean="0"/>
              <a:t>Conduct, which was approved at the December 2018 meeting: </a:t>
            </a:r>
            <a:endParaRPr lang="en-US" sz="4400" dirty="0"/>
          </a:p>
          <a:p>
            <a:pPr lvl="1"/>
            <a:r>
              <a:rPr lang="en-US" sz="4400" dirty="0"/>
              <a:t>applies to all ANSI participants, including members of Committees of ANSI, Forums and PAGs;</a:t>
            </a:r>
          </a:p>
          <a:p>
            <a:pPr lvl="1"/>
            <a:r>
              <a:rPr lang="en-US" sz="4400" dirty="0"/>
              <a:t>seeks to protect all ANSI participants, including staff, from abusive behavior and/or unacceptable practices;</a:t>
            </a:r>
          </a:p>
          <a:p>
            <a:pPr lvl="1"/>
            <a:r>
              <a:rPr lang="en-US" sz="4400" dirty="0"/>
              <a:t>provides specific guidance on how participants should and should not behave in specific situations; and</a:t>
            </a:r>
          </a:p>
          <a:p>
            <a:pPr lvl="1"/>
            <a:r>
              <a:rPr lang="en-US" sz="4400" dirty="0"/>
              <a:t>has “teeth” – for the first time it contains a provision stating that violations “will result in disciplinary action, including termination of membership status at ANSI.” </a:t>
            </a:r>
          </a:p>
          <a:p>
            <a:endParaRPr lang="en-US" dirty="0"/>
          </a:p>
          <a:p>
            <a:endParaRPr lang="en-US" dirty="0"/>
          </a:p>
        </p:txBody>
      </p:sp>
      <p:sp>
        <p:nvSpPr>
          <p:cNvPr id="5" name="Title 4"/>
          <p:cNvSpPr>
            <a:spLocks noGrp="1"/>
          </p:cNvSpPr>
          <p:nvPr>
            <p:ph type="title"/>
          </p:nvPr>
        </p:nvSpPr>
        <p:spPr>
          <a:xfrm>
            <a:off x="914401" y="457200"/>
            <a:ext cx="16573500" cy="1571625"/>
          </a:xfrm>
        </p:spPr>
        <p:txBody>
          <a:bodyPr>
            <a:normAutofit/>
          </a:bodyPr>
          <a:lstStyle/>
          <a:p>
            <a:r>
              <a:rPr lang="en-US" dirty="0"/>
              <a:t>New Code of </a:t>
            </a:r>
            <a:r>
              <a:rPr lang="en-US" dirty="0" smtClean="0"/>
              <a:t>Conduct</a:t>
            </a:r>
            <a:endParaRPr lang="en-US" dirty="0"/>
          </a:p>
        </p:txBody>
      </p:sp>
    </p:spTree>
    <p:extLst>
      <p:ext uri="{BB962C8B-B14F-4D97-AF65-F5344CB8AC3E}">
        <p14:creationId xmlns:p14="http://schemas.microsoft.com/office/powerpoint/2010/main" val="314537183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r>
              <a:rPr lang="en-US" altLang="en-US" sz="2100" smtClean="0">
                <a:solidFill>
                  <a:srgbClr val="FFFFFF"/>
                </a:solidFill>
                <a:latin typeface="+mj-lt"/>
              </a:rPr>
              <a:t>© 2018   </a:t>
            </a:r>
            <a:fld id="{61102AC3-813C-473D-AB97-F0CC06756994}" type="slidenum">
              <a:rPr lang="en-US" altLang="en-US" sz="2250" b="1" smtClean="0">
                <a:solidFill>
                  <a:srgbClr val="FFFFFF"/>
                </a:solidFill>
                <a:latin typeface="+mj-lt"/>
              </a:rPr>
              <a:pPr/>
              <a:t>6</a:t>
            </a:fld>
            <a:endParaRPr lang="en-US" altLang="en-US" sz="2250" b="1" dirty="0">
              <a:solidFill>
                <a:srgbClr val="FFFFFF"/>
              </a:solidFill>
              <a:latin typeface="+mj-lt"/>
            </a:endParaRPr>
          </a:p>
        </p:txBody>
      </p:sp>
      <p:sp>
        <p:nvSpPr>
          <p:cNvPr id="4" name="Text Placeholder 3"/>
          <p:cNvSpPr>
            <a:spLocks noGrp="1"/>
          </p:cNvSpPr>
          <p:nvPr>
            <p:ph type="body" sz="quarter" idx="13"/>
          </p:nvPr>
        </p:nvSpPr>
        <p:spPr>
          <a:xfrm>
            <a:off x="914401" y="2983555"/>
            <a:ext cx="16573500" cy="9983788"/>
          </a:xfrm>
        </p:spPr>
        <p:txBody>
          <a:bodyPr/>
          <a:lstStyle/>
          <a:p>
            <a:r>
              <a:rPr lang="en-US" dirty="0" smtClean="0"/>
              <a:t>Under the proposed By-Laws, the USNC Council is considered an International Liaison Committee of ANSI – a newly formed category that also includes the ANSI ISO Council.</a:t>
            </a:r>
          </a:p>
          <a:p>
            <a:r>
              <a:rPr lang="en-US" dirty="0" smtClean="0"/>
              <a:t>The proposed By-Laws no longer categorizes the “USNC” as a “program oversight committee” as that categorization was viewed as inappropriate and misleading.</a:t>
            </a:r>
          </a:p>
          <a:p>
            <a:r>
              <a:rPr lang="en-US" dirty="0" smtClean="0"/>
              <a:t>The proposed By-Laws clarifies that the USNC </a:t>
            </a:r>
            <a:r>
              <a:rPr lang="en-US" dirty="0"/>
              <a:t>Council </a:t>
            </a:r>
            <a:r>
              <a:rPr lang="en-US" dirty="0" smtClean="0"/>
              <a:t>oversees </a:t>
            </a:r>
            <a:r>
              <a:rPr lang="en-US" dirty="0"/>
              <a:t>the United States involvement in the IEC and other </a:t>
            </a:r>
            <a:r>
              <a:rPr lang="en-US" dirty="0" err="1"/>
              <a:t>electrotechnical</a:t>
            </a:r>
            <a:r>
              <a:rPr lang="en-US" dirty="0"/>
              <a:t> bodies associated with the IEC </a:t>
            </a:r>
            <a:r>
              <a:rPr lang="en-US" dirty="0" smtClean="0"/>
              <a:t>regarding </a:t>
            </a:r>
            <a:r>
              <a:rPr lang="en-US" b="1" u="sng" dirty="0" smtClean="0"/>
              <a:t>both</a:t>
            </a:r>
            <a:r>
              <a:rPr lang="en-US" dirty="0" smtClean="0"/>
              <a:t> </a:t>
            </a:r>
            <a:r>
              <a:rPr lang="en-US" dirty="0"/>
              <a:t>IEC standardization and conformity-assessment issues on behalf of the </a:t>
            </a:r>
            <a:r>
              <a:rPr lang="en-US" dirty="0" smtClean="0"/>
              <a:t>Institute.</a:t>
            </a:r>
          </a:p>
          <a:p>
            <a:r>
              <a:rPr lang="en-US" dirty="0" smtClean="0"/>
              <a:t>Under the proposed By-Laws, the USNC Council recommends its annual budget to the ANSI Executive Committee in the first instance.</a:t>
            </a:r>
            <a:endParaRPr lang="en-US" dirty="0"/>
          </a:p>
        </p:txBody>
      </p:sp>
      <p:sp>
        <p:nvSpPr>
          <p:cNvPr id="5" name="Title 4"/>
          <p:cNvSpPr>
            <a:spLocks noGrp="1"/>
          </p:cNvSpPr>
          <p:nvPr>
            <p:ph type="title"/>
          </p:nvPr>
        </p:nvSpPr>
        <p:spPr/>
        <p:txBody>
          <a:bodyPr>
            <a:normAutofit fontScale="90000"/>
          </a:bodyPr>
          <a:lstStyle/>
          <a:p>
            <a:r>
              <a:rPr lang="en-US" dirty="0" smtClean="0"/>
              <a:t>What Were the Proposed By-Laws Changes Relating to the USNC?</a:t>
            </a:r>
            <a:endParaRPr lang="en-US" dirty="0"/>
          </a:p>
        </p:txBody>
      </p:sp>
      <p:sp>
        <p:nvSpPr>
          <p:cNvPr id="2" name="Footer Placeholder 1"/>
          <p:cNvSpPr>
            <a:spLocks noGrp="1"/>
          </p:cNvSpPr>
          <p:nvPr>
            <p:ph type="ftr" sz="quarter" idx="11"/>
          </p:nvPr>
        </p:nvSpPr>
        <p:spPr/>
        <p:txBody>
          <a:bodyPr/>
          <a:lstStyle/>
          <a:p>
            <a:r>
              <a:rPr lang="en-US" smtClean="0"/>
              <a:t>USNC TAG Leadership Workshop | April 30, 2019</a:t>
            </a:r>
            <a:endParaRPr lang="en-US" dirty="0"/>
          </a:p>
        </p:txBody>
      </p:sp>
    </p:spTree>
    <p:extLst>
      <p:ext uri="{BB962C8B-B14F-4D97-AF65-F5344CB8AC3E}">
        <p14:creationId xmlns:p14="http://schemas.microsoft.com/office/powerpoint/2010/main" val="42046899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USNC TAG Leadership Workshop | April 30, 2019</a:t>
            </a:r>
            <a:endParaRPr lang="en-US" dirty="0"/>
          </a:p>
        </p:txBody>
      </p:sp>
      <p:sp>
        <p:nvSpPr>
          <p:cNvPr id="3" name="Slide Number Placeholder 2"/>
          <p:cNvSpPr>
            <a:spLocks noGrp="1"/>
          </p:cNvSpPr>
          <p:nvPr>
            <p:ph type="sldNum" sz="quarter" idx="12"/>
          </p:nvPr>
        </p:nvSpPr>
        <p:spPr/>
        <p:txBody>
          <a:bodyPr/>
          <a:lstStyle/>
          <a:p>
            <a:r>
              <a:rPr lang="en-US" altLang="en-US" sz="2100" smtClean="0">
                <a:solidFill>
                  <a:srgbClr val="FFFFFF"/>
                </a:solidFill>
                <a:latin typeface="+mj-lt"/>
              </a:rPr>
              <a:t>© 2018   </a:t>
            </a:r>
            <a:fld id="{61102AC3-813C-473D-AB97-F0CC06756994}" type="slidenum">
              <a:rPr lang="en-US" altLang="en-US" sz="2250" b="1" smtClean="0">
                <a:solidFill>
                  <a:srgbClr val="FFFFFF"/>
                </a:solidFill>
                <a:latin typeface="+mj-lt"/>
              </a:rPr>
              <a:pPr/>
              <a:t>7</a:t>
            </a:fld>
            <a:endParaRPr lang="en-US" altLang="en-US" sz="2250" b="1" dirty="0">
              <a:solidFill>
                <a:srgbClr val="FFFFFF"/>
              </a:solidFill>
              <a:latin typeface="+mj-lt"/>
            </a:endParaRPr>
          </a:p>
        </p:txBody>
      </p:sp>
      <p:sp>
        <p:nvSpPr>
          <p:cNvPr id="4" name="Text Placeholder 3"/>
          <p:cNvSpPr>
            <a:spLocks noGrp="1"/>
          </p:cNvSpPr>
          <p:nvPr>
            <p:ph type="body" sz="quarter" idx="13"/>
          </p:nvPr>
        </p:nvSpPr>
        <p:spPr/>
        <p:txBody>
          <a:bodyPr>
            <a:normAutofit/>
          </a:bodyPr>
          <a:lstStyle/>
          <a:p>
            <a:endParaRPr lang="en-US" sz="4400" dirty="0" smtClean="0"/>
          </a:p>
          <a:p>
            <a:r>
              <a:rPr lang="en-US" u="sng" dirty="0"/>
              <a:t>United States National Committee </a:t>
            </a:r>
            <a:r>
              <a:rPr lang="en-US" u="sng" strike="sngStrike" dirty="0">
                <a:solidFill>
                  <a:srgbClr val="FF0000"/>
                </a:solidFill>
              </a:rPr>
              <a:t>of the International </a:t>
            </a:r>
            <a:r>
              <a:rPr lang="en-US" u="sng" strike="sngStrike" dirty="0" err="1">
                <a:solidFill>
                  <a:srgbClr val="FF0000"/>
                </a:solidFill>
              </a:rPr>
              <a:t>Electrotechnical</a:t>
            </a:r>
            <a:r>
              <a:rPr lang="en-US" u="sng" strike="sngStrike" dirty="0">
                <a:solidFill>
                  <a:srgbClr val="FF0000"/>
                </a:solidFill>
              </a:rPr>
              <a:t> </a:t>
            </a:r>
            <a:r>
              <a:rPr lang="en-US" strike="sngStrike" dirty="0" err="1" smtClean="0">
                <a:solidFill>
                  <a:srgbClr val="FF0000"/>
                </a:solidFill>
              </a:rPr>
              <a:t>Commission</a:t>
            </a:r>
            <a:r>
              <a:rPr lang="en-US" dirty="0" err="1" smtClean="0"/>
              <a:t>Council</a:t>
            </a:r>
            <a:r>
              <a:rPr lang="en-US" dirty="0" smtClean="0"/>
              <a:t> </a:t>
            </a:r>
            <a:r>
              <a:rPr lang="en-US" u="sng" dirty="0" smtClean="0">
                <a:solidFill>
                  <a:srgbClr val="0074BF"/>
                </a:solidFill>
              </a:rPr>
              <a:t>(USNC Council). </a:t>
            </a:r>
            <a:r>
              <a:rPr lang="en-US" dirty="0" smtClean="0">
                <a:solidFill>
                  <a:schemeClr val="bg1"/>
                </a:solidFill>
              </a:rPr>
              <a:t>The </a:t>
            </a:r>
            <a:r>
              <a:rPr lang="en-US" dirty="0">
                <a:solidFill>
                  <a:schemeClr val="bg1"/>
                </a:solidFill>
              </a:rPr>
              <a:t>responsibility </a:t>
            </a:r>
            <a:r>
              <a:rPr lang="en-US" strike="sngStrike" dirty="0" smtClean="0">
                <a:solidFill>
                  <a:srgbClr val="FF0000"/>
                </a:solidFill>
              </a:rPr>
              <a:t>of the Institute </a:t>
            </a:r>
            <a:r>
              <a:rPr lang="en-US" dirty="0" smtClean="0"/>
              <a:t>for </a:t>
            </a:r>
            <a:r>
              <a:rPr lang="en-US" dirty="0"/>
              <a:t>United States representation in the </a:t>
            </a:r>
            <a:r>
              <a:rPr lang="en-US" strike="sngStrike" dirty="0" smtClean="0">
                <a:solidFill>
                  <a:srgbClr val="FF0000"/>
                </a:solidFill>
              </a:rPr>
              <a:t>International </a:t>
            </a:r>
            <a:r>
              <a:rPr lang="en-US" strike="sngStrike" dirty="0" err="1">
                <a:solidFill>
                  <a:srgbClr val="FF0000"/>
                </a:solidFill>
              </a:rPr>
              <a:t>Electrotechnical</a:t>
            </a:r>
            <a:r>
              <a:rPr lang="en-US" strike="sngStrike" dirty="0">
                <a:solidFill>
                  <a:srgbClr val="FF0000"/>
                </a:solidFill>
              </a:rPr>
              <a:t> Commission (“ </a:t>
            </a:r>
            <a:r>
              <a:rPr lang="en-US" dirty="0"/>
              <a:t>IEC</a:t>
            </a:r>
            <a:r>
              <a:rPr lang="en-US" strike="sngStrike" dirty="0">
                <a:solidFill>
                  <a:srgbClr val="FF0000"/>
                </a:solidFill>
              </a:rPr>
              <a:t>”) </a:t>
            </a:r>
            <a:r>
              <a:rPr lang="en-US" dirty="0"/>
              <a:t>and other </a:t>
            </a:r>
            <a:r>
              <a:rPr lang="en-US" dirty="0" err="1"/>
              <a:t>electrotechnical</a:t>
            </a:r>
            <a:r>
              <a:rPr lang="en-US" dirty="0"/>
              <a:t> bodies associated with the IEC has been delegated by the Board </a:t>
            </a:r>
            <a:r>
              <a:rPr lang="en-US" strike="sngStrike" dirty="0">
                <a:solidFill>
                  <a:srgbClr val="FF0000"/>
                </a:solidFill>
              </a:rPr>
              <a:t>of Directors to </a:t>
            </a:r>
            <a:r>
              <a:rPr lang="en-US" strike="sngStrike" dirty="0" err="1">
                <a:solidFill>
                  <a:srgbClr val="FF0000"/>
                </a:solidFill>
              </a:rPr>
              <a:t>the</a:t>
            </a:r>
            <a:r>
              <a:rPr lang="en-US" u="heavy" dirty="0" err="1">
                <a:solidFill>
                  <a:srgbClr val="0074BF"/>
                </a:solidFill>
              </a:rPr>
              <a:t>to</a:t>
            </a:r>
            <a:r>
              <a:rPr lang="en-US" u="heavy" dirty="0">
                <a:solidFill>
                  <a:srgbClr val="0074BF"/>
                </a:solidFill>
              </a:rPr>
              <a:t> the USNC whose responsibilities are set forth in the </a:t>
            </a:r>
            <a:r>
              <a:rPr lang="en-US" dirty="0"/>
              <a:t>United States National Committee </a:t>
            </a:r>
            <a:r>
              <a:rPr lang="en-US" strike="sngStrike" dirty="0"/>
              <a:t>of the International </a:t>
            </a:r>
            <a:r>
              <a:rPr lang="en-US" strike="sngStrike" dirty="0" err="1"/>
              <a:t>Electrotechnical</a:t>
            </a:r>
            <a:r>
              <a:rPr lang="en-US" strike="sngStrike" dirty="0"/>
              <a:t> </a:t>
            </a:r>
            <a:r>
              <a:rPr lang="en-US" strike="sngStrike" dirty="0">
                <a:solidFill>
                  <a:srgbClr val="FF0000"/>
                </a:solidFill>
              </a:rPr>
              <a:t>Commission (“ USNC”). This </a:t>
            </a:r>
            <a:r>
              <a:rPr lang="en-US" strike="sngStrike" dirty="0" err="1">
                <a:solidFill>
                  <a:srgbClr val="FF0000"/>
                </a:solidFill>
              </a:rPr>
              <a:t>responsibility</a:t>
            </a:r>
            <a:r>
              <a:rPr lang="en-US" u="heavy" dirty="0" err="1">
                <a:solidFill>
                  <a:srgbClr val="0074BF"/>
                </a:solidFill>
              </a:rPr>
              <a:t>Statutes</a:t>
            </a:r>
            <a:r>
              <a:rPr lang="en-US" u="heavy" dirty="0">
                <a:solidFill>
                  <a:srgbClr val="0074BF"/>
                </a:solidFill>
              </a:rPr>
              <a:t> and Rules. The responsibility for the USNC </a:t>
            </a:r>
            <a:r>
              <a:rPr lang="en-US" dirty="0"/>
              <a:t>shall be exclusively exercised by the USNC </a:t>
            </a:r>
            <a:r>
              <a:rPr lang="en-US" strike="sngStrike" dirty="0">
                <a:solidFill>
                  <a:srgbClr val="FF0000"/>
                </a:solidFill>
              </a:rPr>
              <a:t>IEC </a:t>
            </a:r>
            <a:r>
              <a:rPr lang="en-US" dirty="0"/>
              <a:t>Council, </a:t>
            </a:r>
            <a:r>
              <a:rPr lang="en-US" u="sng" dirty="0" smtClean="0">
                <a:solidFill>
                  <a:srgbClr val="0074BF"/>
                </a:solidFill>
              </a:rPr>
              <a:t>an International Relations Committee, </a:t>
            </a:r>
            <a:r>
              <a:rPr lang="en-US" dirty="0" smtClean="0"/>
              <a:t>subject </a:t>
            </a:r>
            <a:r>
              <a:rPr lang="en-US" dirty="0"/>
              <a:t>to the oversight of the Executive Committee </a:t>
            </a:r>
            <a:r>
              <a:rPr lang="en-US" strike="sngStrike" dirty="0">
                <a:solidFill>
                  <a:srgbClr val="FF0000"/>
                </a:solidFill>
              </a:rPr>
              <a:t>or the Board of Directors of the Institute</a:t>
            </a:r>
            <a:r>
              <a:rPr lang="en-US" dirty="0" smtClean="0"/>
              <a:t>.</a:t>
            </a:r>
            <a:endParaRPr lang="en-US" u="sng" dirty="0"/>
          </a:p>
        </p:txBody>
      </p:sp>
      <p:sp>
        <p:nvSpPr>
          <p:cNvPr id="5" name="Title 4"/>
          <p:cNvSpPr>
            <a:spLocks noGrp="1"/>
          </p:cNvSpPr>
          <p:nvPr>
            <p:ph type="title"/>
          </p:nvPr>
        </p:nvSpPr>
        <p:spPr/>
        <p:txBody>
          <a:bodyPr/>
          <a:lstStyle/>
          <a:p>
            <a:r>
              <a:rPr lang="en-US" dirty="0" smtClean="0"/>
              <a:t>Section 4.07 of Proposed New By-Laws</a:t>
            </a:r>
            <a:endParaRPr lang="en-US" dirty="0"/>
          </a:p>
        </p:txBody>
      </p:sp>
    </p:spTree>
    <p:extLst>
      <p:ext uri="{BB962C8B-B14F-4D97-AF65-F5344CB8AC3E}">
        <p14:creationId xmlns:p14="http://schemas.microsoft.com/office/powerpoint/2010/main" val="290608846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USNC TAG Leadership Workshop | April 30, 2019</a:t>
            </a:r>
            <a:endParaRPr lang="en-US" dirty="0"/>
          </a:p>
        </p:txBody>
      </p:sp>
      <p:sp>
        <p:nvSpPr>
          <p:cNvPr id="3" name="Slide Number Placeholder 2"/>
          <p:cNvSpPr>
            <a:spLocks noGrp="1"/>
          </p:cNvSpPr>
          <p:nvPr>
            <p:ph type="sldNum" sz="quarter" idx="12"/>
          </p:nvPr>
        </p:nvSpPr>
        <p:spPr/>
        <p:txBody>
          <a:bodyPr/>
          <a:lstStyle/>
          <a:p>
            <a:r>
              <a:rPr lang="en-US" altLang="en-US" sz="2100" smtClean="0">
                <a:solidFill>
                  <a:srgbClr val="FFFFFF"/>
                </a:solidFill>
                <a:latin typeface="+mj-lt"/>
              </a:rPr>
              <a:t>© 2018   </a:t>
            </a:r>
            <a:fld id="{61102AC3-813C-473D-AB97-F0CC06756994}" type="slidenum">
              <a:rPr lang="en-US" altLang="en-US" sz="2250" b="1" smtClean="0">
                <a:solidFill>
                  <a:srgbClr val="FFFFFF"/>
                </a:solidFill>
                <a:latin typeface="+mj-lt"/>
              </a:rPr>
              <a:pPr/>
              <a:t>8</a:t>
            </a:fld>
            <a:endParaRPr lang="en-US" altLang="en-US" sz="2250" b="1" dirty="0">
              <a:solidFill>
                <a:srgbClr val="FFFFFF"/>
              </a:solidFill>
              <a:latin typeface="+mj-lt"/>
            </a:endParaRPr>
          </a:p>
        </p:txBody>
      </p:sp>
      <p:sp>
        <p:nvSpPr>
          <p:cNvPr id="4" name="Text Placeholder 3"/>
          <p:cNvSpPr>
            <a:spLocks noGrp="1"/>
          </p:cNvSpPr>
          <p:nvPr>
            <p:ph type="body" sz="quarter" idx="13"/>
          </p:nvPr>
        </p:nvSpPr>
        <p:spPr/>
        <p:txBody>
          <a:bodyPr>
            <a:normAutofit/>
          </a:bodyPr>
          <a:lstStyle/>
          <a:p>
            <a:r>
              <a:rPr lang="en-US" strike="sngStrike" dirty="0">
                <a:solidFill>
                  <a:srgbClr val="FF0000"/>
                </a:solidFill>
              </a:rPr>
              <a:t>14 </a:t>
            </a:r>
            <a:r>
              <a:rPr lang="en-US" dirty="0"/>
              <a:t>The USNC </a:t>
            </a:r>
            <a:r>
              <a:rPr lang="en-US" strike="sngStrike" dirty="0">
                <a:solidFill>
                  <a:srgbClr val="FF0000"/>
                </a:solidFill>
              </a:rPr>
              <a:t>IEC </a:t>
            </a:r>
            <a:r>
              <a:rPr lang="en-US" dirty="0"/>
              <a:t>Council shall be </a:t>
            </a:r>
            <a:r>
              <a:rPr lang="en-US" dirty="0" smtClean="0"/>
              <a:t>composed of </a:t>
            </a:r>
            <a:r>
              <a:rPr lang="en-US" dirty="0"/>
              <a:t>the </a:t>
            </a:r>
            <a:r>
              <a:rPr lang="en-US" strike="sngStrike" dirty="0" err="1"/>
              <a:t>officers</a:t>
            </a:r>
            <a:r>
              <a:rPr lang="en-US" u="heavy" dirty="0" err="1">
                <a:solidFill>
                  <a:srgbClr val="0074BF"/>
                </a:solidFill>
              </a:rPr>
              <a:t>Chair</a:t>
            </a:r>
            <a:r>
              <a:rPr lang="en-US" u="heavy" dirty="0">
                <a:solidFill>
                  <a:srgbClr val="0074BF"/>
                </a:solidFill>
              </a:rPr>
              <a:t> </a:t>
            </a:r>
            <a:r>
              <a:rPr lang="en-US" dirty="0"/>
              <a:t>of the </a:t>
            </a:r>
            <a:r>
              <a:rPr lang="en-US" dirty="0" smtClean="0"/>
              <a:t>USNC </a:t>
            </a:r>
            <a:r>
              <a:rPr lang="en-US" dirty="0" smtClean="0">
                <a:solidFill>
                  <a:srgbClr val="0074BF"/>
                </a:solidFill>
              </a:rPr>
              <a:t>Council</a:t>
            </a:r>
            <a:r>
              <a:rPr lang="en-US" dirty="0" smtClean="0"/>
              <a:t> </a:t>
            </a:r>
            <a:r>
              <a:rPr lang="en-US" dirty="0"/>
              <a:t>and </a:t>
            </a:r>
            <a:r>
              <a:rPr lang="en-US" u="heavy" dirty="0">
                <a:solidFill>
                  <a:srgbClr val="0074BF"/>
                </a:solidFill>
              </a:rPr>
              <a:t>other USNC </a:t>
            </a:r>
            <a:r>
              <a:rPr lang="en-US" u="heavy" dirty="0" smtClean="0">
                <a:solidFill>
                  <a:srgbClr val="0074BF"/>
                </a:solidFill>
              </a:rPr>
              <a:t>officers, as well as, </a:t>
            </a:r>
            <a:r>
              <a:rPr lang="en-US" dirty="0" smtClean="0"/>
              <a:t>other </a:t>
            </a:r>
            <a:r>
              <a:rPr lang="en-US" dirty="0"/>
              <a:t>members of the USNC duly elected from the USNC by its entire membership and consented to by the ANSI Executive Committee. Appeal of actions taken within the USNC shall be in accordance with the appeals procedures of the USNC. Such appeals shall be subject to further appeal to the ANSI Appeals Board. The responsibilities of the USNC </a:t>
            </a:r>
            <a:r>
              <a:rPr lang="en-US" strike="sngStrike" dirty="0">
                <a:solidFill>
                  <a:srgbClr val="FF0000"/>
                </a:solidFill>
              </a:rPr>
              <a:t>IEC</a:t>
            </a:r>
            <a:r>
              <a:rPr lang="en-US" dirty="0"/>
              <a:t> Council shall include, but not be limited to, the following</a:t>
            </a:r>
            <a:r>
              <a:rPr lang="en-US" dirty="0" smtClean="0"/>
              <a:t>:</a:t>
            </a:r>
            <a:r>
              <a:rPr lang="en-US" dirty="0"/>
              <a:t> </a:t>
            </a:r>
            <a:endParaRPr lang="en-US" u="sng" dirty="0"/>
          </a:p>
          <a:p>
            <a:pPr marL="1489075" lvl="2" indent="-565150">
              <a:buNone/>
            </a:pPr>
            <a:r>
              <a:rPr lang="en-US" sz="4000" dirty="0" smtClean="0"/>
              <a:t>(1) Representing and coordinating the </a:t>
            </a:r>
            <a:r>
              <a:rPr lang="en-US" sz="4000" dirty="0"/>
              <a:t>United </a:t>
            </a:r>
            <a:r>
              <a:rPr lang="en-US" sz="4000" dirty="0" smtClean="0"/>
              <a:t>States involvement </a:t>
            </a:r>
            <a:r>
              <a:rPr lang="en-US" sz="4000" dirty="0"/>
              <a:t>in the </a:t>
            </a:r>
            <a:r>
              <a:rPr lang="en-US" sz="4000" dirty="0" smtClean="0"/>
              <a:t>IEC and </a:t>
            </a:r>
            <a:r>
              <a:rPr lang="en-US" sz="4000" dirty="0"/>
              <a:t>other </a:t>
            </a:r>
            <a:r>
              <a:rPr lang="en-US" sz="4000" dirty="0" err="1"/>
              <a:t>electrotechnical</a:t>
            </a:r>
            <a:r>
              <a:rPr lang="en-US" sz="4000" dirty="0"/>
              <a:t> bodies associated with the IEC </a:t>
            </a:r>
            <a:r>
              <a:rPr lang="en-US" sz="4000" u="sng" dirty="0" smtClean="0">
                <a:solidFill>
                  <a:srgbClr val="0074BF"/>
                </a:solidFill>
              </a:rPr>
              <a:t>concerning IEC standardization and conformity assessment issues</a:t>
            </a:r>
            <a:r>
              <a:rPr lang="en-US" sz="4000" dirty="0" smtClean="0">
                <a:solidFill>
                  <a:srgbClr val="0074BF"/>
                </a:solidFill>
              </a:rPr>
              <a:t> </a:t>
            </a:r>
            <a:r>
              <a:rPr lang="en-US" sz="4000" dirty="0" smtClean="0"/>
              <a:t>on </a:t>
            </a:r>
            <a:r>
              <a:rPr lang="en-US" sz="4000" dirty="0"/>
              <a:t>behalf of </a:t>
            </a:r>
            <a:r>
              <a:rPr lang="en-US" sz="4000" strike="sngStrike" dirty="0">
                <a:solidFill>
                  <a:srgbClr val="FF0000"/>
                </a:solidFill>
              </a:rPr>
              <a:t>the </a:t>
            </a:r>
            <a:r>
              <a:rPr lang="en-US" sz="4000" strike="sngStrike" dirty="0" err="1">
                <a:solidFill>
                  <a:srgbClr val="FF0000"/>
                </a:solidFill>
              </a:rPr>
              <a:t>Institute</a:t>
            </a:r>
            <a:r>
              <a:rPr lang="en-US" sz="4000" u="heavy" dirty="0" err="1">
                <a:solidFill>
                  <a:srgbClr val="0074BF"/>
                </a:solidFill>
              </a:rPr>
              <a:t>ANSI</a:t>
            </a:r>
            <a:r>
              <a:rPr lang="en-US" sz="4000" dirty="0"/>
              <a:t>;</a:t>
            </a:r>
            <a:endParaRPr lang="en-US" sz="4000" u="sng" dirty="0"/>
          </a:p>
          <a:p>
            <a:pPr marL="0" indent="0">
              <a:buNone/>
            </a:pPr>
            <a:endParaRPr lang="en-US" sz="4400" dirty="0"/>
          </a:p>
        </p:txBody>
      </p:sp>
      <p:sp>
        <p:nvSpPr>
          <p:cNvPr id="5" name="Title 4"/>
          <p:cNvSpPr>
            <a:spLocks noGrp="1"/>
          </p:cNvSpPr>
          <p:nvPr>
            <p:ph type="title"/>
          </p:nvPr>
        </p:nvSpPr>
        <p:spPr/>
        <p:txBody>
          <a:bodyPr/>
          <a:lstStyle/>
          <a:p>
            <a:r>
              <a:rPr lang="en-US" dirty="0" smtClean="0"/>
              <a:t>Section 4.07, cont’d</a:t>
            </a:r>
            <a:endParaRPr lang="en-US" dirty="0"/>
          </a:p>
        </p:txBody>
      </p:sp>
    </p:spTree>
    <p:extLst>
      <p:ext uri="{BB962C8B-B14F-4D97-AF65-F5344CB8AC3E}">
        <p14:creationId xmlns:p14="http://schemas.microsoft.com/office/powerpoint/2010/main" val="29682269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USNC TAG Leadership Workshop | April 30, 2019</a:t>
            </a:r>
            <a:endParaRPr lang="en-US" dirty="0"/>
          </a:p>
        </p:txBody>
      </p:sp>
      <p:sp>
        <p:nvSpPr>
          <p:cNvPr id="3" name="Slide Number Placeholder 2"/>
          <p:cNvSpPr>
            <a:spLocks noGrp="1"/>
          </p:cNvSpPr>
          <p:nvPr>
            <p:ph type="sldNum" sz="quarter" idx="12"/>
          </p:nvPr>
        </p:nvSpPr>
        <p:spPr/>
        <p:txBody>
          <a:bodyPr/>
          <a:lstStyle/>
          <a:p>
            <a:r>
              <a:rPr lang="en-US" altLang="en-US" sz="2100" smtClean="0">
                <a:solidFill>
                  <a:srgbClr val="FFFFFF"/>
                </a:solidFill>
                <a:latin typeface="+mj-lt"/>
              </a:rPr>
              <a:t>© 2018   </a:t>
            </a:r>
            <a:fld id="{61102AC3-813C-473D-AB97-F0CC06756994}" type="slidenum">
              <a:rPr lang="en-US" altLang="en-US" sz="2250" b="1" smtClean="0">
                <a:solidFill>
                  <a:srgbClr val="FFFFFF"/>
                </a:solidFill>
                <a:latin typeface="+mj-lt"/>
              </a:rPr>
              <a:pPr/>
              <a:t>9</a:t>
            </a:fld>
            <a:endParaRPr lang="en-US" altLang="en-US" sz="2250" b="1" dirty="0">
              <a:solidFill>
                <a:srgbClr val="FFFFFF"/>
              </a:solidFill>
              <a:latin typeface="+mj-lt"/>
            </a:endParaRPr>
          </a:p>
        </p:txBody>
      </p:sp>
      <p:sp>
        <p:nvSpPr>
          <p:cNvPr id="4" name="Text Placeholder 3"/>
          <p:cNvSpPr>
            <a:spLocks noGrp="1"/>
          </p:cNvSpPr>
          <p:nvPr>
            <p:ph type="body" sz="quarter" idx="13"/>
          </p:nvPr>
        </p:nvSpPr>
        <p:spPr>
          <a:xfrm>
            <a:off x="796413" y="2315497"/>
            <a:ext cx="17305850" cy="10017858"/>
          </a:xfrm>
        </p:spPr>
        <p:txBody>
          <a:bodyPr>
            <a:normAutofit fontScale="92500"/>
          </a:bodyPr>
          <a:lstStyle/>
          <a:p>
            <a:pPr marL="633413" lvl="1" indent="-633413">
              <a:lnSpc>
                <a:spcPct val="120000"/>
              </a:lnSpc>
              <a:buNone/>
            </a:pPr>
            <a:r>
              <a:rPr lang="en-US" dirty="0" smtClean="0"/>
              <a:t> (</a:t>
            </a:r>
            <a:r>
              <a:rPr lang="en-US" dirty="0"/>
              <a:t>2</a:t>
            </a:r>
            <a:r>
              <a:rPr lang="en-US" dirty="0" smtClean="0"/>
              <a:t>) Recommending </a:t>
            </a:r>
            <a:r>
              <a:rPr lang="en-US" dirty="0"/>
              <a:t>to the Finance Committee and </a:t>
            </a:r>
            <a:r>
              <a:rPr lang="en-US" dirty="0" smtClean="0"/>
              <a:t>the </a:t>
            </a:r>
            <a:r>
              <a:rPr lang="en-US" u="sng" dirty="0" smtClean="0">
                <a:solidFill>
                  <a:srgbClr val="0074BF"/>
                </a:solidFill>
              </a:rPr>
              <a:t>Executive Committee</a:t>
            </a:r>
            <a:r>
              <a:rPr lang="en-US" dirty="0" smtClean="0"/>
              <a:t> </a:t>
            </a:r>
            <a:r>
              <a:rPr lang="en-US" strike="sngStrike" dirty="0">
                <a:solidFill>
                  <a:srgbClr val="FF0000"/>
                </a:solidFill>
              </a:rPr>
              <a:t>Board of Directors </a:t>
            </a:r>
            <a:r>
              <a:rPr lang="en-US" dirty="0"/>
              <a:t>an annual budget  to cover IEC-related activities;</a:t>
            </a:r>
            <a:endParaRPr lang="en-US" sz="5400" u="sng" dirty="0"/>
          </a:p>
          <a:p>
            <a:pPr marL="738188" indent="-738188">
              <a:buNone/>
            </a:pPr>
            <a:r>
              <a:rPr lang="en-US" dirty="0"/>
              <a:t> </a:t>
            </a:r>
            <a:r>
              <a:rPr lang="en-US" dirty="0" smtClean="0"/>
              <a:t>(3) Managing </a:t>
            </a:r>
            <a:r>
              <a:rPr lang="en-US" dirty="0"/>
              <a:t>programs and adjudicating disputes arising from authorized USNC </a:t>
            </a:r>
            <a:r>
              <a:rPr lang="en-US" dirty="0" smtClean="0"/>
              <a:t>activities</a:t>
            </a:r>
            <a:r>
              <a:rPr lang="en-US" dirty="0"/>
              <a:t>;</a:t>
            </a:r>
            <a:endParaRPr lang="en-US" sz="5400" u="sng" dirty="0"/>
          </a:p>
          <a:p>
            <a:pPr marL="738188" indent="-738188">
              <a:buNone/>
            </a:pPr>
            <a:r>
              <a:rPr lang="en-US" dirty="0"/>
              <a:t> </a:t>
            </a:r>
            <a:r>
              <a:rPr lang="en-US" dirty="0" smtClean="0"/>
              <a:t>(4) </a:t>
            </a:r>
            <a:r>
              <a:rPr lang="en-US" strike="sngStrike" dirty="0" smtClean="0">
                <a:solidFill>
                  <a:srgbClr val="FF0000"/>
                </a:solidFill>
              </a:rPr>
              <a:t>Coordinating </a:t>
            </a:r>
            <a:r>
              <a:rPr lang="en-US" strike="sngStrike" dirty="0">
                <a:solidFill>
                  <a:srgbClr val="FF0000"/>
                </a:solidFill>
              </a:rPr>
              <a:t>USNC activities with appropriate standards boards to </a:t>
            </a:r>
            <a:r>
              <a:rPr lang="en-US" strike="sngStrike" dirty="0" err="1">
                <a:solidFill>
                  <a:srgbClr val="FF0000"/>
                </a:solidFill>
              </a:rPr>
              <a:t>promote</a:t>
            </a:r>
            <a:r>
              <a:rPr lang="en-US" u="heavy" dirty="0" err="1">
                <a:solidFill>
                  <a:srgbClr val="0074BF"/>
                </a:solidFill>
              </a:rPr>
              <a:t>Promoting</a:t>
            </a:r>
            <a:r>
              <a:rPr lang="en-US" u="heavy" dirty="0">
                <a:solidFill>
                  <a:srgbClr val="0074BF"/>
                </a:solidFill>
              </a:rPr>
              <a:t> </a:t>
            </a:r>
            <a:r>
              <a:rPr lang="en-US" dirty="0"/>
              <a:t>consistency between </a:t>
            </a:r>
            <a:r>
              <a:rPr lang="en-US" strike="sngStrike" dirty="0">
                <a:solidFill>
                  <a:srgbClr val="FF0000"/>
                </a:solidFill>
              </a:rPr>
              <a:t>those </a:t>
            </a:r>
            <a:r>
              <a:rPr lang="en-US" dirty="0"/>
              <a:t>international and national activities that fall within the scope of the IEC;</a:t>
            </a:r>
            <a:endParaRPr lang="en-US" sz="5400" u="sng" dirty="0"/>
          </a:p>
          <a:p>
            <a:pPr marL="738188" indent="-738188">
              <a:buNone/>
            </a:pPr>
            <a:r>
              <a:rPr lang="en-US" dirty="0"/>
              <a:t> </a:t>
            </a:r>
            <a:r>
              <a:rPr lang="en-US" dirty="0" smtClean="0"/>
              <a:t>(5) Reporting annually </a:t>
            </a:r>
            <a:r>
              <a:rPr lang="en-US" dirty="0"/>
              <a:t>to the Board </a:t>
            </a:r>
            <a:r>
              <a:rPr lang="en-US" strike="sngStrike" dirty="0">
                <a:solidFill>
                  <a:srgbClr val="FF0000"/>
                </a:solidFill>
              </a:rPr>
              <a:t>of </a:t>
            </a:r>
            <a:r>
              <a:rPr lang="en-US" strike="sngStrike" dirty="0" err="1">
                <a:solidFill>
                  <a:srgbClr val="FF0000"/>
                </a:solidFill>
              </a:rPr>
              <a:t>Directors</a:t>
            </a:r>
            <a:r>
              <a:rPr lang="en-US" dirty="0" err="1"/>
              <a:t>on</a:t>
            </a:r>
            <a:r>
              <a:rPr lang="en-US" dirty="0"/>
              <a:t> United States participation in IEC activities and coordinating with the International Policy </a:t>
            </a:r>
            <a:r>
              <a:rPr lang="en-US" strike="sngStrike" dirty="0" err="1">
                <a:solidFill>
                  <a:srgbClr val="FF0000"/>
                </a:solidFill>
              </a:rPr>
              <a:t>Committee</a:t>
            </a:r>
            <a:r>
              <a:rPr lang="en-US" u="heavy" dirty="0" err="1">
                <a:solidFill>
                  <a:srgbClr val="0074BF"/>
                </a:solidFill>
              </a:rPr>
              <a:t>Advisory</a:t>
            </a:r>
            <a:r>
              <a:rPr lang="en-US" u="heavy" dirty="0">
                <a:solidFill>
                  <a:srgbClr val="0074BF"/>
                </a:solidFill>
              </a:rPr>
              <a:t> Group </a:t>
            </a:r>
            <a:r>
              <a:rPr lang="en-US" dirty="0"/>
              <a:t>on issues affecting United States interests in more than one international forum; and</a:t>
            </a:r>
            <a:endParaRPr lang="en-US" sz="5400" u="sng" dirty="0"/>
          </a:p>
          <a:p>
            <a:pPr marL="738188" indent="-738188">
              <a:buNone/>
            </a:pPr>
            <a:r>
              <a:rPr lang="en-US" dirty="0"/>
              <a:t> </a:t>
            </a:r>
            <a:r>
              <a:rPr lang="en-US" dirty="0" smtClean="0"/>
              <a:t>(6) Establishing</a:t>
            </a:r>
            <a:r>
              <a:rPr lang="en-US" dirty="0"/>
              <a:t>, as appropriate, Technical Advisory Groups to cover United States participation in IEC activities.</a:t>
            </a:r>
            <a:endParaRPr lang="en-US" sz="5400" u="sng" dirty="0"/>
          </a:p>
          <a:p>
            <a:pPr marL="738188" indent="-738188">
              <a:buNone/>
            </a:pPr>
            <a:r>
              <a:rPr lang="en-US" dirty="0"/>
              <a:t> </a:t>
            </a:r>
            <a:endParaRPr lang="en-US" u="sng" dirty="0"/>
          </a:p>
          <a:p>
            <a:pPr marL="0" indent="0">
              <a:buNone/>
            </a:pPr>
            <a:r>
              <a:rPr lang="en-US" dirty="0"/>
              <a:t>The USNC shall not be dissolved without the consent of the USNC.</a:t>
            </a:r>
            <a:endParaRPr lang="en-US" u="sng" dirty="0"/>
          </a:p>
        </p:txBody>
      </p:sp>
      <p:sp>
        <p:nvSpPr>
          <p:cNvPr id="5" name="Title 4"/>
          <p:cNvSpPr>
            <a:spLocks noGrp="1"/>
          </p:cNvSpPr>
          <p:nvPr>
            <p:ph type="title"/>
          </p:nvPr>
        </p:nvSpPr>
        <p:spPr>
          <a:xfrm>
            <a:off x="943898" y="308683"/>
            <a:ext cx="16573500" cy="1658112"/>
          </a:xfrm>
        </p:spPr>
        <p:txBody>
          <a:bodyPr/>
          <a:lstStyle/>
          <a:p>
            <a:r>
              <a:rPr lang="en-US" dirty="0" smtClean="0"/>
              <a:t>Section 4.07, cont’d</a:t>
            </a:r>
            <a:endParaRPr lang="en-US" dirty="0"/>
          </a:p>
        </p:txBody>
      </p:sp>
    </p:spTree>
    <p:extLst>
      <p:ext uri="{BB962C8B-B14F-4D97-AF65-F5344CB8AC3E}">
        <p14:creationId xmlns:p14="http://schemas.microsoft.com/office/powerpoint/2010/main" val="2980926506"/>
      </p:ext>
    </p:extLst>
  </p:cSld>
  <p:clrMapOvr>
    <a:masterClrMapping/>
  </p:clrMapOvr>
  <p:transition spd="med"/>
</p:sld>
</file>

<file path=ppt/theme/theme1.xml><?xml version="1.0" encoding="utf-8"?>
<a:theme xmlns:a="http://schemas.openxmlformats.org/drawingml/2006/main" name="Parent Slide">
  <a:themeElements>
    <a:clrScheme name="Custom 6">
      <a:dk1>
        <a:srgbClr val="25272B"/>
      </a:dk1>
      <a:lt1>
        <a:srgbClr val="878D97"/>
      </a:lt1>
      <a:dk2>
        <a:srgbClr val="40444A"/>
      </a:dk2>
      <a:lt2>
        <a:srgbClr val="FFFFFF"/>
      </a:lt2>
      <a:accent1>
        <a:srgbClr val="39939D"/>
      </a:accent1>
      <a:accent2>
        <a:srgbClr val="0074BF"/>
      </a:accent2>
      <a:accent3>
        <a:srgbClr val="35B9F9"/>
      </a:accent3>
      <a:accent4>
        <a:srgbClr val="D6EDFD"/>
      </a:accent4>
      <a:accent5>
        <a:srgbClr val="AF82CC"/>
      </a:accent5>
      <a:accent6>
        <a:srgbClr val="773F9B"/>
      </a:accent6>
      <a:hlink>
        <a:srgbClr val="66BCF7"/>
      </a:hlink>
      <a:folHlink>
        <a:srgbClr val="828994"/>
      </a:folHlink>
    </a:clrScheme>
    <a:fontScheme name="ANSI 2018 Slide Template fonts">
      <a:majorFont>
        <a:latin typeface="Century Gothic"/>
        <a:ea typeface="Montserrat-Bold"/>
        <a:cs typeface="Montserrat-Bold"/>
      </a:majorFont>
      <a:minorFont>
        <a:latin typeface="Corbel"/>
        <a:ea typeface="Montserrat-Bold"/>
        <a:cs typeface="Montserrat-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6EA0"/>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just" defTabSz="821531" rtl="0" fontAlgn="auto" latinLnBrk="0" hangingPunct="0">
          <a:lnSpc>
            <a:spcPct val="130000"/>
          </a:lnSpc>
          <a:spcBef>
            <a:spcPts val="0"/>
          </a:spcBef>
          <a:spcAft>
            <a:spcPts val="0"/>
          </a:spcAft>
          <a:buClrTx/>
          <a:buSzTx/>
          <a:buFontTx/>
          <a:buNone/>
          <a:tabLst/>
          <a:defRPr kumimoji="0" sz="2400" b="0" i="0" u="none" strike="noStrike" cap="none" spc="-72" normalizeH="0" baseline="0">
            <a:ln>
              <a:noFill/>
            </a:ln>
            <a:solidFill>
              <a:srgbClr val="828994"/>
            </a:solidFill>
            <a:effectLst/>
            <a:uFillTx/>
            <a:latin typeface="Source Sans Pro"/>
            <a:ea typeface="Source Sans Pro"/>
            <a:cs typeface="Source Sans Pro"/>
            <a:sym typeface="Source Sans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ANSI PowerPoint Template 2019, 4x3" id="{4094A60B-C5D8-40B2-9661-6A9608776087}" vid="{12F067AB-B515-4A4D-907A-393C90D8A619}"/>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Montserrat-Bold"/>
        <a:ea typeface="Montserrat-Bold"/>
        <a:cs typeface="Montserrat-Bold"/>
      </a:majorFont>
      <a:minorFont>
        <a:latin typeface="Montserrat-Bold"/>
        <a:ea typeface="Montserrat-Bold"/>
        <a:cs typeface="Montserrat-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6EA0"/>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just" defTabSz="821531" rtl="0" fontAlgn="auto" latinLnBrk="0" hangingPunct="0">
          <a:lnSpc>
            <a:spcPct val="130000"/>
          </a:lnSpc>
          <a:spcBef>
            <a:spcPts val="0"/>
          </a:spcBef>
          <a:spcAft>
            <a:spcPts val="0"/>
          </a:spcAft>
          <a:buClrTx/>
          <a:buSzTx/>
          <a:buFontTx/>
          <a:buNone/>
          <a:tabLst/>
          <a:defRPr kumimoji="0" sz="2400" b="0" i="0" u="none" strike="noStrike" cap="none" spc="-72" normalizeH="0" baseline="0">
            <a:ln>
              <a:noFill/>
            </a:ln>
            <a:solidFill>
              <a:srgbClr val="828994"/>
            </a:solidFill>
            <a:effectLst/>
            <a:uFillTx/>
            <a:latin typeface="Source Sans Pro"/>
            <a:ea typeface="Source Sans Pro"/>
            <a:cs typeface="Source Sans Pro"/>
            <a:sym typeface="Source Sans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ANSI PowerPoint Template 2019, 4x3</Template>
  <TotalTime>589</TotalTime>
  <Words>1031</Words>
  <Application>Microsoft Office PowerPoint</Application>
  <PresentationFormat>Custom</PresentationFormat>
  <Paragraphs>76</Paragraphs>
  <Slides>11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vt:i4>
      </vt:variant>
    </vt:vector>
  </HeadingPairs>
  <TitlesOfParts>
    <vt:vector size="21" baseType="lpstr">
      <vt:lpstr>ＭＳ Ｐゴシック</vt:lpstr>
      <vt:lpstr>Calibri</vt:lpstr>
      <vt:lpstr>Century Gothic</vt:lpstr>
      <vt:lpstr>Corbel</vt:lpstr>
      <vt:lpstr>Helvetica Neue</vt:lpstr>
      <vt:lpstr>Montserrat-Bold</vt:lpstr>
      <vt:lpstr>Source Sans Pro</vt:lpstr>
      <vt:lpstr>Trebuchet MS</vt:lpstr>
      <vt:lpstr>Wingdings</vt:lpstr>
      <vt:lpstr>Parent Slide</vt:lpstr>
      <vt:lpstr>PowerPoint Presentation</vt:lpstr>
      <vt:lpstr>How Did This Begin?</vt:lpstr>
      <vt:lpstr>Work of the GATG and Action by the ExCo and Board </vt:lpstr>
      <vt:lpstr>    What Were the Proposed By-Laws Changes? </vt:lpstr>
      <vt:lpstr>New Code of Conduct</vt:lpstr>
      <vt:lpstr>What Were the Proposed By-Laws Changes Relating to the USNC?</vt:lpstr>
      <vt:lpstr>Section 4.07 of Proposed New By-Laws</vt:lpstr>
      <vt:lpstr>Section 4.07, cont’d</vt:lpstr>
      <vt:lpstr>Section 4.07, cont’d</vt:lpstr>
      <vt:lpstr>Updated  Organizational Chart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Eleni Konstantopoulos</dc:creator>
  <cp:lastModifiedBy>Tony Zertuche</cp:lastModifiedBy>
  <cp:revision>38</cp:revision>
  <cp:lastPrinted>2019-04-29T17:23:43Z</cp:lastPrinted>
  <dcterms:created xsi:type="dcterms:W3CDTF">2019-01-24T19:01:08Z</dcterms:created>
  <dcterms:modified xsi:type="dcterms:W3CDTF">2019-04-30T18:16:34Z</dcterms:modified>
</cp:coreProperties>
</file>