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4"/>
  </p:sldMasterIdLst>
  <p:notesMasterIdLst>
    <p:notesMasterId r:id="rId17"/>
  </p:notesMasterIdLst>
  <p:handoutMasterIdLst>
    <p:handoutMasterId r:id="rId18"/>
  </p:handoutMasterIdLst>
  <p:sldIdLst>
    <p:sldId id="322" r:id="rId5"/>
    <p:sldId id="297" r:id="rId6"/>
    <p:sldId id="359" r:id="rId7"/>
    <p:sldId id="337" r:id="rId8"/>
    <p:sldId id="361" r:id="rId9"/>
    <p:sldId id="597" r:id="rId10"/>
    <p:sldId id="596" r:id="rId11"/>
    <p:sldId id="595" r:id="rId12"/>
    <p:sldId id="582" r:id="rId13"/>
    <p:sldId id="262" r:id="rId14"/>
    <p:sldId id="265" r:id="rId15"/>
    <p:sldId id="3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12" userDrawn="1">
          <p15:clr>
            <a:srgbClr val="A4A3A4"/>
          </p15:clr>
        </p15:guide>
        <p15:guide id="5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B2E"/>
    <a:srgbClr val="ED1B2E"/>
    <a:srgbClr val="000000"/>
    <a:srgbClr val="F3F2F1"/>
    <a:srgbClr val="F58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>
        <p:guide pos="3840"/>
        <p:guide orient="horz" pos="2112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ACEB53-5BA8-46A7-81D4-9FF242D7E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52187-C9D3-4B7B-A9DA-887D783C16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0E5F-62CE-4E14-B529-F1924AC4D3C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B4CA0-4101-496F-B5ED-AFD8ABC1B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CEE22-8B24-4655-B3EB-AD69998308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9F26-1160-42DF-9BE6-BBFA0E425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7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en-US"/>
              <a:t>© </a:t>
            </a:r>
            <a:fld id="{B54D92A3-99CE-41E8-93FA-CB6B7851DE64}" type="datetimeyyyy">
              <a:rPr lang="en-US" smtClean="0"/>
              <a:pPr/>
              <a:t>2021</a:t>
            </a:fld>
            <a:r>
              <a:rPr lang="en-US"/>
              <a:t> Xcel Energy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8B06DDE-29FC-4B57-8A48-F4DCA5C56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78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buFont typeface="Georgia Pro" panose="02040502050405020303" pitchFamily="18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2900" indent="-17145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42900" indent="-17145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14350" indent="-171450" algn="l" defTabSz="914400" rtl="0" eaLnBrk="1" latinLnBrk="0" hangingPunct="1">
      <a:buFont typeface="Symbol" panose="05050102010706020507" pitchFamily="18" charset="2"/>
      <a:buChar char="-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leadershipconference.org/cla-winn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presenter’s name/title/date, as appropriate.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310EF8EE-2FA5-4A86-9DA3-AC0E32102506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Xcel Energy has been a national leader in wind energy since 2005/for more than a decade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Since the early 1990s, we’ve supported energy efficiency and offer a leading portfolio of programs with options for all types of customers.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We’ve led the industry in initiating voluntary emissions reductions efforts with our generating plants, helping our states meet their clean air requirements (MN MERP, CO CACJ)</a:t>
            </a:r>
          </a:p>
          <a:p>
            <a: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We have several leading demonstrations and pilots underway to test advanced technologies (</a:t>
            </a:r>
            <a:r>
              <a:rPr lang="en-US">
                <a:solidFill>
                  <a:srgbClr val="FF0000"/>
                </a:solidFill>
              </a:rPr>
              <a:t>Panasonic partnership, drone technology,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Grid, Robotic Process Automation, Energy Impact Partners, Google Assistant</a:t>
            </a:r>
          </a:p>
          <a:p>
            <a:pPr marL="171450" indent="-1714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Storm restoration -- Recognized with the Edison Electric Institute's Emergency Recovery Award for outstanding storm restoration efforts.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928A8138-7AC5-4129-BAC3-5164E968E19E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Data Source: customer information &amp; reliability is from the Corp. Responsibility Report </a:t>
            </a:r>
          </a:p>
          <a:p>
            <a:pPr>
              <a:buNone/>
              <a:defRPr/>
            </a:pPr>
            <a:r>
              <a:rPr lang="en-US"/>
              <a:t>We provide electricity to 1.5 million customers and natural gas service to 1.4 million customers. </a:t>
            </a:r>
          </a:p>
          <a:p>
            <a:r>
              <a:rPr lang="en-US"/>
              <a:t>Reliability is at the core of all that we do. 99.9%</a:t>
            </a:r>
          </a:p>
          <a:p>
            <a:pPr>
              <a:buNone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B2250996-EE57-45BD-89BD-D55B5B5EB774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We have an ambitious plan to aggressively reduce carbon emissions companywide by 80% by 2030, compared to 2005, and put us on the path to achieve our vision of 100% carbon-free electricity by 2050.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We were the first large utility to announce such an ambitious vision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Our Upper Midwest Energy Plan will set a path for how we achieve our 2030 milestone.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But, serving customers with 100% carbon-free electricity will require technologies not yet commercially available. Even though our carbon-free aspiration is decades away, we're beginning work now with stakeholders to help develop these technologies, as well as the policies and support, that will make this aspiration achievable.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/>
              <a:t>Xcel Energy received a national </a:t>
            </a:r>
            <a:r>
              <a:rPr lang="en-US" u="sng">
                <a:hlinkClick r:id="rId3"/>
              </a:rPr>
              <a:t>Climate Leadership Award in 2020</a:t>
            </a:r>
            <a:r>
              <a:rPr lang="en-US"/>
              <a:t> for top Organizational Leadership from the Center for Climate and Energy Solutions and The Climate Registry. The award recognizes our company’s industry-leading carbon reduction efforts, as well as our support for customers and communities in achieving their clean energy goals.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9C7D67EC-7DD9-47E1-A2B5-079BC4640C72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corporate forecast for increased renewables, on track for 60% by 2030.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B51E8951-3F77-4077-AC1D-ED3423C34201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B167-A026-4029-B3EF-5DD8B21E88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8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714110CA-210E-44E6-9C3A-3D8B78CA6394}" type="datetime1">
              <a:rPr lang="en-US" smtClean="0"/>
              <a:t>10/18/2021</a:t>
            </a:fld>
            <a:r>
              <a:rPr lang="en-US"/>
              <a:t> Xcel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803330E-D91B-4898-8D41-E2E5DD43E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4663440" bIns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To add image to picture placeholder: Click icon (between text placeholders)</a:t>
            </a:r>
            <a:br>
              <a:rPr lang="en-US"/>
            </a:br>
            <a:r>
              <a:rPr lang="en-US"/>
              <a:t>Hit Reset, if needed, to bring logo to front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0DE05F76-2A42-4909-8329-A943F354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53019" r="-3095" b="10474"/>
          <a:stretch/>
        </p:blipFill>
        <p:spPr>
          <a:xfrm>
            <a:off x="7970520" y="3133135"/>
            <a:ext cx="138017" cy="135528"/>
          </a:xfrm>
          <a:prstGeom prst="rect">
            <a:avLst/>
          </a:prstGeom>
        </p:spPr>
      </p:pic>
      <p:pic>
        <p:nvPicPr>
          <p:cNvPr id="18" name="Graphic 17" hidden="1">
            <a:extLst>
              <a:ext uri="{FF2B5EF4-FFF2-40B4-BE49-F238E27FC236}">
                <a16:creationId xmlns:a16="http://schemas.microsoft.com/office/drawing/2014/main" id="{F66AFFBB-1BE3-4118-99F4-3AD18DE26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858"/>
          <a:stretch/>
        </p:blipFill>
        <p:spPr bwMode="gray">
          <a:xfrm>
            <a:off x="1456767" y="650875"/>
            <a:ext cx="2627077" cy="527685"/>
          </a:xfrm>
          <a:prstGeom prst="rect">
            <a:avLst/>
          </a:prstGeom>
        </p:spPr>
      </p:pic>
      <p:pic>
        <p:nvPicPr>
          <p:cNvPr id="19" name="Graphic 18" hidden="1">
            <a:extLst>
              <a:ext uri="{FF2B5EF4-FFF2-40B4-BE49-F238E27FC236}">
                <a16:creationId xmlns:a16="http://schemas.microsoft.com/office/drawing/2014/main" id="{78BF7E53-A7EE-4C2E-AC4E-83E9E6516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858"/>
          <a:stretch/>
        </p:blipFill>
        <p:spPr bwMode="gray">
          <a:xfrm>
            <a:off x="1609167" y="803275"/>
            <a:ext cx="2627077" cy="52768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52E045F-278D-44A4-A15F-EDC693586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Type insightful title | Max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F342D6B-0973-43B8-AF2C-18F6B3E6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E675D7C-C3B5-4613-ACD9-DD67D62A1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D32B4CD7-1EB7-452F-87DF-5E78E5B60B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DE6F1E-B00B-4697-B04C-883AEA1BA012}" type="datetimeyyyy">
              <a:rPr lang="en-US" smtClean="0"/>
              <a:t>2021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70B87281-7C14-4200-91B2-B5E2535255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3400" y="6391922"/>
            <a:ext cx="7353300" cy="320675"/>
          </a:xfrm>
        </p:spPr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84AEC2D-844A-46E8-AC05-AB39A2116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E2CA2E3-D2B8-46CF-9D1F-E665B0DCAF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28738" y="619125"/>
            <a:ext cx="2895600" cy="55721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0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1FFE3D-F10B-4013-9AE2-E1A89881569A}"/>
              </a:ext>
            </a:extLst>
          </p:cNvPr>
          <p:cNvSpPr/>
          <p:nvPr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1801" y="2447925"/>
            <a:ext cx="8601074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DEDA114-7E31-4C17-BE0F-B7C800A42AAA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EF362AA7-1EAC-44E7-919F-48EA55CF3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4BE101-C5AF-46BF-ADCE-137338C3980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4540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5D2A4A-7EE5-4478-9430-AC3C0366DE45}"/>
              </a:ext>
            </a:extLst>
          </p:cNvPr>
          <p:cNvSpPr/>
          <p:nvPr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147762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Type 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1800" y="3401185"/>
            <a:ext cx="8606362" cy="1437516"/>
          </a:xfrm>
        </p:spPr>
        <p:txBody>
          <a:bodyPr/>
          <a:lstStyle>
            <a:lvl1pPr marL="0" indent="0">
              <a:buFont typeface="Georgia Pro" panose="02040502050405020303" pitchFamily="18" charset="0"/>
              <a:buChar char="​"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Type subhead if needed to support headline | Section header title should correspond with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5261E9-B731-4DF5-AD1C-611CE57EA528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BB9BFE-B784-4E78-AD32-9A38046A7D4A}"/>
              </a:ext>
            </a:extLst>
          </p:cNvPr>
          <p:cNvSpPr/>
          <p:nvPr userDrawn="1"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AE259AAF-7742-4C31-A6DC-EE49DE92A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85FD4AA-65C3-4A8E-8B4A-D3B5A7B07A8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E520B2-7EEE-48E2-A0B2-7F2A43EDB9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4883" y="6411152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 Xcel Energy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419644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1AECE8-8A2A-405F-9948-B6388CA7AF3A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208EC-9996-43C3-B6FC-F816965F0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15" y="3032103"/>
            <a:ext cx="4124370" cy="79379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1DD34B-36C4-4B3A-8C77-51BCA2D2BB6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 b="1"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AB30-8BDA-4C22-AC4C-B605D76C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4B1-AE10-4AE4-9611-646866C2EE9D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62DA73-10F4-4A6E-9A39-E36F11254E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80283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AB30-8BDA-4C22-AC4C-B605D76C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75E-7535-41AA-A4A9-AD84F0E6FFF1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58A2B9-C2D7-428F-87C3-8FCE193155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833F1-DCC3-4B53-8DF2-4A8313911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09205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 - 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0C7C-A8CD-41F6-8C1C-696C8D7E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FB576-B5B5-4084-A1B0-AA88D18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A71-BD18-4560-AC59-EF0042B80284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39C9-7A8F-47D3-B601-995318DD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785E5-08F1-46F3-B090-28C987E5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4DB6AC-3E18-469C-8769-21E2897E48D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CB2F2F-3358-4EC0-A9FD-E0CC59B12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1793875"/>
            <a:ext cx="11125200" cy="3837305"/>
          </a:xfrm>
        </p:spPr>
        <p:txBody>
          <a:bodyPr/>
          <a:lstStyle>
            <a:lvl1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/>
            </a:lvl2pPr>
            <a:lvl3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 marL="684213" indent="-2270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/>
            </a:lvl4pPr>
            <a:lvl5pPr marL="9144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5pPr>
            <a:lvl6pPr marL="1144588" indent="-2301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6pPr>
            <a:lvl7pPr marL="1373188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7pPr>
            <a:lvl8pPr marL="1598613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8pPr>
            <a:lvl9pPr marL="18288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7DEDC5-507A-4555-B610-77FA545552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109228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 - Title, Subhead, 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BE50-3922-460B-972C-F8287745114F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58A2B9-C2D7-428F-87C3-8FCE193155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833F1-DCC3-4B53-8DF2-4A8313911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59BE0F6-6EA8-4F59-826B-71F2A5662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0" y="1793875"/>
            <a:ext cx="7353300" cy="3837305"/>
          </a:xfrm>
        </p:spPr>
        <p:txBody>
          <a:bodyPr/>
          <a:lstStyle>
            <a:lvl1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/>
            </a:lvl2pPr>
            <a:lvl3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 marL="684213" indent="-2270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/>
            </a:lvl4pPr>
            <a:lvl5pPr marL="9144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5pPr>
            <a:lvl6pPr marL="1144588" indent="-2301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6pPr>
            <a:lvl7pPr marL="1373188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7pPr>
            <a:lvl8pPr marL="1598613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8pPr>
            <a:lvl9pPr marL="18288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	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5D6FC5-3323-4B05-88AC-7633ADACBD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62901" y="1793875"/>
            <a:ext cx="3695700" cy="38449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 marL="914400" indent="-228600">
              <a:defRPr sz="2000"/>
            </a:lvl5pPr>
            <a:lvl6pPr marL="914400" indent="-228600">
              <a:defRPr sz="2000"/>
            </a:lvl6pPr>
            <a:lvl7pPr marL="914400" indent="-228600">
              <a:defRPr sz="2000"/>
            </a:lvl7pPr>
            <a:lvl8pPr marL="914400" indent="-228600">
              <a:defRPr sz="2000"/>
            </a:lvl8pPr>
            <a:lvl9pPr marL="914400" indent="-228600">
              <a:defRPr sz="2000"/>
            </a:lvl9pPr>
          </a:lstStyle>
          <a:p>
            <a:pPr lvl="0"/>
            <a:r>
              <a:rPr lang="en-US"/>
              <a:t>Click icon to add chart or type side-bar text</a:t>
            </a:r>
          </a:p>
        </p:txBody>
      </p:sp>
    </p:spTree>
    <p:extLst>
      <p:ext uri="{BB962C8B-B14F-4D97-AF65-F5344CB8AC3E}">
        <p14:creationId xmlns:p14="http://schemas.microsoft.com/office/powerpoint/2010/main" val="37964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A57A-404E-42A7-AA8A-9A5218A49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D2D9-4947-4981-88B4-82ADE6B84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793875"/>
            <a:ext cx="5486400" cy="384492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FB780-E40B-48A3-A14F-FE0593BE2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3875"/>
            <a:ext cx="5485226" cy="384492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7801E-0542-4957-95AE-3743B611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09A-60FE-4405-A2EB-A9C72776421B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4616-8812-49F2-A4F9-26C61A07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339BF-266E-4AAB-80F7-23E1F237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48C486-B6DF-4A2C-B286-C000C929C88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49CEE7-BF87-4577-92DB-2764649F34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95817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8D47-C6BF-417C-914F-8AC1FD26C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11125202" cy="596417"/>
          </a:xfrm>
        </p:spPr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C2D3E-5C6A-4A08-BE25-E73BC596F0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099337"/>
            <a:ext cx="5464175" cy="60246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table or chart header in sentence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D69F1-2F51-469C-ADDE-9B28D98211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1793875"/>
            <a:ext cx="5464175" cy="3844925"/>
          </a:xfrm>
        </p:spPr>
        <p:txBody>
          <a:bodyPr/>
          <a:lstStyle>
            <a:lvl1pPr>
              <a:defRPr/>
            </a:lvl1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icon to add table or chart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E59B4-A068-423B-B38A-B26FFE40AC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99337"/>
            <a:ext cx="5486400" cy="60246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table or chart header in sentence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1B85C-6EC7-4BD6-8003-F546F62AAF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93875"/>
            <a:ext cx="5485226" cy="3844925"/>
          </a:xfrm>
        </p:spPr>
        <p:txBody>
          <a:bodyPr/>
          <a:lstStyle>
            <a:lvl1pPr>
              <a:defRPr/>
            </a:lvl1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icon to add table or chart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DB192-774F-4A52-8B5A-441E4164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135-D75B-4E65-B06B-E5A0216A9A7C}" type="datetimeyyyy">
              <a:rPr lang="en-US" smtClean="0"/>
              <a:t>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781F2-8B6F-4B4F-9A82-BF4487E3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694E2-E74F-4340-B9F7-B760B78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93B8D93-1F93-4346-93D1-6E578A309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232436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2A38-232B-4B92-9446-A792F5595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 Using First Letter Caps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58CD1-6B84-4D27-A462-6327CA42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78C2-9CBD-45FE-AFA5-A36F5C4FE30D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62F95-4F23-485F-9B2B-0400326B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A78A9-94F5-4A74-A153-1DA4D597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95498-8707-4C32-B37B-805C6FC09A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77C4A6-727F-40F7-90FA-27039D085B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73027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BDE24F-D5D7-416B-A01F-0EA80989EB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10636" cy="6858000"/>
          </a:xfrm>
          <a:custGeom>
            <a:avLst/>
            <a:gdLst>
              <a:gd name="connsiteX0" fmla="*/ 0 w 4410636"/>
              <a:gd name="connsiteY0" fmla="*/ 0 h 6858000"/>
              <a:gd name="connsiteX1" fmla="*/ 347932 w 4410636"/>
              <a:gd name="connsiteY1" fmla="*/ 0 h 6858000"/>
              <a:gd name="connsiteX2" fmla="*/ 490798 w 4410636"/>
              <a:gd name="connsiteY2" fmla="*/ 0 h 6858000"/>
              <a:gd name="connsiteX3" fmla="*/ 989384 w 4410636"/>
              <a:gd name="connsiteY3" fmla="*/ 0 h 6858000"/>
              <a:gd name="connsiteX4" fmla="*/ 4410636 w 4410636"/>
              <a:gd name="connsiteY4" fmla="*/ 0 h 6858000"/>
              <a:gd name="connsiteX5" fmla="*/ 1818060 w 4410636"/>
              <a:gd name="connsiteY5" fmla="*/ 3028950 h 6858000"/>
              <a:gd name="connsiteX6" fmla="*/ 3652557 w 4410636"/>
              <a:gd name="connsiteY6" fmla="*/ 6858000 h 6858000"/>
              <a:gd name="connsiteX7" fmla="*/ 14449 w 4410636"/>
              <a:gd name="connsiteY7" fmla="*/ 6858000 h 6858000"/>
              <a:gd name="connsiteX8" fmla="*/ 0 w 4410636"/>
              <a:gd name="connsiteY8" fmla="*/ 682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6" h="6858000">
                <a:moveTo>
                  <a:pt x="0" y="0"/>
                </a:moveTo>
                <a:lnTo>
                  <a:pt x="347932" y="0"/>
                </a:lnTo>
                <a:lnTo>
                  <a:pt x="490798" y="0"/>
                </a:lnTo>
                <a:lnTo>
                  <a:pt x="989384" y="0"/>
                </a:lnTo>
                <a:lnTo>
                  <a:pt x="4410636" y="0"/>
                </a:lnTo>
                <a:lnTo>
                  <a:pt x="1818060" y="3028950"/>
                </a:lnTo>
                <a:lnTo>
                  <a:pt x="3652557" y="6858000"/>
                </a:lnTo>
                <a:lnTo>
                  <a:pt x="14449" y="6858000"/>
                </a:lnTo>
                <a:lnTo>
                  <a:pt x="0" y="6827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0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 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1901371"/>
            <a:ext cx="8606362" cy="14776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Type section header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03D-1D53-4B2B-9B53-AE5626CA921E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855" y="7010400"/>
            <a:ext cx="3352800" cy="320675"/>
          </a:xfrm>
        </p:spPr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8843" y="3401184"/>
            <a:ext cx="8679320" cy="1437516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Type subhead if needed to support headline | Section header title should correspond with Agenda</a:t>
            </a:r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6C61ECD7-70AB-4C98-A456-A6881801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0C66780-A665-4E12-BCD7-D3E961DEC5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357371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7F391-2828-4A62-97DE-645646C4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6B52-58E6-4F77-A723-9FBEF6182600}" type="datetimeyyyy">
              <a:rPr lang="en-US" smtClean="0"/>
              <a:t>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ACB5C-1FA5-4EC5-96BD-37B0250B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D539-E4E3-462E-AEE3-F895E95C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81DE-0B73-4E15-B154-571E2326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3695701" cy="1206500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7EEF-439F-411B-B07B-6DF1642A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495300"/>
            <a:ext cx="7353301" cy="5143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1F951-C8D9-4E8E-BC9D-91900C8523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793875"/>
            <a:ext cx="3695700" cy="38449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C6493-1C72-474C-9E57-060A22D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6AF-420F-433B-B341-C68E7B96E25C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8DB1-39B4-49EA-8AEB-C71B683D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0DB56-9071-4328-A05E-438D31D7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FE69A-60DD-4B1D-B9E1-092F2D445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264654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371F-EAD9-49F4-BC4B-6737A2490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3695701" cy="1206500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B4A58-9192-401C-A274-773FE85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5300" y="495300"/>
            <a:ext cx="7353300" cy="5143500"/>
          </a:xfrm>
          <a:solidFill>
            <a:schemeClr val="bg1"/>
          </a:solidFill>
        </p:spPr>
        <p:txBody>
          <a:bodyPr bIns="27432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92F92-AE8B-4665-8A29-0D85DD376C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398" y="1793875"/>
            <a:ext cx="3695701" cy="38449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79A1-F809-4FC6-A5DB-5021B8E2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5AB6-49C6-4EBD-8507-14A91FE9F8A3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9CE7-7189-477C-B56E-028CAB9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91F6-3AAB-4644-B389-DB5B3E3C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7AE28F-57B7-4F25-B51B-A345D60D1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1033977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371F-EAD9-49F4-BC4B-6737A2490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7353301" cy="596417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Short 1-line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92F92-AE8B-4665-8A29-0D85DD376C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099337"/>
            <a:ext cx="7353300" cy="62774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79A1-F809-4FC6-A5DB-5021B8E2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6495-15A9-4100-9C45-4A4D51159365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9CE7-7189-477C-B56E-028CAB9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91F6-3AAB-4644-B389-DB5B3E3C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7680F8-8BD1-45DC-9BC2-A729DB3506C2}"/>
              </a:ext>
            </a:extLst>
          </p:cNvPr>
          <p:cNvSpPr>
            <a:spLocks noGrp="1"/>
          </p:cNvSpPr>
          <p:nvPr>
            <p:ph type="pic" idx="13"/>
          </p:nvPr>
        </p:nvSpPr>
        <p:spPr bwMode="gray">
          <a:xfrm>
            <a:off x="8261350" y="0"/>
            <a:ext cx="3930650" cy="6857999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82880" bIns="457200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08D3D2-785D-491F-A471-E6598B155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7353300" cy="381317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52E4847-5303-4E42-BBEF-9654227CDC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Cite Source: Author Last Name, Author First Name. “Title of Article,” Date of Publication, URL or page range.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A06321A-04F1-4DA0-807E-91757521776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0391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EA6-2A6D-48BB-9A3C-AB7948BE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2170-859A-48A3-B973-1D14ED6E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84836-2AA5-4BF9-B9F2-0D84F20D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270-733B-4FF5-8A6A-38DE1E7A98D5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9F45-A1D6-4DED-AF3E-828199C1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F9F8-9D15-4F65-89D9-1293FA40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982-D147-4475-874D-29C374AE5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9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D592FA1D-DE7C-47D8-A6F8-DD525DF104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10636" cy="6858000"/>
          </a:xfrm>
          <a:custGeom>
            <a:avLst/>
            <a:gdLst>
              <a:gd name="connsiteX0" fmla="*/ 0 w 4410636"/>
              <a:gd name="connsiteY0" fmla="*/ 0 h 6858000"/>
              <a:gd name="connsiteX1" fmla="*/ 347932 w 4410636"/>
              <a:gd name="connsiteY1" fmla="*/ 0 h 6858000"/>
              <a:gd name="connsiteX2" fmla="*/ 490798 w 4410636"/>
              <a:gd name="connsiteY2" fmla="*/ 0 h 6858000"/>
              <a:gd name="connsiteX3" fmla="*/ 989384 w 4410636"/>
              <a:gd name="connsiteY3" fmla="*/ 0 h 6858000"/>
              <a:gd name="connsiteX4" fmla="*/ 4410636 w 4410636"/>
              <a:gd name="connsiteY4" fmla="*/ 0 h 6858000"/>
              <a:gd name="connsiteX5" fmla="*/ 1818060 w 4410636"/>
              <a:gd name="connsiteY5" fmla="*/ 3028950 h 6858000"/>
              <a:gd name="connsiteX6" fmla="*/ 3652557 w 4410636"/>
              <a:gd name="connsiteY6" fmla="*/ 6858000 h 6858000"/>
              <a:gd name="connsiteX7" fmla="*/ 14449 w 4410636"/>
              <a:gd name="connsiteY7" fmla="*/ 6858000 h 6858000"/>
              <a:gd name="connsiteX8" fmla="*/ 0 w 4410636"/>
              <a:gd name="connsiteY8" fmla="*/ 682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6" h="6858000">
                <a:moveTo>
                  <a:pt x="0" y="0"/>
                </a:moveTo>
                <a:lnTo>
                  <a:pt x="347932" y="0"/>
                </a:lnTo>
                <a:lnTo>
                  <a:pt x="490798" y="0"/>
                </a:lnTo>
                <a:lnTo>
                  <a:pt x="989384" y="0"/>
                </a:lnTo>
                <a:lnTo>
                  <a:pt x="4410636" y="0"/>
                </a:lnTo>
                <a:lnTo>
                  <a:pt x="1818060" y="3028950"/>
                </a:lnTo>
                <a:lnTo>
                  <a:pt x="3652557" y="6858000"/>
                </a:lnTo>
                <a:lnTo>
                  <a:pt x="14449" y="6858000"/>
                </a:lnTo>
                <a:lnTo>
                  <a:pt x="0" y="6827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0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 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5429" y="2447925"/>
            <a:ext cx="8602733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67BDC58-24E3-4E38-BA47-9D3CF245F553}" type="datetimeyyyy">
              <a:rPr lang="en-US" smtClean="0"/>
              <a:t>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4801F87A-9CB4-49FE-AE43-D20078BE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5AAFE86-C6E2-435F-966B-222BE21DC51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A936040-3B07-49A7-9359-A471E3350FF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3441" y="6409738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196572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C3DF0BC-0714-454B-8F8A-AB01F209BD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4663440" bIns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To add image to picture placeholder: Click icon (between text placeholders)</a:t>
            </a:r>
            <a:br>
              <a:rPr lang="en-US"/>
            </a:br>
            <a:r>
              <a:rPr lang="en-US"/>
              <a:t>Hit Reset, if needed, to bring logo to front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437977-502C-4666-89AF-E103D9D76994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D0EC04-1464-4A04-835D-91D241EF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043925" y="2871765"/>
            <a:ext cx="3947550" cy="793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05F76-2A42-4909-8329-A943F3542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53019" r="-3095" b="10474"/>
          <a:stretch/>
        </p:blipFill>
        <p:spPr>
          <a:xfrm>
            <a:off x="7970520" y="3133135"/>
            <a:ext cx="138017" cy="1355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3A3CF13-45EC-4205-883F-E3AF6E08D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196325" y="3024165"/>
            <a:ext cx="3947550" cy="7937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6753063-F9D6-4535-8C86-4349B2E56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348725" y="3176565"/>
            <a:ext cx="3947550" cy="793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6F06AC-3C3C-4B9F-A1BA-8AB6E72599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2" y="3032103"/>
            <a:ext cx="4128577" cy="79379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0F4099-EAC0-4017-9E5E-8DA05F7D0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3363" y="3024188"/>
            <a:ext cx="4100512" cy="79375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41DEF0-9B4A-49DE-98B2-6E7D78D91F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17552" y="6409716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 Xcel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427572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5A455-5612-46E5-923A-EA0FF34482E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Type insightful title |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B043C8A-77CB-42E5-BBF2-8232D7E13DE3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7F7418C-5750-42C9-93BD-57679A329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A4EC-E9FD-4F20-9027-62B12144B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72" y="619125"/>
            <a:ext cx="2876978" cy="5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86230C-8021-4AFD-A532-9EE41297065C}"/>
              </a:ext>
            </a:extLst>
          </p:cNvPr>
          <p:cNvSpPr/>
          <p:nvPr userDrawn="1"/>
        </p:nvSpPr>
        <p:spPr bwMode="lt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147762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Type 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873828" y="3401185"/>
            <a:ext cx="8813800" cy="143751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Type subhead if needed to support headline | Section header title should correspond with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060F3A-C438-47A8-94D4-241668F78CB7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067539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4A7EC-1FF8-4F50-9DF0-98031E4B9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2AF4764-6B69-4062-8937-ED2EB012D2C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5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805125-7EDA-43EA-9549-A1A30F2C4A6D}"/>
              </a:ext>
            </a:extLst>
          </p:cNvPr>
          <p:cNvSpPr/>
          <p:nvPr/>
        </p:nvSpPr>
        <p:spPr bwMode="lt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5429" y="2447925"/>
            <a:ext cx="8602733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D90D6C-425F-4B1F-865E-16BB6DE2FD58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ACA2BB-2351-4142-9FEC-06798BD77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371305B-D678-4ED1-ACF3-C40F66FC96A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83CA16-723B-4A27-860C-9AA970800170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FB2227-92A1-42AF-AF03-90FDF1ABF0D3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60E61A-D61E-44F2-A515-283B98DAF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2" y="3032103"/>
            <a:ext cx="4128577" cy="7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83CA16-723B-4A27-860C-9AA970800170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Type insightful title |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E7B2D3-7A4B-4DA4-A510-9845F86F9E28}" type="datetimeyyyy">
              <a:rPr lang="en-US" smtClean="0"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1FF2769-ECF2-43D6-9C5F-F6ABFC5CA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pic>
        <p:nvPicPr>
          <p:cNvPr id="40" name="Graphic 11">
            <a:extLst>
              <a:ext uri="{FF2B5EF4-FFF2-40B4-BE49-F238E27FC236}">
                <a16:creationId xmlns:a16="http://schemas.microsoft.com/office/drawing/2014/main" id="{02CA7E07-1F48-49B2-B113-1B34D67C5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6000" y="619125"/>
            <a:ext cx="2874050" cy="5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D3BC3-2DD2-4CA7-B8FD-992156AFFDD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33399" y="495300"/>
            <a:ext cx="11125201" cy="5964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1D72-D26D-49C5-9A6C-25E2B530413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33400" y="1793875"/>
            <a:ext cx="11125200" cy="3837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8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DF05-72C8-4EC6-8915-BAE4E613499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28600" y="705739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0FFDD27-7C7A-4968-8114-785CA5785D99}" type="datetimeyyyy">
              <a:rPr lang="en-US" smtClean="0"/>
              <a:t>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716B-C949-4937-B83F-14EAAFE0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33400" y="6400800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741A6-1415-4591-87BB-DAAD04193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9" r:id="rId2"/>
    <p:sldLayoutId id="2147483730" r:id="rId3"/>
    <p:sldLayoutId id="2147483729" r:id="rId4"/>
    <p:sldLayoutId id="2147483710" r:id="rId5"/>
    <p:sldLayoutId id="2147483712" r:id="rId6"/>
    <p:sldLayoutId id="2147483713" r:id="rId7"/>
    <p:sldLayoutId id="2147483711" r:id="rId8"/>
    <p:sldLayoutId id="2147483714" r:id="rId9"/>
    <p:sldLayoutId id="2147483716" r:id="rId10"/>
    <p:sldLayoutId id="2147483717" r:id="rId11"/>
    <p:sldLayoutId id="2147483715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33" r:id="rId2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Georgia Pro" panose="02040502050405020303" pitchFamily="18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  <p15:guide id="41" pos="336" userDrawn="1">
          <p15:clr>
            <a:srgbClr val="F26B43"/>
          </p15:clr>
        </p15:guide>
        <p15:guide id="42" pos="2664" userDrawn="1">
          <p15:clr>
            <a:srgbClr val="F26B43"/>
          </p15:clr>
        </p15:guide>
        <p15:guide id="43" pos="2712" userDrawn="1">
          <p15:clr>
            <a:srgbClr val="F26B43"/>
          </p15:clr>
        </p15:guide>
        <p15:guide id="44" pos="4968" userDrawn="1">
          <p15:clr>
            <a:srgbClr val="F26B43"/>
          </p15:clr>
        </p15:guide>
        <p15:guide id="45" pos="5016" userDrawn="1">
          <p15:clr>
            <a:srgbClr val="F26B43"/>
          </p15:clr>
        </p15:guide>
        <p15:guide id="46" pos="7344" userDrawn="1">
          <p15:clr>
            <a:srgbClr val="F26B43"/>
          </p15:clr>
        </p15:guide>
        <p15:guide id="47" orient="horz" userDrawn="1">
          <p15:clr>
            <a:srgbClr val="F26B43"/>
          </p15:clr>
        </p15:guide>
        <p15:guide id="48" orient="horz" pos="4320" userDrawn="1">
          <p15:clr>
            <a:srgbClr val="F26B43"/>
          </p15:clr>
        </p15:guide>
        <p15:guide id="49" orient="horz" pos="312" userDrawn="1">
          <p15:clr>
            <a:srgbClr val="F26B43"/>
          </p15:clr>
        </p15:guide>
        <p15:guide id="50" orient="horz" pos="1072" userDrawn="1">
          <p15:clr>
            <a:srgbClr val="F26B43"/>
          </p15:clr>
        </p15:guide>
        <p15:guide id="51" orient="horz" pos="1130" userDrawn="1">
          <p15:clr>
            <a:srgbClr val="F26B43"/>
          </p15:clr>
        </p15:guide>
        <p15:guide id="52" orient="horz" pos="2059" userDrawn="1">
          <p15:clr>
            <a:srgbClr val="F26B43"/>
          </p15:clr>
        </p15:guide>
        <p15:guide id="53" orient="horz" pos="3552" userDrawn="1">
          <p15:clr>
            <a:srgbClr val="A4A3A4"/>
          </p15:clr>
        </p15:guide>
        <p15:guide id="54" orient="horz" pos="3048" userDrawn="1">
          <p15:clr>
            <a:srgbClr val="F26B43"/>
          </p15:clr>
        </p15:guide>
        <p15:guide id="55" orient="horz" pos="3103" userDrawn="1">
          <p15:clr>
            <a:srgbClr val="F26B43"/>
          </p15:clr>
        </p15:guide>
        <p15:guide id="56" orient="horz" pos="4032" userDrawn="1">
          <p15:clr>
            <a:srgbClr val="F26B43"/>
          </p15:clr>
        </p15:guide>
        <p15:guide id="5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B4E1568C-083C-4012-9BBE-7C4E1E77B0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2" name="Title 111">
            <a:extLst>
              <a:ext uri="{FF2B5EF4-FFF2-40B4-BE49-F238E27FC236}">
                <a16:creationId xmlns:a16="http://schemas.microsoft.com/office/drawing/2014/main" id="{B2002BD0-53F8-4D34-9632-1237C405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Building Colorado energy future</a:t>
            </a:r>
            <a:br>
              <a:rPr lang="en-US"/>
            </a:br>
            <a:r>
              <a:rPr lang="en-US" sz="2000"/>
              <a:t>Clean, safe, reliable</a:t>
            </a:r>
          </a:p>
        </p:txBody>
      </p:sp>
      <p:sp>
        <p:nvSpPr>
          <p:cNvPr id="113" name="Subtitle 112">
            <a:extLst>
              <a:ext uri="{FF2B5EF4-FFF2-40B4-BE49-F238E27FC236}">
                <a16:creationId xmlns:a16="http://schemas.microsoft.com/office/drawing/2014/main" id="{B1DFF80B-09E9-46CC-A561-A5FE2B4C2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Carrie Simpson | Director, Western Markets – Public Service Company of Colorado 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A815F339-CF8E-490E-BB93-EA8F23C37B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October 21, 2021</a:t>
            </a:r>
          </a:p>
        </p:txBody>
      </p:sp>
      <p:pic>
        <p:nvPicPr>
          <p:cNvPr id="121" name="Picture Placeholder 120">
            <a:extLst>
              <a:ext uri="{FF2B5EF4-FFF2-40B4-BE49-F238E27FC236}">
                <a16:creationId xmlns:a16="http://schemas.microsoft.com/office/drawing/2014/main" id="{E8B4E8EA-9A8C-4102-A208-AEA3FA971DA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noFill/>
        </p:spPr>
      </p:pic>
      <p:sp>
        <p:nvSpPr>
          <p:cNvPr id="8" name="Subtitle 112">
            <a:extLst>
              <a:ext uri="{FF2B5EF4-FFF2-40B4-BE49-F238E27FC236}">
                <a16:creationId xmlns:a16="http://schemas.microsoft.com/office/drawing/2014/main" id="{C53073A8-9269-45F0-BA49-C3F6E819A80D}"/>
              </a:ext>
            </a:extLst>
          </p:cNvPr>
          <p:cNvSpPr txBox="1">
            <a:spLocks/>
          </p:cNvSpPr>
          <p:nvPr/>
        </p:nvSpPr>
        <p:spPr bwMode="gray">
          <a:xfrm>
            <a:off x="1514474" y="3850105"/>
            <a:ext cx="8801102" cy="140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Georgia Pro" panose="02040502050405020303" pitchFamily="18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9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E9BB-6EBE-4DFC-902F-F834A62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87782"/>
            <a:ext cx="10515600" cy="1325563"/>
          </a:xfrm>
        </p:spPr>
        <p:txBody>
          <a:bodyPr/>
          <a:lstStyle/>
          <a:p>
            <a:r>
              <a:rPr lang="en-US" b="1" dirty="0"/>
              <a:t>Types of Ancillary Services in U.S.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D5333-8735-4D10-996E-88FC7B0B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23" y="1703079"/>
            <a:ext cx="4776963" cy="2714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68603-177C-4326-ABCA-5E309AC4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4" y="2769424"/>
            <a:ext cx="3416753" cy="188454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14E85A-4291-4DF6-8B8B-16301C12BA42}"/>
              </a:ext>
            </a:extLst>
          </p:cNvPr>
          <p:cNvSpPr txBox="1"/>
          <p:nvPr/>
        </p:nvSpPr>
        <p:spPr>
          <a:xfrm>
            <a:off x="94431" y="6488668"/>
            <a:ext cx="45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credits: PJM.com and SPP.org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D3499-8FA9-41BA-961D-E0183104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982-D147-4475-874D-29C374AE584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84B58-DE0C-44C9-A0C1-65784E8327BF}"/>
              </a:ext>
            </a:extLst>
          </p:cNvPr>
          <p:cNvSpPr/>
          <p:nvPr/>
        </p:nvSpPr>
        <p:spPr>
          <a:xfrm>
            <a:off x="1264729" y="2353359"/>
            <a:ext cx="2240280" cy="416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Regulating Reserve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64F839-F78F-4B32-892D-D989D2AE4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373" y="5197445"/>
            <a:ext cx="5016261" cy="1660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D8AAB3-ADFB-4743-9DE0-772F26C4ECD4}"/>
              </a:ext>
            </a:extLst>
          </p:cNvPr>
          <p:cNvSpPr/>
          <p:nvPr/>
        </p:nvSpPr>
        <p:spPr>
          <a:xfrm>
            <a:off x="6538784" y="4734135"/>
            <a:ext cx="2240280" cy="416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Voltage Support</a:t>
            </a:r>
          </a:p>
        </p:txBody>
      </p:sp>
    </p:spTree>
    <p:extLst>
      <p:ext uri="{BB962C8B-B14F-4D97-AF65-F5344CB8AC3E}">
        <p14:creationId xmlns:p14="http://schemas.microsoft.com/office/powerpoint/2010/main" val="376143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E9BB-6EBE-4DFC-902F-F834A62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66" y="127622"/>
            <a:ext cx="10515600" cy="687387"/>
          </a:xfrm>
        </p:spPr>
        <p:txBody>
          <a:bodyPr/>
          <a:lstStyle/>
          <a:p>
            <a:r>
              <a:rPr lang="en-US" b="1" dirty="0"/>
              <a:t>Types of Ancillary Services in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0FD6-90FD-4C1A-922A-DE3E9750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8" y="1293059"/>
            <a:ext cx="11094524" cy="1525311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en-US" b="1" dirty="0"/>
              <a:t>Flex Reserve</a:t>
            </a:r>
          </a:p>
          <a:p>
            <a:pPr lvl="2"/>
            <a:r>
              <a:rPr lang="en-US" dirty="0"/>
              <a:t>Additional contingency reserve procured to cover large 30-minute wind down ramps.</a:t>
            </a:r>
          </a:p>
          <a:p>
            <a:pPr lvl="2"/>
            <a:r>
              <a:rPr lang="en-US" dirty="0"/>
              <a:t>Used in the BA of Public Service Company of Colorado, which has operated reliably with over 70% of load being served by wind in a given hour.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4E85A-4291-4DF6-8B8B-16301C12BA42}"/>
              </a:ext>
            </a:extLst>
          </p:cNvPr>
          <p:cNvSpPr txBox="1"/>
          <p:nvPr/>
        </p:nvSpPr>
        <p:spPr>
          <a:xfrm>
            <a:off x="744334" y="6488668"/>
            <a:ext cx="45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credit: xcelenergy.com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85A8-B5E2-46AA-881F-86A231A8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190600"/>
            <a:ext cx="5800725" cy="33483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85597-8DBE-43A7-B98D-FFC328BB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982-D147-4475-874D-29C374AE58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7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E0608-5F2E-4D91-BB1C-5EBD63B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7C1A-A37E-4419-9561-35A7DD2E5E5F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6A86-E7B7-4AF7-94C2-7B278619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E5511-49A0-4A31-9EB3-8B224394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DD89AB-105E-4E1F-901E-2DCDABDB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Xcel Energy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5A4506A-9F0D-4BAC-BB02-D6E48DD4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3534"/>
            <a:ext cx="6056234" cy="16351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Serving eight states</a:t>
            </a:r>
          </a:p>
          <a:p>
            <a:pPr>
              <a:spcAft>
                <a:spcPts val="0"/>
              </a:spcAft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3.7 million electricity customers</a:t>
            </a:r>
          </a:p>
          <a:p>
            <a:pPr>
              <a:spcAft>
                <a:spcPts val="0"/>
              </a:spcAft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2.1 million natural gas customers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053B3-0799-45B4-9A40-D08FBFAB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BE3-B82F-4022-B368-7AE8528D66FB}" type="datetimeyyyy">
              <a:rPr lang="en-US" smtClean="0"/>
              <a:pPr/>
              <a:t>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41A1D-52D8-44CB-80BA-EF7D1D9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A2089-E1D7-4492-A0D8-9A83E7EC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D5B4164-20D6-461C-ABBC-308EED267771}"/>
              </a:ext>
            </a:extLst>
          </p:cNvPr>
          <p:cNvSpPr txBox="1">
            <a:spLocks/>
          </p:cNvSpPr>
          <p:nvPr/>
        </p:nvSpPr>
        <p:spPr bwMode="gray">
          <a:xfrm>
            <a:off x="533400" y="3654948"/>
            <a:ext cx="11125200" cy="163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Georgia Pro" panose="02040502050405020303" pitchFamily="18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C68276-12C9-44D8-9174-7099AF6D7DCC}"/>
              </a:ext>
            </a:extLst>
          </p:cNvPr>
          <p:cNvSpPr/>
          <p:nvPr/>
        </p:nvSpPr>
        <p:spPr>
          <a:xfrm>
            <a:off x="444649" y="3510562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recognized leader:</a:t>
            </a:r>
          </a:p>
          <a:p>
            <a:pPr>
              <a:spcBef>
                <a:spcPts val="600"/>
              </a:spcBef>
              <a:buClr>
                <a:schemeClr val="tx2">
                  <a:lumMod val="85000"/>
                  <a:lumOff val="15000"/>
                </a:schemeClr>
              </a:buClr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energy</a:t>
            </a:r>
          </a:p>
          <a:p>
            <a:pPr>
              <a:spcBef>
                <a:spcPts val="600"/>
              </a:spcBef>
              <a:buClr>
                <a:schemeClr val="tx2">
                  <a:lumMod val="85000"/>
                  <a:lumOff val="15000"/>
                </a:schemeClr>
              </a:buClr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</a:t>
            </a:r>
          </a:p>
          <a:p>
            <a:pPr>
              <a:spcBef>
                <a:spcPts val="600"/>
              </a:spcBef>
              <a:buClr>
                <a:schemeClr val="tx2">
                  <a:lumMod val="85000"/>
                  <a:lumOff val="15000"/>
                </a:schemeClr>
              </a:buClr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emissions reductions</a:t>
            </a:r>
          </a:p>
          <a:p>
            <a:pPr>
              <a:spcBef>
                <a:spcPts val="600"/>
              </a:spcBef>
              <a:buClr>
                <a:schemeClr val="tx2">
                  <a:lumMod val="85000"/>
                  <a:lumOff val="15000"/>
                </a:schemeClr>
              </a:buClr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technology</a:t>
            </a:r>
          </a:p>
          <a:p>
            <a:pPr>
              <a:spcBef>
                <a:spcPts val="600"/>
              </a:spcBef>
              <a:buClr>
                <a:schemeClr val="tx2">
                  <a:lumMod val="85000"/>
                  <a:lumOff val="15000"/>
                </a:schemeClr>
              </a:buClr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restoration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8D44E58-B972-4125-AB05-54DC1B5C1554}"/>
              </a:ext>
            </a:extLst>
          </p:cNvPr>
          <p:cNvGrpSpPr/>
          <p:nvPr/>
        </p:nvGrpSpPr>
        <p:grpSpPr>
          <a:xfrm>
            <a:off x="5175787" y="1922930"/>
            <a:ext cx="6259305" cy="3939989"/>
            <a:chOff x="5079943" y="2121313"/>
            <a:chExt cx="5704682" cy="3426105"/>
          </a:xfrm>
        </p:grpSpPr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F7A9D9CD-DEAA-41B3-9AF0-B5D724B04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43" y="2427285"/>
              <a:ext cx="881725" cy="713285"/>
            </a:xfrm>
            <a:custGeom>
              <a:avLst/>
              <a:gdLst>
                <a:gd name="T0" fmla="*/ 1597 w 1646"/>
                <a:gd name="T1" fmla="*/ 423 h 1384"/>
                <a:gd name="T2" fmla="*/ 1632 w 1646"/>
                <a:gd name="T3" fmla="*/ 460 h 1384"/>
                <a:gd name="T4" fmla="*/ 1640 w 1646"/>
                <a:gd name="T5" fmla="*/ 484 h 1384"/>
                <a:gd name="T6" fmla="*/ 1641 w 1646"/>
                <a:gd name="T7" fmla="*/ 512 h 1384"/>
                <a:gd name="T8" fmla="*/ 1622 w 1646"/>
                <a:gd name="T9" fmla="*/ 537 h 1384"/>
                <a:gd name="T10" fmla="*/ 1601 w 1646"/>
                <a:gd name="T11" fmla="*/ 567 h 1384"/>
                <a:gd name="T12" fmla="*/ 1526 w 1646"/>
                <a:gd name="T13" fmla="*/ 682 h 1384"/>
                <a:gd name="T14" fmla="*/ 1482 w 1646"/>
                <a:gd name="T15" fmla="*/ 714 h 1384"/>
                <a:gd name="T16" fmla="*/ 1438 w 1646"/>
                <a:gd name="T17" fmla="*/ 776 h 1384"/>
                <a:gd name="T18" fmla="*/ 1438 w 1646"/>
                <a:gd name="T19" fmla="*/ 800 h 1384"/>
                <a:gd name="T20" fmla="*/ 1457 w 1646"/>
                <a:gd name="T21" fmla="*/ 820 h 1384"/>
                <a:gd name="T22" fmla="*/ 1484 w 1646"/>
                <a:gd name="T23" fmla="*/ 847 h 1384"/>
                <a:gd name="T24" fmla="*/ 1469 w 1646"/>
                <a:gd name="T25" fmla="*/ 876 h 1384"/>
                <a:gd name="T26" fmla="*/ 1441 w 1646"/>
                <a:gd name="T27" fmla="*/ 927 h 1384"/>
                <a:gd name="T28" fmla="*/ 1339 w 1646"/>
                <a:gd name="T29" fmla="*/ 1384 h 1384"/>
                <a:gd name="T30" fmla="*/ 403 w 1646"/>
                <a:gd name="T31" fmla="*/ 1136 h 1384"/>
                <a:gd name="T32" fmla="*/ 2 w 1646"/>
                <a:gd name="T33" fmla="*/ 995 h 1384"/>
                <a:gd name="T34" fmla="*/ 2 w 1646"/>
                <a:gd name="T35" fmla="*/ 971 h 1384"/>
                <a:gd name="T36" fmla="*/ 2 w 1646"/>
                <a:gd name="T37" fmla="*/ 928 h 1384"/>
                <a:gd name="T38" fmla="*/ 27 w 1646"/>
                <a:gd name="T39" fmla="*/ 876 h 1384"/>
                <a:gd name="T40" fmla="*/ 24 w 1646"/>
                <a:gd name="T41" fmla="*/ 820 h 1384"/>
                <a:gd name="T42" fmla="*/ 49 w 1646"/>
                <a:gd name="T43" fmla="*/ 769 h 1384"/>
                <a:gd name="T44" fmla="*/ 90 w 1646"/>
                <a:gd name="T45" fmla="*/ 690 h 1384"/>
                <a:gd name="T46" fmla="*/ 114 w 1646"/>
                <a:gd name="T47" fmla="*/ 670 h 1384"/>
                <a:gd name="T48" fmla="*/ 161 w 1646"/>
                <a:gd name="T49" fmla="*/ 600 h 1384"/>
                <a:gd name="T50" fmla="*/ 222 w 1646"/>
                <a:gd name="T51" fmla="*/ 468 h 1384"/>
                <a:gd name="T52" fmla="*/ 268 w 1646"/>
                <a:gd name="T53" fmla="*/ 348 h 1384"/>
                <a:gd name="T54" fmla="*/ 294 w 1646"/>
                <a:gd name="T55" fmla="*/ 304 h 1384"/>
                <a:gd name="T56" fmla="*/ 315 w 1646"/>
                <a:gd name="T57" fmla="*/ 260 h 1384"/>
                <a:gd name="T58" fmla="*/ 339 w 1646"/>
                <a:gd name="T59" fmla="*/ 189 h 1384"/>
                <a:gd name="T60" fmla="*/ 360 w 1646"/>
                <a:gd name="T61" fmla="*/ 142 h 1384"/>
                <a:gd name="T62" fmla="*/ 366 w 1646"/>
                <a:gd name="T63" fmla="*/ 109 h 1384"/>
                <a:gd name="T64" fmla="*/ 372 w 1646"/>
                <a:gd name="T65" fmla="*/ 77 h 1384"/>
                <a:gd name="T66" fmla="*/ 384 w 1646"/>
                <a:gd name="T67" fmla="*/ 65 h 1384"/>
                <a:gd name="T68" fmla="*/ 392 w 1646"/>
                <a:gd name="T69" fmla="*/ 25 h 1384"/>
                <a:gd name="T70" fmla="*/ 393 w 1646"/>
                <a:gd name="T71" fmla="*/ 0 h 1384"/>
                <a:gd name="T72" fmla="*/ 408 w 1646"/>
                <a:gd name="T73" fmla="*/ 19 h 1384"/>
                <a:gd name="T74" fmla="*/ 431 w 1646"/>
                <a:gd name="T75" fmla="*/ 28 h 1384"/>
                <a:gd name="T76" fmla="*/ 467 w 1646"/>
                <a:gd name="T77" fmla="*/ 29 h 1384"/>
                <a:gd name="T78" fmla="*/ 486 w 1646"/>
                <a:gd name="T79" fmla="*/ 34 h 1384"/>
                <a:gd name="T80" fmla="*/ 533 w 1646"/>
                <a:gd name="T81" fmla="*/ 62 h 1384"/>
                <a:gd name="T82" fmla="*/ 567 w 1646"/>
                <a:gd name="T83" fmla="*/ 149 h 1384"/>
                <a:gd name="T84" fmla="*/ 582 w 1646"/>
                <a:gd name="T85" fmla="*/ 226 h 1384"/>
                <a:gd name="T86" fmla="*/ 623 w 1646"/>
                <a:gd name="T87" fmla="*/ 255 h 1384"/>
                <a:gd name="T88" fmla="*/ 670 w 1646"/>
                <a:gd name="T89" fmla="*/ 254 h 1384"/>
                <a:gd name="T90" fmla="*/ 725 w 1646"/>
                <a:gd name="T91" fmla="*/ 239 h 1384"/>
                <a:gd name="T92" fmla="*/ 765 w 1646"/>
                <a:gd name="T93" fmla="*/ 248 h 1384"/>
                <a:gd name="T94" fmla="*/ 803 w 1646"/>
                <a:gd name="T95" fmla="*/ 265 h 1384"/>
                <a:gd name="T96" fmla="*/ 830 w 1646"/>
                <a:gd name="T97" fmla="*/ 295 h 1384"/>
                <a:gd name="T98" fmla="*/ 872 w 1646"/>
                <a:gd name="T99" fmla="*/ 298 h 1384"/>
                <a:gd name="T100" fmla="*/ 914 w 1646"/>
                <a:gd name="T101" fmla="*/ 295 h 1384"/>
                <a:gd name="T102" fmla="*/ 939 w 1646"/>
                <a:gd name="T103" fmla="*/ 292 h 1384"/>
                <a:gd name="T104" fmla="*/ 976 w 1646"/>
                <a:gd name="T105" fmla="*/ 308 h 1384"/>
                <a:gd name="T106" fmla="*/ 1011 w 1646"/>
                <a:gd name="T107" fmla="*/ 305 h 1384"/>
                <a:gd name="T108" fmla="*/ 1053 w 1646"/>
                <a:gd name="T109" fmla="*/ 301 h 1384"/>
                <a:gd name="T110" fmla="*/ 1082 w 1646"/>
                <a:gd name="T111" fmla="*/ 304 h 1384"/>
                <a:gd name="T112" fmla="*/ 1109 w 1646"/>
                <a:gd name="T113" fmla="*/ 297 h 1384"/>
                <a:gd name="T114" fmla="*/ 1141 w 1646"/>
                <a:gd name="T115" fmla="*/ 304 h 1384"/>
                <a:gd name="T116" fmla="*/ 1190 w 1646"/>
                <a:gd name="T117" fmla="*/ 313 h 1384"/>
                <a:gd name="T118" fmla="*/ 1233 w 1646"/>
                <a:gd name="T119" fmla="*/ 300 h 1384"/>
                <a:gd name="T120" fmla="*/ 1588 w 1646"/>
                <a:gd name="T121" fmla="*/ 3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6" h="1384">
                  <a:moveTo>
                    <a:pt x="1593" y="404"/>
                  </a:moveTo>
                  <a:lnTo>
                    <a:pt x="1594" y="415"/>
                  </a:lnTo>
                  <a:lnTo>
                    <a:pt x="1597" y="423"/>
                  </a:lnTo>
                  <a:lnTo>
                    <a:pt x="1604" y="432"/>
                  </a:lnTo>
                  <a:lnTo>
                    <a:pt x="1615" y="443"/>
                  </a:lnTo>
                  <a:lnTo>
                    <a:pt x="1632" y="460"/>
                  </a:lnTo>
                  <a:lnTo>
                    <a:pt x="1637" y="466"/>
                  </a:lnTo>
                  <a:lnTo>
                    <a:pt x="1638" y="471"/>
                  </a:lnTo>
                  <a:lnTo>
                    <a:pt x="1640" y="484"/>
                  </a:lnTo>
                  <a:lnTo>
                    <a:pt x="1643" y="503"/>
                  </a:lnTo>
                  <a:lnTo>
                    <a:pt x="1646" y="509"/>
                  </a:lnTo>
                  <a:lnTo>
                    <a:pt x="1641" y="512"/>
                  </a:lnTo>
                  <a:lnTo>
                    <a:pt x="1634" y="519"/>
                  </a:lnTo>
                  <a:lnTo>
                    <a:pt x="1625" y="531"/>
                  </a:lnTo>
                  <a:lnTo>
                    <a:pt x="1622" y="537"/>
                  </a:lnTo>
                  <a:lnTo>
                    <a:pt x="1619" y="543"/>
                  </a:lnTo>
                  <a:lnTo>
                    <a:pt x="1613" y="547"/>
                  </a:lnTo>
                  <a:lnTo>
                    <a:pt x="1601" y="567"/>
                  </a:lnTo>
                  <a:lnTo>
                    <a:pt x="1594" y="573"/>
                  </a:lnTo>
                  <a:lnTo>
                    <a:pt x="1546" y="645"/>
                  </a:lnTo>
                  <a:lnTo>
                    <a:pt x="1526" y="682"/>
                  </a:lnTo>
                  <a:lnTo>
                    <a:pt x="1513" y="698"/>
                  </a:lnTo>
                  <a:lnTo>
                    <a:pt x="1499" y="699"/>
                  </a:lnTo>
                  <a:lnTo>
                    <a:pt x="1482" y="714"/>
                  </a:lnTo>
                  <a:lnTo>
                    <a:pt x="1463" y="745"/>
                  </a:lnTo>
                  <a:lnTo>
                    <a:pt x="1448" y="757"/>
                  </a:lnTo>
                  <a:lnTo>
                    <a:pt x="1438" y="776"/>
                  </a:lnTo>
                  <a:lnTo>
                    <a:pt x="1439" y="784"/>
                  </a:lnTo>
                  <a:lnTo>
                    <a:pt x="1445" y="793"/>
                  </a:lnTo>
                  <a:lnTo>
                    <a:pt x="1438" y="800"/>
                  </a:lnTo>
                  <a:lnTo>
                    <a:pt x="1435" y="807"/>
                  </a:lnTo>
                  <a:lnTo>
                    <a:pt x="1442" y="817"/>
                  </a:lnTo>
                  <a:lnTo>
                    <a:pt x="1457" y="820"/>
                  </a:lnTo>
                  <a:lnTo>
                    <a:pt x="1464" y="826"/>
                  </a:lnTo>
                  <a:lnTo>
                    <a:pt x="1473" y="840"/>
                  </a:lnTo>
                  <a:lnTo>
                    <a:pt x="1484" y="847"/>
                  </a:lnTo>
                  <a:lnTo>
                    <a:pt x="1478" y="859"/>
                  </a:lnTo>
                  <a:lnTo>
                    <a:pt x="1467" y="865"/>
                  </a:lnTo>
                  <a:lnTo>
                    <a:pt x="1469" y="876"/>
                  </a:lnTo>
                  <a:lnTo>
                    <a:pt x="1469" y="887"/>
                  </a:lnTo>
                  <a:lnTo>
                    <a:pt x="1454" y="909"/>
                  </a:lnTo>
                  <a:lnTo>
                    <a:pt x="1441" y="927"/>
                  </a:lnTo>
                  <a:lnTo>
                    <a:pt x="1433" y="965"/>
                  </a:lnTo>
                  <a:lnTo>
                    <a:pt x="1393" y="1139"/>
                  </a:lnTo>
                  <a:lnTo>
                    <a:pt x="1339" y="1384"/>
                  </a:lnTo>
                  <a:lnTo>
                    <a:pt x="1063" y="1316"/>
                  </a:lnTo>
                  <a:lnTo>
                    <a:pt x="788" y="1247"/>
                  </a:lnTo>
                  <a:lnTo>
                    <a:pt x="403" y="1136"/>
                  </a:lnTo>
                  <a:lnTo>
                    <a:pt x="17" y="1021"/>
                  </a:lnTo>
                  <a:lnTo>
                    <a:pt x="6" y="1004"/>
                  </a:lnTo>
                  <a:lnTo>
                    <a:pt x="2" y="995"/>
                  </a:lnTo>
                  <a:lnTo>
                    <a:pt x="0" y="987"/>
                  </a:lnTo>
                  <a:lnTo>
                    <a:pt x="2" y="980"/>
                  </a:lnTo>
                  <a:lnTo>
                    <a:pt x="2" y="971"/>
                  </a:lnTo>
                  <a:lnTo>
                    <a:pt x="5" y="962"/>
                  </a:lnTo>
                  <a:lnTo>
                    <a:pt x="2" y="946"/>
                  </a:lnTo>
                  <a:lnTo>
                    <a:pt x="2" y="928"/>
                  </a:lnTo>
                  <a:lnTo>
                    <a:pt x="8" y="919"/>
                  </a:lnTo>
                  <a:lnTo>
                    <a:pt x="17" y="887"/>
                  </a:lnTo>
                  <a:lnTo>
                    <a:pt x="27" y="876"/>
                  </a:lnTo>
                  <a:lnTo>
                    <a:pt x="34" y="857"/>
                  </a:lnTo>
                  <a:lnTo>
                    <a:pt x="30" y="828"/>
                  </a:lnTo>
                  <a:lnTo>
                    <a:pt x="24" y="820"/>
                  </a:lnTo>
                  <a:lnTo>
                    <a:pt x="23" y="797"/>
                  </a:lnTo>
                  <a:lnTo>
                    <a:pt x="29" y="787"/>
                  </a:lnTo>
                  <a:lnTo>
                    <a:pt x="49" y="769"/>
                  </a:lnTo>
                  <a:lnTo>
                    <a:pt x="74" y="726"/>
                  </a:lnTo>
                  <a:lnTo>
                    <a:pt x="92" y="701"/>
                  </a:lnTo>
                  <a:lnTo>
                    <a:pt x="90" y="690"/>
                  </a:lnTo>
                  <a:lnTo>
                    <a:pt x="95" y="683"/>
                  </a:lnTo>
                  <a:lnTo>
                    <a:pt x="104" y="683"/>
                  </a:lnTo>
                  <a:lnTo>
                    <a:pt x="114" y="670"/>
                  </a:lnTo>
                  <a:lnTo>
                    <a:pt x="129" y="654"/>
                  </a:lnTo>
                  <a:lnTo>
                    <a:pt x="146" y="630"/>
                  </a:lnTo>
                  <a:lnTo>
                    <a:pt x="161" y="600"/>
                  </a:lnTo>
                  <a:lnTo>
                    <a:pt x="179" y="567"/>
                  </a:lnTo>
                  <a:lnTo>
                    <a:pt x="201" y="518"/>
                  </a:lnTo>
                  <a:lnTo>
                    <a:pt x="222" y="468"/>
                  </a:lnTo>
                  <a:lnTo>
                    <a:pt x="259" y="386"/>
                  </a:lnTo>
                  <a:lnTo>
                    <a:pt x="268" y="360"/>
                  </a:lnTo>
                  <a:lnTo>
                    <a:pt x="268" y="348"/>
                  </a:lnTo>
                  <a:lnTo>
                    <a:pt x="274" y="338"/>
                  </a:lnTo>
                  <a:lnTo>
                    <a:pt x="281" y="327"/>
                  </a:lnTo>
                  <a:lnTo>
                    <a:pt x="294" y="304"/>
                  </a:lnTo>
                  <a:lnTo>
                    <a:pt x="301" y="285"/>
                  </a:lnTo>
                  <a:lnTo>
                    <a:pt x="306" y="279"/>
                  </a:lnTo>
                  <a:lnTo>
                    <a:pt x="315" y="260"/>
                  </a:lnTo>
                  <a:lnTo>
                    <a:pt x="330" y="221"/>
                  </a:lnTo>
                  <a:lnTo>
                    <a:pt x="328" y="215"/>
                  </a:lnTo>
                  <a:lnTo>
                    <a:pt x="339" y="189"/>
                  </a:lnTo>
                  <a:lnTo>
                    <a:pt x="346" y="172"/>
                  </a:lnTo>
                  <a:lnTo>
                    <a:pt x="351" y="162"/>
                  </a:lnTo>
                  <a:lnTo>
                    <a:pt x="360" y="142"/>
                  </a:lnTo>
                  <a:lnTo>
                    <a:pt x="363" y="124"/>
                  </a:lnTo>
                  <a:lnTo>
                    <a:pt x="362" y="113"/>
                  </a:lnTo>
                  <a:lnTo>
                    <a:pt x="366" y="109"/>
                  </a:lnTo>
                  <a:lnTo>
                    <a:pt x="371" y="90"/>
                  </a:lnTo>
                  <a:lnTo>
                    <a:pt x="374" y="83"/>
                  </a:lnTo>
                  <a:lnTo>
                    <a:pt x="372" y="77"/>
                  </a:lnTo>
                  <a:lnTo>
                    <a:pt x="372" y="71"/>
                  </a:lnTo>
                  <a:lnTo>
                    <a:pt x="378" y="65"/>
                  </a:lnTo>
                  <a:lnTo>
                    <a:pt x="384" y="65"/>
                  </a:lnTo>
                  <a:lnTo>
                    <a:pt x="387" y="57"/>
                  </a:lnTo>
                  <a:lnTo>
                    <a:pt x="392" y="38"/>
                  </a:lnTo>
                  <a:lnTo>
                    <a:pt x="392" y="25"/>
                  </a:lnTo>
                  <a:lnTo>
                    <a:pt x="389" y="4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400" y="7"/>
                  </a:lnTo>
                  <a:lnTo>
                    <a:pt x="403" y="17"/>
                  </a:lnTo>
                  <a:lnTo>
                    <a:pt x="408" y="19"/>
                  </a:lnTo>
                  <a:lnTo>
                    <a:pt x="415" y="16"/>
                  </a:lnTo>
                  <a:lnTo>
                    <a:pt x="431" y="20"/>
                  </a:lnTo>
                  <a:lnTo>
                    <a:pt x="431" y="28"/>
                  </a:lnTo>
                  <a:lnTo>
                    <a:pt x="439" y="32"/>
                  </a:lnTo>
                  <a:lnTo>
                    <a:pt x="458" y="32"/>
                  </a:lnTo>
                  <a:lnTo>
                    <a:pt x="467" y="29"/>
                  </a:lnTo>
                  <a:lnTo>
                    <a:pt x="480" y="23"/>
                  </a:lnTo>
                  <a:lnTo>
                    <a:pt x="486" y="28"/>
                  </a:lnTo>
                  <a:lnTo>
                    <a:pt x="486" y="34"/>
                  </a:lnTo>
                  <a:lnTo>
                    <a:pt x="489" y="53"/>
                  </a:lnTo>
                  <a:lnTo>
                    <a:pt x="517" y="56"/>
                  </a:lnTo>
                  <a:lnTo>
                    <a:pt x="533" y="62"/>
                  </a:lnTo>
                  <a:lnTo>
                    <a:pt x="550" y="75"/>
                  </a:lnTo>
                  <a:lnTo>
                    <a:pt x="564" y="107"/>
                  </a:lnTo>
                  <a:lnTo>
                    <a:pt x="567" y="149"/>
                  </a:lnTo>
                  <a:lnTo>
                    <a:pt x="557" y="207"/>
                  </a:lnTo>
                  <a:lnTo>
                    <a:pt x="568" y="223"/>
                  </a:lnTo>
                  <a:lnTo>
                    <a:pt x="582" y="226"/>
                  </a:lnTo>
                  <a:lnTo>
                    <a:pt x="592" y="230"/>
                  </a:lnTo>
                  <a:lnTo>
                    <a:pt x="616" y="248"/>
                  </a:lnTo>
                  <a:lnTo>
                    <a:pt x="623" y="255"/>
                  </a:lnTo>
                  <a:lnTo>
                    <a:pt x="635" y="257"/>
                  </a:lnTo>
                  <a:lnTo>
                    <a:pt x="651" y="257"/>
                  </a:lnTo>
                  <a:lnTo>
                    <a:pt x="670" y="254"/>
                  </a:lnTo>
                  <a:lnTo>
                    <a:pt x="694" y="246"/>
                  </a:lnTo>
                  <a:lnTo>
                    <a:pt x="709" y="239"/>
                  </a:lnTo>
                  <a:lnTo>
                    <a:pt x="725" y="239"/>
                  </a:lnTo>
                  <a:lnTo>
                    <a:pt x="734" y="246"/>
                  </a:lnTo>
                  <a:lnTo>
                    <a:pt x="749" y="251"/>
                  </a:lnTo>
                  <a:lnTo>
                    <a:pt x="765" y="248"/>
                  </a:lnTo>
                  <a:lnTo>
                    <a:pt x="775" y="251"/>
                  </a:lnTo>
                  <a:lnTo>
                    <a:pt x="782" y="257"/>
                  </a:lnTo>
                  <a:lnTo>
                    <a:pt x="803" y="265"/>
                  </a:lnTo>
                  <a:lnTo>
                    <a:pt x="819" y="277"/>
                  </a:lnTo>
                  <a:lnTo>
                    <a:pt x="824" y="292"/>
                  </a:lnTo>
                  <a:lnTo>
                    <a:pt x="830" y="295"/>
                  </a:lnTo>
                  <a:lnTo>
                    <a:pt x="845" y="291"/>
                  </a:lnTo>
                  <a:lnTo>
                    <a:pt x="859" y="295"/>
                  </a:lnTo>
                  <a:lnTo>
                    <a:pt x="872" y="298"/>
                  </a:lnTo>
                  <a:lnTo>
                    <a:pt x="890" y="292"/>
                  </a:lnTo>
                  <a:lnTo>
                    <a:pt x="905" y="295"/>
                  </a:lnTo>
                  <a:lnTo>
                    <a:pt x="914" y="295"/>
                  </a:lnTo>
                  <a:lnTo>
                    <a:pt x="917" y="289"/>
                  </a:lnTo>
                  <a:lnTo>
                    <a:pt x="931" y="289"/>
                  </a:lnTo>
                  <a:lnTo>
                    <a:pt x="939" y="292"/>
                  </a:lnTo>
                  <a:lnTo>
                    <a:pt x="942" y="304"/>
                  </a:lnTo>
                  <a:lnTo>
                    <a:pt x="949" y="307"/>
                  </a:lnTo>
                  <a:lnTo>
                    <a:pt x="976" y="308"/>
                  </a:lnTo>
                  <a:lnTo>
                    <a:pt x="999" y="313"/>
                  </a:lnTo>
                  <a:lnTo>
                    <a:pt x="1007" y="307"/>
                  </a:lnTo>
                  <a:lnTo>
                    <a:pt x="1011" y="305"/>
                  </a:lnTo>
                  <a:lnTo>
                    <a:pt x="1019" y="307"/>
                  </a:lnTo>
                  <a:lnTo>
                    <a:pt x="1047" y="300"/>
                  </a:lnTo>
                  <a:lnTo>
                    <a:pt x="1053" y="301"/>
                  </a:lnTo>
                  <a:lnTo>
                    <a:pt x="1063" y="304"/>
                  </a:lnTo>
                  <a:lnTo>
                    <a:pt x="1075" y="301"/>
                  </a:lnTo>
                  <a:lnTo>
                    <a:pt x="1082" y="304"/>
                  </a:lnTo>
                  <a:lnTo>
                    <a:pt x="1092" y="307"/>
                  </a:lnTo>
                  <a:lnTo>
                    <a:pt x="1101" y="304"/>
                  </a:lnTo>
                  <a:lnTo>
                    <a:pt x="1109" y="297"/>
                  </a:lnTo>
                  <a:lnTo>
                    <a:pt x="1115" y="295"/>
                  </a:lnTo>
                  <a:lnTo>
                    <a:pt x="1127" y="301"/>
                  </a:lnTo>
                  <a:lnTo>
                    <a:pt x="1141" y="304"/>
                  </a:lnTo>
                  <a:lnTo>
                    <a:pt x="1169" y="304"/>
                  </a:lnTo>
                  <a:lnTo>
                    <a:pt x="1177" y="310"/>
                  </a:lnTo>
                  <a:lnTo>
                    <a:pt x="1190" y="313"/>
                  </a:lnTo>
                  <a:lnTo>
                    <a:pt x="1203" y="313"/>
                  </a:lnTo>
                  <a:lnTo>
                    <a:pt x="1219" y="310"/>
                  </a:lnTo>
                  <a:lnTo>
                    <a:pt x="1233" y="300"/>
                  </a:lnTo>
                  <a:lnTo>
                    <a:pt x="1588" y="386"/>
                  </a:lnTo>
                  <a:lnTo>
                    <a:pt x="1588" y="388"/>
                  </a:lnTo>
                  <a:lnTo>
                    <a:pt x="1588" y="394"/>
                  </a:lnTo>
                  <a:lnTo>
                    <a:pt x="1593" y="40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324C032-C28E-4B47-B830-B2896162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943" y="2953478"/>
              <a:ext cx="879684" cy="1436314"/>
            </a:xfrm>
            <a:custGeom>
              <a:avLst/>
              <a:gdLst>
                <a:gd name="T0" fmla="*/ 944 w 1642"/>
                <a:gd name="T1" fmla="*/ 1265 h 2789"/>
                <a:gd name="T2" fmla="*/ 167 w 1642"/>
                <a:gd name="T3" fmla="*/ 0 h 2789"/>
                <a:gd name="T4" fmla="*/ 146 w 1642"/>
                <a:gd name="T5" fmla="*/ 121 h 2789"/>
                <a:gd name="T6" fmla="*/ 133 w 1642"/>
                <a:gd name="T7" fmla="*/ 170 h 2789"/>
                <a:gd name="T8" fmla="*/ 100 w 1642"/>
                <a:gd name="T9" fmla="*/ 220 h 2789"/>
                <a:gd name="T10" fmla="*/ 0 w 1642"/>
                <a:gd name="T11" fmla="*/ 390 h 2789"/>
                <a:gd name="T12" fmla="*/ 49 w 1642"/>
                <a:gd name="T13" fmla="*/ 521 h 2789"/>
                <a:gd name="T14" fmla="*/ 43 w 1642"/>
                <a:gd name="T15" fmla="*/ 626 h 2789"/>
                <a:gd name="T16" fmla="*/ 29 w 1642"/>
                <a:gd name="T17" fmla="*/ 792 h 2789"/>
                <a:gd name="T18" fmla="*/ 79 w 1642"/>
                <a:gd name="T19" fmla="*/ 905 h 2789"/>
                <a:gd name="T20" fmla="*/ 102 w 1642"/>
                <a:gd name="T21" fmla="*/ 1014 h 2789"/>
                <a:gd name="T22" fmla="*/ 159 w 1642"/>
                <a:gd name="T23" fmla="*/ 1095 h 2789"/>
                <a:gd name="T24" fmla="*/ 186 w 1642"/>
                <a:gd name="T25" fmla="*/ 1101 h 2789"/>
                <a:gd name="T26" fmla="*/ 186 w 1642"/>
                <a:gd name="T27" fmla="*/ 1064 h 2789"/>
                <a:gd name="T28" fmla="*/ 224 w 1642"/>
                <a:gd name="T29" fmla="*/ 1042 h 2789"/>
                <a:gd name="T30" fmla="*/ 201 w 1642"/>
                <a:gd name="T31" fmla="*/ 1082 h 2789"/>
                <a:gd name="T32" fmla="*/ 208 w 1642"/>
                <a:gd name="T33" fmla="*/ 1132 h 2789"/>
                <a:gd name="T34" fmla="*/ 227 w 1642"/>
                <a:gd name="T35" fmla="*/ 1200 h 2789"/>
                <a:gd name="T36" fmla="*/ 196 w 1642"/>
                <a:gd name="T37" fmla="*/ 1181 h 2789"/>
                <a:gd name="T38" fmla="*/ 193 w 1642"/>
                <a:gd name="T39" fmla="*/ 1126 h 2789"/>
                <a:gd name="T40" fmla="*/ 158 w 1642"/>
                <a:gd name="T41" fmla="*/ 1151 h 2789"/>
                <a:gd name="T42" fmla="*/ 146 w 1642"/>
                <a:gd name="T43" fmla="*/ 1253 h 2789"/>
                <a:gd name="T44" fmla="*/ 183 w 1642"/>
                <a:gd name="T45" fmla="*/ 1340 h 2789"/>
                <a:gd name="T46" fmla="*/ 240 w 1642"/>
                <a:gd name="T47" fmla="*/ 1390 h 2789"/>
                <a:gd name="T48" fmla="*/ 186 w 1642"/>
                <a:gd name="T49" fmla="*/ 1478 h 2789"/>
                <a:gd name="T50" fmla="*/ 236 w 1642"/>
                <a:gd name="T51" fmla="*/ 1637 h 2789"/>
                <a:gd name="T52" fmla="*/ 301 w 1642"/>
                <a:gd name="T53" fmla="*/ 1773 h 2789"/>
                <a:gd name="T54" fmla="*/ 334 w 1642"/>
                <a:gd name="T55" fmla="*/ 1926 h 2789"/>
                <a:gd name="T56" fmla="*/ 387 w 1642"/>
                <a:gd name="T57" fmla="*/ 2061 h 2789"/>
                <a:gd name="T58" fmla="*/ 512 w 1642"/>
                <a:gd name="T59" fmla="*/ 2106 h 2789"/>
                <a:gd name="T60" fmla="*/ 568 w 1642"/>
                <a:gd name="T61" fmla="*/ 2152 h 2789"/>
                <a:gd name="T62" fmla="*/ 614 w 1642"/>
                <a:gd name="T63" fmla="*/ 2217 h 2789"/>
                <a:gd name="T64" fmla="*/ 712 w 1642"/>
                <a:gd name="T65" fmla="*/ 2258 h 2789"/>
                <a:gd name="T66" fmla="*/ 729 w 1642"/>
                <a:gd name="T67" fmla="*/ 2323 h 2789"/>
                <a:gd name="T68" fmla="*/ 792 w 1642"/>
                <a:gd name="T69" fmla="*/ 2355 h 2789"/>
                <a:gd name="T70" fmla="*/ 857 w 1642"/>
                <a:gd name="T71" fmla="*/ 2445 h 2789"/>
                <a:gd name="T72" fmla="*/ 918 w 1642"/>
                <a:gd name="T73" fmla="*/ 2558 h 2789"/>
                <a:gd name="T74" fmla="*/ 908 w 1642"/>
                <a:gd name="T75" fmla="*/ 2658 h 2789"/>
                <a:gd name="T76" fmla="*/ 1450 w 1642"/>
                <a:gd name="T77" fmla="*/ 2779 h 2789"/>
                <a:gd name="T78" fmla="*/ 1479 w 1642"/>
                <a:gd name="T79" fmla="*/ 2789 h 2789"/>
                <a:gd name="T80" fmla="*/ 1492 w 1642"/>
                <a:gd name="T81" fmla="*/ 2769 h 2789"/>
                <a:gd name="T82" fmla="*/ 1508 w 1642"/>
                <a:gd name="T83" fmla="*/ 2718 h 2789"/>
                <a:gd name="T84" fmla="*/ 1468 w 1642"/>
                <a:gd name="T85" fmla="*/ 2691 h 2789"/>
                <a:gd name="T86" fmla="*/ 1476 w 1642"/>
                <a:gd name="T87" fmla="*/ 2645 h 2789"/>
                <a:gd name="T88" fmla="*/ 1474 w 1642"/>
                <a:gd name="T89" fmla="*/ 2620 h 2789"/>
                <a:gd name="T90" fmla="*/ 1493 w 1642"/>
                <a:gd name="T91" fmla="*/ 2598 h 2789"/>
                <a:gd name="T92" fmla="*/ 1512 w 1642"/>
                <a:gd name="T93" fmla="*/ 2581 h 2789"/>
                <a:gd name="T94" fmla="*/ 1529 w 1642"/>
                <a:gd name="T95" fmla="*/ 2561 h 2789"/>
                <a:gd name="T96" fmla="*/ 1538 w 1642"/>
                <a:gd name="T97" fmla="*/ 2528 h 2789"/>
                <a:gd name="T98" fmla="*/ 1561 w 1642"/>
                <a:gd name="T99" fmla="*/ 2474 h 2789"/>
                <a:gd name="T100" fmla="*/ 1571 w 1642"/>
                <a:gd name="T101" fmla="*/ 2459 h 2789"/>
                <a:gd name="T102" fmla="*/ 1604 w 1642"/>
                <a:gd name="T103" fmla="*/ 2437 h 2789"/>
                <a:gd name="T104" fmla="*/ 1635 w 1642"/>
                <a:gd name="T105" fmla="*/ 2419 h 2789"/>
                <a:gd name="T106" fmla="*/ 1634 w 1642"/>
                <a:gd name="T107" fmla="*/ 2388 h 2789"/>
                <a:gd name="T108" fmla="*/ 1610 w 1642"/>
                <a:gd name="T109" fmla="*/ 2339 h 2789"/>
                <a:gd name="T110" fmla="*/ 1599 w 1642"/>
                <a:gd name="T111" fmla="*/ 2287 h 2789"/>
                <a:gd name="T112" fmla="*/ 1589 w 1642"/>
                <a:gd name="T113" fmla="*/ 2252 h 2789"/>
                <a:gd name="T114" fmla="*/ 1579 w 1642"/>
                <a:gd name="T115" fmla="*/ 2205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2" h="2789">
                  <a:moveTo>
                    <a:pt x="1579" y="2205"/>
                  </a:moveTo>
                  <a:lnTo>
                    <a:pt x="1576" y="2201"/>
                  </a:lnTo>
                  <a:lnTo>
                    <a:pt x="1573" y="2196"/>
                  </a:lnTo>
                  <a:lnTo>
                    <a:pt x="1155" y="1576"/>
                  </a:lnTo>
                  <a:lnTo>
                    <a:pt x="944" y="1265"/>
                  </a:lnTo>
                  <a:lnTo>
                    <a:pt x="739" y="962"/>
                  </a:lnTo>
                  <a:lnTo>
                    <a:pt x="840" y="593"/>
                  </a:lnTo>
                  <a:lnTo>
                    <a:pt x="938" y="226"/>
                  </a:lnTo>
                  <a:lnTo>
                    <a:pt x="553" y="115"/>
                  </a:lnTo>
                  <a:lnTo>
                    <a:pt x="167" y="0"/>
                  </a:lnTo>
                  <a:lnTo>
                    <a:pt x="159" y="15"/>
                  </a:lnTo>
                  <a:lnTo>
                    <a:pt x="143" y="33"/>
                  </a:lnTo>
                  <a:lnTo>
                    <a:pt x="140" y="46"/>
                  </a:lnTo>
                  <a:lnTo>
                    <a:pt x="149" y="83"/>
                  </a:lnTo>
                  <a:lnTo>
                    <a:pt x="146" y="121"/>
                  </a:lnTo>
                  <a:lnTo>
                    <a:pt x="146" y="129"/>
                  </a:lnTo>
                  <a:lnTo>
                    <a:pt x="147" y="139"/>
                  </a:lnTo>
                  <a:lnTo>
                    <a:pt x="141" y="150"/>
                  </a:lnTo>
                  <a:lnTo>
                    <a:pt x="137" y="159"/>
                  </a:lnTo>
                  <a:lnTo>
                    <a:pt x="133" y="170"/>
                  </a:lnTo>
                  <a:lnTo>
                    <a:pt x="124" y="176"/>
                  </a:lnTo>
                  <a:lnTo>
                    <a:pt x="109" y="197"/>
                  </a:lnTo>
                  <a:lnTo>
                    <a:pt x="103" y="200"/>
                  </a:lnTo>
                  <a:lnTo>
                    <a:pt x="103" y="205"/>
                  </a:lnTo>
                  <a:lnTo>
                    <a:pt x="100" y="220"/>
                  </a:lnTo>
                  <a:lnTo>
                    <a:pt x="97" y="244"/>
                  </a:lnTo>
                  <a:lnTo>
                    <a:pt x="12" y="338"/>
                  </a:lnTo>
                  <a:lnTo>
                    <a:pt x="4" y="350"/>
                  </a:lnTo>
                  <a:lnTo>
                    <a:pt x="1" y="366"/>
                  </a:lnTo>
                  <a:lnTo>
                    <a:pt x="0" y="390"/>
                  </a:lnTo>
                  <a:lnTo>
                    <a:pt x="10" y="421"/>
                  </a:lnTo>
                  <a:lnTo>
                    <a:pt x="26" y="449"/>
                  </a:lnTo>
                  <a:lnTo>
                    <a:pt x="35" y="484"/>
                  </a:lnTo>
                  <a:lnTo>
                    <a:pt x="41" y="505"/>
                  </a:lnTo>
                  <a:lnTo>
                    <a:pt x="49" y="521"/>
                  </a:lnTo>
                  <a:lnTo>
                    <a:pt x="49" y="533"/>
                  </a:lnTo>
                  <a:lnTo>
                    <a:pt x="58" y="563"/>
                  </a:lnTo>
                  <a:lnTo>
                    <a:pt x="56" y="574"/>
                  </a:lnTo>
                  <a:lnTo>
                    <a:pt x="55" y="598"/>
                  </a:lnTo>
                  <a:lnTo>
                    <a:pt x="43" y="626"/>
                  </a:lnTo>
                  <a:lnTo>
                    <a:pt x="26" y="661"/>
                  </a:lnTo>
                  <a:lnTo>
                    <a:pt x="22" y="681"/>
                  </a:lnTo>
                  <a:lnTo>
                    <a:pt x="26" y="703"/>
                  </a:lnTo>
                  <a:lnTo>
                    <a:pt x="16" y="751"/>
                  </a:lnTo>
                  <a:lnTo>
                    <a:pt x="29" y="792"/>
                  </a:lnTo>
                  <a:lnTo>
                    <a:pt x="32" y="806"/>
                  </a:lnTo>
                  <a:lnTo>
                    <a:pt x="41" y="822"/>
                  </a:lnTo>
                  <a:lnTo>
                    <a:pt x="44" y="831"/>
                  </a:lnTo>
                  <a:lnTo>
                    <a:pt x="59" y="874"/>
                  </a:lnTo>
                  <a:lnTo>
                    <a:pt x="79" y="905"/>
                  </a:lnTo>
                  <a:lnTo>
                    <a:pt x="88" y="924"/>
                  </a:lnTo>
                  <a:lnTo>
                    <a:pt x="97" y="955"/>
                  </a:lnTo>
                  <a:lnTo>
                    <a:pt x="103" y="988"/>
                  </a:lnTo>
                  <a:lnTo>
                    <a:pt x="103" y="999"/>
                  </a:lnTo>
                  <a:lnTo>
                    <a:pt x="102" y="1014"/>
                  </a:lnTo>
                  <a:lnTo>
                    <a:pt x="109" y="1036"/>
                  </a:lnTo>
                  <a:lnTo>
                    <a:pt x="121" y="1058"/>
                  </a:lnTo>
                  <a:lnTo>
                    <a:pt x="129" y="1064"/>
                  </a:lnTo>
                  <a:lnTo>
                    <a:pt x="147" y="1085"/>
                  </a:lnTo>
                  <a:lnTo>
                    <a:pt x="159" y="1095"/>
                  </a:lnTo>
                  <a:lnTo>
                    <a:pt x="167" y="1106"/>
                  </a:lnTo>
                  <a:lnTo>
                    <a:pt x="173" y="1107"/>
                  </a:lnTo>
                  <a:lnTo>
                    <a:pt x="174" y="1101"/>
                  </a:lnTo>
                  <a:lnTo>
                    <a:pt x="179" y="1098"/>
                  </a:lnTo>
                  <a:lnTo>
                    <a:pt x="186" y="1101"/>
                  </a:lnTo>
                  <a:lnTo>
                    <a:pt x="189" y="1097"/>
                  </a:lnTo>
                  <a:lnTo>
                    <a:pt x="183" y="1089"/>
                  </a:lnTo>
                  <a:lnTo>
                    <a:pt x="180" y="1082"/>
                  </a:lnTo>
                  <a:lnTo>
                    <a:pt x="183" y="1076"/>
                  </a:lnTo>
                  <a:lnTo>
                    <a:pt x="186" y="1064"/>
                  </a:lnTo>
                  <a:lnTo>
                    <a:pt x="193" y="1045"/>
                  </a:lnTo>
                  <a:lnTo>
                    <a:pt x="205" y="1033"/>
                  </a:lnTo>
                  <a:lnTo>
                    <a:pt x="212" y="1032"/>
                  </a:lnTo>
                  <a:lnTo>
                    <a:pt x="218" y="1036"/>
                  </a:lnTo>
                  <a:lnTo>
                    <a:pt x="224" y="1042"/>
                  </a:lnTo>
                  <a:lnTo>
                    <a:pt x="230" y="1060"/>
                  </a:lnTo>
                  <a:lnTo>
                    <a:pt x="223" y="1073"/>
                  </a:lnTo>
                  <a:lnTo>
                    <a:pt x="211" y="1071"/>
                  </a:lnTo>
                  <a:lnTo>
                    <a:pt x="207" y="1077"/>
                  </a:lnTo>
                  <a:lnTo>
                    <a:pt x="201" y="1082"/>
                  </a:lnTo>
                  <a:lnTo>
                    <a:pt x="199" y="1089"/>
                  </a:lnTo>
                  <a:lnTo>
                    <a:pt x="207" y="1095"/>
                  </a:lnTo>
                  <a:lnTo>
                    <a:pt x="212" y="1107"/>
                  </a:lnTo>
                  <a:lnTo>
                    <a:pt x="210" y="1119"/>
                  </a:lnTo>
                  <a:lnTo>
                    <a:pt x="208" y="1132"/>
                  </a:lnTo>
                  <a:lnTo>
                    <a:pt x="212" y="1141"/>
                  </a:lnTo>
                  <a:lnTo>
                    <a:pt x="218" y="1150"/>
                  </a:lnTo>
                  <a:lnTo>
                    <a:pt x="224" y="1167"/>
                  </a:lnTo>
                  <a:lnTo>
                    <a:pt x="226" y="1185"/>
                  </a:lnTo>
                  <a:lnTo>
                    <a:pt x="227" y="1200"/>
                  </a:lnTo>
                  <a:lnTo>
                    <a:pt x="230" y="1210"/>
                  </a:lnTo>
                  <a:lnTo>
                    <a:pt x="223" y="1212"/>
                  </a:lnTo>
                  <a:lnTo>
                    <a:pt x="212" y="1205"/>
                  </a:lnTo>
                  <a:lnTo>
                    <a:pt x="205" y="1193"/>
                  </a:lnTo>
                  <a:lnTo>
                    <a:pt x="196" y="1181"/>
                  </a:lnTo>
                  <a:lnTo>
                    <a:pt x="186" y="1159"/>
                  </a:lnTo>
                  <a:lnTo>
                    <a:pt x="183" y="1150"/>
                  </a:lnTo>
                  <a:lnTo>
                    <a:pt x="187" y="1144"/>
                  </a:lnTo>
                  <a:lnTo>
                    <a:pt x="192" y="1136"/>
                  </a:lnTo>
                  <a:lnTo>
                    <a:pt x="193" y="1126"/>
                  </a:lnTo>
                  <a:lnTo>
                    <a:pt x="180" y="1119"/>
                  </a:lnTo>
                  <a:lnTo>
                    <a:pt x="170" y="1120"/>
                  </a:lnTo>
                  <a:lnTo>
                    <a:pt x="164" y="1122"/>
                  </a:lnTo>
                  <a:lnTo>
                    <a:pt x="162" y="1142"/>
                  </a:lnTo>
                  <a:lnTo>
                    <a:pt x="158" y="1151"/>
                  </a:lnTo>
                  <a:lnTo>
                    <a:pt x="158" y="1163"/>
                  </a:lnTo>
                  <a:lnTo>
                    <a:pt x="150" y="1190"/>
                  </a:lnTo>
                  <a:lnTo>
                    <a:pt x="152" y="1209"/>
                  </a:lnTo>
                  <a:lnTo>
                    <a:pt x="155" y="1226"/>
                  </a:lnTo>
                  <a:lnTo>
                    <a:pt x="146" y="1253"/>
                  </a:lnTo>
                  <a:lnTo>
                    <a:pt x="143" y="1265"/>
                  </a:lnTo>
                  <a:lnTo>
                    <a:pt x="152" y="1294"/>
                  </a:lnTo>
                  <a:lnTo>
                    <a:pt x="161" y="1314"/>
                  </a:lnTo>
                  <a:lnTo>
                    <a:pt x="174" y="1334"/>
                  </a:lnTo>
                  <a:lnTo>
                    <a:pt x="183" y="1340"/>
                  </a:lnTo>
                  <a:lnTo>
                    <a:pt x="212" y="1352"/>
                  </a:lnTo>
                  <a:lnTo>
                    <a:pt x="223" y="1352"/>
                  </a:lnTo>
                  <a:lnTo>
                    <a:pt x="233" y="1362"/>
                  </a:lnTo>
                  <a:lnTo>
                    <a:pt x="237" y="1373"/>
                  </a:lnTo>
                  <a:lnTo>
                    <a:pt x="240" y="1390"/>
                  </a:lnTo>
                  <a:lnTo>
                    <a:pt x="232" y="1411"/>
                  </a:lnTo>
                  <a:lnTo>
                    <a:pt x="224" y="1426"/>
                  </a:lnTo>
                  <a:lnTo>
                    <a:pt x="212" y="1437"/>
                  </a:lnTo>
                  <a:lnTo>
                    <a:pt x="183" y="1463"/>
                  </a:lnTo>
                  <a:lnTo>
                    <a:pt x="186" y="1478"/>
                  </a:lnTo>
                  <a:lnTo>
                    <a:pt x="186" y="1496"/>
                  </a:lnTo>
                  <a:lnTo>
                    <a:pt x="180" y="1510"/>
                  </a:lnTo>
                  <a:lnTo>
                    <a:pt x="186" y="1523"/>
                  </a:lnTo>
                  <a:lnTo>
                    <a:pt x="195" y="1538"/>
                  </a:lnTo>
                  <a:lnTo>
                    <a:pt x="236" y="1637"/>
                  </a:lnTo>
                  <a:lnTo>
                    <a:pt x="248" y="1656"/>
                  </a:lnTo>
                  <a:lnTo>
                    <a:pt x="269" y="1710"/>
                  </a:lnTo>
                  <a:lnTo>
                    <a:pt x="273" y="1718"/>
                  </a:lnTo>
                  <a:lnTo>
                    <a:pt x="293" y="1750"/>
                  </a:lnTo>
                  <a:lnTo>
                    <a:pt x="301" y="1773"/>
                  </a:lnTo>
                  <a:lnTo>
                    <a:pt x="311" y="1793"/>
                  </a:lnTo>
                  <a:lnTo>
                    <a:pt x="314" y="1818"/>
                  </a:lnTo>
                  <a:lnTo>
                    <a:pt x="323" y="1850"/>
                  </a:lnTo>
                  <a:lnTo>
                    <a:pt x="337" y="1888"/>
                  </a:lnTo>
                  <a:lnTo>
                    <a:pt x="334" y="1926"/>
                  </a:lnTo>
                  <a:lnTo>
                    <a:pt x="332" y="1950"/>
                  </a:lnTo>
                  <a:lnTo>
                    <a:pt x="325" y="1984"/>
                  </a:lnTo>
                  <a:lnTo>
                    <a:pt x="328" y="2019"/>
                  </a:lnTo>
                  <a:lnTo>
                    <a:pt x="351" y="2046"/>
                  </a:lnTo>
                  <a:lnTo>
                    <a:pt x="387" y="2061"/>
                  </a:lnTo>
                  <a:lnTo>
                    <a:pt x="437" y="2078"/>
                  </a:lnTo>
                  <a:lnTo>
                    <a:pt x="462" y="2091"/>
                  </a:lnTo>
                  <a:lnTo>
                    <a:pt x="486" y="2097"/>
                  </a:lnTo>
                  <a:lnTo>
                    <a:pt x="498" y="2106"/>
                  </a:lnTo>
                  <a:lnTo>
                    <a:pt x="512" y="2106"/>
                  </a:lnTo>
                  <a:lnTo>
                    <a:pt x="519" y="2105"/>
                  </a:lnTo>
                  <a:lnTo>
                    <a:pt x="533" y="2109"/>
                  </a:lnTo>
                  <a:lnTo>
                    <a:pt x="543" y="2117"/>
                  </a:lnTo>
                  <a:lnTo>
                    <a:pt x="558" y="2141"/>
                  </a:lnTo>
                  <a:lnTo>
                    <a:pt x="568" y="2152"/>
                  </a:lnTo>
                  <a:lnTo>
                    <a:pt x="580" y="2162"/>
                  </a:lnTo>
                  <a:lnTo>
                    <a:pt x="583" y="2189"/>
                  </a:lnTo>
                  <a:lnTo>
                    <a:pt x="590" y="2204"/>
                  </a:lnTo>
                  <a:lnTo>
                    <a:pt x="598" y="2211"/>
                  </a:lnTo>
                  <a:lnTo>
                    <a:pt x="614" y="2217"/>
                  </a:lnTo>
                  <a:lnTo>
                    <a:pt x="626" y="2226"/>
                  </a:lnTo>
                  <a:lnTo>
                    <a:pt x="648" y="2242"/>
                  </a:lnTo>
                  <a:lnTo>
                    <a:pt x="673" y="2249"/>
                  </a:lnTo>
                  <a:lnTo>
                    <a:pt x="694" y="2254"/>
                  </a:lnTo>
                  <a:lnTo>
                    <a:pt x="712" y="2258"/>
                  </a:lnTo>
                  <a:lnTo>
                    <a:pt x="721" y="2267"/>
                  </a:lnTo>
                  <a:lnTo>
                    <a:pt x="727" y="2284"/>
                  </a:lnTo>
                  <a:lnTo>
                    <a:pt x="733" y="2301"/>
                  </a:lnTo>
                  <a:lnTo>
                    <a:pt x="733" y="2316"/>
                  </a:lnTo>
                  <a:lnTo>
                    <a:pt x="729" y="2323"/>
                  </a:lnTo>
                  <a:lnTo>
                    <a:pt x="730" y="2338"/>
                  </a:lnTo>
                  <a:lnTo>
                    <a:pt x="761" y="2342"/>
                  </a:lnTo>
                  <a:lnTo>
                    <a:pt x="775" y="2342"/>
                  </a:lnTo>
                  <a:lnTo>
                    <a:pt x="785" y="2348"/>
                  </a:lnTo>
                  <a:lnTo>
                    <a:pt x="792" y="2355"/>
                  </a:lnTo>
                  <a:lnTo>
                    <a:pt x="804" y="2369"/>
                  </a:lnTo>
                  <a:lnTo>
                    <a:pt x="822" y="2394"/>
                  </a:lnTo>
                  <a:lnTo>
                    <a:pt x="841" y="2416"/>
                  </a:lnTo>
                  <a:lnTo>
                    <a:pt x="849" y="2431"/>
                  </a:lnTo>
                  <a:lnTo>
                    <a:pt x="857" y="2445"/>
                  </a:lnTo>
                  <a:lnTo>
                    <a:pt x="873" y="2468"/>
                  </a:lnTo>
                  <a:lnTo>
                    <a:pt x="884" y="2480"/>
                  </a:lnTo>
                  <a:lnTo>
                    <a:pt x="897" y="2498"/>
                  </a:lnTo>
                  <a:lnTo>
                    <a:pt x="906" y="2522"/>
                  </a:lnTo>
                  <a:lnTo>
                    <a:pt x="918" y="2558"/>
                  </a:lnTo>
                  <a:lnTo>
                    <a:pt x="921" y="2584"/>
                  </a:lnTo>
                  <a:lnTo>
                    <a:pt x="919" y="2602"/>
                  </a:lnTo>
                  <a:lnTo>
                    <a:pt x="908" y="2629"/>
                  </a:lnTo>
                  <a:lnTo>
                    <a:pt x="908" y="2645"/>
                  </a:lnTo>
                  <a:lnTo>
                    <a:pt x="908" y="2658"/>
                  </a:lnTo>
                  <a:lnTo>
                    <a:pt x="918" y="2674"/>
                  </a:lnTo>
                  <a:lnTo>
                    <a:pt x="925" y="2688"/>
                  </a:lnTo>
                  <a:lnTo>
                    <a:pt x="922" y="2706"/>
                  </a:lnTo>
                  <a:lnTo>
                    <a:pt x="1447" y="2778"/>
                  </a:lnTo>
                  <a:lnTo>
                    <a:pt x="1450" y="2779"/>
                  </a:lnTo>
                  <a:lnTo>
                    <a:pt x="1452" y="2779"/>
                  </a:lnTo>
                  <a:lnTo>
                    <a:pt x="1456" y="2782"/>
                  </a:lnTo>
                  <a:lnTo>
                    <a:pt x="1464" y="2782"/>
                  </a:lnTo>
                  <a:lnTo>
                    <a:pt x="1471" y="2788"/>
                  </a:lnTo>
                  <a:lnTo>
                    <a:pt x="1479" y="2789"/>
                  </a:lnTo>
                  <a:lnTo>
                    <a:pt x="1486" y="2785"/>
                  </a:lnTo>
                  <a:lnTo>
                    <a:pt x="1486" y="2783"/>
                  </a:lnTo>
                  <a:lnTo>
                    <a:pt x="1486" y="2780"/>
                  </a:lnTo>
                  <a:lnTo>
                    <a:pt x="1489" y="2776"/>
                  </a:lnTo>
                  <a:lnTo>
                    <a:pt x="1492" y="2769"/>
                  </a:lnTo>
                  <a:lnTo>
                    <a:pt x="1505" y="2754"/>
                  </a:lnTo>
                  <a:lnTo>
                    <a:pt x="1506" y="2747"/>
                  </a:lnTo>
                  <a:lnTo>
                    <a:pt x="1506" y="2739"/>
                  </a:lnTo>
                  <a:lnTo>
                    <a:pt x="1508" y="2726"/>
                  </a:lnTo>
                  <a:lnTo>
                    <a:pt x="1508" y="2718"/>
                  </a:lnTo>
                  <a:lnTo>
                    <a:pt x="1502" y="2708"/>
                  </a:lnTo>
                  <a:lnTo>
                    <a:pt x="1496" y="2703"/>
                  </a:lnTo>
                  <a:lnTo>
                    <a:pt x="1486" y="2700"/>
                  </a:lnTo>
                  <a:lnTo>
                    <a:pt x="1474" y="2697"/>
                  </a:lnTo>
                  <a:lnTo>
                    <a:pt x="1468" y="2691"/>
                  </a:lnTo>
                  <a:lnTo>
                    <a:pt x="1465" y="2686"/>
                  </a:lnTo>
                  <a:lnTo>
                    <a:pt x="1467" y="2679"/>
                  </a:lnTo>
                  <a:lnTo>
                    <a:pt x="1471" y="2662"/>
                  </a:lnTo>
                  <a:lnTo>
                    <a:pt x="1474" y="2654"/>
                  </a:lnTo>
                  <a:lnTo>
                    <a:pt x="1476" y="2645"/>
                  </a:lnTo>
                  <a:lnTo>
                    <a:pt x="1474" y="2639"/>
                  </a:lnTo>
                  <a:lnTo>
                    <a:pt x="1471" y="2633"/>
                  </a:lnTo>
                  <a:lnTo>
                    <a:pt x="1470" y="2630"/>
                  </a:lnTo>
                  <a:lnTo>
                    <a:pt x="1471" y="2624"/>
                  </a:lnTo>
                  <a:lnTo>
                    <a:pt x="1474" y="2620"/>
                  </a:lnTo>
                  <a:lnTo>
                    <a:pt x="1474" y="2612"/>
                  </a:lnTo>
                  <a:lnTo>
                    <a:pt x="1476" y="2608"/>
                  </a:lnTo>
                  <a:lnTo>
                    <a:pt x="1480" y="2606"/>
                  </a:lnTo>
                  <a:lnTo>
                    <a:pt x="1486" y="2601"/>
                  </a:lnTo>
                  <a:lnTo>
                    <a:pt x="1493" y="2598"/>
                  </a:lnTo>
                  <a:lnTo>
                    <a:pt x="1497" y="2595"/>
                  </a:lnTo>
                  <a:lnTo>
                    <a:pt x="1500" y="2590"/>
                  </a:lnTo>
                  <a:lnTo>
                    <a:pt x="1505" y="2586"/>
                  </a:lnTo>
                  <a:lnTo>
                    <a:pt x="1508" y="2581"/>
                  </a:lnTo>
                  <a:lnTo>
                    <a:pt x="1512" y="2581"/>
                  </a:lnTo>
                  <a:lnTo>
                    <a:pt x="1518" y="2578"/>
                  </a:lnTo>
                  <a:lnTo>
                    <a:pt x="1520" y="2574"/>
                  </a:lnTo>
                  <a:lnTo>
                    <a:pt x="1523" y="2566"/>
                  </a:lnTo>
                  <a:lnTo>
                    <a:pt x="1526" y="2566"/>
                  </a:lnTo>
                  <a:lnTo>
                    <a:pt x="1529" y="2561"/>
                  </a:lnTo>
                  <a:lnTo>
                    <a:pt x="1529" y="2556"/>
                  </a:lnTo>
                  <a:lnTo>
                    <a:pt x="1530" y="2549"/>
                  </a:lnTo>
                  <a:lnTo>
                    <a:pt x="1532" y="2540"/>
                  </a:lnTo>
                  <a:lnTo>
                    <a:pt x="1538" y="2534"/>
                  </a:lnTo>
                  <a:lnTo>
                    <a:pt x="1538" y="2528"/>
                  </a:lnTo>
                  <a:lnTo>
                    <a:pt x="1536" y="2519"/>
                  </a:lnTo>
                  <a:lnTo>
                    <a:pt x="1542" y="2507"/>
                  </a:lnTo>
                  <a:lnTo>
                    <a:pt x="1548" y="2483"/>
                  </a:lnTo>
                  <a:lnTo>
                    <a:pt x="1552" y="2477"/>
                  </a:lnTo>
                  <a:lnTo>
                    <a:pt x="1561" y="2474"/>
                  </a:lnTo>
                  <a:lnTo>
                    <a:pt x="1566" y="2471"/>
                  </a:lnTo>
                  <a:lnTo>
                    <a:pt x="1564" y="2466"/>
                  </a:lnTo>
                  <a:lnTo>
                    <a:pt x="1567" y="2463"/>
                  </a:lnTo>
                  <a:lnTo>
                    <a:pt x="1568" y="2460"/>
                  </a:lnTo>
                  <a:lnTo>
                    <a:pt x="1571" y="2459"/>
                  </a:lnTo>
                  <a:lnTo>
                    <a:pt x="1576" y="2453"/>
                  </a:lnTo>
                  <a:lnTo>
                    <a:pt x="1585" y="2444"/>
                  </a:lnTo>
                  <a:lnTo>
                    <a:pt x="1592" y="2441"/>
                  </a:lnTo>
                  <a:lnTo>
                    <a:pt x="1598" y="2440"/>
                  </a:lnTo>
                  <a:lnTo>
                    <a:pt x="1604" y="2437"/>
                  </a:lnTo>
                  <a:lnTo>
                    <a:pt x="1613" y="2437"/>
                  </a:lnTo>
                  <a:lnTo>
                    <a:pt x="1619" y="2432"/>
                  </a:lnTo>
                  <a:lnTo>
                    <a:pt x="1625" y="2426"/>
                  </a:lnTo>
                  <a:lnTo>
                    <a:pt x="1632" y="2419"/>
                  </a:lnTo>
                  <a:lnTo>
                    <a:pt x="1635" y="2419"/>
                  </a:lnTo>
                  <a:lnTo>
                    <a:pt x="1639" y="2418"/>
                  </a:lnTo>
                  <a:lnTo>
                    <a:pt x="1642" y="2410"/>
                  </a:lnTo>
                  <a:lnTo>
                    <a:pt x="1637" y="2401"/>
                  </a:lnTo>
                  <a:lnTo>
                    <a:pt x="1635" y="2395"/>
                  </a:lnTo>
                  <a:lnTo>
                    <a:pt x="1634" y="2388"/>
                  </a:lnTo>
                  <a:lnTo>
                    <a:pt x="1631" y="2379"/>
                  </a:lnTo>
                  <a:lnTo>
                    <a:pt x="1616" y="2363"/>
                  </a:lnTo>
                  <a:lnTo>
                    <a:pt x="1610" y="2355"/>
                  </a:lnTo>
                  <a:lnTo>
                    <a:pt x="1608" y="2348"/>
                  </a:lnTo>
                  <a:lnTo>
                    <a:pt x="1610" y="2339"/>
                  </a:lnTo>
                  <a:lnTo>
                    <a:pt x="1610" y="2326"/>
                  </a:lnTo>
                  <a:lnTo>
                    <a:pt x="1607" y="2320"/>
                  </a:lnTo>
                  <a:lnTo>
                    <a:pt x="1607" y="2314"/>
                  </a:lnTo>
                  <a:lnTo>
                    <a:pt x="1605" y="2296"/>
                  </a:lnTo>
                  <a:lnTo>
                    <a:pt x="1599" y="2287"/>
                  </a:lnTo>
                  <a:lnTo>
                    <a:pt x="1588" y="2269"/>
                  </a:lnTo>
                  <a:lnTo>
                    <a:pt x="1585" y="2266"/>
                  </a:lnTo>
                  <a:lnTo>
                    <a:pt x="1586" y="2263"/>
                  </a:lnTo>
                  <a:lnTo>
                    <a:pt x="1591" y="2255"/>
                  </a:lnTo>
                  <a:lnTo>
                    <a:pt x="1589" y="2252"/>
                  </a:lnTo>
                  <a:lnTo>
                    <a:pt x="1580" y="2243"/>
                  </a:lnTo>
                  <a:lnTo>
                    <a:pt x="1579" y="2234"/>
                  </a:lnTo>
                  <a:lnTo>
                    <a:pt x="1579" y="2226"/>
                  </a:lnTo>
                  <a:lnTo>
                    <a:pt x="1580" y="2212"/>
                  </a:lnTo>
                  <a:lnTo>
                    <a:pt x="1579" y="220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C79FF62F-FB2E-4BFE-A249-F118416A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165" y="3848007"/>
              <a:ext cx="740894" cy="828268"/>
            </a:xfrm>
            <a:custGeom>
              <a:avLst/>
              <a:gdLst>
                <a:gd name="T0" fmla="*/ 50 w 1386"/>
                <a:gd name="T1" fmla="*/ 1049 h 1610"/>
                <a:gd name="T2" fmla="*/ 72 w 1386"/>
                <a:gd name="T3" fmla="*/ 1050 h 1610"/>
                <a:gd name="T4" fmla="*/ 91 w 1386"/>
                <a:gd name="T5" fmla="*/ 1021 h 1610"/>
                <a:gd name="T6" fmla="*/ 94 w 1386"/>
                <a:gd name="T7" fmla="*/ 985 h 1610"/>
                <a:gd name="T8" fmla="*/ 60 w 1386"/>
                <a:gd name="T9" fmla="*/ 964 h 1610"/>
                <a:gd name="T10" fmla="*/ 57 w 1386"/>
                <a:gd name="T11" fmla="*/ 929 h 1610"/>
                <a:gd name="T12" fmla="*/ 57 w 1386"/>
                <a:gd name="T13" fmla="*/ 900 h 1610"/>
                <a:gd name="T14" fmla="*/ 60 w 1386"/>
                <a:gd name="T15" fmla="*/ 879 h 1610"/>
                <a:gd name="T16" fmla="*/ 79 w 1386"/>
                <a:gd name="T17" fmla="*/ 865 h 1610"/>
                <a:gd name="T18" fmla="*/ 94 w 1386"/>
                <a:gd name="T19" fmla="*/ 848 h 1610"/>
                <a:gd name="T20" fmla="*/ 109 w 1386"/>
                <a:gd name="T21" fmla="*/ 833 h 1610"/>
                <a:gd name="T22" fmla="*/ 116 w 1386"/>
                <a:gd name="T23" fmla="*/ 816 h 1610"/>
                <a:gd name="T24" fmla="*/ 122 w 1386"/>
                <a:gd name="T25" fmla="*/ 786 h 1610"/>
                <a:gd name="T26" fmla="*/ 147 w 1386"/>
                <a:gd name="T27" fmla="*/ 741 h 1610"/>
                <a:gd name="T28" fmla="*/ 154 w 1386"/>
                <a:gd name="T29" fmla="*/ 727 h 1610"/>
                <a:gd name="T30" fmla="*/ 178 w 1386"/>
                <a:gd name="T31" fmla="*/ 708 h 1610"/>
                <a:gd name="T32" fmla="*/ 205 w 1386"/>
                <a:gd name="T33" fmla="*/ 699 h 1610"/>
                <a:gd name="T34" fmla="*/ 225 w 1386"/>
                <a:gd name="T35" fmla="*/ 685 h 1610"/>
                <a:gd name="T36" fmla="*/ 220 w 1386"/>
                <a:gd name="T37" fmla="*/ 655 h 1610"/>
                <a:gd name="T38" fmla="*/ 194 w 1386"/>
                <a:gd name="T39" fmla="*/ 615 h 1610"/>
                <a:gd name="T40" fmla="*/ 193 w 1386"/>
                <a:gd name="T41" fmla="*/ 581 h 1610"/>
                <a:gd name="T42" fmla="*/ 171 w 1386"/>
                <a:gd name="T43" fmla="*/ 533 h 1610"/>
                <a:gd name="T44" fmla="*/ 166 w 1386"/>
                <a:gd name="T45" fmla="*/ 510 h 1610"/>
                <a:gd name="T46" fmla="*/ 165 w 1386"/>
                <a:gd name="T47" fmla="*/ 472 h 1610"/>
                <a:gd name="T48" fmla="*/ 165 w 1386"/>
                <a:gd name="T49" fmla="*/ 459 h 1610"/>
                <a:gd name="T50" fmla="*/ 182 w 1386"/>
                <a:gd name="T51" fmla="*/ 453 h 1610"/>
                <a:gd name="T52" fmla="*/ 182 w 1386"/>
                <a:gd name="T53" fmla="*/ 425 h 1610"/>
                <a:gd name="T54" fmla="*/ 181 w 1386"/>
                <a:gd name="T55" fmla="*/ 376 h 1610"/>
                <a:gd name="T56" fmla="*/ 181 w 1386"/>
                <a:gd name="T57" fmla="*/ 345 h 1610"/>
                <a:gd name="T58" fmla="*/ 184 w 1386"/>
                <a:gd name="T59" fmla="*/ 322 h 1610"/>
                <a:gd name="T60" fmla="*/ 187 w 1386"/>
                <a:gd name="T61" fmla="*/ 271 h 1610"/>
                <a:gd name="T62" fmla="*/ 196 w 1386"/>
                <a:gd name="T63" fmla="*/ 261 h 1610"/>
                <a:gd name="T64" fmla="*/ 190 w 1386"/>
                <a:gd name="T65" fmla="*/ 246 h 1610"/>
                <a:gd name="T66" fmla="*/ 187 w 1386"/>
                <a:gd name="T67" fmla="*/ 224 h 1610"/>
                <a:gd name="T68" fmla="*/ 187 w 1386"/>
                <a:gd name="T69" fmla="*/ 205 h 1610"/>
                <a:gd name="T70" fmla="*/ 206 w 1386"/>
                <a:gd name="T71" fmla="*/ 197 h 1610"/>
                <a:gd name="T72" fmla="*/ 230 w 1386"/>
                <a:gd name="T73" fmla="*/ 193 h 1610"/>
                <a:gd name="T74" fmla="*/ 250 w 1386"/>
                <a:gd name="T75" fmla="*/ 202 h 1610"/>
                <a:gd name="T76" fmla="*/ 273 w 1386"/>
                <a:gd name="T77" fmla="*/ 211 h 1610"/>
                <a:gd name="T78" fmla="*/ 284 w 1386"/>
                <a:gd name="T79" fmla="*/ 236 h 1610"/>
                <a:gd name="T80" fmla="*/ 312 w 1386"/>
                <a:gd name="T81" fmla="*/ 236 h 1610"/>
                <a:gd name="T82" fmla="*/ 332 w 1386"/>
                <a:gd name="T83" fmla="*/ 208 h 1610"/>
                <a:gd name="T84" fmla="*/ 376 w 1386"/>
                <a:gd name="T85" fmla="*/ 0 h 1610"/>
                <a:gd name="T86" fmla="*/ 1093 w 1386"/>
                <a:gd name="T87" fmla="*/ 119 h 1610"/>
                <a:gd name="T88" fmla="*/ 1314 w 1386"/>
                <a:gd name="T89" fmla="*/ 677 h 1610"/>
                <a:gd name="T90" fmla="*/ 1222 w 1386"/>
                <a:gd name="T91" fmla="*/ 1331 h 1610"/>
                <a:gd name="T92" fmla="*/ 686 w 1386"/>
                <a:gd name="T93" fmla="*/ 1508 h 1610"/>
                <a:gd name="T94" fmla="*/ 138 w 1386"/>
                <a:gd name="T95" fmla="*/ 1187 h 1610"/>
                <a:gd name="T96" fmla="*/ 3 w 1386"/>
                <a:gd name="T97" fmla="*/ 1090 h 1610"/>
                <a:gd name="T98" fmla="*/ 9 w 1386"/>
                <a:gd name="T99" fmla="*/ 1076 h 1610"/>
                <a:gd name="T100" fmla="*/ 19 w 1386"/>
                <a:gd name="T101" fmla="*/ 1064 h 1610"/>
                <a:gd name="T102" fmla="*/ 33 w 1386"/>
                <a:gd name="T103" fmla="*/ 1049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6" h="1610">
                  <a:moveTo>
                    <a:pt x="36" y="1046"/>
                  </a:moveTo>
                  <a:lnTo>
                    <a:pt x="38" y="1046"/>
                  </a:lnTo>
                  <a:lnTo>
                    <a:pt x="42" y="1049"/>
                  </a:lnTo>
                  <a:lnTo>
                    <a:pt x="50" y="1049"/>
                  </a:lnTo>
                  <a:lnTo>
                    <a:pt x="57" y="1055"/>
                  </a:lnTo>
                  <a:lnTo>
                    <a:pt x="65" y="1056"/>
                  </a:lnTo>
                  <a:lnTo>
                    <a:pt x="72" y="1052"/>
                  </a:lnTo>
                  <a:lnTo>
                    <a:pt x="72" y="1050"/>
                  </a:lnTo>
                  <a:lnTo>
                    <a:pt x="72" y="1047"/>
                  </a:lnTo>
                  <a:lnTo>
                    <a:pt x="75" y="1043"/>
                  </a:lnTo>
                  <a:lnTo>
                    <a:pt x="78" y="1036"/>
                  </a:lnTo>
                  <a:lnTo>
                    <a:pt x="91" y="1021"/>
                  </a:lnTo>
                  <a:lnTo>
                    <a:pt x="92" y="1014"/>
                  </a:lnTo>
                  <a:lnTo>
                    <a:pt x="92" y="1006"/>
                  </a:lnTo>
                  <a:lnTo>
                    <a:pt x="94" y="993"/>
                  </a:lnTo>
                  <a:lnTo>
                    <a:pt x="94" y="985"/>
                  </a:lnTo>
                  <a:lnTo>
                    <a:pt x="88" y="975"/>
                  </a:lnTo>
                  <a:lnTo>
                    <a:pt x="82" y="970"/>
                  </a:lnTo>
                  <a:lnTo>
                    <a:pt x="72" y="967"/>
                  </a:lnTo>
                  <a:lnTo>
                    <a:pt x="60" y="964"/>
                  </a:lnTo>
                  <a:lnTo>
                    <a:pt x="54" y="958"/>
                  </a:lnTo>
                  <a:lnTo>
                    <a:pt x="51" y="953"/>
                  </a:lnTo>
                  <a:lnTo>
                    <a:pt x="53" y="946"/>
                  </a:lnTo>
                  <a:lnTo>
                    <a:pt x="57" y="929"/>
                  </a:lnTo>
                  <a:lnTo>
                    <a:pt x="60" y="921"/>
                  </a:lnTo>
                  <a:lnTo>
                    <a:pt x="62" y="912"/>
                  </a:lnTo>
                  <a:lnTo>
                    <a:pt x="60" y="906"/>
                  </a:lnTo>
                  <a:lnTo>
                    <a:pt x="57" y="900"/>
                  </a:lnTo>
                  <a:lnTo>
                    <a:pt x="56" y="897"/>
                  </a:lnTo>
                  <a:lnTo>
                    <a:pt x="57" y="891"/>
                  </a:lnTo>
                  <a:lnTo>
                    <a:pt x="60" y="887"/>
                  </a:lnTo>
                  <a:lnTo>
                    <a:pt x="60" y="879"/>
                  </a:lnTo>
                  <a:lnTo>
                    <a:pt x="62" y="875"/>
                  </a:lnTo>
                  <a:lnTo>
                    <a:pt x="66" y="873"/>
                  </a:lnTo>
                  <a:lnTo>
                    <a:pt x="72" y="868"/>
                  </a:lnTo>
                  <a:lnTo>
                    <a:pt x="79" y="865"/>
                  </a:lnTo>
                  <a:lnTo>
                    <a:pt x="83" y="862"/>
                  </a:lnTo>
                  <a:lnTo>
                    <a:pt x="86" y="857"/>
                  </a:lnTo>
                  <a:lnTo>
                    <a:pt x="91" y="853"/>
                  </a:lnTo>
                  <a:lnTo>
                    <a:pt x="94" y="848"/>
                  </a:lnTo>
                  <a:lnTo>
                    <a:pt x="98" y="848"/>
                  </a:lnTo>
                  <a:lnTo>
                    <a:pt x="104" y="845"/>
                  </a:lnTo>
                  <a:lnTo>
                    <a:pt x="106" y="841"/>
                  </a:lnTo>
                  <a:lnTo>
                    <a:pt x="109" y="833"/>
                  </a:lnTo>
                  <a:lnTo>
                    <a:pt x="112" y="833"/>
                  </a:lnTo>
                  <a:lnTo>
                    <a:pt x="115" y="828"/>
                  </a:lnTo>
                  <a:lnTo>
                    <a:pt x="115" y="823"/>
                  </a:lnTo>
                  <a:lnTo>
                    <a:pt x="116" y="816"/>
                  </a:lnTo>
                  <a:lnTo>
                    <a:pt x="118" y="807"/>
                  </a:lnTo>
                  <a:lnTo>
                    <a:pt x="124" y="801"/>
                  </a:lnTo>
                  <a:lnTo>
                    <a:pt x="124" y="795"/>
                  </a:lnTo>
                  <a:lnTo>
                    <a:pt x="122" y="786"/>
                  </a:lnTo>
                  <a:lnTo>
                    <a:pt x="128" y="774"/>
                  </a:lnTo>
                  <a:lnTo>
                    <a:pt x="134" y="750"/>
                  </a:lnTo>
                  <a:lnTo>
                    <a:pt x="138" y="744"/>
                  </a:lnTo>
                  <a:lnTo>
                    <a:pt x="147" y="741"/>
                  </a:lnTo>
                  <a:lnTo>
                    <a:pt x="152" y="738"/>
                  </a:lnTo>
                  <a:lnTo>
                    <a:pt x="150" y="733"/>
                  </a:lnTo>
                  <a:lnTo>
                    <a:pt x="153" y="730"/>
                  </a:lnTo>
                  <a:lnTo>
                    <a:pt x="154" y="727"/>
                  </a:lnTo>
                  <a:lnTo>
                    <a:pt x="157" y="726"/>
                  </a:lnTo>
                  <a:lnTo>
                    <a:pt x="162" y="720"/>
                  </a:lnTo>
                  <a:lnTo>
                    <a:pt x="171" y="711"/>
                  </a:lnTo>
                  <a:lnTo>
                    <a:pt x="178" y="708"/>
                  </a:lnTo>
                  <a:lnTo>
                    <a:pt x="184" y="707"/>
                  </a:lnTo>
                  <a:lnTo>
                    <a:pt x="190" y="704"/>
                  </a:lnTo>
                  <a:lnTo>
                    <a:pt x="199" y="704"/>
                  </a:lnTo>
                  <a:lnTo>
                    <a:pt x="205" y="699"/>
                  </a:lnTo>
                  <a:lnTo>
                    <a:pt x="211" y="693"/>
                  </a:lnTo>
                  <a:lnTo>
                    <a:pt x="218" y="686"/>
                  </a:lnTo>
                  <a:lnTo>
                    <a:pt x="221" y="686"/>
                  </a:lnTo>
                  <a:lnTo>
                    <a:pt x="225" y="685"/>
                  </a:lnTo>
                  <a:lnTo>
                    <a:pt x="228" y="677"/>
                  </a:lnTo>
                  <a:lnTo>
                    <a:pt x="223" y="668"/>
                  </a:lnTo>
                  <a:lnTo>
                    <a:pt x="221" y="662"/>
                  </a:lnTo>
                  <a:lnTo>
                    <a:pt x="220" y="655"/>
                  </a:lnTo>
                  <a:lnTo>
                    <a:pt x="217" y="646"/>
                  </a:lnTo>
                  <a:lnTo>
                    <a:pt x="202" y="630"/>
                  </a:lnTo>
                  <a:lnTo>
                    <a:pt x="196" y="622"/>
                  </a:lnTo>
                  <a:lnTo>
                    <a:pt x="194" y="615"/>
                  </a:lnTo>
                  <a:lnTo>
                    <a:pt x="196" y="606"/>
                  </a:lnTo>
                  <a:lnTo>
                    <a:pt x="196" y="593"/>
                  </a:lnTo>
                  <a:lnTo>
                    <a:pt x="193" y="587"/>
                  </a:lnTo>
                  <a:lnTo>
                    <a:pt x="193" y="581"/>
                  </a:lnTo>
                  <a:lnTo>
                    <a:pt x="191" y="563"/>
                  </a:lnTo>
                  <a:lnTo>
                    <a:pt x="185" y="554"/>
                  </a:lnTo>
                  <a:lnTo>
                    <a:pt x="174" y="536"/>
                  </a:lnTo>
                  <a:lnTo>
                    <a:pt x="171" y="533"/>
                  </a:lnTo>
                  <a:lnTo>
                    <a:pt x="172" y="530"/>
                  </a:lnTo>
                  <a:lnTo>
                    <a:pt x="177" y="522"/>
                  </a:lnTo>
                  <a:lnTo>
                    <a:pt x="175" y="519"/>
                  </a:lnTo>
                  <a:lnTo>
                    <a:pt x="166" y="510"/>
                  </a:lnTo>
                  <a:lnTo>
                    <a:pt x="165" y="501"/>
                  </a:lnTo>
                  <a:lnTo>
                    <a:pt x="165" y="493"/>
                  </a:lnTo>
                  <a:lnTo>
                    <a:pt x="166" y="479"/>
                  </a:lnTo>
                  <a:lnTo>
                    <a:pt x="165" y="472"/>
                  </a:lnTo>
                  <a:lnTo>
                    <a:pt x="162" y="468"/>
                  </a:lnTo>
                  <a:lnTo>
                    <a:pt x="162" y="466"/>
                  </a:lnTo>
                  <a:lnTo>
                    <a:pt x="163" y="465"/>
                  </a:lnTo>
                  <a:lnTo>
                    <a:pt x="165" y="459"/>
                  </a:lnTo>
                  <a:lnTo>
                    <a:pt x="168" y="456"/>
                  </a:lnTo>
                  <a:lnTo>
                    <a:pt x="172" y="456"/>
                  </a:lnTo>
                  <a:lnTo>
                    <a:pt x="177" y="456"/>
                  </a:lnTo>
                  <a:lnTo>
                    <a:pt x="182" y="453"/>
                  </a:lnTo>
                  <a:lnTo>
                    <a:pt x="184" y="444"/>
                  </a:lnTo>
                  <a:lnTo>
                    <a:pt x="182" y="438"/>
                  </a:lnTo>
                  <a:lnTo>
                    <a:pt x="181" y="431"/>
                  </a:lnTo>
                  <a:lnTo>
                    <a:pt x="182" y="425"/>
                  </a:lnTo>
                  <a:lnTo>
                    <a:pt x="184" y="411"/>
                  </a:lnTo>
                  <a:lnTo>
                    <a:pt x="187" y="398"/>
                  </a:lnTo>
                  <a:lnTo>
                    <a:pt x="184" y="382"/>
                  </a:lnTo>
                  <a:lnTo>
                    <a:pt x="181" y="376"/>
                  </a:lnTo>
                  <a:lnTo>
                    <a:pt x="178" y="367"/>
                  </a:lnTo>
                  <a:lnTo>
                    <a:pt x="177" y="358"/>
                  </a:lnTo>
                  <a:lnTo>
                    <a:pt x="177" y="351"/>
                  </a:lnTo>
                  <a:lnTo>
                    <a:pt x="181" y="345"/>
                  </a:lnTo>
                  <a:lnTo>
                    <a:pt x="182" y="339"/>
                  </a:lnTo>
                  <a:lnTo>
                    <a:pt x="184" y="332"/>
                  </a:lnTo>
                  <a:lnTo>
                    <a:pt x="185" y="328"/>
                  </a:lnTo>
                  <a:lnTo>
                    <a:pt x="184" y="322"/>
                  </a:lnTo>
                  <a:lnTo>
                    <a:pt x="181" y="316"/>
                  </a:lnTo>
                  <a:lnTo>
                    <a:pt x="185" y="282"/>
                  </a:lnTo>
                  <a:lnTo>
                    <a:pt x="185" y="276"/>
                  </a:lnTo>
                  <a:lnTo>
                    <a:pt x="187" y="271"/>
                  </a:lnTo>
                  <a:lnTo>
                    <a:pt x="185" y="268"/>
                  </a:lnTo>
                  <a:lnTo>
                    <a:pt x="188" y="262"/>
                  </a:lnTo>
                  <a:lnTo>
                    <a:pt x="193" y="262"/>
                  </a:lnTo>
                  <a:lnTo>
                    <a:pt x="196" y="261"/>
                  </a:lnTo>
                  <a:lnTo>
                    <a:pt x="193" y="260"/>
                  </a:lnTo>
                  <a:lnTo>
                    <a:pt x="190" y="255"/>
                  </a:lnTo>
                  <a:lnTo>
                    <a:pt x="190" y="252"/>
                  </a:lnTo>
                  <a:lnTo>
                    <a:pt x="190" y="246"/>
                  </a:lnTo>
                  <a:lnTo>
                    <a:pt x="185" y="240"/>
                  </a:lnTo>
                  <a:lnTo>
                    <a:pt x="184" y="236"/>
                  </a:lnTo>
                  <a:lnTo>
                    <a:pt x="184" y="227"/>
                  </a:lnTo>
                  <a:lnTo>
                    <a:pt x="187" y="224"/>
                  </a:lnTo>
                  <a:lnTo>
                    <a:pt x="190" y="223"/>
                  </a:lnTo>
                  <a:lnTo>
                    <a:pt x="190" y="217"/>
                  </a:lnTo>
                  <a:lnTo>
                    <a:pt x="188" y="212"/>
                  </a:lnTo>
                  <a:lnTo>
                    <a:pt x="187" y="205"/>
                  </a:lnTo>
                  <a:lnTo>
                    <a:pt x="190" y="200"/>
                  </a:lnTo>
                  <a:lnTo>
                    <a:pt x="199" y="197"/>
                  </a:lnTo>
                  <a:lnTo>
                    <a:pt x="203" y="196"/>
                  </a:lnTo>
                  <a:lnTo>
                    <a:pt x="206" y="197"/>
                  </a:lnTo>
                  <a:lnTo>
                    <a:pt x="211" y="193"/>
                  </a:lnTo>
                  <a:lnTo>
                    <a:pt x="217" y="193"/>
                  </a:lnTo>
                  <a:lnTo>
                    <a:pt x="223" y="193"/>
                  </a:lnTo>
                  <a:lnTo>
                    <a:pt x="230" y="193"/>
                  </a:lnTo>
                  <a:lnTo>
                    <a:pt x="235" y="194"/>
                  </a:lnTo>
                  <a:lnTo>
                    <a:pt x="241" y="197"/>
                  </a:lnTo>
                  <a:lnTo>
                    <a:pt x="244" y="202"/>
                  </a:lnTo>
                  <a:lnTo>
                    <a:pt x="250" y="202"/>
                  </a:lnTo>
                  <a:lnTo>
                    <a:pt x="256" y="202"/>
                  </a:lnTo>
                  <a:lnTo>
                    <a:pt x="262" y="202"/>
                  </a:lnTo>
                  <a:lnTo>
                    <a:pt x="268" y="205"/>
                  </a:lnTo>
                  <a:lnTo>
                    <a:pt x="273" y="211"/>
                  </a:lnTo>
                  <a:lnTo>
                    <a:pt x="274" y="218"/>
                  </a:lnTo>
                  <a:lnTo>
                    <a:pt x="277" y="223"/>
                  </a:lnTo>
                  <a:lnTo>
                    <a:pt x="282" y="231"/>
                  </a:lnTo>
                  <a:lnTo>
                    <a:pt x="284" y="236"/>
                  </a:lnTo>
                  <a:lnTo>
                    <a:pt x="289" y="242"/>
                  </a:lnTo>
                  <a:lnTo>
                    <a:pt x="299" y="242"/>
                  </a:lnTo>
                  <a:lnTo>
                    <a:pt x="308" y="242"/>
                  </a:lnTo>
                  <a:lnTo>
                    <a:pt x="312" y="236"/>
                  </a:lnTo>
                  <a:lnTo>
                    <a:pt x="315" y="229"/>
                  </a:lnTo>
                  <a:lnTo>
                    <a:pt x="321" y="221"/>
                  </a:lnTo>
                  <a:lnTo>
                    <a:pt x="326" y="217"/>
                  </a:lnTo>
                  <a:lnTo>
                    <a:pt x="332" y="208"/>
                  </a:lnTo>
                  <a:lnTo>
                    <a:pt x="337" y="209"/>
                  </a:lnTo>
                  <a:lnTo>
                    <a:pt x="339" y="200"/>
                  </a:lnTo>
                  <a:lnTo>
                    <a:pt x="343" y="180"/>
                  </a:lnTo>
                  <a:lnTo>
                    <a:pt x="376" y="0"/>
                  </a:lnTo>
                  <a:lnTo>
                    <a:pt x="640" y="50"/>
                  </a:lnTo>
                  <a:lnTo>
                    <a:pt x="832" y="82"/>
                  </a:lnTo>
                  <a:lnTo>
                    <a:pt x="879" y="91"/>
                  </a:lnTo>
                  <a:lnTo>
                    <a:pt x="1093" y="119"/>
                  </a:lnTo>
                  <a:lnTo>
                    <a:pt x="1094" y="126"/>
                  </a:lnTo>
                  <a:lnTo>
                    <a:pt x="1386" y="167"/>
                  </a:lnTo>
                  <a:lnTo>
                    <a:pt x="1338" y="515"/>
                  </a:lnTo>
                  <a:lnTo>
                    <a:pt x="1314" y="677"/>
                  </a:lnTo>
                  <a:lnTo>
                    <a:pt x="1291" y="850"/>
                  </a:lnTo>
                  <a:lnTo>
                    <a:pt x="1273" y="970"/>
                  </a:lnTo>
                  <a:lnTo>
                    <a:pt x="1236" y="1241"/>
                  </a:lnTo>
                  <a:lnTo>
                    <a:pt x="1222" y="1331"/>
                  </a:lnTo>
                  <a:lnTo>
                    <a:pt x="1183" y="1610"/>
                  </a:lnTo>
                  <a:lnTo>
                    <a:pt x="1115" y="1601"/>
                  </a:lnTo>
                  <a:lnTo>
                    <a:pt x="745" y="1544"/>
                  </a:lnTo>
                  <a:lnTo>
                    <a:pt x="686" y="1508"/>
                  </a:lnTo>
                  <a:lnTo>
                    <a:pt x="423" y="1356"/>
                  </a:lnTo>
                  <a:lnTo>
                    <a:pt x="345" y="1312"/>
                  </a:lnTo>
                  <a:lnTo>
                    <a:pt x="289" y="1279"/>
                  </a:lnTo>
                  <a:lnTo>
                    <a:pt x="138" y="1187"/>
                  </a:lnTo>
                  <a:lnTo>
                    <a:pt x="0" y="1102"/>
                  </a:lnTo>
                  <a:lnTo>
                    <a:pt x="1" y="1098"/>
                  </a:lnTo>
                  <a:lnTo>
                    <a:pt x="1" y="1093"/>
                  </a:lnTo>
                  <a:lnTo>
                    <a:pt x="3" y="1090"/>
                  </a:lnTo>
                  <a:lnTo>
                    <a:pt x="7" y="1089"/>
                  </a:lnTo>
                  <a:lnTo>
                    <a:pt x="7" y="1086"/>
                  </a:lnTo>
                  <a:lnTo>
                    <a:pt x="6" y="1079"/>
                  </a:lnTo>
                  <a:lnTo>
                    <a:pt x="9" y="1076"/>
                  </a:lnTo>
                  <a:lnTo>
                    <a:pt x="11" y="1073"/>
                  </a:lnTo>
                  <a:lnTo>
                    <a:pt x="13" y="1068"/>
                  </a:lnTo>
                  <a:lnTo>
                    <a:pt x="17" y="1068"/>
                  </a:lnTo>
                  <a:lnTo>
                    <a:pt x="19" y="1064"/>
                  </a:lnTo>
                  <a:lnTo>
                    <a:pt x="23" y="1059"/>
                  </a:lnTo>
                  <a:lnTo>
                    <a:pt x="26" y="1056"/>
                  </a:lnTo>
                  <a:lnTo>
                    <a:pt x="30" y="1052"/>
                  </a:lnTo>
                  <a:lnTo>
                    <a:pt x="33" y="1049"/>
                  </a:lnTo>
                  <a:lnTo>
                    <a:pt x="36" y="104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4272FF78-0D92-4AAC-8268-B3C82687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525" y="2257734"/>
              <a:ext cx="1112362" cy="691847"/>
            </a:xfrm>
            <a:custGeom>
              <a:avLst/>
              <a:gdLst>
                <a:gd name="T0" fmla="*/ 1353 w 2079"/>
                <a:gd name="T1" fmla="*/ 1272 h 1343"/>
                <a:gd name="T2" fmla="*/ 2046 w 2079"/>
                <a:gd name="T3" fmla="*/ 709 h 1343"/>
                <a:gd name="T4" fmla="*/ 1072 w 2079"/>
                <a:gd name="T5" fmla="*/ 203 h 1343"/>
                <a:gd name="T6" fmla="*/ 0 w 2079"/>
                <a:gd name="T7" fmla="*/ 258 h 1343"/>
                <a:gd name="T8" fmla="*/ 13 w 2079"/>
                <a:gd name="T9" fmla="*/ 281 h 1343"/>
                <a:gd name="T10" fmla="*/ 23 w 2079"/>
                <a:gd name="T11" fmla="*/ 302 h 1343"/>
                <a:gd name="T12" fmla="*/ 26 w 2079"/>
                <a:gd name="T13" fmla="*/ 323 h 1343"/>
                <a:gd name="T14" fmla="*/ 40 w 2079"/>
                <a:gd name="T15" fmla="*/ 339 h 1343"/>
                <a:gd name="T16" fmla="*/ 41 w 2079"/>
                <a:gd name="T17" fmla="*/ 363 h 1343"/>
                <a:gd name="T18" fmla="*/ 34 w 2079"/>
                <a:gd name="T19" fmla="*/ 385 h 1343"/>
                <a:gd name="T20" fmla="*/ 43 w 2079"/>
                <a:gd name="T21" fmla="*/ 400 h 1343"/>
                <a:gd name="T22" fmla="*/ 23 w 2079"/>
                <a:gd name="T23" fmla="*/ 406 h 1343"/>
                <a:gd name="T24" fmla="*/ 35 w 2079"/>
                <a:gd name="T25" fmla="*/ 420 h 1343"/>
                <a:gd name="T26" fmla="*/ 53 w 2079"/>
                <a:gd name="T27" fmla="*/ 450 h 1343"/>
                <a:gd name="T28" fmla="*/ 79 w 2079"/>
                <a:gd name="T29" fmla="*/ 468 h 1343"/>
                <a:gd name="T30" fmla="*/ 100 w 2079"/>
                <a:gd name="T31" fmla="*/ 504 h 1343"/>
                <a:gd name="T32" fmla="*/ 106 w 2079"/>
                <a:gd name="T33" fmla="*/ 525 h 1343"/>
                <a:gd name="T34" fmla="*/ 116 w 2079"/>
                <a:gd name="T35" fmla="*/ 546 h 1343"/>
                <a:gd name="T36" fmla="*/ 128 w 2079"/>
                <a:gd name="T37" fmla="*/ 583 h 1343"/>
                <a:gd name="T38" fmla="*/ 144 w 2079"/>
                <a:gd name="T39" fmla="*/ 606 h 1343"/>
                <a:gd name="T40" fmla="*/ 150 w 2079"/>
                <a:gd name="T41" fmla="*/ 630 h 1343"/>
                <a:gd name="T42" fmla="*/ 177 w 2079"/>
                <a:gd name="T43" fmla="*/ 631 h 1343"/>
                <a:gd name="T44" fmla="*/ 180 w 2079"/>
                <a:gd name="T45" fmla="*/ 652 h 1343"/>
                <a:gd name="T46" fmla="*/ 218 w 2079"/>
                <a:gd name="T47" fmla="*/ 652 h 1343"/>
                <a:gd name="T48" fmla="*/ 209 w 2079"/>
                <a:gd name="T49" fmla="*/ 694 h 1343"/>
                <a:gd name="T50" fmla="*/ 196 w 2079"/>
                <a:gd name="T51" fmla="*/ 726 h 1343"/>
                <a:gd name="T52" fmla="*/ 183 w 2079"/>
                <a:gd name="T53" fmla="*/ 755 h 1343"/>
                <a:gd name="T54" fmla="*/ 169 w 2079"/>
                <a:gd name="T55" fmla="*/ 786 h 1343"/>
                <a:gd name="T56" fmla="*/ 168 w 2079"/>
                <a:gd name="T57" fmla="*/ 814 h 1343"/>
                <a:gd name="T58" fmla="*/ 174 w 2079"/>
                <a:gd name="T59" fmla="*/ 841 h 1343"/>
                <a:gd name="T60" fmla="*/ 147 w 2079"/>
                <a:gd name="T61" fmla="*/ 861 h 1343"/>
                <a:gd name="T62" fmla="*/ 144 w 2079"/>
                <a:gd name="T63" fmla="*/ 890 h 1343"/>
                <a:gd name="T64" fmla="*/ 135 w 2079"/>
                <a:gd name="T65" fmla="*/ 899 h 1343"/>
                <a:gd name="T66" fmla="*/ 131 w 2079"/>
                <a:gd name="T67" fmla="*/ 919 h 1343"/>
                <a:gd name="T68" fmla="*/ 146 w 2079"/>
                <a:gd name="T69" fmla="*/ 928 h 1343"/>
                <a:gd name="T70" fmla="*/ 155 w 2079"/>
                <a:gd name="T71" fmla="*/ 944 h 1343"/>
                <a:gd name="T72" fmla="*/ 175 w 2079"/>
                <a:gd name="T73" fmla="*/ 953 h 1343"/>
                <a:gd name="T74" fmla="*/ 205 w 2079"/>
                <a:gd name="T75" fmla="*/ 932 h 1343"/>
                <a:gd name="T76" fmla="*/ 245 w 2079"/>
                <a:gd name="T77" fmla="*/ 909 h 1343"/>
                <a:gd name="T78" fmla="*/ 251 w 2079"/>
                <a:gd name="T79" fmla="*/ 929 h 1343"/>
                <a:gd name="T80" fmla="*/ 263 w 2079"/>
                <a:gd name="T81" fmla="*/ 943 h 1343"/>
                <a:gd name="T82" fmla="*/ 266 w 2079"/>
                <a:gd name="T83" fmla="*/ 968 h 1343"/>
                <a:gd name="T84" fmla="*/ 264 w 2079"/>
                <a:gd name="T85" fmla="*/ 988 h 1343"/>
                <a:gd name="T86" fmla="*/ 266 w 2079"/>
                <a:gd name="T87" fmla="*/ 1019 h 1343"/>
                <a:gd name="T88" fmla="*/ 281 w 2079"/>
                <a:gd name="T89" fmla="*/ 1049 h 1343"/>
                <a:gd name="T90" fmla="*/ 292 w 2079"/>
                <a:gd name="T91" fmla="*/ 1072 h 1343"/>
                <a:gd name="T92" fmla="*/ 301 w 2079"/>
                <a:gd name="T93" fmla="*/ 1096 h 1343"/>
                <a:gd name="T94" fmla="*/ 301 w 2079"/>
                <a:gd name="T95" fmla="*/ 1148 h 1343"/>
                <a:gd name="T96" fmla="*/ 326 w 2079"/>
                <a:gd name="T97" fmla="*/ 1157 h 1343"/>
                <a:gd name="T98" fmla="*/ 347 w 2079"/>
                <a:gd name="T99" fmla="*/ 1189 h 1343"/>
                <a:gd name="T100" fmla="*/ 345 w 2079"/>
                <a:gd name="T101" fmla="*/ 1214 h 1343"/>
                <a:gd name="T102" fmla="*/ 351 w 2079"/>
                <a:gd name="T103" fmla="*/ 1245 h 1343"/>
                <a:gd name="T104" fmla="*/ 360 w 2079"/>
                <a:gd name="T105" fmla="*/ 1269 h 1343"/>
                <a:gd name="T106" fmla="*/ 383 w 2079"/>
                <a:gd name="T107" fmla="*/ 1286 h 1343"/>
                <a:gd name="T108" fmla="*/ 401 w 2079"/>
                <a:gd name="T109" fmla="*/ 1253 h 1343"/>
                <a:gd name="T110" fmla="*/ 468 w 2079"/>
                <a:gd name="T111" fmla="*/ 1275 h 1343"/>
                <a:gd name="T112" fmla="*/ 507 w 2079"/>
                <a:gd name="T113" fmla="*/ 1262 h 1343"/>
                <a:gd name="T114" fmla="*/ 575 w 2079"/>
                <a:gd name="T115" fmla="*/ 1278 h 1343"/>
                <a:gd name="T116" fmla="*/ 630 w 2079"/>
                <a:gd name="T117" fmla="*/ 1279 h 1343"/>
                <a:gd name="T118" fmla="*/ 653 w 2079"/>
                <a:gd name="T119" fmla="*/ 1233 h 1343"/>
                <a:gd name="T120" fmla="*/ 676 w 2079"/>
                <a:gd name="T121" fmla="*/ 128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343">
                  <a:moveTo>
                    <a:pt x="704" y="1312"/>
                  </a:moveTo>
                  <a:lnTo>
                    <a:pt x="724" y="1182"/>
                  </a:lnTo>
                  <a:lnTo>
                    <a:pt x="1039" y="1229"/>
                  </a:lnTo>
                  <a:lnTo>
                    <a:pt x="1353" y="1272"/>
                  </a:lnTo>
                  <a:lnTo>
                    <a:pt x="1670" y="1310"/>
                  </a:lnTo>
                  <a:lnTo>
                    <a:pt x="1988" y="1343"/>
                  </a:lnTo>
                  <a:lnTo>
                    <a:pt x="2011" y="1101"/>
                  </a:lnTo>
                  <a:lnTo>
                    <a:pt x="2046" y="709"/>
                  </a:lnTo>
                  <a:lnTo>
                    <a:pt x="2079" y="314"/>
                  </a:lnTo>
                  <a:lnTo>
                    <a:pt x="1850" y="299"/>
                  </a:lnTo>
                  <a:lnTo>
                    <a:pt x="1570" y="269"/>
                  </a:lnTo>
                  <a:lnTo>
                    <a:pt x="1072" y="203"/>
                  </a:lnTo>
                  <a:lnTo>
                    <a:pt x="769" y="155"/>
                  </a:lnTo>
                  <a:lnTo>
                    <a:pt x="347" y="70"/>
                  </a:lnTo>
                  <a:lnTo>
                    <a:pt x="58" y="0"/>
                  </a:lnTo>
                  <a:lnTo>
                    <a:pt x="0" y="258"/>
                  </a:lnTo>
                  <a:lnTo>
                    <a:pt x="4" y="266"/>
                  </a:lnTo>
                  <a:lnTo>
                    <a:pt x="4" y="273"/>
                  </a:lnTo>
                  <a:lnTo>
                    <a:pt x="11" y="275"/>
                  </a:lnTo>
                  <a:lnTo>
                    <a:pt x="13" y="281"/>
                  </a:lnTo>
                  <a:lnTo>
                    <a:pt x="13" y="289"/>
                  </a:lnTo>
                  <a:lnTo>
                    <a:pt x="17" y="295"/>
                  </a:lnTo>
                  <a:lnTo>
                    <a:pt x="19" y="299"/>
                  </a:lnTo>
                  <a:lnTo>
                    <a:pt x="23" y="302"/>
                  </a:lnTo>
                  <a:lnTo>
                    <a:pt x="26" y="305"/>
                  </a:lnTo>
                  <a:lnTo>
                    <a:pt x="26" y="308"/>
                  </a:lnTo>
                  <a:lnTo>
                    <a:pt x="25" y="317"/>
                  </a:lnTo>
                  <a:lnTo>
                    <a:pt x="26" y="323"/>
                  </a:lnTo>
                  <a:lnTo>
                    <a:pt x="31" y="323"/>
                  </a:lnTo>
                  <a:lnTo>
                    <a:pt x="34" y="329"/>
                  </a:lnTo>
                  <a:lnTo>
                    <a:pt x="34" y="336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37" y="349"/>
                  </a:lnTo>
                  <a:lnTo>
                    <a:pt x="37" y="358"/>
                  </a:lnTo>
                  <a:lnTo>
                    <a:pt x="41" y="363"/>
                  </a:lnTo>
                  <a:lnTo>
                    <a:pt x="38" y="369"/>
                  </a:lnTo>
                  <a:lnTo>
                    <a:pt x="32" y="375"/>
                  </a:lnTo>
                  <a:lnTo>
                    <a:pt x="31" y="382"/>
                  </a:lnTo>
                  <a:lnTo>
                    <a:pt x="34" y="385"/>
                  </a:lnTo>
                  <a:lnTo>
                    <a:pt x="35" y="389"/>
                  </a:lnTo>
                  <a:lnTo>
                    <a:pt x="37" y="394"/>
                  </a:lnTo>
                  <a:lnTo>
                    <a:pt x="40" y="395"/>
                  </a:lnTo>
                  <a:lnTo>
                    <a:pt x="43" y="400"/>
                  </a:lnTo>
                  <a:lnTo>
                    <a:pt x="41" y="403"/>
                  </a:lnTo>
                  <a:lnTo>
                    <a:pt x="37" y="406"/>
                  </a:lnTo>
                  <a:lnTo>
                    <a:pt x="29" y="404"/>
                  </a:lnTo>
                  <a:lnTo>
                    <a:pt x="23" y="406"/>
                  </a:lnTo>
                  <a:lnTo>
                    <a:pt x="22" y="412"/>
                  </a:lnTo>
                  <a:lnTo>
                    <a:pt x="23" y="416"/>
                  </a:lnTo>
                  <a:lnTo>
                    <a:pt x="31" y="416"/>
                  </a:lnTo>
                  <a:lnTo>
                    <a:pt x="35" y="420"/>
                  </a:lnTo>
                  <a:lnTo>
                    <a:pt x="40" y="428"/>
                  </a:lnTo>
                  <a:lnTo>
                    <a:pt x="47" y="432"/>
                  </a:lnTo>
                  <a:lnTo>
                    <a:pt x="50" y="442"/>
                  </a:lnTo>
                  <a:lnTo>
                    <a:pt x="53" y="450"/>
                  </a:lnTo>
                  <a:lnTo>
                    <a:pt x="58" y="456"/>
                  </a:lnTo>
                  <a:lnTo>
                    <a:pt x="64" y="457"/>
                  </a:lnTo>
                  <a:lnTo>
                    <a:pt x="73" y="462"/>
                  </a:lnTo>
                  <a:lnTo>
                    <a:pt x="79" y="468"/>
                  </a:lnTo>
                  <a:lnTo>
                    <a:pt x="85" y="474"/>
                  </a:lnTo>
                  <a:lnTo>
                    <a:pt x="85" y="481"/>
                  </a:lnTo>
                  <a:lnTo>
                    <a:pt x="93" y="495"/>
                  </a:lnTo>
                  <a:lnTo>
                    <a:pt x="100" y="504"/>
                  </a:lnTo>
                  <a:lnTo>
                    <a:pt x="102" y="510"/>
                  </a:lnTo>
                  <a:lnTo>
                    <a:pt x="105" y="515"/>
                  </a:lnTo>
                  <a:lnTo>
                    <a:pt x="108" y="516"/>
                  </a:lnTo>
                  <a:lnTo>
                    <a:pt x="106" y="525"/>
                  </a:lnTo>
                  <a:lnTo>
                    <a:pt x="113" y="530"/>
                  </a:lnTo>
                  <a:lnTo>
                    <a:pt x="118" y="538"/>
                  </a:lnTo>
                  <a:lnTo>
                    <a:pt x="113" y="541"/>
                  </a:lnTo>
                  <a:lnTo>
                    <a:pt x="116" y="546"/>
                  </a:lnTo>
                  <a:lnTo>
                    <a:pt x="118" y="550"/>
                  </a:lnTo>
                  <a:lnTo>
                    <a:pt x="125" y="553"/>
                  </a:lnTo>
                  <a:lnTo>
                    <a:pt x="133" y="571"/>
                  </a:lnTo>
                  <a:lnTo>
                    <a:pt x="128" y="583"/>
                  </a:lnTo>
                  <a:lnTo>
                    <a:pt x="133" y="596"/>
                  </a:lnTo>
                  <a:lnTo>
                    <a:pt x="138" y="599"/>
                  </a:lnTo>
                  <a:lnTo>
                    <a:pt x="141" y="600"/>
                  </a:lnTo>
                  <a:lnTo>
                    <a:pt x="144" y="606"/>
                  </a:lnTo>
                  <a:lnTo>
                    <a:pt x="150" y="611"/>
                  </a:lnTo>
                  <a:lnTo>
                    <a:pt x="153" y="615"/>
                  </a:lnTo>
                  <a:lnTo>
                    <a:pt x="147" y="621"/>
                  </a:lnTo>
                  <a:lnTo>
                    <a:pt x="150" y="630"/>
                  </a:lnTo>
                  <a:lnTo>
                    <a:pt x="161" y="627"/>
                  </a:lnTo>
                  <a:lnTo>
                    <a:pt x="166" y="621"/>
                  </a:lnTo>
                  <a:lnTo>
                    <a:pt x="174" y="624"/>
                  </a:lnTo>
                  <a:lnTo>
                    <a:pt x="177" y="631"/>
                  </a:lnTo>
                  <a:lnTo>
                    <a:pt x="172" y="639"/>
                  </a:lnTo>
                  <a:lnTo>
                    <a:pt x="172" y="643"/>
                  </a:lnTo>
                  <a:lnTo>
                    <a:pt x="175" y="649"/>
                  </a:lnTo>
                  <a:lnTo>
                    <a:pt x="180" y="652"/>
                  </a:lnTo>
                  <a:lnTo>
                    <a:pt x="187" y="649"/>
                  </a:lnTo>
                  <a:lnTo>
                    <a:pt x="196" y="655"/>
                  </a:lnTo>
                  <a:lnTo>
                    <a:pt x="202" y="656"/>
                  </a:lnTo>
                  <a:lnTo>
                    <a:pt x="218" y="652"/>
                  </a:lnTo>
                  <a:lnTo>
                    <a:pt x="227" y="658"/>
                  </a:lnTo>
                  <a:lnTo>
                    <a:pt x="225" y="667"/>
                  </a:lnTo>
                  <a:lnTo>
                    <a:pt x="218" y="685"/>
                  </a:lnTo>
                  <a:lnTo>
                    <a:pt x="209" y="694"/>
                  </a:lnTo>
                  <a:lnTo>
                    <a:pt x="205" y="701"/>
                  </a:lnTo>
                  <a:lnTo>
                    <a:pt x="208" y="706"/>
                  </a:lnTo>
                  <a:lnTo>
                    <a:pt x="202" y="717"/>
                  </a:lnTo>
                  <a:lnTo>
                    <a:pt x="196" y="726"/>
                  </a:lnTo>
                  <a:lnTo>
                    <a:pt x="192" y="738"/>
                  </a:lnTo>
                  <a:lnTo>
                    <a:pt x="190" y="745"/>
                  </a:lnTo>
                  <a:lnTo>
                    <a:pt x="186" y="752"/>
                  </a:lnTo>
                  <a:lnTo>
                    <a:pt x="183" y="755"/>
                  </a:lnTo>
                  <a:lnTo>
                    <a:pt x="184" y="761"/>
                  </a:lnTo>
                  <a:lnTo>
                    <a:pt x="178" y="773"/>
                  </a:lnTo>
                  <a:lnTo>
                    <a:pt x="172" y="776"/>
                  </a:lnTo>
                  <a:lnTo>
                    <a:pt x="169" y="786"/>
                  </a:lnTo>
                  <a:lnTo>
                    <a:pt x="175" y="791"/>
                  </a:lnTo>
                  <a:lnTo>
                    <a:pt x="172" y="800"/>
                  </a:lnTo>
                  <a:lnTo>
                    <a:pt x="166" y="803"/>
                  </a:lnTo>
                  <a:lnTo>
                    <a:pt x="168" y="814"/>
                  </a:lnTo>
                  <a:lnTo>
                    <a:pt x="169" y="823"/>
                  </a:lnTo>
                  <a:lnTo>
                    <a:pt x="177" y="826"/>
                  </a:lnTo>
                  <a:lnTo>
                    <a:pt x="172" y="834"/>
                  </a:lnTo>
                  <a:lnTo>
                    <a:pt x="174" y="841"/>
                  </a:lnTo>
                  <a:lnTo>
                    <a:pt x="174" y="851"/>
                  </a:lnTo>
                  <a:lnTo>
                    <a:pt x="169" y="854"/>
                  </a:lnTo>
                  <a:lnTo>
                    <a:pt x="156" y="853"/>
                  </a:lnTo>
                  <a:lnTo>
                    <a:pt x="147" y="861"/>
                  </a:lnTo>
                  <a:lnTo>
                    <a:pt x="137" y="870"/>
                  </a:lnTo>
                  <a:lnTo>
                    <a:pt x="138" y="881"/>
                  </a:lnTo>
                  <a:lnTo>
                    <a:pt x="146" y="885"/>
                  </a:lnTo>
                  <a:lnTo>
                    <a:pt x="144" y="890"/>
                  </a:lnTo>
                  <a:lnTo>
                    <a:pt x="144" y="896"/>
                  </a:lnTo>
                  <a:lnTo>
                    <a:pt x="143" y="900"/>
                  </a:lnTo>
                  <a:lnTo>
                    <a:pt x="140" y="902"/>
                  </a:lnTo>
                  <a:lnTo>
                    <a:pt x="135" y="899"/>
                  </a:lnTo>
                  <a:lnTo>
                    <a:pt x="133" y="900"/>
                  </a:lnTo>
                  <a:lnTo>
                    <a:pt x="135" y="908"/>
                  </a:lnTo>
                  <a:lnTo>
                    <a:pt x="130" y="915"/>
                  </a:lnTo>
                  <a:lnTo>
                    <a:pt x="131" y="919"/>
                  </a:lnTo>
                  <a:lnTo>
                    <a:pt x="131" y="923"/>
                  </a:lnTo>
                  <a:lnTo>
                    <a:pt x="138" y="925"/>
                  </a:lnTo>
                  <a:lnTo>
                    <a:pt x="144" y="926"/>
                  </a:lnTo>
                  <a:lnTo>
                    <a:pt x="146" y="928"/>
                  </a:lnTo>
                  <a:lnTo>
                    <a:pt x="146" y="931"/>
                  </a:lnTo>
                  <a:lnTo>
                    <a:pt x="146" y="935"/>
                  </a:lnTo>
                  <a:lnTo>
                    <a:pt x="150" y="938"/>
                  </a:lnTo>
                  <a:lnTo>
                    <a:pt x="155" y="944"/>
                  </a:lnTo>
                  <a:lnTo>
                    <a:pt x="159" y="949"/>
                  </a:lnTo>
                  <a:lnTo>
                    <a:pt x="162" y="955"/>
                  </a:lnTo>
                  <a:lnTo>
                    <a:pt x="169" y="953"/>
                  </a:lnTo>
                  <a:lnTo>
                    <a:pt x="175" y="953"/>
                  </a:lnTo>
                  <a:lnTo>
                    <a:pt x="181" y="947"/>
                  </a:lnTo>
                  <a:lnTo>
                    <a:pt x="187" y="941"/>
                  </a:lnTo>
                  <a:lnTo>
                    <a:pt x="193" y="935"/>
                  </a:lnTo>
                  <a:lnTo>
                    <a:pt x="205" y="932"/>
                  </a:lnTo>
                  <a:lnTo>
                    <a:pt x="230" y="912"/>
                  </a:lnTo>
                  <a:lnTo>
                    <a:pt x="236" y="905"/>
                  </a:lnTo>
                  <a:lnTo>
                    <a:pt x="242" y="908"/>
                  </a:lnTo>
                  <a:lnTo>
                    <a:pt x="245" y="909"/>
                  </a:lnTo>
                  <a:lnTo>
                    <a:pt x="246" y="915"/>
                  </a:lnTo>
                  <a:lnTo>
                    <a:pt x="246" y="919"/>
                  </a:lnTo>
                  <a:lnTo>
                    <a:pt x="249" y="923"/>
                  </a:lnTo>
                  <a:lnTo>
                    <a:pt x="251" y="929"/>
                  </a:lnTo>
                  <a:lnTo>
                    <a:pt x="254" y="932"/>
                  </a:lnTo>
                  <a:lnTo>
                    <a:pt x="258" y="932"/>
                  </a:lnTo>
                  <a:lnTo>
                    <a:pt x="263" y="938"/>
                  </a:lnTo>
                  <a:lnTo>
                    <a:pt x="263" y="943"/>
                  </a:lnTo>
                  <a:lnTo>
                    <a:pt x="260" y="950"/>
                  </a:lnTo>
                  <a:lnTo>
                    <a:pt x="258" y="956"/>
                  </a:lnTo>
                  <a:lnTo>
                    <a:pt x="263" y="962"/>
                  </a:lnTo>
                  <a:lnTo>
                    <a:pt x="266" y="968"/>
                  </a:lnTo>
                  <a:lnTo>
                    <a:pt x="264" y="974"/>
                  </a:lnTo>
                  <a:lnTo>
                    <a:pt x="261" y="980"/>
                  </a:lnTo>
                  <a:lnTo>
                    <a:pt x="263" y="986"/>
                  </a:lnTo>
                  <a:lnTo>
                    <a:pt x="264" y="988"/>
                  </a:lnTo>
                  <a:lnTo>
                    <a:pt x="266" y="994"/>
                  </a:lnTo>
                  <a:lnTo>
                    <a:pt x="264" y="1003"/>
                  </a:lnTo>
                  <a:lnTo>
                    <a:pt x="263" y="1015"/>
                  </a:lnTo>
                  <a:lnTo>
                    <a:pt x="266" y="1019"/>
                  </a:lnTo>
                  <a:lnTo>
                    <a:pt x="270" y="1022"/>
                  </a:lnTo>
                  <a:lnTo>
                    <a:pt x="270" y="1031"/>
                  </a:lnTo>
                  <a:lnTo>
                    <a:pt x="276" y="1039"/>
                  </a:lnTo>
                  <a:lnTo>
                    <a:pt x="281" y="1049"/>
                  </a:lnTo>
                  <a:lnTo>
                    <a:pt x="284" y="1055"/>
                  </a:lnTo>
                  <a:lnTo>
                    <a:pt x="286" y="1062"/>
                  </a:lnTo>
                  <a:lnTo>
                    <a:pt x="287" y="1070"/>
                  </a:lnTo>
                  <a:lnTo>
                    <a:pt x="292" y="1072"/>
                  </a:lnTo>
                  <a:lnTo>
                    <a:pt x="296" y="1080"/>
                  </a:lnTo>
                  <a:lnTo>
                    <a:pt x="298" y="1087"/>
                  </a:lnTo>
                  <a:lnTo>
                    <a:pt x="301" y="1090"/>
                  </a:lnTo>
                  <a:lnTo>
                    <a:pt x="301" y="1096"/>
                  </a:lnTo>
                  <a:lnTo>
                    <a:pt x="299" y="1105"/>
                  </a:lnTo>
                  <a:lnTo>
                    <a:pt x="295" y="1129"/>
                  </a:lnTo>
                  <a:lnTo>
                    <a:pt x="298" y="1140"/>
                  </a:lnTo>
                  <a:lnTo>
                    <a:pt x="301" y="1148"/>
                  </a:lnTo>
                  <a:lnTo>
                    <a:pt x="307" y="1157"/>
                  </a:lnTo>
                  <a:lnTo>
                    <a:pt x="313" y="1161"/>
                  </a:lnTo>
                  <a:lnTo>
                    <a:pt x="323" y="1157"/>
                  </a:lnTo>
                  <a:lnTo>
                    <a:pt x="326" y="1157"/>
                  </a:lnTo>
                  <a:lnTo>
                    <a:pt x="332" y="1157"/>
                  </a:lnTo>
                  <a:lnTo>
                    <a:pt x="339" y="1169"/>
                  </a:lnTo>
                  <a:lnTo>
                    <a:pt x="344" y="1175"/>
                  </a:lnTo>
                  <a:lnTo>
                    <a:pt x="347" y="1189"/>
                  </a:lnTo>
                  <a:lnTo>
                    <a:pt x="351" y="1200"/>
                  </a:lnTo>
                  <a:lnTo>
                    <a:pt x="349" y="1207"/>
                  </a:lnTo>
                  <a:lnTo>
                    <a:pt x="349" y="1213"/>
                  </a:lnTo>
                  <a:lnTo>
                    <a:pt x="345" y="1214"/>
                  </a:lnTo>
                  <a:lnTo>
                    <a:pt x="345" y="1219"/>
                  </a:lnTo>
                  <a:lnTo>
                    <a:pt x="352" y="1233"/>
                  </a:lnTo>
                  <a:lnTo>
                    <a:pt x="354" y="1239"/>
                  </a:lnTo>
                  <a:lnTo>
                    <a:pt x="351" y="1245"/>
                  </a:lnTo>
                  <a:lnTo>
                    <a:pt x="349" y="1251"/>
                  </a:lnTo>
                  <a:lnTo>
                    <a:pt x="349" y="1253"/>
                  </a:lnTo>
                  <a:lnTo>
                    <a:pt x="355" y="1263"/>
                  </a:lnTo>
                  <a:lnTo>
                    <a:pt x="360" y="1269"/>
                  </a:lnTo>
                  <a:lnTo>
                    <a:pt x="369" y="1272"/>
                  </a:lnTo>
                  <a:lnTo>
                    <a:pt x="370" y="1279"/>
                  </a:lnTo>
                  <a:lnTo>
                    <a:pt x="374" y="1282"/>
                  </a:lnTo>
                  <a:lnTo>
                    <a:pt x="383" y="1286"/>
                  </a:lnTo>
                  <a:lnTo>
                    <a:pt x="383" y="1279"/>
                  </a:lnTo>
                  <a:lnTo>
                    <a:pt x="380" y="1276"/>
                  </a:lnTo>
                  <a:lnTo>
                    <a:pt x="382" y="1265"/>
                  </a:lnTo>
                  <a:lnTo>
                    <a:pt x="401" y="1253"/>
                  </a:lnTo>
                  <a:lnTo>
                    <a:pt x="407" y="1253"/>
                  </a:lnTo>
                  <a:lnTo>
                    <a:pt x="444" y="1266"/>
                  </a:lnTo>
                  <a:lnTo>
                    <a:pt x="456" y="1275"/>
                  </a:lnTo>
                  <a:lnTo>
                    <a:pt x="468" y="1275"/>
                  </a:lnTo>
                  <a:lnTo>
                    <a:pt x="472" y="1263"/>
                  </a:lnTo>
                  <a:lnTo>
                    <a:pt x="481" y="1251"/>
                  </a:lnTo>
                  <a:lnTo>
                    <a:pt x="491" y="1251"/>
                  </a:lnTo>
                  <a:lnTo>
                    <a:pt x="507" y="1262"/>
                  </a:lnTo>
                  <a:lnTo>
                    <a:pt x="531" y="1266"/>
                  </a:lnTo>
                  <a:lnTo>
                    <a:pt x="556" y="1266"/>
                  </a:lnTo>
                  <a:lnTo>
                    <a:pt x="563" y="1272"/>
                  </a:lnTo>
                  <a:lnTo>
                    <a:pt x="575" y="1278"/>
                  </a:lnTo>
                  <a:lnTo>
                    <a:pt x="597" y="1272"/>
                  </a:lnTo>
                  <a:lnTo>
                    <a:pt x="614" y="1275"/>
                  </a:lnTo>
                  <a:lnTo>
                    <a:pt x="624" y="1282"/>
                  </a:lnTo>
                  <a:lnTo>
                    <a:pt x="630" y="1279"/>
                  </a:lnTo>
                  <a:lnTo>
                    <a:pt x="624" y="1268"/>
                  </a:lnTo>
                  <a:lnTo>
                    <a:pt x="630" y="1256"/>
                  </a:lnTo>
                  <a:lnTo>
                    <a:pt x="637" y="1241"/>
                  </a:lnTo>
                  <a:lnTo>
                    <a:pt x="653" y="1233"/>
                  </a:lnTo>
                  <a:lnTo>
                    <a:pt x="662" y="1239"/>
                  </a:lnTo>
                  <a:lnTo>
                    <a:pt x="667" y="1251"/>
                  </a:lnTo>
                  <a:lnTo>
                    <a:pt x="674" y="1263"/>
                  </a:lnTo>
                  <a:lnTo>
                    <a:pt x="676" y="1281"/>
                  </a:lnTo>
                  <a:lnTo>
                    <a:pt x="689" y="1292"/>
                  </a:lnTo>
                  <a:lnTo>
                    <a:pt x="690" y="1304"/>
                  </a:lnTo>
                  <a:lnTo>
                    <a:pt x="704" y="13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591CE674-903C-4ADD-84B4-0BFA0A86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986" y="2238245"/>
              <a:ext cx="651089" cy="1017307"/>
            </a:xfrm>
            <a:custGeom>
              <a:avLst/>
              <a:gdLst>
                <a:gd name="T0" fmla="*/ 0 w 1219"/>
                <a:gd name="T1" fmla="*/ 1750 h 1974"/>
                <a:gd name="T2" fmla="*/ 130 w 1219"/>
                <a:gd name="T3" fmla="*/ 1253 h 1974"/>
                <a:gd name="T4" fmla="*/ 134 w 1219"/>
                <a:gd name="T5" fmla="*/ 1206 h 1974"/>
                <a:gd name="T6" fmla="*/ 99 w 1219"/>
                <a:gd name="T7" fmla="*/ 1166 h 1974"/>
                <a:gd name="T8" fmla="*/ 124 w 1219"/>
                <a:gd name="T9" fmla="*/ 1111 h 1974"/>
                <a:gd name="T10" fmla="*/ 207 w 1219"/>
                <a:gd name="T11" fmla="*/ 1011 h 1974"/>
                <a:gd name="T12" fmla="*/ 283 w 1219"/>
                <a:gd name="T13" fmla="*/ 903 h 1974"/>
                <a:gd name="T14" fmla="*/ 304 w 1219"/>
                <a:gd name="T15" fmla="*/ 869 h 1974"/>
                <a:gd name="T16" fmla="*/ 276 w 1219"/>
                <a:gd name="T17" fmla="*/ 809 h 1974"/>
                <a:gd name="T18" fmla="*/ 249 w 1219"/>
                <a:gd name="T19" fmla="*/ 760 h 1974"/>
                <a:gd name="T20" fmla="*/ 245 w 1219"/>
                <a:gd name="T21" fmla="*/ 735 h 1974"/>
                <a:gd name="T22" fmla="*/ 249 w 1219"/>
                <a:gd name="T23" fmla="*/ 671 h 1974"/>
                <a:gd name="T24" fmla="*/ 573 w 1219"/>
                <a:gd name="T25" fmla="*/ 37 h 1974"/>
                <a:gd name="T26" fmla="*/ 528 w 1219"/>
                <a:gd name="T27" fmla="*/ 318 h 1974"/>
                <a:gd name="T28" fmla="*/ 541 w 1219"/>
                <a:gd name="T29" fmla="*/ 342 h 1974"/>
                <a:gd name="T30" fmla="*/ 549 w 1219"/>
                <a:gd name="T31" fmla="*/ 366 h 1974"/>
                <a:gd name="T32" fmla="*/ 552 w 1219"/>
                <a:gd name="T33" fmla="*/ 395 h 1974"/>
                <a:gd name="T34" fmla="*/ 549 w 1219"/>
                <a:gd name="T35" fmla="*/ 422 h 1974"/>
                <a:gd name="T36" fmla="*/ 556 w 1219"/>
                <a:gd name="T37" fmla="*/ 440 h 1974"/>
                <a:gd name="T38" fmla="*/ 538 w 1219"/>
                <a:gd name="T39" fmla="*/ 453 h 1974"/>
                <a:gd name="T40" fmla="*/ 565 w 1219"/>
                <a:gd name="T41" fmla="*/ 479 h 1974"/>
                <a:gd name="T42" fmla="*/ 594 w 1219"/>
                <a:gd name="T43" fmla="*/ 505 h 1974"/>
                <a:gd name="T44" fmla="*/ 617 w 1219"/>
                <a:gd name="T45" fmla="*/ 547 h 1974"/>
                <a:gd name="T46" fmla="*/ 633 w 1219"/>
                <a:gd name="T47" fmla="*/ 575 h 1974"/>
                <a:gd name="T48" fmla="*/ 648 w 1219"/>
                <a:gd name="T49" fmla="*/ 608 h 1974"/>
                <a:gd name="T50" fmla="*/ 659 w 1219"/>
                <a:gd name="T51" fmla="*/ 643 h 1974"/>
                <a:gd name="T52" fmla="*/ 676 w 1219"/>
                <a:gd name="T53" fmla="*/ 664 h 1974"/>
                <a:gd name="T54" fmla="*/ 687 w 1219"/>
                <a:gd name="T55" fmla="*/ 680 h 1974"/>
                <a:gd name="T56" fmla="*/ 717 w 1219"/>
                <a:gd name="T57" fmla="*/ 693 h 1974"/>
                <a:gd name="T58" fmla="*/ 724 w 1219"/>
                <a:gd name="T59" fmla="*/ 731 h 1974"/>
                <a:gd name="T60" fmla="*/ 707 w 1219"/>
                <a:gd name="T61" fmla="*/ 775 h 1974"/>
                <a:gd name="T62" fmla="*/ 693 w 1219"/>
                <a:gd name="T63" fmla="*/ 810 h 1974"/>
                <a:gd name="T64" fmla="*/ 681 w 1219"/>
                <a:gd name="T65" fmla="*/ 840 h 1974"/>
                <a:gd name="T66" fmla="*/ 689 w 1219"/>
                <a:gd name="T67" fmla="*/ 878 h 1974"/>
                <a:gd name="T68" fmla="*/ 652 w 1219"/>
                <a:gd name="T69" fmla="*/ 907 h 1974"/>
                <a:gd name="T70" fmla="*/ 658 w 1219"/>
                <a:gd name="T71" fmla="*/ 937 h 1974"/>
                <a:gd name="T72" fmla="*/ 645 w 1219"/>
                <a:gd name="T73" fmla="*/ 952 h 1974"/>
                <a:gd name="T74" fmla="*/ 661 w 1219"/>
                <a:gd name="T75" fmla="*/ 965 h 1974"/>
                <a:gd name="T76" fmla="*/ 674 w 1219"/>
                <a:gd name="T77" fmla="*/ 986 h 1974"/>
                <a:gd name="T78" fmla="*/ 702 w 1219"/>
                <a:gd name="T79" fmla="*/ 978 h 1974"/>
                <a:gd name="T80" fmla="*/ 757 w 1219"/>
                <a:gd name="T81" fmla="*/ 945 h 1974"/>
                <a:gd name="T82" fmla="*/ 766 w 1219"/>
                <a:gd name="T83" fmla="*/ 966 h 1974"/>
                <a:gd name="T84" fmla="*/ 775 w 1219"/>
                <a:gd name="T85" fmla="*/ 987 h 1974"/>
                <a:gd name="T86" fmla="*/ 776 w 1219"/>
                <a:gd name="T87" fmla="*/ 1017 h 1974"/>
                <a:gd name="T88" fmla="*/ 778 w 1219"/>
                <a:gd name="T89" fmla="*/ 1052 h 1974"/>
                <a:gd name="T90" fmla="*/ 796 w 1219"/>
                <a:gd name="T91" fmla="*/ 1086 h 1974"/>
                <a:gd name="T92" fmla="*/ 811 w 1219"/>
                <a:gd name="T93" fmla="*/ 1117 h 1974"/>
                <a:gd name="T94" fmla="*/ 810 w 1219"/>
                <a:gd name="T95" fmla="*/ 1166 h 1974"/>
                <a:gd name="T96" fmla="*/ 838 w 1219"/>
                <a:gd name="T97" fmla="*/ 1194 h 1974"/>
                <a:gd name="T98" fmla="*/ 862 w 1219"/>
                <a:gd name="T99" fmla="*/ 1226 h 1974"/>
                <a:gd name="T100" fmla="*/ 860 w 1219"/>
                <a:gd name="T101" fmla="*/ 1256 h 1974"/>
                <a:gd name="T102" fmla="*/ 864 w 1219"/>
                <a:gd name="T103" fmla="*/ 1290 h 1974"/>
                <a:gd name="T104" fmla="*/ 889 w 1219"/>
                <a:gd name="T105" fmla="*/ 1319 h 1974"/>
                <a:gd name="T106" fmla="*/ 916 w 1219"/>
                <a:gd name="T107" fmla="*/ 1290 h 1974"/>
                <a:gd name="T108" fmla="*/ 987 w 1219"/>
                <a:gd name="T109" fmla="*/ 1300 h 1974"/>
                <a:gd name="T110" fmla="*/ 1071 w 1219"/>
                <a:gd name="T111" fmla="*/ 1303 h 1974"/>
                <a:gd name="T112" fmla="*/ 1139 w 1219"/>
                <a:gd name="T113" fmla="*/ 1319 h 1974"/>
                <a:gd name="T114" fmla="*/ 1168 w 1219"/>
                <a:gd name="T115" fmla="*/ 1270 h 1974"/>
                <a:gd name="T116" fmla="*/ 1204 w 1219"/>
                <a:gd name="T117" fmla="*/ 1329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9" h="1974">
                  <a:moveTo>
                    <a:pt x="1115" y="1974"/>
                  </a:moveTo>
                  <a:lnTo>
                    <a:pt x="834" y="1924"/>
                  </a:lnTo>
                  <a:lnTo>
                    <a:pt x="555" y="1873"/>
                  </a:lnTo>
                  <a:lnTo>
                    <a:pt x="277" y="1813"/>
                  </a:lnTo>
                  <a:lnTo>
                    <a:pt x="0" y="1750"/>
                  </a:lnTo>
                  <a:lnTo>
                    <a:pt x="54" y="1505"/>
                  </a:lnTo>
                  <a:lnTo>
                    <a:pt x="94" y="1331"/>
                  </a:lnTo>
                  <a:lnTo>
                    <a:pt x="102" y="1293"/>
                  </a:lnTo>
                  <a:lnTo>
                    <a:pt x="115" y="1275"/>
                  </a:lnTo>
                  <a:lnTo>
                    <a:pt x="130" y="1253"/>
                  </a:lnTo>
                  <a:lnTo>
                    <a:pt x="130" y="1242"/>
                  </a:lnTo>
                  <a:lnTo>
                    <a:pt x="128" y="1231"/>
                  </a:lnTo>
                  <a:lnTo>
                    <a:pt x="139" y="1225"/>
                  </a:lnTo>
                  <a:lnTo>
                    <a:pt x="145" y="1213"/>
                  </a:lnTo>
                  <a:lnTo>
                    <a:pt x="134" y="1206"/>
                  </a:lnTo>
                  <a:lnTo>
                    <a:pt x="125" y="1192"/>
                  </a:lnTo>
                  <a:lnTo>
                    <a:pt x="118" y="1186"/>
                  </a:lnTo>
                  <a:lnTo>
                    <a:pt x="103" y="1183"/>
                  </a:lnTo>
                  <a:lnTo>
                    <a:pt x="96" y="1173"/>
                  </a:lnTo>
                  <a:lnTo>
                    <a:pt x="99" y="1166"/>
                  </a:lnTo>
                  <a:lnTo>
                    <a:pt x="106" y="1159"/>
                  </a:lnTo>
                  <a:lnTo>
                    <a:pt x="100" y="1150"/>
                  </a:lnTo>
                  <a:lnTo>
                    <a:pt x="99" y="1142"/>
                  </a:lnTo>
                  <a:lnTo>
                    <a:pt x="109" y="1123"/>
                  </a:lnTo>
                  <a:lnTo>
                    <a:pt x="124" y="1111"/>
                  </a:lnTo>
                  <a:lnTo>
                    <a:pt x="143" y="1080"/>
                  </a:lnTo>
                  <a:lnTo>
                    <a:pt x="160" y="1065"/>
                  </a:lnTo>
                  <a:lnTo>
                    <a:pt x="174" y="1064"/>
                  </a:lnTo>
                  <a:lnTo>
                    <a:pt x="187" y="1048"/>
                  </a:lnTo>
                  <a:lnTo>
                    <a:pt x="207" y="1011"/>
                  </a:lnTo>
                  <a:lnTo>
                    <a:pt x="255" y="939"/>
                  </a:lnTo>
                  <a:lnTo>
                    <a:pt x="262" y="933"/>
                  </a:lnTo>
                  <a:lnTo>
                    <a:pt x="274" y="913"/>
                  </a:lnTo>
                  <a:lnTo>
                    <a:pt x="280" y="909"/>
                  </a:lnTo>
                  <a:lnTo>
                    <a:pt x="283" y="903"/>
                  </a:lnTo>
                  <a:lnTo>
                    <a:pt x="286" y="897"/>
                  </a:lnTo>
                  <a:lnTo>
                    <a:pt x="295" y="885"/>
                  </a:lnTo>
                  <a:lnTo>
                    <a:pt x="302" y="878"/>
                  </a:lnTo>
                  <a:lnTo>
                    <a:pt x="307" y="875"/>
                  </a:lnTo>
                  <a:lnTo>
                    <a:pt x="304" y="869"/>
                  </a:lnTo>
                  <a:lnTo>
                    <a:pt x="301" y="850"/>
                  </a:lnTo>
                  <a:lnTo>
                    <a:pt x="299" y="837"/>
                  </a:lnTo>
                  <a:lnTo>
                    <a:pt x="298" y="832"/>
                  </a:lnTo>
                  <a:lnTo>
                    <a:pt x="293" y="826"/>
                  </a:lnTo>
                  <a:lnTo>
                    <a:pt x="276" y="809"/>
                  </a:lnTo>
                  <a:lnTo>
                    <a:pt x="265" y="798"/>
                  </a:lnTo>
                  <a:lnTo>
                    <a:pt x="258" y="789"/>
                  </a:lnTo>
                  <a:lnTo>
                    <a:pt x="255" y="781"/>
                  </a:lnTo>
                  <a:lnTo>
                    <a:pt x="254" y="770"/>
                  </a:lnTo>
                  <a:lnTo>
                    <a:pt x="249" y="760"/>
                  </a:lnTo>
                  <a:lnTo>
                    <a:pt x="249" y="754"/>
                  </a:lnTo>
                  <a:lnTo>
                    <a:pt x="248" y="748"/>
                  </a:lnTo>
                  <a:lnTo>
                    <a:pt x="249" y="740"/>
                  </a:lnTo>
                  <a:lnTo>
                    <a:pt x="246" y="736"/>
                  </a:lnTo>
                  <a:lnTo>
                    <a:pt x="245" y="735"/>
                  </a:lnTo>
                  <a:lnTo>
                    <a:pt x="245" y="729"/>
                  </a:lnTo>
                  <a:lnTo>
                    <a:pt x="249" y="728"/>
                  </a:lnTo>
                  <a:lnTo>
                    <a:pt x="252" y="701"/>
                  </a:lnTo>
                  <a:lnTo>
                    <a:pt x="248" y="677"/>
                  </a:lnTo>
                  <a:lnTo>
                    <a:pt x="249" y="671"/>
                  </a:lnTo>
                  <a:lnTo>
                    <a:pt x="249" y="658"/>
                  </a:lnTo>
                  <a:lnTo>
                    <a:pt x="252" y="649"/>
                  </a:lnTo>
                  <a:lnTo>
                    <a:pt x="332" y="330"/>
                  </a:lnTo>
                  <a:lnTo>
                    <a:pt x="410" y="0"/>
                  </a:lnTo>
                  <a:lnTo>
                    <a:pt x="573" y="37"/>
                  </a:lnTo>
                  <a:lnTo>
                    <a:pt x="515" y="295"/>
                  </a:lnTo>
                  <a:lnTo>
                    <a:pt x="519" y="303"/>
                  </a:lnTo>
                  <a:lnTo>
                    <a:pt x="519" y="310"/>
                  </a:lnTo>
                  <a:lnTo>
                    <a:pt x="526" y="312"/>
                  </a:lnTo>
                  <a:lnTo>
                    <a:pt x="528" y="318"/>
                  </a:lnTo>
                  <a:lnTo>
                    <a:pt x="528" y="326"/>
                  </a:lnTo>
                  <a:lnTo>
                    <a:pt x="532" y="332"/>
                  </a:lnTo>
                  <a:lnTo>
                    <a:pt x="534" y="336"/>
                  </a:lnTo>
                  <a:lnTo>
                    <a:pt x="538" y="339"/>
                  </a:lnTo>
                  <a:lnTo>
                    <a:pt x="541" y="342"/>
                  </a:lnTo>
                  <a:lnTo>
                    <a:pt x="541" y="345"/>
                  </a:lnTo>
                  <a:lnTo>
                    <a:pt x="540" y="354"/>
                  </a:lnTo>
                  <a:lnTo>
                    <a:pt x="541" y="360"/>
                  </a:lnTo>
                  <a:lnTo>
                    <a:pt x="546" y="360"/>
                  </a:lnTo>
                  <a:lnTo>
                    <a:pt x="549" y="366"/>
                  </a:lnTo>
                  <a:lnTo>
                    <a:pt x="549" y="373"/>
                  </a:lnTo>
                  <a:lnTo>
                    <a:pt x="555" y="376"/>
                  </a:lnTo>
                  <a:lnTo>
                    <a:pt x="555" y="381"/>
                  </a:lnTo>
                  <a:lnTo>
                    <a:pt x="552" y="386"/>
                  </a:lnTo>
                  <a:lnTo>
                    <a:pt x="552" y="395"/>
                  </a:lnTo>
                  <a:lnTo>
                    <a:pt x="556" y="400"/>
                  </a:lnTo>
                  <a:lnTo>
                    <a:pt x="553" y="406"/>
                  </a:lnTo>
                  <a:lnTo>
                    <a:pt x="547" y="412"/>
                  </a:lnTo>
                  <a:lnTo>
                    <a:pt x="546" y="419"/>
                  </a:lnTo>
                  <a:lnTo>
                    <a:pt x="549" y="422"/>
                  </a:lnTo>
                  <a:lnTo>
                    <a:pt x="550" y="426"/>
                  </a:lnTo>
                  <a:lnTo>
                    <a:pt x="552" y="431"/>
                  </a:lnTo>
                  <a:lnTo>
                    <a:pt x="555" y="432"/>
                  </a:lnTo>
                  <a:lnTo>
                    <a:pt x="558" y="437"/>
                  </a:lnTo>
                  <a:lnTo>
                    <a:pt x="556" y="440"/>
                  </a:lnTo>
                  <a:lnTo>
                    <a:pt x="552" y="443"/>
                  </a:lnTo>
                  <a:lnTo>
                    <a:pt x="544" y="441"/>
                  </a:lnTo>
                  <a:lnTo>
                    <a:pt x="538" y="443"/>
                  </a:lnTo>
                  <a:lnTo>
                    <a:pt x="537" y="449"/>
                  </a:lnTo>
                  <a:lnTo>
                    <a:pt x="538" y="453"/>
                  </a:lnTo>
                  <a:lnTo>
                    <a:pt x="546" y="453"/>
                  </a:lnTo>
                  <a:lnTo>
                    <a:pt x="550" y="457"/>
                  </a:lnTo>
                  <a:lnTo>
                    <a:pt x="555" y="465"/>
                  </a:lnTo>
                  <a:lnTo>
                    <a:pt x="562" y="469"/>
                  </a:lnTo>
                  <a:lnTo>
                    <a:pt x="565" y="479"/>
                  </a:lnTo>
                  <a:lnTo>
                    <a:pt x="568" y="487"/>
                  </a:lnTo>
                  <a:lnTo>
                    <a:pt x="573" y="493"/>
                  </a:lnTo>
                  <a:lnTo>
                    <a:pt x="579" y="494"/>
                  </a:lnTo>
                  <a:lnTo>
                    <a:pt x="588" y="499"/>
                  </a:lnTo>
                  <a:lnTo>
                    <a:pt x="594" y="505"/>
                  </a:lnTo>
                  <a:lnTo>
                    <a:pt x="600" y="511"/>
                  </a:lnTo>
                  <a:lnTo>
                    <a:pt x="600" y="518"/>
                  </a:lnTo>
                  <a:lnTo>
                    <a:pt x="608" y="532"/>
                  </a:lnTo>
                  <a:lnTo>
                    <a:pt x="615" y="541"/>
                  </a:lnTo>
                  <a:lnTo>
                    <a:pt x="617" y="547"/>
                  </a:lnTo>
                  <a:lnTo>
                    <a:pt x="620" y="552"/>
                  </a:lnTo>
                  <a:lnTo>
                    <a:pt x="623" y="553"/>
                  </a:lnTo>
                  <a:lnTo>
                    <a:pt x="621" y="562"/>
                  </a:lnTo>
                  <a:lnTo>
                    <a:pt x="628" y="567"/>
                  </a:lnTo>
                  <a:lnTo>
                    <a:pt x="633" y="575"/>
                  </a:lnTo>
                  <a:lnTo>
                    <a:pt x="628" y="578"/>
                  </a:lnTo>
                  <a:lnTo>
                    <a:pt x="631" y="583"/>
                  </a:lnTo>
                  <a:lnTo>
                    <a:pt x="633" y="587"/>
                  </a:lnTo>
                  <a:lnTo>
                    <a:pt x="640" y="590"/>
                  </a:lnTo>
                  <a:lnTo>
                    <a:pt x="648" y="608"/>
                  </a:lnTo>
                  <a:lnTo>
                    <a:pt x="643" y="620"/>
                  </a:lnTo>
                  <a:lnTo>
                    <a:pt x="648" y="633"/>
                  </a:lnTo>
                  <a:lnTo>
                    <a:pt x="653" y="636"/>
                  </a:lnTo>
                  <a:lnTo>
                    <a:pt x="656" y="637"/>
                  </a:lnTo>
                  <a:lnTo>
                    <a:pt x="659" y="643"/>
                  </a:lnTo>
                  <a:lnTo>
                    <a:pt x="665" y="648"/>
                  </a:lnTo>
                  <a:lnTo>
                    <a:pt x="668" y="652"/>
                  </a:lnTo>
                  <a:lnTo>
                    <a:pt x="662" y="658"/>
                  </a:lnTo>
                  <a:lnTo>
                    <a:pt x="665" y="667"/>
                  </a:lnTo>
                  <a:lnTo>
                    <a:pt x="676" y="664"/>
                  </a:lnTo>
                  <a:lnTo>
                    <a:pt x="681" y="658"/>
                  </a:lnTo>
                  <a:lnTo>
                    <a:pt x="689" y="661"/>
                  </a:lnTo>
                  <a:lnTo>
                    <a:pt x="692" y="668"/>
                  </a:lnTo>
                  <a:lnTo>
                    <a:pt x="687" y="676"/>
                  </a:lnTo>
                  <a:lnTo>
                    <a:pt x="687" y="680"/>
                  </a:lnTo>
                  <a:lnTo>
                    <a:pt x="690" y="686"/>
                  </a:lnTo>
                  <a:lnTo>
                    <a:pt x="695" y="689"/>
                  </a:lnTo>
                  <a:lnTo>
                    <a:pt x="702" y="686"/>
                  </a:lnTo>
                  <a:lnTo>
                    <a:pt x="711" y="692"/>
                  </a:lnTo>
                  <a:lnTo>
                    <a:pt x="717" y="693"/>
                  </a:lnTo>
                  <a:lnTo>
                    <a:pt x="733" y="689"/>
                  </a:lnTo>
                  <a:lnTo>
                    <a:pt x="742" y="695"/>
                  </a:lnTo>
                  <a:lnTo>
                    <a:pt x="740" y="704"/>
                  </a:lnTo>
                  <a:lnTo>
                    <a:pt x="733" y="722"/>
                  </a:lnTo>
                  <a:lnTo>
                    <a:pt x="724" y="731"/>
                  </a:lnTo>
                  <a:lnTo>
                    <a:pt x="720" y="738"/>
                  </a:lnTo>
                  <a:lnTo>
                    <a:pt x="723" y="743"/>
                  </a:lnTo>
                  <a:lnTo>
                    <a:pt x="717" y="754"/>
                  </a:lnTo>
                  <a:lnTo>
                    <a:pt x="711" y="763"/>
                  </a:lnTo>
                  <a:lnTo>
                    <a:pt x="707" y="775"/>
                  </a:lnTo>
                  <a:lnTo>
                    <a:pt x="705" y="782"/>
                  </a:lnTo>
                  <a:lnTo>
                    <a:pt x="701" y="789"/>
                  </a:lnTo>
                  <a:lnTo>
                    <a:pt x="698" y="792"/>
                  </a:lnTo>
                  <a:lnTo>
                    <a:pt x="699" y="798"/>
                  </a:lnTo>
                  <a:lnTo>
                    <a:pt x="693" y="810"/>
                  </a:lnTo>
                  <a:lnTo>
                    <a:pt x="687" y="813"/>
                  </a:lnTo>
                  <a:lnTo>
                    <a:pt x="684" y="823"/>
                  </a:lnTo>
                  <a:lnTo>
                    <a:pt x="690" y="828"/>
                  </a:lnTo>
                  <a:lnTo>
                    <a:pt x="687" y="837"/>
                  </a:lnTo>
                  <a:lnTo>
                    <a:pt x="681" y="840"/>
                  </a:lnTo>
                  <a:lnTo>
                    <a:pt x="683" y="851"/>
                  </a:lnTo>
                  <a:lnTo>
                    <a:pt x="684" y="860"/>
                  </a:lnTo>
                  <a:lnTo>
                    <a:pt x="692" y="863"/>
                  </a:lnTo>
                  <a:lnTo>
                    <a:pt x="687" y="871"/>
                  </a:lnTo>
                  <a:lnTo>
                    <a:pt x="689" y="878"/>
                  </a:lnTo>
                  <a:lnTo>
                    <a:pt x="689" y="888"/>
                  </a:lnTo>
                  <a:lnTo>
                    <a:pt x="684" y="891"/>
                  </a:lnTo>
                  <a:lnTo>
                    <a:pt x="671" y="890"/>
                  </a:lnTo>
                  <a:lnTo>
                    <a:pt x="662" y="898"/>
                  </a:lnTo>
                  <a:lnTo>
                    <a:pt x="652" y="907"/>
                  </a:lnTo>
                  <a:lnTo>
                    <a:pt x="653" y="918"/>
                  </a:lnTo>
                  <a:lnTo>
                    <a:pt x="661" y="922"/>
                  </a:lnTo>
                  <a:lnTo>
                    <a:pt x="659" y="927"/>
                  </a:lnTo>
                  <a:lnTo>
                    <a:pt x="659" y="933"/>
                  </a:lnTo>
                  <a:lnTo>
                    <a:pt x="658" y="937"/>
                  </a:lnTo>
                  <a:lnTo>
                    <a:pt x="655" y="939"/>
                  </a:lnTo>
                  <a:lnTo>
                    <a:pt x="650" y="936"/>
                  </a:lnTo>
                  <a:lnTo>
                    <a:pt x="648" y="937"/>
                  </a:lnTo>
                  <a:lnTo>
                    <a:pt x="650" y="945"/>
                  </a:lnTo>
                  <a:lnTo>
                    <a:pt x="645" y="952"/>
                  </a:lnTo>
                  <a:lnTo>
                    <a:pt x="646" y="956"/>
                  </a:lnTo>
                  <a:lnTo>
                    <a:pt x="646" y="960"/>
                  </a:lnTo>
                  <a:lnTo>
                    <a:pt x="653" y="962"/>
                  </a:lnTo>
                  <a:lnTo>
                    <a:pt x="659" y="963"/>
                  </a:lnTo>
                  <a:lnTo>
                    <a:pt x="661" y="965"/>
                  </a:lnTo>
                  <a:lnTo>
                    <a:pt x="661" y="968"/>
                  </a:lnTo>
                  <a:lnTo>
                    <a:pt x="661" y="972"/>
                  </a:lnTo>
                  <a:lnTo>
                    <a:pt x="665" y="975"/>
                  </a:lnTo>
                  <a:lnTo>
                    <a:pt x="670" y="981"/>
                  </a:lnTo>
                  <a:lnTo>
                    <a:pt x="674" y="986"/>
                  </a:lnTo>
                  <a:lnTo>
                    <a:pt x="677" y="992"/>
                  </a:lnTo>
                  <a:lnTo>
                    <a:pt x="684" y="990"/>
                  </a:lnTo>
                  <a:lnTo>
                    <a:pt x="690" y="990"/>
                  </a:lnTo>
                  <a:lnTo>
                    <a:pt x="696" y="984"/>
                  </a:lnTo>
                  <a:lnTo>
                    <a:pt x="702" y="978"/>
                  </a:lnTo>
                  <a:lnTo>
                    <a:pt x="708" y="972"/>
                  </a:lnTo>
                  <a:lnTo>
                    <a:pt x="720" y="969"/>
                  </a:lnTo>
                  <a:lnTo>
                    <a:pt x="745" y="949"/>
                  </a:lnTo>
                  <a:lnTo>
                    <a:pt x="751" y="942"/>
                  </a:lnTo>
                  <a:lnTo>
                    <a:pt x="757" y="945"/>
                  </a:lnTo>
                  <a:lnTo>
                    <a:pt x="760" y="946"/>
                  </a:lnTo>
                  <a:lnTo>
                    <a:pt x="761" y="952"/>
                  </a:lnTo>
                  <a:lnTo>
                    <a:pt x="761" y="956"/>
                  </a:lnTo>
                  <a:lnTo>
                    <a:pt x="764" y="960"/>
                  </a:lnTo>
                  <a:lnTo>
                    <a:pt x="766" y="966"/>
                  </a:lnTo>
                  <a:lnTo>
                    <a:pt x="769" y="969"/>
                  </a:lnTo>
                  <a:lnTo>
                    <a:pt x="773" y="969"/>
                  </a:lnTo>
                  <a:lnTo>
                    <a:pt x="778" y="975"/>
                  </a:lnTo>
                  <a:lnTo>
                    <a:pt x="778" y="980"/>
                  </a:lnTo>
                  <a:lnTo>
                    <a:pt x="775" y="987"/>
                  </a:lnTo>
                  <a:lnTo>
                    <a:pt x="773" y="993"/>
                  </a:lnTo>
                  <a:lnTo>
                    <a:pt x="778" y="999"/>
                  </a:lnTo>
                  <a:lnTo>
                    <a:pt x="781" y="1005"/>
                  </a:lnTo>
                  <a:lnTo>
                    <a:pt x="779" y="1011"/>
                  </a:lnTo>
                  <a:lnTo>
                    <a:pt x="776" y="1017"/>
                  </a:lnTo>
                  <a:lnTo>
                    <a:pt x="778" y="1023"/>
                  </a:lnTo>
                  <a:lnTo>
                    <a:pt x="779" y="1025"/>
                  </a:lnTo>
                  <a:lnTo>
                    <a:pt x="781" y="1031"/>
                  </a:lnTo>
                  <a:lnTo>
                    <a:pt x="779" y="1040"/>
                  </a:lnTo>
                  <a:lnTo>
                    <a:pt x="778" y="1052"/>
                  </a:lnTo>
                  <a:lnTo>
                    <a:pt x="781" y="1056"/>
                  </a:lnTo>
                  <a:lnTo>
                    <a:pt x="785" y="1059"/>
                  </a:lnTo>
                  <a:lnTo>
                    <a:pt x="785" y="1068"/>
                  </a:lnTo>
                  <a:lnTo>
                    <a:pt x="791" y="1076"/>
                  </a:lnTo>
                  <a:lnTo>
                    <a:pt x="796" y="1086"/>
                  </a:lnTo>
                  <a:lnTo>
                    <a:pt x="799" y="1092"/>
                  </a:lnTo>
                  <a:lnTo>
                    <a:pt x="801" y="1099"/>
                  </a:lnTo>
                  <a:lnTo>
                    <a:pt x="802" y="1107"/>
                  </a:lnTo>
                  <a:lnTo>
                    <a:pt x="807" y="1109"/>
                  </a:lnTo>
                  <a:lnTo>
                    <a:pt x="811" y="1117"/>
                  </a:lnTo>
                  <a:lnTo>
                    <a:pt x="813" y="1124"/>
                  </a:lnTo>
                  <a:lnTo>
                    <a:pt x="816" y="1127"/>
                  </a:lnTo>
                  <a:lnTo>
                    <a:pt x="816" y="1133"/>
                  </a:lnTo>
                  <a:lnTo>
                    <a:pt x="814" y="1142"/>
                  </a:lnTo>
                  <a:lnTo>
                    <a:pt x="810" y="1166"/>
                  </a:lnTo>
                  <a:lnTo>
                    <a:pt x="813" y="1177"/>
                  </a:lnTo>
                  <a:lnTo>
                    <a:pt x="816" y="1185"/>
                  </a:lnTo>
                  <a:lnTo>
                    <a:pt x="822" y="1194"/>
                  </a:lnTo>
                  <a:lnTo>
                    <a:pt x="828" y="1198"/>
                  </a:lnTo>
                  <a:lnTo>
                    <a:pt x="838" y="1194"/>
                  </a:lnTo>
                  <a:lnTo>
                    <a:pt x="841" y="1194"/>
                  </a:lnTo>
                  <a:lnTo>
                    <a:pt x="847" y="1194"/>
                  </a:lnTo>
                  <a:lnTo>
                    <a:pt x="854" y="1206"/>
                  </a:lnTo>
                  <a:lnTo>
                    <a:pt x="859" y="1212"/>
                  </a:lnTo>
                  <a:lnTo>
                    <a:pt x="862" y="1226"/>
                  </a:lnTo>
                  <a:lnTo>
                    <a:pt x="866" y="1237"/>
                  </a:lnTo>
                  <a:lnTo>
                    <a:pt x="864" y="1244"/>
                  </a:lnTo>
                  <a:lnTo>
                    <a:pt x="864" y="1250"/>
                  </a:lnTo>
                  <a:lnTo>
                    <a:pt x="860" y="1251"/>
                  </a:lnTo>
                  <a:lnTo>
                    <a:pt x="860" y="1256"/>
                  </a:lnTo>
                  <a:lnTo>
                    <a:pt x="867" y="1270"/>
                  </a:lnTo>
                  <a:lnTo>
                    <a:pt x="869" y="1276"/>
                  </a:lnTo>
                  <a:lnTo>
                    <a:pt x="866" y="1282"/>
                  </a:lnTo>
                  <a:lnTo>
                    <a:pt x="864" y="1288"/>
                  </a:lnTo>
                  <a:lnTo>
                    <a:pt x="864" y="1290"/>
                  </a:lnTo>
                  <a:lnTo>
                    <a:pt x="870" y="1300"/>
                  </a:lnTo>
                  <a:lnTo>
                    <a:pt x="875" y="1306"/>
                  </a:lnTo>
                  <a:lnTo>
                    <a:pt x="884" y="1309"/>
                  </a:lnTo>
                  <a:lnTo>
                    <a:pt x="885" y="1316"/>
                  </a:lnTo>
                  <a:lnTo>
                    <a:pt x="889" y="1319"/>
                  </a:lnTo>
                  <a:lnTo>
                    <a:pt x="898" y="1323"/>
                  </a:lnTo>
                  <a:lnTo>
                    <a:pt x="898" y="1316"/>
                  </a:lnTo>
                  <a:lnTo>
                    <a:pt x="895" y="1313"/>
                  </a:lnTo>
                  <a:lnTo>
                    <a:pt x="897" y="1302"/>
                  </a:lnTo>
                  <a:lnTo>
                    <a:pt x="916" y="1290"/>
                  </a:lnTo>
                  <a:lnTo>
                    <a:pt x="922" y="1290"/>
                  </a:lnTo>
                  <a:lnTo>
                    <a:pt x="959" y="1303"/>
                  </a:lnTo>
                  <a:lnTo>
                    <a:pt x="971" y="1312"/>
                  </a:lnTo>
                  <a:lnTo>
                    <a:pt x="983" y="1312"/>
                  </a:lnTo>
                  <a:lnTo>
                    <a:pt x="987" y="1300"/>
                  </a:lnTo>
                  <a:lnTo>
                    <a:pt x="996" y="1288"/>
                  </a:lnTo>
                  <a:lnTo>
                    <a:pt x="1006" y="1288"/>
                  </a:lnTo>
                  <a:lnTo>
                    <a:pt x="1022" y="1299"/>
                  </a:lnTo>
                  <a:lnTo>
                    <a:pt x="1046" y="1303"/>
                  </a:lnTo>
                  <a:lnTo>
                    <a:pt x="1071" y="1303"/>
                  </a:lnTo>
                  <a:lnTo>
                    <a:pt x="1078" y="1309"/>
                  </a:lnTo>
                  <a:lnTo>
                    <a:pt x="1090" y="1315"/>
                  </a:lnTo>
                  <a:lnTo>
                    <a:pt x="1112" y="1309"/>
                  </a:lnTo>
                  <a:lnTo>
                    <a:pt x="1129" y="1312"/>
                  </a:lnTo>
                  <a:lnTo>
                    <a:pt x="1139" y="1319"/>
                  </a:lnTo>
                  <a:lnTo>
                    <a:pt x="1145" y="1316"/>
                  </a:lnTo>
                  <a:lnTo>
                    <a:pt x="1139" y="1305"/>
                  </a:lnTo>
                  <a:lnTo>
                    <a:pt x="1145" y="1293"/>
                  </a:lnTo>
                  <a:lnTo>
                    <a:pt x="1152" y="1278"/>
                  </a:lnTo>
                  <a:lnTo>
                    <a:pt x="1168" y="1270"/>
                  </a:lnTo>
                  <a:lnTo>
                    <a:pt x="1177" y="1276"/>
                  </a:lnTo>
                  <a:lnTo>
                    <a:pt x="1182" y="1288"/>
                  </a:lnTo>
                  <a:lnTo>
                    <a:pt x="1189" y="1300"/>
                  </a:lnTo>
                  <a:lnTo>
                    <a:pt x="1191" y="1318"/>
                  </a:lnTo>
                  <a:lnTo>
                    <a:pt x="1204" y="1329"/>
                  </a:lnTo>
                  <a:lnTo>
                    <a:pt x="1205" y="1341"/>
                  </a:lnTo>
                  <a:lnTo>
                    <a:pt x="1219" y="1349"/>
                  </a:lnTo>
                  <a:lnTo>
                    <a:pt x="1167" y="1662"/>
                  </a:lnTo>
                  <a:lnTo>
                    <a:pt x="1115" y="19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" name="Group 79">
              <a:extLst>
                <a:ext uri="{FF2B5EF4-FFF2-40B4-BE49-F238E27FC236}">
                  <a16:creationId xmlns:a16="http://schemas.microsoft.com/office/drawing/2014/main" id="{2EB65A35-5D40-47A5-9752-833E8C299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647" y="2121313"/>
              <a:ext cx="732730" cy="516449"/>
              <a:chOff x="639" y="644"/>
              <a:chExt cx="684" cy="502"/>
            </a:xfrm>
            <a:solidFill>
              <a:schemeClr val="bg2"/>
            </a:solidFill>
          </p:grpSpPr>
          <p:sp>
            <p:nvSpPr>
              <p:cNvPr id="242" name="Freeform 80">
                <a:extLst>
                  <a:ext uri="{FF2B5EF4-FFF2-40B4-BE49-F238E27FC236}">
                    <a16:creationId xmlns:a16="http://schemas.microsoft.com/office/drawing/2014/main" id="{6492D1E3-4B27-4020-A321-78C86F24D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" y="644"/>
                <a:ext cx="684" cy="502"/>
              </a:xfrm>
              <a:custGeom>
                <a:avLst/>
                <a:gdLst>
                  <a:gd name="T0" fmla="*/ 1203 w 1368"/>
                  <a:gd name="T1" fmla="*/ 988 h 1005"/>
                  <a:gd name="T2" fmla="*/ 1207 w 1368"/>
                  <a:gd name="T3" fmla="*/ 924 h 1005"/>
                  <a:gd name="T4" fmla="*/ 1148 w 1368"/>
                  <a:gd name="T5" fmla="*/ 200 h 1005"/>
                  <a:gd name="T6" fmla="*/ 416 w 1368"/>
                  <a:gd name="T7" fmla="*/ 11 h 1005"/>
                  <a:gd name="T8" fmla="*/ 416 w 1368"/>
                  <a:gd name="T9" fmla="*/ 65 h 1005"/>
                  <a:gd name="T10" fmla="*/ 425 w 1368"/>
                  <a:gd name="T11" fmla="*/ 89 h 1005"/>
                  <a:gd name="T12" fmla="*/ 452 w 1368"/>
                  <a:gd name="T13" fmla="*/ 74 h 1005"/>
                  <a:gd name="T14" fmla="*/ 449 w 1368"/>
                  <a:gd name="T15" fmla="*/ 120 h 1005"/>
                  <a:gd name="T16" fmla="*/ 407 w 1368"/>
                  <a:gd name="T17" fmla="*/ 96 h 1005"/>
                  <a:gd name="T18" fmla="*/ 398 w 1368"/>
                  <a:gd name="T19" fmla="*/ 145 h 1005"/>
                  <a:gd name="T20" fmla="*/ 372 w 1368"/>
                  <a:gd name="T21" fmla="*/ 198 h 1005"/>
                  <a:gd name="T22" fmla="*/ 384 w 1368"/>
                  <a:gd name="T23" fmla="*/ 235 h 1005"/>
                  <a:gd name="T24" fmla="*/ 394 w 1368"/>
                  <a:gd name="T25" fmla="*/ 262 h 1005"/>
                  <a:gd name="T26" fmla="*/ 410 w 1368"/>
                  <a:gd name="T27" fmla="*/ 288 h 1005"/>
                  <a:gd name="T28" fmla="*/ 419 w 1368"/>
                  <a:gd name="T29" fmla="*/ 237 h 1005"/>
                  <a:gd name="T30" fmla="*/ 431 w 1368"/>
                  <a:gd name="T31" fmla="*/ 223 h 1005"/>
                  <a:gd name="T32" fmla="*/ 444 w 1368"/>
                  <a:gd name="T33" fmla="*/ 271 h 1005"/>
                  <a:gd name="T34" fmla="*/ 398 w 1368"/>
                  <a:gd name="T35" fmla="*/ 312 h 1005"/>
                  <a:gd name="T36" fmla="*/ 377 w 1368"/>
                  <a:gd name="T37" fmla="*/ 383 h 1005"/>
                  <a:gd name="T38" fmla="*/ 387 w 1368"/>
                  <a:gd name="T39" fmla="*/ 310 h 1005"/>
                  <a:gd name="T40" fmla="*/ 368 w 1368"/>
                  <a:gd name="T41" fmla="*/ 244 h 1005"/>
                  <a:gd name="T42" fmla="*/ 341 w 1368"/>
                  <a:gd name="T43" fmla="*/ 216 h 1005"/>
                  <a:gd name="T44" fmla="*/ 294 w 1368"/>
                  <a:gd name="T45" fmla="*/ 189 h 1005"/>
                  <a:gd name="T46" fmla="*/ 216 w 1368"/>
                  <a:gd name="T47" fmla="*/ 161 h 1005"/>
                  <a:gd name="T48" fmla="*/ 146 w 1368"/>
                  <a:gd name="T49" fmla="*/ 123 h 1005"/>
                  <a:gd name="T50" fmla="*/ 90 w 1368"/>
                  <a:gd name="T51" fmla="*/ 71 h 1005"/>
                  <a:gd name="T52" fmla="*/ 62 w 1368"/>
                  <a:gd name="T53" fmla="*/ 64 h 1005"/>
                  <a:gd name="T54" fmla="*/ 38 w 1368"/>
                  <a:gd name="T55" fmla="*/ 123 h 1005"/>
                  <a:gd name="T56" fmla="*/ 53 w 1368"/>
                  <a:gd name="T57" fmla="*/ 222 h 1005"/>
                  <a:gd name="T58" fmla="*/ 47 w 1368"/>
                  <a:gd name="T59" fmla="*/ 342 h 1005"/>
                  <a:gd name="T60" fmla="*/ 41 w 1368"/>
                  <a:gd name="T61" fmla="*/ 433 h 1005"/>
                  <a:gd name="T62" fmla="*/ 64 w 1368"/>
                  <a:gd name="T63" fmla="*/ 433 h 1005"/>
                  <a:gd name="T64" fmla="*/ 61 w 1368"/>
                  <a:gd name="T65" fmla="*/ 448 h 1005"/>
                  <a:gd name="T66" fmla="*/ 36 w 1368"/>
                  <a:gd name="T67" fmla="*/ 455 h 1005"/>
                  <a:gd name="T68" fmla="*/ 65 w 1368"/>
                  <a:gd name="T69" fmla="*/ 501 h 1005"/>
                  <a:gd name="T70" fmla="*/ 43 w 1368"/>
                  <a:gd name="T71" fmla="*/ 530 h 1005"/>
                  <a:gd name="T72" fmla="*/ 28 w 1368"/>
                  <a:gd name="T73" fmla="*/ 535 h 1005"/>
                  <a:gd name="T74" fmla="*/ 0 w 1368"/>
                  <a:gd name="T75" fmla="*/ 600 h 1005"/>
                  <a:gd name="T76" fmla="*/ 34 w 1368"/>
                  <a:gd name="T77" fmla="*/ 623 h 1005"/>
                  <a:gd name="T78" fmla="*/ 83 w 1368"/>
                  <a:gd name="T79" fmla="*/ 634 h 1005"/>
                  <a:gd name="T80" fmla="*/ 136 w 1368"/>
                  <a:gd name="T81" fmla="*/ 675 h 1005"/>
                  <a:gd name="T82" fmla="*/ 176 w 1368"/>
                  <a:gd name="T83" fmla="*/ 826 h 1005"/>
                  <a:gd name="T84" fmla="*/ 242 w 1368"/>
                  <a:gd name="T85" fmla="*/ 874 h 1005"/>
                  <a:gd name="T86" fmla="*/ 328 w 1368"/>
                  <a:gd name="T87" fmla="*/ 858 h 1005"/>
                  <a:gd name="T88" fmla="*/ 394 w 1368"/>
                  <a:gd name="T89" fmla="*/ 870 h 1005"/>
                  <a:gd name="T90" fmla="*/ 449 w 1368"/>
                  <a:gd name="T91" fmla="*/ 914 h 1005"/>
                  <a:gd name="T92" fmla="*/ 524 w 1368"/>
                  <a:gd name="T93" fmla="*/ 914 h 1005"/>
                  <a:gd name="T94" fmla="*/ 561 w 1368"/>
                  <a:gd name="T95" fmla="*/ 923 h 1005"/>
                  <a:gd name="T96" fmla="*/ 630 w 1368"/>
                  <a:gd name="T97" fmla="*/ 924 h 1005"/>
                  <a:gd name="T98" fmla="*/ 694 w 1368"/>
                  <a:gd name="T99" fmla="*/ 920 h 1005"/>
                  <a:gd name="T100" fmla="*/ 734 w 1368"/>
                  <a:gd name="T101" fmla="*/ 914 h 1005"/>
                  <a:gd name="T102" fmla="*/ 809 w 1368"/>
                  <a:gd name="T103" fmla="*/ 932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68" h="1005">
                    <a:moveTo>
                      <a:pt x="1207" y="1005"/>
                    </a:moveTo>
                    <a:lnTo>
                      <a:pt x="1206" y="1001"/>
                    </a:lnTo>
                    <a:lnTo>
                      <a:pt x="1207" y="993"/>
                    </a:lnTo>
                    <a:lnTo>
                      <a:pt x="1204" y="989"/>
                    </a:lnTo>
                    <a:lnTo>
                      <a:pt x="1203" y="988"/>
                    </a:lnTo>
                    <a:lnTo>
                      <a:pt x="1203" y="982"/>
                    </a:lnTo>
                    <a:lnTo>
                      <a:pt x="1207" y="981"/>
                    </a:lnTo>
                    <a:lnTo>
                      <a:pt x="1210" y="954"/>
                    </a:lnTo>
                    <a:lnTo>
                      <a:pt x="1206" y="930"/>
                    </a:lnTo>
                    <a:lnTo>
                      <a:pt x="1207" y="924"/>
                    </a:lnTo>
                    <a:lnTo>
                      <a:pt x="1207" y="911"/>
                    </a:lnTo>
                    <a:lnTo>
                      <a:pt x="1210" y="902"/>
                    </a:lnTo>
                    <a:lnTo>
                      <a:pt x="1290" y="583"/>
                    </a:lnTo>
                    <a:lnTo>
                      <a:pt x="1368" y="253"/>
                    </a:lnTo>
                    <a:lnTo>
                      <a:pt x="1148" y="200"/>
                    </a:lnTo>
                    <a:lnTo>
                      <a:pt x="894" y="136"/>
                    </a:lnTo>
                    <a:lnTo>
                      <a:pt x="694" y="83"/>
                    </a:lnTo>
                    <a:lnTo>
                      <a:pt x="431" y="3"/>
                    </a:lnTo>
                    <a:lnTo>
                      <a:pt x="425" y="0"/>
                    </a:lnTo>
                    <a:lnTo>
                      <a:pt x="416" y="11"/>
                    </a:lnTo>
                    <a:lnTo>
                      <a:pt x="412" y="14"/>
                    </a:lnTo>
                    <a:lnTo>
                      <a:pt x="413" y="30"/>
                    </a:lnTo>
                    <a:lnTo>
                      <a:pt x="418" y="40"/>
                    </a:lnTo>
                    <a:lnTo>
                      <a:pt x="422" y="45"/>
                    </a:lnTo>
                    <a:lnTo>
                      <a:pt x="416" y="65"/>
                    </a:lnTo>
                    <a:lnTo>
                      <a:pt x="413" y="74"/>
                    </a:lnTo>
                    <a:lnTo>
                      <a:pt x="421" y="90"/>
                    </a:lnTo>
                    <a:lnTo>
                      <a:pt x="425" y="96"/>
                    </a:lnTo>
                    <a:lnTo>
                      <a:pt x="427" y="98"/>
                    </a:lnTo>
                    <a:lnTo>
                      <a:pt x="425" y="89"/>
                    </a:lnTo>
                    <a:lnTo>
                      <a:pt x="431" y="84"/>
                    </a:lnTo>
                    <a:lnTo>
                      <a:pt x="431" y="70"/>
                    </a:lnTo>
                    <a:lnTo>
                      <a:pt x="438" y="63"/>
                    </a:lnTo>
                    <a:lnTo>
                      <a:pt x="449" y="68"/>
                    </a:lnTo>
                    <a:lnTo>
                      <a:pt x="452" y="74"/>
                    </a:lnTo>
                    <a:lnTo>
                      <a:pt x="446" y="84"/>
                    </a:lnTo>
                    <a:lnTo>
                      <a:pt x="444" y="96"/>
                    </a:lnTo>
                    <a:lnTo>
                      <a:pt x="449" y="108"/>
                    </a:lnTo>
                    <a:lnTo>
                      <a:pt x="453" y="117"/>
                    </a:lnTo>
                    <a:lnTo>
                      <a:pt x="449" y="120"/>
                    </a:lnTo>
                    <a:lnTo>
                      <a:pt x="444" y="123"/>
                    </a:lnTo>
                    <a:lnTo>
                      <a:pt x="434" y="117"/>
                    </a:lnTo>
                    <a:lnTo>
                      <a:pt x="430" y="113"/>
                    </a:lnTo>
                    <a:lnTo>
                      <a:pt x="424" y="105"/>
                    </a:lnTo>
                    <a:lnTo>
                      <a:pt x="407" y="96"/>
                    </a:lnTo>
                    <a:lnTo>
                      <a:pt x="404" y="102"/>
                    </a:lnTo>
                    <a:lnTo>
                      <a:pt x="401" y="107"/>
                    </a:lnTo>
                    <a:lnTo>
                      <a:pt x="400" y="116"/>
                    </a:lnTo>
                    <a:lnTo>
                      <a:pt x="404" y="129"/>
                    </a:lnTo>
                    <a:lnTo>
                      <a:pt x="398" y="145"/>
                    </a:lnTo>
                    <a:lnTo>
                      <a:pt x="398" y="151"/>
                    </a:lnTo>
                    <a:lnTo>
                      <a:pt x="391" y="167"/>
                    </a:lnTo>
                    <a:lnTo>
                      <a:pt x="369" y="185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77" y="213"/>
                    </a:lnTo>
                    <a:lnTo>
                      <a:pt x="385" y="213"/>
                    </a:lnTo>
                    <a:lnTo>
                      <a:pt x="390" y="217"/>
                    </a:lnTo>
                    <a:lnTo>
                      <a:pt x="390" y="226"/>
                    </a:lnTo>
                    <a:lnTo>
                      <a:pt x="384" y="235"/>
                    </a:lnTo>
                    <a:lnTo>
                      <a:pt x="381" y="247"/>
                    </a:lnTo>
                    <a:lnTo>
                      <a:pt x="385" y="265"/>
                    </a:lnTo>
                    <a:lnTo>
                      <a:pt x="388" y="268"/>
                    </a:lnTo>
                    <a:lnTo>
                      <a:pt x="393" y="265"/>
                    </a:lnTo>
                    <a:lnTo>
                      <a:pt x="394" y="262"/>
                    </a:lnTo>
                    <a:lnTo>
                      <a:pt x="398" y="262"/>
                    </a:lnTo>
                    <a:lnTo>
                      <a:pt x="398" y="268"/>
                    </a:lnTo>
                    <a:lnTo>
                      <a:pt x="398" y="279"/>
                    </a:lnTo>
                    <a:lnTo>
                      <a:pt x="401" y="287"/>
                    </a:lnTo>
                    <a:lnTo>
                      <a:pt x="410" y="288"/>
                    </a:lnTo>
                    <a:lnTo>
                      <a:pt x="416" y="282"/>
                    </a:lnTo>
                    <a:lnTo>
                      <a:pt x="419" y="272"/>
                    </a:lnTo>
                    <a:lnTo>
                      <a:pt x="419" y="262"/>
                    </a:lnTo>
                    <a:lnTo>
                      <a:pt x="424" y="250"/>
                    </a:lnTo>
                    <a:lnTo>
                      <a:pt x="419" y="237"/>
                    </a:lnTo>
                    <a:lnTo>
                      <a:pt x="425" y="214"/>
                    </a:lnTo>
                    <a:lnTo>
                      <a:pt x="431" y="210"/>
                    </a:lnTo>
                    <a:lnTo>
                      <a:pt x="434" y="211"/>
                    </a:lnTo>
                    <a:lnTo>
                      <a:pt x="434" y="217"/>
                    </a:lnTo>
                    <a:lnTo>
                      <a:pt x="431" y="223"/>
                    </a:lnTo>
                    <a:lnTo>
                      <a:pt x="428" y="231"/>
                    </a:lnTo>
                    <a:lnTo>
                      <a:pt x="428" y="244"/>
                    </a:lnTo>
                    <a:lnTo>
                      <a:pt x="431" y="253"/>
                    </a:lnTo>
                    <a:lnTo>
                      <a:pt x="434" y="259"/>
                    </a:lnTo>
                    <a:lnTo>
                      <a:pt x="444" y="271"/>
                    </a:lnTo>
                    <a:lnTo>
                      <a:pt x="434" y="279"/>
                    </a:lnTo>
                    <a:lnTo>
                      <a:pt x="428" y="279"/>
                    </a:lnTo>
                    <a:lnTo>
                      <a:pt x="419" y="284"/>
                    </a:lnTo>
                    <a:lnTo>
                      <a:pt x="407" y="310"/>
                    </a:lnTo>
                    <a:lnTo>
                      <a:pt x="398" y="312"/>
                    </a:lnTo>
                    <a:lnTo>
                      <a:pt x="395" y="319"/>
                    </a:lnTo>
                    <a:lnTo>
                      <a:pt x="395" y="334"/>
                    </a:lnTo>
                    <a:lnTo>
                      <a:pt x="381" y="345"/>
                    </a:lnTo>
                    <a:lnTo>
                      <a:pt x="377" y="369"/>
                    </a:lnTo>
                    <a:lnTo>
                      <a:pt x="377" y="383"/>
                    </a:lnTo>
                    <a:lnTo>
                      <a:pt x="365" y="387"/>
                    </a:lnTo>
                    <a:lnTo>
                      <a:pt x="362" y="375"/>
                    </a:lnTo>
                    <a:lnTo>
                      <a:pt x="368" y="363"/>
                    </a:lnTo>
                    <a:lnTo>
                      <a:pt x="384" y="324"/>
                    </a:lnTo>
                    <a:lnTo>
                      <a:pt x="387" y="310"/>
                    </a:lnTo>
                    <a:lnTo>
                      <a:pt x="385" y="281"/>
                    </a:lnTo>
                    <a:lnTo>
                      <a:pt x="377" y="271"/>
                    </a:lnTo>
                    <a:lnTo>
                      <a:pt x="371" y="268"/>
                    </a:lnTo>
                    <a:lnTo>
                      <a:pt x="368" y="248"/>
                    </a:lnTo>
                    <a:lnTo>
                      <a:pt x="368" y="244"/>
                    </a:lnTo>
                    <a:lnTo>
                      <a:pt x="371" y="226"/>
                    </a:lnTo>
                    <a:lnTo>
                      <a:pt x="362" y="219"/>
                    </a:lnTo>
                    <a:lnTo>
                      <a:pt x="362" y="213"/>
                    </a:lnTo>
                    <a:lnTo>
                      <a:pt x="350" y="210"/>
                    </a:lnTo>
                    <a:lnTo>
                      <a:pt x="341" y="216"/>
                    </a:lnTo>
                    <a:lnTo>
                      <a:pt x="328" y="214"/>
                    </a:lnTo>
                    <a:lnTo>
                      <a:pt x="319" y="213"/>
                    </a:lnTo>
                    <a:lnTo>
                      <a:pt x="313" y="207"/>
                    </a:lnTo>
                    <a:lnTo>
                      <a:pt x="306" y="192"/>
                    </a:lnTo>
                    <a:lnTo>
                      <a:pt x="294" y="189"/>
                    </a:lnTo>
                    <a:lnTo>
                      <a:pt x="280" y="195"/>
                    </a:lnTo>
                    <a:lnTo>
                      <a:pt x="255" y="185"/>
                    </a:lnTo>
                    <a:lnTo>
                      <a:pt x="244" y="176"/>
                    </a:lnTo>
                    <a:lnTo>
                      <a:pt x="223" y="167"/>
                    </a:lnTo>
                    <a:lnTo>
                      <a:pt x="216" y="161"/>
                    </a:lnTo>
                    <a:lnTo>
                      <a:pt x="208" y="157"/>
                    </a:lnTo>
                    <a:lnTo>
                      <a:pt x="183" y="152"/>
                    </a:lnTo>
                    <a:lnTo>
                      <a:pt x="158" y="140"/>
                    </a:lnTo>
                    <a:lnTo>
                      <a:pt x="146" y="129"/>
                    </a:lnTo>
                    <a:lnTo>
                      <a:pt x="146" y="123"/>
                    </a:lnTo>
                    <a:lnTo>
                      <a:pt x="133" y="110"/>
                    </a:lnTo>
                    <a:lnTo>
                      <a:pt x="120" y="102"/>
                    </a:lnTo>
                    <a:lnTo>
                      <a:pt x="105" y="90"/>
                    </a:lnTo>
                    <a:lnTo>
                      <a:pt x="99" y="84"/>
                    </a:lnTo>
                    <a:lnTo>
                      <a:pt x="90" y="71"/>
                    </a:lnTo>
                    <a:lnTo>
                      <a:pt x="81" y="61"/>
                    </a:lnTo>
                    <a:lnTo>
                      <a:pt x="75" y="57"/>
                    </a:lnTo>
                    <a:lnTo>
                      <a:pt x="68" y="51"/>
                    </a:lnTo>
                    <a:lnTo>
                      <a:pt x="55" y="49"/>
                    </a:lnTo>
                    <a:lnTo>
                      <a:pt x="62" y="64"/>
                    </a:lnTo>
                    <a:lnTo>
                      <a:pt x="52" y="84"/>
                    </a:lnTo>
                    <a:lnTo>
                      <a:pt x="43" y="102"/>
                    </a:lnTo>
                    <a:lnTo>
                      <a:pt x="37" y="104"/>
                    </a:lnTo>
                    <a:lnTo>
                      <a:pt x="40" y="111"/>
                    </a:lnTo>
                    <a:lnTo>
                      <a:pt x="38" y="123"/>
                    </a:lnTo>
                    <a:lnTo>
                      <a:pt x="34" y="149"/>
                    </a:lnTo>
                    <a:lnTo>
                      <a:pt x="34" y="173"/>
                    </a:lnTo>
                    <a:lnTo>
                      <a:pt x="40" y="182"/>
                    </a:lnTo>
                    <a:lnTo>
                      <a:pt x="49" y="203"/>
                    </a:lnTo>
                    <a:lnTo>
                      <a:pt x="53" y="222"/>
                    </a:lnTo>
                    <a:lnTo>
                      <a:pt x="53" y="235"/>
                    </a:lnTo>
                    <a:lnTo>
                      <a:pt x="49" y="271"/>
                    </a:lnTo>
                    <a:lnTo>
                      <a:pt x="49" y="285"/>
                    </a:lnTo>
                    <a:lnTo>
                      <a:pt x="43" y="322"/>
                    </a:lnTo>
                    <a:lnTo>
                      <a:pt x="47" y="342"/>
                    </a:lnTo>
                    <a:lnTo>
                      <a:pt x="47" y="357"/>
                    </a:lnTo>
                    <a:lnTo>
                      <a:pt x="44" y="392"/>
                    </a:lnTo>
                    <a:lnTo>
                      <a:pt x="40" y="414"/>
                    </a:lnTo>
                    <a:lnTo>
                      <a:pt x="37" y="433"/>
                    </a:lnTo>
                    <a:lnTo>
                      <a:pt x="41" y="433"/>
                    </a:lnTo>
                    <a:lnTo>
                      <a:pt x="43" y="424"/>
                    </a:lnTo>
                    <a:lnTo>
                      <a:pt x="43" y="412"/>
                    </a:lnTo>
                    <a:lnTo>
                      <a:pt x="47" y="412"/>
                    </a:lnTo>
                    <a:lnTo>
                      <a:pt x="64" y="418"/>
                    </a:lnTo>
                    <a:lnTo>
                      <a:pt x="64" y="433"/>
                    </a:lnTo>
                    <a:lnTo>
                      <a:pt x="78" y="437"/>
                    </a:lnTo>
                    <a:lnTo>
                      <a:pt x="86" y="442"/>
                    </a:lnTo>
                    <a:lnTo>
                      <a:pt x="86" y="446"/>
                    </a:lnTo>
                    <a:lnTo>
                      <a:pt x="75" y="449"/>
                    </a:lnTo>
                    <a:lnTo>
                      <a:pt x="61" y="448"/>
                    </a:lnTo>
                    <a:lnTo>
                      <a:pt x="49" y="452"/>
                    </a:lnTo>
                    <a:lnTo>
                      <a:pt x="43" y="448"/>
                    </a:lnTo>
                    <a:lnTo>
                      <a:pt x="41" y="445"/>
                    </a:lnTo>
                    <a:lnTo>
                      <a:pt x="38" y="445"/>
                    </a:lnTo>
                    <a:lnTo>
                      <a:pt x="36" y="455"/>
                    </a:lnTo>
                    <a:lnTo>
                      <a:pt x="34" y="480"/>
                    </a:lnTo>
                    <a:lnTo>
                      <a:pt x="31" y="496"/>
                    </a:lnTo>
                    <a:lnTo>
                      <a:pt x="43" y="501"/>
                    </a:lnTo>
                    <a:lnTo>
                      <a:pt x="58" y="502"/>
                    </a:lnTo>
                    <a:lnTo>
                      <a:pt x="65" y="501"/>
                    </a:lnTo>
                    <a:lnTo>
                      <a:pt x="74" y="509"/>
                    </a:lnTo>
                    <a:lnTo>
                      <a:pt x="67" y="511"/>
                    </a:lnTo>
                    <a:lnTo>
                      <a:pt x="53" y="512"/>
                    </a:lnTo>
                    <a:lnTo>
                      <a:pt x="43" y="523"/>
                    </a:lnTo>
                    <a:lnTo>
                      <a:pt x="43" y="530"/>
                    </a:lnTo>
                    <a:lnTo>
                      <a:pt x="46" y="545"/>
                    </a:lnTo>
                    <a:lnTo>
                      <a:pt x="31" y="579"/>
                    </a:lnTo>
                    <a:lnTo>
                      <a:pt x="25" y="588"/>
                    </a:lnTo>
                    <a:lnTo>
                      <a:pt x="14" y="583"/>
                    </a:lnTo>
                    <a:lnTo>
                      <a:pt x="28" y="535"/>
                    </a:lnTo>
                    <a:lnTo>
                      <a:pt x="28" y="526"/>
                    </a:lnTo>
                    <a:lnTo>
                      <a:pt x="25" y="524"/>
                    </a:lnTo>
                    <a:lnTo>
                      <a:pt x="21" y="535"/>
                    </a:lnTo>
                    <a:lnTo>
                      <a:pt x="9" y="574"/>
                    </a:lnTo>
                    <a:lnTo>
                      <a:pt x="0" y="600"/>
                    </a:lnTo>
                    <a:lnTo>
                      <a:pt x="3" y="601"/>
                    </a:lnTo>
                    <a:lnTo>
                      <a:pt x="12" y="600"/>
                    </a:lnTo>
                    <a:lnTo>
                      <a:pt x="19" y="607"/>
                    </a:lnTo>
                    <a:lnTo>
                      <a:pt x="24" y="622"/>
                    </a:lnTo>
                    <a:lnTo>
                      <a:pt x="34" y="623"/>
                    </a:lnTo>
                    <a:lnTo>
                      <a:pt x="50" y="620"/>
                    </a:lnTo>
                    <a:lnTo>
                      <a:pt x="61" y="616"/>
                    </a:lnTo>
                    <a:lnTo>
                      <a:pt x="67" y="619"/>
                    </a:lnTo>
                    <a:lnTo>
                      <a:pt x="65" y="628"/>
                    </a:lnTo>
                    <a:lnTo>
                      <a:pt x="83" y="634"/>
                    </a:lnTo>
                    <a:lnTo>
                      <a:pt x="99" y="635"/>
                    </a:lnTo>
                    <a:lnTo>
                      <a:pt x="108" y="647"/>
                    </a:lnTo>
                    <a:lnTo>
                      <a:pt x="114" y="660"/>
                    </a:lnTo>
                    <a:lnTo>
                      <a:pt x="108" y="672"/>
                    </a:lnTo>
                    <a:lnTo>
                      <a:pt x="136" y="675"/>
                    </a:lnTo>
                    <a:lnTo>
                      <a:pt x="152" y="681"/>
                    </a:lnTo>
                    <a:lnTo>
                      <a:pt x="169" y="694"/>
                    </a:lnTo>
                    <a:lnTo>
                      <a:pt x="183" y="726"/>
                    </a:lnTo>
                    <a:lnTo>
                      <a:pt x="186" y="768"/>
                    </a:lnTo>
                    <a:lnTo>
                      <a:pt x="176" y="826"/>
                    </a:lnTo>
                    <a:lnTo>
                      <a:pt x="187" y="842"/>
                    </a:lnTo>
                    <a:lnTo>
                      <a:pt x="201" y="845"/>
                    </a:lnTo>
                    <a:lnTo>
                      <a:pt x="211" y="849"/>
                    </a:lnTo>
                    <a:lnTo>
                      <a:pt x="235" y="867"/>
                    </a:lnTo>
                    <a:lnTo>
                      <a:pt x="242" y="874"/>
                    </a:lnTo>
                    <a:lnTo>
                      <a:pt x="254" y="876"/>
                    </a:lnTo>
                    <a:lnTo>
                      <a:pt x="270" y="876"/>
                    </a:lnTo>
                    <a:lnTo>
                      <a:pt x="289" y="873"/>
                    </a:lnTo>
                    <a:lnTo>
                      <a:pt x="313" y="865"/>
                    </a:lnTo>
                    <a:lnTo>
                      <a:pt x="328" y="858"/>
                    </a:lnTo>
                    <a:lnTo>
                      <a:pt x="344" y="858"/>
                    </a:lnTo>
                    <a:lnTo>
                      <a:pt x="353" y="865"/>
                    </a:lnTo>
                    <a:lnTo>
                      <a:pt x="368" y="870"/>
                    </a:lnTo>
                    <a:lnTo>
                      <a:pt x="384" y="867"/>
                    </a:lnTo>
                    <a:lnTo>
                      <a:pt x="394" y="870"/>
                    </a:lnTo>
                    <a:lnTo>
                      <a:pt x="401" y="876"/>
                    </a:lnTo>
                    <a:lnTo>
                      <a:pt x="422" y="884"/>
                    </a:lnTo>
                    <a:lnTo>
                      <a:pt x="438" y="896"/>
                    </a:lnTo>
                    <a:lnTo>
                      <a:pt x="443" y="911"/>
                    </a:lnTo>
                    <a:lnTo>
                      <a:pt x="449" y="914"/>
                    </a:lnTo>
                    <a:lnTo>
                      <a:pt x="464" y="910"/>
                    </a:lnTo>
                    <a:lnTo>
                      <a:pt x="478" y="914"/>
                    </a:lnTo>
                    <a:lnTo>
                      <a:pt x="491" y="917"/>
                    </a:lnTo>
                    <a:lnTo>
                      <a:pt x="509" y="911"/>
                    </a:lnTo>
                    <a:lnTo>
                      <a:pt x="524" y="914"/>
                    </a:lnTo>
                    <a:lnTo>
                      <a:pt x="533" y="914"/>
                    </a:lnTo>
                    <a:lnTo>
                      <a:pt x="536" y="908"/>
                    </a:lnTo>
                    <a:lnTo>
                      <a:pt x="550" y="908"/>
                    </a:lnTo>
                    <a:lnTo>
                      <a:pt x="558" y="911"/>
                    </a:lnTo>
                    <a:lnTo>
                      <a:pt x="561" y="923"/>
                    </a:lnTo>
                    <a:lnTo>
                      <a:pt x="568" y="926"/>
                    </a:lnTo>
                    <a:lnTo>
                      <a:pt x="595" y="927"/>
                    </a:lnTo>
                    <a:lnTo>
                      <a:pt x="618" y="932"/>
                    </a:lnTo>
                    <a:lnTo>
                      <a:pt x="626" y="926"/>
                    </a:lnTo>
                    <a:lnTo>
                      <a:pt x="630" y="924"/>
                    </a:lnTo>
                    <a:lnTo>
                      <a:pt x="638" y="926"/>
                    </a:lnTo>
                    <a:lnTo>
                      <a:pt x="666" y="919"/>
                    </a:lnTo>
                    <a:lnTo>
                      <a:pt x="672" y="920"/>
                    </a:lnTo>
                    <a:lnTo>
                      <a:pt x="682" y="923"/>
                    </a:lnTo>
                    <a:lnTo>
                      <a:pt x="694" y="920"/>
                    </a:lnTo>
                    <a:lnTo>
                      <a:pt x="701" y="923"/>
                    </a:lnTo>
                    <a:lnTo>
                      <a:pt x="711" y="926"/>
                    </a:lnTo>
                    <a:lnTo>
                      <a:pt x="720" y="923"/>
                    </a:lnTo>
                    <a:lnTo>
                      <a:pt x="728" y="916"/>
                    </a:lnTo>
                    <a:lnTo>
                      <a:pt x="734" y="914"/>
                    </a:lnTo>
                    <a:lnTo>
                      <a:pt x="746" y="920"/>
                    </a:lnTo>
                    <a:lnTo>
                      <a:pt x="760" y="923"/>
                    </a:lnTo>
                    <a:lnTo>
                      <a:pt x="788" y="923"/>
                    </a:lnTo>
                    <a:lnTo>
                      <a:pt x="796" y="929"/>
                    </a:lnTo>
                    <a:lnTo>
                      <a:pt x="809" y="932"/>
                    </a:lnTo>
                    <a:lnTo>
                      <a:pt x="822" y="932"/>
                    </a:lnTo>
                    <a:lnTo>
                      <a:pt x="838" y="929"/>
                    </a:lnTo>
                    <a:lnTo>
                      <a:pt x="852" y="919"/>
                    </a:lnTo>
                    <a:lnTo>
                      <a:pt x="1207" y="1005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81">
                <a:extLst>
                  <a:ext uri="{FF2B5EF4-FFF2-40B4-BE49-F238E27FC236}">
                    <a16:creationId xmlns:a16="http://schemas.microsoft.com/office/drawing/2014/main" id="{7406D0C6-3656-4902-B577-1F4CA8622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" y="673"/>
                <a:ext cx="39" cy="40"/>
              </a:xfrm>
              <a:custGeom>
                <a:avLst/>
                <a:gdLst>
                  <a:gd name="T0" fmla="*/ 53 w 79"/>
                  <a:gd name="T1" fmla="*/ 75 h 82"/>
                  <a:gd name="T2" fmla="*/ 56 w 79"/>
                  <a:gd name="T3" fmla="*/ 66 h 82"/>
                  <a:gd name="T4" fmla="*/ 60 w 79"/>
                  <a:gd name="T5" fmla="*/ 63 h 82"/>
                  <a:gd name="T6" fmla="*/ 66 w 79"/>
                  <a:gd name="T7" fmla="*/ 54 h 82"/>
                  <a:gd name="T8" fmla="*/ 68 w 79"/>
                  <a:gd name="T9" fmla="*/ 48 h 82"/>
                  <a:gd name="T10" fmla="*/ 65 w 79"/>
                  <a:gd name="T11" fmla="*/ 42 h 82"/>
                  <a:gd name="T12" fmla="*/ 66 w 79"/>
                  <a:gd name="T13" fmla="*/ 36 h 82"/>
                  <a:gd name="T14" fmla="*/ 70 w 79"/>
                  <a:gd name="T15" fmla="*/ 33 h 82"/>
                  <a:gd name="T16" fmla="*/ 76 w 79"/>
                  <a:gd name="T17" fmla="*/ 32 h 82"/>
                  <a:gd name="T18" fmla="*/ 79 w 79"/>
                  <a:gd name="T19" fmla="*/ 30 h 82"/>
                  <a:gd name="T20" fmla="*/ 79 w 79"/>
                  <a:gd name="T21" fmla="*/ 27 h 82"/>
                  <a:gd name="T22" fmla="*/ 78 w 79"/>
                  <a:gd name="T23" fmla="*/ 24 h 82"/>
                  <a:gd name="T24" fmla="*/ 75 w 79"/>
                  <a:gd name="T25" fmla="*/ 22 h 82"/>
                  <a:gd name="T26" fmla="*/ 60 w 79"/>
                  <a:gd name="T27" fmla="*/ 8 h 82"/>
                  <a:gd name="T28" fmla="*/ 52 w 79"/>
                  <a:gd name="T29" fmla="*/ 6 h 82"/>
                  <a:gd name="T30" fmla="*/ 37 w 79"/>
                  <a:gd name="T31" fmla="*/ 0 h 82"/>
                  <a:gd name="T32" fmla="*/ 4 w 79"/>
                  <a:gd name="T33" fmla="*/ 0 h 82"/>
                  <a:gd name="T34" fmla="*/ 0 w 79"/>
                  <a:gd name="T35" fmla="*/ 3 h 82"/>
                  <a:gd name="T36" fmla="*/ 7 w 79"/>
                  <a:gd name="T37" fmla="*/ 13 h 82"/>
                  <a:gd name="T38" fmla="*/ 1 w 79"/>
                  <a:gd name="T39" fmla="*/ 20 h 82"/>
                  <a:gd name="T40" fmla="*/ 3 w 79"/>
                  <a:gd name="T41" fmla="*/ 30 h 82"/>
                  <a:gd name="T42" fmla="*/ 3 w 79"/>
                  <a:gd name="T43" fmla="*/ 36 h 82"/>
                  <a:gd name="T44" fmla="*/ 0 w 79"/>
                  <a:gd name="T45" fmla="*/ 45 h 82"/>
                  <a:gd name="T46" fmla="*/ 7 w 79"/>
                  <a:gd name="T47" fmla="*/ 56 h 82"/>
                  <a:gd name="T48" fmla="*/ 16 w 79"/>
                  <a:gd name="T49" fmla="*/ 65 h 82"/>
                  <a:gd name="T50" fmla="*/ 26 w 79"/>
                  <a:gd name="T51" fmla="*/ 69 h 82"/>
                  <a:gd name="T52" fmla="*/ 34 w 79"/>
                  <a:gd name="T53" fmla="*/ 72 h 82"/>
                  <a:gd name="T54" fmla="*/ 37 w 79"/>
                  <a:gd name="T55" fmla="*/ 75 h 82"/>
                  <a:gd name="T56" fmla="*/ 40 w 79"/>
                  <a:gd name="T57" fmla="*/ 78 h 82"/>
                  <a:gd name="T58" fmla="*/ 37 w 79"/>
                  <a:gd name="T59" fmla="*/ 80 h 82"/>
                  <a:gd name="T60" fmla="*/ 37 w 79"/>
                  <a:gd name="T61" fmla="*/ 82 h 82"/>
                  <a:gd name="T62" fmla="*/ 44 w 79"/>
                  <a:gd name="T63" fmla="*/ 82 h 82"/>
                  <a:gd name="T64" fmla="*/ 49 w 79"/>
                  <a:gd name="T65" fmla="*/ 82 h 82"/>
                  <a:gd name="T66" fmla="*/ 53 w 79"/>
                  <a:gd name="T67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82">
                    <a:moveTo>
                      <a:pt x="53" y="75"/>
                    </a:moveTo>
                    <a:lnTo>
                      <a:pt x="56" y="66"/>
                    </a:lnTo>
                    <a:lnTo>
                      <a:pt x="60" y="63"/>
                    </a:lnTo>
                    <a:lnTo>
                      <a:pt x="66" y="54"/>
                    </a:lnTo>
                    <a:lnTo>
                      <a:pt x="68" y="48"/>
                    </a:lnTo>
                    <a:lnTo>
                      <a:pt x="65" y="42"/>
                    </a:lnTo>
                    <a:lnTo>
                      <a:pt x="66" y="36"/>
                    </a:lnTo>
                    <a:lnTo>
                      <a:pt x="70" y="33"/>
                    </a:lnTo>
                    <a:lnTo>
                      <a:pt x="76" y="32"/>
                    </a:lnTo>
                    <a:lnTo>
                      <a:pt x="79" y="30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5" y="22"/>
                    </a:lnTo>
                    <a:lnTo>
                      <a:pt x="60" y="8"/>
                    </a:lnTo>
                    <a:lnTo>
                      <a:pt x="52" y="6"/>
                    </a:lnTo>
                    <a:lnTo>
                      <a:pt x="3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" y="13"/>
                    </a:lnTo>
                    <a:lnTo>
                      <a:pt x="1" y="20"/>
                    </a:lnTo>
                    <a:lnTo>
                      <a:pt x="3" y="30"/>
                    </a:lnTo>
                    <a:lnTo>
                      <a:pt x="3" y="36"/>
                    </a:lnTo>
                    <a:lnTo>
                      <a:pt x="0" y="45"/>
                    </a:lnTo>
                    <a:lnTo>
                      <a:pt x="7" y="56"/>
                    </a:lnTo>
                    <a:lnTo>
                      <a:pt x="16" y="65"/>
                    </a:lnTo>
                    <a:lnTo>
                      <a:pt x="26" y="69"/>
                    </a:lnTo>
                    <a:lnTo>
                      <a:pt x="34" y="72"/>
                    </a:lnTo>
                    <a:lnTo>
                      <a:pt x="37" y="75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7" y="82"/>
                    </a:lnTo>
                    <a:lnTo>
                      <a:pt x="44" y="82"/>
                    </a:lnTo>
                    <a:lnTo>
                      <a:pt x="49" y="82"/>
                    </a:lnTo>
                    <a:lnTo>
                      <a:pt x="53" y="75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Freeform 82">
              <a:extLst>
                <a:ext uri="{FF2B5EF4-FFF2-40B4-BE49-F238E27FC236}">
                  <a16:creationId xmlns:a16="http://schemas.microsoft.com/office/drawing/2014/main" id="{94D4C189-4D8E-4C2B-97AE-FFF6EC8C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149" y="2419490"/>
              <a:ext cx="716402" cy="438494"/>
            </a:xfrm>
            <a:custGeom>
              <a:avLst/>
              <a:gdLst>
                <a:gd name="T0" fmla="*/ 1338 w 1338"/>
                <a:gd name="T1" fmla="*/ 852 h 852"/>
                <a:gd name="T2" fmla="*/ 1003 w 1338"/>
                <a:gd name="T3" fmla="*/ 846 h 852"/>
                <a:gd name="T4" fmla="*/ 670 w 1338"/>
                <a:gd name="T5" fmla="*/ 832 h 852"/>
                <a:gd name="T6" fmla="*/ 334 w 1338"/>
                <a:gd name="T7" fmla="*/ 813 h 852"/>
                <a:gd name="T8" fmla="*/ 0 w 1338"/>
                <a:gd name="T9" fmla="*/ 787 h 852"/>
                <a:gd name="T10" fmla="*/ 35 w 1338"/>
                <a:gd name="T11" fmla="*/ 395 h 852"/>
                <a:gd name="T12" fmla="*/ 68 w 1338"/>
                <a:gd name="T13" fmla="*/ 0 h 852"/>
                <a:gd name="T14" fmla="*/ 360 w 1338"/>
                <a:gd name="T15" fmla="*/ 25 h 852"/>
                <a:gd name="T16" fmla="*/ 649 w 1338"/>
                <a:gd name="T17" fmla="*/ 41 h 852"/>
                <a:gd name="T18" fmla="*/ 940 w 1338"/>
                <a:gd name="T19" fmla="*/ 53 h 852"/>
                <a:gd name="T20" fmla="*/ 1231 w 1338"/>
                <a:gd name="T21" fmla="*/ 61 h 852"/>
                <a:gd name="T22" fmla="*/ 1239 w 1338"/>
                <a:gd name="T23" fmla="*/ 111 h 852"/>
                <a:gd name="T24" fmla="*/ 1248 w 1338"/>
                <a:gd name="T25" fmla="*/ 133 h 852"/>
                <a:gd name="T26" fmla="*/ 1253 w 1338"/>
                <a:gd name="T27" fmla="*/ 146 h 852"/>
                <a:gd name="T28" fmla="*/ 1253 w 1338"/>
                <a:gd name="T29" fmla="*/ 154 h 852"/>
                <a:gd name="T30" fmla="*/ 1248 w 1338"/>
                <a:gd name="T31" fmla="*/ 161 h 852"/>
                <a:gd name="T32" fmla="*/ 1244 w 1338"/>
                <a:gd name="T33" fmla="*/ 190 h 852"/>
                <a:gd name="T34" fmla="*/ 1241 w 1338"/>
                <a:gd name="T35" fmla="*/ 224 h 852"/>
                <a:gd name="T36" fmla="*/ 1244 w 1338"/>
                <a:gd name="T37" fmla="*/ 269 h 852"/>
                <a:gd name="T38" fmla="*/ 1247 w 1338"/>
                <a:gd name="T39" fmla="*/ 295 h 852"/>
                <a:gd name="T40" fmla="*/ 1254 w 1338"/>
                <a:gd name="T41" fmla="*/ 328 h 852"/>
                <a:gd name="T42" fmla="*/ 1269 w 1338"/>
                <a:gd name="T43" fmla="*/ 374 h 852"/>
                <a:gd name="T44" fmla="*/ 1276 w 1338"/>
                <a:gd name="T45" fmla="*/ 391 h 852"/>
                <a:gd name="T46" fmla="*/ 1287 w 1338"/>
                <a:gd name="T47" fmla="*/ 418 h 852"/>
                <a:gd name="T48" fmla="*/ 1295 w 1338"/>
                <a:gd name="T49" fmla="*/ 579 h 852"/>
                <a:gd name="T50" fmla="*/ 1297 w 1338"/>
                <a:gd name="T51" fmla="*/ 591 h 852"/>
                <a:gd name="T52" fmla="*/ 1303 w 1338"/>
                <a:gd name="T53" fmla="*/ 609 h 852"/>
                <a:gd name="T54" fmla="*/ 1300 w 1338"/>
                <a:gd name="T55" fmla="*/ 639 h 852"/>
                <a:gd name="T56" fmla="*/ 1300 w 1338"/>
                <a:gd name="T57" fmla="*/ 672 h 852"/>
                <a:gd name="T58" fmla="*/ 1309 w 1338"/>
                <a:gd name="T59" fmla="*/ 708 h 852"/>
                <a:gd name="T60" fmla="*/ 1315 w 1338"/>
                <a:gd name="T61" fmla="*/ 734 h 852"/>
                <a:gd name="T62" fmla="*/ 1330 w 1338"/>
                <a:gd name="T63" fmla="*/ 750 h 852"/>
                <a:gd name="T64" fmla="*/ 1333 w 1338"/>
                <a:gd name="T65" fmla="*/ 773 h 852"/>
                <a:gd name="T66" fmla="*/ 1338 w 1338"/>
                <a:gd name="T67" fmla="*/ 813 h 852"/>
                <a:gd name="T68" fmla="*/ 1338 w 1338"/>
                <a:gd name="T6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852">
                  <a:moveTo>
                    <a:pt x="1338" y="852"/>
                  </a:moveTo>
                  <a:lnTo>
                    <a:pt x="1003" y="846"/>
                  </a:lnTo>
                  <a:lnTo>
                    <a:pt x="670" y="832"/>
                  </a:lnTo>
                  <a:lnTo>
                    <a:pt x="334" y="813"/>
                  </a:lnTo>
                  <a:lnTo>
                    <a:pt x="0" y="787"/>
                  </a:lnTo>
                  <a:lnTo>
                    <a:pt x="35" y="395"/>
                  </a:lnTo>
                  <a:lnTo>
                    <a:pt x="68" y="0"/>
                  </a:lnTo>
                  <a:lnTo>
                    <a:pt x="360" y="25"/>
                  </a:lnTo>
                  <a:lnTo>
                    <a:pt x="649" y="41"/>
                  </a:lnTo>
                  <a:lnTo>
                    <a:pt x="940" y="53"/>
                  </a:lnTo>
                  <a:lnTo>
                    <a:pt x="1231" y="61"/>
                  </a:lnTo>
                  <a:lnTo>
                    <a:pt x="1239" y="111"/>
                  </a:lnTo>
                  <a:lnTo>
                    <a:pt x="1248" y="133"/>
                  </a:lnTo>
                  <a:lnTo>
                    <a:pt x="1253" y="146"/>
                  </a:lnTo>
                  <a:lnTo>
                    <a:pt x="1253" y="154"/>
                  </a:lnTo>
                  <a:lnTo>
                    <a:pt x="1248" y="161"/>
                  </a:lnTo>
                  <a:lnTo>
                    <a:pt x="1244" y="190"/>
                  </a:lnTo>
                  <a:lnTo>
                    <a:pt x="1241" y="224"/>
                  </a:lnTo>
                  <a:lnTo>
                    <a:pt x="1244" y="269"/>
                  </a:lnTo>
                  <a:lnTo>
                    <a:pt x="1247" y="295"/>
                  </a:lnTo>
                  <a:lnTo>
                    <a:pt x="1254" y="328"/>
                  </a:lnTo>
                  <a:lnTo>
                    <a:pt x="1269" y="374"/>
                  </a:lnTo>
                  <a:lnTo>
                    <a:pt x="1276" y="391"/>
                  </a:lnTo>
                  <a:lnTo>
                    <a:pt x="1287" y="418"/>
                  </a:lnTo>
                  <a:lnTo>
                    <a:pt x="1295" y="579"/>
                  </a:lnTo>
                  <a:lnTo>
                    <a:pt x="1297" y="591"/>
                  </a:lnTo>
                  <a:lnTo>
                    <a:pt x="1303" y="609"/>
                  </a:lnTo>
                  <a:lnTo>
                    <a:pt x="1300" y="639"/>
                  </a:lnTo>
                  <a:lnTo>
                    <a:pt x="1300" y="672"/>
                  </a:lnTo>
                  <a:lnTo>
                    <a:pt x="1309" y="708"/>
                  </a:lnTo>
                  <a:lnTo>
                    <a:pt x="1315" y="734"/>
                  </a:lnTo>
                  <a:lnTo>
                    <a:pt x="1330" y="750"/>
                  </a:lnTo>
                  <a:lnTo>
                    <a:pt x="1333" y="773"/>
                  </a:lnTo>
                  <a:lnTo>
                    <a:pt x="1338" y="813"/>
                  </a:lnTo>
                  <a:lnTo>
                    <a:pt x="1338" y="852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3">
              <a:extLst>
                <a:ext uri="{FF2B5EF4-FFF2-40B4-BE49-F238E27FC236}">
                  <a16:creationId xmlns:a16="http://schemas.microsoft.com/office/drawing/2014/main" id="{784C5A8B-B44F-4057-95CD-153D4B7B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630" y="4049844"/>
              <a:ext cx="1534856" cy="1432416"/>
            </a:xfrm>
            <a:custGeom>
              <a:avLst/>
              <a:gdLst>
                <a:gd name="T0" fmla="*/ 834 w 2864"/>
                <a:gd name="T1" fmla="*/ 556 h 2780"/>
                <a:gd name="T2" fmla="*/ 7 w 2864"/>
                <a:gd name="T3" fmla="*/ 1071 h 2780"/>
                <a:gd name="T4" fmla="*/ 3 w 2864"/>
                <a:gd name="T5" fmla="*/ 1101 h 2780"/>
                <a:gd name="T6" fmla="*/ 24 w 2864"/>
                <a:gd name="T7" fmla="*/ 1123 h 2780"/>
                <a:gd name="T8" fmla="*/ 52 w 2864"/>
                <a:gd name="T9" fmla="*/ 1148 h 2780"/>
                <a:gd name="T10" fmla="*/ 185 w 2864"/>
                <a:gd name="T11" fmla="*/ 1307 h 2780"/>
                <a:gd name="T12" fmla="*/ 322 w 2864"/>
                <a:gd name="T13" fmla="*/ 1437 h 2780"/>
                <a:gd name="T14" fmla="*/ 376 w 2864"/>
                <a:gd name="T15" fmla="*/ 1548 h 2780"/>
                <a:gd name="T16" fmla="*/ 506 w 2864"/>
                <a:gd name="T17" fmla="*/ 1797 h 2780"/>
                <a:gd name="T18" fmla="*/ 711 w 2864"/>
                <a:gd name="T19" fmla="*/ 1914 h 2780"/>
                <a:gd name="T20" fmla="*/ 788 w 2864"/>
                <a:gd name="T21" fmla="*/ 1818 h 2780"/>
                <a:gd name="T22" fmla="*/ 949 w 2864"/>
                <a:gd name="T23" fmla="*/ 1716 h 2780"/>
                <a:gd name="T24" fmla="*/ 1130 w 2864"/>
                <a:gd name="T25" fmla="*/ 1768 h 2780"/>
                <a:gd name="T26" fmla="*/ 1287 w 2864"/>
                <a:gd name="T27" fmla="*/ 1976 h 2780"/>
                <a:gd name="T28" fmla="*/ 1378 w 2864"/>
                <a:gd name="T29" fmla="*/ 2162 h 2780"/>
                <a:gd name="T30" fmla="*/ 1501 w 2864"/>
                <a:gd name="T31" fmla="*/ 2318 h 2780"/>
                <a:gd name="T32" fmla="*/ 1523 w 2864"/>
                <a:gd name="T33" fmla="*/ 2456 h 2780"/>
                <a:gd name="T34" fmla="*/ 1684 w 2864"/>
                <a:gd name="T35" fmla="*/ 2661 h 2780"/>
                <a:gd name="T36" fmla="*/ 1859 w 2864"/>
                <a:gd name="T37" fmla="*/ 2721 h 2780"/>
                <a:gd name="T38" fmla="*/ 2039 w 2864"/>
                <a:gd name="T39" fmla="*/ 2759 h 2780"/>
                <a:gd name="T40" fmla="*/ 1992 w 2864"/>
                <a:gd name="T41" fmla="*/ 2492 h 2780"/>
                <a:gd name="T42" fmla="*/ 2144 w 2864"/>
                <a:gd name="T43" fmla="*/ 2197 h 2780"/>
                <a:gd name="T44" fmla="*/ 2597 w 2864"/>
                <a:gd name="T45" fmla="*/ 1906 h 2780"/>
                <a:gd name="T46" fmla="*/ 2565 w 2864"/>
                <a:gd name="T47" fmla="*/ 1873 h 2780"/>
                <a:gd name="T48" fmla="*/ 2566 w 2864"/>
                <a:gd name="T49" fmla="*/ 1814 h 2780"/>
                <a:gd name="T50" fmla="*/ 2606 w 2864"/>
                <a:gd name="T51" fmla="*/ 1826 h 2780"/>
                <a:gd name="T52" fmla="*/ 2647 w 2864"/>
                <a:gd name="T53" fmla="*/ 1840 h 2780"/>
                <a:gd name="T54" fmla="*/ 2592 w 2864"/>
                <a:gd name="T55" fmla="*/ 1893 h 2780"/>
                <a:gd name="T56" fmla="*/ 2814 w 2864"/>
                <a:gd name="T57" fmla="*/ 1797 h 2780"/>
                <a:gd name="T58" fmla="*/ 2798 w 2864"/>
                <a:gd name="T59" fmla="*/ 1772 h 2780"/>
                <a:gd name="T60" fmla="*/ 2823 w 2864"/>
                <a:gd name="T61" fmla="*/ 1728 h 2780"/>
                <a:gd name="T62" fmla="*/ 2836 w 2864"/>
                <a:gd name="T63" fmla="*/ 1675 h 2780"/>
                <a:gd name="T64" fmla="*/ 2827 w 2864"/>
                <a:gd name="T65" fmla="*/ 1580 h 2780"/>
                <a:gd name="T66" fmla="*/ 2847 w 2864"/>
                <a:gd name="T67" fmla="*/ 1543 h 2780"/>
                <a:gd name="T68" fmla="*/ 2860 w 2864"/>
                <a:gd name="T69" fmla="*/ 1514 h 2780"/>
                <a:gd name="T70" fmla="*/ 2858 w 2864"/>
                <a:gd name="T71" fmla="*/ 1462 h 2780"/>
                <a:gd name="T72" fmla="*/ 2854 w 2864"/>
                <a:gd name="T73" fmla="*/ 1409 h 2780"/>
                <a:gd name="T74" fmla="*/ 2806 w 2864"/>
                <a:gd name="T75" fmla="*/ 1272 h 2780"/>
                <a:gd name="T76" fmla="*/ 2767 w 2864"/>
                <a:gd name="T77" fmla="*/ 1225 h 2780"/>
                <a:gd name="T78" fmla="*/ 2739 w 2864"/>
                <a:gd name="T79" fmla="*/ 806 h 2780"/>
                <a:gd name="T80" fmla="*/ 2678 w 2864"/>
                <a:gd name="T81" fmla="*/ 807 h 2780"/>
                <a:gd name="T82" fmla="*/ 2647 w 2864"/>
                <a:gd name="T83" fmla="*/ 797 h 2780"/>
                <a:gd name="T84" fmla="*/ 2588 w 2864"/>
                <a:gd name="T85" fmla="*/ 767 h 2780"/>
                <a:gd name="T86" fmla="*/ 2510 w 2864"/>
                <a:gd name="T87" fmla="*/ 709 h 2780"/>
                <a:gd name="T88" fmla="*/ 2323 w 2864"/>
                <a:gd name="T89" fmla="*/ 726 h 2780"/>
                <a:gd name="T90" fmla="*/ 2199 w 2864"/>
                <a:gd name="T91" fmla="*/ 720 h 2780"/>
                <a:gd name="T92" fmla="*/ 2073 w 2864"/>
                <a:gd name="T93" fmla="*/ 724 h 2780"/>
                <a:gd name="T94" fmla="*/ 1979 w 2864"/>
                <a:gd name="T95" fmla="*/ 698 h 2780"/>
                <a:gd name="T96" fmla="*/ 1899 w 2864"/>
                <a:gd name="T97" fmla="*/ 689 h 2780"/>
                <a:gd name="T98" fmla="*/ 1768 w 2864"/>
                <a:gd name="T99" fmla="*/ 645 h 2780"/>
                <a:gd name="T100" fmla="*/ 1583 w 2864"/>
                <a:gd name="T101" fmla="*/ 575 h 2780"/>
                <a:gd name="T102" fmla="*/ 1192 w 2864"/>
                <a:gd name="T103" fmla="*/ 22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4" h="2780">
                  <a:moveTo>
                    <a:pt x="885" y="0"/>
                  </a:moveTo>
                  <a:lnTo>
                    <a:pt x="876" y="0"/>
                  </a:lnTo>
                  <a:lnTo>
                    <a:pt x="858" y="221"/>
                  </a:lnTo>
                  <a:lnTo>
                    <a:pt x="855" y="278"/>
                  </a:lnTo>
                  <a:lnTo>
                    <a:pt x="834" y="556"/>
                  </a:lnTo>
                  <a:lnTo>
                    <a:pt x="812" y="833"/>
                  </a:lnTo>
                  <a:lnTo>
                    <a:pt x="787" y="1148"/>
                  </a:lnTo>
                  <a:lnTo>
                    <a:pt x="601" y="1131"/>
                  </a:lnTo>
                  <a:lnTo>
                    <a:pt x="388" y="1111"/>
                  </a:lnTo>
                  <a:lnTo>
                    <a:pt x="7" y="1071"/>
                  </a:lnTo>
                  <a:lnTo>
                    <a:pt x="9" y="1078"/>
                  </a:lnTo>
                  <a:lnTo>
                    <a:pt x="6" y="1084"/>
                  </a:lnTo>
                  <a:lnTo>
                    <a:pt x="3" y="1087"/>
                  </a:lnTo>
                  <a:lnTo>
                    <a:pt x="0" y="1093"/>
                  </a:lnTo>
                  <a:lnTo>
                    <a:pt x="3" y="1101"/>
                  </a:lnTo>
                  <a:lnTo>
                    <a:pt x="5" y="1107"/>
                  </a:lnTo>
                  <a:lnTo>
                    <a:pt x="10" y="1111"/>
                  </a:lnTo>
                  <a:lnTo>
                    <a:pt x="15" y="1117"/>
                  </a:lnTo>
                  <a:lnTo>
                    <a:pt x="22" y="1121"/>
                  </a:lnTo>
                  <a:lnTo>
                    <a:pt x="24" y="1123"/>
                  </a:lnTo>
                  <a:lnTo>
                    <a:pt x="25" y="1126"/>
                  </a:lnTo>
                  <a:lnTo>
                    <a:pt x="25" y="1126"/>
                  </a:lnTo>
                  <a:lnTo>
                    <a:pt x="27" y="1137"/>
                  </a:lnTo>
                  <a:lnTo>
                    <a:pt x="37" y="1146"/>
                  </a:lnTo>
                  <a:lnTo>
                    <a:pt x="52" y="1148"/>
                  </a:lnTo>
                  <a:lnTo>
                    <a:pt x="77" y="1195"/>
                  </a:lnTo>
                  <a:lnTo>
                    <a:pt x="91" y="1222"/>
                  </a:lnTo>
                  <a:lnTo>
                    <a:pt x="121" y="1247"/>
                  </a:lnTo>
                  <a:lnTo>
                    <a:pt x="165" y="1279"/>
                  </a:lnTo>
                  <a:lnTo>
                    <a:pt x="185" y="1307"/>
                  </a:lnTo>
                  <a:lnTo>
                    <a:pt x="204" y="1326"/>
                  </a:lnTo>
                  <a:lnTo>
                    <a:pt x="220" y="1347"/>
                  </a:lnTo>
                  <a:lnTo>
                    <a:pt x="248" y="1375"/>
                  </a:lnTo>
                  <a:lnTo>
                    <a:pt x="269" y="1404"/>
                  </a:lnTo>
                  <a:lnTo>
                    <a:pt x="322" y="1437"/>
                  </a:lnTo>
                  <a:lnTo>
                    <a:pt x="347" y="1458"/>
                  </a:lnTo>
                  <a:lnTo>
                    <a:pt x="357" y="1474"/>
                  </a:lnTo>
                  <a:lnTo>
                    <a:pt x="362" y="1493"/>
                  </a:lnTo>
                  <a:lnTo>
                    <a:pt x="366" y="1518"/>
                  </a:lnTo>
                  <a:lnTo>
                    <a:pt x="376" y="1548"/>
                  </a:lnTo>
                  <a:lnTo>
                    <a:pt x="397" y="1582"/>
                  </a:lnTo>
                  <a:lnTo>
                    <a:pt x="394" y="1642"/>
                  </a:lnTo>
                  <a:lnTo>
                    <a:pt x="430" y="1722"/>
                  </a:lnTo>
                  <a:lnTo>
                    <a:pt x="457" y="1754"/>
                  </a:lnTo>
                  <a:lnTo>
                    <a:pt x="506" y="1797"/>
                  </a:lnTo>
                  <a:lnTo>
                    <a:pt x="555" y="1814"/>
                  </a:lnTo>
                  <a:lnTo>
                    <a:pt x="602" y="1849"/>
                  </a:lnTo>
                  <a:lnTo>
                    <a:pt x="652" y="1893"/>
                  </a:lnTo>
                  <a:lnTo>
                    <a:pt x="683" y="1909"/>
                  </a:lnTo>
                  <a:lnTo>
                    <a:pt x="711" y="1914"/>
                  </a:lnTo>
                  <a:lnTo>
                    <a:pt x="724" y="1905"/>
                  </a:lnTo>
                  <a:lnTo>
                    <a:pt x="741" y="1884"/>
                  </a:lnTo>
                  <a:lnTo>
                    <a:pt x="751" y="1867"/>
                  </a:lnTo>
                  <a:lnTo>
                    <a:pt x="764" y="1861"/>
                  </a:lnTo>
                  <a:lnTo>
                    <a:pt x="788" y="1818"/>
                  </a:lnTo>
                  <a:lnTo>
                    <a:pt x="801" y="1779"/>
                  </a:lnTo>
                  <a:lnTo>
                    <a:pt x="825" y="1743"/>
                  </a:lnTo>
                  <a:lnTo>
                    <a:pt x="832" y="1731"/>
                  </a:lnTo>
                  <a:lnTo>
                    <a:pt x="909" y="1701"/>
                  </a:lnTo>
                  <a:lnTo>
                    <a:pt x="949" y="1716"/>
                  </a:lnTo>
                  <a:lnTo>
                    <a:pt x="974" y="1725"/>
                  </a:lnTo>
                  <a:lnTo>
                    <a:pt x="1017" y="1725"/>
                  </a:lnTo>
                  <a:lnTo>
                    <a:pt x="1054" y="1737"/>
                  </a:lnTo>
                  <a:lnTo>
                    <a:pt x="1093" y="1740"/>
                  </a:lnTo>
                  <a:lnTo>
                    <a:pt x="1130" y="1768"/>
                  </a:lnTo>
                  <a:lnTo>
                    <a:pt x="1183" y="1820"/>
                  </a:lnTo>
                  <a:lnTo>
                    <a:pt x="1225" y="1861"/>
                  </a:lnTo>
                  <a:lnTo>
                    <a:pt x="1250" y="1899"/>
                  </a:lnTo>
                  <a:lnTo>
                    <a:pt x="1271" y="1920"/>
                  </a:lnTo>
                  <a:lnTo>
                    <a:pt x="1287" y="1976"/>
                  </a:lnTo>
                  <a:lnTo>
                    <a:pt x="1304" y="2025"/>
                  </a:lnTo>
                  <a:lnTo>
                    <a:pt x="1322" y="2054"/>
                  </a:lnTo>
                  <a:lnTo>
                    <a:pt x="1340" y="2095"/>
                  </a:lnTo>
                  <a:lnTo>
                    <a:pt x="1359" y="2141"/>
                  </a:lnTo>
                  <a:lnTo>
                    <a:pt x="1378" y="2162"/>
                  </a:lnTo>
                  <a:lnTo>
                    <a:pt x="1403" y="2191"/>
                  </a:lnTo>
                  <a:lnTo>
                    <a:pt x="1424" y="2219"/>
                  </a:lnTo>
                  <a:lnTo>
                    <a:pt x="1433" y="2262"/>
                  </a:lnTo>
                  <a:lnTo>
                    <a:pt x="1465" y="2293"/>
                  </a:lnTo>
                  <a:lnTo>
                    <a:pt x="1501" y="2318"/>
                  </a:lnTo>
                  <a:lnTo>
                    <a:pt x="1506" y="2331"/>
                  </a:lnTo>
                  <a:lnTo>
                    <a:pt x="1515" y="2348"/>
                  </a:lnTo>
                  <a:lnTo>
                    <a:pt x="1515" y="2367"/>
                  </a:lnTo>
                  <a:lnTo>
                    <a:pt x="1504" y="2388"/>
                  </a:lnTo>
                  <a:lnTo>
                    <a:pt x="1523" y="2456"/>
                  </a:lnTo>
                  <a:lnTo>
                    <a:pt x="1557" y="2501"/>
                  </a:lnTo>
                  <a:lnTo>
                    <a:pt x="1576" y="2526"/>
                  </a:lnTo>
                  <a:lnTo>
                    <a:pt x="1598" y="2618"/>
                  </a:lnTo>
                  <a:lnTo>
                    <a:pt x="1632" y="2632"/>
                  </a:lnTo>
                  <a:lnTo>
                    <a:pt x="1684" y="2661"/>
                  </a:lnTo>
                  <a:lnTo>
                    <a:pt x="1710" y="2665"/>
                  </a:lnTo>
                  <a:lnTo>
                    <a:pt x="1760" y="2688"/>
                  </a:lnTo>
                  <a:lnTo>
                    <a:pt x="1789" y="2711"/>
                  </a:lnTo>
                  <a:lnTo>
                    <a:pt x="1812" y="2717"/>
                  </a:lnTo>
                  <a:lnTo>
                    <a:pt x="1859" y="2721"/>
                  </a:lnTo>
                  <a:lnTo>
                    <a:pt x="1898" y="2730"/>
                  </a:lnTo>
                  <a:lnTo>
                    <a:pt x="1930" y="2743"/>
                  </a:lnTo>
                  <a:lnTo>
                    <a:pt x="1960" y="2771"/>
                  </a:lnTo>
                  <a:lnTo>
                    <a:pt x="1980" y="2780"/>
                  </a:lnTo>
                  <a:lnTo>
                    <a:pt x="2039" y="2759"/>
                  </a:lnTo>
                  <a:lnTo>
                    <a:pt x="2033" y="2703"/>
                  </a:lnTo>
                  <a:lnTo>
                    <a:pt x="2030" y="2655"/>
                  </a:lnTo>
                  <a:lnTo>
                    <a:pt x="2021" y="2624"/>
                  </a:lnTo>
                  <a:lnTo>
                    <a:pt x="2001" y="2563"/>
                  </a:lnTo>
                  <a:lnTo>
                    <a:pt x="1992" y="2492"/>
                  </a:lnTo>
                  <a:lnTo>
                    <a:pt x="1998" y="2424"/>
                  </a:lnTo>
                  <a:lnTo>
                    <a:pt x="2018" y="2367"/>
                  </a:lnTo>
                  <a:lnTo>
                    <a:pt x="2059" y="2293"/>
                  </a:lnTo>
                  <a:lnTo>
                    <a:pt x="2088" y="2266"/>
                  </a:lnTo>
                  <a:lnTo>
                    <a:pt x="2144" y="2197"/>
                  </a:lnTo>
                  <a:lnTo>
                    <a:pt x="2267" y="2113"/>
                  </a:lnTo>
                  <a:lnTo>
                    <a:pt x="2393" y="2054"/>
                  </a:lnTo>
                  <a:lnTo>
                    <a:pt x="2486" y="1993"/>
                  </a:lnTo>
                  <a:lnTo>
                    <a:pt x="2531" y="1948"/>
                  </a:lnTo>
                  <a:lnTo>
                    <a:pt x="2597" y="1906"/>
                  </a:lnTo>
                  <a:lnTo>
                    <a:pt x="2595" y="1899"/>
                  </a:lnTo>
                  <a:lnTo>
                    <a:pt x="2587" y="1896"/>
                  </a:lnTo>
                  <a:lnTo>
                    <a:pt x="2582" y="1897"/>
                  </a:lnTo>
                  <a:lnTo>
                    <a:pt x="2562" y="1917"/>
                  </a:lnTo>
                  <a:lnTo>
                    <a:pt x="2565" y="1873"/>
                  </a:lnTo>
                  <a:lnTo>
                    <a:pt x="2565" y="1864"/>
                  </a:lnTo>
                  <a:lnTo>
                    <a:pt x="2559" y="1855"/>
                  </a:lnTo>
                  <a:lnTo>
                    <a:pt x="2541" y="1847"/>
                  </a:lnTo>
                  <a:lnTo>
                    <a:pt x="2547" y="1820"/>
                  </a:lnTo>
                  <a:lnTo>
                    <a:pt x="2566" y="1814"/>
                  </a:lnTo>
                  <a:lnTo>
                    <a:pt x="2572" y="1800"/>
                  </a:lnTo>
                  <a:lnTo>
                    <a:pt x="2585" y="1788"/>
                  </a:lnTo>
                  <a:lnTo>
                    <a:pt x="2603" y="1788"/>
                  </a:lnTo>
                  <a:lnTo>
                    <a:pt x="2610" y="1800"/>
                  </a:lnTo>
                  <a:lnTo>
                    <a:pt x="2606" y="1826"/>
                  </a:lnTo>
                  <a:lnTo>
                    <a:pt x="2592" y="1841"/>
                  </a:lnTo>
                  <a:lnTo>
                    <a:pt x="2597" y="1849"/>
                  </a:lnTo>
                  <a:lnTo>
                    <a:pt x="2612" y="1841"/>
                  </a:lnTo>
                  <a:lnTo>
                    <a:pt x="2633" y="1840"/>
                  </a:lnTo>
                  <a:lnTo>
                    <a:pt x="2647" y="1840"/>
                  </a:lnTo>
                  <a:lnTo>
                    <a:pt x="2637" y="1847"/>
                  </a:lnTo>
                  <a:lnTo>
                    <a:pt x="2624" y="1861"/>
                  </a:lnTo>
                  <a:lnTo>
                    <a:pt x="2610" y="1862"/>
                  </a:lnTo>
                  <a:lnTo>
                    <a:pt x="2592" y="1886"/>
                  </a:lnTo>
                  <a:lnTo>
                    <a:pt x="2592" y="1893"/>
                  </a:lnTo>
                  <a:lnTo>
                    <a:pt x="2601" y="1890"/>
                  </a:lnTo>
                  <a:lnTo>
                    <a:pt x="2616" y="1873"/>
                  </a:lnTo>
                  <a:lnTo>
                    <a:pt x="2758" y="1812"/>
                  </a:lnTo>
                  <a:lnTo>
                    <a:pt x="2790" y="1812"/>
                  </a:lnTo>
                  <a:lnTo>
                    <a:pt x="2814" y="1797"/>
                  </a:lnTo>
                  <a:lnTo>
                    <a:pt x="2809" y="1793"/>
                  </a:lnTo>
                  <a:lnTo>
                    <a:pt x="2808" y="1788"/>
                  </a:lnTo>
                  <a:lnTo>
                    <a:pt x="2800" y="1787"/>
                  </a:lnTo>
                  <a:lnTo>
                    <a:pt x="2796" y="1778"/>
                  </a:lnTo>
                  <a:lnTo>
                    <a:pt x="2798" y="1772"/>
                  </a:lnTo>
                  <a:lnTo>
                    <a:pt x="2809" y="1766"/>
                  </a:lnTo>
                  <a:lnTo>
                    <a:pt x="2820" y="1757"/>
                  </a:lnTo>
                  <a:lnTo>
                    <a:pt x="2824" y="1749"/>
                  </a:lnTo>
                  <a:lnTo>
                    <a:pt x="2826" y="1738"/>
                  </a:lnTo>
                  <a:lnTo>
                    <a:pt x="2823" y="1728"/>
                  </a:lnTo>
                  <a:lnTo>
                    <a:pt x="2824" y="1720"/>
                  </a:lnTo>
                  <a:lnTo>
                    <a:pt x="2826" y="1712"/>
                  </a:lnTo>
                  <a:lnTo>
                    <a:pt x="2832" y="1694"/>
                  </a:lnTo>
                  <a:lnTo>
                    <a:pt x="2838" y="1678"/>
                  </a:lnTo>
                  <a:lnTo>
                    <a:pt x="2836" y="1675"/>
                  </a:lnTo>
                  <a:lnTo>
                    <a:pt x="2835" y="1650"/>
                  </a:lnTo>
                  <a:lnTo>
                    <a:pt x="2827" y="1639"/>
                  </a:lnTo>
                  <a:lnTo>
                    <a:pt x="2824" y="1630"/>
                  </a:lnTo>
                  <a:lnTo>
                    <a:pt x="2826" y="1609"/>
                  </a:lnTo>
                  <a:lnTo>
                    <a:pt x="2827" y="1580"/>
                  </a:lnTo>
                  <a:lnTo>
                    <a:pt x="2829" y="1571"/>
                  </a:lnTo>
                  <a:lnTo>
                    <a:pt x="2833" y="1565"/>
                  </a:lnTo>
                  <a:lnTo>
                    <a:pt x="2838" y="1558"/>
                  </a:lnTo>
                  <a:lnTo>
                    <a:pt x="2841" y="1549"/>
                  </a:lnTo>
                  <a:lnTo>
                    <a:pt x="2847" y="1543"/>
                  </a:lnTo>
                  <a:lnTo>
                    <a:pt x="2850" y="1538"/>
                  </a:lnTo>
                  <a:lnTo>
                    <a:pt x="2850" y="1530"/>
                  </a:lnTo>
                  <a:lnTo>
                    <a:pt x="2850" y="1529"/>
                  </a:lnTo>
                  <a:lnTo>
                    <a:pt x="2854" y="1524"/>
                  </a:lnTo>
                  <a:lnTo>
                    <a:pt x="2860" y="1514"/>
                  </a:lnTo>
                  <a:lnTo>
                    <a:pt x="2862" y="1496"/>
                  </a:lnTo>
                  <a:lnTo>
                    <a:pt x="2864" y="1487"/>
                  </a:lnTo>
                  <a:lnTo>
                    <a:pt x="2862" y="1480"/>
                  </a:lnTo>
                  <a:lnTo>
                    <a:pt x="2860" y="1469"/>
                  </a:lnTo>
                  <a:lnTo>
                    <a:pt x="2858" y="1462"/>
                  </a:lnTo>
                  <a:lnTo>
                    <a:pt x="2862" y="1449"/>
                  </a:lnTo>
                  <a:lnTo>
                    <a:pt x="2864" y="1439"/>
                  </a:lnTo>
                  <a:lnTo>
                    <a:pt x="2862" y="1433"/>
                  </a:lnTo>
                  <a:lnTo>
                    <a:pt x="2858" y="1415"/>
                  </a:lnTo>
                  <a:lnTo>
                    <a:pt x="2854" y="1409"/>
                  </a:lnTo>
                  <a:lnTo>
                    <a:pt x="2847" y="1387"/>
                  </a:lnTo>
                  <a:lnTo>
                    <a:pt x="2838" y="1371"/>
                  </a:lnTo>
                  <a:lnTo>
                    <a:pt x="2829" y="1345"/>
                  </a:lnTo>
                  <a:lnTo>
                    <a:pt x="2811" y="1301"/>
                  </a:lnTo>
                  <a:lnTo>
                    <a:pt x="2806" y="1272"/>
                  </a:lnTo>
                  <a:lnTo>
                    <a:pt x="2805" y="1258"/>
                  </a:lnTo>
                  <a:lnTo>
                    <a:pt x="2795" y="1250"/>
                  </a:lnTo>
                  <a:lnTo>
                    <a:pt x="2788" y="1241"/>
                  </a:lnTo>
                  <a:lnTo>
                    <a:pt x="2777" y="1229"/>
                  </a:lnTo>
                  <a:lnTo>
                    <a:pt x="2767" y="1225"/>
                  </a:lnTo>
                  <a:lnTo>
                    <a:pt x="2753" y="1207"/>
                  </a:lnTo>
                  <a:lnTo>
                    <a:pt x="2750" y="1201"/>
                  </a:lnTo>
                  <a:lnTo>
                    <a:pt x="2745" y="943"/>
                  </a:lnTo>
                  <a:lnTo>
                    <a:pt x="2743" y="943"/>
                  </a:lnTo>
                  <a:lnTo>
                    <a:pt x="2739" y="806"/>
                  </a:lnTo>
                  <a:lnTo>
                    <a:pt x="2736" y="803"/>
                  </a:lnTo>
                  <a:lnTo>
                    <a:pt x="2714" y="803"/>
                  </a:lnTo>
                  <a:lnTo>
                    <a:pt x="2703" y="806"/>
                  </a:lnTo>
                  <a:lnTo>
                    <a:pt x="2681" y="807"/>
                  </a:lnTo>
                  <a:lnTo>
                    <a:pt x="2678" y="807"/>
                  </a:lnTo>
                  <a:lnTo>
                    <a:pt x="2675" y="806"/>
                  </a:lnTo>
                  <a:lnTo>
                    <a:pt x="2666" y="809"/>
                  </a:lnTo>
                  <a:lnTo>
                    <a:pt x="2657" y="804"/>
                  </a:lnTo>
                  <a:lnTo>
                    <a:pt x="2651" y="801"/>
                  </a:lnTo>
                  <a:lnTo>
                    <a:pt x="2647" y="797"/>
                  </a:lnTo>
                  <a:lnTo>
                    <a:pt x="2644" y="786"/>
                  </a:lnTo>
                  <a:lnTo>
                    <a:pt x="2643" y="785"/>
                  </a:lnTo>
                  <a:lnTo>
                    <a:pt x="2636" y="788"/>
                  </a:lnTo>
                  <a:lnTo>
                    <a:pt x="2616" y="773"/>
                  </a:lnTo>
                  <a:lnTo>
                    <a:pt x="2588" y="767"/>
                  </a:lnTo>
                  <a:lnTo>
                    <a:pt x="2587" y="755"/>
                  </a:lnTo>
                  <a:lnTo>
                    <a:pt x="2563" y="753"/>
                  </a:lnTo>
                  <a:lnTo>
                    <a:pt x="2535" y="727"/>
                  </a:lnTo>
                  <a:lnTo>
                    <a:pt x="2510" y="717"/>
                  </a:lnTo>
                  <a:lnTo>
                    <a:pt x="2510" y="709"/>
                  </a:lnTo>
                  <a:lnTo>
                    <a:pt x="2482" y="709"/>
                  </a:lnTo>
                  <a:lnTo>
                    <a:pt x="2476" y="726"/>
                  </a:lnTo>
                  <a:lnTo>
                    <a:pt x="2374" y="720"/>
                  </a:lnTo>
                  <a:lnTo>
                    <a:pt x="2355" y="735"/>
                  </a:lnTo>
                  <a:lnTo>
                    <a:pt x="2323" y="726"/>
                  </a:lnTo>
                  <a:lnTo>
                    <a:pt x="2323" y="732"/>
                  </a:lnTo>
                  <a:lnTo>
                    <a:pt x="2274" y="758"/>
                  </a:lnTo>
                  <a:lnTo>
                    <a:pt x="2243" y="764"/>
                  </a:lnTo>
                  <a:lnTo>
                    <a:pt x="2217" y="751"/>
                  </a:lnTo>
                  <a:lnTo>
                    <a:pt x="2199" y="720"/>
                  </a:lnTo>
                  <a:lnTo>
                    <a:pt x="2163" y="738"/>
                  </a:lnTo>
                  <a:lnTo>
                    <a:pt x="2123" y="705"/>
                  </a:lnTo>
                  <a:lnTo>
                    <a:pt x="2083" y="764"/>
                  </a:lnTo>
                  <a:lnTo>
                    <a:pt x="2073" y="755"/>
                  </a:lnTo>
                  <a:lnTo>
                    <a:pt x="2073" y="724"/>
                  </a:lnTo>
                  <a:lnTo>
                    <a:pt x="2039" y="723"/>
                  </a:lnTo>
                  <a:lnTo>
                    <a:pt x="2030" y="738"/>
                  </a:lnTo>
                  <a:lnTo>
                    <a:pt x="2004" y="712"/>
                  </a:lnTo>
                  <a:lnTo>
                    <a:pt x="1991" y="717"/>
                  </a:lnTo>
                  <a:lnTo>
                    <a:pt x="1979" y="698"/>
                  </a:lnTo>
                  <a:lnTo>
                    <a:pt x="1951" y="708"/>
                  </a:lnTo>
                  <a:lnTo>
                    <a:pt x="1939" y="721"/>
                  </a:lnTo>
                  <a:lnTo>
                    <a:pt x="1924" y="727"/>
                  </a:lnTo>
                  <a:lnTo>
                    <a:pt x="1902" y="717"/>
                  </a:lnTo>
                  <a:lnTo>
                    <a:pt x="1899" y="689"/>
                  </a:lnTo>
                  <a:lnTo>
                    <a:pt x="1883" y="689"/>
                  </a:lnTo>
                  <a:lnTo>
                    <a:pt x="1871" y="653"/>
                  </a:lnTo>
                  <a:lnTo>
                    <a:pt x="1810" y="668"/>
                  </a:lnTo>
                  <a:lnTo>
                    <a:pt x="1791" y="667"/>
                  </a:lnTo>
                  <a:lnTo>
                    <a:pt x="1768" y="645"/>
                  </a:lnTo>
                  <a:lnTo>
                    <a:pt x="1740" y="655"/>
                  </a:lnTo>
                  <a:lnTo>
                    <a:pt x="1644" y="618"/>
                  </a:lnTo>
                  <a:lnTo>
                    <a:pt x="1644" y="596"/>
                  </a:lnTo>
                  <a:lnTo>
                    <a:pt x="1635" y="589"/>
                  </a:lnTo>
                  <a:lnTo>
                    <a:pt x="1583" y="575"/>
                  </a:lnTo>
                  <a:lnTo>
                    <a:pt x="1530" y="569"/>
                  </a:lnTo>
                  <a:lnTo>
                    <a:pt x="1512" y="547"/>
                  </a:lnTo>
                  <a:lnTo>
                    <a:pt x="1479" y="533"/>
                  </a:lnTo>
                  <a:lnTo>
                    <a:pt x="1501" y="38"/>
                  </a:lnTo>
                  <a:lnTo>
                    <a:pt x="1192" y="22"/>
                  </a:lnTo>
                  <a:lnTo>
                    <a:pt x="885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36C1ADAF-7704-4BC6-BCC0-15378989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926" y="3933757"/>
              <a:ext cx="761304" cy="754210"/>
            </a:xfrm>
            <a:custGeom>
              <a:avLst/>
              <a:gdLst>
                <a:gd name="T0" fmla="*/ 558 w 1427"/>
                <a:gd name="T1" fmla="*/ 1389 h 1464"/>
                <a:gd name="T2" fmla="*/ 558 w 1427"/>
                <a:gd name="T3" fmla="*/ 1389 h 1464"/>
                <a:gd name="T4" fmla="*/ 557 w 1427"/>
                <a:gd name="T5" fmla="*/ 1386 h 1464"/>
                <a:gd name="T6" fmla="*/ 555 w 1427"/>
                <a:gd name="T7" fmla="*/ 1384 h 1464"/>
                <a:gd name="T8" fmla="*/ 548 w 1427"/>
                <a:gd name="T9" fmla="*/ 1380 h 1464"/>
                <a:gd name="T10" fmla="*/ 543 w 1427"/>
                <a:gd name="T11" fmla="*/ 1374 h 1464"/>
                <a:gd name="T12" fmla="*/ 538 w 1427"/>
                <a:gd name="T13" fmla="*/ 1370 h 1464"/>
                <a:gd name="T14" fmla="*/ 536 w 1427"/>
                <a:gd name="T15" fmla="*/ 1364 h 1464"/>
                <a:gd name="T16" fmla="*/ 533 w 1427"/>
                <a:gd name="T17" fmla="*/ 1356 h 1464"/>
                <a:gd name="T18" fmla="*/ 536 w 1427"/>
                <a:gd name="T19" fmla="*/ 1350 h 1464"/>
                <a:gd name="T20" fmla="*/ 539 w 1427"/>
                <a:gd name="T21" fmla="*/ 1347 h 1464"/>
                <a:gd name="T22" fmla="*/ 542 w 1427"/>
                <a:gd name="T23" fmla="*/ 1341 h 1464"/>
                <a:gd name="T24" fmla="*/ 540 w 1427"/>
                <a:gd name="T25" fmla="*/ 1334 h 1464"/>
                <a:gd name="T26" fmla="*/ 921 w 1427"/>
                <a:gd name="T27" fmla="*/ 1374 h 1464"/>
                <a:gd name="T28" fmla="*/ 1134 w 1427"/>
                <a:gd name="T29" fmla="*/ 1394 h 1464"/>
                <a:gd name="T30" fmla="*/ 1320 w 1427"/>
                <a:gd name="T31" fmla="*/ 1411 h 1464"/>
                <a:gd name="T32" fmla="*/ 1345 w 1427"/>
                <a:gd name="T33" fmla="*/ 1096 h 1464"/>
                <a:gd name="T34" fmla="*/ 1367 w 1427"/>
                <a:gd name="T35" fmla="*/ 819 h 1464"/>
                <a:gd name="T36" fmla="*/ 1388 w 1427"/>
                <a:gd name="T37" fmla="*/ 541 h 1464"/>
                <a:gd name="T38" fmla="*/ 1391 w 1427"/>
                <a:gd name="T39" fmla="*/ 484 h 1464"/>
                <a:gd name="T40" fmla="*/ 1409 w 1427"/>
                <a:gd name="T41" fmla="*/ 263 h 1464"/>
                <a:gd name="T42" fmla="*/ 1418 w 1427"/>
                <a:gd name="T43" fmla="*/ 263 h 1464"/>
                <a:gd name="T44" fmla="*/ 1427 w 1427"/>
                <a:gd name="T45" fmla="*/ 136 h 1464"/>
                <a:gd name="T46" fmla="*/ 1122 w 1427"/>
                <a:gd name="T47" fmla="*/ 115 h 1464"/>
                <a:gd name="T48" fmla="*/ 814 w 1427"/>
                <a:gd name="T49" fmla="*/ 84 h 1464"/>
                <a:gd name="T50" fmla="*/ 505 w 1427"/>
                <a:gd name="T51" fmla="*/ 47 h 1464"/>
                <a:gd name="T52" fmla="*/ 202 w 1427"/>
                <a:gd name="T53" fmla="*/ 0 h 1464"/>
                <a:gd name="T54" fmla="*/ 154 w 1427"/>
                <a:gd name="T55" fmla="*/ 344 h 1464"/>
                <a:gd name="T56" fmla="*/ 130 w 1427"/>
                <a:gd name="T57" fmla="*/ 506 h 1464"/>
                <a:gd name="T58" fmla="*/ 107 w 1427"/>
                <a:gd name="T59" fmla="*/ 679 h 1464"/>
                <a:gd name="T60" fmla="*/ 89 w 1427"/>
                <a:gd name="T61" fmla="*/ 799 h 1464"/>
                <a:gd name="T62" fmla="*/ 52 w 1427"/>
                <a:gd name="T63" fmla="*/ 1070 h 1464"/>
                <a:gd name="T64" fmla="*/ 38 w 1427"/>
                <a:gd name="T65" fmla="*/ 1160 h 1464"/>
                <a:gd name="T66" fmla="*/ 0 w 1427"/>
                <a:gd name="T67" fmla="*/ 1439 h 1464"/>
                <a:gd name="T68" fmla="*/ 183 w 1427"/>
                <a:gd name="T69" fmla="*/ 1464 h 1464"/>
                <a:gd name="T70" fmla="*/ 199 w 1427"/>
                <a:gd name="T71" fmla="*/ 1349 h 1464"/>
                <a:gd name="T72" fmla="*/ 555 w 1427"/>
                <a:gd name="T73" fmla="*/ 1392 h 1464"/>
                <a:gd name="T74" fmla="*/ 557 w 1427"/>
                <a:gd name="T75" fmla="*/ 1390 h 1464"/>
                <a:gd name="T76" fmla="*/ 557 w 1427"/>
                <a:gd name="T77" fmla="*/ 1389 h 1464"/>
                <a:gd name="T78" fmla="*/ 558 w 1427"/>
                <a:gd name="T79" fmla="*/ 1389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7" h="1464">
                  <a:moveTo>
                    <a:pt x="558" y="1389"/>
                  </a:moveTo>
                  <a:lnTo>
                    <a:pt x="558" y="1389"/>
                  </a:lnTo>
                  <a:lnTo>
                    <a:pt x="557" y="1386"/>
                  </a:lnTo>
                  <a:lnTo>
                    <a:pt x="555" y="1384"/>
                  </a:lnTo>
                  <a:lnTo>
                    <a:pt x="548" y="1380"/>
                  </a:lnTo>
                  <a:lnTo>
                    <a:pt x="543" y="1374"/>
                  </a:lnTo>
                  <a:lnTo>
                    <a:pt x="538" y="1370"/>
                  </a:lnTo>
                  <a:lnTo>
                    <a:pt x="536" y="1364"/>
                  </a:lnTo>
                  <a:lnTo>
                    <a:pt x="533" y="1356"/>
                  </a:lnTo>
                  <a:lnTo>
                    <a:pt x="536" y="1350"/>
                  </a:lnTo>
                  <a:lnTo>
                    <a:pt x="539" y="1347"/>
                  </a:lnTo>
                  <a:lnTo>
                    <a:pt x="542" y="1341"/>
                  </a:lnTo>
                  <a:lnTo>
                    <a:pt x="540" y="1334"/>
                  </a:lnTo>
                  <a:lnTo>
                    <a:pt x="921" y="1374"/>
                  </a:lnTo>
                  <a:lnTo>
                    <a:pt x="1134" y="1394"/>
                  </a:lnTo>
                  <a:lnTo>
                    <a:pt x="1320" y="1411"/>
                  </a:lnTo>
                  <a:lnTo>
                    <a:pt x="1345" y="1096"/>
                  </a:lnTo>
                  <a:lnTo>
                    <a:pt x="1367" y="819"/>
                  </a:lnTo>
                  <a:lnTo>
                    <a:pt x="1388" y="541"/>
                  </a:lnTo>
                  <a:lnTo>
                    <a:pt x="1391" y="484"/>
                  </a:lnTo>
                  <a:lnTo>
                    <a:pt x="1409" y="263"/>
                  </a:lnTo>
                  <a:lnTo>
                    <a:pt x="1418" y="263"/>
                  </a:lnTo>
                  <a:lnTo>
                    <a:pt x="1427" y="136"/>
                  </a:lnTo>
                  <a:lnTo>
                    <a:pt x="1122" y="115"/>
                  </a:lnTo>
                  <a:lnTo>
                    <a:pt x="814" y="84"/>
                  </a:lnTo>
                  <a:lnTo>
                    <a:pt x="505" y="47"/>
                  </a:lnTo>
                  <a:lnTo>
                    <a:pt x="202" y="0"/>
                  </a:lnTo>
                  <a:lnTo>
                    <a:pt x="154" y="344"/>
                  </a:lnTo>
                  <a:lnTo>
                    <a:pt x="130" y="506"/>
                  </a:lnTo>
                  <a:lnTo>
                    <a:pt x="107" y="679"/>
                  </a:lnTo>
                  <a:lnTo>
                    <a:pt x="89" y="799"/>
                  </a:lnTo>
                  <a:lnTo>
                    <a:pt x="52" y="1070"/>
                  </a:lnTo>
                  <a:lnTo>
                    <a:pt x="38" y="1160"/>
                  </a:lnTo>
                  <a:lnTo>
                    <a:pt x="0" y="1439"/>
                  </a:lnTo>
                  <a:lnTo>
                    <a:pt x="183" y="1464"/>
                  </a:lnTo>
                  <a:lnTo>
                    <a:pt x="199" y="1349"/>
                  </a:lnTo>
                  <a:lnTo>
                    <a:pt x="555" y="1392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8" y="1389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5">
              <a:extLst>
                <a:ext uri="{FF2B5EF4-FFF2-40B4-BE49-F238E27FC236}">
                  <a16:creationId xmlns:a16="http://schemas.microsoft.com/office/drawing/2014/main" id="{A523F83A-DFCC-4336-A7A6-30787152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7892" y="3341302"/>
              <a:ext cx="328606" cy="549580"/>
            </a:xfrm>
            <a:custGeom>
              <a:avLst/>
              <a:gdLst>
                <a:gd name="T0" fmla="*/ 607 w 616"/>
                <a:gd name="T1" fmla="*/ 666 h 1065"/>
                <a:gd name="T2" fmla="*/ 340 w 616"/>
                <a:gd name="T3" fmla="*/ 22 h 1065"/>
                <a:gd name="T4" fmla="*/ 104 w 616"/>
                <a:gd name="T5" fmla="*/ 71 h 1065"/>
                <a:gd name="T6" fmla="*/ 56 w 616"/>
                <a:gd name="T7" fmla="*/ 88 h 1065"/>
                <a:gd name="T8" fmla="*/ 23 w 616"/>
                <a:gd name="T9" fmla="*/ 75 h 1065"/>
                <a:gd name="T10" fmla="*/ 68 w 616"/>
                <a:gd name="T11" fmla="*/ 658 h 1065"/>
                <a:gd name="T12" fmla="*/ 59 w 616"/>
                <a:gd name="T13" fmla="*/ 690 h 1065"/>
                <a:gd name="T14" fmla="*/ 63 w 616"/>
                <a:gd name="T15" fmla="*/ 735 h 1065"/>
                <a:gd name="T16" fmla="*/ 72 w 616"/>
                <a:gd name="T17" fmla="*/ 757 h 1065"/>
                <a:gd name="T18" fmla="*/ 77 w 616"/>
                <a:gd name="T19" fmla="*/ 776 h 1065"/>
                <a:gd name="T20" fmla="*/ 86 w 616"/>
                <a:gd name="T21" fmla="*/ 817 h 1065"/>
                <a:gd name="T22" fmla="*/ 62 w 616"/>
                <a:gd name="T23" fmla="*/ 862 h 1065"/>
                <a:gd name="T24" fmla="*/ 41 w 616"/>
                <a:gd name="T25" fmla="*/ 910 h 1065"/>
                <a:gd name="T26" fmla="*/ 17 w 616"/>
                <a:gd name="T27" fmla="*/ 947 h 1065"/>
                <a:gd name="T28" fmla="*/ 10 w 616"/>
                <a:gd name="T29" fmla="*/ 986 h 1065"/>
                <a:gd name="T30" fmla="*/ 0 w 616"/>
                <a:gd name="T31" fmla="*/ 1011 h 1065"/>
                <a:gd name="T32" fmla="*/ 0 w 616"/>
                <a:gd name="T33" fmla="*/ 1064 h 1065"/>
                <a:gd name="T34" fmla="*/ 23 w 616"/>
                <a:gd name="T35" fmla="*/ 1064 h 1065"/>
                <a:gd name="T36" fmla="*/ 26 w 616"/>
                <a:gd name="T37" fmla="*/ 1052 h 1065"/>
                <a:gd name="T38" fmla="*/ 32 w 616"/>
                <a:gd name="T39" fmla="*/ 1031 h 1065"/>
                <a:gd name="T40" fmla="*/ 53 w 616"/>
                <a:gd name="T41" fmla="*/ 1042 h 1065"/>
                <a:gd name="T42" fmla="*/ 98 w 616"/>
                <a:gd name="T43" fmla="*/ 1028 h 1065"/>
                <a:gd name="T44" fmla="*/ 121 w 616"/>
                <a:gd name="T45" fmla="*/ 1017 h 1065"/>
                <a:gd name="T46" fmla="*/ 168 w 616"/>
                <a:gd name="T47" fmla="*/ 1037 h 1065"/>
                <a:gd name="T48" fmla="*/ 197 w 616"/>
                <a:gd name="T49" fmla="*/ 1023 h 1065"/>
                <a:gd name="T50" fmla="*/ 212 w 616"/>
                <a:gd name="T51" fmla="*/ 1011 h 1065"/>
                <a:gd name="T52" fmla="*/ 230 w 616"/>
                <a:gd name="T53" fmla="*/ 1000 h 1065"/>
                <a:gd name="T54" fmla="*/ 252 w 616"/>
                <a:gd name="T55" fmla="*/ 1005 h 1065"/>
                <a:gd name="T56" fmla="*/ 273 w 616"/>
                <a:gd name="T57" fmla="*/ 1011 h 1065"/>
                <a:gd name="T58" fmla="*/ 302 w 616"/>
                <a:gd name="T59" fmla="*/ 997 h 1065"/>
                <a:gd name="T60" fmla="*/ 302 w 616"/>
                <a:gd name="T61" fmla="*/ 974 h 1065"/>
                <a:gd name="T62" fmla="*/ 314 w 616"/>
                <a:gd name="T63" fmla="*/ 963 h 1065"/>
                <a:gd name="T64" fmla="*/ 333 w 616"/>
                <a:gd name="T65" fmla="*/ 947 h 1065"/>
                <a:gd name="T66" fmla="*/ 355 w 616"/>
                <a:gd name="T67" fmla="*/ 968 h 1065"/>
                <a:gd name="T68" fmla="*/ 398 w 616"/>
                <a:gd name="T69" fmla="*/ 971 h 1065"/>
                <a:gd name="T70" fmla="*/ 420 w 616"/>
                <a:gd name="T71" fmla="*/ 944 h 1065"/>
                <a:gd name="T72" fmla="*/ 429 w 616"/>
                <a:gd name="T73" fmla="*/ 909 h 1065"/>
                <a:gd name="T74" fmla="*/ 442 w 616"/>
                <a:gd name="T75" fmla="*/ 897 h 1065"/>
                <a:gd name="T76" fmla="*/ 460 w 616"/>
                <a:gd name="T77" fmla="*/ 892 h 1065"/>
                <a:gd name="T78" fmla="*/ 466 w 616"/>
                <a:gd name="T79" fmla="*/ 872 h 1065"/>
                <a:gd name="T80" fmla="*/ 472 w 616"/>
                <a:gd name="T81" fmla="*/ 853 h 1065"/>
                <a:gd name="T82" fmla="*/ 491 w 616"/>
                <a:gd name="T83" fmla="*/ 842 h 1065"/>
                <a:gd name="T84" fmla="*/ 501 w 616"/>
                <a:gd name="T85" fmla="*/ 811 h 1065"/>
                <a:gd name="T86" fmla="*/ 501 w 616"/>
                <a:gd name="T87" fmla="*/ 782 h 1065"/>
                <a:gd name="T88" fmla="*/ 520 w 616"/>
                <a:gd name="T89" fmla="*/ 772 h 1065"/>
                <a:gd name="T90" fmla="*/ 534 w 616"/>
                <a:gd name="T91" fmla="*/ 772 h 1065"/>
                <a:gd name="T92" fmla="*/ 568 w 616"/>
                <a:gd name="T93" fmla="*/ 766 h 1065"/>
                <a:gd name="T94" fmla="*/ 585 w 616"/>
                <a:gd name="T95" fmla="*/ 754 h 1065"/>
                <a:gd name="T96" fmla="*/ 604 w 616"/>
                <a:gd name="T97" fmla="*/ 748 h 1065"/>
                <a:gd name="T98" fmla="*/ 613 w 616"/>
                <a:gd name="T99" fmla="*/ 738 h 1065"/>
                <a:gd name="T100" fmla="*/ 609 w 616"/>
                <a:gd name="T101" fmla="*/ 720 h 1065"/>
                <a:gd name="T102" fmla="*/ 604 w 616"/>
                <a:gd name="T103" fmla="*/ 696 h 1065"/>
                <a:gd name="T104" fmla="*/ 603 w 616"/>
                <a:gd name="T105" fmla="*/ 67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6" h="1065">
                  <a:moveTo>
                    <a:pt x="607" y="668"/>
                  </a:moveTo>
                  <a:lnTo>
                    <a:pt x="607" y="668"/>
                  </a:lnTo>
                  <a:lnTo>
                    <a:pt x="607" y="666"/>
                  </a:lnTo>
                  <a:lnTo>
                    <a:pt x="571" y="341"/>
                  </a:lnTo>
                  <a:lnTo>
                    <a:pt x="528" y="0"/>
                  </a:lnTo>
                  <a:lnTo>
                    <a:pt x="340" y="22"/>
                  </a:lnTo>
                  <a:lnTo>
                    <a:pt x="144" y="42"/>
                  </a:lnTo>
                  <a:lnTo>
                    <a:pt x="125" y="59"/>
                  </a:lnTo>
                  <a:lnTo>
                    <a:pt x="104" y="71"/>
                  </a:lnTo>
                  <a:lnTo>
                    <a:pt x="77" y="84"/>
                  </a:lnTo>
                  <a:lnTo>
                    <a:pt x="66" y="88"/>
                  </a:lnTo>
                  <a:lnTo>
                    <a:pt x="56" y="88"/>
                  </a:lnTo>
                  <a:lnTo>
                    <a:pt x="45" y="88"/>
                  </a:lnTo>
                  <a:lnTo>
                    <a:pt x="35" y="84"/>
                  </a:lnTo>
                  <a:lnTo>
                    <a:pt x="23" y="75"/>
                  </a:lnTo>
                  <a:lnTo>
                    <a:pt x="16" y="69"/>
                  </a:lnTo>
                  <a:lnTo>
                    <a:pt x="13" y="65"/>
                  </a:lnTo>
                  <a:lnTo>
                    <a:pt x="68" y="658"/>
                  </a:lnTo>
                  <a:lnTo>
                    <a:pt x="68" y="663"/>
                  </a:lnTo>
                  <a:lnTo>
                    <a:pt x="62" y="671"/>
                  </a:lnTo>
                  <a:lnTo>
                    <a:pt x="59" y="690"/>
                  </a:lnTo>
                  <a:lnTo>
                    <a:pt x="54" y="707"/>
                  </a:lnTo>
                  <a:lnTo>
                    <a:pt x="56" y="729"/>
                  </a:lnTo>
                  <a:lnTo>
                    <a:pt x="63" y="735"/>
                  </a:lnTo>
                  <a:lnTo>
                    <a:pt x="66" y="739"/>
                  </a:lnTo>
                  <a:lnTo>
                    <a:pt x="68" y="746"/>
                  </a:lnTo>
                  <a:lnTo>
                    <a:pt x="72" y="757"/>
                  </a:lnTo>
                  <a:lnTo>
                    <a:pt x="79" y="760"/>
                  </a:lnTo>
                  <a:lnTo>
                    <a:pt x="79" y="769"/>
                  </a:lnTo>
                  <a:lnTo>
                    <a:pt x="77" y="776"/>
                  </a:lnTo>
                  <a:lnTo>
                    <a:pt x="80" y="791"/>
                  </a:lnTo>
                  <a:lnTo>
                    <a:pt x="85" y="800"/>
                  </a:lnTo>
                  <a:lnTo>
                    <a:pt x="86" y="817"/>
                  </a:lnTo>
                  <a:lnTo>
                    <a:pt x="79" y="826"/>
                  </a:lnTo>
                  <a:lnTo>
                    <a:pt x="68" y="841"/>
                  </a:lnTo>
                  <a:lnTo>
                    <a:pt x="62" y="862"/>
                  </a:lnTo>
                  <a:lnTo>
                    <a:pt x="54" y="881"/>
                  </a:lnTo>
                  <a:lnTo>
                    <a:pt x="47" y="895"/>
                  </a:lnTo>
                  <a:lnTo>
                    <a:pt x="41" y="910"/>
                  </a:lnTo>
                  <a:lnTo>
                    <a:pt x="33" y="919"/>
                  </a:lnTo>
                  <a:lnTo>
                    <a:pt x="23" y="934"/>
                  </a:lnTo>
                  <a:lnTo>
                    <a:pt x="17" y="947"/>
                  </a:lnTo>
                  <a:lnTo>
                    <a:pt x="16" y="956"/>
                  </a:lnTo>
                  <a:lnTo>
                    <a:pt x="14" y="971"/>
                  </a:lnTo>
                  <a:lnTo>
                    <a:pt x="10" y="986"/>
                  </a:lnTo>
                  <a:lnTo>
                    <a:pt x="8" y="996"/>
                  </a:lnTo>
                  <a:lnTo>
                    <a:pt x="1" y="1002"/>
                  </a:lnTo>
                  <a:lnTo>
                    <a:pt x="0" y="1011"/>
                  </a:lnTo>
                  <a:lnTo>
                    <a:pt x="0" y="1033"/>
                  </a:lnTo>
                  <a:lnTo>
                    <a:pt x="3" y="1056"/>
                  </a:lnTo>
                  <a:lnTo>
                    <a:pt x="0" y="1064"/>
                  </a:lnTo>
                  <a:lnTo>
                    <a:pt x="0" y="1065"/>
                  </a:lnTo>
                  <a:lnTo>
                    <a:pt x="10" y="1065"/>
                  </a:lnTo>
                  <a:lnTo>
                    <a:pt x="23" y="1064"/>
                  </a:lnTo>
                  <a:lnTo>
                    <a:pt x="26" y="1061"/>
                  </a:lnTo>
                  <a:lnTo>
                    <a:pt x="27" y="1056"/>
                  </a:lnTo>
                  <a:lnTo>
                    <a:pt x="26" y="1052"/>
                  </a:lnTo>
                  <a:lnTo>
                    <a:pt x="20" y="1046"/>
                  </a:lnTo>
                  <a:lnTo>
                    <a:pt x="20" y="1037"/>
                  </a:lnTo>
                  <a:lnTo>
                    <a:pt x="32" y="1031"/>
                  </a:lnTo>
                  <a:lnTo>
                    <a:pt x="38" y="1037"/>
                  </a:lnTo>
                  <a:lnTo>
                    <a:pt x="42" y="1043"/>
                  </a:lnTo>
                  <a:lnTo>
                    <a:pt x="53" y="1042"/>
                  </a:lnTo>
                  <a:lnTo>
                    <a:pt x="62" y="1034"/>
                  </a:lnTo>
                  <a:lnTo>
                    <a:pt x="71" y="1031"/>
                  </a:lnTo>
                  <a:lnTo>
                    <a:pt x="98" y="1028"/>
                  </a:lnTo>
                  <a:lnTo>
                    <a:pt x="109" y="1025"/>
                  </a:lnTo>
                  <a:lnTo>
                    <a:pt x="113" y="1018"/>
                  </a:lnTo>
                  <a:lnTo>
                    <a:pt x="121" y="1017"/>
                  </a:lnTo>
                  <a:lnTo>
                    <a:pt x="140" y="1023"/>
                  </a:lnTo>
                  <a:lnTo>
                    <a:pt x="153" y="1028"/>
                  </a:lnTo>
                  <a:lnTo>
                    <a:pt x="168" y="1037"/>
                  </a:lnTo>
                  <a:lnTo>
                    <a:pt x="184" y="1037"/>
                  </a:lnTo>
                  <a:lnTo>
                    <a:pt x="197" y="1028"/>
                  </a:lnTo>
                  <a:lnTo>
                    <a:pt x="197" y="1023"/>
                  </a:lnTo>
                  <a:lnTo>
                    <a:pt x="200" y="1020"/>
                  </a:lnTo>
                  <a:lnTo>
                    <a:pt x="206" y="1014"/>
                  </a:lnTo>
                  <a:lnTo>
                    <a:pt x="212" y="1011"/>
                  </a:lnTo>
                  <a:lnTo>
                    <a:pt x="221" y="1009"/>
                  </a:lnTo>
                  <a:lnTo>
                    <a:pt x="224" y="1005"/>
                  </a:lnTo>
                  <a:lnTo>
                    <a:pt x="230" y="1000"/>
                  </a:lnTo>
                  <a:lnTo>
                    <a:pt x="240" y="996"/>
                  </a:lnTo>
                  <a:lnTo>
                    <a:pt x="246" y="999"/>
                  </a:lnTo>
                  <a:lnTo>
                    <a:pt x="252" y="1005"/>
                  </a:lnTo>
                  <a:lnTo>
                    <a:pt x="255" y="1011"/>
                  </a:lnTo>
                  <a:lnTo>
                    <a:pt x="265" y="1012"/>
                  </a:lnTo>
                  <a:lnTo>
                    <a:pt x="273" y="1011"/>
                  </a:lnTo>
                  <a:lnTo>
                    <a:pt x="292" y="1005"/>
                  </a:lnTo>
                  <a:lnTo>
                    <a:pt x="297" y="1003"/>
                  </a:lnTo>
                  <a:lnTo>
                    <a:pt x="302" y="997"/>
                  </a:lnTo>
                  <a:lnTo>
                    <a:pt x="300" y="989"/>
                  </a:lnTo>
                  <a:lnTo>
                    <a:pt x="299" y="978"/>
                  </a:lnTo>
                  <a:lnTo>
                    <a:pt x="302" y="974"/>
                  </a:lnTo>
                  <a:lnTo>
                    <a:pt x="305" y="972"/>
                  </a:lnTo>
                  <a:lnTo>
                    <a:pt x="309" y="972"/>
                  </a:lnTo>
                  <a:lnTo>
                    <a:pt x="314" y="963"/>
                  </a:lnTo>
                  <a:lnTo>
                    <a:pt x="318" y="954"/>
                  </a:lnTo>
                  <a:lnTo>
                    <a:pt x="324" y="950"/>
                  </a:lnTo>
                  <a:lnTo>
                    <a:pt x="333" y="947"/>
                  </a:lnTo>
                  <a:lnTo>
                    <a:pt x="343" y="949"/>
                  </a:lnTo>
                  <a:lnTo>
                    <a:pt x="346" y="952"/>
                  </a:lnTo>
                  <a:lnTo>
                    <a:pt x="355" y="968"/>
                  </a:lnTo>
                  <a:lnTo>
                    <a:pt x="367" y="974"/>
                  </a:lnTo>
                  <a:lnTo>
                    <a:pt x="382" y="974"/>
                  </a:lnTo>
                  <a:lnTo>
                    <a:pt x="398" y="971"/>
                  </a:lnTo>
                  <a:lnTo>
                    <a:pt x="405" y="966"/>
                  </a:lnTo>
                  <a:lnTo>
                    <a:pt x="414" y="957"/>
                  </a:lnTo>
                  <a:lnTo>
                    <a:pt x="420" y="944"/>
                  </a:lnTo>
                  <a:lnTo>
                    <a:pt x="419" y="928"/>
                  </a:lnTo>
                  <a:lnTo>
                    <a:pt x="420" y="925"/>
                  </a:lnTo>
                  <a:lnTo>
                    <a:pt x="429" y="909"/>
                  </a:lnTo>
                  <a:lnTo>
                    <a:pt x="432" y="904"/>
                  </a:lnTo>
                  <a:lnTo>
                    <a:pt x="434" y="900"/>
                  </a:lnTo>
                  <a:lnTo>
                    <a:pt x="442" y="897"/>
                  </a:lnTo>
                  <a:lnTo>
                    <a:pt x="445" y="898"/>
                  </a:lnTo>
                  <a:lnTo>
                    <a:pt x="451" y="900"/>
                  </a:lnTo>
                  <a:lnTo>
                    <a:pt x="460" y="892"/>
                  </a:lnTo>
                  <a:lnTo>
                    <a:pt x="466" y="884"/>
                  </a:lnTo>
                  <a:lnTo>
                    <a:pt x="466" y="878"/>
                  </a:lnTo>
                  <a:lnTo>
                    <a:pt x="466" y="872"/>
                  </a:lnTo>
                  <a:lnTo>
                    <a:pt x="466" y="866"/>
                  </a:lnTo>
                  <a:lnTo>
                    <a:pt x="469" y="860"/>
                  </a:lnTo>
                  <a:lnTo>
                    <a:pt x="472" y="853"/>
                  </a:lnTo>
                  <a:lnTo>
                    <a:pt x="481" y="848"/>
                  </a:lnTo>
                  <a:lnTo>
                    <a:pt x="488" y="847"/>
                  </a:lnTo>
                  <a:lnTo>
                    <a:pt x="491" y="842"/>
                  </a:lnTo>
                  <a:lnTo>
                    <a:pt x="494" y="836"/>
                  </a:lnTo>
                  <a:lnTo>
                    <a:pt x="498" y="831"/>
                  </a:lnTo>
                  <a:lnTo>
                    <a:pt x="501" y="811"/>
                  </a:lnTo>
                  <a:lnTo>
                    <a:pt x="500" y="806"/>
                  </a:lnTo>
                  <a:lnTo>
                    <a:pt x="498" y="797"/>
                  </a:lnTo>
                  <a:lnTo>
                    <a:pt x="501" y="782"/>
                  </a:lnTo>
                  <a:lnTo>
                    <a:pt x="511" y="775"/>
                  </a:lnTo>
                  <a:lnTo>
                    <a:pt x="516" y="773"/>
                  </a:lnTo>
                  <a:lnTo>
                    <a:pt x="520" y="772"/>
                  </a:lnTo>
                  <a:lnTo>
                    <a:pt x="526" y="770"/>
                  </a:lnTo>
                  <a:lnTo>
                    <a:pt x="532" y="772"/>
                  </a:lnTo>
                  <a:lnTo>
                    <a:pt x="534" y="772"/>
                  </a:lnTo>
                  <a:lnTo>
                    <a:pt x="545" y="775"/>
                  </a:lnTo>
                  <a:lnTo>
                    <a:pt x="560" y="773"/>
                  </a:lnTo>
                  <a:lnTo>
                    <a:pt x="568" y="766"/>
                  </a:lnTo>
                  <a:lnTo>
                    <a:pt x="575" y="761"/>
                  </a:lnTo>
                  <a:lnTo>
                    <a:pt x="581" y="755"/>
                  </a:lnTo>
                  <a:lnTo>
                    <a:pt x="585" y="754"/>
                  </a:lnTo>
                  <a:lnTo>
                    <a:pt x="593" y="754"/>
                  </a:lnTo>
                  <a:lnTo>
                    <a:pt x="598" y="752"/>
                  </a:lnTo>
                  <a:lnTo>
                    <a:pt x="604" y="748"/>
                  </a:lnTo>
                  <a:lnTo>
                    <a:pt x="610" y="748"/>
                  </a:lnTo>
                  <a:lnTo>
                    <a:pt x="615" y="742"/>
                  </a:lnTo>
                  <a:lnTo>
                    <a:pt x="613" y="738"/>
                  </a:lnTo>
                  <a:lnTo>
                    <a:pt x="616" y="732"/>
                  </a:lnTo>
                  <a:lnTo>
                    <a:pt x="615" y="723"/>
                  </a:lnTo>
                  <a:lnTo>
                    <a:pt x="609" y="720"/>
                  </a:lnTo>
                  <a:lnTo>
                    <a:pt x="604" y="713"/>
                  </a:lnTo>
                  <a:lnTo>
                    <a:pt x="606" y="701"/>
                  </a:lnTo>
                  <a:lnTo>
                    <a:pt x="604" y="696"/>
                  </a:lnTo>
                  <a:lnTo>
                    <a:pt x="598" y="687"/>
                  </a:lnTo>
                  <a:lnTo>
                    <a:pt x="600" y="678"/>
                  </a:lnTo>
                  <a:lnTo>
                    <a:pt x="603" y="671"/>
                  </a:lnTo>
                  <a:lnTo>
                    <a:pt x="607" y="66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6">
              <a:extLst>
                <a:ext uri="{FF2B5EF4-FFF2-40B4-BE49-F238E27FC236}">
                  <a16:creationId xmlns:a16="http://schemas.microsoft.com/office/drawing/2014/main" id="{38DF62AA-E972-4607-AC22-CE61465FD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402" y="2401949"/>
              <a:ext cx="710278" cy="779546"/>
            </a:xfrm>
            <a:custGeom>
              <a:avLst/>
              <a:gdLst>
                <a:gd name="T0" fmla="*/ 1095 w 1332"/>
                <a:gd name="T1" fmla="*/ 1430 h 1511"/>
                <a:gd name="T2" fmla="*/ 1065 w 1332"/>
                <a:gd name="T3" fmla="*/ 1365 h 1511"/>
                <a:gd name="T4" fmla="*/ 1000 w 1332"/>
                <a:gd name="T5" fmla="*/ 1327 h 1511"/>
                <a:gd name="T6" fmla="*/ 966 w 1332"/>
                <a:gd name="T7" fmla="*/ 1284 h 1511"/>
                <a:gd name="T8" fmla="*/ 896 w 1332"/>
                <a:gd name="T9" fmla="*/ 1243 h 1511"/>
                <a:gd name="T10" fmla="*/ 835 w 1332"/>
                <a:gd name="T11" fmla="*/ 1215 h 1511"/>
                <a:gd name="T12" fmla="*/ 802 w 1332"/>
                <a:gd name="T13" fmla="*/ 1151 h 1511"/>
                <a:gd name="T14" fmla="*/ 802 w 1332"/>
                <a:gd name="T15" fmla="*/ 1070 h 1511"/>
                <a:gd name="T16" fmla="*/ 820 w 1332"/>
                <a:gd name="T17" fmla="*/ 1012 h 1511"/>
                <a:gd name="T18" fmla="*/ 798 w 1332"/>
                <a:gd name="T19" fmla="*/ 971 h 1511"/>
                <a:gd name="T20" fmla="*/ 776 w 1332"/>
                <a:gd name="T21" fmla="*/ 942 h 1511"/>
                <a:gd name="T22" fmla="*/ 801 w 1332"/>
                <a:gd name="T23" fmla="*/ 890 h 1511"/>
                <a:gd name="T24" fmla="*/ 869 w 1332"/>
                <a:gd name="T25" fmla="*/ 846 h 1511"/>
                <a:gd name="T26" fmla="*/ 888 w 1332"/>
                <a:gd name="T27" fmla="*/ 679 h 1511"/>
                <a:gd name="T28" fmla="*/ 914 w 1332"/>
                <a:gd name="T29" fmla="*/ 639 h 1511"/>
                <a:gd name="T30" fmla="*/ 1030 w 1332"/>
                <a:gd name="T31" fmla="*/ 536 h 1511"/>
                <a:gd name="T32" fmla="*/ 1165 w 1332"/>
                <a:gd name="T33" fmla="*/ 400 h 1511"/>
                <a:gd name="T34" fmla="*/ 1292 w 1332"/>
                <a:gd name="T35" fmla="*/ 341 h 1511"/>
                <a:gd name="T36" fmla="*/ 1332 w 1332"/>
                <a:gd name="T37" fmla="*/ 307 h 1511"/>
                <a:gd name="T38" fmla="*/ 1283 w 1332"/>
                <a:gd name="T39" fmla="*/ 314 h 1511"/>
                <a:gd name="T40" fmla="*/ 1233 w 1332"/>
                <a:gd name="T41" fmla="*/ 288 h 1511"/>
                <a:gd name="T42" fmla="*/ 1124 w 1332"/>
                <a:gd name="T43" fmla="*/ 303 h 1511"/>
                <a:gd name="T44" fmla="*/ 1099 w 1332"/>
                <a:gd name="T45" fmla="*/ 261 h 1511"/>
                <a:gd name="T46" fmla="*/ 1054 w 1332"/>
                <a:gd name="T47" fmla="*/ 294 h 1511"/>
                <a:gd name="T48" fmla="*/ 982 w 1332"/>
                <a:gd name="T49" fmla="*/ 306 h 1511"/>
                <a:gd name="T50" fmla="*/ 950 w 1332"/>
                <a:gd name="T51" fmla="*/ 283 h 1511"/>
                <a:gd name="T52" fmla="*/ 916 w 1332"/>
                <a:gd name="T53" fmla="*/ 276 h 1511"/>
                <a:gd name="T54" fmla="*/ 881 w 1332"/>
                <a:gd name="T55" fmla="*/ 245 h 1511"/>
                <a:gd name="T56" fmla="*/ 851 w 1332"/>
                <a:gd name="T57" fmla="*/ 276 h 1511"/>
                <a:gd name="T58" fmla="*/ 823 w 1332"/>
                <a:gd name="T59" fmla="*/ 245 h 1511"/>
                <a:gd name="T60" fmla="*/ 798 w 1332"/>
                <a:gd name="T61" fmla="*/ 220 h 1511"/>
                <a:gd name="T62" fmla="*/ 739 w 1332"/>
                <a:gd name="T63" fmla="*/ 188 h 1511"/>
                <a:gd name="T64" fmla="*/ 658 w 1332"/>
                <a:gd name="T65" fmla="*/ 194 h 1511"/>
                <a:gd name="T66" fmla="*/ 599 w 1332"/>
                <a:gd name="T67" fmla="*/ 218 h 1511"/>
                <a:gd name="T68" fmla="*/ 575 w 1332"/>
                <a:gd name="T69" fmla="*/ 188 h 1511"/>
                <a:gd name="T70" fmla="*/ 509 w 1332"/>
                <a:gd name="T71" fmla="*/ 176 h 1511"/>
                <a:gd name="T72" fmla="*/ 464 w 1332"/>
                <a:gd name="T73" fmla="*/ 173 h 1511"/>
                <a:gd name="T74" fmla="*/ 430 w 1332"/>
                <a:gd name="T75" fmla="*/ 126 h 1511"/>
                <a:gd name="T76" fmla="*/ 380 w 1332"/>
                <a:gd name="T77" fmla="*/ 3 h 1511"/>
                <a:gd name="T78" fmla="*/ 0 w 1332"/>
                <a:gd name="T79" fmla="*/ 95 h 1511"/>
                <a:gd name="T80" fmla="*/ 22 w 1332"/>
                <a:gd name="T81" fmla="*/ 188 h 1511"/>
                <a:gd name="T82" fmla="*/ 13 w 1332"/>
                <a:gd name="T83" fmla="*/ 303 h 1511"/>
                <a:gd name="T84" fmla="*/ 45 w 1332"/>
                <a:gd name="T85" fmla="*/ 425 h 1511"/>
                <a:gd name="T86" fmla="*/ 72 w 1332"/>
                <a:gd name="T87" fmla="*/ 643 h 1511"/>
                <a:gd name="T88" fmla="*/ 84 w 1332"/>
                <a:gd name="T89" fmla="*/ 768 h 1511"/>
                <a:gd name="T90" fmla="*/ 107 w 1332"/>
                <a:gd name="T91" fmla="*/ 886 h 1511"/>
                <a:gd name="T92" fmla="*/ 69 w 1332"/>
                <a:gd name="T93" fmla="*/ 953 h 1511"/>
                <a:gd name="T94" fmla="*/ 72 w 1332"/>
                <a:gd name="T95" fmla="*/ 996 h 1511"/>
                <a:gd name="T96" fmla="*/ 107 w 1332"/>
                <a:gd name="T97" fmla="*/ 1027 h 1511"/>
                <a:gd name="T98" fmla="*/ 125 w 1332"/>
                <a:gd name="T99" fmla="*/ 1510 h 1511"/>
                <a:gd name="T100" fmla="*/ 1096 w 1332"/>
                <a:gd name="T101" fmla="*/ 1486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2" h="1511">
                  <a:moveTo>
                    <a:pt x="1096" y="1486"/>
                  </a:moveTo>
                  <a:lnTo>
                    <a:pt x="1099" y="1464"/>
                  </a:lnTo>
                  <a:lnTo>
                    <a:pt x="1096" y="1449"/>
                  </a:lnTo>
                  <a:lnTo>
                    <a:pt x="1095" y="1430"/>
                  </a:lnTo>
                  <a:lnTo>
                    <a:pt x="1099" y="1419"/>
                  </a:lnTo>
                  <a:lnTo>
                    <a:pt x="1096" y="1407"/>
                  </a:lnTo>
                  <a:lnTo>
                    <a:pt x="1077" y="1384"/>
                  </a:lnTo>
                  <a:lnTo>
                    <a:pt x="1065" y="1365"/>
                  </a:lnTo>
                  <a:lnTo>
                    <a:pt x="1046" y="1358"/>
                  </a:lnTo>
                  <a:lnTo>
                    <a:pt x="1024" y="1349"/>
                  </a:lnTo>
                  <a:lnTo>
                    <a:pt x="1010" y="1337"/>
                  </a:lnTo>
                  <a:lnTo>
                    <a:pt x="1000" y="1327"/>
                  </a:lnTo>
                  <a:lnTo>
                    <a:pt x="987" y="1324"/>
                  </a:lnTo>
                  <a:lnTo>
                    <a:pt x="975" y="1312"/>
                  </a:lnTo>
                  <a:lnTo>
                    <a:pt x="972" y="1299"/>
                  </a:lnTo>
                  <a:lnTo>
                    <a:pt x="966" y="1284"/>
                  </a:lnTo>
                  <a:lnTo>
                    <a:pt x="956" y="1275"/>
                  </a:lnTo>
                  <a:lnTo>
                    <a:pt x="932" y="1261"/>
                  </a:lnTo>
                  <a:lnTo>
                    <a:pt x="913" y="1255"/>
                  </a:lnTo>
                  <a:lnTo>
                    <a:pt x="896" y="1243"/>
                  </a:lnTo>
                  <a:lnTo>
                    <a:pt x="887" y="1228"/>
                  </a:lnTo>
                  <a:lnTo>
                    <a:pt x="875" y="1225"/>
                  </a:lnTo>
                  <a:lnTo>
                    <a:pt x="857" y="1225"/>
                  </a:lnTo>
                  <a:lnTo>
                    <a:pt x="835" y="1215"/>
                  </a:lnTo>
                  <a:lnTo>
                    <a:pt x="816" y="1193"/>
                  </a:lnTo>
                  <a:lnTo>
                    <a:pt x="799" y="1182"/>
                  </a:lnTo>
                  <a:lnTo>
                    <a:pt x="802" y="1169"/>
                  </a:lnTo>
                  <a:lnTo>
                    <a:pt x="802" y="1151"/>
                  </a:lnTo>
                  <a:lnTo>
                    <a:pt x="807" y="1131"/>
                  </a:lnTo>
                  <a:lnTo>
                    <a:pt x="802" y="1122"/>
                  </a:lnTo>
                  <a:lnTo>
                    <a:pt x="805" y="1089"/>
                  </a:lnTo>
                  <a:lnTo>
                    <a:pt x="802" y="1070"/>
                  </a:lnTo>
                  <a:lnTo>
                    <a:pt x="802" y="1044"/>
                  </a:lnTo>
                  <a:lnTo>
                    <a:pt x="811" y="1032"/>
                  </a:lnTo>
                  <a:lnTo>
                    <a:pt x="814" y="1020"/>
                  </a:lnTo>
                  <a:lnTo>
                    <a:pt x="820" y="1012"/>
                  </a:lnTo>
                  <a:lnTo>
                    <a:pt x="820" y="998"/>
                  </a:lnTo>
                  <a:lnTo>
                    <a:pt x="811" y="989"/>
                  </a:lnTo>
                  <a:lnTo>
                    <a:pt x="804" y="977"/>
                  </a:lnTo>
                  <a:lnTo>
                    <a:pt x="798" y="971"/>
                  </a:lnTo>
                  <a:lnTo>
                    <a:pt x="786" y="971"/>
                  </a:lnTo>
                  <a:lnTo>
                    <a:pt x="777" y="971"/>
                  </a:lnTo>
                  <a:lnTo>
                    <a:pt x="774" y="959"/>
                  </a:lnTo>
                  <a:lnTo>
                    <a:pt x="776" y="942"/>
                  </a:lnTo>
                  <a:lnTo>
                    <a:pt x="777" y="930"/>
                  </a:lnTo>
                  <a:lnTo>
                    <a:pt x="789" y="922"/>
                  </a:lnTo>
                  <a:lnTo>
                    <a:pt x="793" y="911"/>
                  </a:lnTo>
                  <a:lnTo>
                    <a:pt x="801" y="890"/>
                  </a:lnTo>
                  <a:lnTo>
                    <a:pt x="813" y="880"/>
                  </a:lnTo>
                  <a:lnTo>
                    <a:pt x="826" y="869"/>
                  </a:lnTo>
                  <a:lnTo>
                    <a:pt x="846" y="857"/>
                  </a:lnTo>
                  <a:lnTo>
                    <a:pt x="869" y="846"/>
                  </a:lnTo>
                  <a:lnTo>
                    <a:pt x="879" y="834"/>
                  </a:lnTo>
                  <a:lnTo>
                    <a:pt x="872" y="689"/>
                  </a:lnTo>
                  <a:lnTo>
                    <a:pt x="878" y="688"/>
                  </a:lnTo>
                  <a:lnTo>
                    <a:pt x="888" y="679"/>
                  </a:lnTo>
                  <a:lnTo>
                    <a:pt x="888" y="672"/>
                  </a:lnTo>
                  <a:lnTo>
                    <a:pt x="899" y="661"/>
                  </a:lnTo>
                  <a:lnTo>
                    <a:pt x="905" y="651"/>
                  </a:lnTo>
                  <a:lnTo>
                    <a:pt x="914" y="639"/>
                  </a:lnTo>
                  <a:lnTo>
                    <a:pt x="953" y="613"/>
                  </a:lnTo>
                  <a:lnTo>
                    <a:pt x="994" y="570"/>
                  </a:lnTo>
                  <a:lnTo>
                    <a:pt x="1013" y="557"/>
                  </a:lnTo>
                  <a:lnTo>
                    <a:pt x="1030" y="536"/>
                  </a:lnTo>
                  <a:lnTo>
                    <a:pt x="1074" y="480"/>
                  </a:lnTo>
                  <a:lnTo>
                    <a:pt x="1106" y="444"/>
                  </a:lnTo>
                  <a:lnTo>
                    <a:pt x="1134" y="422"/>
                  </a:lnTo>
                  <a:lnTo>
                    <a:pt x="1165" y="400"/>
                  </a:lnTo>
                  <a:lnTo>
                    <a:pt x="1190" y="387"/>
                  </a:lnTo>
                  <a:lnTo>
                    <a:pt x="1257" y="362"/>
                  </a:lnTo>
                  <a:lnTo>
                    <a:pt x="1271" y="351"/>
                  </a:lnTo>
                  <a:lnTo>
                    <a:pt x="1292" y="341"/>
                  </a:lnTo>
                  <a:lnTo>
                    <a:pt x="1307" y="329"/>
                  </a:lnTo>
                  <a:lnTo>
                    <a:pt x="1317" y="319"/>
                  </a:lnTo>
                  <a:lnTo>
                    <a:pt x="1329" y="313"/>
                  </a:lnTo>
                  <a:lnTo>
                    <a:pt x="1332" y="307"/>
                  </a:lnTo>
                  <a:lnTo>
                    <a:pt x="1323" y="306"/>
                  </a:lnTo>
                  <a:lnTo>
                    <a:pt x="1310" y="307"/>
                  </a:lnTo>
                  <a:lnTo>
                    <a:pt x="1292" y="306"/>
                  </a:lnTo>
                  <a:lnTo>
                    <a:pt x="1283" y="314"/>
                  </a:lnTo>
                  <a:lnTo>
                    <a:pt x="1270" y="314"/>
                  </a:lnTo>
                  <a:lnTo>
                    <a:pt x="1257" y="304"/>
                  </a:lnTo>
                  <a:lnTo>
                    <a:pt x="1248" y="292"/>
                  </a:lnTo>
                  <a:lnTo>
                    <a:pt x="1233" y="288"/>
                  </a:lnTo>
                  <a:lnTo>
                    <a:pt x="1209" y="292"/>
                  </a:lnTo>
                  <a:lnTo>
                    <a:pt x="1170" y="295"/>
                  </a:lnTo>
                  <a:lnTo>
                    <a:pt x="1140" y="298"/>
                  </a:lnTo>
                  <a:lnTo>
                    <a:pt x="1124" y="303"/>
                  </a:lnTo>
                  <a:lnTo>
                    <a:pt x="1121" y="292"/>
                  </a:lnTo>
                  <a:lnTo>
                    <a:pt x="1115" y="276"/>
                  </a:lnTo>
                  <a:lnTo>
                    <a:pt x="1109" y="266"/>
                  </a:lnTo>
                  <a:lnTo>
                    <a:pt x="1099" y="261"/>
                  </a:lnTo>
                  <a:lnTo>
                    <a:pt x="1093" y="269"/>
                  </a:lnTo>
                  <a:lnTo>
                    <a:pt x="1083" y="272"/>
                  </a:lnTo>
                  <a:lnTo>
                    <a:pt x="1071" y="279"/>
                  </a:lnTo>
                  <a:lnTo>
                    <a:pt x="1054" y="294"/>
                  </a:lnTo>
                  <a:lnTo>
                    <a:pt x="1030" y="310"/>
                  </a:lnTo>
                  <a:lnTo>
                    <a:pt x="1009" y="316"/>
                  </a:lnTo>
                  <a:lnTo>
                    <a:pt x="991" y="316"/>
                  </a:lnTo>
                  <a:lnTo>
                    <a:pt x="982" y="306"/>
                  </a:lnTo>
                  <a:lnTo>
                    <a:pt x="970" y="307"/>
                  </a:lnTo>
                  <a:lnTo>
                    <a:pt x="961" y="303"/>
                  </a:lnTo>
                  <a:lnTo>
                    <a:pt x="959" y="291"/>
                  </a:lnTo>
                  <a:lnTo>
                    <a:pt x="950" y="283"/>
                  </a:lnTo>
                  <a:lnTo>
                    <a:pt x="934" y="283"/>
                  </a:lnTo>
                  <a:lnTo>
                    <a:pt x="929" y="278"/>
                  </a:lnTo>
                  <a:lnTo>
                    <a:pt x="925" y="275"/>
                  </a:lnTo>
                  <a:lnTo>
                    <a:pt x="916" y="276"/>
                  </a:lnTo>
                  <a:lnTo>
                    <a:pt x="904" y="269"/>
                  </a:lnTo>
                  <a:lnTo>
                    <a:pt x="904" y="254"/>
                  </a:lnTo>
                  <a:lnTo>
                    <a:pt x="895" y="247"/>
                  </a:lnTo>
                  <a:lnTo>
                    <a:pt x="881" y="245"/>
                  </a:lnTo>
                  <a:lnTo>
                    <a:pt x="866" y="247"/>
                  </a:lnTo>
                  <a:lnTo>
                    <a:pt x="854" y="250"/>
                  </a:lnTo>
                  <a:lnTo>
                    <a:pt x="851" y="261"/>
                  </a:lnTo>
                  <a:lnTo>
                    <a:pt x="851" y="276"/>
                  </a:lnTo>
                  <a:lnTo>
                    <a:pt x="839" y="282"/>
                  </a:lnTo>
                  <a:lnTo>
                    <a:pt x="835" y="272"/>
                  </a:lnTo>
                  <a:lnTo>
                    <a:pt x="824" y="256"/>
                  </a:lnTo>
                  <a:lnTo>
                    <a:pt x="823" y="245"/>
                  </a:lnTo>
                  <a:lnTo>
                    <a:pt x="823" y="233"/>
                  </a:lnTo>
                  <a:lnTo>
                    <a:pt x="811" y="227"/>
                  </a:lnTo>
                  <a:lnTo>
                    <a:pt x="796" y="229"/>
                  </a:lnTo>
                  <a:lnTo>
                    <a:pt x="798" y="220"/>
                  </a:lnTo>
                  <a:lnTo>
                    <a:pt x="793" y="207"/>
                  </a:lnTo>
                  <a:lnTo>
                    <a:pt x="786" y="203"/>
                  </a:lnTo>
                  <a:lnTo>
                    <a:pt x="768" y="201"/>
                  </a:lnTo>
                  <a:lnTo>
                    <a:pt x="739" y="188"/>
                  </a:lnTo>
                  <a:lnTo>
                    <a:pt x="723" y="185"/>
                  </a:lnTo>
                  <a:lnTo>
                    <a:pt x="678" y="182"/>
                  </a:lnTo>
                  <a:lnTo>
                    <a:pt x="667" y="185"/>
                  </a:lnTo>
                  <a:lnTo>
                    <a:pt x="658" y="194"/>
                  </a:lnTo>
                  <a:lnTo>
                    <a:pt x="649" y="203"/>
                  </a:lnTo>
                  <a:lnTo>
                    <a:pt x="643" y="211"/>
                  </a:lnTo>
                  <a:lnTo>
                    <a:pt x="622" y="215"/>
                  </a:lnTo>
                  <a:lnTo>
                    <a:pt x="599" y="218"/>
                  </a:lnTo>
                  <a:lnTo>
                    <a:pt x="591" y="215"/>
                  </a:lnTo>
                  <a:lnTo>
                    <a:pt x="588" y="205"/>
                  </a:lnTo>
                  <a:lnTo>
                    <a:pt x="585" y="197"/>
                  </a:lnTo>
                  <a:lnTo>
                    <a:pt x="575" y="188"/>
                  </a:lnTo>
                  <a:lnTo>
                    <a:pt x="563" y="188"/>
                  </a:lnTo>
                  <a:lnTo>
                    <a:pt x="544" y="191"/>
                  </a:lnTo>
                  <a:lnTo>
                    <a:pt x="521" y="186"/>
                  </a:lnTo>
                  <a:lnTo>
                    <a:pt x="509" y="176"/>
                  </a:lnTo>
                  <a:lnTo>
                    <a:pt x="500" y="173"/>
                  </a:lnTo>
                  <a:lnTo>
                    <a:pt x="486" y="170"/>
                  </a:lnTo>
                  <a:lnTo>
                    <a:pt x="476" y="173"/>
                  </a:lnTo>
                  <a:lnTo>
                    <a:pt x="464" y="173"/>
                  </a:lnTo>
                  <a:lnTo>
                    <a:pt x="444" y="162"/>
                  </a:lnTo>
                  <a:lnTo>
                    <a:pt x="433" y="153"/>
                  </a:lnTo>
                  <a:lnTo>
                    <a:pt x="433" y="137"/>
                  </a:lnTo>
                  <a:lnTo>
                    <a:pt x="430" y="126"/>
                  </a:lnTo>
                  <a:lnTo>
                    <a:pt x="410" y="30"/>
                  </a:lnTo>
                  <a:lnTo>
                    <a:pt x="407" y="19"/>
                  </a:lnTo>
                  <a:lnTo>
                    <a:pt x="398" y="9"/>
                  </a:lnTo>
                  <a:lnTo>
                    <a:pt x="380" y="3"/>
                  </a:lnTo>
                  <a:lnTo>
                    <a:pt x="367" y="0"/>
                  </a:lnTo>
                  <a:lnTo>
                    <a:pt x="355" y="0"/>
                  </a:lnTo>
                  <a:lnTo>
                    <a:pt x="352" y="99"/>
                  </a:lnTo>
                  <a:lnTo>
                    <a:pt x="0" y="95"/>
                  </a:lnTo>
                  <a:lnTo>
                    <a:pt x="8" y="145"/>
                  </a:lnTo>
                  <a:lnTo>
                    <a:pt x="17" y="167"/>
                  </a:lnTo>
                  <a:lnTo>
                    <a:pt x="22" y="180"/>
                  </a:lnTo>
                  <a:lnTo>
                    <a:pt x="22" y="188"/>
                  </a:lnTo>
                  <a:lnTo>
                    <a:pt x="17" y="195"/>
                  </a:lnTo>
                  <a:lnTo>
                    <a:pt x="13" y="224"/>
                  </a:lnTo>
                  <a:lnTo>
                    <a:pt x="10" y="258"/>
                  </a:lnTo>
                  <a:lnTo>
                    <a:pt x="13" y="303"/>
                  </a:lnTo>
                  <a:lnTo>
                    <a:pt x="16" y="329"/>
                  </a:lnTo>
                  <a:lnTo>
                    <a:pt x="23" y="362"/>
                  </a:lnTo>
                  <a:lnTo>
                    <a:pt x="38" y="408"/>
                  </a:lnTo>
                  <a:lnTo>
                    <a:pt x="45" y="425"/>
                  </a:lnTo>
                  <a:lnTo>
                    <a:pt x="56" y="452"/>
                  </a:lnTo>
                  <a:lnTo>
                    <a:pt x="64" y="613"/>
                  </a:lnTo>
                  <a:lnTo>
                    <a:pt x="66" y="625"/>
                  </a:lnTo>
                  <a:lnTo>
                    <a:pt x="72" y="643"/>
                  </a:lnTo>
                  <a:lnTo>
                    <a:pt x="69" y="673"/>
                  </a:lnTo>
                  <a:lnTo>
                    <a:pt x="69" y="706"/>
                  </a:lnTo>
                  <a:lnTo>
                    <a:pt x="78" y="742"/>
                  </a:lnTo>
                  <a:lnTo>
                    <a:pt x="84" y="768"/>
                  </a:lnTo>
                  <a:lnTo>
                    <a:pt x="99" y="784"/>
                  </a:lnTo>
                  <a:lnTo>
                    <a:pt x="102" y="807"/>
                  </a:lnTo>
                  <a:lnTo>
                    <a:pt x="107" y="847"/>
                  </a:lnTo>
                  <a:lnTo>
                    <a:pt x="107" y="886"/>
                  </a:lnTo>
                  <a:lnTo>
                    <a:pt x="104" y="917"/>
                  </a:lnTo>
                  <a:lnTo>
                    <a:pt x="97" y="933"/>
                  </a:lnTo>
                  <a:lnTo>
                    <a:pt x="82" y="946"/>
                  </a:lnTo>
                  <a:lnTo>
                    <a:pt x="69" y="953"/>
                  </a:lnTo>
                  <a:lnTo>
                    <a:pt x="60" y="962"/>
                  </a:lnTo>
                  <a:lnTo>
                    <a:pt x="54" y="971"/>
                  </a:lnTo>
                  <a:lnTo>
                    <a:pt x="61" y="983"/>
                  </a:lnTo>
                  <a:lnTo>
                    <a:pt x="72" y="996"/>
                  </a:lnTo>
                  <a:lnTo>
                    <a:pt x="76" y="1008"/>
                  </a:lnTo>
                  <a:lnTo>
                    <a:pt x="84" y="1018"/>
                  </a:lnTo>
                  <a:lnTo>
                    <a:pt x="96" y="1021"/>
                  </a:lnTo>
                  <a:lnTo>
                    <a:pt x="107" y="1027"/>
                  </a:lnTo>
                  <a:lnTo>
                    <a:pt x="119" y="1033"/>
                  </a:lnTo>
                  <a:lnTo>
                    <a:pt x="123" y="1044"/>
                  </a:lnTo>
                  <a:lnTo>
                    <a:pt x="126" y="1056"/>
                  </a:lnTo>
                  <a:lnTo>
                    <a:pt x="125" y="1510"/>
                  </a:lnTo>
                  <a:lnTo>
                    <a:pt x="364" y="1511"/>
                  </a:lnTo>
                  <a:lnTo>
                    <a:pt x="548" y="1511"/>
                  </a:lnTo>
                  <a:lnTo>
                    <a:pt x="765" y="1504"/>
                  </a:lnTo>
                  <a:lnTo>
                    <a:pt x="1096" y="1486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7">
              <a:extLst>
                <a:ext uri="{FF2B5EF4-FFF2-40B4-BE49-F238E27FC236}">
                  <a16:creationId xmlns:a16="http://schemas.microsoft.com/office/drawing/2014/main" id="{E194D151-30A7-447B-80A7-CCDA2B9C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1595" y="3253603"/>
              <a:ext cx="459232" cy="493063"/>
            </a:xfrm>
            <a:custGeom>
              <a:avLst/>
              <a:gdLst>
                <a:gd name="T0" fmla="*/ 779 w 859"/>
                <a:gd name="T1" fmla="*/ 12 h 959"/>
                <a:gd name="T2" fmla="*/ 723 w 859"/>
                <a:gd name="T3" fmla="*/ 43 h 959"/>
                <a:gd name="T4" fmla="*/ 681 w 859"/>
                <a:gd name="T5" fmla="*/ 71 h 959"/>
                <a:gd name="T6" fmla="*/ 651 w 859"/>
                <a:gd name="T7" fmla="*/ 92 h 959"/>
                <a:gd name="T8" fmla="*/ 616 w 859"/>
                <a:gd name="T9" fmla="*/ 137 h 959"/>
                <a:gd name="T10" fmla="*/ 555 w 859"/>
                <a:gd name="T11" fmla="*/ 165 h 959"/>
                <a:gd name="T12" fmla="*/ 523 w 859"/>
                <a:gd name="T13" fmla="*/ 168 h 959"/>
                <a:gd name="T14" fmla="*/ 488 w 859"/>
                <a:gd name="T15" fmla="*/ 191 h 959"/>
                <a:gd name="T16" fmla="*/ 456 w 859"/>
                <a:gd name="T17" fmla="*/ 208 h 959"/>
                <a:gd name="T18" fmla="*/ 412 w 859"/>
                <a:gd name="T19" fmla="*/ 191 h 959"/>
                <a:gd name="T20" fmla="*/ 397 w 859"/>
                <a:gd name="T21" fmla="*/ 174 h 959"/>
                <a:gd name="T22" fmla="*/ 377 w 859"/>
                <a:gd name="T23" fmla="*/ 167 h 959"/>
                <a:gd name="T24" fmla="*/ 368 w 859"/>
                <a:gd name="T25" fmla="*/ 186 h 959"/>
                <a:gd name="T26" fmla="*/ 334 w 859"/>
                <a:gd name="T27" fmla="*/ 171 h 959"/>
                <a:gd name="T28" fmla="*/ 310 w 859"/>
                <a:gd name="T29" fmla="*/ 165 h 959"/>
                <a:gd name="T30" fmla="*/ 256 w 859"/>
                <a:gd name="T31" fmla="*/ 146 h 959"/>
                <a:gd name="T32" fmla="*/ 78 w 859"/>
                <a:gd name="T33" fmla="*/ 839 h 959"/>
                <a:gd name="T34" fmla="*/ 96 w 859"/>
                <a:gd name="T35" fmla="*/ 831 h 959"/>
                <a:gd name="T36" fmla="*/ 155 w 859"/>
                <a:gd name="T37" fmla="*/ 840 h 959"/>
                <a:gd name="T38" fmla="*/ 195 w 859"/>
                <a:gd name="T39" fmla="*/ 875 h 959"/>
                <a:gd name="T40" fmla="*/ 216 w 859"/>
                <a:gd name="T41" fmla="*/ 906 h 959"/>
                <a:gd name="T42" fmla="*/ 262 w 859"/>
                <a:gd name="T43" fmla="*/ 905 h 959"/>
                <a:gd name="T44" fmla="*/ 301 w 859"/>
                <a:gd name="T45" fmla="*/ 925 h 959"/>
                <a:gd name="T46" fmla="*/ 344 w 859"/>
                <a:gd name="T47" fmla="*/ 914 h 959"/>
                <a:gd name="T48" fmla="*/ 407 w 859"/>
                <a:gd name="T49" fmla="*/ 924 h 959"/>
                <a:gd name="T50" fmla="*/ 452 w 859"/>
                <a:gd name="T51" fmla="*/ 889 h 959"/>
                <a:gd name="T52" fmla="*/ 478 w 859"/>
                <a:gd name="T53" fmla="*/ 895 h 959"/>
                <a:gd name="T54" fmla="*/ 506 w 859"/>
                <a:gd name="T55" fmla="*/ 925 h 959"/>
                <a:gd name="T56" fmla="*/ 533 w 859"/>
                <a:gd name="T57" fmla="*/ 942 h 959"/>
                <a:gd name="T58" fmla="*/ 546 w 859"/>
                <a:gd name="T59" fmla="*/ 959 h 959"/>
                <a:gd name="T60" fmla="*/ 596 w 859"/>
                <a:gd name="T61" fmla="*/ 942 h 959"/>
                <a:gd name="T62" fmla="*/ 599 w 859"/>
                <a:gd name="T63" fmla="*/ 908 h 959"/>
                <a:gd name="T64" fmla="*/ 620 w 859"/>
                <a:gd name="T65" fmla="*/ 893 h 959"/>
                <a:gd name="T66" fmla="*/ 614 w 859"/>
                <a:gd name="T67" fmla="*/ 872 h 959"/>
                <a:gd name="T68" fmla="*/ 604 w 859"/>
                <a:gd name="T69" fmla="*/ 854 h 959"/>
                <a:gd name="T70" fmla="*/ 617 w 859"/>
                <a:gd name="T71" fmla="*/ 827 h 959"/>
                <a:gd name="T72" fmla="*/ 626 w 859"/>
                <a:gd name="T73" fmla="*/ 800 h 959"/>
                <a:gd name="T74" fmla="*/ 638 w 859"/>
                <a:gd name="T75" fmla="*/ 787 h 959"/>
                <a:gd name="T76" fmla="*/ 660 w 859"/>
                <a:gd name="T77" fmla="*/ 809 h 959"/>
                <a:gd name="T78" fmla="*/ 672 w 859"/>
                <a:gd name="T79" fmla="*/ 809 h 959"/>
                <a:gd name="T80" fmla="*/ 681 w 859"/>
                <a:gd name="T81" fmla="*/ 778 h 959"/>
                <a:gd name="T82" fmla="*/ 682 w 859"/>
                <a:gd name="T83" fmla="*/ 732 h 959"/>
                <a:gd name="T84" fmla="*/ 691 w 859"/>
                <a:gd name="T85" fmla="*/ 713 h 959"/>
                <a:gd name="T86" fmla="*/ 713 w 859"/>
                <a:gd name="T87" fmla="*/ 699 h 959"/>
                <a:gd name="T88" fmla="*/ 723 w 859"/>
                <a:gd name="T89" fmla="*/ 681 h 959"/>
                <a:gd name="T90" fmla="*/ 738 w 859"/>
                <a:gd name="T91" fmla="*/ 675 h 959"/>
                <a:gd name="T92" fmla="*/ 766 w 859"/>
                <a:gd name="T93" fmla="*/ 672 h 959"/>
                <a:gd name="T94" fmla="*/ 785 w 859"/>
                <a:gd name="T95" fmla="*/ 655 h 959"/>
                <a:gd name="T96" fmla="*/ 822 w 859"/>
                <a:gd name="T97" fmla="*/ 604 h 959"/>
                <a:gd name="T98" fmla="*/ 834 w 859"/>
                <a:gd name="T99" fmla="*/ 583 h 959"/>
                <a:gd name="T100" fmla="*/ 831 w 859"/>
                <a:gd name="T101" fmla="*/ 561 h 959"/>
                <a:gd name="T102" fmla="*/ 838 w 859"/>
                <a:gd name="T103" fmla="*/ 531 h 959"/>
                <a:gd name="T104" fmla="*/ 844 w 859"/>
                <a:gd name="T105" fmla="*/ 505 h 959"/>
                <a:gd name="T106" fmla="*/ 843 w 859"/>
                <a:gd name="T107" fmla="*/ 462 h 959"/>
                <a:gd name="T108" fmla="*/ 857 w 859"/>
                <a:gd name="T109" fmla="*/ 426 h 959"/>
                <a:gd name="T110" fmla="*/ 849 w 859"/>
                <a:gd name="T111" fmla="*/ 390 h 959"/>
                <a:gd name="T112" fmla="*/ 843 w 859"/>
                <a:gd name="T113" fmla="*/ 368 h 959"/>
                <a:gd name="T114" fmla="*/ 834 w 859"/>
                <a:gd name="T115" fmla="*/ 350 h 959"/>
                <a:gd name="T116" fmla="*/ 859 w 859"/>
                <a:gd name="T117" fmla="*/ 335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59">
                  <a:moveTo>
                    <a:pt x="859" y="335"/>
                  </a:moveTo>
                  <a:lnTo>
                    <a:pt x="800" y="0"/>
                  </a:lnTo>
                  <a:lnTo>
                    <a:pt x="782" y="12"/>
                  </a:lnTo>
                  <a:lnTo>
                    <a:pt x="779" y="12"/>
                  </a:lnTo>
                  <a:lnTo>
                    <a:pt x="776" y="13"/>
                  </a:lnTo>
                  <a:lnTo>
                    <a:pt x="763" y="21"/>
                  </a:lnTo>
                  <a:lnTo>
                    <a:pt x="738" y="36"/>
                  </a:lnTo>
                  <a:lnTo>
                    <a:pt x="723" y="43"/>
                  </a:lnTo>
                  <a:lnTo>
                    <a:pt x="719" y="43"/>
                  </a:lnTo>
                  <a:lnTo>
                    <a:pt x="714" y="46"/>
                  </a:lnTo>
                  <a:lnTo>
                    <a:pt x="692" y="59"/>
                  </a:lnTo>
                  <a:lnTo>
                    <a:pt x="681" y="71"/>
                  </a:lnTo>
                  <a:lnTo>
                    <a:pt x="672" y="77"/>
                  </a:lnTo>
                  <a:lnTo>
                    <a:pt x="666" y="78"/>
                  </a:lnTo>
                  <a:lnTo>
                    <a:pt x="663" y="80"/>
                  </a:lnTo>
                  <a:lnTo>
                    <a:pt x="651" y="92"/>
                  </a:lnTo>
                  <a:lnTo>
                    <a:pt x="632" y="117"/>
                  </a:lnTo>
                  <a:lnTo>
                    <a:pt x="629" y="118"/>
                  </a:lnTo>
                  <a:lnTo>
                    <a:pt x="620" y="127"/>
                  </a:lnTo>
                  <a:lnTo>
                    <a:pt x="616" y="137"/>
                  </a:lnTo>
                  <a:lnTo>
                    <a:pt x="599" y="156"/>
                  </a:lnTo>
                  <a:lnTo>
                    <a:pt x="585" y="161"/>
                  </a:lnTo>
                  <a:lnTo>
                    <a:pt x="571" y="164"/>
                  </a:lnTo>
                  <a:lnTo>
                    <a:pt x="555" y="165"/>
                  </a:lnTo>
                  <a:lnTo>
                    <a:pt x="542" y="159"/>
                  </a:lnTo>
                  <a:lnTo>
                    <a:pt x="535" y="161"/>
                  </a:lnTo>
                  <a:lnTo>
                    <a:pt x="530" y="162"/>
                  </a:lnTo>
                  <a:lnTo>
                    <a:pt x="523" y="168"/>
                  </a:lnTo>
                  <a:lnTo>
                    <a:pt x="506" y="179"/>
                  </a:lnTo>
                  <a:lnTo>
                    <a:pt x="499" y="185"/>
                  </a:lnTo>
                  <a:lnTo>
                    <a:pt x="494" y="191"/>
                  </a:lnTo>
                  <a:lnTo>
                    <a:pt x="488" y="191"/>
                  </a:lnTo>
                  <a:lnTo>
                    <a:pt x="478" y="194"/>
                  </a:lnTo>
                  <a:lnTo>
                    <a:pt x="473" y="194"/>
                  </a:lnTo>
                  <a:lnTo>
                    <a:pt x="465" y="201"/>
                  </a:lnTo>
                  <a:lnTo>
                    <a:pt x="456" y="208"/>
                  </a:lnTo>
                  <a:lnTo>
                    <a:pt x="450" y="208"/>
                  </a:lnTo>
                  <a:lnTo>
                    <a:pt x="431" y="204"/>
                  </a:lnTo>
                  <a:lnTo>
                    <a:pt x="421" y="198"/>
                  </a:lnTo>
                  <a:lnTo>
                    <a:pt x="412" y="191"/>
                  </a:lnTo>
                  <a:lnTo>
                    <a:pt x="403" y="183"/>
                  </a:lnTo>
                  <a:lnTo>
                    <a:pt x="405" y="179"/>
                  </a:lnTo>
                  <a:lnTo>
                    <a:pt x="402" y="176"/>
                  </a:lnTo>
                  <a:lnTo>
                    <a:pt x="397" y="174"/>
                  </a:lnTo>
                  <a:lnTo>
                    <a:pt x="388" y="176"/>
                  </a:lnTo>
                  <a:lnTo>
                    <a:pt x="387" y="173"/>
                  </a:lnTo>
                  <a:lnTo>
                    <a:pt x="380" y="170"/>
                  </a:lnTo>
                  <a:lnTo>
                    <a:pt x="377" y="167"/>
                  </a:lnTo>
                  <a:lnTo>
                    <a:pt x="375" y="170"/>
                  </a:lnTo>
                  <a:lnTo>
                    <a:pt x="377" y="176"/>
                  </a:lnTo>
                  <a:lnTo>
                    <a:pt x="372" y="182"/>
                  </a:lnTo>
                  <a:lnTo>
                    <a:pt x="368" y="186"/>
                  </a:lnTo>
                  <a:lnTo>
                    <a:pt x="357" y="188"/>
                  </a:lnTo>
                  <a:lnTo>
                    <a:pt x="350" y="185"/>
                  </a:lnTo>
                  <a:lnTo>
                    <a:pt x="341" y="179"/>
                  </a:lnTo>
                  <a:lnTo>
                    <a:pt x="334" y="171"/>
                  </a:lnTo>
                  <a:lnTo>
                    <a:pt x="332" y="168"/>
                  </a:lnTo>
                  <a:lnTo>
                    <a:pt x="325" y="167"/>
                  </a:lnTo>
                  <a:lnTo>
                    <a:pt x="316" y="165"/>
                  </a:lnTo>
                  <a:lnTo>
                    <a:pt x="310" y="165"/>
                  </a:lnTo>
                  <a:lnTo>
                    <a:pt x="298" y="161"/>
                  </a:lnTo>
                  <a:lnTo>
                    <a:pt x="288" y="152"/>
                  </a:lnTo>
                  <a:lnTo>
                    <a:pt x="277" y="148"/>
                  </a:lnTo>
                  <a:lnTo>
                    <a:pt x="256" y="146"/>
                  </a:lnTo>
                  <a:lnTo>
                    <a:pt x="2" y="189"/>
                  </a:lnTo>
                  <a:lnTo>
                    <a:pt x="0" y="194"/>
                  </a:lnTo>
                  <a:lnTo>
                    <a:pt x="42" y="517"/>
                  </a:lnTo>
                  <a:lnTo>
                    <a:pt x="78" y="839"/>
                  </a:lnTo>
                  <a:lnTo>
                    <a:pt x="80" y="842"/>
                  </a:lnTo>
                  <a:lnTo>
                    <a:pt x="81" y="839"/>
                  </a:lnTo>
                  <a:lnTo>
                    <a:pt x="89" y="831"/>
                  </a:lnTo>
                  <a:lnTo>
                    <a:pt x="96" y="831"/>
                  </a:lnTo>
                  <a:lnTo>
                    <a:pt x="105" y="836"/>
                  </a:lnTo>
                  <a:lnTo>
                    <a:pt x="114" y="840"/>
                  </a:lnTo>
                  <a:lnTo>
                    <a:pt x="142" y="837"/>
                  </a:lnTo>
                  <a:lnTo>
                    <a:pt x="155" y="840"/>
                  </a:lnTo>
                  <a:lnTo>
                    <a:pt x="173" y="847"/>
                  </a:lnTo>
                  <a:lnTo>
                    <a:pt x="179" y="851"/>
                  </a:lnTo>
                  <a:lnTo>
                    <a:pt x="185" y="859"/>
                  </a:lnTo>
                  <a:lnTo>
                    <a:pt x="195" y="875"/>
                  </a:lnTo>
                  <a:lnTo>
                    <a:pt x="199" y="883"/>
                  </a:lnTo>
                  <a:lnTo>
                    <a:pt x="201" y="892"/>
                  </a:lnTo>
                  <a:lnTo>
                    <a:pt x="207" y="901"/>
                  </a:lnTo>
                  <a:lnTo>
                    <a:pt x="216" y="906"/>
                  </a:lnTo>
                  <a:lnTo>
                    <a:pt x="229" y="909"/>
                  </a:lnTo>
                  <a:lnTo>
                    <a:pt x="244" y="909"/>
                  </a:lnTo>
                  <a:lnTo>
                    <a:pt x="251" y="905"/>
                  </a:lnTo>
                  <a:lnTo>
                    <a:pt x="262" y="905"/>
                  </a:lnTo>
                  <a:lnTo>
                    <a:pt x="277" y="908"/>
                  </a:lnTo>
                  <a:lnTo>
                    <a:pt x="283" y="914"/>
                  </a:lnTo>
                  <a:lnTo>
                    <a:pt x="294" y="918"/>
                  </a:lnTo>
                  <a:lnTo>
                    <a:pt x="301" y="925"/>
                  </a:lnTo>
                  <a:lnTo>
                    <a:pt x="313" y="927"/>
                  </a:lnTo>
                  <a:lnTo>
                    <a:pt x="325" y="924"/>
                  </a:lnTo>
                  <a:lnTo>
                    <a:pt x="335" y="918"/>
                  </a:lnTo>
                  <a:lnTo>
                    <a:pt x="344" y="914"/>
                  </a:lnTo>
                  <a:lnTo>
                    <a:pt x="353" y="914"/>
                  </a:lnTo>
                  <a:lnTo>
                    <a:pt x="380" y="916"/>
                  </a:lnTo>
                  <a:lnTo>
                    <a:pt x="390" y="921"/>
                  </a:lnTo>
                  <a:lnTo>
                    <a:pt x="407" y="924"/>
                  </a:lnTo>
                  <a:lnTo>
                    <a:pt x="424" y="919"/>
                  </a:lnTo>
                  <a:lnTo>
                    <a:pt x="431" y="908"/>
                  </a:lnTo>
                  <a:lnTo>
                    <a:pt x="443" y="895"/>
                  </a:lnTo>
                  <a:lnTo>
                    <a:pt x="452" y="889"/>
                  </a:lnTo>
                  <a:lnTo>
                    <a:pt x="459" y="886"/>
                  </a:lnTo>
                  <a:lnTo>
                    <a:pt x="467" y="880"/>
                  </a:lnTo>
                  <a:lnTo>
                    <a:pt x="476" y="883"/>
                  </a:lnTo>
                  <a:lnTo>
                    <a:pt x="478" y="895"/>
                  </a:lnTo>
                  <a:lnTo>
                    <a:pt x="481" y="903"/>
                  </a:lnTo>
                  <a:lnTo>
                    <a:pt x="484" y="914"/>
                  </a:lnTo>
                  <a:lnTo>
                    <a:pt x="497" y="921"/>
                  </a:lnTo>
                  <a:lnTo>
                    <a:pt x="506" y="925"/>
                  </a:lnTo>
                  <a:lnTo>
                    <a:pt x="515" y="925"/>
                  </a:lnTo>
                  <a:lnTo>
                    <a:pt x="521" y="931"/>
                  </a:lnTo>
                  <a:lnTo>
                    <a:pt x="526" y="936"/>
                  </a:lnTo>
                  <a:lnTo>
                    <a:pt x="533" y="942"/>
                  </a:lnTo>
                  <a:lnTo>
                    <a:pt x="539" y="948"/>
                  </a:lnTo>
                  <a:lnTo>
                    <a:pt x="543" y="955"/>
                  </a:lnTo>
                  <a:lnTo>
                    <a:pt x="546" y="959"/>
                  </a:lnTo>
                  <a:lnTo>
                    <a:pt x="546" y="959"/>
                  </a:lnTo>
                  <a:lnTo>
                    <a:pt x="555" y="958"/>
                  </a:lnTo>
                  <a:lnTo>
                    <a:pt x="576" y="948"/>
                  </a:lnTo>
                  <a:lnTo>
                    <a:pt x="585" y="945"/>
                  </a:lnTo>
                  <a:lnTo>
                    <a:pt x="596" y="942"/>
                  </a:lnTo>
                  <a:lnTo>
                    <a:pt x="599" y="934"/>
                  </a:lnTo>
                  <a:lnTo>
                    <a:pt x="599" y="918"/>
                  </a:lnTo>
                  <a:lnTo>
                    <a:pt x="598" y="914"/>
                  </a:lnTo>
                  <a:lnTo>
                    <a:pt x="599" y="908"/>
                  </a:lnTo>
                  <a:lnTo>
                    <a:pt x="602" y="905"/>
                  </a:lnTo>
                  <a:lnTo>
                    <a:pt x="611" y="905"/>
                  </a:lnTo>
                  <a:lnTo>
                    <a:pt x="617" y="901"/>
                  </a:lnTo>
                  <a:lnTo>
                    <a:pt x="620" y="893"/>
                  </a:lnTo>
                  <a:lnTo>
                    <a:pt x="617" y="889"/>
                  </a:lnTo>
                  <a:lnTo>
                    <a:pt x="614" y="884"/>
                  </a:lnTo>
                  <a:lnTo>
                    <a:pt x="614" y="878"/>
                  </a:lnTo>
                  <a:lnTo>
                    <a:pt x="614" y="872"/>
                  </a:lnTo>
                  <a:lnTo>
                    <a:pt x="611" y="866"/>
                  </a:lnTo>
                  <a:lnTo>
                    <a:pt x="610" y="860"/>
                  </a:lnTo>
                  <a:lnTo>
                    <a:pt x="605" y="857"/>
                  </a:lnTo>
                  <a:lnTo>
                    <a:pt x="604" y="854"/>
                  </a:lnTo>
                  <a:lnTo>
                    <a:pt x="605" y="850"/>
                  </a:lnTo>
                  <a:lnTo>
                    <a:pt x="614" y="843"/>
                  </a:lnTo>
                  <a:lnTo>
                    <a:pt x="617" y="839"/>
                  </a:lnTo>
                  <a:lnTo>
                    <a:pt x="617" y="827"/>
                  </a:lnTo>
                  <a:lnTo>
                    <a:pt x="614" y="822"/>
                  </a:lnTo>
                  <a:lnTo>
                    <a:pt x="620" y="813"/>
                  </a:lnTo>
                  <a:lnTo>
                    <a:pt x="620" y="806"/>
                  </a:lnTo>
                  <a:lnTo>
                    <a:pt x="626" y="800"/>
                  </a:lnTo>
                  <a:lnTo>
                    <a:pt x="629" y="794"/>
                  </a:lnTo>
                  <a:lnTo>
                    <a:pt x="630" y="788"/>
                  </a:lnTo>
                  <a:lnTo>
                    <a:pt x="633" y="787"/>
                  </a:lnTo>
                  <a:lnTo>
                    <a:pt x="638" y="787"/>
                  </a:lnTo>
                  <a:lnTo>
                    <a:pt x="641" y="791"/>
                  </a:lnTo>
                  <a:lnTo>
                    <a:pt x="648" y="794"/>
                  </a:lnTo>
                  <a:lnTo>
                    <a:pt x="654" y="801"/>
                  </a:lnTo>
                  <a:lnTo>
                    <a:pt x="660" y="809"/>
                  </a:lnTo>
                  <a:lnTo>
                    <a:pt x="658" y="816"/>
                  </a:lnTo>
                  <a:lnTo>
                    <a:pt x="663" y="821"/>
                  </a:lnTo>
                  <a:lnTo>
                    <a:pt x="667" y="818"/>
                  </a:lnTo>
                  <a:lnTo>
                    <a:pt x="672" y="809"/>
                  </a:lnTo>
                  <a:lnTo>
                    <a:pt x="681" y="804"/>
                  </a:lnTo>
                  <a:lnTo>
                    <a:pt x="682" y="797"/>
                  </a:lnTo>
                  <a:lnTo>
                    <a:pt x="684" y="787"/>
                  </a:lnTo>
                  <a:lnTo>
                    <a:pt x="681" y="778"/>
                  </a:lnTo>
                  <a:lnTo>
                    <a:pt x="681" y="772"/>
                  </a:lnTo>
                  <a:lnTo>
                    <a:pt x="684" y="754"/>
                  </a:lnTo>
                  <a:lnTo>
                    <a:pt x="679" y="738"/>
                  </a:lnTo>
                  <a:lnTo>
                    <a:pt x="682" y="732"/>
                  </a:lnTo>
                  <a:lnTo>
                    <a:pt x="690" y="725"/>
                  </a:lnTo>
                  <a:lnTo>
                    <a:pt x="687" y="722"/>
                  </a:lnTo>
                  <a:lnTo>
                    <a:pt x="688" y="717"/>
                  </a:lnTo>
                  <a:lnTo>
                    <a:pt x="691" y="713"/>
                  </a:lnTo>
                  <a:lnTo>
                    <a:pt x="698" y="711"/>
                  </a:lnTo>
                  <a:lnTo>
                    <a:pt x="705" y="713"/>
                  </a:lnTo>
                  <a:lnTo>
                    <a:pt x="714" y="711"/>
                  </a:lnTo>
                  <a:lnTo>
                    <a:pt x="713" y="699"/>
                  </a:lnTo>
                  <a:lnTo>
                    <a:pt x="711" y="695"/>
                  </a:lnTo>
                  <a:lnTo>
                    <a:pt x="713" y="691"/>
                  </a:lnTo>
                  <a:lnTo>
                    <a:pt x="717" y="687"/>
                  </a:lnTo>
                  <a:lnTo>
                    <a:pt x="723" y="681"/>
                  </a:lnTo>
                  <a:lnTo>
                    <a:pt x="726" y="676"/>
                  </a:lnTo>
                  <a:lnTo>
                    <a:pt x="729" y="673"/>
                  </a:lnTo>
                  <a:lnTo>
                    <a:pt x="732" y="673"/>
                  </a:lnTo>
                  <a:lnTo>
                    <a:pt x="738" y="675"/>
                  </a:lnTo>
                  <a:lnTo>
                    <a:pt x="740" y="679"/>
                  </a:lnTo>
                  <a:lnTo>
                    <a:pt x="748" y="688"/>
                  </a:lnTo>
                  <a:lnTo>
                    <a:pt x="753" y="685"/>
                  </a:lnTo>
                  <a:lnTo>
                    <a:pt x="766" y="672"/>
                  </a:lnTo>
                  <a:lnTo>
                    <a:pt x="772" y="670"/>
                  </a:lnTo>
                  <a:lnTo>
                    <a:pt x="776" y="666"/>
                  </a:lnTo>
                  <a:lnTo>
                    <a:pt x="782" y="655"/>
                  </a:lnTo>
                  <a:lnTo>
                    <a:pt x="785" y="655"/>
                  </a:lnTo>
                  <a:lnTo>
                    <a:pt x="791" y="652"/>
                  </a:lnTo>
                  <a:lnTo>
                    <a:pt x="796" y="640"/>
                  </a:lnTo>
                  <a:lnTo>
                    <a:pt x="813" y="616"/>
                  </a:lnTo>
                  <a:lnTo>
                    <a:pt x="822" y="604"/>
                  </a:lnTo>
                  <a:lnTo>
                    <a:pt x="833" y="601"/>
                  </a:lnTo>
                  <a:lnTo>
                    <a:pt x="834" y="596"/>
                  </a:lnTo>
                  <a:lnTo>
                    <a:pt x="833" y="586"/>
                  </a:lnTo>
                  <a:lnTo>
                    <a:pt x="834" y="583"/>
                  </a:lnTo>
                  <a:lnTo>
                    <a:pt x="837" y="576"/>
                  </a:lnTo>
                  <a:lnTo>
                    <a:pt x="833" y="570"/>
                  </a:lnTo>
                  <a:lnTo>
                    <a:pt x="828" y="567"/>
                  </a:lnTo>
                  <a:lnTo>
                    <a:pt x="831" y="561"/>
                  </a:lnTo>
                  <a:lnTo>
                    <a:pt x="835" y="554"/>
                  </a:lnTo>
                  <a:lnTo>
                    <a:pt x="834" y="545"/>
                  </a:lnTo>
                  <a:lnTo>
                    <a:pt x="837" y="539"/>
                  </a:lnTo>
                  <a:lnTo>
                    <a:pt x="838" y="531"/>
                  </a:lnTo>
                  <a:lnTo>
                    <a:pt x="840" y="526"/>
                  </a:lnTo>
                  <a:lnTo>
                    <a:pt x="843" y="521"/>
                  </a:lnTo>
                  <a:lnTo>
                    <a:pt x="843" y="512"/>
                  </a:lnTo>
                  <a:lnTo>
                    <a:pt x="844" y="505"/>
                  </a:lnTo>
                  <a:lnTo>
                    <a:pt x="843" y="497"/>
                  </a:lnTo>
                  <a:lnTo>
                    <a:pt x="843" y="484"/>
                  </a:lnTo>
                  <a:lnTo>
                    <a:pt x="844" y="473"/>
                  </a:lnTo>
                  <a:lnTo>
                    <a:pt x="843" y="462"/>
                  </a:lnTo>
                  <a:lnTo>
                    <a:pt x="849" y="449"/>
                  </a:lnTo>
                  <a:lnTo>
                    <a:pt x="847" y="441"/>
                  </a:lnTo>
                  <a:lnTo>
                    <a:pt x="850" y="435"/>
                  </a:lnTo>
                  <a:lnTo>
                    <a:pt x="857" y="426"/>
                  </a:lnTo>
                  <a:lnTo>
                    <a:pt x="857" y="416"/>
                  </a:lnTo>
                  <a:lnTo>
                    <a:pt x="856" y="412"/>
                  </a:lnTo>
                  <a:lnTo>
                    <a:pt x="849" y="399"/>
                  </a:lnTo>
                  <a:lnTo>
                    <a:pt x="849" y="390"/>
                  </a:lnTo>
                  <a:lnTo>
                    <a:pt x="850" y="384"/>
                  </a:lnTo>
                  <a:lnTo>
                    <a:pt x="850" y="378"/>
                  </a:lnTo>
                  <a:lnTo>
                    <a:pt x="846" y="373"/>
                  </a:lnTo>
                  <a:lnTo>
                    <a:pt x="843" y="368"/>
                  </a:lnTo>
                  <a:lnTo>
                    <a:pt x="840" y="362"/>
                  </a:lnTo>
                  <a:lnTo>
                    <a:pt x="835" y="357"/>
                  </a:lnTo>
                  <a:lnTo>
                    <a:pt x="833" y="354"/>
                  </a:lnTo>
                  <a:lnTo>
                    <a:pt x="834" y="350"/>
                  </a:lnTo>
                  <a:lnTo>
                    <a:pt x="838" y="344"/>
                  </a:lnTo>
                  <a:lnTo>
                    <a:pt x="844" y="341"/>
                  </a:lnTo>
                  <a:lnTo>
                    <a:pt x="850" y="341"/>
                  </a:lnTo>
                  <a:lnTo>
                    <a:pt x="859" y="33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8">
              <a:extLst>
                <a:ext uri="{FF2B5EF4-FFF2-40B4-BE49-F238E27FC236}">
                  <a16:creationId xmlns:a16="http://schemas.microsoft.com/office/drawing/2014/main" id="{06BC530A-C72F-4D53-A9B5-F3EA543F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213" y="4545701"/>
              <a:ext cx="618432" cy="514500"/>
            </a:xfrm>
            <a:custGeom>
              <a:avLst/>
              <a:gdLst>
                <a:gd name="T0" fmla="*/ 628 w 1158"/>
                <a:gd name="T1" fmla="*/ 49 h 1000"/>
                <a:gd name="T2" fmla="*/ 646 w 1158"/>
                <a:gd name="T3" fmla="*/ 126 h 1000"/>
                <a:gd name="T4" fmla="*/ 679 w 1158"/>
                <a:gd name="T5" fmla="*/ 173 h 1000"/>
                <a:gd name="T6" fmla="*/ 655 w 1158"/>
                <a:gd name="T7" fmla="*/ 238 h 1000"/>
                <a:gd name="T8" fmla="*/ 631 w 1158"/>
                <a:gd name="T9" fmla="*/ 284 h 1000"/>
                <a:gd name="T10" fmla="*/ 588 w 1158"/>
                <a:gd name="T11" fmla="*/ 346 h 1000"/>
                <a:gd name="T12" fmla="*/ 563 w 1158"/>
                <a:gd name="T13" fmla="*/ 398 h 1000"/>
                <a:gd name="T14" fmla="*/ 560 w 1158"/>
                <a:gd name="T15" fmla="*/ 449 h 1000"/>
                <a:gd name="T16" fmla="*/ 557 w 1158"/>
                <a:gd name="T17" fmla="*/ 504 h 1000"/>
                <a:gd name="T18" fmla="*/ 966 w 1158"/>
                <a:gd name="T19" fmla="*/ 499 h 1000"/>
                <a:gd name="T20" fmla="*/ 945 w 1158"/>
                <a:gd name="T21" fmla="*/ 578 h 1000"/>
                <a:gd name="T22" fmla="*/ 982 w 1158"/>
                <a:gd name="T23" fmla="*/ 639 h 1000"/>
                <a:gd name="T24" fmla="*/ 1004 w 1158"/>
                <a:gd name="T25" fmla="*/ 691 h 1000"/>
                <a:gd name="T26" fmla="*/ 1080 w 1158"/>
                <a:gd name="T27" fmla="*/ 709 h 1000"/>
                <a:gd name="T28" fmla="*/ 1102 w 1158"/>
                <a:gd name="T29" fmla="*/ 698 h 1000"/>
                <a:gd name="T30" fmla="*/ 1109 w 1158"/>
                <a:gd name="T31" fmla="*/ 763 h 1000"/>
                <a:gd name="T32" fmla="*/ 1089 w 1158"/>
                <a:gd name="T33" fmla="*/ 800 h 1000"/>
                <a:gd name="T34" fmla="*/ 1024 w 1158"/>
                <a:gd name="T35" fmla="*/ 824 h 1000"/>
                <a:gd name="T36" fmla="*/ 1036 w 1158"/>
                <a:gd name="T37" fmla="*/ 883 h 1000"/>
                <a:gd name="T38" fmla="*/ 1081 w 1158"/>
                <a:gd name="T39" fmla="*/ 902 h 1000"/>
                <a:gd name="T40" fmla="*/ 1130 w 1158"/>
                <a:gd name="T41" fmla="*/ 932 h 1000"/>
                <a:gd name="T42" fmla="*/ 1158 w 1158"/>
                <a:gd name="T43" fmla="*/ 947 h 1000"/>
                <a:gd name="T44" fmla="*/ 1127 w 1158"/>
                <a:gd name="T45" fmla="*/ 985 h 1000"/>
                <a:gd name="T46" fmla="*/ 1075 w 1158"/>
                <a:gd name="T47" fmla="*/ 980 h 1000"/>
                <a:gd name="T48" fmla="*/ 1016 w 1158"/>
                <a:gd name="T49" fmla="*/ 936 h 1000"/>
                <a:gd name="T50" fmla="*/ 879 w 1158"/>
                <a:gd name="T51" fmla="*/ 976 h 1000"/>
                <a:gd name="T52" fmla="*/ 854 w 1158"/>
                <a:gd name="T53" fmla="*/ 941 h 1000"/>
                <a:gd name="T54" fmla="*/ 799 w 1158"/>
                <a:gd name="T55" fmla="*/ 961 h 1000"/>
                <a:gd name="T56" fmla="*/ 773 w 1158"/>
                <a:gd name="T57" fmla="*/ 985 h 1000"/>
                <a:gd name="T58" fmla="*/ 740 w 1158"/>
                <a:gd name="T59" fmla="*/ 997 h 1000"/>
                <a:gd name="T60" fmla="*/ 693 w 1158"/>
                <a:gd name="T61" fmla="*/ 973 h 1000"/>
                <a:gd name="T62" fmla="*/ 676 w 1158"/>
                <a:gd name="T63" fmla="*/ 936 h 1000"/>
                <a:gd name="T64" fmla="*/ 638 w 1158"/>
                <a:gd name="T65" fmla="*/ 900 h 1000"/>
                <a:gd name="T66" fmla="*/ 606 w 1158"/>
                <a:gd name="T67" fmla="*/ 889 h 1000"/>
                <a:gd name="T68" fmla="*/ 582 w 1158"/>
                <a:gd name="T69" fmla="*/ 886 h 1000"/>
                <a:gd name="T70" fmla="*/ 531 w 1158"/>
                <a:gd name="T71" fmla="*/ 895 h 1000"/>
                <a:gd name="T72" fmla="*/ 494 w 1158"/>
                <a:gd name="T73" fmla="*/ 895 h 1000"/>
                <a:gd name="T74" fmla="*/ 444 w 1158"/>
                <a:gd name="T75" fmla="*/ 883 h 1000"/>
                <a:gd name="T76" fmla="*/ 368 w 1158"/>
                <a:gd name="T77" fmla="*/ 895 h 1000"/>
                <a:gd name="T78" fmla="*/ 203 w 1158"/>
                <a:gd name="T79" fmla="*/ 845 h 1000"/>
                <a:gd name="T80" fmla="*/ 85 w 1158"/>
                <a:gd name="T81" fmla="*/ 864 h 1000"/>
                <a:gd name="T82" fmla="*/ 55 w 1158"/>
                <a:gd name="T83" fmla="*/ 864 h 1000"/>
                <a:gd name="T84" fmla="*/ 79 w 1158"/>
                <a:gd name="T85" fmla="*/ 826 h 1000"/>
                <a:gd name="T86" fmla="*/ 87 w 1158"/>
                <a:gd name="T87" fmla="*/ 771 h 1000"/>
                <a:gd name="T88" fmla="*/ 81 w 1158"/>
                <a:gd name="T89" fmla="*/ 686 h 1000"/>
                <a:gd name="T90" fmla="*/ 96 w 1158"/>
                <a:gd name="T91" fmla="*/ 626 h 1000"/>
                <a:gd name="T92" fmla="*/ 115 w 1158"/>
                <a:gd name="T93" fmla="*/ 591 h 1000"/>
                <a:gd name="T94" fmla="*/ 113 w 1158"/>
                <a:gd name="T95" fmla="*/ 539 h 1000"/>
                <a:gd name="T96" fmla="*/ 109 w 1158"/>
                <a:gd name="T97" fmla="*/ 486 h 1000"/>
                <a:gd name="T98" fmla="*/ 61 w 1158"/>
                <a:gd name="T99" fmla="*/ 349 h 1000"/>
                <a:gd name="T100" fmla="*/ 22 w 1158"/>
                <a:gd name="T101" fmla="*/ 302 h 1000"/>
                <a:gd name="T102" fmla="*/ 310 w 1158"/>
                <a:gd name="T103" fmla="*/ 1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8" h="1000">
                  <a:moveTo>
                    <a:pt x="625" y="5"/>
                  </a:moveTo>
                  <a:lnTo>
                    <a:pt x="632" y="14"/>
                  </a:lnTo>
                  <a:lnTo>
                    <a:pt x="637" y="21"/>
                  </a:lnTo>
                  <a:lnTo>
                    <a:pt x="637" y="39"/>
                  </a:lnTo>
                  <a:lnTo>
                    <a:pt x="628" y="49"/>
                  </a:lnTo>
                  <a:lnTo>
                    <a:pt x="627" y="62"/>
                  </a:lnTo>
                  <a:lnTo>
                    <a:pt x="634" y="94"/>
                  </a:lnTo>
                  <a:lnTo>
                    <a:pt x="637" y="100"/>
                  </a:lnTo>
                  <a:lnTo>
                    <a:pt x="644" y="114"/>
                  </a:lnTo>
                  <a:lnTo>
                    <a:pt x="646" y="126"/>
                  </a:lnTo>
                  <a:lnTo>
                    <a:pt x="653" y="135"/>
                  </a:lnTo>
                  <a:lnTo>
                    <a:pt x="655" y="136"/>
                  </a:lnTo>
                  <a:lnTo>
                    <a:pt x="667" y="155"/>
                  </a:lnTo>
                  <a:lnTo>
                    <a:pt x="676" y="164"/>
                  </a:lnTo>
                  <a:lnTo>
                    <a:pt x="679" y="173"/>
                  </a:lnTo>
                  <a:lnTo>
                    <a:pt x="674" y="182"/>
                  </a:lnTo>
                  <a:lnTo>
                    <a:pt x="671" y="188"/>
                  </a:lnTo>
                  <a:lnTo>
                    <a:pt x="667" y="210"/>
                  </a:lnTo>
                  <a:lnTo>
                    <a:pt x="656" y="222"/>
                  </a:lnTo>
                  <a:lnTo>
                    <a:pt x="655" y="238"/>
                  </a:lnTo>
                  <a:lnTo>
                    <a:pt x="656" y="252"/>
                  </a:lnTo>
                  <a:lnTo>
                    <a:pt x="650" y="259"/>
                  </a:lnTo>
                  <a:lnTo>
                    <a:pt x="638" y="264"/>
                  </a:lnTo>
                  <a:lnTo>
                    <a:pt x="634" y="273"/>
                  </a:lnTo>
                  <a:lnTo>
                    <a:pt x="631" y="284"/>
                  </a:lnTo>
                  <a:lnTo>
                    <a:pt x="616" y="293"/>
                  </a:lnTo>
                  <a:lnTo>
                    <a:pt x="600" y="299"/>
                  </a:lnTo>
                  <a:lnTo>
                    <a:pt x="596" y="311"/>
                  </a:lnTo>
                  <a:lnTo>
                    <a:pt x="588" y="327"/>
                  </a:lnTo>
                  <a:lnTo>
                    <a:pt x="588" y="346"/>
                  </a:lnTo>
                  <a:lnTo>
                    <a:pt x="588" y="364"/>
                  </a:lnTo>
                  <a:lnTo>
                    <a:pt x="584" y="372"/>
                  </a:lnTo>
                  <a:lnTo>
                    <a:pt x="572" y="381"/>
                  </a:lnTo>
                  <a:lnTo>
                    <a:pt x="566" y="386"/>
                  </a:lnTo>
                  <a:lnTo>
                    <a:pt x="563" y="398"/>
                  </a:lnTo>
                  <a:lnTo>
                    <a:pt x="568" y="406"/>
                  </a:lnTo>
                  <a:lnTo>
                    <a:pt x="574" y="415"/>
                  </a:lnTo>
                  <a:lnTo>
                    <a:pt x="569" y="425"/>
                  </a:lnTo>
                  <a:lnTo>
                    <a:pt x="566" y="437"/>
                  </a:lnTo>
                  <a:lnTo>
                    <a:pt x="560" y="449"/>
                  </a:lnTo>
                  <a:lnTo>
                    <a:pt x="548" y="458"/>
                  </a:lnTo>
                  <a:lnTo>
                    <a:pt x="545" y="470"/>
                  </a:lnTo>
                  <a:lnTo>
                    <a:pt x="547" y="489"/>
                  </a:lnTo>
                  <a:lnTo>
                    <a:pt x="556" y="499"/>
                  </a:lnTo>
                  <a:lnTo>
                    <a:pt x="557" y="504"/>
                  </a:lnTo>
                  <a:lnTo>
                    <a:pt x="553" y="510"/>
                  </a:lnTo>
                  <a:lnTo>
                    <a:pt x="548" y="517"/>
                  </a:lnTo>
                  <a:lnTo>
                    <a:pt x="965" y="490"/>
                  </a:lnTo>
                  <a:lnTo>
                    <a:pt x="966" y="493"/>
                  </a:lnTo>
                  <a:lnTo>
                    <a:pt x="966" y="499"/>
                  </a:lnTo>
                  <a:lnTo>
                    <a:pt x="962" y="504"/>
                  </a:lnTo>
                  <a:lnTo>
                    <a:pt x="960" y="522"/>
                  </a:lnTo>
                  <a:lnTo>
                    <a:pt x="953" y="544"/>
                  </a:lnTo>
                  <a:lnTo>
                    <a:pt x="945" y="564"/>
                  </a:lnTo>
                  <a:lnTo>
                    <a:pt x="945" y="578"/>
                  </a:lnTo>
                  <a:lnTo>
                    <a:pt x="951" y="600"/>
                  </a:lnTo>
                  <a:lnTo>
                    <a:pt x="960" y="612"/>
                  </a:lnTo>
                  <a:lnTo>
                    <a:pt x="968" y="619"/>
                  </a:lnTo>
                  <a:lnTo>
                    <a:pt x="973" y="623"/>
                  </a:lnTo>
                  <a:lnTo>
                    <a:pt x="982" y="639"/>
                  </a:lnTo>
                  <a:lnTo>
                    <a:pt x="985" y="647"/>
                  </a:lnTo>
                  <a:lnTo>
                    <a:pt x="991" y="653"/>
                  </a:lnTo>
                  <a:lnTo>
                    <a:pt x="998" y="662"/>
                  </a:lnTo>
                  <a:lnTo>
                    <a:pt x="998" y="677"/>
                  </a:lnTo>
                  <a:lnTo>
                    <a:pt x="1004" y="691"/>
                  </a:lnTo>
                  <a:lnTo>
                    <a:pt x="1015" y="709"/>
                  </a:lnTo>
                  <a:lnTo>
                    <a:pt x="1044" y="730"/>
                  </a:lnTo>
                  <a:lnTo>
                    <a:pt x="1060" y="727"/>
                  </a:lnTo>
                  <a:lnTo>
                    <a:pt x="1069" y="718"/>
                  </a:lnTo>
                  <a:lnTo>
                    <a:pt x="1080" y="709"/>
                  </a:lnTo>
                  <a:lnTo>
                    <a:pt x="1087" y="707"/>
                  </a:lnTo>
                  <a:lnTo>
                    <a:pt x="1090" y="703"/>
                  </a:lnTo>
                  <a:lnTo>
                    <a:pt x="1093" y="697"/>
                  </a:lnTo>
                  <a:lnTo>
                    <a:pt x="1096" y="694"/>
                  </a:lnTo>
                  <a:lnTo>
                    <a:pt x="1102" y="698"/>
                  </a:lnTo>
                  <a:lnTo>
                    <a:pt x="1105" y="722"/>
                  </a:lnTo>
                  <a:lnTo>
                    <a:pt x="1100" y="727"/>
                  </a:lnTo>
                  <a:lnTo>
                    <a:pt x="1096" y="743"/>
                  </a:lnTo>
                  <a:lnTo>
                    <a:pt x="1103" y="749"/>
                  </a:lnTo>
                  <a:lnTo>
                    <a:pt x="1109" y="763"/>
                  </a:lnTo>
                  <a:lnTo>
                    <a:pt x="1106" y="771"/>
                  </a:lnTo>
                  <a:lnTo>
                    <a:pt x="1098" y="775"/>
                  </a:lnTo>
                  <a:lnTo>
                    <a:pt x="1090" y="786"/>
                  </a:lnTo>
                  <a:lnTo>
                    <a:pt x="1089" y="792"/>
                  </a:lnTo>
                  <a:lnTo>
                    <a:pt x="1089" y="800"/>
                  </a:lnTo>
                  <a:lnTo>
                    <a:pt x="1087" y="805"/>
                  </a:lnTo>
                  <a:lnTo>
                    <a:pt x="1080" y="805"/>
                  </a:lnTo>
                  <a:lnTo>
                    <a:pt x="1050" y="811"/>
                  </a:lnTo>
                  <a:lnTo>
                    <a:pt x="1037" y="815"/>
                  </a:lnTo>
                  <a:lnTo>
                    <a:pt x="1024" y="824"/>
                  </a:lnTo>
                  <a:lnTo>
                    <a:pt x="1018" y="836"/>
                  </a:lnTo>
                  <a:lnTo>
                    <a:pt x="1018" y="845"/>
                  </a:lnTo>
                  <a:lnTo>
                    <a:pt x="1021" y="862"/>
                  </a:lnTo>
                  <a:lnTo>
                    <a:pt x="1025" y="871"/>
                  </a:lnTo>
                  <a:lnTo>
                    <a:pt x="1036" y="883"/>
                  </a:lnTo>
                  <a:lnTo>
                    <a:pt x="1033" y="892"/>
                  </a:lnTo>
                  <a:lnTo>
                    <a:pt x="1044" y="902"/>
                  </a:lnTo>
                  <a:lnTo>
                    <a:pt x="1060" y="902"/>
                  </a:lnTo>
                  <a:lnTo>
                    <a:pt x="1077" y="900"/>
                  </a:lnTo>
                  <a:lnTo>
                    <a:pt x="1081" y="902"/>
                  </a:lnTo>
                  <a:lnTo>
                    <a:pt x="1093" y="911"/>
                  </a:lnTo>
                  <a:lnTo>
                    <a:pt x="1103" y="914"/>
                  </a:lnTo>
                  <a:lnTo>
                    <a:pt x="1108" y="914"/>
                  </a:lnTo>
                  <a:lnTo>
                    <a:pt x="1125" y="923"/>
                  </a:lnTo>
                  <a:lnTo>
                    <a:pt x="1130" y="932"/>
                  </a:lnTo>
                  <a:lnTo>
                    <a:pt x="1133" y="942"/>
                  </a:lnTo>
                  <a:lnTo>
                    <a:pt x="1139" y="941"/>
                  </a:lnTo>
                  <a:lnTo>
                    <a:pt x="1149" y="938"/>
                  </a:lnTo>
                  <a:lnTo>
                    <a:pt x="1156" y="942"/>
                  </a:lnTo>
                  <a:lnTo>
                    <a:pt x="1158" y="947"/>
                  </a:lnTo>
                  <a:lnTo>
                    <a:pt x="1153" y="960"/>
                  </a:lnTo>
                  <a:lnTo>
                    <a:pt x="1148" y="974"/>
                  </a:lnTo>
                  <a:lnTo>
                    <a:pt x="1145" y="977"/>
                  </a:lnTo>
                  <a:lnTo>
                    <a:pt x="1133" y="976"/>
                  </a:lnTo>
                  <a:lnTo>
                    <a:pt x="1127" y="985"/>
                  </a:lnTo>
                  <a:lnTo>
                    <a:pt x="1114" y="986"/>
                  </a:lnTo>
                  <a:lnTo>
                    <a:pt x="1102" y="983"/>
                  </a:lnTo>
                  <a:lnTo>
                    <a:pt x="1090" y="988"/>
                  </a:lnTo>
                  <a:lnTo>
                    <a:pt x="1081" y="985"/>
                  </a:lnTo>
                  <a:lnTo>
                    <a:pt x="1075" y="980"/>
                  </a:lnTo>
                  <a:lnTo>
                    <a:pt x="1071" y="977"/>
                  </a:lnTo>
                  <a:lnTo>
                    <a:pt x="1066" y="970"/>
                  </a:lnTo>
                  <a:lnTo>
                    <a:pt x="1063" y="964"/>
                  </a:lnTo>
                  <a:lnTo>
                    <a:pt x="1044" y="945"/>
                  </a:lnTo>
                  <a:lnTo>
                    <a:pt x="1016" y="936"/>
                  </a:lnTo>
                  <a:lnTo>
                    <a:pt x="988" y="926"/>
                  </a:lnTo>
                  <a:lnTo>
                    <a:pt x="969" y="926"/>
                  </a:lnTo>
                  <a:lnTo>
                    <a:pt x="954" y="930"/>
                  </a:lnTo>
                  <a:lnTo>
                    <a:pt x="944" y="938"/>
                  </a:lnTo>
                  <a:lnTo>
                    <a:pt x="879" y="976"/>
                  </a:lnTo>
                  <a:lnTo>
                    <a:pt x="872" y="974"/>
                  </a:lnTo>
                  <a:lnTo>
                    <a:pt x="866" y="966"/>
                  </a:lnTo>
                  <a:lnTo>
                    <a:pt x="866" y="954"/>
                  </a:lnTo>
                  <a:lnTo>
                    <a:pt x="864" y="948"/>
                  </a:lnTo>
                  <a:lnTo>
                    <a:pt x="854" y="941"/>
                  </a:lnTo>
                  <a:lnTo>
                    <a:pt x="843" y="950"/>
                  </a:lnTo>
                  <a:lnTo>
                    <a:pt x="840" y="954"/>
                  </a:lnTo>
                  <a:lnTo>
                    <a:pt x="819" y="961"/>
                  </a:lnTo>
                  <a:lnTo>
                    <a:pt x="807" y="961"/>
                  </a:lnTo>
                  <a:lnTo>
                    <a:pt x="799" y="961"/>
                  </a:lnTo>
                  <a:lnTo>
                    <a:pt x="792" y="961"/>
                  </a:lnTo>
                  <a:lnTo>
                    <a:pt x="790" y="966"/>
                  </a:lnTo>
                  <a:lnTo>
                    <a:pt x="789" y="970"/>
                  </a:lnTo>
                  <a:lnTo>
                    <a:pt x="777" y="980"/>
                  </a:lnTo>
                  <a:lnTo>
                    <a:pt x="773" y="985"/>
                  </a:lnTo>
                  <a:lnTo>
                    <a:pt x="765" y="985"/>
                  </a:lnTo>
                  <a:lnTo>
                    <a:pt x="759" y="988"/>
                  </a:lnTo>
                  <a:lnTo>
                    <a:pt x="754" y="994"/>
                  </a:lnTo>
                  <a:lnTo>
                    <a:pt x="746" y="1000"/>
                  </a:lnTo>
                  <a:lnTo>
                    <a:pt x="740" y="997"/>
                  </a:lnTo>
                  <a:lnTo>
                    <a:pt x="734" y="988"/>
                  </a:lnTo>
                  <a:lnTo>
                    <a:pt x="723" y="976"/>
                  </a:lnTo>
                  <a:lnTo>
                    <a:pt x="717" y="973"/>
                  </a:lnTo>
                  <a:lnTo>
                    <a:pt x="705" y="976"/>
                  </a:lnTo>
                  <a:lnTo>
                    <a:pt x="693" y="973"/>
                  </a:lnTo>
                  <a:lnTo>
                    <a:pt x="680" y="969"/>
                  </a:lnTo>
                  <a:lnTo>
                    <a:pt x="679" y="953"/>
                  </a:lnTo>
                  <a:lnTo>
                    <a:pt x="677" y="947"/>
                  </a:lnTo>
                  <a:lnTo>
                    <a:pt x="677" y="947"/>
                  </a:lnTo>
                  <a:lnTo>
                    <a:pt x="676" y="936"/>
                  </a:lnTo>
                  <a:lnTo>
                    <a:pt x="668" y="930"/>
                  </a:lnTo>
                  <a:lnTo>
                    <a:pt x="659" y="926"/>
                  </a:lnTo>
                  <a:lnTo>
                    <a:pt x="652" y="915"/>
                  </a:lnTo>
                  <a:lnTo>
                    <a:pt x="644" y="905"/>
                  </a:lnTo>
                  <a:lnTo>
                    <a:pt x="638" y="900"/>
                  </a:lnTo>
                  <a:lnTo>
                    <a:pt x="631" y="898"/>
                  </a:lnTo>
                  <a:lnTo>
                    <a:pt x="621" y="897"/>
                  </a:lnTo>
                  <a:lnTo>
                    <a:pt x="621" y="892"/>
                  </a:lnTo>
                  <a:lnTo>
                    <a:pt x="612" y="894"/>
                  </a:lnTo>
                  <a:lnTo>
                    <a:pt x="606" y="889"/>
                  </a:lnTo>
                  <a:lnTo>
                    <a:pt x="608" y="886"/>
                  </a:lnTo>
                  <a:lnTo>
                    <a:pt x="605" y="883"/>
                  </a:lnTo>
                  <a:lnTo>
                    <a:pt x="599" y="885"/>
                  </a:lnTo>
                  <a:lnTo>
                    <a:pt x="591" y="889"/>
                  </a:lnTo>
                  <a:lnTo>
                    <a:pt x="582" y="886"/>
                  </a:lnTo>
                  <a:lnTo>
                    <a:pt x="562" y="885"/>
                  </a:lnTo>
                  <a:lnTo>
                    <a:pt x="551" y="883"/>
                  </a:lnTo>
                  <a:lnTo>
                    <a:pt x="544" y="883"/>
                  </a:lnTo>
                  <a:lnTo>
                    <a:pt x="537" y="891"/>
                  </a:lnTo>
                  <a:lnTo>
                    <a:pt x="531" y="895"/>
                  </a:lnTo>
                  <a:lnTo>
                    <a:pt x="525" y="903"/>
                  </a:lnTo>
                  <a:lnTo>
                    <a:pt x="513" y="902"/>
                  </a:lnTo>
                  <a:lnTo>
                    <a:pt x="506" y="902"/>
                  </a:lnTo>
                  <a:lnTo>
                    <a:pt x="500" y="898"/>
                  </a:lnTo>
                  <a:lnTo>
                    <a:pt x="494" y="895"/>
                  </a:lnTo>
                  <a:lnTo>
                    <a:pt x="485" y="892"/>
                  </a:lnTo>
                  <a:lnTo>
                    <a:pt x="474" y="886"/>
                  </a:lnTo>
                  <a:lnTo>
                    <a:pt x="469" y="883"/>
                  </a:lnTo>
                  <a:lnTo>
                    <a:pt x="466" y="883"/>
                  </a:lnTo>
                  <a:lnTo>
                    <a:pt x="444" y="883"/>
                  </a:lnTo>
                  <a:lnTo>
                    <a:pt x="426" y="895"/>
                  </a:lnTo>
                  <a:lnTo>
                    <a:pt x="413" y="895"/>
                  </a:lnTo>
                  <a:lnTo>
                    <a:pt x="402" y="898"/>
                  </a:lnTo>
                  <a:lnTo>
                    <a:pt x="389" y="892"/>
                  </a:lnTo>
                  <a:lnTo>
                    <a:pt x="368" y="895"/>
                  </a:lnTo>
                  <a:lnTo>
                    <a:pt x="339" y="889"/>
                  </a:lnTo>
                  <a:lnTo>
                    <a:pt x="295" y="877"/>
                  </a:lnTo>
                  <a:lnTo>
                    <a:pt x="269" y="865"/>
                  </a:lnTo>
                  <a:lnTo>
                    <a:pt x="236" y="853"/>
                  </a:lnTo>
                  <a:lnTo>
                    <a:pt x="203" y="845"/>
                  </a:lnTo>
                  <a:lnTo>
                    <a:pt x="193" y="846"/>
                  </a:lnTo>
                  <a:lnTo>
                    <a:pt x="172" y="852"/>
                  </a:lnTo>
                  <a:lnTo>
                    <a:pt x="141" y="853"/>
                  </a:lnTo>
                  <a:lnTo>
                    <a:pt x="110" y="856"/>
                  </a:lnTo>
                  <a:lnTo>
                    <a:pt x="85" y="864"/>
                  </a:lnTo>
                  <a:lnTo>
                    <a:pt x="73" y="871"/>
                  </a:lnTo>
                  <a:lnTo>
                    <a:pt x="69" y="876"/>
                  </a:lnTo>
                  <a:lnTo>
                    <a:pt x="64" y="870"/>
                  </a:lnTo>
                  <a:lnTo>
                    <a:pt x="63" y="865"/>
                  </a:lnTo>
                  <a:lnTo>
                    <a:pt x="55" y="864"/>
                  </a:lnTo>
                  <a:lnTo>
                    <a:pt x="51" y="855"/>
                  </a:lnTo>
                  <a:lnTo>
                    <a:pt x="53" y="849"/>
                  </a:lnTo>
                  <a:lnTo>
                    <a:pt x="64" y="843"/>
                  </a:lnTo>
                  <a:lnTo>
                    <a:pt x="75" y="834"/>
                  </a:lnTo>
                  <a:lnTo>
                    <a:pt x="79" y="826"/>
                  </a:lnTo>
                  <a:lnTo>
                    <a:pt x="81" y="815"/>
                  </a:lnTo>
                  <a:lnTo>
                    <a:pt x="78" y="805"/>
                  </a:lnTo>
                  <a:lnTo>
                    <a:pt x="79" y="797"/>
                  </a:lnTo>
                  <a:lnTo>
                    <a:pt x="81" y="789"/>
                  </a:lnTo>
                  <a:lnTo>
                    <a:pt x="87" y="771"/>
                  </a:lnTo>
                  <a:lnTo>
                    <a:pt x="93" y="755"/>
                  </a:lnTo>
                  <a:lnTo>
                    <a:pt x="90" y="727"/>
                  </a:lnTo>
                  <a:lnTo>
                    <a:pt x="82" y="716"/>
                  </a:lnTo>
                  <a:lnTo>
                    <a:pt x="79" y="707"/>
                  </a:lnTo>
                  <a:lnTo>
                    <a:pt x="81" y="686"/>
                  </a:lnTo>
                  <a:lnTo>
                    <a:pt x="82" y="657"/>
                  </a:lnTo>
                  <a:lnTo>
                    <a:pt x="84" y="648"/>
                  </a:lnTo>
                  <a:lnTo>
                    <a:pt x="88" y="642"/>
                  </a:lnTo>
                  <a:lnTo>
                    <a:pt x="93" y="635"/>
                  </a:lnTo>
                  <a:lnTo>
                    <a:pt x="96" y="626"/>
                  </a:lnTo>
                  <a:lnTo>
                    <a:pt x="102" y="620"/>
                  </a:lnTo>
                  <a:lnTo>
                    <a:pt x="105" y="613"/>
                  </a:lnTo>
                  <a:lnTo>
                    <a:pt x="105" y="606"/>
                  </a:lnTo>
                  <a:lnTo>
                    <a:pt x="109" y="601"/>
                  </a:lnTo>
                  <a:lnTo>
                    <a:pt x="115" y="591"/>
                  </a:lnTo>
                  <a:lnTo>
                    <a:pt x="117" y="573"/>
                  </a:lnTo>
                  <a:lnTo>
                    <a:pt x="119" y="564"/>
                  </a:lnTo>
                  <a:lnTo>
                    <a:pt x="117" y="557"/>
                  </a:lnTo>
                  <a:lnTo>
                    <a:pt x="115" y="546"/>
                  </a:lnTo>
                  <a:lnTo>
                    <a:pt x="113" y="539"/>
                  </a:lnTo>
                  <a:lnTo>
                    <a:pt x="117" y="526"/>
                  </a:lnTo>
                  <a:lnTo>
                    <a:pt x="119" y="516"/>
                  </a:lnTo>
                  <a:lnTo>
                    <a:pt x="117" y="510"/>
                  </a:lnTo>
                  <a:lnTo>
                    <a:pt x="113" y="492"/>
                  </a:lnTo>
                  <a:lnTo>
                    <a:pt x="109" y="486"/>
                  </a:lnTo>
                  <a:lnTo>
                    <a:pt x="102" y="464"/>
                  </a:lnTo>
                  <a:lnTo>
                    <a:pt x="93" y="448"/>
                  </a:lnTo>
                  <a:lnTo>
                    <a:pt x="84" y="422"/>
                  </a:lnTo>
                  <a:lnTo>
                    <a:pt x="66" y="378"/>
                  </a:lnTo>
                  <a:lnTo>
                    <a:pt x="61" y="349"/>
                  </a:lnTo>
                  <a:lnTo>
                    <a:pt x="60" y="335"/>
                  </a:lnTo>
                  <a:lnTo>
                    <a:pt x="50" y="327"/>
                  </a:lnTo>
                  <a:lnTo>
                    <a:pt x="43" y="318"/>
                  </a:lnTo>
                  <a:lnTo>
                    <a:pt x="32" y="306"/>
                  </a:lnTo>
                  <a:lnTo>
                    <a:pt x="22" y="302"/>
                  </a:lnTo>
                  <a:lnTo>
                    <a:pt x="8" y="284"/>
                  </a:lnTo>
                  <a:lnTo>
                    <a:pt x="5" y="278"/>
                  </a:lnTo>
                  <a:lnTo>
                    <a:pt x="0" y="20"/>
                  </a:lnTo>
                  <a:lnTo>
                    <a:pt x="119" y="15"/>
                  </a:lnTo>
                  <a:lnTo>
                    <a:pt x="310" y="11"/>
                  </a:lnTo>
                  <a:lnTo>
                    <a:pt x="432" y="8"/>
                  </a:lnTo>
                  <a:lnTo>
                    <a:pt x="619" y="0"/>
                  </a:lnTo>
                  <a:lnTo>
                    <a:pt x="625" y="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9">
              <a:extLst>
                <a:ext uri="{FF2B5EF4-FFF2-40B4-BE49-F238E27FC236}">
                  <a16:creationId xmlns:a16="http://schemas.microsoft.com/office/drawing/2014/main" id="{D059ED1D-397D-4A1B-B865-197402CC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7" y="4198803"/>
              <a:ext cx="600063" cy="584660"/>
            </a:xfrm>
            <a:custGeom>
              <a:avLst/>
              <a:gdLst>
                <a:gd name="T0" fmla="*/ 677 w 1121"/>
                <a:gd name="T1" fmla="*/ 246 h 1138"/>
                <a:gd name="T2" fmla="*/ 631 w 1121"/>
                <a:gd name="T3" fmla="*/ 202 h 1138"/>
                <a:gd name="T4" fmla="*/ 590 w 1121"/>
                <a:gd name="T5" fmla="*/ 133 h 1138"/>
                <a:gd name="T6" fmla="*/ 553 w 1121"/>
                <a:gd name="T7" fmla="*/ 126 h 1138"/>
                <a:gd name="T8" fmla="*/ 507 w 1121"/>
                <a:gd name="T9" fmla="*/ 99 h 1138"/>
                <a:gd name="T10" fmla="*/ 476 w 1121"/>
                <a:gd name="T11" fmla="*/ 65 h 1138"/>
                <a:gd name="T12" fmla="*/ 510 w 1121"/>
                <a:gd name="T13" fmla="*/ 19 h 1138"/>
                <a:gd name="T14" fmla="*/ 148 w 1121"/>
                <a:gd name="T15" fmla="*/ 595 h 1138"/>
                <a:gd name="T16" fmla="*/ 178 w 1121"/>
                <a:gd name="T17" fmla="*/ 651 h 1138"/>
                <a:gd name="T18" fmla="*/ 202 w 1121"/>
                <a:gd name="T19" fmla="*/ 682 h 1138"/>
                <a:gd name="T20" fmla="*/ 209 w 1121"/>
                <a:gd name="T21" fmla="*/ 716 h 1138"/>
                <a:gd name="T22" fmla="*/ 222 w 1121"/>
                <a:gd name="T23" fmla="*/ 735 h 1138"/>
                <a:gd name="T24" fmla="*/ 214 w 1121"/>
                <a:gd name="T25" fmla="*/ 760 h 1138"/>
                <a:gd name="T26" fmla="*/ 203 w 1121"/>
                <a:gd name="T27" fmla="*/ 815 h 1138"/>
                <a:gd name="T28" fmla="*/ 193 w 1121"/>
                <a:gd name="T29" fmla="*/ 853 h 1138"/>
                <a:gd name="T30" fmla="*/ 214 w 1121"/>
                <a:gd name="T31" fmla="*/ 909 h 1138"/>
                <a:gd name="T32" fmla="*/ 219 w 1121"/>
                <a:gd name="T33" fmla="*/ 933 h 1138"/>
                <a:gd name="T34" fmla="*/ 219 w 1121"/>
                <a:gd name="T35" fmla="*/ 953 h 1138"/>
                <a:gd name="T36" fmla="*/ 216 w 1121"/>
                <a:gd name="T37" fmla="*/ 974 h 1138"/>
                <a:gd name="T38" fmla="*/ 218 w 1121"/>
                <a:gd name="T39" fmla="*/ 992 h 1138"/>
                <a:gd name="T40" fmla="*/ 218 w 1121"/>
                <a:gd name="T41" fmla="*/ 1006 h 1138"/>
                <a:gd name="T42" fmla="*/ 221 w 1121"/>
                <a:gd name="T43" fmla="*/ 1023 h 1138"/>
                <a:gd name="T44" fmla="*/ 235 w 1121"/>
                <a:gd name="T45" fmla="*/ 1033 h 1138"/>
                <a:gd name="T46" fmla="*/ 244 w 1121"/>
                <a:gd name="T47" fmla="*/ 1049 h 1138"/>
                <a:gd name="T48" fmla="*/ 250 w 1121"/>
                <a:gd name="T49" fmla="*/ 1067 h 1138"/>
                <a:gd name="T50" fmla="*/ 268 w 1121"/>
                <a:gd name="T51" fmla="*/ 1107 h 1138"/>
                <a:gd name="T52" fmla="*/ 514 w 1121"/>
                <a:gd name="T53" fmla="*/ 1117 h 1138"/>
                <a:gd name="T54" fmla="*/ 880 w 1121"/>
                <a:gd name="T55" fmla="*/ 1126 h 1138"/>
                <a:gd name="T56" fmla="*/ 920 w 1121"/>
                <a:gd name="T57" fmla="*/ 1138 h 1138"/>
                <a:gd name="T58" fmla="*/ 907 w 1121"/>
                <a:gd name="T59" fmla="*/ 1048 h 1138"/>
                <a:gd name="T60" fmla="*/ 1022 w 1121"/>
                <a:gd name="T61" fmla="*/ 1027 h 1138"/>
                <a:gd name="T62" fmla="*/ 1043 w 1121"/>
                <a:gd name="T63" fmla="*/ 995 h 1138"/>
                <a:gd name="T64" fmla="*/ 1035 w 1121"/>
                <a:gd name="T65" fmla="*/ 971 h 1138"/>
                <a:gd name="T66" fmla="*/ 1028 w 1121"/>
                <a:gd name="T67" fmla="*/ 967 h 1138"/>
                <a:gd name="T68" fmla="*/ 1019 w 1121"/>
                <a:gd name="T69" fmla="*/ 967 h 1138"/>
                <a:gd name="T70" fmla="*/ 1037 w 1121"/>
                <a:gd name="T71" fmla="*/ 943 h 1138"/>
                <a:gd name="T72" fmla="*/ 1044 w 1121"/>
                <a:gd name="T73" fmla="*/ 911 h 1138"/>
                <a:gd name="T74" fmla="*/ 1053 w 1121"/>
                <a:gd name="T75" fmla="*/ 869 h 1138"/>
                <a:gd name="T76" fmla="*/ 1049 w 1121"/>
                <a:gd name="T77" fmla="*/ 853 h 1138"/>
                <a:gd name="T78" fmla="*/ 1062 w 1121"/>
                <a:gd name="T79" fmla="*/ 832 h 1138"/>
                <a:gd name="T80" fmla="*/ 1059 w 1121"/>
                <a:gd name="T81" fmla="*/ 813 h 1138"/>
                <a:gd name="T82" fmla="*/ 1058 w 1121"/>
                <a:gd name="T83" fmla="*/ 804 h 1138"/>
                <a:gd name="T84" fmla="*/ 1069 w 1121"/>
                <a:gd name="T85" fmla="*/ 806 h 1138"/>
                <a:gd name="T86" fmla="*/ 1065 w 1121"/>
                <a:gd name="T87" fmla="*/ 769 h 1138"/>
                <a:gd name="T88" fmla="*/ 1061 w 1121"/>
                <a:gd name="T89" fmla="*/ 754 h 1138"/>
                <a:gd name="T90" fmla="*/ 1081 w 1121"/>
                <a:gd name="T91" fmla="*/ 745 h 1138"/>
                <a:gd name="T92" fmla="*/ 1079 w 1121"/>
                <a:gd name="T93" fmla="*/ 732 h 1138"/>
                <a:gd name="T94" fmla="*/ 1090 w 1121"/>
                <a:gd name="T95" fmla="*/ 719 h 1138"/>
                <a:gd name="T96" fmla="*/ 1094 w 1121"/>
                <a:gd name="T97" fmla="*/ 701 h 1138"/>
                <a:gd name="T98" fmla="*/ 1111 w 1121"/>
                <a:gd name="T99" fmla="*/ 694 h 1138"/>
                <a:gd name="T100" fmla="*/ 1100 w 1121"/>
                <a:gd name="T101" fmla="*/ 670 h 1138"/>
                <a:gd name="T102" fmla="*/ 1049 w 1121"/>
                <a:gd name="T103" fmla="*/ 654 h 1138"/>
                <a:gd name="T104" fmla="*/ 1016 w 1121"/>
                <a:gd name="T105" fmla="*/ 576 h 1138"/>
                <a:gd name="T106" fmla="*/ 964 w 1121"/>
                <a:gd name="T107" fmla="*/ 539 h 1138"/>
                <a:gd name="T108" fmla="*/ 951 w 1121"/>
                <a:gd name="T109" fmla="*/ 487 h 1138"/>
                <a:gd name="T110" fmla="*/ 900 w 1121"/>
                <a:gd name="T111" fmla="*/ 431 h 1138"/>
                <a:gd name="T112" fmla="*/ 859 w 1121"/>
                <a:gd name="T113" fmla="*/ 407 h 1138"/>
                <a:gd name="T114" fmla="*/ 821 w 1121"/>
                <a:gd name="T115" fmla="*/ 350 h 1138"/>
                <a:gd name="T116" fmla="*/ 758 w 1121"/>
                <a:gd name="T117" fmla="*/ 31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1" h="1138">
                  <a:moveTo>
                    <a:pt x="743" y="285"/>
                  </a:moveTo>
                  <a:lnTo>
                    <a:pt x="731" y="273"/>
                  </a:lnTo>
                  <a:lnTo>
                    <a:pt x="719" y="267"/>
                  </a:lnTo>
                  <a:lnTo>
                    <a:pt x="703" y="263"/>
                  </a:lnTo>
                  <a:lnTo>
                    <a:pt x="677" y="246"/>
                  </a:lnTo>
                  <a:lnTo>
                    <a:pt x="663" y="235"/>
                  </a:lnTo>
                  <a:lnTo>
                    <a:pt x="659" y="229"/>
                  </a:lnTo>
                  <a:lnTo>
                    <a:pt x="651" y="224"/>
                  </a:lnTo>
                  <a:lnTo>
                    <a:pt x="639" y="208"/>
                  </a:lnTo>
                  <a:lnTo>
                    <a:pt x="631" y="202"/>
                  </a:lnTo>
                  <a:lnTo>
                    <a:pt x="624" y="193"/>
                  </a:lnTo>
                  <a:lnTo>
                    <a:pt x="619" y="180"/>
                  </a:lnTo>
                  <a:lnTo>
                    <a:pt x="615" y="171"/>
                  </a:lnTo>
                  <a:lnTo>
                    <a:pt x="606" y="156"/>
                  </a:lnTo>
                  <a:lnTo>
                    <a:pt x="590" y="133"/>
                  </a:lnTo>
                  <a:lnTo>
                    <a:pt x="584" y="124"/>
                  </a:lnTo>
                  <a:lnTo>
                    <a:pt x="578" y="120"/>
                  </a:lnTo>
                  <a:lnTo>
                    <a:pt x="566" y="121"/>
                  </a:lnTo>
                  <a:lnTo>
                    <a:pt x="560" y="124"/>
                  </a:lnTo>
                  <a:lnTo>
                    <a:pt x="553" y="126"/>
                  </a:lnTo>
                  <a:lnTo>
                    <a:pt x="545" y="124"/>
                  </a:lnTo>
                  <a:lnTo>
                    <a:pt x="535" y="115"/>
                  </a:lnTo>
                  <a:lnTo>
                    <a:pt x="525" y="112"/>
                  </a:lnTo>
                  <a:lnTo>
                    <a:pt x="519" y="105"/>
                  </a:lnTo>
                  <a:lnTo>
                    <a:pt x="507" y="99"/>
                  </a:lnTo>
                  <a:lnTo>
                    <a:pt x="501" y="97"/>
                  </a:lnTo>
                  <a:lnTo>
                    <a:pt x="492" y="93"/>
                  </a:lnTo>
                  <a:lnTo>
                    <a:pt x="485" y="85"/>
                  </a:lnTo>
                  <a:lnTo>
                    <a:pt x="478" y="68"/>
                  </a:lnTo>
                  <a:lnTo>
                    <a:pt x="476" y="65"/>
                  </a:lnTo>
                  <a:lnTo>
                    <a:pt x="481" y="52"/>
                  </a:lnTo>
                  <a:lnTo>
                    <a:pt x="488" y="44"/>
                  </a:lnTo>
                  <a:lnTo>
                    <a:pt x="494" y="34"/>
                  </a:lnTo>
                  <a:lnTo>
                    <a:pt x="501" y="28"/>
                  </a:lnTo>
                  <a:lnTo>
                    <a:pt x="510" y="19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262" y="35"/>
                  </a:lnTo>
                  <a:lnTo>
                    <a:pt x="0" y="70"/>
                  </a:lnTo>
                  <a:lnTo>
                    <a:pt x="148" y="595"/>
                  </a:lnTo>
                  <a:lnTo>
                    <a:pt x="156" y="607"/>
                  </a:lnTo>
                  <a:lnTo>
                    <a:pt x="163" y="623"/>
                  </a:lnTo>
                  <a:lnTo>
                    <a:pt x="168" y="633"/>
                  </a:lnTo>
                  <a:lnTo>
                    <a:pt x="169" y="639"/>
                  </a:lnTo>
                  <a:lnTo>
                    <a:pt x="178" y="651"/>
                  </a:lnTo>
                  <a:lnTo>
                    <a:pt x="181" y="655"/>
                  </a:lnTo>
                  <a:lnTo>
                    <a:pt x="185" y="663"/>
                  </a:lnTo>
                  <a:lnTo>
                    <a:pt x="196" y="673"/>
                  </a:lnTo>
                  <a:lnTo>
                    <a:pt x="202" y="679"/>
                  </a:lnTo>
                  <a:lnTo>
                    <a:pt x="202" y="682"/>
                  </a:lnTo>
                  <a:lnTo>
                    <a:pt x="202" y="688"/>
                  </a:lnTo>
                  <a:lnTo>
                    <a:pt x="206" y="697"/>
                  </a:lnTo>
                  <a:lnTo>
                    <a:pt x="208" y="706"/>
                  </a:lnTo>
                  <a:lnTo>
                    <a:pt x="209" y="710"/>
                  </a:lnTo>
                  <a:lnTo>
                    <a:pt x="209" y="716"/>
                  </a:lnTo>
                  <a:lnTo>
                    <a:pt x="205" y="724"/>
                  </a:lnTo>
                  <a:lnTo>
                    <a:pt x="208" y="729"/>
                  </a:lnTo>
                  <a:lnTo>
                    <a:pt x="214" y="730"/>
                  </a:lnTo>
                  <a:lnTo>
                    <a:pt x="218" y="732"/>
                  </a:lnTo>
                  <a:lnTo>
                    <a:pt x="222" y="735"/>
                  </a:lnTo>
                  <a:lnTo>
                    <a:pt x="229" y="738"/>
                  </a:lnTo>
                  <a:lnTo>
                    <a:pt x="232" y="741"/>
                  </a:lnTo>
                  <a:lnTo>
                    <a:pt x="229" y="750"/>
                  </a:lnTo>
                  <a:lnTo>
                    <a:pt x="216" y="756"/>
                  </a:lnTo>
                  <a:lnTo>
                    <a:pt x="214" y="760"/>
                  </a:lnTo>
                  <a:lnTo>
                    <a:pt x="202" y="785"/>
                  </a:lnTo>
                  <a:lnTo>
                    <a:pt x="202" y="788"/>
                  </a:lnTo>
                  <a:lnTo>
                    <a:pt x="203" y="795"/>
                  </a:lnTo>
                  <a:lnTo>
                    <a:pt x="203" y="804"/>
                  </a:lnTo>
                  <a:lnTo>
                    <a:pt x="203" y="815"/>
                  </a:lnTo>
                  <a:lnTo>
                    <a:pt x="202" y="822"/>
                  </a:lnTo>
                  <a:lnTo>
                    <a:pt x="199" y="831"/>
                  </a:lnTo>
                  <a:lnTo>
                    <a:pt x="196" y="838"/>
                  </a:lnTo>
                  <a:lnTo>
                    <a:pt x="193" y="846"/>
                  </a:lnTo>
                  <a:lnTo>
                    <a:pt x="193" y="853"/>
                  </a:lnTo>
                  <a:lnTo>
                    <a:pt x="193" y="865"/>
                  </a:lnTo>
                  <a:lnTo>
                    <a:pt x="200" y="888"/>
                  </a:lnTo>
                  <a:lnTo>
                    <a:pt x="208" y="897"/>
                  </a:lnTo>
                  <a:lnTo>
                    <a:pt x="211" y="906"/>
                  </a:lnTo>
                  <a:lnTo>
                    <a:pt x="214" y="909"/>
                  </a:lnTo>
                  <a:lnTo>
                    <a:pt x="215" y="914"/>
                  </a:lnTo>
                  <a:lnTo>
                    <a:pt x="216" y="920"/>
                  </a:lnTo>
                  <a:lnTo>
                    <a:pt x="218" y="924"/>
                  </a:lnTo>
                  <a:lnTo>
                    <a:pt x="219" y="927"/>
                  </a:lnTo>
                  <a:lnTo>
                    <a:pt x="219" y="933"/>
                  </a:lnTo>
                  <a:lnTo>
                    <a:pt x="219" y="938"/>
                  </a:lnTo>
                  <a:lnTo>
                    <a:pt x="216" y="943"/>
                  </a:lnTo>
                  <a:lnTo>
                    <a:pt x="216" y="947"/>
                  </a:lnTo>
                  <a:lnTo>
                    <a:pt x="219" y="950"/>
                  </a:lnTo>
                  <a:lnTo>
                    <a:pt x="219" y="953"/>
                  </a:lnTo>
                  <a:lnTo>
                    <a:pt x="218" y="958"/>
                  </a:lnTo>
                  <a:lnTo>
                    <a:pt x="218" y="964"/>
                  </a:lnTo>
                  <a:lnTo>
                    <a:pt x="216" y="967"/>
                  </a:lnTo>
                  <a:lnTo>
                    <a:pt x="216" y="970"/>
                  </a:lnTo>
                  <a:lnTo>
                    <a:pt x="216" y="974"/>
                  </a:lnTo>
                  <a:lnTo>
                    <a:pt x="216" y="977"/>
                  </a:lnTo>
                  <a:lnTo>
                    <a:pt x="218" y="982"/>
                  </a:lnTo>
                  <a:lnTo>
                    <a:pt x="219" y="985"/>
                  </a:lnTo>
                  <a:lnTo>
                    <a:pt x="218" y="989"/>
                  </a:lnTo>
                  <a:lnTo>
                    <a:pt x="218" y="992"/>
                  </a:lnTo>
                  <a:lnTo>
                    <a:pt x="215" y="995"/>
                  </a:lnTo>
                  <a:lnTo>
                    <a:pt x="214" y="998"/>
                  </a:lnTo>
                  <a:lnTo>
                    <a:pt x="214" y="1001"/>
                  </a:lnTo>
                  <a:lnTo>
                    <a:pt x="216" y="1004"/>
                  </a:lnTo>
                  <a:lnTo>
                    <a:pt x="218" y="1006"/>
                  </a:lnTo>
                  <a:lnTo>
                    <a:pt x="219" y="1012"/>
                  </a:lnTo>
                  <a:lnTo>
                    <a:pt x="219" y="1015"/>
                  </a:lnTo>
                  <a:lnTo>
                    <a:pt x="219" y="1017"/>
                  </a:lnTo>
                  <a:lnTo>
                    <a:pt x="221" y="1018"/>
                  </a:lnTo>
                  <a:lnTo>
                    <a:pt x="221" y="1023"/>
                  </a:lnTo>
                  <a:lnTo>
                    <a:pt x="224" y="1024"/>
                  </a:lnTo>
                  <a:lnTo>
                    <a:pt x="229" y="1027"/>
                  </a:lnTo>
                  <a:lnTo>
                    <a:pt x="231" y="1030"/>
                  </a:lnTo>
                  <a:lnTo>
                    <a:pt x="232" y="1032"/>
                  </a:lnTo>
                  <a:lnTo>
                    <a:pt x="235" y="1033"/>
                  </a:lnTo>
                  <a:lnTo>
                    <a:pt x="238" y="1038"/>
                  </a:lnTo>
                  <a:lnTo>
                    <a:pt x="238" y="1039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4" y="1049"/>
                  </a:lnTo>
                  <a:lnTo>
                    <a:pt x="244" y="1052"/>
                  </a:lnTo>
                  <a:lnTo>
                    <a:pt x="246" y="1055"/>
                  </a:lnTo>
                  <a:lnTo>
                    <a:pt x="247" y="1058"/>
                  </a:lnTo>
                  <a:lnTo>
                    <a:pt x="247" y="1064"/>
                  </a:lnTo>
                  <a:lnTo>
                    <a:pt x="250" y="1067"/>
                  </a:lnTo>
                  <a:lnTo>
                    <a:pt x="253" y="1075"/>
                  </a:lnTo>
                  <a:lnTo>
                    <a:pt x="258" y="1083"/>
                  </a:lnTo>
                  <a:lnTo>
                    <a:pt x="265" y="1091"/>
                  </a:lnTo>
                  <a:lnTo>
                    <a:pt x="267" y="1099"/>
                  </a:lnTo>
                  <a:lnTo>
                    <a:pt x="268" y="1107"/>
                  </a:lnTo>
                  <a:lnTo>
                    <a:pt x="273" y="1123"/>
                  </a:lnTo>
                  <a:lnTo>
                    <a:pt x="279" y="1126"/>
                  </a:lnTo>
                  <a:lnTo>
                    <a:pt x="284" y="1129"/>
                  </a:lnTo>
                  <a:lnTo>
                    <a:pt x="288" y="1135"/>
                  </a:lnTo>
                  <a:lnTo>
                    <a:pt x="514" y="1117"/>
                  </a:lnTo>
                  <a:lnTo>
                    <a:pt x="874" y="1091"/>
                  </a:lnTo>
                  <a:lnTo>
                    <a:pt x="877" y="1105"/>
                  </a:lnTo>
                  <a:lnTo>
                    <a:pt x="880" y="1110"/>
                  </a:lnTo>
                  <a:lnTo>
                    <a:pt x="883" y="1120"/>
                  </a:lnTo>
                  <a:lnTo>
                    <a:pt x="880" y="1126"/>
                  </a:lnTo>
                  <a:lnTo>
                    <a:pt x="880" y="1129"/>
                  </a:lnTo>
                  <a:lnTo>
                    <a:pt x="883" y="1134"/>
                  </a:lnTo>
                  <a:lnTo>
                    <a:pt x="883" y="1138"/>
                  </a:lnTo>
                  <a:lnTo>
                    <a:pt x="888" y="1138"/>
                  </a:lnTo>
                  <a:lnTo>
                    <a:pt x="920" y="1138"/>
                  </a:lnTo>
                  <a:lnTo>
                    <a:pt x="922" y="1128"/>
                  </a:lnTo>
                  <a:lnTo>
                    <a:pt x="922" y="1102"/>
                  </a:lnTo>
                  <a:lnTo>
                    <a:pt x="910" y="1064"/>
                  </a:lnTo>
                  <a:lnTo>
                    <a:pt x="907" y="1055"/>
                  </a:lnTo>
                  <a:lnTo>
                    <a:pt x="907" y="1048"/>
                  </a:lnTo>
                  <a:lnTo>
                    <a:pt x="911" y="1036"/>
                  </a:lnTo>
                  <a:lnTo>
                    <a:pt x="914" y="1029"/>
                  </a:lnTo>
                  <a:lnTo>
                    <a:pt x="920" y="1021"/>
                  </a:lnTo>
                  <a:lnTo>
                    <a:pt x="929" y="1018"/>
                  </a:lnTo>
                  <a:lnTo>
                    <a:pt x="1022" y="1027"/>
                  </a:lnTo>
                  <a:lnTo>
                    <a:pt x="1038" y="1030"/>
                  </a:lnTo>
                  <a:lnTo>
                    <a:pt x="1037" y="1029"/>
                  </a:lnTo>
                  <a:lnTo>
                    <a:pt x="1037" y="1006"/>
                  </a:lnTo>
                  <a:lnTo>
                    <a:pt x="1041" y="999"/>
                  </a:lnTo>
                  <a:lnTo>
                    <a:pt x="1043" y="995"/>
                  </a:lnTo>
                  <a:lnTo>
                    <a:pt x="1043" y="982"/>
                  </a:lnTo>
                  <a:lnTo>
                    <a:pt x="1043" y="974"/>
                  </a:lnTo>
                  <a:lnTo>
                    <a:pt x="1038" y="964"/>
                  </a:lnTo>
                  <a:lnTo>
                    <a:pt x="1035" y="965"/>
                  </a:lnTo>
                  <a:lnTo>
                    <a:pt x="1035" y="971"/>
                  </a:lnTo>
                  <a:lnTo>
                    <a:pt x="1035" y="976"/>
                  </a:lnTo>
                  <a:lnTo>
                    <a:pt x="1034" y="976"/>
                  </a:lnTo>
                  <a:lnTo>
                    <a:pt x="1034" y="973"/>
                  </a:lnTo>
                  <a:lnTo>
                    <a:pt x="1032" y="970"/>
                  </a:lnTo>
                  <a:lnTo>
                    <a:pt x="1028" y="967"/>
                  </a:lnTo>
                  <a:lnTo>
                    <a:pt x="1022" y="970"/>
                  </a:lnTo>
                  <a:lnTo>
                    <a:pt x="1016" y="970"/>
                  </a:lnTo>
                  <a:lnTo>
                    <a:pt x="1013" y="967"/>
                  </a:lnTo>
                  <a:lnTo>
                    <a:pt x="1017" y="965"/>
                  </a:lnTo>
                  <a:lnTo>
                    <a:pt x="1019" y="967"/>
                  </a:lnTo>
                  <a:lnTo>
                    <a:pt x="1022" y="965"/>
                  </a:lnTo>
                  <a:lnTo>
                    <a:pt x="1025" y="961"/>
                  </a:lnTo>
                  <a:lnTo>
                    <a:pt x="1028" y="961"/>
                  </a:lnTo>
                  <a:lnTo>
                    <a:pt x="1035" y="953"/>
                  </a:lnTo>
                  <a:lnTo>
                    <a:pt x="1037" y="943"/>
                  </a:lnTo>
                  <a:lnTo>
                    <a:pt x="1037" y="932"/>
                  </a:lnTo>
                  <a:lnTo>
                    <a:pt x="1034" y="927"/>
                  </a:lnTo>
                  <a:lnTo>
                    <a:pt x="1035" y="921"/>
                  </a:lnTo>
                  <a:lnTo>
                    <a:pt x="1040" y="920"/>
                  </a:lnTo>
                  <a:lnTo>
                    <a:pt x="1044" y="911"/>
                  </a:lnTo>
                  <a:lnTo>
                    <a:pt x="1052" y="900"/>
                  </a:lnTo>
                  <a:lnTo>
                    <a:pt x="1055" y="896"/>
                  </a:lnTo>
                  <a:lnTo>
                    <a:pt x="1056" y="888"/>
                  </a:lnTo>
                  <a:lnTo>
                    <a:pt x="1055" y="877"/>
                  </a:lnTo>
                  <a:lnTo>
                    <a:pt x="1053" y="869"/>
                  </a:lnTo>
                  <a:lnTo>
                    <a:pt x="1055" y="868"/>
                  </a:lnTo>
                  <a:lnTo>
                    <a:pt x="1055" y="865"/>
                  </a:lnTo>
                  <a:lnTo>
                    <a:pt x="1053" y="862"/>
                  </a:lnTo>
                  <a:lnTo>
                    <a:pt x="1050" y="858"/>
                  </a:lnTo>
                  <a:lnTo>
                    <a:pt x="1049" y="853"/>
                  </a:lnTo>
                  <a:lnTo>
                    <a:pt x="1052" y="852"/>
                  </a:lnTo>
                  <a:lnTo>
                    <a:pt x="1053" y="853"/>
                  </a:lnTo>
                  <a:lnTo>
                    <a:pt x="1055" y="853"/>
                  </a:lnTo>
                  <a:lnTo>
                    <a:pt x="1058" y="843"/>
                  </a:lnTo>
                  <a:lnTo>
                    <a:pt x="1062" y="832"/>
                  </a:lnTo>
                  <a:lnTo>
                    <a:pt x="1066" y="827"/>
                  </a:lnTo>
                  <a:lnTo>
                    <a:pt x="1066" y="819"/>
                  </a:lnTo>
                  <a:lnTo>
                    <a:pt x="1071" y="813"/>
                  </a:lnTo>
                  <a:lnTo>
                    <a:pt x="1065" y="810"/>
                  </a:lnTo>
                  <a:lnTo>
                    <a:pt x="1059" y="813"/>
                  </a:lnTo>
                  <a:lnTo>
                    <a:pt x="1050" y="816"/>
                  </a:lnTo>
                  <a:lnTo>
                    <a:pt x="1046" y="815"/>
                  </a:lnTo>
                  <a:lnTo>
                    <a:pt x="1046" y="810"/>
                  </a:lnTo>
                  <a:lnTo>
                    <a:pt x="1052" y="807"/>
                  </a:lnTo>
                  <a:lnTo>
                    <a:pt x="1058" y="804"/>
                  </a:lnTo>
                  <a:lnTo>
                    <a:pt x="1061" y="801"/>
                  </a:lnTo>
                  <a:lnTo>
                    <a:pt x="1061" y="794"/>
                  </a:lnTo>
                  <a:lnTo>
                    <a:pt x="1065" y="797"/>
                  </a:lnTo>
                  <a:lnTo>
                    <a:pt x="1065" y="801"/>
                  </a:lnTo>
                  <a:lnTo>
                    <a:pt x="1069" y="806"/>
                  </a:lnTo>
                  <a:lnTo>
                    <a:pt x="1072" y="801"/>
                  </a:lnTo>
                  <a:lnTo>
                    <a:pt x="1071" y="795"/>
                  </a:lnTo>
                  <a:lnTo>
                    <a:pt x="1075" y="788"/>
                  </a:lnTo>
                  <a:lnTo>
                    <a:pt x="1071" y="768"/>
                  </a:lnTo>
                  <a:lnTo>
                    <a:pt x="1065" y="769"/>
                  </a:lnTo>
                  <a:lnTo>
                    <a:pt x="1056" y="768"/>
                  </a:lnTo>
                  <a:lnTo>
                    <a:pt x="1052" y="760"/>
                  </a:lnTo>
                  <a:lnTo>
                    <a:pt x="1059" y="762"/>
                  </a:lnTo>
                  <a:lnTo>
                    <a:pt x="1062" y="759"/>
                  </a:lnTo>
                  <a:lnTo>
                    <a:pt x="1061" y="754"/>
                  </a:lnTo>
                  <a:lnTo>
                    <a:pt x="1065" y="753"/>
                  </a:lnTo>
                  <a:lnTo>
                    <a:pt x="1066" y="759"/>
                  </a:lnTo>
                  <a:lnTo>
                    <a:pt x="1071" y="760"/>
                  </a:lnTo>
                  <a:lnTo>
                    <a:pt x="1075" y="754"/>
                  </a:lnTo>
                  <a:lnTo>
                    <a:pt x="1081" y="745"/>
                  </a:lnTo>
                  <a:lnTo>
                    <a:pt x="1085" y="744"/>
                  </a:lnTo>
                  <a:lnTo>
                    <a:pt x="1085" y="735"/>
                  </a:lnTo>
                  <a:lnTo>
                    <a:pt x="1084" y="732"/>
                  </a:lnTo>
                  <a:lnTo>
                    <a:pt x="1082" y="735"/>
                  </a:lnTo>
                  <a:lnTo>
                    <a:pt x="1079" y="732"/>
                  </a:lnTo>
                  <a:lnTo>
                    <a:pt x="1073" y="729"/>
                  </a:lnTo>
                  <a:lnTo>
                    <a:pt x="1073" y="724"/>
                  </a:lnTo>
                  <a:lnTo>
                    <a:pt x="1076" y="719"/>
                  </a:lnTo>
                  <a:lnTo>
                    <a:pt x="1082" y="719"/>
                  </a:lnTo>
                  <a:lnTo>
                    <a:pt x="1090" y="719"/>
                  </a:lnTo>
                  <a:lnTo>
                    <a:pt x="1096" y="719"/>
                  </a:lnTo>
                  <a:lnTo>
                    <a:pt x="1099" y="715"/>
                  </a:lnTo>
                  <a:lnTo>
                    <a:pt x="1106" y="707"/>
                  </a:lnTo>
                  <a:lnTo>
                    <a:pt x="1099" y="707"/>
                  </a:lnTo>
                  <a:lnTo>
                    <a:pt x="1094" y="701"/>
                  </a:lnTo>
                  <a:lnTo>
                    <a:pt x="1099" y="698"/>
                  </a:lnTo>
                  <a:lnTo>
                    <a:pt x="1102" y="695"/>
                  </a:lnTo>
                  <a:lnTo>
                    <a:pt x="1105" y="694"/>
                  </a:lnTo>
                  <a:lnTo>
                    <a:pt x="1106" y="697"/>
                  </a:lnTo>
                  <a:lnTo>
                    <a:pt x="1111" y="694"/>
                  </a:lnTo>
                  <a:lnTo>
                    <a:pt x="1121" y="688"/>
                  </a:lnTo>
                  <a:lnTo>
                    <a:pt x="1121" y="682"/>
                  </a:lnTo>
                  <a:lnTo>
                    <a:pt x="1114" y="674"/>
                  </a:lnTo>
                  <a:lnTo>
                    <a:pt x="1108" y="676"/>
                  </a:lnTo>
                  <a:lnTo>
                    <a:pt x="1100" y="670"/>
                  </a:lnTo>
                  <a:lnTo>
                    <a:pt x="1096" y="670"/>
                  </a:lnTo>
                  <a:lnTo>
                    <a:pt x="1084" y="663"/>
                  </a:lnTo>
                  <a:lnTo>
                    <a:pt x="1073" y="655"/>
                  </a:lnTo>
                  <a:lnTo>
                    <a:pt x="1061" y="660"/>
                  </a:lnTo>
                  <a:lnTo>
                    <a:pt x="1049" y="654"/>
                  </a:lnTo>
                  <a:lnTo>
                    <a:pt x="1037" y="621"/>
                  </a:lnTo>
                  <a:lnTo>
                    <a:pt x="1040" y="611"/>
                  </a:lnTo>
                  <a:lnTo>
                    <a:pt x="1026" y="595"/>
                  </a:lnTo>
                  <a:lnTo>
                    <a:pt x="1016" y="581"/>
                  </a:lnTo>
                  <a:lnTo>
                    <a:pt x="1016" y="576"/>
                  </a:lnTo>
                  <a:lnTo>
                    <a:pt x="1019" y="573"/>
                  </a:lnTo>
                  <a:lnTo>
                    <a:pt x="997" y="557"/>
                  </a:lnTo>
                  <a:lnTo>
                    <a:pt x="985" y="552"/>
                  </a:lnTo>
                  <a:lnTo>
                    <a:pt x="972" y="546"/>
                  </a:lnTo>
                  <a:lnTo>
                    <a:pt x="964" y="539"/>
                  </a:lnTo>
                  <a:lnTo>
                    <a:pt x="964" y="528"/>
                  </a:lnTo>
                  <a:lnTo>
                    <a:pt x="961" y="521"/>
                  </a:lnTo>
                  <a:lnTo>
                    <a:pt x="959" y="512"/>
                  </a:lnTo>
                  <a:lnTo>
                    <a:pt x="954" y="498"/>
                  </a:lnTo>
                  <a:lnTo>
                    <a:pt x="951" y="487"/>
                  </a:lnTo>
                  <a:lnTo>
                    <a:pt x="941" y="478"/>
                  </a:lnTo>
                  <a:lnTo>
                    <a:pt x="932" y="463"/>
                  </a:lnTo>
                  <a:lnTo>
                    <a:pt x="930" y="446"/>
                  </a:lnTo>
                  <a:lnTo>
                    <a:pt x="919" y="438"/>
                  </a:lnTo>
                  <a:lnTo>
                    <a:pt x="900" y="431"/>
                  </a:lnTo>
                  <a:lnTo>
                    <a:pt x="895" y="431"/>
                  </a:lnTo>
                  <a:lnTo>
                    <a:pt x="871" y="422"/>
                  </a:lnTo>
                  <a:lnTo>
                    <a:pt x="865" y="413"/>
                  </a:lnTo>
                  <a:lnTo>
                    <a:pt x="865" y="406"/>
                  </a:lnTo>
                  <a:lnTo>
                    <a:pt x="859" y="407"/>
                  </a:lnTo>
                  <a:lnTo>
                    <a:pt x="844" y="397"/>
                  </a:lnTo>
                  <a:lnTo>
                    <a:pt x="832" y="379"/>
                  </a:lnTo>
                  <a:lnTo>
                    <a:pt x="821" y="364"/>
                  </a:lnTo>
                  <a:lnTo>
                    <a:pt x="821" y="354"/>
                  </a:lnTo>
                  <a:lnTo>
                    <a:pt x="821" y="350"/>
                  </a:lnTo>
                  <a:lnTo>
                    <a:pt x="817" y="344"/>
                  </a:lnTo>
                  <a:lnTo>
                    <a:pt x="809" y="343"/>
                  </a:lnTo>
                  <a:lnTo>
                    <a:pt x="793" y="328"/>
                  </a:lnTo>
                  <a:lnTo>
                    <a:pt x="771" y="322"/>
                  </a:lnTo>
                  <a:lnTo>
                    <a:pt x="758" y="311"/>
                  </a:lnTo>
                  <a:lnTo>
                    <a:pt x="753" y="299"/>
                  </a:lnTo>
                  <a:lnTo>
                    <a:pt x="743" y="28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90">
              <a:extLst>
                <a:ext uri="{FF2B5EF4-FFF2-40B4-BE49-F238E27FC236}">
                  <a16:creationId xmlns:a16="http://schemas.microsoft.com/office/drawing/2014/main" id="{890C0BFD-F4BE-4BFD-914A-82EA5965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039" y="4259218"/>
              <a:ext cx="389837" cy="647023"/>
            </a:xfrm>
            <a:custGeom>
              <a:avLst/>
              <a:gdLst>
                <a:gd name="T0" fmla="*/ 92 w 729"/>
                <a:gd name="T1" fmla="*/ 593 h 1254"/>
                <a:gd name="T2" fmla="*/ 92 w 729"/>
                <a:gd name="T3" fmla="*/ 654 h 1254"/>
                <a:gd name="T4" fmla="*/ 110 w 729"/>
                <a:gd name="T5" fmla="*/ 690 h 1254"/>
                <a:gd name="T6" fmla="*/ 129 w 729"/>
                <a:gd name="T7" fmla="*/ 736 h 1254"/>
                <a:gd name="T8" fmla="*/ 110 w 729"/>
                <a:gd name="T9" fmla="*/ 792 h 1254"/>
                <a:gd name="T10" fmla="*/ 89 w 729"/>
                <a:gd name="T11" fmla="*/ 827 h 1254"/>
                <a:gd name="T12" fmla="*/ 51 w 729"/>
                <a:gd name="T13" fmla="*/ 865 h 1254"/>
                <a:gd name="T14" fmla="*/ 39 w 729"/>
                <a:gd name="T15" fmla="*/ 926 h 1254"/>
                <a:gd name="T16" fmla="*/ 23 w 729"/>
                <a:gd name="T17" fmla="*/ 960 h 1254"/>
                <a:gd name="T18" fmla="*/ 15 w 729"/>
                <a:gd name="T19" fmla="*/ 1003 h 1254"/>
                <a:gd name="T20" fmla="*/ 11 w 729"/>
                <a:gd name="T21" fmla="*/ 1053 h 1254"/>
                <a:gd name="T22" fmla="*/ 420 w 729"/>
                <a:gd name="T23" fmla="*/ 1044 h 1254"/>
                <a:gd name="T24" fmla="*/ 415 w 729"/>
                <a:gd name="T25" fmla="*/ 1076 h 1254"/>
                <a:gd name="T26" fmla="*/ 406 w 729"/>
                <a:gd name="T27" fmla="*/ 1154 h 1254"/>
                <a:gd name="T28" fmla="*/ 437 w 729"/>
                <a:gd name="T29" fmla="*/ 1193 h 1254"/>
                <a:gd name="T30" fmla="*/ 453 w 729"/>
                <a:gd name="T31" fmla="*/ 1231 h 1254"/>
                <a:gd name="T32" fmla="*/ 471 w 729"/>
                <a:gd name="T33" fmla="*/ 1252 h 1254"/>
                <a:gd name="T34" fmla="*/ 498 w 729"/>
                <a:gd name="T35" fmla="*/ 1243 h 1254"/>
                <a:gd name="T36" fmla="*/ 530 w 729"/>
                <a:gd name="T37" fmla="*/ 1217 h 1254"/>
                <a:gd name="T38" fmla="*/ 625 w 729"/>
                <a:gd name="T39" fmla="*/ 1182 h 1254"/>
                <a:gd name="T40" fmla="*/ 673 w 729"/>
                <a:gd name="T41" fmla="*/ 1190 h 1254"/>
                <a:gd name="T42" fmla="*/ 705 w 729"/>
                <a:gd name="T43" fmla="*/ 1198 h 1254"/>
                <a:gd name="T44" fmla="*/ 729 w 729"/>
                <a:gd name="T45" fmla="*/ 1182 h 1254"/>
                <a:gd name="T46" fmla="*/ 691 w 729"/>
                <a:gd name="T47" fmla="*/ 39 h 1254"/>
                <a:gd name="T48" fmla="*/ 681 w 729"/>
                <a:gd name="T49" fmla="*/ 23 h 1254"/>
                <a:gd name="T50" fmla="*/ 673 w 729"/>
                <a:gd name="T51" fmla="*/ 10 h 1254"/>
                <a:gd name="T52" fmla="*/ 234 w 729"/>
                <a:gd name="T53" fmla="*/ 45 h 1254"/>
                <a:gd name="T54" fmla="*/ 235 w 729"/>
                <a:gd name="T55" fmla="*/ 63 h 1254"/>
                <a:gd name="T56" fmla="*/ 217 w 729"/>
                <a:gd name="T57" fmla="*/ 73 h 1254"/>
                <a:gd name="T58" fmla="*/ 201 w 729"/>
                <a:gd name="T59" fmla="*/ 84 h 1254"/>
                <a:gd name="T60" fmla="*/ 197 w 729"/>
                <a:gd name="T61" fmla="*/ 94 h 1254"/>
                <a:gd name="T62" fmla="*/ 197 w 729"/>
                <a:gd name="T63" fmla="*/ 118 h 1254"/>
                <a:gd name="T64" fmla="*/ 184 w 729"/>
                <a:gd name="T65" fmla="*/ 149 h 1254"/>
                <a:gd name="T66" fmla="*/ 175 w 729"/>
                <a:gd name="T67" fmla="*/ 165 h 1254"/>
                <a:gd name="T68" fmla="*/ 169 w 729"/>
                <a:gd name="T69" fmla="*/ 191 h 1254"/>
                <a:gd name="T70" fmla="*/ 157 w 729"/>
                <a:gd name="T71" fmla="*/ 214 h 1254"/>
                <a:gd name="T72" fmla="*/ 131 w 729"/>
                <a:gd name="T73" fmla="*/ 223 h 1254"/>
                <a:gd name="T74" fmla="*/ 129 w 729"/>
                <a:gd name="T75" fmla="*/ 250 h 1254"/>
                <a:gd name="T76" fmla="*/ 117 w 729"/>
                <a:gd name="T77" fmla="*/ 258 h 1254"/>
                <a:gd name="T78" fmla="*/ 101 w 729"/>
                <a:gd name="T79" fmla="*/ 265 h 1254"/>
                <a:gd name="T80" fmla="*/ 113 w 729"/>
                <a:gd name="T81" fmla="*/ 279 h 1254"/>
                <a:gd name="T82" fmla="*/ 114 w 729"/>
                <a:gd name="T83" fmla="*/ 290 h 1254"/>
                <a:gd name="T84" fmla="*/ 104 w 729"/>
                <a:gd name="T85" fmla="*/ 290 h 1254"/>
                <a:gd name="T86" fmla="*/ 101 w 729"/>
                <a:gd name="T87" fmla="*/ 305 h 1254"/>
                <a:gd name="T88" fmla="*/ 86 w 729"/>
                <a:gd name="T89" fmla="*/ 321 h 1254"/>
                <a:gd name="T90" fmla="*/ 86 w 729"/>
                <a:gd name="T91" fmla="*/ 342 h 1254"/>
                <a:gd name="T92" fmla="*/ 99 w 729"/>
                <a:gd name="T93" fmla="*/ 351 h 1254"/>
                <a:gd name="T94" fmla="*/ 86 w 729"/>
                <a:gd name="T95" fmla="*/ 384 h 1254"/>
                <a:gd name="T96" fmla="*/ 60 w 729"/>
                <a:gd name="T97" fmla="*/ 408 h 1254"/>
                <a:gd name="T98" fmla="*/ 70 w 729"/>
                <a:gd name="T99" fmla="*/ 429 h 1254"/>
                <a:gd name="T100" fmla="*/ 92 w 729"/>
                <a:gd name="T101" fmla="*/ 442 h 1254"/>
                <a:gd name="T102" fmla="*/ 76 w 729"/>
                <a:gd name="T103" fmla="*/ 463 h 1254"/>
                <a:gd name="T104" fmla="*/ 89 w 729"/>
                <a:gd name="T105" fmla="*/ 484 h 1254"/>
                <a:gd name="T106" fmla="*/ 87 w 729"/>
                <a:gd name="T107" fmla="*/ 507 h 1254"/>
                <a:gd name="T108" fmla="*/ 89 w 729"/>
                <a:gd name="T109" fmla="*/ 519 h 1254"/>
                <a:gd name="T110" fmla="*/ 77 w 729"/>
                <a:gd name="T111" fmla="*/ 546 h 1254"/>
                <a:gd name="T112" fmla="*/ 79 w 729"/>
                <a:gd name="T113" fmla="*/ 559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9" h="1254">
                  <a:moveTo>
                    <a:pt x="82" y="562"/>
                  </a:moveTo>
                  <a:lnTo>
                    <a:pt x="87" y="568"/>
                  </a:lnTo>
                  <a:lnTo>
                    <a:pt x="92" y="575"/>
                  </a:lnTo>
                  <a:lnTo>
                    <a:pt x="92" y="593"/>
                  </a:lnTo>
                  <a:lnTo>
                    <a:pt x="83" y="603"/>
                  </a:lnTo>
                  <a:lnTo>
                    <a:pt x="82" y="616"/>
                  </a:lnTo>
                  <a:lnTo>
                    <a:pt x="89" y="648"/>
                  </a:lnTo>
                  <a:lnTo>
                    <a:pt x="92" y="654"/>
                  </a:lnTo>
                  <a:lnTo>
                    <a:pt x="99" y="668"/>
                  </a:lnTo>
                  <a:lnTo>
                    <a:pt x="101" y="680"/>
                  </a:lnTo>
                  <a:lnTo>
                    <a:pt x="108" y="689"/>
                  </a:lnTo>
                  <a:lnTo>
                    <a:pt x="110" y="690"/>
                  </a:lnTo>
                  <a:lnTo>
                    <a:pt x="122" y="709"/>
                  </a:lnTo>
                  <a:lnTo>
                    <a:pt x="131" y="718"/>
                  </a:lnTo>
                  <a:lnTo>
                    <a:pt x="134" y="727"/>
                  </a:lnTo>
                  <a:lnTo>
                    <a:pt x="129" y="736"/>
                  </a:lnTo>
                  <a:lnTo>
                    <a:pt x="126" y="742"/>
                  </a:lnTo>
                  <a:lnTo>
                    <a:pt x="122" y="764"/>
                  </a:lnTo>
                  <a:lnTo>
                    <a:pt x="111" y="776"/>
                  </a:lnTo>
                  <a:lnTo>
                    <a:pt x="110" y="792"/>
                  </a:lnTo>
                  <a:lnTo>
                    <a:pt x="111" y="806"/>
                  </a:lnTo>
                  <a:lnTo>
                    <a:pt x="105" y="813"/>
                  </a:lnTo>
                  <a:lnTo>
                    <a:pt x="93" y="818"/>
                  </a:lnTo>
                  <a:lnTo>
                    <a:pt x="89" y="827"/>
                  </a:lnTo>
                  <a:lnTo>
                    <a:pt x="86" y="838"/>
                  </a:lnTo>
                  <a:lnTo>
                    <a:pt x="71" y="847"/>
                  </a:lnTo>
                  <a:lnTo>
                    <a:pt x="55" y="853"/>
                  </a:lnTo>
                  <a:lnTo>
                    <a:pt x="51" y="865"/>
                  </a:lnTo>
                  <a:lnTo>
                    <a:pt x="43" y="881"/>
                  </a:lnTo>
                  <a:lnTo>
                    <a:pt x="43" y="900"/>
                  </a:lnTo>
                  <a:lnTo>
                    <a:pt x="43" y="918"/>
                  </a:lnTo>
                  <a:lnTo>
                    <a:pt x="39" y="926"/>
                  </a:lnTo>
                  <a:lnTo>
                    <a:pt x="27" y="935"/>
                  </a:lnTo>
                  <a:lnTo>
                    <a:pt x="21" y="940"/>
                  </a:lnTo>
                  <a:lnTo>
                    <a:pt x="18" y="952"/>
                  </a:lnTo>
                  <a:lnTo>
                    <a:pt x="23" y="960"/>
                  </a:lnTo>
                  <a:lnTo>
                    <a:pt x="29" y="969"/>
                  </a:lnTo>
                  <a:lnTo>
                    <a:pt x="24" y="979"/>
                  </a:lnTo>
                  <a:lnTo>
                    <a:pt x="21" y="991"/>
                  </a:lnTo>
                  <a:lnTo>
                    <a:pt x="15" y="1003"/>
                  </a:lnTo>
                  <a:lnTo>
                    <a:pt x="3" y="1012"/>
                  </a:lnTo>
                  <a:lnTo>
                    <a:pt x="0" y="1024"/>
                  </a:lnTo>
                  <a:lnTo>
                    <a:pt x="2" y="1043"/>
                  </a:lnTo>
                  <a:lnTo>
                    <a:pt x="11" y="1053"/>
                  </a:lnTo>
                  <a:lnTo>
                    <a:pt x="12" y="1058"/>
                  </a:lnTo>
                  <a:lnTo>
                    <a:pt x="8" y="1064"/>
                  </a:lnTo>
                  <a:lnTo>
                    <a:pt x="3" y="1071"/>
                  </a:lnTo>
                  <a:lnTo>
                    <a:pt x="420" y="1044"/>
                  </a:lnTo>
                  <a:lnTo>
                    <a:pt x="421" y="1047"/>
                  </a:lnTo>
                  <a:lnTo>
                    <a:pt x="421" y="1053"/>
                  </a:lnTo>
                  <a:lnTo>
                    <a:pt x="417" y="1058"/>
                  </a:lnTo>
                  <a:lnTo>
                    <a:pt x="415" y="1076"/>
                  </a:lnTo>
                  <a:lnTo>
                    <a:pt x="408" y="1098"/>
                  </a:lnTo>
                  <a:lnTo>
                    <a:pt x="400" y="1118"/>
                  </a:lnTo>
                  <a:lnTo>
                    <a:pt x="400" y="1132"/>
                  </a:lnTo>
                  <a:lnTo>
                    <a:pt x="406" y="1154"/>
                  </a:lnTo>
                  <a:lnTo>
                    <a:pt x="415" y="1166"/>
                  </a:lnTo>
                  <a:lnTo>
                    <a:pt x="423" y="1173"/>
                  </a:lnTo>
                  <a:lnTo>
                    <a:pt x="428" y="1177"/>
                  </a:lnTo>
                  <a:lnTo>
                    <a:pt x="437" y="1193"/>
                  </a:lnTo>
                  <a:lnTo>
                    <a:pt x="440" y="1201"/>
                  </a:lnTo>
                  <a:lnTo>
                    <a:pt x="446" y="1207"/>
                  </a:lnTo>
                  <a:lnTo>
                    <a:pt x="453" y="1216"/>
                  </a:lnTo>
                  <a:lnTo>
                    <a:pt x="453" y="1231"/>
                  </a:lnTo>
                  <a:lnTo>
                    <a:pt x="456" y="1235"/>
                  </a:lnTo>
                  <a:lnTo>
                    <a:pt x="459" y="1245"/>
                  </a:lnTo>
                  <a:lnTo>
                    <a:pt x="465" y="1254"/>
                  </a:lnTo>
                  <a:lnTo>
                    <a:pt x="471" y="1252"/>
                  </a:lnTo>
                  <a:lnTo>
                    <a:pt x="479" y="1248"/>
                  </a:lnTo>
                  <a:lnTo>
                    <a:pt x="485" y="1251"/>
                  </a:lnTo>
                  <a:lnTo>
                    <a:pt x="492" y="1248"/>
                  </a:lnTo>
                  <a:lnTo>
                    <a:pt x="498" y="1243"/>
                  </a:lnTo>
                  <a:lnTo>
                    <a:pt x="505" y="1235"/>
                  </a:lnTo>
                  <a:lnTo>
                    <a:pt x="512" y="1223"/>
                  </a:lnTo>
                  <a:lnTo>
                    <a:pt x="521" y="1217"/>
                  </a:lnTo>
                  <a:lnTo>
                    <a:pt x="530" y="1217"/>
                  </a:lnTo>
                  <a:lnTo>
                    <a:pt x="544" y="1210"/>
                  </a:lnTo>
                  <a:lnTo>
                    <a:pt x="569" y="1199"/>
                  </a:lnTo>
                  <a:lnTo>
                    <a:pt x="589" y="1190"/>
                  </a:lnTo>
                  <a:lnTo>
                    <a:pt x="625" y="1182"/>
                  </a:lnTo>
                  <a:lnTo>
                    <a:pt x="640" y="1186"/>
                  </a:lnTo>
                  <a:lnTo>
                    <a:pt x="647" y="1196"/>
                  </a:lnTo>
                  <a:lnTo>
                    <a:pt x="661" y="1196"/>
                  </a:lnTo>
                  <a:lnTo>
                    <a:pt x="673" y="1190"/>
                  </a:lnTo>
                  <a:lnTo>
                    <a:pt x="684" y="1180"/>
                  </a:lnTo>
                  <a:lnTo>
                    <a:pt x="691" y="1183"/>
                  </a:lnTo>
                  <a:lnTo>
                    <a:pt x="696" y="1193"/>
                  </a:lnTo>
                  <a:lnTo>
                    <a:pt x="705" y="1198"/>
                  </a:lnTo>
                  <a:lnTo>
                    <a:pt x="716" y="1196"/>
                  </a:lnTo>
                  <a:lnTo>
                    <a:pt x="723" y="1186"/>
                  </a:lnTo>
                  <a:lnTo>
                    <a:pt x="729" y="1180"/>
                  </a:lnTo>
                  <a:lnTo>
                    <a:pt x="729" y="1182"/>
                  </a:lnTo>
                  <a:lnTo>
                    <a:pt x="728" y="1190"/>
                  </a:lnTo>
                  <a:lnTo>
                    <a:pt x="678" y="795"/>
                  </a:lnTo>
                  <a:lnTo>
                    <a:pt x="685" y="410"/>
                  </a:lnTo>
                  <a:lnTo>
                    <a:pt x="691" y="39"/>
                  </a:lnTo>
                  <a:lnTo>
                    <a:pt x="693" y="28"/>
                  </a:lnTo>
                  <a:lnTo>
                    <a:pt x="690" y="26"/>
                  </a:lnTo>
                  <a:lnTo>
                    <a:pt x="684" y="26"/>
                  </a:lnTo>
                  <a:lnTo>
                    <a:pt x="681" y="23"/>
                  </a:lnTo>
                  <a:lnTo>
                    <a:pt x="678" y="13"/>
                  </a:lnTo>
                  <a:lnTo>
                    <a:pt x="676" y="12"/>
                  </a:lnTo>
                  <a:lnTo>
                    <a:pt x="676" y="9"/>
                  </a:lnTo>
                  <a:lnTo>
                    <a:pt x="673" y="10"/>
                  </a:lnTo>
                  <a:lnTo>
                    <a:pt x="669" y="0"/>
                  </a:lnTo>
                  <a:lnTo>
                    <a:pt x="228" y="32"/>
                  </a:lnTo>
                  <a:lnTo>
                    <a:pt x="229" y="38"/>
                  </a:lnTo>
                  <a:lnTo>
                    <a:pt x="234" y="45"/>
                  </a:lnTo>
                  <a:lnTo>
                    <a:pt x="241" y="45"/>
                  </a:lnTo>
                  <a:lnTo>
                    <a:pt x="244" y="50"/>
                  </a:lnTo>
                  <a:lnTo>
                    <a:pt x="242" y="57"/>
                  </a:lnTo>
                  <a:lnTo>
                    <a:pt x="235" y="63"/>
                  </a:lnTo>
                  <a:lnTo>
                    <a:pt x="232" y="65"/>
                  </a:lnTo>
                  <a:lnTo>
                    <a:pt x="229" y="70"/>
                  </a:lnTo>
                  <a:lnTo>
                    <a:pt x="223" y="72"/>
                  </a:lnTo>
                  <a:lnTo>
                    <a:pt x="217" y="73"/>
                  </a:lnTo>
                  <a:lnTo>
                    <a:pt x="209" y="76"/>
                  </a:lnTo>
                  <a:lnTo>
                    <a:pt x="204" y="79"/>
                  </a:lnTo>
                  <a:lnTo>
                    <a:pt x="200" y="82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7" y="88"/>
                  </a:lnTo>
                  <a:lnTo>
                    <a:pt x="197" y="93"/>
                  </a:lnTo>
                  <a:lnTo>
                    <a:pt x="197" y="94"/>
                  </a:lnTo>
                  <a:lnTo>
                    <a:pt x="200" y="97"/>
                  </a:lnTo>
                  <a:lnTo>
                    <a:pt x="198" y="100"/>
                  </a:lnTo>
                  <a:lnTo>
                    <a:pt x="197" y="109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2" y="129"/>
                  </a:lnTo>
                  <a:lnTo>
                    <a:pt x="185" y="132"/>
                  </a:lnTo>
                  <a:lnTo>
                    <a:pt x="184" y="149"/>
                  </a:lnTo>
                  <a:lnTo>
                    <a:pt x="182" y="152"/>
                  </a:lnTo>
                  <a:lnTo>
                    <a:pt x="178" y="156"/>
                  </a:lnTo>
                  <a:lnTo>
                    <a:pt x="175" y="159"/>
                  </a:lnTo>
                  <a:lnTo>
                    <a:pt x="175" y="165"/>
                  </a:lnTo>
                  <a:lnTo>
                    <a:pt x="175" y="172"/>
                  </a:lnTo>
                  <a:lnTo>
                    <a:pt x="176" y="182"/>
                  </a:lnTo>
                  <a:lnTo>
                    <a:pt x="173" y="188"/>
                  </a:lnTo>
                  <a:lnTo>
                    <a:pt x="169" y="191"/>
                  </a:lnTo>
                  <a:lnTo>
                    <a:pt x="166" y="196"/>
                  </a:lnTo>
                  <a:lnTo>
                    <a:pt x="163" y="200"/>
                  </a:lnTo>
                  <a:lnTo>
                    <a:pt x="163" y="208"/>
                  </a:lnTo>
                  <a:lnTo>
                    <a:pt x="157" y="214"/>
                  </a:lnTo>
                  <a:lnTo>
                    <a:pt x="145" y="217"/>
                  </a:lnTo>
                  <a:lnTo>
                    <a:pt x="143" y="223"/>
                  </a:lnTo>
                  <a:lnTo>
                    <a:pt x="138" y="221"/>
                  </a:lnTo>
                  <a:lnTo>
                    <a:pt x="131" y="223"/>
                  </a:lnTo>
                  <a:lnTo>
                    <a:pt x="126" y="230"/>
                  </a:lnTo>
                  <a:lnTo>
                    <a:pt x="125" y="236"/>
                  </a:lnTo>
                  <a:lnTo>
                    <a:pt x="123" y="242"/>
                  </a:lnTo>
                  <a:lnTo>
                    <a:pt x="129" y="250"/>
                  </a:lnTo>
                  <a:lnTo>
                    <a:pt x="134" y="253"/>
                  </a:lnTo>
                  <a:lnTo>
                    <a:pt x="132" y="258"/>
                  </a:lnTo>
                  <a:lnTo>
                    <a:pt x="125" y="262"/>
                  </a:lnTo>
                  <a:lnTo>
                    <a:pt x="117" y="258"/>
                  </a:lnTo>
                  <a:lnTo>
                    <a:pt x="111" y="256"/>
                  </a:lnTo>
                  <a:lnTo>
                    <a:pt x="107" y="256"/>
                  </a:lnTo>
                  <a:lnTo>
                    <a:pt x="102" y="261"/>
                  </a:lnTo>
                  <a:lnTo>
                    <a:pt x="101" y="265"/>
                  </a:lnTo>
                  <a:lnTo>
                    <a:pt x="104" y="268"/>
                  </a:lnTo>
                  <a:lnTo>
                    <a:pt x="108" y="274"/>
                  </a:lnTo>
                  <a:lnTo>
                    <a:pt x="113" y="277"/>
                  </a:lnTo>
                  <a:lnTo>
                    <a:pt x="113" y="279"/>
                  </a:lnTo>
                  <a:lnTo>
                    <a:pt x="111" y="280"/>
                  </a:lnTo>
                  <a:lnTo>
                    <a:pt x="114" y="283"/>
                  </a:lnTo>
                  <a:lnTo>
                    <a:pt x="116" y="286"/>
                  </a:lnTo>
                  <a:lnTo>
                    <a:pt x="114" y="290"/>
                  </a:lnTo>
                  <a:lnTo>
                    <a:pt x="111" y="292"/>
                  </a:lnTo>
                  <a:lnTo>
                    <a:pt x="108" y="292"/>
                  </a:lnTo>
                  <a:lnTo>
                    <a:pt x="108" y="289"/>
                  </a:lnTo>
                  <a:lnTo>
                    <a:pt x="104" y="290"/>
                  </a:lnTo>
                  <a:lnTo>
                    <a:pt x="102" y="295"/>
                  </a:lnTo>
                  <a:lnTo>
                    <a:pt x="101" y="299"/>
                  </a:lnTo>
                  <a:lnTo>
                    <a:pt x="102" y="302"/>
                  </a:lnTo>
                  <a:lnTo>
                    <a:pt x="101" y="305"/>
                  </a:lnTo>
                  <a:lnTo>
                    <a:pt x="96" y="305"/>
                  </a:lnTo>
                  <a:lnTo>
                    <a:pt x="92" y="314"/>
                  </a:lnTo>
                  <a:lnTo>
                    <a:pt x="90" y="317"/>
                  </a:lnTo>
                  <a:lnTo>
                    <a:pt x="86" y="321"/>
                  </a:lnTo>
                  <a:lnTo>
                    <a:pt x="83" y="327"/>
                  </a:lnTo>
                  <a:lnTo>
                    <a:pt x="82" y="332"/>
                  </a:lnTo>
                  <a:lnTo>
                    <a:pt x="83" y="339"/>
                  </a:lnTo>
                  <a:lnTo>
                    <a:pt x="86" y="342"/>
                  </a:lnTo>
                  <a:lnTo>
                    <a:pt x="86" y="346"/>
                  </a:lnTo>
                  <a:lnTo>
                    <a:pt x="95" y="345"/>
                  </a:lnTo>
                  <a:lnTo>
                    <a:pt x="96" y="346"/>
                  </a:lnTo>
                  <a:lnTo>
                    <a:pt x="99" y="351"/>
                  </a:lnTo>
                  <a:lnTo>
                    <a:pt x="96" y="366"/>
                  </a:lnTo>
                  <a:lnTo>
                    <a:pt x="93" y="375"/>
                  </a:lnTo>
                  <a:lnTo>
                    <a:pt x="90" y="381"/>
                  </a:lnTo>
                  <a:lnTo>
                    <a:pt x="86" y="384"/>
                  </a:lnTo>
                  <a:lnTo>
                    <a:pt x="82" y="386"/>
                  </a:lnTo>
                  <a:lnTo>
                    <a:pt x="66" y="396"/>
                  </a:lnTo>
                  <a:lnTo>
                    <a:pt x="64" y="404"/>
                  </a:lnTo>
                  <a:lnTo>
                    <a:pt x="60" y="408"/>
                  </a:lnTo>
                  <a:lnTo>
                    <a:pt x="61" y="422"/>
                  </a:lnTo>
                  <a:lnTo>
                    <a:pt x="64" y="425"/>
                  </a:lnTo>
                  <a:lnTo>
                    <a:pt x="64" y="428"/>
                  </a:lnTo>
                  <a:lnTo>
                    <a:pt x="70" y="429"/>
                  </a:lnTo>
                  <a:lnTo>
                    <a:pt x="74" y="434"/>
                  </a:lnTo>
                  <a:lnTo>
                    <a:pt x="76" y="437"/>
                  </a:lnTo>
                  <a:lnTo>
                    <a:pt x="87" y="440"/>
                  </a:lnTo>
                  <a:lnTo>
                    <a:pt x="92" y="442"/>
                  </a:lnTo>
                  <a:lnTo>
                    <a:pt x="92" y="447"/>
                  </a:lnTo>
                  <a:lnTo>
                    <a:pt x="89" y="454"/>
                  </a:lnTo>
                  <a:lnTo>
                    <a:pt x="82" y="458"/>
                  </a:lnTo>
                  <a:lnTo>
                    <a:pt x="76" y="463"/>
                  </a:lnTo>
                  <a:lnTo>
                    <a:pt x="76" y="467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9" y="484"/>
                  </a:lnTo>
                  <a:lnTo>
                    <a:pt x="92" y="491"/>
                  </a:lnTo>
                  <a:lnTo>
                    <a:pt x="87" y="501"/>
                  </a:lnTo>
                  <a:lnTo>
                    <a:pt x="87" y="504"/>
                  </a:lnTo>
                  <a:lnTo>
                    <a:pt x="87" y="507"/>
                  </a:lnTo>
                  <a:lnTo>
                    <a:pt x="89" y="510"/>
                  </a:lnTo>
                  <a:lnTo>
                    <a:pt x="90" y="513"/>
                  </a:lnTo>
                  <a:lnTo>
                    <a:pt x="92" y="518"/>
                  </a:lnTo>
                  <a:lnTo>
                    <a:pt x="89" y="519"/>
                  </a:lnTo>
                  <a:lnTo>
                    <a:pt x="77" y="534"/>
                  </a:lnTo>
                  <a:lnTo>
                    <a:pt x="80" y="537"/>
                  </a:lnTo>
                  <a:lnTo>
                    <a:pt x="82" y="541"/>
                  </a:lnTo>
                  <a:lnTo>
                    <a:pt x="77" y="546"/>
                  </a:lnTo>
                  <a:lnTo>
                    <a:pt x="74" y="551"/>
                  </a:lnTo>
                  <a:lnTo>
                    <a:pt x="74" y="553"/>
                  </a:lnTo>
                  <a:lnTo>
                    <a:pt x="76" y="556"/>
                  </a:lnTo>
                  <a:lnTo>
                    <a:pt x="79" y="559"/>
                  </a:lnTo>
                  <a:lnTo>
                    <a:pt x="80" y="559"/>
                  </a:lnTo>
                  <a:lnTo>
                    <a:pt x="82" y="56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F4524E08-FE1D-4817-9AD1-56C58D42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918" y="3857752"/>
              <a:ext cx="967449" cy="407313"/>
            </a:xfrm>
            <a:custGeom>
              <a:avLst/>
              <a:gdLst>
                <a:gd name="T0" fmla="*/ 785 w 1806"/>
                <a:gd name="T1" fmla="*/ 177 h 787"/>
                <a:gd name="T2" fmla="*/ 485 w 1806"/>
                <a:gd name="T3" fmla="*/ 221 h 787"/>
                <a:gd name="T4" fmla="*/ 488 w 1806"/>
                <a:gd name="T5" fmla="*/ 242 h 787"/>
                <a:gd name="T6" fmla="*/ 482 w 1806"/>
                <a:gd name="T7" fmla="*/ 267 h 787"/>
                <a:gd name="T8" fmla="*/ 481 w 1806"/>
                <a:gd name="T9" fmla="*/ 280 h 787"/>
                <a:gd name="T10" fmla="*/ 457 w 1806"/>
                <a:gd name="T11" fmla="*/ 288 h 787"/>
                <a:gd name="T12" fmla="*/ 432 w 1806"/>
                <a:gd name="T13" fmla="*/ 342 h 787"/>
                <a:gd name="T14" fmla="*/ 414 w 1806"/>
                <a:gd name="T15" fmla="*/ 350 h 787"/>
                <a:gd name="T16" fmla="*/ 396 w 1806"/>
                <a:gd name="T17" fmla="*/ 341 h 787"/>
                <a:gd name="T18" fmla="*/ 355 w 1806"/>
                <a:gd name="T19" fmla="*/ 366 h 787"/>
                <a:gd name="T20" fmla="*/ 357 w 1806"/>
                <a:gd name="T21" fmla="*/ 381 h 787"/>
                <a:gd name="T22" fmla="*/ 336 w 1806"/>
                <a:gd name="T23" fmla="*/ 395 h 787"/>
                <a:gd name="T24" fmla="*/ 320 w 1806"/>
                <a:gd name="T25" fmla="*/ 394 h 787"/>
                <a:gd name="T26" fmla="*/ 314 w 1806"/>
                <a:gd name="T27" fmla="*/ 376 h 787"/>
                <a:gd name="T28" fmla="*/ 284 w 1806"/>
                <a:gd name="T29" fmla="*/ 400 h 787"/>
                <a:gd name="T30" fmla="*/ 261 w 1806"/>
                <a:gd name="T31" fmla="*/ 425 h 787"/>
                <a:gd name="T32" fmla="*/ 259 w 1806"/>
                <a:gd name="T33" fmla="*/ 441 h 787"/>
                <a:gd name="T34" fmla="*/ 243 w 1806"/>
                <a:gd name="T35" fmla="*/ 459 h 787"/>
                <a:gd name="T36" fmla="*/ 221 w 1806"/>
                <a:gd name="T37" fmla="*/ 465 h 787"/>
                <a:gd name="T38" fmla="*/ 209 w 1806"/>
                <a:gd name="T39" fmla="*/ 479 h 787"/>
                <a:gd name="T40" fmla="*/ 197 w 1806"/>
                <a:gd name="T41" fmla="*/ 488 h 787"/>
                <a:gd name="T42" fmla="*/ 184 w 1806"/>
                <a:gd name="T43" fmla="*/ 497 h 787"/>
                <a:gd name="T44" fmla="*/ 162 w 1806"/>
                <a:gd name="T45" fmla="*/ 514 h 787"/>
                <a:gd name="T46" fmla="*/ 152 w 1806"/>
                <a:gd name="T47" fmla="*/ 529 h 787"/>
                <a:gd name="T48" fmla="*/ 112 w 1806"/>
                <a:gd name="T49" fmla="*/ 534 h 787"/>
                <a:gd name="T50" fmla="*/ 85 w 1806"/>
                <a:gd name="T51" fmla="*/ 550 h 787"/>
                <a:gd name="T52" fmla="*/ 68 w 1806"/>
                <a:gd name="T53" fmla="*/ 562 h 787"/>
                <a:gd name="T54" fmla="*/ 53 w 1806"/>
                <a:gd name="T55" fmla="*/ 577 h 787"/>
                <a:gd name="T56" fmla="*/ 50 w 1806"/>
                <a:gd name="T57" fmla="*/ 600 h 787"/>
                <a:gd name="T58" fmla="*/ 45 w 1806"/>
                <a:gd name="T59" fmla="*/ 621 h 787"/>
                <a:gd name="T60" fmla="*/ 23 w 1806"/>
                <a:gd name="T61" fmla="*/ 630 h 787"/>
                <a:gd name="T62" fmla="*/ 7 w 1806"/>
                <a:gd name="T63" fmla="*/ 632 h 787"/>
                <a:gd name="T64" fmla="*/ 252 w 1806"/>
                <a:gd name="T65" fmla="*/ 661 h 787"/>
                <a:gd name="T66" fmla="*/ 326 w 1806"/>
                <a:gd name="T67" fmla="*/ 630 h 787"/>
                <a:gd name="T68" fmla="*/ 333 w 1806"/>
                <a:gd name="T69" fmla="*/ 620 h 787"/>
                <a:gd name="T70" fmla="*/ 352 w 1806"/>
                <a:gd name="T71" fmla="*/ 611 h 787"/>
                <a:gd name="T72" fmla="*/ 387 w 1806"/>
                <a:gd name="T73" fmla="*/ 593 h 787"/>
                <a:gd name="T74" fmla="*/ 677 w 1806"/>
                <a:gd name="T75" fmla="*/ 555 h 787"/>
                <a:gd name="T76" fmla="*/ 678 w 1806"/>
                <a:gd name="T77" fmla="*/ 562 h 787"/>
                <a:gd name="T78" fmla="*/ 675 w 1806"/>
                <a:gd name="T79" fmla="*/ 573 h 787"/>
                <a:gd name="T80" fmla="*/ 700 w 1806"/>
                <a:gd name="T81" fmla="*/ 561 h 787"/>
                <a:gd name="T82" fmla="*/ 972 w 1806"/>
                <a:gd name="T83" fmla="*/ 590 h 787"/>
                <a:gd name="T84" fmla="*/ 1288 w 1806"/>
                <a:gd name="T85" fmla="*/ 770 h 787"/>
                <a:gd name="T86" fmla="*/ 1359 w 1806"/>
                <a:gd name="T87" fmla="*/ 761 h 787"/>
                <a:gd name="T88" fmla="*/ 1374 w 1806"/>
                <a:gd name="T89" fmla="*/ 770 h 787"/>
                <a:gd name="T90" fmla="*/ 1380 w 1806"/>
                <a:gd name="T91" fmla="*/ 735 h 787"/>
                <a:gd name="T92" fmla="*/ 1391 w 1806"/>
                <a:gd name="T93" fmla="*/ 673 h 787"/>
                <a:gd name="T94" fmla="*/ 1435 w 1806"/>
                <a:gd name="T95" fmla="*/ 605 h 787"/>
                <a:gd name="T96" fmla="*/ 1490 w 1806"/>
                <a:gd name="T97" fmla="*/ 550 h 787"/>
                <a:gd name="T98" fmla="*/ 1556 w 1806"/>
                <a:gd name="T99" fmla="*/ 514 h 787"/>
                <a:gd name="T100" fmla="*/ 1615 w 1806"/>
                <a:gd name="T101" fmla="*/ 505 h 787"/>
                <a:gd name="T102" fmla="*/ 1632 w 1806"/>
                <a:gd name="T103" fmla="*/ 520 h 787"/>
                <a:gd name="T104" fmla="*/ 1646 w 1806"/>
                <a:gd name="T105" fmla="*/ 481 h 787"/>
                <a:gd name="T106" fmla="*/ 1704 w 1806"/>
                <a:gd name="T107" fmla="*/ 391 h 787"/>
                <a:gd name="T108" fmla="*/ 1775 w 1806"/>
                <a:gd name="T109" fmla="*/ 327 h 787"/>
                <a:gd name="T110" fmla="*/ 1804 w 1806"/>
                <a:gd name="T111" fmla="*/ 314 h 787"/>
                <a:gd name="T112" fmla="*/ 1797 w 1806"/>
                <a:gd name="T113" fmla="*/ 215 h 787"/>
                <a:gd name="T114" fmla="*/ 1769 w 1806"/>
                <a:gd name="T115" fmla="*/ 169 h 787"/>
                <a:gd name="T116" fmla="*/ 1713 w 1806"/>
                <a:gd name="T117" fmla="*/ 96 h 787"/>
                <a:gd name="T118" fmla="*/ 1661 w 1806"/>
                <a:gd name="T119" fmla="*/ 0 h 787"/>
                <a:gd name="T120" fmla="*/ 1080 w 1806"/>
                <a:gd name="T121" fmla="*/ 11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6" h="787">
                  <a:moveTo>
                    <a:pt x="1080" y="119"/>
                  </a:moveTo>
                  <a:lnTo>
                    <a:pt x="926" y="149"/>
                  </a:lnTo>
                  <a:lnTo>
                    <a:pt x="785" y="177"/>
                  </a:lnTo>
                  <a:lnTo>
                    <a:pt x="661" y="193"/>
                  </a:lnTo>
                  <a:lnTo>
                    <a:pt x="485" y="214"/>
                  </a:lnTo>
                  <a:lnTo>
                    <a:pt x="485" y="221"/>
                  </a:lnTo>
                  <a:lnTo>
                    <a:pt x="482" y="229"/>
                  </a:lnTo>
                  <a:lnTo>
                    <a:pt x="482" y="235"/>
                  </a:lnTo>
                  <a:lnTo>
                    <a:pt x="488" y="242"/>
                  </a:lnTo>
                  <a:lnTo>
                    <a:pt x="484" y="249"/>
                  </a:lnTo>
                  <a:lnTo>
                    <a:pt x="481" y="260"/>
                  </a:lnTo>
                  <a:lnTo>
                    <a:pt x="482" y="267"/>
                  </a:lnTo>
                  <a:lnTo>
                    <a:pt x="488" y="274"/>
                  </a:lnTo>
                  <a:lnTo>
                    <a:pt x="489" y="279"/>
                  </a:lnTo>
                  <a:lnTo>
                    <a:pt x="481" y="280"/>
                  </a:lnTo>
                  <a:lnTo>
                    <a:pt x="472" y="276"/>
                  </a:lnTo>
                  <a:lnTo>
                    <a:pt x="463" y="279"/>
                  </a:lnTo>
                  <a:lnTo>
                    <a:pt x="457" y="288"/>
                  </a:lnTo>
                  <a:lnTo>
                    <a:pt x="455" y="291"/>
                  </a:lnTo>
                  <a:lnTo>
                    <a:pt x="451" y="291"/>
                  </a:lnTo>
                  <a:lnTo>
                    <a:pt x="432" y="342"/>
                  </a:lnTo>
                  <a:lnTo>
                    <a:pt x="429" y="342"/>
                  </a:lnTo>
                  <a:lnTo>
                    <a:pt x="425" y="350"/>
                  </a:lnTo>
                  <a:lnTo>
                    <a:pt x="414" y="350"/>
                  </a:lnTo>
                  <a:lnTo>
                    <a:pt x="411" y="344"/>
                  </a:lnTo>
                  <a:lnTo>
                    <a:pt x="408" y="339"/>
                  </a:lnTo>
                  <a:lnTo>
                    <a:pt x="396" y="341"/>
                  </a:lnTo>
                  <a:lnTo>
                    <a:pt x="379" y="348"/>
                  </a:lnTo>
                  <a:lnTo>
                    <a:pt x="367" y="354"/>
                  </a:lnTo>
                  <a:lnTo>
                    <a:pt x="355" y="366"/>
                  </a:lnTo>
                  <a:lnTo>
                    <a:pt x="360" y="369"/>
                  </a:lnTo>
                  <a:lnTo>
                    <a:pt x="358" y="375"/>
                  </a:lnTo>
                  <a:lnTo>
                    <a:pt x="357" y="381"/>
                  </a:lnTo>
                  <a:lnTo>
                    <a:pt x="348" y="388"/>
                  </a:lnTo>
                  <a:lnTo>
                    <a:pt x="342" y="394"/>
                  </a:lnTo>
                  <a:lnTo>
                    <a:pt x="336" y="395"/>
                  </a:lnTo>
                  <a:lnTo>
                    <a:pt x="329" y="400"/>
                  </a:lnTo>
                  <a:lnTo>
                    <a:pt x="323" y="400"/>
                  </a:lnTo>
                  <a:lnTo>
                    <a:pt x="320" y="394"/>
                  </a:lnTo>
                  <a:lnTo>
                    <a:pt x="320" y="388"/>
                  </a:lnTo>
                  <a:lnTo>
                    <a:pt x="318" y="382"/>
                  </a:lnTo>
                  <a:lnTo>
                    <a:pt x="314" y="376"/>
                  </a:lnTo>
                  <a:lnTo>
                    <a:pt x="311" y="376"/>
                  </a:lnTo>
                  <a:lnTo>
                    <a:pt x="293" y="394"/>
                  </a:lnTo>
                  <a:lnTo>
                    <a:pt x="284" y="400"/>
                  </a:lnTo>
                  <a:lnTo>
                    <a:pt x="264" y="412"/>
                  </a:lnTo>
                  <a:lnTo>
                    <a:pt x="261" y="418"/>
                  </a:lnTo>
                  <a:lnTo>
                    <a:pt x="261" y="425"/>
                  </a:lnTo>
                  <a:lnTo>
                    <a:pt x="264" y="432"/>
                  </a:lnTo>
                  <a:lnTo>
                    <a:pt x="261" y="437"/>
                  </a:lnTo>
                  <a:lnTo>
                    <a:pt x="259" y="441"/>
                  </a:lnTo>
                  <a:lnTo>
                    <a:pt x="252" y="456"/>
                  </a:lnTo>
                  <a:lnTo>
                    <a:pt x="247" y="460"/>
                  </a:lnTo>
                  <a:lnTo>
                    <a:pt x="243" y="459"/>
                  </a:lnTo>
                  <a:lnTo>
                    <a:pt x="234" y="459"/>
                  </a:lnTo>
                  <a:lnTo>
                    <a:pt x="228" y="463"/>
                  </a:lnTo>
                  <a:lnTo>
                    <a:pt x="221" y="465"/>
                  </a:lnTo>
                  <a:lnTo>
                    <a:pt x="215" y="468"/>
                  </a:lnTo>
                  <a:lnTo>
                    <a:pt x="214" y="474"/>
                  </a:lnTo>
                  <a:lnTo>
                    <a:pt x="209" y="479"/>
                  </a:lnTo>
                  <a:lnTo>
                    <a:pt x="203" y="481"/>
                  </a:lnTo>
                  <a:lnTo>
                    <a:pt x="197" y="484"/>
                  </a:lnTo>
                  <a:lnTo>
                    <a:pt x="197" y="488"/>
                  </a:lnTo>
                  <a:lnTo>
                    <a:pt x="194" y="493"/>
                  </a:lnTo>
                  <a:lnTo>
                    <a:pt x="190" y="497"/>
                  </a:lnTo>
                  <a:lnTo>
                    <a:pt x="184" y="497"/>
                  </a:lnTo>
                  <a:lnTo>
                    <a:pt x="178" y="505"/>
                  </a:lnTo>
                  <a:lnTo>
                    <a:pt x="169" y="511"/>
                  </a:lnTo>
                  <a:lnTo>
                    <a:pt x="162" y="514"/>
                  </a:lnTo>
                  <a:lnTo>
                    <a:pt x="161" y="520"/>
                  </a:lnTo>
                  <a:lnTo>
                    <a:pt x="155" y="525"/>
                  </a:lnTo>
                  <a:lnTo>
                    <a:pt x="152" y="529"/>
                  </a:lnTo>
                  <a:lnTo>
                    <a:pt x="140" y="532"/>
                  </a:lnTo>
                  <a:lnTo>
                    <a:pt x="128" y="531"/>
                  </a:lnTo>
                  <a:lnTo>
                    <a:pt x="112" y="534"/>
                  </a:lnTo>
                  <a:lnTo>
                    <a:pt x="97" y="537"/>
                  </a:lnTo>
                  <a:lnTo>
                    <a:pt x="90" y="544"/>
                  </a:lnTo>
                  <a:lnTo>
                    <a:pt x="85" y="550"/>
                  </a:lnTo>
                  <a:lnTo>
                    <a:pt x="76" y="550"/>
                  </a:lnTo>
                  <a:lnTo>
                    <a:pt x="72" y="558"/>
                  </a:lnTo>
                  <a:lnTo>
                    <a:pt x="68" y="562"/>
                  </a:lnTo>
                  <a:lnTo>
                    <a:pt x="63" y="567"/>
                  </a:lnTo>
                  <a:lnTo>
                    <a:pt x="56" y="571"/>
                  </a:lnTo>
                  <a:lnTo>
                    <a:pt x="53" y="577"/>
                  </a:lnTo>
                  <a:lnTo>
                    <a:pt x="50" y="584"/>
                  </a:lnTo>
                  <a:lnTo>
                    <a:pt x="53" y="595"/>
                  </a:lnTo>
                  <a:lnTo>
                    <a:pt x="50" y="600"/>
                  </a:lnTo>
                  <a:lnTo>
                    <a:pt x="50" y="611"/>
                  </a:lnTo>
                  <a:lnTo>
                    <a:pt x="51" y="614"/>
                  </a:lnTo>
                  <a:lnTo>
                    <a:pt x="45" y="621"/>
                  </a:lnTo>
                  <a:lnTo>
                    <a:pt x="39" y="623"/>
                  </a:lnTo>
                  <a:lnTo>
                    <a:pt x="32" y="629"/>
                  </a:lnTo>
                  <a:lnTo>
                    <a:pt x="23" y="630"/>
                  </a:lnTo>
                  <a:lnTo>
                    <a:pt x="16" y="626"/>
                  </a:lnTo>
                  <a:lnTo>
                    <a:pt x="12" y="624"/>
                  </a:lnTo>
                  <a:lnTo>
                    <a:pt x="7" y="632"/>
                  </a:lnTo>
                  <a:lnTo>
                    <a:pt x="0" y="640"/>
                  </a:lnTo>
                  <a:lnTo>
                    <a:pt x="1" y="696"/>
                  </a:lnTo>
                  <a:lnTo>
                    <a:pt x="252" y="661"/>
                  </a:lnTo>
                  <a:lnTo>
                    <a:pt x="314" y="630"/>
                  </a:lnTo>
                  <a:lnTo>
                    <a:pt x="320" y="636"/>
                  </a:lnTo>
                  <a:lnTo>
                    <a:pt x="326" y="630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333" y="620"/>
                  </a:lnTo>
                  <a:lnTo>
                    <a:pt x="337" y="615"/>
                  </a:lnTo>
                  <a:lnTo>
                    <a:pt x="342" y="615"/>
                  </a:lnTo>
                  <a:lnTo>
                    <a:pt x="352" y="611"/>
                  </a:lnTo>
                  <a:lnTo>
                    <a:pt x="366" y="605"/>
                  </a:lnTo>
                  <a:lnTo>
                    <a:pt x="383" y="597"/>
                  </a:lnTo>
                  <a:lnTo>
                    <a:pt x="387" y="593"/>
                  </a:lnTo>
                  <a:lnTo>
                    <a:pt x="390" y="590"/>
                  </a:lnTo>
                  <a:lnTo>
                    <a:pt x="402" y="587"/>
                  </a:lnTo>
                  <a:lnTo>
                    <a:pt x="677" y="555"/>
                  </a:lnTo>
                  <a:lnTo>
                    <a:pt x="675" y="556"/>
                  </a:lnTo>
                  <a:lnTo>
                    <a:pt x="675" y="559"/>
                  </a:lnTo>
                  <a:lnTo>
                    <a:pt x="678" y="562"/>
                  </a:lnTo>
                  <a:lnTo>
                    <a:pt x="677" y="567"/>
                  </a:lnTo>
                  <a:lnTo>
                    <a:pt x="674" y="570"/>
                  </a:lnTo>
                  <a:lnTo>
                    <a:pt x="675" y="573"/>
                  </a:lnTo>
                  <a:lnTo>
                    <a:pt x="678" y="576"/>
                  </a:lnTo>
                  <a:lnTo>
                    <a:pt x="681" y="580"/>
                  </a:lnTo>
                  <a:lnTo>
                    <a:pt x="700" y="561"/>
                  </a:lnTo>
                  <a:lnTo>
                    <a:pt x="737" y="599"/>
                  </a:lnTo>
                  <a:lnTo>
                    <a:pt x="742" y="630"/>
                  </a:lnTo>
                  <a:lnTo>
                    <a:pt x="972" y="590"/>
                  </a:lnTo>
                  <a:lnTo>
                    <a:pt x="1254" y="787"/>
                  </a:lnTo>
                  <a:lnTo>
                    <a:pt x="1266" y="779"/>
                  </a:lnTo>
                  <a:lnTo>
                    <a:pt x="1288" y="770"/>
                  </a:lnTo>
                  <a:lnTo>
                    <a:pt x="1308" y="763"/>
                  </a:lnTo>
                  <a:lnTo>
                    <a:pt x="1338" y="760"/>
                  </a:lnTo>
                  <a:lnTo>
                    <a:pt x="1359" y="761"/>
                  </a:lnTo>
                  <a:lnTo>
                    <a:pt x="1363" y="767"/>
                  </a:lnTo>
                  <a:lnTo>
                    <a:pt x="1371" y="767"/>
                  </a:lnTo>
                  <a:lnTo>
                    <a:pt x="1374" y="770"/>
                  </a:lnTo>
                  <a:lnTo>
                    <a:pt x="1376" y="767"/>
                  </a:lnTo>
                  <a:lnTo>
                    <a:pt x="1372" y="754"/>
                  </a:lnTo>
                  <a:lnTo>
                    <a:pt x="1380" y="735"/>
                  </a:lnTo>
                  <a:lnTo>
                    <a:pt x="1380" y="726"/>
                  </a:lnTo>
                  <a:lnTo>
                    <a:pt x="1388" y="680"/>
                  </a:lnTo>
                  <a:lnTo>
                    <a:pt x="1391" y="673"/>
                  </a:lnTo>
                  <a:lnTo>
                    <a:pt x="1400" y="651"/>
                  </a:lnTo>
                  <a:lnTo>
                    <a:pt x="1415" y="629"/>
                  </a:lnTo>
                  <a:lnTo>
                    <a:pt x="1435" y="605"/>
                  </a:lnTo>
                  <a:lnTo>
                    <a:pt x="1451" y="587"/>
                  </a:lnTo>
                  <a:lnTo>
                    <a:pt x="1474" y="568"/>
                  </a:lnTo>
                  <a:lnTo>
                    <a:pt x="1490" y="550"/>
                  </a:lnTo>
                  <a:lnTo>
                    <a:pt x="1505" y="538"/>
                  </a:lnTo>
                  <a:lnTo>
                    <a:pt x="1528" y="523"/>
                  </a:lnTo>
                  <a:lnTo>
                    <a:pt x="1556" y="514"/>
                  </a:lnTo>
                  <a:lnTo>
                    <a:pt x="1582" y="505"/>
                  </a:lnTo>
                  <a:lnTo>
                    <a:pt x="1597" y="503"/>
                  </a:lnTo>
                  <a:lnTo>
                    <a:pt x="1615" y="505"/>
                  </a:lnTo>
                  <a:lnTo>
                    <a:pt x="1626" y="509"/>
                  </a:lnTo>
                  <a:lnTo>
                    <a:pt x="1627" y="514"/>
                  </a:lnTo>
                  <a:lnTo>
                    <a:pt x="1632" y="520"/>
                  </a:lnTo>
                  <a:lnTo>
                    <a:pt x="1633" y="520"/>
                  </a:lnTo>
                  <a:lnTo>
                    <a:pt x="1636" y="508"/>
                  </a:lnTo>
                  <a:lnTo>
                    <a:pt x="1646" y="481"/>
                  </a:lnTo>
                  <a:lnTo>
                    <a:pt x="1664" y="447"/>
                  </a:lnTo>
                  <a:lnTo>
                    <a:pt x="1682" y="422"/>
                  </a:lnTo>
                  <a:lnTo>
                    <a:pt x="1704" y="391"/>
                  </a:lnTo>
                  <a:lnTo>
                    <a:pt x="1726" y="363"/>
                  </a:lnTo>
                  <a:lnTo>
                    <a:pt x="1746" y="347"/>
                  </a:lnTo>
                  <a:lnTo>
                    <a:pt x="1775" y="327"/>
                  </a:lnTo>
                  <a:lnTo>
                    <a:pt x="1794" y="314"/>
                  </a:lnTo>
                  <a:lnTo>
                    <a:pt x="1800" y="313"/>
                  </a:lnTo>
                  <a:lnTo>
                    <a:pt x="1804" y="314"/>
                  </a:lnTo>
                  <a:lnTo>
                    <a:pt x="1806" y="313"/>
                  </a:lnTo>
                  <a:lnTo>
                    <a:pt x="1803" y="264"/>
                  </a:lnTo>
                  <a:lnTo>
                    <a:pt x="1797" y="215"/>
                  </a:lnTo>
                  <a:lnTo>
                    <a:pt x="1787" y="195"/>
                  </a:lnTo>
                  <a:lnTo>
                    <a:pt x="1776" y="178"/>
                  </a:lnTo>
                  <a:lnTo>
                    <a:pt x="1769" y="169"/>
                  </a:lnTo>
                  <a:lnTo>
                    <a:pt x="1745" y="137"/>
                  </a:lnTo>
                  <a:lnTo>
                    <a:pt x="1719" y="107"/>
                  </a:lnTo>
                  <a:lnTo>
                    <a:pt x="1713" y="96"/>
                  </a:lnTo>
                  <a:lnTo>
                    <a:pt x="1704" y="84"/>
                  </a:lnTo>
                  <a:lnTo>
                    <a:pt x="1685" y="51"/>
                  </a:lnTo>
                  <a:lnTo>
                    <a:pt x="1661" y="0"/>
                  </a:lnTo>
                  <a:lnTo>
                    <a:pt x="1576" y="16"/>
                  </a:lnTo>
                  <a:lnTo>
                    <a:pt x="1369" y="63"/>
                  </a:lnTo>
                  <a:lnTo>
                    <a:pt x="1080" y="11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9CA1C400-D70F-4D26-845C-C0120CFCB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257" y="4144235"/>
              <a:ext cx="557202" cy="399518"/>
            </a:xfrm>
            <a:custGeom>
              <a:avLst/>
              <a:gdLst>
                <a:gd name="T0" fmla="*/ 597 w 1042"/>
                <a:gd name="T1" fmla="*/ 761 h 776"/>
                <a:gd name="T2" fmla="*/ 564 w 1042"/>
                <a:gd name="T3" fmla="*/ 717 h 776"/>
                <a:gd name="T4" fmla="*/ 543 w 1042"/>
                <a:gd name="T5" fmla="*/ 679 h 776"/>
                <a:gd name="T6" fmla="*/ 488 w 1042"/>
                <a:gd name="T7" fmla="*/ 645 h 776"/>
                <a:gd name="T8" fmla="*/ 478 w 1042"/>
                <a:gd name="T9" fmla="*/ 604 h 776"/>
                <a:gd name="T10" fmla="*/ 454 w 1042"/>
                <a:gd name="T11" fmla="*/ 552 h 776"/>
                <a:gd name="T12" fmla="*/ 395 w 1042"/>
                <a:gd name="T13" fmla="*/ 528 h 776"/>
                <a:gd name="T14" fmla="*/ 368 w 1042"/>
                <a:gd name="T15" fmla="*/ 503 h 776"/>
                <a:gd name="T16" fmla="*/ 345 w 1042"/>
                <a:gd name="T17" fmla="*/ 456 h 776"/>
                <a:gd name="T18" fmla="*/ 295 w 1042"/>
                <a:gd name="T19" fmla="*/ 428 h 776"/>
                <a:gd name="T20" fmla="*/ 255 w 1042"/>
                <a:gd name="T21" fmla="*/ 379 h 776"/>
                <a:gd name="T22" fmla="*/ 187 w 1042"/>
                <a:gd name="T23" fmla="*/ 341 h 776"/>
                <a:gd name="T24" fmla="*/ 143 w 1042"/>
                <a:gd name="T25" fmla="*/ 286 h 776"/>
                <a:gd name="T26" fmla="*/ 108 w 1042"/>
                <a:gd name="T27" fmla="*/ 230 h 776"/>
                <a:gd name="T28" fmla="*/ 77 w 1042"/>
                <a:gd name="T29" fmla="*/ 232 h 776"/>
                <a:gd name="T30" fmla="*/ 43 w 1042"/>
                <a:gd name="T31" fmla="*/ 211 h 776"/>
                <a:gd name="T32" fmla="*/ 9 w 1042"/>
                <a:gd name="T33" fmla="*/ 191 h 776"/>
                <a:gd name="T34" fmla="*/ 12 w 1042"/>
                <a:gd name="T35" fmla="*/ 150 h 776"/>
                <a:gd name="T36" fmla="*/ 37 w 1042"/>
                <a:gd name="T37" fmla="*/ 116 h 776"/>
                <a:gd name="T38" fmla="*/ 108 w 1042"/>
                <a:gd name="T39" fmla="*/ 81 h 776"/>
                <a:gd name="T40" fmla="*/ 121 w 1042"/>
                <a:gd name="T41" fmla="*/ 65 h 776"/>
                <a:gd name="T42" fmla="*/ 154 w 1042"/>
                <a:gd name="T43" fmla="*/ 50 h 776"/>
                <a:gd name="T44" fmla="*/ 190 w 1042"/>
                <a:gd name="T45" fmla="*/ 32 h 776"/>
                <a:gd name="T46" fmla="*/ 466 w 1042"/>
                <a:gd name="T47" fmla="*/ 7 h 776"/>
                <a:gd name="T48" fmla="*/ 466 w 1042"/>
                <a:gd name="T49" fmla="*/ 21 h 776"/>
                <a:gd name="T50" fmla="*/ 530 w 1042"/>
                <a:gd name="T51" fmla="*/ 75 h 776"/>
                <a:gd name="T52" fmla="*/ 1018 w 1042"/>
                <a:gd name="T53" fmla="*/ 246 h 776"/>
                <a:gd name="T54" fmla="*/ 968 w 1042"/>
                <a:gd name="T55" fmla="*/ 302 h 776"/>
                <a:gd name="T56" fmla="*/ 951 w 1042"/>
                <a:gd name="T57" fmla="*/ 338 h 776"/>
                <a:gd name="T58" fmla="*/ 936 w 1042"/>
                <a:gd name="T59" fmla="*/ 372 h 776"/>
                <a:gd name="T60" fmla="*/ 934 w 1042"/>
                <a:gd name="T61" fmla="*/ 407 h 776"/>
                <a:gd name="T62" fmla="*/ 936 w 1042"/>
                <a:gd name="T63" fmla="*/ 417 h 776"/>
                <a:gd name="T64" fmla="*/ 931 w 1042"/>
                <a:gd name="T65" fmla="*/ 414 h 776"/>
                <a:gd name="T66" fmla="*/ 931 w 1042"/>
                <a:gd name="T67" fmla="*/ 438 h 776"/>
                <a:gd name="T68" fmla="*/ 909 w 1042"/>
                <a:gd name="T69" fmla="*/ 456 h 776"/>
                <a:gd name="T70" fmla="*/ 907 w 1042"/>
                <a:gd name="T71" fmla="*/ 470 h 776"/>
                <a:gd name="T72" fmla="*/ 907 w 1042"/>
                <a:gd name="T73" fmla="*/ 465 h 776"/>
                <a:gd name="T74" fmla="*/ 910 w 1042"/>
                <a:gd name="T75" fmla="*/ 468 h 776"/>
                <a:gd name="T76" fmla="*/ 907 w 1042"/>
                <a:gd name="T77" fmla="*/ 476 h 776"/>
                <a:gd name="T78" fmla="*/ 885 w 1042"/>
                <a:gd name="T79" fmla="*/ 481 h 776"/>
                <a:gd name="T80" fmla="*/ 882 w 1042"/>
                <a:gd name="T81" fmla="*/ 481 h 776"/>
                <a:gd name="T82" fmla="*/ 869 w 1042"/>
                <a:gd name="T83" fmla="*/ 478 h 776"/>
                <a:gd name="T84" fmla="*/ 859 w 1042"/>
                <a:gd name="T85" fmla="*/ 491 h 776"/>
                <a:gd name="T86" fmla="*/ 862 w 1042"/>
                <a:gd name="T87" fmla="*/ 505 h 776"/>
                <a:gd name="T88" fmla="*/ 865 w 1042"/>
                <a:gd name="T89" fmla="*/ 513 h 776"/>
                <a:gd name="T90" fmla="*/ 841 w 1042"/>
                <a:gd name="T91" fmla="*/ 537 h 776"/>
                <a:gd name="T92" fmla="*/ 829 w 1042"/>
                <a:gd name="T93" fmla="*/ 562 h 776"/>
                <a:gd name="T94" fmla="*/ 819 w 1042"/>
                <a:gd name="T95" fmla="*/ 556 h 776"/>
                <a:gd name="T96" fmla="*/ 791 w 1042"/>
                <a:gd name="T97" fmla="*/ 556 h 776"/>
                <a:gd name="T98" fmla="*/ 813 w 1042"/>
                <a:gd name="T99" fmla="*/ 568 h 776"/>
                <a:gd name="T100" fmla="*/ 796 w 1042"/>
                <a:gd name="T101" fmla="*/ 590 h 776"/>
                <a:gd name="T102" fmla="*/ 776 w 1042"/>
                <a:gd name="T103" fmla="*/ 604 h 776"/>
                <a:gd name="T104" fmla="*/ 748 w 1042"/>
                <a:gd name="T105" fmla="*/ 624 h 776"/>
                <a:gd name="T106" fmla="*/ 723 w 1042"/>
                <a:gd name="T107" fmla="*/ 645 h 776"/>
                <a:gd name="T108" fmla="*/ 698 w 1042"/>
                <a:gd name="T109" fmla="*/ 643 h 776"/>
                <a:gd name="T110" fmla="*/ 696 w 1042"/>
                <a:gd name="T111" fmla="*/ 658 h 776"/>
                <a:gd name="T112" fmla="*/ 708 w 1042"/>
                <a:gd name="T113" fmla="*/ 670 h 776"/>
                <a:gd name="T114" fmla="*/ 686 w 1042"/>
                <a:gd name="T115" fmla="*/ 699 h 776"/>
                <a:gd name="T116" fmla="*/ 658 w 1042"/>
                <a:gd name="T117" fmla="*/ 702 h 776"/>
                <a:gd name="T118" fmla="*/ 646 w 1042"/>
                <a:gd name="T119" fmla="*/ 702 h 776"/>
                <a:gd name="T120" fmla="*/ 664 w 1042"/>
                <a:gd name="T121" fmla="*/ 721 h 776"/>
                <a:gd name="T122" fmla="*/ 638 w 1042"/>
                <a:gd name="T123" fmla="*/ 753 h 776"/>
                <a:gd name="T124" fmla="*/ 632 w 1042"/>
                <a:gd name="T125" fmla="*/ 75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2" h="776">
                  <a:moveTo>
                    <a:pt x="624" y="776"/>
                  </a:moveTo>
                  <a:lnTo>
                    <a:pt x="620" y="776"/>
                  </a:lnTo>
                  <a:lnTo>
                    <a:pt x="608" y="769"/>
                  </a:lnTo>
                  <a:lnTo>
                    <a:pt x="597" y="761"/>
                  </a:lnTo>
                  <a:lnTo>
                    <a:pt x="585" y="766"/>
                  </a:lnTo>
                  <a:lnTo>
                    <a:pt x="573" y="760"/>
                  </a:lnTo>
                  <a:lnTo>
                    <a:pt x="561" y="727"/>
                  </a:lnTo>
                  <a:lnTo>
                    <a:pt x="564" y="717"/>
                  </a:lnTo>
                  <a:lnTo>
                    <a:pt x="550" y="701"/>
                  </a:lnTo>
                  <a:lnTo>
                    <a:pt x="540" y="687"/>
                  </a:lnTo>
                  <a:lnTo>
                    <a:pt x="540" y="682"/>
                  </a:lnTo>
                  <a:lnTo>
                    <a:pt x="543" y="679"/>
                  </a:lnTo>
                  <a:lnTo>
                    <a:pt x="521" y="663"/>
                  </a:lnTo>
                  <a:lnTo>
                    <a:pt x="509" y="658"/>
                  </a:lnTo>
                  <a:lnTo>
                    <a:pt x="496" y="652"/>
                  </a:lnTo>
                  <a:lnTo>
                    <a:pt x="488" y="645"/>
                  </a:lnTo>
                  <a:lnTo>
                    <a:pt x="488" y="634"/>
                  </a:lnTo>
                  <a:lnTo>
                    <a:pt x="485" y="627"/>
                  </a:lnTo>
                  <a:lnTo>
                    <a:pt x="483" y="618"/>
                  </a:lnTo>
                  <a:lnTo>
                    <a:pt x="478" y="604"/>
                  </a:lnTo>
                  <a:lnTo>
                    <a:pt x="475" y="593"/>
                  </a:lnTo>
                  <a:lnTo>
                    <a:pt x="465" y="584"/>
                  </a:lnTo>
                  <a:lnTo>
                    <a:pt x="456" y="569"/>
                  </a:lnTo>
                  <a:lnTo>
                    <a:pt x="454" y="552"/>
                  </a:lnTo>
                  <a:lnTo>
                    <a:pt x="443" y="544"/>
                  </a:lnTo>
                  <a:lnTo>
                    <a:pt x="424" y="537"/>
                  </a:lnTo>
                  <a:lnTo>
                    <a:pt x="419" y="537"/>
                  </a:lnTo>
                  <a:lnTo>
                    <a:pt x="395" y="528"/>
                  </a:lnTo>
                  <a:lnTo>
                    <a:pt x="389" y="519"/>
                  </a:lnTo>
                  <a:lnTo>
                    <a:pt x="389" y="512"/>
                  </a:lnTo>
                  <a:lnTo>
                    <a:pt x="383" y="513"/>
                  </a:lnTo>
                  <a:lnTo>
                    <a:pt x="368" y="503"/>
                  </a:lnTo>
                  <a:lnTo>
                    <a:pt x="356" y="485"/>
                  </a:lnTo>
                  <a:lnTo>
                    <a:pt x="345" y="470"/>
                  </a:lnTo>
                  <a:lnTo>
                    <a:pt x="345" y="460"/>
                  </a:lnTo>
                  <a:lnTo>
                    <a:pt x="345" y="456"/>
                  </a:lnTo>
                  <a:lnTo>
                    <a:pt x="341" y="450"/>
                  </a:lnTo>
                  <a:lnTo>
                    <a:pt x="333" y="449"/>
                  </a:lnTo>
                  <a:lnTo>
                    <a:pt x="317" y="434"/>
                  </a:lnTo>
                  <a:lnTo>
                    <a:pt x="295" y="428"/>
                  </a:lnTo>
                  <a:lnTo>
                    <a:pt x="282" y="417"/>
                  </a:lnTo>
                  <a:lnTo>
                    <a:pt x="277" y="405"/>
                  </a:lnTo>
                  <a:lnTo>
                    <a:pt x="267" y="391"/>
                  </a:lnTo>
                  <a:lnTo>
                    <a:pt x="255" y="379"/>
                  </a:lnTo>
                  <a:lnTo>
                    <a:pt x="243" y="373"/>
                  </a:lnTo>
                  <a:lnTo>
                    <a:pt x="227" y="369"/>
                  </a:lnTo>
                  <a:lnTo>
                    <a:pt x="201" y="352"/>
                  </a:lnTo>
                  <a:lnTo>
                    <a:pt x="187" y="341"/>
                  </a:lnTo>
                  <a:lnTo>
                    <a:pt x="168" y="319"/>
                  </a:lnTo>
                  <a:lnTo>
                    <a:pt x="155" y="308"/>
                  </a:lnTo>
                  <a:lnTo>
                    <a:pt x="148" y="299"/>
                  </a:lnTo>
                  <a:lnTo>
                    <a:pt x="143" y="286"/>
                  </a:lnTo>
                  <a:lnTo>
                    <a:pt x="139" y="277"/>
                  </a:lnTo>
                  <a:lnTo>
                    <a:pt x="130" y="262"/>
                  </a:lnTo>
                  <a:lnTo>
                    <a:pt x="114" y="239"/>
                  </a:lnTo>
                  <a:lnTo>
                    <a:pt x="108" y="230"/>
                  </a:lnTo>
                  <a:lnTo>
                    <a:pt x="102" y="226"/>
                  </a:lnTo>
                  <a:lnTo>
                    <a:pt x="90" y="227"/>
                  </a:lnTo>
                  <a:lnTo>
                    <a:pt x="84" y="230"/>
                  </a:lnTo>
                  <a:lnTo>
                    <a:pt x="77" y="232"/>
                  </a:lnTo>
                  <a:lnTo>
                    <a:pt x="69" y="230"/>
                  </a:lnTo>
                  <a:lnTo>
                    <a:pt x="59" y="221"/>
                  </a:lnTo>
                  <a:lnTo>
                    <a:pt x="49" y="218"/>
                  </a:lnTo>
                  <a:lnTo>
                    <a:pt x="43" y="211"/>
                  </a:lnTo>
                  <a:lnTo>
                    <a:pt x="31" y="205"/>
                  </a:lnTo>
                  <a:lnTo>
                    <a:pt x="25" y="203"/>
                  </a:lnTo>
                  <a:lnTo>
                    <a:pt x="16" y="199"/>
                  </a:lnTo>
                  <a:lnTo>
                    <a:pt x="9" y="191"/>
                  </a:lnTo>
                  <a:lnTo>
                    <a:pt x="2" y="174"/>
                  </a:lnTo>
                  <a:lnTo>
                    <a:pt x="0" y="171"/>
                  </a:lnTo>
                  <a:lnTo>
                    <a:pt x="5" y="158"/>
                  </a:lnTo>
                  <a:lnTo>
                    <a:pt x="12" y="150"/>
                  </a:lnTo>
                  <a:lnTo>
                    <a:pt x="18" y="140"/>
                  </a:lnTo>
                  <a:lnTo>
                    <a:pt x="25" y="134"/>
                  </a:lnTo>
                  <a:lnTo>
                    <a:pt x="34" y="125"/>
                  </a:lnTo>
                  <a:lnTo>
                    <a:pt x="37" y="116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102" y="75"/>
                  </a:lnTo>
                  <a:lnTo>
                    <a:pt x="108" y="81"/>
                  </a:lnTo>
                  <a:lnTo>
                    <a:pt x="114" y="75"/>
                  </a:lnTo>
                  <a:lnTo>
                    <a:pt x="124" y="72"/>
                  </a:lnTo>
                  <a:lnTo>
                    <a:pt x="124" y="69"/>
                  </a:lnTo>
                  <a:lnTo>
                    <a:pt x="121" y="65"/>
                  </a:lnTo>
                  <a:lnTo>
                    <a:pt x="125" y="60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4" y="50"/>
                  </a:lnTo>
                  <a:lnTo>
                    <a:pt x="171" y="42"/>
                  </a:lnTo>
                  <a:lnTo>
                    <a:pt x="175" y="38"/>
                  </a:lnTo>
                  <a:lnTo>
                    <a:pt x="178" y="35"/>
                  </a:lnTo>
                  <a:lnTo>
                    <a:pt x="190" y="32"/>
                  </a:lnTo>
                  <a:lnTo>
                    <a:pt x="465" y="0"/>
                  </a:lnTo>
                  <a:lnTo>
                    <a:pt x="463" y="1"/>
                  </a:lnTo>
                  <a:lnTo>
                    <a:pt x="463" y="4"/>
                  </a:lnTo>
                  <a:lnTo>
                    <a:pt x="466" y="7"/>
                  </a:lnTo>
                  <a:lnTo>
                    <a:pt x="465" y="12"/>
                  </a:lnTo>
                  <a:lnTo>
                    <a:pt x="462" y="15"/>
                  </a:lnTo>
                  <a:lnTo>
                    <a:pt x="463" y="18"/>
                  </a:lnTo>
                  <a:lnTo>
                    <a:pt x="466" y="21"/>
                  </a:lnTo>
                  <a:lnTo>
                    <a:pt x="469" y="25"/>
                  </a:lnTo>
                  <a:lnTo>
                    <a:pt x="488" y="6"/>
                  </a:lnTo>
                  <a:lnTo>
                    <a:pt x="525" y="44"/>
                  </a:lnTo>
                  <a:lnTo>
                    <a:pt x="530" y="75"/>
                  </a:lnTo>
                  <a:lnTo>
                    <a:pt x="760" y="35"/>
                  </a:lnTo>
                  <a:lnTo>
                    <a:pt x="1042" y="232"/>
                  </a:lnTo>
                  <a:lnTo>
                    <a:pt x="1028" y="239"/>
                  </a:lnTo>
                  <a:lnTo>
                    <a:pt x="1018" y="246"/>
                  </a:lnTo>
                  <a:lnTo>
                    <a:pt x="1005" y="254"/>
                  </a:lnTo>
                  <a:lnTo>
                    <a:pt x="998" y="261"/>
                  </a:lnTo>
                  <a:lnTo>
                    <a:pt x="986" y="274"/>
                  </a:lnTo>
                  <a:lnTo>
                    <a:pt x="968" y="302"/>
                  </a:lnTo>
                  <a:lnTo>
                    <a:pt x="959" y="320"/>
                  </a:lnTo>
                  <a:lnTo>
                    <a:pt x="952" y="330"/>
                  </a:lnTo>
                  <a:lnTo>
                    <a:pt x="952" y="333"/>
                  </a:lnTo>
                  <a:lnTo>
                    <a:pt x="951" y="338"/>
                  </a:lnTo>
                  <a:lnTo>
                    <a:pt x="946" y="344"/>
                  </a:lnTo>
                  <a:lnTo>
                    <a:pt x="940" y="360"/>
                  </a:lnTo>
                  <a:lnTo>
                    <a:pt x="939" y="366"/>
                  </a:lnTo>
                  <a:lnTo>
                    <a:pt x="936" y="372"/>
                  </a:lnTo>
                  <a:lnTo>
                    <a:pt x="937" y="384"/>
                  </a:lnTo>
                  <a:lnTo>
                    <a:pt x="936" y="391"/>
                  </a:lnTo>
                  <a:lnTo>
                    <a:pt x="936" y="396"/>
                  </a:lnTo>
                  <a:lnTo>
                    <a:pt x="934" y="407"/>
                  </a:lnTo>
                  <a:lnTo>
                    <a:pt x="934" y="411"/>
                  </a:lnTo>
                  <a:lnTo>
                    <a:pt x="939" y="417"/>
                  </a:lnTo>
                  <a:lnTo>
                    <a:pt x="937" y="417"/>
                  </a:lnTo>
                  <a:lnTo>
                    <a:pt x="936" y="417"/>
                  </a:lnTo>
                  <a:lnTo>
                    <a:pt x="934" y="416"/>
                  </a:lnTo>
                  <a:lnTo>
                    <a:pt x="933" y="413"/>
                  </a:lnTo>
                  <a:lnTo>
                    <a:pt x="930" y="411"/>
                  </a:lnTo>
                  <a:lnTo>
                    <a:pt x="931" y="414"/>
                  </a:lnTo>
                  <a:lnTo>
                    <a:pt x="934" y="426"/>
                  </a:lnTo>
                  <a:lnTo>
                    <a:pt x="931" y="429"/>
                  </a:lnTo>
                  <a:lnTo>
                    <a:pt x="928" y="434"/>
                  </a:lnTo>
                  <a:lnTo>
                    <a:pt x="931" y="438"/>
                  </a:lnTo>
                  <a:lnTo>
                    <a:pt x="928" y="441"/>
                  </a:lnTo>
                  <a:lnTo>
                    <a:pt x="918" y="449"/>
                  </a:lnTo>
                  <a:lnTo>
                    <a:pt x="913" y="452"/>
                  </a:lnTo>
                  <a:lnTo>
                    <a:pt x="909" y="456"/>
                  </a:lnTo>
                  <a:lnTo>
                    <a:pt x="904" y="460"/>
                  </a:lnTo>
                  <a:lnTo>
                    <a:pt x="903" y="465"/>
                  </a:lnTo>
                  <a:lnTo>
                    <a:pt x="904" y="468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68"/>
                  </a:lnTo>
                  <a:lnTo>
                    <a:pt x="906" y="466"/>
                  </a:lnTo>
                  <a:lnTo>
                    <a:pt x="907" y="465"/>
                  </a:lnTo>
                  <a:lnTo>
                    <a:pt x="909" y="465"/>
                  </a:lnTo>
                  <a:lnTo>
                    <a:pt x="910" y="463"/>
                  </a:lnTo>
                  <a:lnTo>
                    <a:pt x="910" y="465"/>
                  </a:lnTo>
                  <a:lnTo>
                    <a:pt x="910" y="468"/>
                  </a:lnTo>
                  <a:lnTo>
                    <a:pt x="909" y="472"/>
                  </a:lnTo>
                  <a:lnTo>
                    <a:pt x="909" y="476"/>
                  </a:lnTo>
                  <a:lnTo>
                    <a:pt x="907" y="478"/>
                  </a:lnTo>
                  <a:lnTo>
                    <a:pt x="907" y="476"/>
                  </a:lnTo>
                  <a:lnTo>
                    <a:pt x="904" y="475"/>
                  </a:lnTo>
                  <a:lnTo>
                    <a:pt x="897" y="476"/>
                  </a:lnTo>
                  <a:lnTo>
                    <a:pt x="891" y="479"/>
                  </a:lnTo>
                  <a:lnTo>
                    <a:pt x="885" y="481"/>
                  </a:lnTo>
                  <a:lnTo>
                    <a:pt x="882" y="485"/>
                  </a:lnTo>
                  <a:lnTo>
                    <a:pt x="880" y="485"/>
                  </a:lnTo>
                  <a:lnTo>
                    <a:pt x="880" y="482"/>
                  </a:lnTo>
                  <a:lnTo>
                    <a:pt x="882" y="481"/>
                  </a:lnTo>
                  <a:lnTo>
                    <a:pt x="880" y="479"/>
                  </a:lnTo>
                  <a:lnTo>
                    <a:pt x="875" y="476"/>
                  </a:lnTo>
                  <a:lnTo>
                    <a:pt x="872" y="476"/>
                  </a:lnTo>
                  <a:lnTo>
                    <a:pt x="869" y="478"/>
                  </a:lnTo>
                  <a:lnTo>
                    <a:pt x="866" y="479"/>
                  </a:lnTo>
                  <a:lnTo>
                    <a:pt x="860" y="485"/>
                  </a:lnTo>
                  <a:lnTo>
                    <a:pt x="860" y="490"/>
                  </a:lnTo>
                  <a:lnTo>
                    <a:pt x="859" y="491"/>
                  </a:lnTo>
                  <a:lnTo>
                    <a:pt x="857" y="497"/>
                  </a:lnTo>
                  <a:lnTo>
                    <a:pt x="856" y="502"/>
                  </a:lnTo>
                  <a:lnTo>
                    <a:pt x="859" y="506"/>
                  </a:lnTo>
                  <a:lnTo>
                    <a:pt x="862" y="505"/>
                  </a:lnTo>
                  <a:lnTo>
                    <a:pt x="865" y="503"/>
                  </a:lnTo>
                  <a:lnTo>
                    <a:pt x="868" y="503"/>
                  </a:lnTo>
                  <a:lnTo>
                    <a:pt x="868" y="510"/>
                  </a:lnTo>
                  <a:lnTo>
                    <a:pt x="865" y="513"/>
                  </a:lnTo>
                  <a:lnTo>
                    <a:pt x="859" y="513"/>
                  </a:lnTo>
                  <a:lnTo>
                    <a:pt x="856" y="519"/>
                  </a:lnTo>
                  <a:lnTo>
                    <a:pt x="843" y="534"/>
                  </a:lnTo>
                  <a:lnTo>
                    <a:pt x="841" y="537"/>
                  </a:lnTo>
                  <a:lnTo>
                    <a:pt x="838" y="541"/>
                  </a:lnTo>
                  <a:lnTo>
                    <a:pt x="835" y="546"/>
                  </a:lnTo>
                  <a:lnTo>
                    <a:pt x="829" y="549"/>
                  </a:lnTo>
                  <a:lnTo>
                    <a:pt x="829" y="562"/>
                  </a:lnTo>
                  <a:lnTo>
                    <a:pt x="825" y="562"/>
                  </a:lnTo>
                  <a:lnTo>
                    <a:pt x="822" y="559"/>
                  </a:lnTo>
                  <a:lnTo>
                    <a:pt x="822" y="558"/>
                  </a:lnTo>
                  <a:lnTo>
                    <a:pt x="819" y="556"/>
                  </a:lnTo>
                  <a:lnTo>
                    <a:pt x="804" y="552"/>
                  </a:lnTo>
                  <a:lnTo>
                    <a:pt x="800" y="552"/>
                  </a:lnTo>
                  <a:lnTo>
                    <a:pt x="793" y="553"/>
                  </a:lnTo>
                  <a:lnTo>
                    <a:pt x="791" y="556"/>
                  </a:lnTo>
                  <a:lnTo>
                    <a:pt x="796" y="559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3" y="568"/>
                  </a:lnTo>
                  <a:lnTo>
                    <a:pt x="810" y="577"/>
                  </a:lnTo>
                  <a:lnTo>
                    <a:pt x="809" y="580"/>
                  </a:lnTo>
                  <a:lnTo>
                    <a:pt x="804" y="586"/>
                  </a:lnTo>
                  <a:lnTo>
                    <a:pt x="796" y="590"/>
                  </a:lnTo>
                  <a:lnTo>
                    <a:pt x="791" y="598"/>
                  </a:lnTo>
                  <a:lnTo>
                    <a:pt x="790" y="599"/>
                  </a:lnTo>
                  <a:lnTo>
                    <a:pt x="784" y="601"/>
                  </a:lnTo>
                  <a:lnTo>
                    <a:pt x="776" y="604"/>
                  </a:lnTo>
                  <a:lnTo>
                    <a:pt x="769" y="605"/>
                  </a:lnTo>
                  <a:lnTo>
                    <a:pt x="763" y="611"/>
                  </a:lnTo>
                  <a:lnTo>
                    <a:pt x="755" y="618"/>
                  </a:lnTo>
                  <a:lnTo>
                    <a:pt x="748" y="624"/>
                  </a:lnTo>
                  <a:lnTo>
                    <a:pt x="737" y="633"/>
                  </a:lnTo>
                  <a:lnTo>
                    <a:pt x="729" y="640"/>
                  </a:lnTo>
                  <a:lnTo>
                    <a:pt x="726" y="645"/>
                  </a:lnTo>
                  <a:lnTo>
                    <a:pt x="723" y="645"/>
                  </a:lnTo>
                  <a:lnTo>
                    <a:pt x="711" y="648"/>
                  </a:lnTo>
                  <a:lnTo>
                    <a:pt x="708" y="646"/>
                  </a:lnTo>
                  <a:lnTo>
                    <a:pt x="705" y="643"/>
                  </a:lnTo>
                  <a:lnTo>
                    <a:pt x="698" y="643"/>
                  </a:lnTo>
                  <a:lnTo>
                    <a:pt x="689" y="645"/>
                  </a:lnTo>
                  <a:lnTo>
                    <a:pt x="692" y="651"/>
                  </a:lnTo>
                  <a:lnTo>
                    <a:pt x="692" y="652"/>
                  </a:lnTo>
                  <a:lnTo>
                    <a:pt x="696" y="658"/>
                  </a:lnTo>
                  <a:lnTo>
                    <a:pt x="701" y="666"/>
                  </a:lnTo>
                  <a:lnTo>
                    <a:pt x="705" y="664"/>
                  </a:lnTo>
                  <a:lnTo>
                    <a:pt x="707" y="666"/>
                  </a:lnTo>
                  <a:lnTo>
                    <a:pt x="708" y="670"/>
                  </a:lnTo>
                  <a:lnTo>
                    <a:pt x="708" y="676"/>
                  </a:lnTo>
                  <a:lnTo>
                    <a:pt x="705" y="686"/>
                  </a:lnTo>
                  <a:lnTo>
                    <a:pt x="701" y="689"/>
                  </a:lnTo>
                  <a:lnTo>
                    <a:pt x="686" y="699"/>
                  </a:lnTo>
                  <a:lnTo>
                    <a:pt x="680" y="707"/>
                  </a:lnTo>
                  <a:lnTo>
                    <a:pt x="670" y="708"/>
                  </a:lnTo>
                  <a:lnTo>
                    <a:pt x="667" y="708"/>
                  </a:lnTo>
                  <a:lnTo>
                    <a:pt x="658" y="702"/>
                  </a:lnTo>
                  <a:lnTo>
                    <a:pt x="654" y="699"/>
                  </a:lnTo>
                  <a:lnTo>
                    <a:pt x="638" y="687"/>
                  </a:lnTo>
                  <a:lnTo>
                    <a:pt x="632" y="687"/>
                  </a:lnTo>
                  <a:lnTo>
                    <a:pt x="646" y="702"/>
                  </a:lnTo>
                  <a:lnTo>
                    <a:pt x="651" y="710"/>
                  </a:lnTo>
                  <a:lnTo>
                    <a:pt x="658" y="714"/>
                  </a:lnTo>
                  <a:lnTo>
                    <a:pt x="664" y="717"/>
                  </a:lnTo>
                  <a:lnTo>
                    <a:pt x="664" y="721"/>
                  </a:lnTo>
                  <a:lnTo>
                    <a:pt x="660" y="730"/>
                  </a:lnTo>
                  <a:lnTo>
                    <a:pt x="652" y="741"/>
                  </a:lnTo>
                  <a:lnTo>
                    <a:pt x="642" y="748"/>
                  </a:lnTo>
                  <a:lnTo>
                    <a:pt x="638" y="753"/>
                  </a:lnTo>
                  <a:lnTo>
                    <a:pt x="635" y="751"/>
                  </a:lnTo>
                  <a:lnTo>
                    <a:pt x="635" y="750"/>
                  </a:lnTo>
                  <a:lnTo>
                    <a:pt x="630" y="745"/>
                  </a:lnTo>
                  <a:lnTo>
                    <a:pt x="632" y="753"/>
                  </a:lnTo>
                  <a:lnTo>
                    <a:pt x="626" y="760"/>
                  </a:lnTo>
                  <a:lnTo>
                    <a:pt x="620" y="769"/>
                  </a:lnTo>
                  <a:lnTo>
                    <a:pt x="624" y="77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EBCDD6C3-458A-4F7E-899C-D8078EAC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412" y="3450439"/>
              <a:ext cx="498012" cy="233864"/>
            </a:xfrm>
            <a:custGeom>
              <a:avLst/>
              <a:gdLst>
                <a:gd name="T0" fmla="*/ 801 w 928"/>
                <a:gd name="T1" fmla="*/ 310 h 453"/>
                <a:gd name="T2" fmla="*/ 926 w 928"/>
                <a:gd name="T3" fmla="*/ 300 h 453"/>
                <a:gd name="T4" fmla="*/ 919 w 928"/>
                <a:gd name="T5" fmla="*/ 364 h 453"/>
                <a:gd name="T6" fmla="*/ 913 w 928"/>
                <a:gd name="T7" fmla="*/ 395 h 453"/>
                <a:gd name="T8" fmla="*/ 836 w 928"/>
                <a:gd name="T9" fmla="*/ 429 h 453"/>
                <a:gd name="T10" fmla="*/ 818 w 928"/>
                <a:gd name="T11" fmla="*/ 435 h 453"/>
                <a:gd name="T12" fmla="*/ 801 w 928"/>
                <a:gd name="T13" fmla="*/ 449 h 453"/>
                <a:gd name="T14" fmla="*/ 777 w 928"/>
                <a:gd name="T15" fmla="*/ 440 h 453"/>
                <a:gd name="T16" fmla="*/ 737 w 928"/>
                <a:gd name="T17" fmla="*/ 401 h 453"/>
                <a:gd name="T18" fmla="*/ 714 w 928"/>
                <a:gd name="T19" fmla="*/ 381 h 453"/>
                <a:gd name="T20" fmla="*/ 663 w 928"/>
                <a:gd name="T21" fmla="*/ 304 h 453"/>
                <a:gd name="T22" fmla="*/ 647 w 928"/>
                <a:gd name="T23" fmla="*/ 246 h 453"/>
                <a:gd name="T24" fmla="*/ 647 w 928"/>
                <a:gd name="T25" fmla="*/ 177 h 453"/>
                <a:gd name="T26" fmla="*/ 656 w 928"/>
                <a:gd name="T27" fmla="*/ 118 h 453"/>
                <a:gd name="T28" fmla="*/ 656 w 928"/>
                <a:gd name="T29" fmla="*/ 97 h 453"/>
                <a:gd name="T30" fmla="*/ 640 w 928"/>
                <a:gd name="T31" fmla="*/ 125 h 453"/>
                <a:gd name="T32" fmla="*/ 616 w 928"/>
                <a:gd name="T33" fmla="*/ 156 h 453"/>
                <a:gd name="T34" fmla="*/ 601 w 928"/>
                <a:gd name="T35" fmla="*/ 153 h 453"/>
                <a:gd name="T36" fmla="*/ 598 w 928"/>
                <a:gd name="T37" fmla="*/ 168 h 453"/>
                <a:gd name="T38" fmla="*/ 616 w 928"/>
                <a:gd name="T39" fmla="*/ 172 h 453"/>
                <a:gd name="T40" fmla="*/ 631 w 928"/>
                <a:gd name="T41" fmla="*/ 199 h 453"/>
                <a:gd name="T42" fmla="*/ 622 w 928"/>
                <a:gd name="T43" fmla="*/ 232 h 453"/>
                <a:gd name="T44" fmla="*/ 616 w 928"/>
                <a:gd name="T45" fmla="*/ 274 h 453"/>
                <a:gd name="T46" fmla="*/ 637 w 928"/>
                <a:gd name="T47" fmla="*/ 336 h 453"/>
                <a:gd name="T48" fmla="*/ 669 w 928"/>
                <a:gd name="T49" fmla="*/ 373 h 453"/>
                <a:gd name="T50" fmla="*/ 678 w 928"/>
                <a:gd name="T51" fmla="*/ 403 h 453"/>
                <a:gd name="T52" fmla="*/ 693 w 928"/>
                <a:gd name="T53" fmla="*/ 428 h 453"/>
                <a:gd name="T54" fmla="*/ 696 w 928"/>
                <a:gd name="T55" fmla="*/ 440 h 453"/>
                <a:gd name="T56" fmla="*/ 677 w 928"/>
                <a:gd name="T57" fmla="*/ 431 h 453"/>
                <a:gd name="T58" fmla="*/ 643 w 928"/>
                <a:gd name="T59" fmla="*/ 422 h 453"/>
                <a:gd name="T60" fmla="*/ 574 w 928"/>
                <a:gd name="T61" fmla="*/ 404 h 453"/>
                <a:gd name="T62" fmla="*/ 550 w 928"/>
                <a:gd name="T63" fmla="*/ 382 h 453"/>
                <a:gd name="T64" fmla="*/ 532 w 928"/>
                <a:gd name="T65" fmla="*/ 373 h 453"/>
                <a:gd name="T66" fmla="*/ 522 w 928"/>
                <a:gd name="T67" fmla="*/ 388 h 453"/>
                <a:gd name="T68" fmla="*/ 498 w 928"/>
                <a:gd name="T69" fmla="*/ 395 h 453"/>
                <a:gd name="T70" fmla="*/ 492 w 928"/>
                <a:gd name="T71" fmla="*/ 357 h 453"/>
                <a:gd name="T72" fmla="*/ 498 w 928"/>
                <a:gd name="T73" fmla="*/ 342 h 453"/>
                <a:gd name="T74" fmla="*/ 520 w 928"/>
                <a:gd name="T75" fmla="*/ 294 h 453"/>
                <a:gd name="T76" fmla="*/ 507 w 928"/>
                <a:gd name="T77" fmla="*/ 233 h 453"/>
                <a:gd name="T78" fmla="*/ 466 w 928"/>
                <a:gd name="T79" fmla="*/ 238 h 453"/>
                <a:gd name="T80" fmla="*/ 433 w 928"/>
                <a:gd name="T81" fmla="*/ 229 h 453"/>
                <a:gd name="T82" fmla="*/ 407 w 928"/>
                <a:gd name="T83" fmla="*/ 221 h 453"/>
                <a:gd name="T84" fmla="*/ 411 w 928"/>
                <a:gd name="T85" fmla="*/ 202 h 453"/>
                <a:gd name="T86" fmla="*/ 377 w 928"/>
                <a:gd name="T87" fmla="*/ 180 h 453"/>
                <a:gd name="T88" fmla="*/ 352 w 928"/>
                <a:gd name="T89" fmla="*/ 174 h 453"/>
                <a:gd name="T90" fmla="*/ 349 w 928"/>
                <a:gd name="T91" fmla="*/ 158 h 453"/>
                <a:gd name="T92" fmla="*/ 320 w 928"/>
                <a:gd name="T93" fmla="*/ 134 h 453"/>
                <a:gd name="T94" fmla="*/ 311 w 928"/>
                <a:gd name="T95" fmla="*/ 118 h 453"/>
                <a:gd name="T96" fmla="*/ 289 w 928"/>
                <a:gd name="T97" fmla="*/ 119 h 453"/>
                <a:gd name="T98" fmla="*/ 255 w 928"/>
                <a:gd name="T99" fmla="*/ 103 h 453"/>
                <a:gd name="T100" fmla="*/ 238 w 928"/>
                <a:gd name="T101" fmla="*/ 124 h 453"/>
                <a:gd name="T102" fmla="*/ 217 w 928"/>
                <a:gd name="T103" fmla="*/ 131 h 453"/>
                <a:gd name="T104" fmla="*/ 211 w 928"/>
                <a:gd name="T105" fmla="*/ 150 h 453"/>
                <a:gd name="T106" fmla="*/ 205 w 928"/>
                <a:gd name="T107" fmla="*/ 156 h 453"/>
                <a:gd name="T108" fmla="*/ 196 w 928"/>
                <a:gd name="T109" fmla="*/ 161 h 453"/>
                <a:gd name="T110" fmla="*/ 178 w 928"/>
                <a:gd name="T111" fmla="*/ 161 h 453"/>
                <a:gd name="T112" fmla="*/ 153 w 928"/>
                <a:gd name="T113" fmla="*/ 159 h 453"/>
                <a:gd name="T114" fmla="*/ 135 w 928"/>
                <a:gd name="T115" fmla="*/ 161 h 453"/>
                <a:gd name="T116" fmla="*/ 110 w 928"/>
                <a:gd name="T117" fmla="*/ 193 h 453"/>
                <a:gd name="T118" fmla="*/ 87 w 928"/>
                <a:gd name="T119" fmla="*/ 205 h 453"/>
                <a:gd name="T120" fmla="*/ 72 w 928"/>
                <a:gd name="T121" fmla="*/ 220 h 453"/>
                <a:gd name="T122" fmla="*/ 23 w 928"/>
                <a:gd name="T123" fmla="*/ 27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453">
                  <a:moveTo>
                    <a:pt x="0" y="147"/>
                  </a:moveTo>
                  <a:lnTo>
                    <a:pt x="355" y="75"/>
                  </a:lnTo>
                  <a:lnTo>
                    <a:pt x="711" y="0"/>
                  </a:lnTo>
                  <a:lnTo>
                    <a:pt x="801" y="310"/>
                  </a:lnTo>
                  <a:lnTo>
                    <a:pt x="864" y="295"/>
                  </a:lnTo>
                  <a:lnTo>
                    <a:pt x="926" y="282"/>
                  </a:lnTo>
                  <a:lnTo>
                    <a:pt x="928" y="289"/>
                  </a:lnTo>
                  <a:lnTo>
                    <a:pt x="926" y="300"/>
                  </a:lnTo>
                  <a:lnTo>
                    <a:pt x="928" y="304"/>
                  </a:lnTo>
                  <a:lnTo>
                    <a:pt x="925" y="326"/>
                  </a:lnTo>
                  <a:lnTo>
                    <a:pt x="920" y="348"/>
                  </a:lnTo>
                  <a:lnTo>
                    <a:pt x="919" y="364"/>
                  </a:lnTo>
                  <a:lnTo>
                    <a:pt x="919" y="370"/>
                  </a:lnTo>
                  <a:lnTo>
                    <a:pt x="917" y="382"/>
                  </a:lnTo>
                  <a:lnTo>
                    <a:pt x="914" y="388"/>
                  </a:lnTo>
                  <a:lnTo>
                    <a:pt x="913" y="395"/>
                  </a:lnTo>
                  <a:lnTo>
                    <a:pt x="839" y="422"/>
                  </a:lnTo>
                  <a:lnTo>
                    <a:pt x="838" y="423"/>
                  </a:lnTo>
                  <a:lnTo>
                    <a:pt x="838" y="426"/>
                  </a:lnTo>
                  <a:lnTo>
                    <a:pt x="836" y="429"/>
                  </a:lnTo>
                  <a:lnTo>
                    <a:pt x="833" y="432"/>
                  </a:lnTo>
                  <a:lnTo>
                    <a:pt x="827" y="431"/>
                  </a:lnTo>
                  <a:lnTo>
                    <a:pt x="820" y="434"/>
                  </a:lnTo>
                  <a:lnTo>
                    <a:pt x="818" y="435"/>
                  </a:lnTo>
                  <a:lnTo>
                    <a:pt x="817" y="434"/>
                  </a:lnTo>
                  <a:lnTo>
                    <a:pt x="809" y="434"/>
                  </a:lnTo>
                  <a:lnTo>
                    <a:pt x="806" y="440"/>
                  </a:lnTo>
                  <a:lnTo>
                    <a:pt x="801" y="449"/>
                  </a:lnTo>
                  <a:lnTo>
                    <a:pt x="794" y="453"/>
                  </a:lnTo>
                  <a:lnTo>
                    <a:pt x="791" y="453"/>
                  </a:lnTo>
                  <a:lnTo>
                    <a:pt x="788" y="449"/>
                  </a:lnTo>
                  <a:lnTo>
                    <a:pt x="777" y="440"/>
                  </a:lnTo>
                  <a:lnTo>
                    <a:pt x="764" y="429"/>
                  </a:lnTo>
                  <a:lnTo>
                    <a:pt x="753" y="420"/>
                  </a:lnTo>
                  <a:lnTo>
                    <a:pt x="747" y="419"/>
                  </a:lnTo>
                  <a:lnTo>
                    <a:pt x="737" y="401"/>
                  </a:lnTo>
                  <a:lnTo>
                    <a:pt x="737" y="397"/>
                  </a:lnTo>
                  <a:lnTo>
                    <a:pt x="734" y="394"/>
                  </a:lnTo>
                  <a:lnTo>
                    <a:pt x="723" y="387"/>
                  </a:lnTo>
                  <a:lnTo>
                    <a:pt x="714" y="381"/>
                  </a:lnTo>
                  <a:lnTo>
                    <a:pt x="699" y="370"/>
                  </a:lnTo>
                  <a:lnTo>
                    <a:pt x="672" y="333"/>
                  </a:lnTo>
                  <a:lnTo>
                    <a:pt x="666" y="321"/>
                  </a:lnTo>
                  <a:lnTo>
                    <a:pt x="663" y="304"/>
                  </a:lnTo>
                  <a:lnTo>
                    <a:pt x="662" y="286"/>
                  </a:lnTo>
                  <a:lnTo>
                    <a:pt x="659" y="273"/>
                  </a:lnTo>
                  <a:lnTo>
                    <a:pt x="656" y="265"/>
                  </a:lnTo>
                  <a:lnTo>
                    <a:pt x="647" y="246"/>
                  </a:lnTo>
                  <a:lnTo>
                    <a:pt x="644" y="227"/>
                  </a:lnTo>
                  <a:lnTo>
                    <a:pt x="644" y="209"/>
                  </a:lnTo>
                  <a:lnTo>
                    <a:pt x="646" y="200"/>
                  </a:lnTo>
                  <a:lnTo>
                    <a:pt x="647" y="177"/>
                  </a:lnTo>
                  <a:lnTo>
                    <a:pt x="649" y="167"/>
                  </a:lnTo>
                  <a:lnTo>
                    <a:pt x="652" y="150"/>
                  </a:lnTo>
                  <a:lnTo>
                    <a:pt x="653" y="136"/>
                  </a:lnTo>
                  <a:lnTo>
                    <a:pt x="656" y="118"/>
                  </a:lnTo>
                  <a:lnTo>
                    <a:pt x="659" y="112"/>
                  </a:lnTo>
                  <a:lnTo>
                    <a:pt x="666" y="97"/>
                  </a:lnTo>
                  <a:lnTo>
                    <a:pt x="662" y="90"/>
                  </a:lnTo>
                  <a:lnTo>
                    <a:pt x="656" y="97"/>
                  </a:lnTo>
                  <a:lnTo>
                    <a:pt x="652" y="106"/>
                  </a:lnTo>
                  <a:lnTo>
                    <a:pt x="647" y="112"/>
                  </a:lnTo>
                  <a:lnTo>
                    <a:pt x="641" y="118"/>
                  </a:lnTo>
                  <a:lnTo>
                    <a:pt x="640" y="125"/>
                  </a:lnTo>
                  <a:lnTo>
                    <a:pt x="633" y="133"/>
                  </a:lnTo>
                  <a:lnTo>
                    <a:pt x="628" y="140"/>
                  </a:lnTo>
                  <a:lnTo>
                    <a:pt x="622" y="147"/>
                  </a:lnTo>
                  <a:lnTo>
                    <a:pt x="616" y="156"/>
                  </a:lnTo>
                  <a:lnTo>
                    <a:pt x="613" y="159"/>
                  </a:lnTo>
                  <a:lnTo>
                    <a:pt x="607" y="156"/>
                  </a:lnTo>
                  <a:lnTo>
                    <a:pt x="604" y="156"/>
                  </a:lnTo>
                  <a:lnTo>
                    <a:pt x="601" y="153"/>
                  </a:lnTo>
                  <a:lnTo>
                    <a:pt x="598" y="153"/>
                  </a:lnTo>
                  <a:lnTo>
                    <a:pt x="595" y="159"/>
                  </a:lnTo>
                  <a:lnTo>
                    <a:pt x="594" y="164"/>
                  </a:lnTo>
                  <a:lnTo>
                    <a:pt x="598" y="168"/>
                  </a:lnTo>
                  <a:lnTo>
                    <a:pt x="601" y="168"/>
                  </a:lnTo>
                  <a:lnTo>
                    <a:pt x="604" y="171"/>
                  </a:lnTo>
                  <a:lnTo>
                    <a:pt x="610" y="171"/>
                  </a:lnTo>
                  <a:lnTo>
                    <a:pt x="616" y="172"/>
                  </a:lnTo>
                  <a:lnTo>
                    <a:pt x="619" y="175"/>
                  </a:lnTo>
                  <a:lnTo>
                    <a:pt x="619" y="180"/>
                  </a:lnTo>
                  <a:lnTo>
                    <a:pt x="622" y="186"/>
                  </a:lnTo>
                  <a:lnTo>
                    <a:pt x="631" y="199"/>
                  </a:lnTo>
                  <a:lnTo>
                    <a:pt x="631" y="203"/>
                  </a:lnTo>
                  <a:lnTo>
                    <a:pt x="630" y="206"/>
                  </a:lnTo>
                  <a:lnTo>
                    <a:pt x="625" y="223"/>
                  </a:lnTo>
                  <a:lnTo>
                    <a:pt x="622" y="232"/>
                  </a:lnTo>
                  <a:lnTo>
                    <a:pt x="621" y="246"/>
                  </a:lnTo>
                  <a:lnTo>
                    <a:pt x="619" y="261"/>
                  </a:lnTo>
                  <a:lnTo>
                    <a:pt x="615" y="268"/>
                  </a:lnTo>
                  <a:lnTo>
                    <a:pt x="616" y="274"/>
                  </a:lnTo>
                  <a:lnTo>
                    <a:pt x="622" y="283"/>
                  </a:lnTo>
                  <a:lnTo>
                    <a:pt x="628" y="304"/>
                  </a:lnTo>
                  <a:lnTo>
                    <a:pt x="634" y="330"/>
                  </a:lnTo>
                  <a:lnTo>
                    <a:pt x="637" y="336"/>
                  </a:lnTo>
                  <a:lnTo>
                    <a:pt x="649" y="342"/>
                  </a:lnTo>
                  <a:lnTo>
                    <a:pt x="659" y="351"/>
                  </a:lnTo>
                  <a:lnTo>
                    <a:pt x="668" y="364"/>
                  </a:lnTo>
                  <a:lnTo>
                    <a:pt x="669" y="373"/>
                  </a:lnTo>
                  <a:lnTo>
                    <a:pt x="671" y="385"/>
                  </a:lnTo>
                  <a:lnTo>
                    <a:pt x="671" y="391"/>
                  </a:lnTo>
                  <a:lnTo>
                    <a:pt x="674" y="397"/>
                  </a:lnTo>
                  <a:lnTo>
                    <a:pt x="678" y="403"/>
                  </a:lnTo>
                  <a:lnTo>
                    <a:pt x="686" y="407"/>
                  </a:lnTo>
                  <a:lnTo>
                    <a:pt x="693" y="414"/>
                  </a:lnTo>
                  <a:lnTo>
                    <a:pt x="693" y="419"/>
                  </a:lnTo>
                  <a:lnTo>
                    <a:pt x="693" y="428"/>
                  </a:lnTo>
                  <a:lnTo>
                    <a:pt x="696" y="432"/>
                  </a:lnTo>
                  <a:lnTo>
                    <a:pt x="697" y="437"/>
                  </a:lnTo>
                  <a:lnTo>
                    <a:pt x="699" y="441"/>
                  </a:lnTo>
                  <a:lnTo>
                    <a:pt x="696" y="440"/>
                  </a:lnTo>
                  <a:lnTo>
                    <a:pt x="689" y="437"/>
                  </a:lnTo>
                  <a:lnTo>
                    <a:pt x="686" y="434"/>
                  </a:lnTo>
                  <a:lnTo>
                    <a:pt x="681" y="431"/>
                  </a:lnTo>
                  <a:lnTo>
                    <a:pt x="677" y="431"/>
                  </a:lnTo>
                  <a:lnTo>
                    <a:pt x="675" y="431"/>
                  </a:lnTo>
                  <a:lnTo>
                    <a:pt x="669" y="434"/>
                  </a:lnTo>
                  <a:lnTo>
                    <a:pt x="659" y="431"/>
                  </a:lnTo>
                  <a:lnTo>
                    <a:pt x="643" y="422"/>
                  </a:lnTo>
                  <a:lnTo>
                    <a:pt x="622" y="419"/>
                  </a:lnTo>
                  <a:lnTo>
                    <a:pt x="603" y="416"/>
                  </a:lnTo>
                  <a:lnTo>
                    <a:pt x="588" y="410"/>
                  </a:lnTo>
                  <a:lnTo>
                    <a:pt x="574" y="404"/>
                  </a:lnTo>
                  <a:lnTo>
                    <a:pt x="563" y="400"/>
                  </a:lnTo>
                  <a:lnTo>
                    <a:pt x="556" y="394"/>
                  </a:lnTo>
                  <a:lnTo>
                    <a:pt x="551" y="388"/>
                  </a:lnTo>
                  <a:lnTo>
                    <a:pt x="550" y="382"/>
                  </a:lnTo>
                  <a:lnTo>
                    <a:pt x="545" y="378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2" y="373"/>
                  </a:lnTo>
                  <a:lnTo>
                    <a:pt x="531" y="378"/>
                  </a:lnTo>
                  <a:lnTo>
                    <a:pt x="528" y="381"/>
                  </a:lnTo>
                  <a:lnTo>
                    <a:pt x="528" y="382"/>
                  </a:lnTo>
                  <a:lnTo>
                    <a:pt x="522" y="388"/>
                  </a:lnTo>
                  <a:lnTo>
                    <a:pt x="516" y="394"/>
                  </a:lnTo>
                  <a:lnTo>
                    <a:pt x="509" y="400"/>
                  </a:lnTo>
                  <a:lnTo>
                    <a:pt x="504" y="398"/>
                  </a:lnTo>
                  <a:lnTo>
                    <a:pt x="498" y="395"/>
                  </a:lnTo>
                  <a:lnTo>
                    <a:pt x="494" y="388"/>
                  </a:lnTo>
                  <a:lnTo>
                    <a:pt x="489" y="373"/>
                  </a:lnTo>
                  <a:lnTo>
                    <a:pt x="489" y="363"/>
                  </a:lnTo>
                  <a:lnTo>
                    <a:pt x="492" y="357"/>
                  </a:lnTo>
                  <a:lnTo>
                    <a:pt x="492" y="356"/>
                  </a:lnTo>
                  <a:lnTo>
                    <a:pt x="491" y="354"/>
                  </a:lnTo>
                  <a:lnTo>
                    <a:pt x="492" y="351"/>
                  </a:lnTo>
                  <a:lnTo>
                    <a:pt x="498" y="342"/>
                  </a:lnTo>
                  <a:lnTo>
                    <a:pt x="503" y="336"/>
                  </a:lnTo>
                  <a:lnTo>
                    <a:pt x="510" y="315"/>
                  </a:lnTo>
                  <a:lnTo>
                    <a:pt x="512" y="313"/>
                  </a:lnTo>
                  <a:lnTo>
                    <a:pt x="520" y="294"/>
                  </a:lnTo>
                  <a:lnTo>
                    <a:pt x="520" y="286"/>
                  </a:lnTo>
                  <a:lnTo>
                    <a:pt x="520" y="280"/>
                  </a:lnTo>
                  <a:lnTo>
                    <a:pt x="538" y="253"/>
                  </a:lnTo>
                  <a:lnTo>
                    <a:pt x="507" y="233"/>
                  </a:lnTo>
                  <a:lnTo>
                    <a:pt x="497" y="251"/>
                  </a:lnTo>
                  <a:lnTo>
                    <a:pt x="489" y="249"/>
                  </a:lnTo>
                  <a:lnTo>
                    <a:pt x="476" y="246"/>
                  </a:lnTo>
                  <a:lnTo>
                    <a:pt x="466" y="238"/>
                  </a:lnTo>
                  <a:lnTo>
                    <a:pt x="460" y="233"/>
                  </a:lnTo>
                  <a:lnTo>
                    <a:pt x="451" y="230"/>
                  </a:lnTo>
                  <a:lnTo>
                    <a:pt x="442" y="229"/>
                  </a:lnTo>
                  <a:lnTo>
                    <a:pt x="433" y="229"/>
                  </a:lnTo>
                  <a:lnTo>
                    <a:pt x="423" y="229"/>
                  </a:lnTo>
                  <a:lnTo>
                    <a:pt x="420" y="227"/>
                  </a:lnTo>
                  <a:lnTo>
                    <a:pt x="417" y="223"/>
                  </a:lnTo>
                  <a:lnTo>
                    <a:pt x="407" y="221"/>
                  </a:lnTo>
                  <a:lnTo>
                    <a:pt x="405" y="218"/>
                  </a:lnTo>
                  <a:lnTo>
                    <a:pt x="405" y="211"/>
                  </a:lnTo>
                  <a:lnTo>
                    <a:pt x="407" y="208"/>
                  </a:lnTo>
                  <a:lnTo>
                    <a:pt x="411" y="202"/>
                  </a:lnTo>
                  <a:lnTo>
                    <a:pt x="411" y="196"/>
                  </a:lnTo>
                  <a:lnTo>
                    <a:pt x="407" y="189"/>
                  </a:lnTo>
                  <a:lnTo>
                    <a:pt x="392" y="183"/>
                  </a:lnTo>
                  <a:lnTo>
                    <a:pt x="377" y="180"/>
                  </a:lnTo>
                  <a:lnTo>
                    <a:pt x="373" y="180"/>
                  </a:lnTo>
                  <a:lnTo>
                    <a:pt x="367" y="177"/>
                  </a:lnTo>
                  <a:lnTo>
                    <a:pt x="360" y="177"/>
                  </a:lnTo>
                  <a:lnTo>
                    <a:pt x="352" y="174"/>
                  </a:lnTo>
                  <a:lnTo>
                    <a:pt x="352" y="171"/>
                  </a:lnTo>
                  <a:lnTo>
                    <a:pt x="349" y="167"/>
                  </a:lnTo>
                  <a:lnTo>
                    <a:pt x="352" y="162"/>
                  </a:lnTo>
                  <a:lnTo>
                    <a:pt x="349" y="158"/>
                  </a:lnTo>
                  <a:lnTo>
                    <a:pt x="340" y="156"/>
                  </a:lnTo>
                  <a:lnTo>
                    <a:pt x="330" y="147"/>
                  </a:lnTo>
                  <a:lnTo>
                    <a:pt x="327" y="140"/>
                  </a:lnTo>
                  <a:lnTo>
                    <a:pt x="320" y="134"/>
                  </a:lnTo>
                  <a:lnTo>
                    <a:pt x="320" y="131"/>
                  </a:lnTo>
                  <a:lnTo>
                    <a:pt x="318" y="125"/>
                  </a:lnTo>
                  <a:lnTo>
                    <a:pt x="315" y="121"/>
                  </a:lnTo>
                  <a:lnTo>
                    <a:pt x="311" y="118"/>
                  </a:lnTo>
                  <a:lnTo>
                    <a:pt x="298" y="118"/>
                  </a:lnTo>
                  <a:lnTo>
                    <a:pt x="295" y="119"/>
                  </a:lnTo>
                  <a:lnTo>
                    <a:pt x="292" y="121"/>
                  </a:lnTo>
                  <a:lnTo>
                    <a:pt x="289" y="119"/>
                  </a:lnTo>
                  <a:lnTo>
                    <a:pt x="280" y="112"/>
                  </a:lnTo>
                  <a:lnTo>
                    <a:pt x="275" y="107"/>
                  </a:lnTo>
                  <a:lnTo>
                    <a:pt x="267" y="104"/>
                  </a:lnTo>
                  <a:lnTo>
                    <a:pt x="255" y="103"/>
                  </a:lnTo>
                  <a:lnTo>
                    <a:pt x="252" y="103"/>
                  </a:lnTo>
                  <a:lnTo>
                    <a:pt x="247" y="109"/>
                  </a:lnTo>
                  <a:lnTo>
                    <a:pt x="240" y="121"/>
                  </a:lnTo>
                  <a:lnTo>
                    <a:pt x="238" y="124"/>
                  </a:lnTo>
                  <a:lnTo>
                    <a:pt x="234" y="125"/>
                  </a:lnTo>
                  <a:lnTo>
                    <a:pt x="220" y="124"/>
                  </a:lnTo>
                  <a:lnTo>
                    <a:pt x="217" y="128"/>
                  </a:lnTo>
                  <a:lnTo>
                    <a:pt x="217" y="131"/>
                  </a:lnTo>
                  <a:lnTo>
                    <a:pt x="217" y="134"/>
                  </a:lnTo>
                  <a:lnTo>
                    <a:pt x="214" y="139"/>
                  </a:lnTo>
                  <a:lnTo>
                    <a:pt x="214" y="14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09" y="153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5" y="159"/>
                  </a:lnTo>
                  <a:lnTo>
                    <a:pt x="202" y="162"/>
                  </a:lnTo>
                  <a:lnTo>
                    <a:pt x="199" y="161"/>
                  </a:lnTo>
                  <a:lnTo>
                    <a:pt x="196" y="161"/>
                  </a:lnTo>
                  <a:lnTo>
                    <a:pt x="193" y="161"/>
                  </a:lnTo>
                  <a:lnTo>
                    <a:pt x="190" y="162"/>
                  </a:lnTo>
                  <a:lnTo>
                    <a:pt x="185" y="164"/>
                  </a:lnTo>
                  <a:lnTo>
                    <a:pt x="178" y="161"/>
                  </a:lnTo>
                  <a:lnTo>
                    <a:pt x="176" y="161"/>
                  </a:lnTo>
                  <a:lnTo>
                    <a:pt x="173" y="162"/>
                  </a:lnTo>
                  <a:lnTo>
                    <a:pt x="166" y="162"/>
                  </a:lnTo>
                  <a:lnTo>
                    <a:pt x="153" y="159"/>
                  </a:lnTo>
                  <a:lnTo>
                    <a:pt x="152" y="156"/>
                  </a:lnTo>
                  <a:lnTo>
                    <a:pt x="150" y="155"/>
                  </a:lnTo>
                  <a:lnTo>
                    <a:pt x="144" y="155"/>
                  </a:lnTo>
                  <a:lnTo>
                    <a:pt x="135" y="161"/>
                  </a:lnTo>
                  <a:lnTo>
                    <a:pt x="135" y="162"/>
                  </a:lnTo>
                  <a:lnTo>
                    <a:pt x="131" y="165"/>
                  </a:lnTo>
                  <a:lnTo>
                    <a:pt x="122" y="180"/>
                  </a:lnTo>
                  <a:lnTo>
                    <a:pt x="110" y="193"/>
                  </a:lnTo>
                  <a:lnTo>
                    <a:pt x="98" y="192"/>
                  </a:lnTo>
                  <a:lnTo>
                    <a:pt x="92" y="193"/>
                  </a:lnTo>
                  <a:lnTo>
                    <a:pt x="88" y="196"/>
                  </a:lnTo>
                  <a:lnTo>
                    <a:pt x="87" y="205"/>
                  </a:lnTo>
                  <a:lnTo>
                    <a:pt x="82" y="212"/>
                  </a:lnTo>
                  <a:lnTo>
                    <a:pt x="79" y="217"/>
                  </a:lnTo>
                  <a:lnTo>
                    <a:pt x="78" y="217"/>
                  </a:lnTo>
                  <a:lnTo>
                    <a:pt x="72" y="220"/>
                  </a:lnTo>
                  <a:lnTo>
                    <a:pt x="63" y="227"/>
                  </a:lnTo>
                  <a:lnTo>
                    <a:pt x="27" y="274"/>
                  </a:lnTo>
                  <a:lnTo>
                    <a:pt x="24" y="276"/>
                  </a:lnTo>
                  <a:lnTo>
                    <a:pt x="23" y="274"/>
                  </a:lnTo>
                  <a:lnTo>
                    <a:pt x="0" y="14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8" name="Group 94">
              <a:extLst>
                <a:ext uri="{FF2B5EF4-FFF2-40B4-BE49-F238E27FC236}">
                  <a16:creationId xmlns:a16="http://schemas.microsoft.com/office/drawing/2014/main" id="{BF9B5FD3-37F1-4728-AF4B-A898AE3EF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9780" y="3538138"/>
              <a:ext cx="867438" cy="457983"/>
              <a:chOff x="4362" y="2030"/>
              <a:chExt cx="811" cy="447"/>
            </a:xfrm>
            <a:solidFill>
              <a:schemeClr val="bg2"/>
            </a:solidFill>
          </p:grpSpPr>
          <p:sp>
            <p:nvSpPr>
              <p:cNvPr id="240" name="Freeform 95">
                <a:extLst>
                  <a:ext uri="{FF2B5EF4-FFF2-40B4-BE49-F238E27FC236}">
                    <a16:creationId xmlns:a16="http://schemas.microsoft.com/office/drawing/2014/main" id="{BFB831F5-1ACA-4D22-80DE-CD628F8E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030"/>
                <a:ext cx="791" cy="447"/>
              </a:xfrm>
              <a:custGeom>
                <a:avLst/>
                <a:gdLst>
                  <a:gd name="T0" fmla="*/ 1101 w 1582"/>
                  <a:gd name="T1" fmla="*/ 15 h 894"/>
                  <a:gd name="T2" fmla="*/ 1114 w 1582"/>
                  <a:gd name="T3" fmla="*/ 43 h 894"/>
                  <a:gd name="T4" fmla="*/ 1132 w 1582"/>
                  <a:gd name="T5" fmla="*/ 61 h 894"/>
                  <a:gd name="T6" fmla="*/ 1175 w 1582"/>
                  <a:gd name="T7" fmla="*/ 70 h 894"/>
                  <a:gd name="T8" fmla="*/ 1210 w 1582"/>
                  <a:gd name="T9" fmla="*/ 90 h 894"/>
                  <a:gd name="T10" fmla="*/ 1227 w 1582"/>
                  <a:gd name="T11" fmla="*/ 103 h 894"/>
                  <a:gd name="T12" fmla="*/ 1229 w 1582"/>
                  <a:gd name="T13" fmla="*/ 126 h 894"/>
                  <a:gd name="T14" fmla="*/ 1206 w 1582"/>
                  <a:gd name="T15" fmla="*/ 167 h 894"/>
                  <a:gd name="T16" fmla="*/ 1191 w 1582"/>
                  <a:gd name="T17" fmla="*/ 193 h 894"/>
                  <a:gd name="T18" fmla="*/ 1212 w 1582"/>
                  <a:gd name="T19" fmla="*/ 236 h 894"/>
                  <a:gd name="T20" fmla="*/ 1254 w 1582"/>
                  <a:gd name="T21" fmla="*/ 216 h 894"/>
                  <a:gd name="T22" fmla="*/ 1268 w 1582"/>
                  <a:gd name="T23" fmla="*/ 241 h 894"/>
                  <a:gd name="T24" fmla="*/ 1300 w 1582"/>
                  <a:gd name="T25" fmla="*/ 261 h 894"/>
                  <a:gd name="T26" fmla="*/ 1331 w 1582"/>
                  <a:gd name="T27" fmla="*/ 255 h 894"/>
                  <a:gd name="T28" fmla="*/ 1371 w 1582"/>
                  <a:gd name="T29" fmla="*/ 281 h 894"/>
                  <a:gd name="T30" fmla="*/ 1435 w 1582"/>
                  <a:gd name="T31" fmla="*/ 304 h 894"/>
                  <a:gd name="T32" fmla="*/ 1438 w 1582"/>
                  <a:gd name="T33" fmla="*/ 367 h 894"/>
                  <a:gd name="T34" fmla="*/ 1390 w 1582"/>
                  <a:gd name="T35" fmla="*/ 375 h 894"/>
                  <a:gd name="T36" fmla="*/ 1342 w 1582"/>
                  <a:gd name="T37" fmla="*/ 340 h 894"/>
                  <a:gd name="T38" fmla="*/ 1340 w 1582"/>
                  <a:gd name="T39" fmla="*/ 347 h 894"/>
                  <a:gd name="T40" fmla="*/ 1380 w 1582"/>
                  <a:gd name="T41" fmla="*/ 372 h 894"/>
                  <a:gd name="T42" fmla="*/ 1420 w 1582"/>
                  <a:gd name="T43" fmla="*/ 387 h 894"/>
                  <a:gd name="T44" fmla="*/ 1462 w 1582"/>
                  <a:gd name="T45" fmla="*/ 425 h 894"/>
                  <a:gd name="T46" fmla="*/ 1435 w 1582"/>
                  <a:gd name="T47" fmla="*/ 435 h 894"/>
                  <a:gd name="T48" fmla="*/ 1435 w 1582"/>
                  <a:gd name="T49" fmla="*/ 468 h 894"/>
                  <a:gd name="T50" fmla="*/ 1436 w 1582"/>
                  <a:gd name="T51" fmla="*/ 480 h 894"/>
                  <a:gd name="T52" fmla="*/ 1467 w 1582"/>
                  <a:gd name="T53" fmla="*/ 496 h 894"/>
                  <a:gd name="T54" fmla="*/ 1500 w 1582"/>
                  <a:gd name="T55" fmla="*/ 540 h 894"/>
                  <a:gd name="T56" fmla="*/ 1542 w 1582"/>
                  <a:gd name="T57" fmla="*/ 540 h 894"/>
                  <a:gd name="T58" fmla="*/ 1582 w 1582"/>
                  <a:gd name="T59" fmla="*/ 623 h 894"/>
                  <a:gd name="T60" fmla="*/ 706 w 1582"/>
                  <a:gd name="T61" fmla="*/ 800 h 894"/>
                  <a:gd name="T62" fmla="*/ 2 w 1582"/>
                  <a:gd name="T63" fmla="*/ 894 h 894"/>
                  <a:gd name="T64" fmla="*/ 56 w 1582"/>
                  <a:gd name="T65" fmla="*/ 861 h 894"/>
                  <a:gd name="T66" fmla="*/ 103 w 1582"/>
                  <a:gd name="T67" fmla="*/ 828 h 894"/>
                  <a:gd name="T68" fmla="*/ 139 w 1582"/>
                  <a:gd name="T69" fmla="*/ 800 h 894"/>
                  <a:gd name="T70" fmla="*/ 151 w 1582"/>
                  <a:gd name="T71" fmla="*/ 775 h 894"/>
                  <a:gd name="T72" fmla="*/ 176 w 1582"/>
                  <a:gd name="T73" fmla="*/ 735 h 894"/>
                  <a:gd name="T74" fmla="*/ 307 w 1582"/>
                  <a:gd name="T75" fmla="*/ 608 h 894"/>
                  <a:gd name="T76" fmla="*/ 325 w 1582"/>
                  <a:gd name="T77" fmla="*/ 652 h 894"/>
                  <a:gd name="T78" fmla="*/ 431 w 1582"/>
                  <a:gd name="T79" fmla="*/ 648 h 894"/>
                  <a:gd name="T80" fmla="*/ 531 w 1582"/>
                  <a:gd name="T81" fmla="*/ 627 h 894"/>
                  <a:gd name="T82" fmla="*/ 552 w 1582"/>
                  <a:gd name="T83" fmla="*/ 608 h 894"/>
                  <a:gd name="T84" fmla="*/ 613 w 1582"/>
                  <a:gd name="T85" fmla="*/ 584 h 894"/>
                  <a:gd name="T86" fmla="*/ 645 w 1582"/>
                  <a:gd name="T87" fmla="*/ 536 h 894"/>
                  <a:gd name="T88" fmla="*/ 641 w 1582"/>
                  <a:gd name="T89" fmla="*/ 492 h 894"/>
                  <a:gd name="T90" fmla="*/ 710 w 1582"/>
                  <a:gd name="T91" fmla="*/ 353 h 894"/>
                  <a:gd name="T92" fmla="*/ 722 w 1582"/>
                  <a:gd name="T93" fmla="*/ 278 h 894"/>
                  <a:gd name="T94" fmla="*/ 816 w 1582"/>
                  <a:gd name="T95" fmla="*/ 273 h 894"/>
                  <a:gd name="T96" fmla="*/ 906 w 1582"/>
                  <a:gd name="T97" fmla="*/ 130 h 894"/>
                  <a:gd name="T98" fmla="*/ 937 w 1582"/>
                  <a:gd name="T99" fmla="*/ 88 h 894"/>
                  <a:gd name="T100" fmla="*/ 942 w 1582"/>
                  <a:gd name="T101" fmla="*/ 19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82" h="894">
                    <a:moveTo>
                      <a:pt x="1069" y="9"/>
                    </a:moveTo>
                    <a:lnTo>
                      <a:pt x="1076" y="9"/>
                    </a:lnTo>
                    <a:lnTo>
                      <a:pt x="1082" y="12"/>
                    </a:lnTo>
                    <a:lnTo>
                      <a:pt x="1086" y="12"/>
                    </a:lnTo>
                    <a:lnTo>
                      <a:pt x="1101" y="15"/>
                    </a:lnTo>
                    <a:lnTo>
                      <a:pt x="1116" y="21"/>
                    </a:lnTo>
                    <a:lnTo>
                      <a:pt x="1120" y="28"/>
                    </a:lnTo>
                    <a:lnTo>
                      <a:pt x="1120" y="34"/>
                    </a:lnTo>
                    <a:lnTo>
                      <a:pt x="1116" y="40"/>
                    </a:lnTo>
                    <a:lnTo>
                      <a:pt x="1114" y="43"/>
                    </a:lnTo>
                    <a:lnTo>
                      <a:pt x="1114" y="50"/>
                    </a:lnTo>
                    <a:lnTo>
                      <a:pt x="1116" y="53"/>
                    </a:lnTo>
                    <a:lnTo>
                      <a:pt x="1126" y="55"/>
                    </a:lnTo>
                    <a:lnTo>
                      <a:pt x="1129" y="59"/>
                    </a:lnTo>
                    <a:lnTo>
                      <a:pt x="1132" y="61"/>
                    </a:lnTo>
                    <a:lnTo>
                      <a:pt x="1142" y="61"/>
                    </a:lnTo>
                    <a:lnTo>
                      <a:pt x="1151" y="61"/>
                    </a:lnTo>
                    <a:lnTo>
                      <a:pt x="1160" y="62"/>
                    </a:lnTo>
                    <a:lnTo>
                      <a:pt x="1169" y="65"/>
                    </a:lnTo>
                    <a:lnTo>
                      <a:pt x="1175" y="70"/>
                    </a:lnTo>
                    <a:lnTo>
                      <a:pt x="1185" y="78"/>
                    </a:lnTo>
                    <a:lnTo>
                      <a:pt x="1198" y="81"/>
                    </a:lnTo>
                    <a:lnTo>
                      <a:pt x="1206" y="83"/>
                    </a:lnTo>
                    <a:lnTo>
                      <a:pt x="1209" y="87"/>
                    </a:lnTo>
                    <a:lnTo>
                      <a:pt x="1210" y="90"/>
                    </a:lnTo>
                    <a:lnTo>
                      <a:pt x="1215" y="90"/>
                    </a:lnTo>
                    <a:lnTo>
                      <a:pt x="1221" y="94"/>
                    </a:lnTo>
                    <a:lnTo>
                      <a:pt x="1221" y="96"/>
                    </a:lnTo>
                    <a:lnTo>
                      <a:pt x="1224" y="97"/>
                    </a:lnTo>
                    <a:lnTo>
                      <a:pt x="1227" y="103"/>
                    </a:lnTo>
                    <a:lnTo>
                      <a:pt x="1227" y="106"/>
                    </a:lnTo>
                    <a:lnTo>
                      <a:pt x="1227" y="109"/>
                    </a:lnTo>
                    <a:lnTo>
                      <a:pt x="1229" y="112"/>
                    </a:lnTo>
                    <a:lnTo>
                      <a:pt x="1229" y="118"/>
                    </a:lnTo>
                    <a:lnTo>
                      <a:pt x="1229" y="126"/>
                    </a:lnTo>
                    <a:lnTo>
                      <a:pt x="1221" y="145"/>
                    </a:lnTo>
                    <a:lnTo>
                      <a:pt x="1219" y="147"/>
                    </a:lnTo>
                    <a:lnTo>
                      <a:pt x="1215" y="153"/>
                    </a:lnTo>
                    <a:lnTo>
                      <a:pt x="1209" y="162"/>
                    </a:lnTo>
                    <a:lnTo>
                      <a:pt x="1206" y="167"/>
                    </a:lnTo>
                    <a:lnTo>
                      <a:pt x="1201" y="162"/>
                    </a:lnTo>
                    <a:lnTo>
                      <a:pt x="1198" y="161"/>
                    </a:lnTo>
                    <a:lnTo>
                      <a:pt x="1197" y="171"/>
                    </a:lnTo>
                    <a:lnTo>
                      <a:pt x="1197" y="180"/>
                    </a:lnTo>
                    <a:lnTo>
                      <a:pt x="1191" y="193"/>
                    </a:lnTo>
                    <a:lnTo>
                      <a:pt x="1190" y="208"/>
                    </a:lnTo>
                    <a:lnTo>
                      <a:pt x="1194" y="219"/>
                    </a:lnTo>
                    <a:lnTo>
                      <a:pt x="1198" y="230"/>
                    </a:lnTo>
                    <a:lnTo>
                      <a:pt x="1203" y="236"/>
                    </a:lnTo>
                    <a:lnTo>
                      <a:pt x="1212" y="236"/>
                    </a:lnTo>
                    <a:lnTo>
                      <a:pt x="1227" y="230"/>
                    </a:lnTo>
                    <a:lnTo>
                      <a:pt x="1234" y="223"/>
                    </a:lnTo>
                    <a:lnTo>
                      <a:pt x="1240" y="220"/>
                    </a:lnTo>
                    <a:lnTo>
                      <a:pt x="1247" y="213"/>
                    </a:lnTo>
                    <a:lnTo>
                      <a:pt x="1254" y="216"/>
                    </a:lnTo>
                    <a:lnTo>
                      <a:pt x="1256" y="219"/>
                    </a:lnTo>
                    <a:lnTo>
                      <a:pt x="1256" y="229"/>
                    </a:lnTo>
                    <a:lnTo>
                      <a:pt x="1257" y="235"/>
                    </a:lnTo>
                    <a:lnTo>
                      <a:pt x="1260" y="239"/>
                    </a:lnTo>
                    <a:lnTo>
                      <a:pt x="1268" y="241"/>
                    </a:lnTo>
                    <a:lnTo>
                      <a:pt x="1272" y="246"/>
                    </a:lnTo>
                    <a:lnTo>
                      <a:pt x="1272" y="254"/>
                    </a:lnTo>
                    <a:lnTo>
                      <a:pt x="1283" y="258"/>
                    </a:lnTo>
                    <a:lnTo>
                      <a:pt x="1293" y="260"/>
                    </a:lnTo>
                    <a:lnTo>
                      <a:pt x="1300" y="261"/>
                    </a:lnTo>
                    <a:lnTo>
                      <a:pt x="1307" y="258"/>
                    </a:lnTo>
                    <a:lnTo>
                      <a:pt x="1315" y="257"/>
                    </a:lnTo>
                    <a:lnTo>
                      <a:pt x="1321" y="260"/>
                    </a:lnTo>
                    <a:lnTo>
                      <a:pt x="1328" y="257"/>
                    </a:lnTo>
                    <a:lnTo>
                      <a:pt x="1331" y="255"/>
                    </a:lnTo>
                    <a:lnTo>
                      <a:pt x="1340" y="257"/>
                    </a:lnTo>
                    <a:lnTo>
                      <a:pt x="1346" y="258"/>
                    </a:lnTo>
                    <a:lnTo>
                      <a:pt x="1355" y="267"/>
                    </a:lnTo>
                    <a:lnTo>
                      <a:pt x="1368" y="275"/>
                    </a:lnTo>
                    <a:lnTo>
                      <a:pt x="1371" y="281"/>
                    </a:lnTo>
                    <a:lnTo>
                      <a:pt x="1380" y="282"/>
                    </a:lnTo>
                    <a:lnTo>
                      <a:pt x="1386" y="290"/>
                    </a:lnTo>
                    <a:lnTo>
                      <a:pt x="1403" y="292"/>
                    </a:lnTo>
                    <a:lnTo>
                      <a:pt x="1427" y="299"/>
                    </a:lnTo>
                    <a:lnTo>
                      <a:pt x="1435" y="304"/>
                    </a:lnTo>
                    <a:lnTo>
                      <a:pt x="1435" y="308"/>
                    </a:lnTo>
                    <a:lnTo>
                      <a:pt x="1438" y="317"/>
                    </a:lnTo>
                    <a:lnTo>
                      <a:pt x="1430" y="343"/>
                    </a:lnTo>
                    <a:lnTo>
                      <a:pt x="1432" y="362"/>
                    </a:lnTo>
                    <a:lnTo>
                      <a:pt x="1438" y="367"/>
                    </a:lnTo>
                    <a:lnTo>
                      <a:pt x="1442" y="370"/>
                    </a:lnTo>
                    <a:lnTo>
                      <a:pt x="1443" y="375"/>
                    </a:lnTo>
                    <a:lnTo>
                      <a:pt x="1417" y="378"/>
                    </a:lnTo>
                    <a:lnTo>
                      <a:pt x="1395" y="376"/>
                    </a:lnTo>
                    <a:lnTo>
                      <a:pt x="1390" y="375"/>
                    </a:lnTo>
                    <a:lnTo>
                      <a:pt x="1384" y="362"/>
                    </a:lnTo>
                    <a:lnTo>
                      <a:pt x="1378" y="359"/>
                    </a:lnTo>
                    <a:lnTo>
                      <a:pt x="1370" y="349"/>
                    </a:lnTo>
                    <a:lnTo>
                      <a:pt x="1350" y="341"/>
                    </a:lnTo>
                    <a:lnTo>
                      <a:pt x="1342" y="340"/>
                    </a:lnTo>
                    <a:lnTo>
                      <a:pt x="1336" y="331"/>
                    </a:lnTo>
                    <a:lnTo>
                      <a:pt x="1328" y="328"/>
                    </a:lnTo>
                    <a:lnTo>
                      <a:pt x="1333" y="337"/>
                    </a:lnTo>
                    <a:lnTo>
                      <a:pt x="1334" y="343"/>
                    </a:lnTo>
                    <a:lnTo>
                      <a:pt x="1340" y="347"/>
                    </a:lnTo>
                    <a:lnTo>
                      <a:pt x="1349" y="351"/>
                    </a:lnTo>
                    <a:lnTo>
                      <a:pt x="1356" y="357"/>
                    </a:lnTo>
                    <a:lnTo>
                      <a:pt x="1367" y="357"/>
                    </a:lnTo>
                    <a:lnTo>
                      <a:pt x="1375" y="364"/>
                    </a:lnTo>
                    <a:lnTo>
                      <a:pt x="1380" y="372"/>
                    </a:lnTo>
                    <a:lnTo>
                      <a:pt x="1381" y="379"/>
                    </a:lnTo>
                    <a:lnTo>
                      <a:pt x="1393" y="385"/>
                    </a:lnTo>
                    <a:lnTo>
                      <a:pt x="1408" y="381"/>
                    </a:lnTo>
                    <a:lnTo>
                      <a:pt x="1414" y="379"/>
                    </a:lnTo>
                    <a:lnTo>
                      <a:pt x="1420" y="387"/>
                    </a:lnTo>
                    <a:lnTo>
                      <a:pt x="1433" y="387"/>
                    </a:lnTo>
                    <a:lnTo>
                      <a:pt x="1443" y="387"/>
                    </a:lnTo>
                    <a:lnTo>
                      <a:pt x="1446" y="399"/>
                    </a:lnTo>
                    <a:lnTo>
                      <a:pt x="1455" y="406"/>
                    </a:lnTo>
                    <a:lnTo>
                      <a:pt x="1462" y="425"/>
                    </a:lnTo>
                    <a:lnTo>
                      <a:pt x="1462" y="447"/>
                    </a:lnTo>
                    <a:lnTo>
                      <a:pt x="1461" y="450"/>
                    </a:lnTo>
                    <a:lnTo>
                      <a:pt x="1456" y="446"/>
                    </a:lnTo>
                    <a:lnTo>
                      <a:pt x="1449" y="443"/>
                    </a:lnTo>
                    <a:lnTo>
                      <a:pt x="1435" y="435"/>
                    </a:lnTo>
                    <a:lnTo>
                      <a:pt x="1430" y="441"/>
                    </a:lnTo>
                    <a:lnTo>
                      <a:pt x="1432" y="449"/>
                    </a:lnTo>
                    <a:lnTo>
                      <a:pt x="1438" y="453"/>
                    </a:lnTo>
                    <a:lnTo>
                      <a:pt x="1441" y="465"/>
                    </a:lnTo>
                    <a:lnTo>
                      <a:pt x="1435" y="468"/>
                    </a:lnTo>
                    <a:lnTo>
                      <a:pt x="1432" y="472"/>
                    </a:lnTo>
                    <a:lnTo>
                      <a:pt x="1423" y="472"/>
                    </a:lnTo>
                    <a:lnTo>
                      <a:pt x="1420" y="478"/>
                    </a:lnTo>
                    <a:lnTo>
                      <a:pt x="1426" y="481"/>
                    </a:lnTo>
                    <a:lnTo>
                      <a:pt x="1436" y="480"/>
                    </a:lnTo>
                    <a:lnTo>
                      <a:pt x="1443" y="481"/>
                    </a:lnTo>
                    <a:lnTo>
                      <a:pt x="1443" y="487"/>
                    </a:lnTo>
                    <a:lnTo>
                      <a:pt x="1443" y="490"/>
                    </a:lnTo>
                    <a:lnTo>
                      <a:pt x="1455" y="487"/>
                    </a:lnTo>
                    <a:lnTo>
                      <a:pt x="1467" y="496"/>
                    </a:lnTo>
                    <a:lnTo>
                      <a:pt x="1473" y="502"/>
                    </a:lnTo>
                    <a:lnTo>
                      <a:pt x="1474" y="506"/>
                    </a:lnTo>
                    <a:lnTo>
                      <a:pt x="1473" y="521"/>
                    </a:lnTo>
                    <a:lnTo>
                      <a:pt x="1479" y="533"/>
                    </a:lnTo>
                    <a:lnTo>
                      <a:pt x="1500" y="540"/>
                    </a:lnTo>
                    <a:lnTo>
                      <a:pt x="1514" y="540"/>
                    </a:lnTo>
                    <a:lnTo>
                      <a:pt x="1526" y="537"/>
                    </a:lnTo>
                    <a:lnTo>
                      <a:pt x="1530" y="531"/>
                    </a:lnTo>
                    <a:lnTo>
                      <a:pt x="1536" y="531"/>
                    </a:lnTo>
                    <a:lnTo>
                      <a:pt x="1542" y="540"/>
                    </a:lnTo>
                    <a:lnTo>
                      <a:pt x="1547" y="549"/>
                    </a:lnTo>
                    <a:lnTo>
                      <a:pt x="1550" y="561"/>
                    </a:lnTo>
                    <a:lnTo>
                      <a:pt x="1557" y="574"/>
                    </a:lnTo>
                    <a:lnTo>
                      <a:pt x="1579" y="604"/>
                    </a:lnTo>
                    <a:lnTo>
                      <a:pt x="1582" y="623"/>
                    </a:lnTo>
                    <a:lnTo>
                      <a:pt x="1497" y="639"/>
                    </a:lnTo>
                    <a:lnTo>
                      <a:pt x="1290" y="686"/>
                    </a:lnTo>
                    <a:lnTo>
                      <a:pt x="1001" y="742"/>
                    </a:lnTo>
                    <a:lnTo>
                      <a:pt x="847" y="772"/>
                    </a:lnTo>
                    <a:lnTo>
                      <a:pt x="706" y="800"/>
                    </a:lnTo>
                    <a:lnTo>
                      <a:pt x="582" y="816"/>
                    </a:lnTo>
                    <a:lnTo>
                      <a:pt x="406" y="837"/>
                    </a:lnTo>
                    <a:lnTo>
                      <a:pt x="413" y="830"/>
                    </a:lnTo>
                    <a:lnTo>
                      <a:pt x="341" y="846"/>
                    </a:lnTo>
                    <a:lnTo>
                      <a:pt x="2" y="894"/>
                    </a:lnTo>
                    <a:lnTo>
                      <a:pt x="0" y="890"/>
                    </a:lnTo>
                    <a:lnTo>
                      <a:pt x="2" y="888"/>
                    </a:lnTo>
                    <a:lnTo>
                      <a:pt x="9" y="881"/>
                    </a:lnTo>
                    <a:lnTo>
                      <a:pt x="30" y="869"/>
                    </a:lnTo>
                    <a:lnTo>
                      <a:pt x="56" y="861"/>
                    </a:lnTo>
                    <a:lnTo>
                      <a:pt x="64" y="856"/>
                    </a:lnTo>
                    <a:lnTo>
                      <a:pt x="79" y="850"/>
                    </a:lnTo>
                    <a:lnTo>
                      <a:pt x="90" y="843"/>
                    </a:lnTo>
                    <a:lnTo>
                      <a:pt x="100" y="837"/>
                    </a:lnTo>
                    <a:lnTo>
                      <a:pt x="103" y="828"/>
                    </a:lnTo>
                    <a:lnTo>
                      <a:pt x="106" y="819"/>
                    </a:lnTo>
                    <a:lnTo>
                      <a:pt x="114" y="813"/>
                    </a:lnTo>
                    <a:lnTo>
                      <a:pt x="118" y="810"/>
                    </a:lnTo>
                    <a:lnTo>
                      <a:pt x="132" y="806"/>
                    </a:lnTo>
                    <a:lnTo>
                      <a:pt x="139" y="800"/>
                    </a:lnTo>
                    <a:lnTo>
                      <a:pt x="148" y="798"/>
                    </a:lnTo>
                    <a:lnTo>
                      <a:pt x="152" y="797"/>
                    </a:lnTo>
                    <a:lnTo>
                      <a:pt x="154" y="792"/>
                    </a:lnTo>
                    <a:lnTo>
                      <a:pt x="152" y="785"/>
                    </a:lnTo>
                    <a:lnTo>
                      <a:pt x="151" y="775"/>
                    </a:lnTo>
                    <a:lnTo>
                      <a:pt x="154" y="769"/>
                    </a:lnTo>
                    <a:lnTo>
                      <a:pt x="164" y="765"/>
                    </a:lnTo>
                    <a:lnTo>
                      <a:pt x="173" y="759"/>
                    </a:lnTo>
                    <a:lnTo>
                      <a:pt x="173" y="745"/>
                    </a:lnTo>
                    <a:lnTo>
                      <a:pt x="176" y="735"/>
                    </a:lnTo>
                    <a:lnTo>
                      <a:pt x="185" y="727"/>
                    </a:lnTo>
                    <a:lnTo>
                      <a:pt x="188" y="719"/>
                    </a:lnTo>
                    <a:lnTo>
                      <a:pt x="214" y="700"/>
                    </a:lnTo>
                    <a:lnTo>
                      <a:pt x="245" y="680"/>
                    </a:lnTo>
                    <a:lnTo>
                      <a:pt x="307" y="608"/>
                    </a:lnTo>
                    <a:lnTo>
                      <a:pt x="310" y="605"/>
                    </a:lnTo>
                    <a:lnTo>
                      <a:pt x="313" y="610"/>
                    </a:lnTo>
                    <a:lnTo>
                      <a:pt x="313" y="624"/>
                    </a:lnTo>
                    <a:lnTo>
                      <a:pt x="317" y="638"/>
                    </a:lnTo>
                    <a:lnTo>
                      <a:pt x="325" y="652"/>
                    </a:lnTo>
                    <a:lnTo>
                      <a:pt x="344" y="664"/>
                    </a:lnTo>
                    <a:lnTo>
                      <a:pt x="359" y="667"/>
                    </a:lnTo>
                    <a:lnTo>
                      <a:pt x="376" y="680"/>
                    </a:lnTo>
                    <a:lnTo>
                      <a:pt x="399" y="676"/>
                    </a:lnTo>
                    <a:lnTo>
                      <a:pt x="431" y="648"/>
                    </a:lnTo>
                    <a:lnTo>
                      <a:pt x="436" y="638"/>
                    </a:lnTo>
                    <a:lnTo>
                      <a:pt x="465" y="657"/>
                    </a:lnTo>
                    <a:lnTo>
                      <a:pt x="487" y="644"/>
                    </a:lnTo>
                    <a:lnTo>
                      <a:pt x="514" y="633"/>
                    </a:lnTo>
                    <a:lnTo>
                      <a:pt x="531" y="627"/>
                    </a:lnTo>
                    <a:lnTo>
                      <a:pt x="536" y="618"/>
                    </a:lnTo>
                    <a:lnTo>
                      <a:pt x="530" y="608"/>
                    </a:lnTo>
                    <a:lnTo>
                      <a:pt x="534" y="598"/>
                    </a:lnTo>
                    <a:lnTo>
                      <a:pt x="548" y="599"/>
                    </a:lnTo>
                    <a:lnTo>
                      <a:pt x="552" y="608"/>
                    </a:lnTo>
                    <a:lnTo>
                      <a:pt x="576" y="592"/>
                    </a:lnTo>
                    <a:lnTo>
                      <a:pt x="593" y="576"/>
                    </a:lnTo>
                    <a:lnTo>
                      <a:pt x="602" y="573"/>
                    </a:lnTo>
                    <a:lnTo>
                      <a:pt x="605" y="583"/>
                    </a:lnTo>
                    <a:lnTo>
                      <a:pt x="613" y="584"/>
                    </a:lnTo>
                    <a:lnTo>
                      <a:pt x="642" y="558"/>
                    </a:lnTo>
                    <a:lnTo>
                      <a:pt x="645" y="554"/>
                    </a:lnTo>
                    <a:lnTo>
                      <a:pt x="638" y="548"/>
                    </a:lnTo>
                    <a:lnTo>
                      <a:pt x="636" y="542"/>
                    </a:lnTo>
                    <a:lnTo>
                      <a:pt x="645" y="536"/>
                    </a:lnTo>
                    <a:lnTo>
                      <a:pt x="653" y="525"/>
                    </a:lnTo>
                    <a:lnTo>
                      <a:pt x="644" y="524"/>
                    </a:lnTo>
                    <a:lnTo>
                      <a:pt x="636" y="515"/>
                    </a:lnTo>
                    <a:lnTo>
                      <a:pt x="638" y="508"/>
                    </a:lnTo>
                    <a:lnTo>
                      <a:pt x="641" y="492"/>
                    </a:lnTo>
                    <a:lnTo>
                      <a:pt x="654" y="462"/>
                    </a:lnTo>
                    <a:lnTo>
                      <a:pt x="680" y="427"/>
                    </a:lnTo>
                    <a:lnTo>
                      <a:pt x="689" y="396"/>
                    </a:lnTo>
                    <a:lnTo>
                      <a:pt x="691" y="375"/>
                    </a:lnTo>
                    <a:lnTo>
                      <a:pt x="710" y="353"/>
                    </a:lnTo>
                    <a:lnTo>
                      <a:pt x="706" y="343"/>
                    </a:lnTo>
                    <a:lnTo>
                      <a:pt x="712" y="331"/>
                    </a:lnTo>
                    <a:lnTo>
                      <a:pt x="723" y="308"/>
                    </a:lnTo>
                    <a:lnTo>
                      <a:pt x="722" y="294"/>
                    </a:lnTo>
                    <a:lnTo>
                      <a:pt x="722" y="278"/>
                    </a:lnTo>
                    <a:lnTo>
                      <a:pt x="725" y="267"/>
                    </a:lnTo>
                    <a:lnTo>
                      <a:pt x="745" y="272"/>
                    </a:lnTo>
                    <a:lnTo>
                      <a:pt x="766" y="294"/>
                    </a:lnTo>
                    <a:lnTo>
                      <a:pt x="801" y="299"/>
                    </a:lnTo>
                    <a:lnTo>
                      <a:pt x="816" y="273"/>
                    </a:lnTo>
                    <a:lnTo>
                      <a:pt x="824" y="230"/>
                    </a:lnTo>
                    <a:lnTo>
                      <a:pt x="841" y="177"/>
                    </a:lnTo>
                    <a:lnTo>
                      <a:pt x="870" y="195"/>
                    </a:lnTo>
                    <a:lnTo>
                      <a:pt x="879" y="159"/>
                    </a:lnTo>
                    <a:lnTo>
                      <a:pt x="906" y="130"/>
                    </a:lnTo>
                    <a:lnTo>
                      <a:pt x="912" y="133"/>
                    </a:lnTo>
                    <a:lnTo>
                      <a:pt x="920" y="118"/>
                    </a:lnTo>
                    <a:lnTo>
                      <a:pt x="915" y="114"/>
                    </a:lnTo>
                    <a:lnTo>
                      <a:pt x="929" y="91"/>
                    </a:lnTo>
                    <a:lnTo>
                      <a:pt x="937" y="88"/>
                    </a:lnTo>
                    <a:lnTo>
                      <a:pt x="937" y="78"/>
                    </a:lnTo>
                    <a:lnTo>
                      <a:pt x="937" y="61"/>
                    </a:lnTo>
                    <a:lnTo>
                      <a:pt x="937" y="53"/>
                    </a:lnTo>
                    <a:lnTo>
                      <a:pt x="946" y="28"/>
                    </a:lnTo>
                    <a:lnTo>
                      <a:pt x="942" y="19"/>
                    </a:lnTo>
                    <a:lnTo>
                      <a:pt x="940" y="0"/>
                    </a:lnTo>
                    <a:lnTo>
                      <a:pt x="1057" y="61"/>
                    </a:lnTo>
                    <a:lnTo>
                      <a:pt x="1067" y="12"/>
                    </a:lnTo>
                    <a:lnTo>
                      <a:pt x="1069" y="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96">
                <a:extLst>
                  <a:ext uri="{FF2B5EF4-FFF2-40B4-BE49-F238E27FC236}">
                    <a16:creationId xmlns:a16="http://schemas.microsoft.com/office/drawing/2014/main" id="{F10E592D-35B6-45A2-B9C7-5F883EC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144"/>
                <a:ext cx="57" cy="125"/>
              </a:xfrm>
              <a:custGeom>
                <a:avLst/>
                <a:gdLst>
                  <a:gd name="T0" fmla="*/ 35 w 115"/>
                  <a:gd name="T1" fmla="*/ 37 h 251"/>
                  <a:gd name="T2" fmla="*/ 31 w 115"/>
                  <a:gd name="T3" fmla="*/ 39 h 251"/>
                  <a:gd name="T4" fmla="*/ 23 w 115"/>
                  <a:gd name="T5" fmla="*/ 42 h 251"/>
                  <a:gd name="T6" fmla="*/ 20 w 115"/>
                  <a:gd name="T7" fmla="*/ 54 h 251"/>
                  <a:gd name="T8" fmla="*/ 23 w 115"/>
                  <a:gd name="T9" fmla="*/ 52 h 251"/>
                  <a:gd name="T10" fmla="*/ 32 w 115"/>
                  <a:gd name="T11" fmla="*/ 49 h 251"/>
                  <a:gd name="T12" fmla="*/ 32 w 115"/>
                  <a:gd name="T13" fmla="*/ 55 h 251"/>
                  <a:gd name="T14" fmla="*/ 32 w 115"/>
                  <a:gd name="T15" fmla="*/ 64 h 251"/>
                  <a:gd name="T16" fmla="*/ 31 w 115"/>
                  <a:gd name="T17" fmla="*/ 72 h 251"/>
                  <a:gd name="T18" fmla="*/ 29 w 115"/>
                  <a:gd name="T19" fmla="*/ 78 h 251"/>
                  <a:gd name="T20" fmla="*/ 26 w 115"/>
                  <a:gd name="T21" fmla="*/ 83 h 251"/>
                  <a:gd name="T22" fmla="*/ 20 w 115"/>
                  <a:gd name="T23" fmla="*/ 90 h 251"/>
                  <a:gd name="T24" fmla="*/ 14 w 115"/>
                  <a:gd name="T25" fmla="*/ 93 h 251"/>
                  <a:gd name="T26" fmla="*/ 8 w 115"/>
                  <a:gd name="T27" fmla="*/ 110 h 251"/>
                  <a:gd name="T28" fmla="*/ 3 w 115"/>
                  <a:gd name="T29" fmla="*/ 137 h 251"/>
                  <a:gd name="T30" fmla="*/ 0 w 115"/>
                  <a:gd name="T31" fmla="*/ 179 h 251"/>
                  <a:gd name="T32" fmla="*/ 0 w 115"/>
                  <a:gd name="T33" fmla="*/ 208 h 251"/>
                  <a:gd name="T34" fmla="*/ 6 w 115"/>
                  <a:gd name="T35" fmla="*/ 226 h 251"/>
                  <a:gd name="T36" fmla="*/ 8 w 115"/>
                  <a:gd name="T37" fmla="*/ 236 h 251"/>
                  <a:gd name="T38" fmla="*/ 19 w 115"/>
                  <a:gd name="T39" fmla="*/ 251 h 251"/>
                  <a:gd name="T40" fmla="*/ 26 w 115"/>
                  <a:gd name="T41" fmla="*/ 250 h 251"/>
                  <a:gd name="T42" fmla="*/ 29 w 115"/>
                  <a:gd name="T43" fmla="*/ 241 h 251"/>
                  <a:gd name="T44" fmla="*/ 34 w 115"/>
                  <a:gd name="T45" fmla="*/ 239 h 251"/>
                  <a:gd name="T46" fmla="*/ 35 w 115"/>
                  <a:gd name="T47" fmla="*/ 228 h 251"/>
                  <a:gd name="T48" fmla="*/ 38 w 115"/>
                  <a:gd name="T49" fmla="*/ 208 h 251"/>
                  <a:gd name="T50" fmla="*/ 43 w 115"/>
                  <a:gd name="T51" fmla="*/ 186 h 251"/>
                  <a:gd name="T52" fmla="*/ 54 w 115"/>
                  <a:gd name="T53" fmla="*/ 149 h 251"/>
                  <a:gd name="T54" fmla="*/ 63 w 115"/>
                  <a:gd name="T55" fmla="*/ 122 h 251"/>
                  <a:gd name="T56" fmla="*/ 68 w 115"/>
                  <a:gd name="T57" fmla="*/ 110 h 251"/>
                  <a:gd name="T58" fmla="*/ 66 w 115"/>
                  <a:gd name="T59" fmla="*/ 93 h 251"/>
                  <a:gd name="T60" fmla="*/ 74 w 115"/>
                  <a:gd name="T61" fmla="*/ 64 h 251"/>
                  <a:gd name="T62" fmla="*/ 82 w 115"/>
                  <a:gd name="T63" fmla="*/ 45 h 251"/>
                  <a:gd name="T64" fmla="*/ 93 w 115"/>
                  <a:gd name="T65" fmla="*/ 36 h 251"/>
                  <a:gd name="T66" fmla="*/ 99 w 115"/>
                  <a:gd name="T67" fmla="*/ 36 h 251"/>
                  <a:gd name="T68" fmla="*/ 96 w 115"/>
                  <a:gd name="T69" fmla="*/ 43 h 251"/>
                  <a:gd name="T70" fmla="*/ 93 w 115"/>
                  <a:gd name="T71" fmla="*/ 48 h 251"/>
                  <a:gd name="T72" fmla="*/ 99 w 115"/>
                  <a:gd name="T73" fmla="*/ 48 h 251"/>
                  <a:gd name="T74" fmla="*/ 107 w 115"/>
                  <a:gd name="T75" fmla="*/ 24 h 251"/>
                  <a:gd name="T76" fmla="*/ 106 w 115"/>
                  <a:gd name="T77" fmla="*/ 18 h 251"/>
                  <a:gd name="T78" fmla="*/ 107 w 115"/>
                  <a:gd name="T79" fmla="*/ 8 h 251"/>
                  <a:gd name="T80" fmla="*/ 115 w 115"/>
                  <a:gd name="T81" fmla="*/ 0 h 251"/>
                  <a:gd name="T82" fmla="*/ 41 w 115"/>
                  <a:gd name="T83" fmla="*/ 27 h 251"/>
                  <a:gd name="T84" fmla="*/ 40 w 115"/>
                  <a:gd name="T85" fmla="*/ 28 h 251"/>
                  <a:gd name="T86" fmla="*/ 40 w 115"/>
                  <a:gd name="T87" fmla="*/ 31 h 251"/>
                  <a:gd name="T88" fmla="*/ 38 w 115"/>
                  <a:gd name="T89" fmla="*/ 34 h 251"/>
                  <a:gd name="T90" fmla="*/ 35 w 115"/>
                  <a:gd name="T91" fmla="*/ 37 h 251"/>
                  <a:gd name="T92" fmla="*/ 35 w 115"/>
                  <a:gd name="T93" fmla="*/ 3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5" h="251">
                    <a:moveTo>
                      <a:pt x="35" y="37"/>
                    </a:moveTo>
                    <a:lnTo>
                      <a:pt x="31" y="39"/>
                    </a:lnTo>
                    <a:lnTo>
                      <a:pt x="23" y="42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32" y="49"/>
                    </a:lnTo>
                    <a:lnTo>
                      <a:pt x="32" y="55"/>
                    </a:lnTo>
                    <a:lnTo>
                      <a:pt x="32" y="64"/>
                    </a:lnTo>
                    <a:lnTo>
                      <a:pt x="31" y="72"/>
                    </a:lnTo>
                    <a:lnTo>
                      <a:pt x="29" y="78"/>
                    </a:lnTo>
                    <a:lnTo>
                      <a:pt x="26" y="83"/>
                    </a:lnTo>
                    <a:lnTo>
                      <a:pt x="20" y="90"/>
                    </a:lnTo>
                    <a:lnTo>
                      <a:pt x="14" y="93"/>
                    </a:lnTo>
                    <a:lnTo>
                      <a:pt x="8" y="110"/>
                    </a:lnTo>
                    <a:lnTo>
                      <a:pt x="3" y="137"/>
                    </a:lnTo>
                    <a:lnTo>
                      <a:pt x="0" y="179"/>
                    </a:lnTo>
                    <a:lnTo>
                      <a:pt x="0" y="208"/>
                    </a:lnTo>
                    <a:lnTo>
                      <a:pt x="6" y="226"/>
                    </a:lnTo>
                    <a:lnTo>
                      <a:pt x="8" y="236"/>
                    </a:lnTo>
                    <a:lnTo>
                      <a:pt x="19" y="251"/>
                    </a:lnTo>
                    <a:lnTo>
                      <a:pt x="26" y="250"/>
                    </a:lnTo>
                    <a:lnTo>
                      <a:pt x="29" y="241"/>
                    </a:lnTo>
                    <a:lnTo>
                      <a:pt x="34" y="239"/>
                    </a:lnTo>
                    <a:lnTo>
                      <a:pt x="35" y="228"/>
                    </a:lnTo>
                    <a:lnTo>
                      <a:pt x="38" y="208"/>
                    </a:lnTo>
                    <a:lnTo>
                      <a:pt x="43" y="186"/>
                    </a:lnTo>
                    <a:lnTo>
                      <a:pt x="54" y="149"/>
                    </a:lnTo>
                    <a:lnTo>
                      <a:pt x="63" y="122"/>
                    </a:lnTo>
                    <a:lnTo>
                      <a:pt x="68" y="110"/>
                    </a:lnTo>
                    <a:lnTo>
                      <a:pt x="66" y="93"/>
                    </a:lnTo>
                    <a:lnTo>
                      <a:pt x="74" y="64"/>
                    </a:lnTo>
                    <a:lnTo>
                      <a:pt x="82" y="45"/>
                    </a:lnTo>
                    <a:lnTo>
                      <a:pt x="93" y="36"/>
                    </a:lnTo>
                    <a:lnTo>
                      <a:pt x="99" y="36"/>
                    </a:lnTo>
                    <a:lnTo>
                      <a:pt x="96" y="43"/>
                    </a:lnTo>
                    <a:lnTo>
                      <a:pt x="93" y="48"/>
                    </a:lnTo>
                    <a:lnTo>
                      <a:pt x="99" y="48"/>
                    </a:lnTo>
                    <a:lnTo>
                      <a:pt x="107" y="24"/>
                    </a:lnTo>
                    <a:lnTo>
                      <a:pt x="106" y="18"/>
                    </a:lnTo>
                    <a:lnTo>
                      <a:pt x="107" y="8"/>
                    </a:lnTo>
                    <a:lnTo>
                      <a:pt x="115" y="0"/>
                    </a:lnTo>
                    <a:lnTo>
                      <a:pt x="41" y="27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38" y="34"/>
                    </a:lnTo>
                    <a:lnTo>
                      <a:pt x="35" y="37"/>
                    </a:lnTo>
                    <a:lnTo>
                      <a:pt x="35" y="37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" name="Freeform 97">
              <a:extLst>
                <a:ext uri="{FF2B5EF4-FFF2-40B4-BE49-F238E27FC236}">
                  <a16:creationId xmlns:a16="http://schemas.microsoft.com/office/drawing/2014/main" id="{B2F8E9C6-59B1-415A-8727-F26C6AAC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0211" y="3148365"/>
              <a:ext cx="636801" cy="395619"/>
            </a:xfrm>
            <a:custGeom>
              <a:avLst/>
              <a:gdLst>
                <a:gd name="T0" fmla="*/ 300 w 1191"/>
                <a:gd name="T1" fmla="*/ 732 h 766"/>
                <a:gd name="T2" fmla="*/ 1015 w 1191"/>
                <a:gd name="T3" fmla="*/ 583 h 766"/>
                <a:gd name="T4" fmla="*/ 1026 w 1191"/>
                <a:gd name="T5" fmla="*/ 560 h 766"/>
                <a:gd name="T6" fmla="*/ 1046 w 1191"/>
                <a:gd name="T7" fmla="*/ 546 h 766"/>
                <a:gd name="T8" fmla="*/ 1073 w 1191"/>
                <a:gd name="T9" fmla="*/ 546 h 766"/>
                <a:gd name="T10" fmla="*/ 1079 w 1191"/>
                <a:gd name="T11" fmla="*/ 548 h 766"/>
                <a:gd name="T12" fmla="*/ 1091 w 1191"/>
                <a:gd name="T13" fmla="*/ 539 h 766"/>
                <a:gd name="T14" fmla="*/ 1106 w 1191"/>
                <a:gd name="T15" fmla="*/ 529 h 766"/>
                <a:gd name="T16" fmla="*/ 1118 w 1191"/>
                <a:gd name="T17" fmla="*/ 520 h 766"/>
                <a:gd name="T18" fmla="*/ 1127 w 1191"/>
                <a:gd name="T19" fmla="*/ 507 h 766"/>
                <a:gd name="T20" fmla="*/ 1124 w 1191"/>
                <a:gd name="T21" fmla="*/ 496 h 766"/>
                <a:gd name="T22" fmla="*/ 1135 w 1191"/>
                <a:gd name="T23" fmla="*/ 489 h 766"/>
                <a:gd name="T24" fmla="*/ 1148 w 1191"/>
                <a:gd name="T25" fmla="*/ 470 h 766"/>
                <a:gd name="T26" fmla="*/ 1164 w 1191"/>
                <a:gd name="T27" fmla="*/ 455 h 766"/>
                <a:gd name="T28" fmla="*/ 1173 w 1191"/>
                <a:gd name="T29" fmla="*/ 443 h 766"/>
                <a:gd name="T30" fmla="*/ 1180 w 1191"/>
                <a:gd name="T31" fmla="*/ 440 h 766"/>
                <a:gd name="T32" fmla="*/ 1191 w 1191"/>
                <a:gd name="T33" fmla="*/ 431 h 766"/>
                <a:gd name="T34" fmla="*/ 1183 w 1191"/>
                <a:gd name="T35" fmla="*/ 422 h 766"/>
                <a:gd name="T36" fmla="*/ 1173 w 1191"/>
                <a:gd name="T37" fmla="*/ 413 h 766"/>
                <a:gd name="T38" fmla="*/ 1161 w 1191"/>
                <a:gd name="T39" fmla="*/ 406 h 766"/>
                <a:gd name="T40" fmla="*/ 1148 w 1191"/>
                <a:gd name="T41" fmla="*/ 398 h 766"/>
                <a:gd name="T42" fmla="*/ 1136 w 1191"/>
                <a:gd name="T43" fmla="*/ 389 h 766"/>
                <a:gd name="T44" fmla="*/ 1126 w 1191"/>
                <a:gd name="T45" fmla="*/ 380 h 766"/>
                <a:gd name="T46" fmla="*/ 1115 w 1191"/>
                <a:gd name="T47" fmla="*/ 381 h 766"/>
                <a:gd name="T48" fmla="*/ 1106 w 1191"/>
                <a:gd name="T49" fmla="*/ 369 h 766"/>
                <a:gd name="T50" fmla="*/ 1101 w 1191"/>
                <a:gd name="T51" fmla="*/ 347 h 766"/>
                <a:gd name="T52" fmla="*/ 1088 w 1191"/>
                <a:gd name="T53" fmla="*/ 343 h 766"/>
                <a:gd name="T54" fmla="*/ 1077 w 1191"/>
                <a:gd name="T55" fmla="*/ 347 h 766"/>
                <a:gd name="T56" fmla="*/ 1073 w 1191"/>
                <a:gd name="T57" fmla="*/ 334 h 766"/>
                <a:gd name="T58" fmla="*/ 1068 w 1191"/>
                <a:gd name="T59" fmla="*/ 319 h 766"/>
                <a:gd name="T60" fmla="*/ 1065 w 1191"/>
                <a:gd name="T61" fmla="*/ 302 h 766"/>
                <a:gd name="T62" fmla="*/ 1070 w 1191"/>
                <a:gd name="T63" fmla="*/ 296 h 766"/>
                <a:gd name="T64" fmla="*/ 1077 w 1191"/>
                <a:gd name="T65" fmla="*/ 290 h 766"/>
                <a:gd name="T66" fmla="*/ 1082 w 1191"/>
                <a:gd name="T67" fmla="*/ 275 h 766"/>
                <a:gd name="T68" fmla="*/ 1085 w 1191"/>
                <a:gd name="T69" fmla="*/ 266 h 766"/>
                <a:gd name="T70" fmla="*/ 1077 w 1191"/>
                <a:gd name="T71" fmla="*/ 260 h 766"/>
                <a:gd name="T72" fmla="*/ 1068 w 1191"/>
                <a:gd name="T73" fmla="*/ 251 h 766"/>
                <a:gd name="T74" fmla="*/ 1062 w 1191"/>
                <a:gd name="T75" fmla="*/ 241 h 766"/>
                <a:gd name="T76" fmla="*/ 1077 w 1191"/>
                <a:gd name="T77" fmla="*/ 226 h 766"/>
                <a:gd name="T78" fmla="*/ 1083 w 1191"/>
                <a:gd name="T79" fmla="*/ 214 h 766"/>
                <a:gd name="T80" fmla="*/ 1083 w 1191"/>
                <a:gd name="T81" fmla="*/ 207 h 766"/>
                <a:gd name="T82" fmla="*/ 1094 w 1191"/>
                <a:gd name="T83" fmla="*/ 195 h 766"/>
                <a:gd name="T84" fmla="*/ 1099 w 1191"/>
                <a:gd name="T85" fmla="*/ 178 h 766"/>
                <a:gd name="T86" fmla="*/ 1098 w 1191"/>
                <a:gd name="T87" fmla="*/ 169 h 766"/>
                <a:gd name="T88" fmla="*/ 1101 w 1191"/>
                <a:gd name="T89" fmla="*/ 158 h 766"/>
                <a:gd name="T90" fmla="*/ 1108 w 1191"/>
                <a:gd name="T91" fmla="*/ 142 h 766"/>
                <a:gd name="T92" fmla="*/ 1115 w 1191"/>
                <a:gd name="T93" fmla="*/ 136 h 766"/>
                <a:gd name="T94" fmla="*/ 1123 w 1191"/>
                <a:gd name="T95" fmla="*/ 130 h 766"/>
                <a:gd name="T96" fmla="*/ 1108 w 1191"/>
                <a:gd name="T97" fmla="*/ 115 h 766"/>
                <a:gd name="T98" fmla="*/ 1056 w 1191"/>
                <a:gd name="T99" fmla="*/ 110 h 766"/>
                <a:gd name="T100" fmla="*/ 1026 w 1191"/>
                <a:gd name="T101" fmla="*/ 47 h 766"/>
                <a:gd name="T102" fmla="*/ 999 w 1191"/>
                <a:gd name="T103" fmla="*/ 27 h 766"/>
                <a:gd name="T104" fmla="*/ 968 w 1191"/>
                <a:gd name="T105" fmla="*/ 11 h 766"/>
                <a:gd name="T106" fmla="*/ 552 w 1191"/>
                <a:gd name="T107" fmla="*/ 90 h 766"/>
                <a:gd name="T108" fmla="*/ 1 w 1191"/>
                <a:gd name="T109" fmla="*/ 199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1" h="766">
                  <a:moveTo>
                    <a:pt x="59" y="536"/>
                  </a:moveTo>
                  <a:lnTo>
                    <a:pt x="98" y="766"/>
                  </a:lnTo>
                  <a:lnTo>
                    <a:pt x="300" y="732"/>
                  </a:lnTo>
                  <a:lnTo>
                    <a:pt x="655" y="660"/>
                  </a:lnTo>
                  <a:lnTo>
                    <a:pt x="1011" y="585"/>
                  </a:lnTo>
                  <a:lnTo>
                    <a:pt x="1015" y="583"/>
                  </a:lnTo>
                  <a:lnTo>
                    <a:pt x="1017" y="577"/>
                  </a:lnTo>
                  <a:lnTo>
                    <a:pt x="1020" y="567"/>
                  </a:lnTo>
                  <a:lnTo>
                    <a:pt x="1026" y="560"/>
                  </a:lnTo>
                  <a:lnTo>
                    <a:pt x="1030" y="554"/>
                  </a:lnTo>
                  <a:lnTo>
                    <a:pt x="1036" y="551"/>
                  </a:lnTo>
                  <a:lnTo>
                    <a:pt x="1046" y="546"/>
                  </a:lnTo>
                  <a:lnTo>
                    <a:pt x="1053" y="545"/>
                  </a:lnTo>
                  <a:lnTo>
                    <a:pt x="1065" y="545"/>
                  </a:lnTo>
                  <a:lnTo>
                    <a:pt x="1073" y="546"/>
                  </a:lnTo>
                  <a:lnTo>
                    <a:pt x="1074" y="548"/>
                  </a:lnTo>
                  <a:lnTo>
                    <a:pt x="1074" y="546"/>
                  </a:lnTo>
                  <a:lnTo>
                    <a:pt x="1079" y="548"/>
                  </a:lnTo>
                  <a:lnTo>
                    <a:pt x="1085" y="545"/>
                  </a:lnTo>
                  <a:lnTo>
                    <a:pt x="1086" y="542"/>
                  </a:lnTo>
                  <a:lnTo>
                    <a:pt x="1091" y="539"/>
                  </a:lnTo>
                  <a:lnTo>
                    <a:pt x="1095" y="535"/>
                  </a:lnTo>
                  <a:lnTo>
                    <a:pt x="1101" y="533"/>
                  </a:lnTo>
                  <a:lnTo>
                    <a:pt x="1106" y="529"/>
                  </a:lnTo>
                  <a:lnTo>
                    <a:pt x="1114" y="527"/>
                  </a:lnTo>
                  <a:lnTo>
                    <a:pt x="1117" y="524"/>
                  </a:lnTo>
                  <a:lnTo>
                    <a:pt x="1118" y="520"/>
                  </a:lnTo>
                  <a:lnTo>
                    <a:pt x="1124" y="517"/>
                  </a:lnTo>
                  <a:lnTo>
                    <a:pt x="1127" y="510"/>
                  </a:lnTo>
                  <a:lnTo>
                    <a:pt x="1127" y="507"/>
                  </a:lnTo>
                  <a:lnTo>
                    <a:pt x="1126" y="502"/>
                  </a:lnTo>
                  <a:lnTo>
                    <a:pt x="1124" y="501"/>
                  </a:lnTo>
                  <a:lnTo>
                    <a:pt x="1124" y="496"/>
                  </a:lnTo>
                  <a:lnTo>
                    <a:pt x="1127" y="495"/>
                  </a:lnTo>
                  <a:lnTo>
                    <a:pt x="1130" y="495"/>
                  </a:lnTo>
                  <a:lnTo>
                    <a:pt x="1135" y="489"/>
                  </a:lnTo>
                  <a:lnTo>
                    <a:pt x="1138" y="483"/>
                  </a:lnTo>
                  <a:lnTo>
                    <a:pt x="1142" y="477"/>
                  </a:lnTo>
                  <a:lnTo>
                    <a:pt x="1148" y="470"/>
                  </a:lnTo>
                  <a:lnTo>
                    <a:pt x="1154" y="464"/>
                  </a:lnTo>
                  <a:lnTo>
                    <a:pt x="1161" y="458"/>
                  </a:lnTo>
                  <a:lnTo>
                    <a:pt x="1164" y="455"/>
                  </a:lnTo>
                  <a:lnTo>
                    <a:pt x="1170" y="452"/>
                  </a:lnTo>
                  <a:lnTo>
                    <a:pt x="1173" y="446"/>
                  </a:lnTo>
                  <a:lnTo>
                    <a:pt x="1173" y="443"/>
                  </a:lnTo>
                  <a:lnTo>
                    <a:pt x="1173" y="440"/>
                  </a:lnTo>
                  <a:lnTo>
                    <a:pt x="1176" y="440"/>
                  </a:lnTo>
                  <a:lnTo>
                    <a:pt x="1180" y="440"/>
                  </a:lnTo>
                  <a:lnTo>
                    <a:pt x="1183" y="437"/>
                  </a:lnTo>
                  <a:lnTo>
                    <a:pt x="1188" y="434"/>
                  </a:lnTo>
                  <a:lnTo>
                    <a:pt x="1191" y="431"/>
                  </a:lnTo>
                  <a:lnTo>
                    <a:pt x="1189" y="425"/>
                  </a:lnTo>
                  <a:lnTo>
                    <a:pt x="1186" y="422"/>
                  </a:lnTo>
                  <a:lnTo>
                    <a:pt x="1183" y="422"/>
                  </a:lnTo>
                  <a:lnTo>
                    <a:pt x="1182" y="421"/>
                  </a:lnTo>
                  <a:lnTo>
                    <a:pt x="1179" y="416"/>
                  </a:lnTo>
                  <a:lnTo>
                    <a:pt x="1173" y="413"/>
                  </a:lnTo>
                  <a:lnTo>
                    <a:pt x="1164" y="412"/>
                  </a:lnTo>
                  <a:lnTo>
                    <a:pt x="1161" y="409"/>
                  </a:lnTo>
                  <a:lnTo>
                    <a:pt x="1161" y="406"/>
                  </a:lnTo>
                  <a:lnTo>
                    <a:pt x="1158" y="403"/>
                  </a:lnTo>
                  <a:lnTo>
                    <a:pt x="1155" y="400"/>
                  </a:lnTo>
                  <a:lnTo>
                    <a:pt x="1148" y="398"/>
                  </a:lnTo>
                  <a:lnTo>
                    <a:pt x="1144" y="398"/>
                  </a:lnTo>
                  <a:lnTo>
                    <a:pt x="1138" y="395"/>
                  </a:lnTo>
                  <a:lnTo>
                    <a:pt x="1136" y="389"/>
                  </a:lnTo>
                  <a:lnTo>
                    <a:pt x="1133" y="384"/>
                  </a:lnTo>
                  <a:lnTo>
                    <a:pt x="1130" y="380"/>
                  </a:lnTo>
                  <a:lnTo>
                    <a:pt x="1126" y="380"/>
                  </a:lnTo>
                  <a:lnTo>
                    <a:pt x="1121" y="378"/>
                  </a:lnTo>
                  <a:lnTo>
                    <a:pt x="1118" y="380"/>
                  </a:lnTo>
                  <a:lnTo>
                    <a:pt x="1115" y="381"/>
                  </a:lnTo>
                  <a:lnTo>
                    <a:pt x="1111" y="378"/>
                  </a:lnTo>
                  <a:lnTo>
                    <a:pt x="1108" y="374"/>
                  </a:lnTo>
                  <a:lnTo>
                    <a:pt x="1106" y="369"/>
                  </a:lnTo>
                  <a:lnTo>
                    <a:pt x="1106" y="362"/>
                  </a:lnTo>
                  <a:lnTo>
                    <a:pt x="1104" y="350"/>
                  </a:lnTo>
                  <a:lnTo>
                    <a:pt x="1101" y="347"/>
                  </a:lnTo>
                  <a:lnTo>
                    <a:pt x="1098" y="346"/>
                  </a:lnTo>
                  <a:lnTo>
                    <a:pt x="1092" y="341"/>
                  </a:lnTo>
                  <a:lnTo>
                    <a:pt x="1088" y="343"/>
                  </a:lnTo>
                  <a:lnTo>
                    <a:pt x="1085" y="344"/>
                  </a:lnTo>
                  <a:lnTo>
                    <a:pt x="1082" y="347"/>
                  </a:lnTo>
                  <a:lnTo>
                    <a:pt x="1077" y="347"/>
                  </a:lnTo>
                  <a:lnTo>
                    <a:pt x="1074" y="344"/>
                  </a:lnTo>
                  <a:lnTo>
                    <a:pt x="1073" y="338"/>
                  </a:lnTo>
                  <a:lnTo>
                    <a:pt x="1073" y="334"/>
                  </a:lnTo>
                  <a:lnTo>
                    <a:pt x="1071" y="329"/>
                  </a:lnTo>
                  <a:lnTo>
                    <a:pt x="1070" y="324"/>
                  </a:lnTo>
                  <a:lnTo>
                    <a:pt x="1068" y="319"/>
                  </a:lnTo>
                  <a:lnTo>
                    <a:pt x="1067" y="312"/>
                  </a:lnTo>
                  <a:lnTo>
                    <a:pt x="1064" y="304"/>
                  </a:lnTo>
                  <a:lnTo>
                    <a:pt x="1065" y="302"/>
                  </a:lnTo>
                  <a:lnTo>
                    <a:pt x="1067" y="299"/>
                  </a:lnTo>
                  <a:lnTo>
                    <a:pt x="1068" y="296"/>
                  </a:lnTo>
                  <a:lnTo>
                    <a:pt x="1070" y="296"/>
                  </a:lnTo>
                  <a:lnTo>
                    <a:pt x="1073" y="296"/>
                  </a:lnTo>
                  <a:lnTo>
                    <a:pt x="1074" y="294"/>
                  </a:lnTo>
                  <a:lnTo>
                    <a:pt x="1077" y="290"/>
                  </a:lnTo>
                  <a:lnTo>
                    <a:pt x="1080" y="284"/>
                  </a:lnTo>
                  <a:lnTo>
                    <a:pt x="1082" y="279"/>
                  </a:lnTo>
                  <a:lnTo>
                    <a:pt x="1082" y="275"/>
                  </a:lnTo>
                  <a:lnTo>
                    <a:pt x="1085" y="272"/>
                  </a:lnTo>
                  <a:lnTo>
                    <a:pt x="1085" y="269"/>
                  </a:lnTo>
                  <a:lnTo>
                    <a:pt x="1085" y="266"/>
                  </a:lnTo>
                  <a:lnTo>
                    <a:pt x="1080" y="264"/>
                  </a:lnTo>
                  <a:lnTo>
                    <a:pt x="1077" y="263"/>
                  </a:lnTo>
                  <a:lnTo>
                    <a:pt x="1077" y="260"/>
                  </a:lnTo>
                  <a:lnTo>
                    <a:pt x="1074" y="257"/>
                  </a:lnTo>
                  <a:lnTo>
                    <a:pt x="1071" y="256"/>
                  </a:lnTo>
                  <a:lnTo>
                    <a:pt x="1068" y="251"/>
                  </a:lnTo>
                  <a:lnTo>
                    <a:pt x="1065" y="247"/>
                  </a:lnTo>
                  <a:lnTo>
                    <a:pt x="1062" y="246"/>
                  </a:lnTo>
                  <a:lnTo>
                    <a:pt x="1062" y="241"/>
                  </a:lnTo>
                  <a:lnTo>
                    <a:pt x="1064" y="240"/>
                  </a:lnTo>
                  <a:lnTo>
                    <a:pt x="1073" y="231"/>
                  </a:lnTo>
                  <a:lnTo>
                    <a:pt x="1077" y="226"/>
                  </a:lnTo>
                  <a:lnTo>
                    <a:pt x="1079" y="220"/>
                  </a:lnTo>
                  <a:lnTo>
                    <a:pt x="1080" y="217"/>
                  </a:lnTo>
                  <a:lnTo>
                    <a:pt x="1083" y="214"/>
                  </a:lnTo>
                  <a:lnTo>
                    <a:pt x="1085" y="210"/>
                  </a:lnTo>
                  <a:lnTo>
                    <a:pt x="1083" y="210"/>
                  </a:lnTo>
                  <a:lnTo>
                    <a:pt x="1083" y="207"/>
                  </a:lnTo>
                  <a:lnTo>
                    <a:pt x="1086" y="205"/>
                  </a:lnTo>
                  <a:lnTo>
                    <a:pt x="1089" y="199"/>
                  </a:lnTo>
                  <a:lnTo>
                    <a:pt x="1094" y="195"/>
                  </a:lnTo>
                  <a:lnTo>
                    <a:pt x="1098" y="188"/>
                  </a:lnTo>
                  <a:lnTo>
                    <a:pt x="1098" y="184"/>
                  </a:lnTo>
                  <a:lnTo>
                    <a:pt x="1099" y="178"/>
                  </a:lnTo>
                  <a:lnTo>
                    <a:pt x="1101" y="173"/>
                  </a:lnTo>
                  <a:lnTo>
                    <a:pt x="1099" y="172"/>
                  </a:lnTo>
                  <a:lnTo>
                    <a:pt x="1098" y="169"/>
                  </a:lnTo>
                  <a:lnTo>
                    <a:pt x="1101" y="166"/>
                  </a:lnTo>
                  <a:lnTo>
                    <a:pt x="1101" y="163"/>
                  </a:lnTo>
                  <a:lnTo>
                    <a:pt x="1101" y="158"/>
                  </a:lnTo>
                  <a:lnTo>
                    <a:pt x="1106" y="149"/>
                  </a:lnTo>
                  <a:lnTo>
                    <a:pt x="1106" y="146"/>
                  </a:lnTo>
                  <a:lnTo>
                    <a:pt x="1108" y="142"/>
                  </a:lnTo>
                  <a:lnTo>
                    <a:pt x="1112" y="138"/>
                  </a:lnTo>
                  <a:lnTo>
                    <a:pt x="1112" y="136"/>
                  </a:lnTo>
                  <a:lnTo>
                    <a:pt x="1115" y="136"/>
                  </a:lnTo>
                  <a:lnTo>
                    <a:pt x="1120" y="133"/>
                  </a:lnTo>
                  <a:lnTo>
                    <a:pt x="1123" y="132"/>
                  </a:lnTo>
                  <a:lnTo>
                    <a:pt x="1123" y="130"/>
                  </a:lnTo>
                  <a:lnTo>
                    <a:pt x="1115" y="127"/>
                  </a:lnTo>
                  <a:lnTo>
                    <a:pt x="1109" y="121"/>
                  </a:lnTo>
                  <a:lnTo>
                    <a:pt x="1108" y="115"/>
                  </a:lnTo>
                  <a:lnTo>
                    <a:pt x="1095" y="115"/>
                  </a:lnTo>
                  <a:lnTo>
                    <a:pt x="1074" y="117"/>
                  </a:lnTo>
                  <a:lnTo>
                    <a:pt x="1056" y="110"/>
                  </a:lnTo>
                  <a:lnTo>
                    <a:pt x="1043" y="99"/>
                  </a:lnTo>
                  <a:lnTo>
                    <a:pt x="1034" y="76"/>
                  </a:lnTo>
                  <a:lnTo>
                    <a:pt x="1026" y="47"/>
                  </a:lnTo>
                  <a:lnTo>
                    <a:pt x="1015" y="32"/>
                  </a:lnTo>
                  <a:lnTo>
                    <a:pt x="1011" y="27"/>
                  </a:lnTo>
                  <a:lnTo>
                    <a:pt x="999" y="27"/>
                  </a:lnTo>
                  <a:lnTo>
                    <a:pt x="989" y="30"/>
                  </a:lnTo>
                  <a:lnTo>
                    <a:pt x="980" y="21"/>
                  </a:lnTo>
                  <a:lnTo>
                    <a:pt x="968" y="11"/>
                  </a:lnTo>
                  <a:lnTo>
                    <a:pt x="962" y="6"/>
                  </a:lnTo>
                  <a:lnTo>
                    <a:pt x="962" y="0"/>
                  </a:lnTo>
                  <a:lnTo>
                    <a:pt x="552" y="90"/>
                  </a:lnTo>
                  <a:lnTo>
                    <a:pt x="143" y="169"/>
                  </a:lnTo>
                  <a:lnTo>
                    <a:pt x="128" y="101"/>
                  </a:lnTo>
                  <a:lnTo>
                    <a:pt x="1" y="199"/>
                  </a:lnTo>
                  <a:lnTo>
                    <a:pt x="0" y="202"/>
                  </a:lnTo>
                  <a:lnTo>
                    <a:pt x="59" y="5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98">
              <a:extLst>
                <a:ext uri="{FF2B5EF4-FFF2-40B4-BE49-F238E27FC236}">
                  <a16:creationId xmlns:a16="http://schemas.microsoft.com/office/drawing/2014/main" id="{E919972C-E0D8-4050-B8E9-8FA03C3B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6624" y="2288915"/>
              <a:ext cx="398001" cy="613893"/>
            </a:xfrm>
            <a:custGeom>
              <a:avLst/>
              <a:gdLst>
                <a:gd name="T0" fmla="*/ 379 w 745"/>
                <a:gd name="T1" fmla="*/ 880 h 1190"/>
                <a:gd name="T2" fmla="*/ 421 w 745"/>
                <a:gd name="T3" fmla="*/ 889 h 1190"/>
                <a:gd name="T4" fmla="*/ 427 w 745"/>
                <a:gd name="T5" fmla="*/ 806 h 1190"/>
                <a:gd name="T6" fmla="*/ 450 w 745"/>
                <a:gd name="T7" fmla="*/ 765 h 1190"/>
                <a:gd name="T8" fmla="*/ 475 w 745"/>
                <a:gd name="T9" fmla="*/ 777 h 1190"/>
                <a:gd name="T10" fmla="*/ 512 w 745"/>
                <a:gd name="T11" fmla="*/ 806 h 1190"/>
                <a:gd name="T12" fmla="*/ 561 w 745"/>
                <a:gd name="T13" fmla="*/ 786 h 1190"/>
                <a:gd name="T14" fmla="*/ 611 w 745"/>
                <a:gd name="T15" fmla="*/ 711 h 1190"/>
                <a:gd name="T16" fmla="*/ 647 w 745"/>
                <a:gd name="T17" fmla="*/ 671 h 1190"/>
                <a:gd name="T18" fmla="*/ 682 w 745"/>
                <a:gd name="T19" fmla="*/ 642 h 1190"/>
                <a:gd name="T20" fmla="*/ 709 w 745"/>
                <a:gd name="T21" fmla="*/ 618 h 1190"/>
                <a:gd name="T22" fmla="*/ 733 w 745"/>
                <a:gd name="T23" fmla="*/ 569 h 1190"/>
                <a:gd name="T24" fmla="*/ 735 w 745"/>
                <a:gd name="T25" fmla="*/ 539 h 1190"/>
                <a:gd name="T26" fmla="*/ 697 w 745"/>
                <a:gd name="T27" fmla="*/ 489 h 1190"/>
                <a:gd name="T28" fmla="*/ 664 w 745"/>
                <a:gd name="T29" fmla="*/ 479 h 1190"/>
                <a:gd name="T30" fmla="*/ 647 w 745"/>
                <a:gd name="T31" fmla="*/ 495 h 1190"/>
                <a:gd name="T32" fmla="*/ 623 w 745"/>
                <a:gd name="T33" fmla="*/ 446 h 1190"/>
                <a:gd name="T34" fmla="*/ 607 w 745"/>
                <a:gd name="T35" fmla="*/ 410 h 1190"/>
                <a:gd name="T36" fmla="*/ 586 w 745"/>
                <a:gd name="T37" fmla="*/ 395 h 1190"/>
                <a:gd name="T38" fmla="*/ 540 w 745"/>
                <a:gd name="T39" fmla="*/ 389 h 1190"/>
                <a:gd name="T40" fmla="*/ 522 w 745"/>
                <a:gd name="T41" fmla="*/ 361 h 1190"/>
                <a:gd name="T42" fmla="*/ 516 w 745"/>
                <a:gd name="T43" fmla="*/ 340 h 1190"/>
                <a:gd name="T44" fmla="*/ 516 w 745"/>
                <a:gd name="T45" fmla="*/ 324 h 1190"/>
                <a:gd name="T46" fmla="*/ 406 w 745"/>
                <a:gd name="T47" fmla="*/ 36 h 1190"/>
                <a:gd name="T48" fmla="*/ 344 w 745"/>
                <a:gd name="T49" fmla="*/ 3 h 1190"/>
                <a:gd name="T50" fmla="*/ 311 w 745"/>
                <a:gd name="T51" fmla="*/ 17 h 1190"/>
                <a:gd name="T52" fmla="*/ 279 w 745"/>
                <a:gd name="T53" fmla="*/ 36 h 1190"/>
                <a:gd name="T54" fmla="*/ 239 w 745"/>
                <a:gd name="T55" fmla="*/ 71 h 1190"/>
                <a:gd name="T56" fmla="*/ 198 w 745"/>
                <a:gd name="T57" fmla="*/ 52 h 1190"/>
                <a:gd name="T58" fmla="*/ 170 w 745"/>
                <a:gd name="T59" fmla="*/ 24 h 1190"/>
                <a:gd name="T60" fmla="*/ 93 w 745"/>
                <a:gd name="T61" fmla="*/ 327 h 1190"/>
                <a:gd name="T62" fmla="*/ 74 w 745"/>
                <a:gd name="T63" fmla="*/ 354 h 1190"/>
                <a:gd name="T64" fmla="*/ 76 w 745"/>
                <a:gd name="T65" fmla="*/ 396 h 1190"/>
                <a:gd name="T66" fmla="*/ 81 w 745"/>
                <a:gd name="T67" fmla="*/ 446 h 1190"/>
                <a:gd name="T68" fmla="*/ 96 w 745"/>
                <a:gd name="T69" fmla="*/ 466 h 1190"/>
                <a:gd name="T70" fmla="*/ 77 w 745"/>
                <a:gd name="T71" fmla="*/ 499 h 1190"/>
                <a:gd name="T72" fmla="*/ 71 w 745"/>
                <a:gd name="T73" fmla="*/ 528 h 1190"/>
                <a:gd name="T74" fmla="*/ 46 w 745"/>
                <a:gd name="T75" fmla="*/ 588 h 1190"/>
                <a:gd name="T76" fmla="*/ 56 w 745"/>
                <a:gd name="T77" fmla="*/ 609 h 1190"/>
                <a:gd name="T78" fmla="*/ 37 w 745"/>
                <a:gd name="T79" fmla="*/ 627 h 1190"/>
                <a:gd name="T80" fmla="*/ 28 w 745"/>
                <a:gd name="T81" fmla="*/ 648 h 1190"/>
                <a:gd name="T82" fmla="*/ 70 w 745"/>
                <a:gd name="T83" fmla="*/ 867 h 1190"/>
                <a:gd name="T84" fmla="*/ 142 w 745"/>
                <a:gd name="T85" fmla="*/ 1125 h 1190"/>
                <a:gd name="T86" fmla="*/ 185 w 745"/>
                <a:gd name="T87" fmla="*/ 1172 h 1190"/>
                <a:gd name="T88" fmla="*/ 224 w 745"/>
                <a:gd name="T89" fmla="*/ 1141 h 1190"/>
                <a:gd name="T90" fmla="*/ 235 w 745"/>
                <a:gd name="T91" fmla="*/ 1106 h 1190"/>
                <a:gd name="T92" fmla="*/ 239 w 745"/>
                <a:gd name="T93" fmla="*/ 1062 h 1190"/>
                <a:gd name="T94" fmla="*/ 267 w 745"/>
                <a:gd name="T95" fmla="*/ 1029 h 1190"/>
                <a:gd name="T96" fmla="*/ 270 w 745"/>
                <a:gd name="T97" fmla="*/ 973 h 1190"/>
                <a:gd name="T98" fmla="*/ 290 w 745"/>
                <a:gd name="T99" fmla="*/ 991 h 1190"/>
                <a:gd name="T100" fmla="*/ 347 w 745"/>
                <a:gd name="T101" fmla="*/ 95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" h="1190">
                  <a:moveTo>
                    <a:pt x="375" y="936"/>
                  </a:moveTo>
                  <a:lnTo>
                    <a:pt x="378" y="923"/>
                  </a:lnTo>
                  <a:lnTo>
                    <a:pt x="375" y="910"/>
                  </a:lnTo>
                  <a:lnTo>
                    <a:pt x="376" y="895"/>
                  </a:lnTo>
                  <a:lnTo>
                    <a:pt x="379" y="880"/>
                  </a:lnTo>
                  <a:lnTo>
                    <a:pt x="388" y="891"/>
                  </a:lnTo>
                  <a:lnTo>
                    <a:pt x="396" y="895"/>
                  </a:lnTo>
                  <a:lnTo>
                    <a:pt x="403" y="901"/>
                  </a:lnTo>
                  <a:lnTo>
                    <a:pt x="413" y="897"/>
                  </a:lnTo>
                  <a:lnTo>
                    <a:pt x="421" y="889"/>
                  </a:lnTo>
                  <a:lnTo>
                    <a:pt x="427" y="874"/>
                  </a:lnTo>
                  <a:lnTo>
                    <a:pt x="433" y="858"/>
                  </a:lnTo>
                  <a:lnTo>
                    <a:pt x="435" y="848"/>
                  </a:lnTo>
                  <a:lnTo>
                    <a:pt x="427" y="818"/>
                  </a:lnTo>
                  <a:lnTo>
                    <a:pt x="427" y="806"/>
                  </a:lnTo>
                  <a:lnTo>
                    <a:pt x="430" y="792"/>
                  </a:lnTo>
                  <a:lnTo>
                    <a:pt x="433" y="790"/>
                  </a:lnTo>
                  <a:lnTo>
                    <a:pt x="437" y="783"/>
                  </a:lnTo>
                  <a:lnTo>
                    <a:pt x="441" y="767"/>
                  </a:lnTo>
                  <a:lnTo>
                    <a:pt x="450" y="765"/>
                  </a:lnTo>
                  <a:lnTo>
                    <a:pt x="455" y="771"/>
                  </a:lnTo>
                  <a:lnTo>
                    <a:pt x="459" y="779"/>
                  </a:lnTo>
                  <a:lnTo>
                    <a:pt x="460" y="780"/>
                  </a:lnTo>
                  <a:lnTo>
                    <a:pt x="465" y="780"/>
                  </a:lnTo>
                  <a:lnTo>
                    <a:pt x="475" y="777"/>
                  </a:lnTo>
                  <a:lnTo>
                    <a:pt x="480" y="780"/>
                  </a:lnTo>
                  <a:lnTo>
                    <a:pt x="484" y="795"/>
                  </a:lnTo>
                  <a:lnTo>
                    <a:pt x="489" y="808"/>
                  </a:lnTo>
                  <a:lnTo>
                    <a:pt x="499" y="814"/>
                  </a:lnTo>
                  <a:lnTo>
                    <a:pt x="512" y="806"/>
                  </a:lnTo>
                  <a:lnTo>
                    <a:pt x="528" y="814"/>
                  </a:lnTo>
                  <a:lnTo>
                    <a:pt x="537" y="814"/>
                  </a:lnTo>
                  <a:lnTo>
                    <a:pt x="554" y="811"/>
                  </a:lnTo>
                  <a:lnTo>
                    <a:pt x="558" y="805"/>
                  </a:lnTo>
                  <a:lnTo>
                    <a:pt x="561" y="786"/>
                  </a:lnTo>
                  <a:lnTo>
                    <a:pt x="568" y="773"/>
                  </a:lnTo>
                  <a:lnTo>
                    <a:pt x="578" y="762"/>
                  </a:lnTo>
                  <a:lnTo>
                    <a:pt x="595" y="733"/>
                  </a:lnTo>
                  <a:lnTo>
                    <a:pt x="602" y="718"/>
                  </a:lnTo>
                  <a:lnTo>
                    <a:pt x="611" y="711"/>
                  </a:lnTo>
                  <a:lnTo>
                    <a:pt x="621" y="705"/>
                  </a:lnTo>
                  <a:lnTo>
                    <a:pt x="627" y="699"/>
                  </a:lnTo>
                  <a:lnTo>
                    <a:pt x="630" y="683"/>
                  </a:lnTo>
                  <a:lnTo>
                    <a:pt x="635" y="677"/>
                  </a:lnTo>
                  <a:lnTo>
                    <a:pt x="647" y="671"/>
                  </a:lnTo>
                  <a:lnTo>
                    <a:pt x="655" y="672"/>
                  </a:lnTo>
                  <a:lnTo>
                    <a:pt x="663" y="681"/>
                  </a:lnTo>
                  <a:lnTo>
                    <a:pt x="673" y="675"/>
                  </a:lnTo>
                  <a:lnTo>
                    <a:pt x="679" y="663"/>
                  </a:lnTo>
                  <a:lnTo>
                    <a:pt x="682" y="642"/>
                  </a:lnTo>
                  <a:lnTo>
                    <a:pt x="688" y="633"/>
                  </a:lnTo>
                  <a:lnTo>
                    <a:pt x="689" y="625"/>
                  </a:lnTo>
                  <a:lnTo>
                    <a:pt x="692" y="624"/>
                  </a:lnTo>
                  <a:lnTo>
                    <a:pt x="703" y="624"/>
                  </a:lnTo>
                  <a:lnTo>
                    <a:pt x="709" y="618"/>
                  </a:lnTo>
                  <a:lnTo>
                    <a:pt x="709" y="612"/>
                  </a:lnTo>
                  <a:lnTo>
                    <a:pt x="715" y="609"/>
                  </a:lnTo>
                  <a:lnTo>
                    <a:pt x="718" y="606"/>
                  </a:lnTo>
                  <a:lnTo>
                    <a:pt x="726" y="588"/>
                  </a:lnTo>
                  <a:lnTo>
                    <a:pt x="733" y="569"/>
                  </a:lnTo>
                  <a:lnTo>
                    <a:pt x="742" y="556"/>
                  </a:lnTo>
                  <a:lnTo>
                    <a:pt x="745" y="554"/>
                  </a:lnTo>
                  <a:lnTo>
                    <a:pt x="745" y="551"/>
                  </a:lnTo>
                  <a:lnTo>
                    <a:pt x="739" y="545"/>
                  </a:lnTo>
                  <a:lnTo>
                    <a:pt x="735" y="539"/>
                  </a:lnTo>
                  <a:lnTo>
                    <a:pt x="736" y="533"/>
                  </a:lnTo>
                  <a:lnTo>
                    <a:pt x="736" y="528"/>
                  </a:lnTo>
                  <a:lnTo>
                    <a:pt x="730" y="523"/>
                  </a:lnTo>
                  <a:lnTo>
                    <a:pt x="721" y="516"/>
                  </a:lnTo>
                  <a:lnTo>
                    <a:pt x="697" y="489"/>
                  </a:lnTo>
                  <a:lnTo>
                    <a:pt x="694" y="488"/>
                  </a:lnTo>
                  <a:lnTo>
                    <a:pt x="683" y="477"/>
                  </a:lnTo>
                  <a:lnTo>
                    <a:pt x="674" y="479"/>
                  </a:lnTo>
                  <a:lnTo>
                    <a:pt x="670" y="482"/>
                  </a:lnTo>
                  <a:lnTo>
                    <a:pt x="664" y="479"/>
                  </a:lnTo>
                  <a:lnTo>
                    <a:pt x="658" y="477"/>
                  </a:lnTo>
                  <a:lnTo>
                    <a:pt x="657" y="483"/>
                  </a:lnTo>
                  <a:lnTo>
                    <a:pt x="658" y="489"/>
                  </a:lnTo>
                  <a:lnTo>
                    <a:pt x="654" y="498"/>
                  </a:lnTo>
                  <a:lnTo>
                    <a:pt x="647" y="495"/>
                  </a:lnTo>
                  <a:lnTo>
                    <a:pt x="635" y="488"/>
                  </a:lnTo>
                  <a:lnTo>
                    <a:pt x="626" y="477"/>
                  </a:lnTo>
                  <a:lnTo>
                    <a:pt x="617" y="467"/>
                  </a:lnTo>
                  <a:lnTo>
                    <a:pt x="620" y="458"/>
                  </a:lnTo>
                  <a:lnTo>
                    <a:pt x="623" y="446"/>
                  </a:lnTo>
                  <a:lnTo>
                    <a:pt x="618" y="437"/>
                  </a:lnTo>
                  <a:lnTo>
                    <a:pt x="607" y="431"/>
                  </a:lnTo>
                  <a:lnTo>
                    <a:pt x="601" y="422"/>
                  </a:lnTo>
                  <a:lnTo>
                    <a:pt x="601" y="416"/>
                  </a:lnTo>
                  <a:lnTo>
                    <a:pt x="607" y="410"/>
                  </a:lnTo>
                  <a:lnTo>
                    <a:pt x="607" y="404"/>
                  </a:lnTo>
                  <a:lnTo>
                    <a:pt x="605" y="395"/>
                  </a:lnTo>
                  <a:lnTo>
                    <a:pt x="599" y="386"/>
                  </a:lnTo>
                  <a:lnTo>
                    <a:pt x="592" y="389"/>
                  </a:lnTo>
                  <a:lnTo>
                    <a:pt x="586" y="395"/>
                  </a:lnTo>
                  <a:lnTo>
                    <a:pt x="574" y="395"/>
                  </a:lnTo>
                  <a:lnTo>
                    <a:pt x="558" y="393"/>
                  </a:lnTo>
                  <a:lnTo>
                    <a:pt x="552" y="389"/>
                  </a:lnTo>
                  <a:lnTo>
                    <a:pt x="551" y="389"/>
                  </a:lnTo>
                  <a:lnTo>
                    <a:pt x="540" y="389"/>
                  </a:lnTo>
                  <a:lnTo>
                    <a:pt x="531" y="386"/>
                  </a:lnTo>
                  <a:lnTo>
                    <a:pt x="528" y="378"/>
                  </a:lnTo>
                  <a:lnTo>
                    <a:pt x="528" y="371"/>
                  </a:lnTo>
                  <a:lnTo>
                    <a:pt x="522" y="364"/>
                  </a:lnTo>
                  <a:lnTo>
                    <a:pt x="522" y="361"/>
                  </a:lnTo>
                  <a:lnTo>
                    <a:pt x="522" y="354"/>
                  </a:lnTo>
                  <a:lnTo>
                    <a:pt x="527" y="351"/>
                  </a:lnTo>
                  <a:lnTo>
                    <a:pt x="527" y="348"/>
                  </a:lnTo>
                  <a:lnTo>
                    <a:pt x="522" y="345"/>
                  </a:lnTo>
                  <a:lnTo>
                    <a:pt x="516" y="340"/>
                  </a:lnTo>
                  <a:lnTo>
                    <a:pt x="518" y="334"/>
                  </a:lnTo>
                  <a:lnTo>
                    <a:pt x="522" y="331"/>
                  </a:lnTo>
                  <a:lnTo>
                    <a:pt x="522" y="328"/>
                  </a:lnTo>
                  <a:lnTo>
                    <a:pt x="519" y="325"/>
                  </a:lnTo>
                  <a:lnTo>
                    <a:pt x="516" y="324"/>
                  </a:lnTo>
                  <a:lnTo>
                    <a:pt x="513" y="319"/>
                  </a:lnTo>
                  <a:lnTo>
                    <a:pt x="427" y="45"/>
                  </a:lnTo>
                  <a:lnTo>
                    <a:pt x="416" y="44"/>
                  </a:lnTo>
                  <a:lnTo>
                    <a:pt x="410" y="42"/>
                  </a:lnTo>
                  <a:lnTo>
                    <a:pt x="406" y="36"/>
                  </a:lnTo>
                  <a:lnTo>
                    <a:pt x="393" y="29"/>
                  </a:lnTo>
                  <a:lnTo>
                    <a:pt x="382" y="23"/>
                  </a:lnTo>
                  <a:lnTo>
                    <a:pt x="367" y="15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5" y="2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11" y="6"/>
                  </a:lnTo>
                  <a:lnTo>
                    <a:pt x="311" y="17"/>
                  </a:lnTo>
                  <a:lnTo>
                    <a:pt x="313" y="23"/>
                  </a:lnTo>
                  <a:lnTo>
                    <a:pt x="307" y="26"/>
                  </a:lnTo>
                  <a:lnTo>
                    <a:pt x="298" y="27"/>
                  </a:lnTo>
                  <a:lnTo>
                    <a:pt x="288" y="27"/>
                  </a:lnTo>
                  <a:lnTo>
                    <a:pt x="279" y="36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60" y="52"/>
                  </a:lnTo>
                  <a:lnTo>
                    <a:pt x="252" y="61"/>
                  </a:lnTo>
                  <a:lnTo>
                    <a:pt x="239" y="71"/>
                  </a:lnTo>
                  <a:lnTo>
                    <a:pt x="233" y="79"/>
                  </a:lnTo>
                  <a:lnTo>
                    <a:pt x="224" y="74"/>
                  </a:lnTo>
                  <a:lnTo>
                    <a:pt x="213" y="74"/>
                  </a:lnTo>
                  <a:lnTo>
                    <a:pt x="204" y="67"/>
                  </a:lnTo>
                  <a:lnTo>
                    <a:pt x="198" y="52"/>
                  </a:lnTo>
                  <a:lnTo>
                    <a:pt x="194" y="36"/>
                  </a:lnTo>
                  <a:lnTo>
                    <a:pt x="194" y="29"/>
                  </a:lnTo>
                  <a:lnTo>
                    <a:pt x="188" y="26"/>
                  </a:lnTo>
                  <a:lnTo>
                    <a:pt x="182" y="27"/>
                  </a:lnTo>
                  <a:lnTo>
                    <a:pt x="170" y="24"/>
                  </a:lnTo>
                  <a:lnTo>
                    <a:pt x="162" y="26"/>
                  </a:lnTo>
                  <a:lnTo>
                    <a:pt x="158" y="27"/>
                  </a:lnTo>
                  <a:lnTo>
                    <a:pt x="84" y="253"/>
                  </a:lnTo>
                  <a:lnTo>
                    <a:pt x="96" y="324"/>
                  </a:lnTo>
                  <a:lnTo>
                    <a:pt x="93" y="327"/>
                  </a:lnTo>
                  <a:lnTo>
                    <a:pt x="89" y="330"/>
                  </a:lnTo>
                  <a:lnTo>
                    <a:pt x="86" y="339"/>
                  </a:lnTo>
                  <a:lnTo>
                    <a:pt x="83" y="345"/>
                  </a:lnTo>
                  <a:lnTo>
                    <a:pt x="77" y="348"/>
                  </a:lnTo>
                  <a:lnTo>
                    <a:pt x="74" y="354"/>
                  </a:lnTo>
                  <a:lnTo>
                    <a:pt x="73" y="367"/>
                  </a:lnTo>
                  <a:lnTo>
                    <a:pt x="71" y="374"/>
                  </a:lnTo>
                  <a:lnTo>
                    <a:pt x="71" y="389"/>
                  </a:lnTo>
                  <a:lnTo>
                    <a:pt x="71" y="395"/>
                  </a:lnTo>
                  <a:lnTo>
                    <a:pt x="76" y="396"/>
                  </a:lnTo>
                  <a:lnTo>
                    <a:pt x="81" y="402"/>
                  </a:lnTo>
                  <a:lnTo>
                    <a:pt x="80" y="410"/>
                  </a:lnTo>
                  <a:lnTo>
                    <a:pt x="77" y="416"/>
                  </a:lnTo>
                  <a:lnTo>
                    <a:pt x="76" y="426"/>
                  </a:lnTo>
                  <a:lnTo>
                    <a:pt x="81" y="446"/>
                  </a:lnTo>
                  <a:lnTo>
                    <a:pt x="83" y="449"/>
                  </a:lnTo>
                  <a:lnTo>
                    <a:pt x="89" y="446"/>
                  </a:lnTo>
                  <a:lnTo>
                    <a:pt x="94" y="449"/>
                  </a:lnTo>
                  <a:lnTo>
                    <a:pt x="96" y="458"/>
                  </a:lnTo>
                  <a:lnTo>
                    <a:pt x="96" y="466"/>
                  </a:lnTo>
                  <a:lnTo>
                    <a:pt x="90" y="475"/>
                  </a:lnTo>
                  <a:lnTo>
                    <a:pt x="84" y="480"/>
                  </a:lnTo>
                  <a:lnTo>
                    <a:pt x="80" y="488"/>
                  </a:lnTo>
                  <a:lnTo>
                    <a:pt x="78" y="495"/>
                  </a:lnTo>
                  <a:lnTo>
                    <a:pt x="77" y="499"/>
                  </a:lnTo>
                  <a:lnTo>
                    <a:pt x="83" y="507"/>
                  </a:lnTo>
                  <a:lnTo>
                    <a:pt x="86" y="513"/>
                  </a:lnTo>
                  <a:lnTo>
                    <a:pt x="81" y="517"/>
                  </a:lnTo>
                  <a:lnTo>
                    <a:pt x="77" y="520"/>
                  </a:lnTo>
                  <a:lnTo>
                    <a:pt x="71" y="528"/>
                  </a:lnTo>
                  <a:lnTo>
                    <a:pt x="62" y="538"/>
                  </a:lnTo>
                  <a:lnTo>
                    <a:pt x="52" y="554"/>
                  </a:lnTo>
                  <a:lnTo>
                    <a:pt x="47" y="566"/>
                  </a:lnTo>
                  <a:lnTo>
                    <a:pt x="46" y="579"/>
                  </a:lnTo>
                  <a:lnTo>
                    <a:pt x="46" y="588"/>
                  </a:lnTo>
                  <a:lnTo>
                    <a:pt x="58" y="595"/>
                  </a:lnTo>
                  <a:lnTo>
                    <a:pt x="65" y="600"/>
                  </a:lnTo>
                  <a:lnTo>
                    <a:pt x="65" y="607"/>
                  </a:lnTo>
                  <a:lnTo>
                    <a:pt x="61" y="609"/>
                  </a:lnTo>
                  <a:lnTo>
                    <a:pt x="56" y="609"/>
                  </a:lnTo>
                  <a:lnTo>
                    <a:pt x="46" y="606"/>
                  </a:lnTo>
                  <a:lnTo>
                    <a:pt x="37" y="606"/>
                  </a:lnTo>
                  <a:lnTo>
                    <a:pt x="34" y="612"/>
                  </a:lnTo>
                  <a:lnTo>
                    <a:pt x="37" y="618"/>
                  </a:lnTo>
                  <a:lnTo>
                    <a:pt x="37" y="627"/>
                  </a:lnTo>
                  <a:lnTo>
                    <a:pt x="41" y="642"/>
                  </a:lnTo>
                  <a:lnTo>
                    <a:pt x="41" y="654"/>
                  </a:lnTo>
                  <a:lnTo>
                    <a:pt x="37" y="657"/>
                  </a:lnTo>
                  <a:lnTo>
                    <a:pt x="34" y="654"/>
                  </a:lnTo>
                  <a:lnTo>
                    <a:pt x="28" y="648"/>
                  </a:lnTo>
                  <a:lnTo>
                    <a:pt x="22" y="640"/>
                  </a:lnTo>
                  <a:lnTo>
                    <a:pt x="15" y="637"/>
                  </a:lnTo>
                  <a:lnTo>
                    <a:pt x="7" y="637"/>
                  </a:lnTo>
                  <a:lnTo>
                    <a:pt x="0" y="651"/>
                  </a:lnTo>
                  <a:lnTo>
                    <a:pt x="70" y="867"/>
                  </a:lnTo>
                  <a:lnTo>
                    <a:pt x="132" y="1072"/>
                  </a:lnTo>
                  <a:lnTo>
                    <a:pt x="138" y="1076"/>
                  </a:lnTo>
                  <a:lnTo>
                    <a:pt x="139" y="1102"/>
                  </a:lnTo>
                  <a:lnTo>
                    <a:pt x="141" y="1115"/>
                  </a:lnTo>
                  <a:lnTo>
                    <a:pt x="142" y="1125"/>
                  </a:lnTo>
                  <a:lnTo>
                    <a:pt x="150" y="1133"/>
                  </a:lnTo>
                  <a:lnTo>
                    <a:pt x="164" y="1141"/>
                  </a:lnTo>
                  <a:lnTo>
                    <a:pt x="173" y="1146"/>
                  </a:lnTo>
                  <a:lnTo>
                    <a:pt x="180" y="1147"/>
                  </a:lnTo>
                  <a:lnTo>
                    <a:pt x="185" y="1172"/>
                  </a:lnTo>
                  <a:lnTo>
                    <a:pt x="194" y="1178"/>
                  </a:lnTo>
                  <a:lnTo>
                    <a:pt x="208" y="1190"/>
                  </a:lnTo>
                  <a:lnTo>
                    <a:pt x="216" y="1190"/>
                  </a:lnTo>
                  <a:lnTo>
                    <a:pt x="219" y="1187"/>
                  </a:lnTo>
                  <a:lnTo>
                    <a:pt x="224" y="1141"/>
                  </a:lnTo>
                  <a:lnTo>
                    <a:pt x="224" y="1136"/>
                  </a:lnTo>
                  <a:lnTo>
                    <a:pt x="221" y="1136"/>
                  </a:lnTo>
                  <a:lnTo>
                    <a:pt x="223" y="1114"/>
                  </a:lnTo>
                  <a:lnTo>
                    <a:pt x="227" y="1108"/>
                  </a:lnTo>
                  <a:lnTo>
                    <a:pt x="235" y="1106"/>
                  </a:lnTo>
                  <a:lnTo>
                    <a:pt x="242" y="1097"/>
                  </a:lnTo>
                  <a:lnTo>
                    <a:pt x="248" y="1082"/>
                  </a:lnTo>
                  <a:lnTo>
                    <a:pt x="254" y="1073"/>
                  </a:lnTo>
                  <a:lnTo>
                    <a:pt x="245" y="1070"/>
                  </a:lnTo>
                  <a:lnTo>
                    <a:pt x="239" y="1062"/>
                  </a:lnTo>
                  <a:lnTo>
                    <a:pt x="242" y="1052"/>
                  </a:lnTo>
                  <a:lnTo>
                    <a:pt x="255" y="1047"/>
                  </a:lnTo>
                  <a:lnTo>
                    <a:pt x="264" y="1043"/>
                  </a:lnTo>
                  <a:lnTo>
                    <a:pt x="270" y="1038"/>
                  </a:lnTo>
                  <a:lnTo>
                    <a:pt x="267" y="1029"/>
                  </a:lnTo>
                  <a:lnTo>
                    <a:pt x="261" y="1022"/>
                  </a:lnTo>
                  <a:lnTo>
                    <a:pt x="254" y="1017"/>
                  </a:lnTo>
                  <a:lnTo>
                    <a:pt x="252" y="1004"/>
                  </a:lnTo>
                  <a:lnTo>
                    <a:pt x="261" y="987"/>
                  </a:lnTo>
                  <a:lnTo>
                    <a:pt x="270" y="973"/>
                  </a:lnTo>
                  <a:lnTo>
                    <a:pt x="282" y="963"/>
                  </a:lnTo>
                  <a:lnTo>
                    <a:pt x="288" y="967"/>
                  </a:lnTo>
                  <a:lnTo>
                    <a:pt x="282" y="985"/>
                  </a:lnTo>
                  <a:lnTo>
                    <a:pt x="284" y="990"/>
                  </a:lnTo>
                  <a:lnTo>
                    <a:pt x="290" y="991"/>
                  </a:lnTo>
                  <a:lnTo>
                    <a:pt x="305" y="985"/>
                  </a:lnTo>
                  <a:lnTo>
                    <a:pt x="316" y="988"/>
                  </a:lnTo>
                  <a:lnTo>
                    <a:pt x="331" y="982"/>
                  </a:lnTo>
                  <a:lnTo>
                    <a:pt x="341" y="969"/>
                  </a:lnTo>
                  <a:lnTo>
                    <a:pt x="347" y="958"/>
                  </a:lnTo>
                  <a:lnTo>
                    <a:pt x="360" y="956"/>
                  </a:lnTo>
                  <a:lnTo>
                    <a:pt x="370" y="945"/>
                  </a:lnTo>
                  <a:lnTo>
                    <a:pt x="375" y="9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99">
              <a:extLst>
                <a:ext uri="{FF2B5EF4-FFF2-40B4-BE49-F238E27FC236}">
                  <a16:creationId xmlns:a16="http://schemas.microsoft.com/office/drawing/2014/main" id="{2B9386BA-9528-478E-A45E-12759FF9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521" y="2672842"/>
              <a:ext cx="185734" cy="333256"/>
            </a:xfrm>
            <a:custGeom>
              <a:avLst/>
              <a:gdLst>
                <a:gd name="T0" fmla="*/ 304 w 348"/>
                <a:gd name="T1" fmla="*/ 609 h 642"/>
                <a:gd name="T2" fmla="*/ 298 w 348"/>
                <a:gd name="T3" fmla="*/ 601 h 642"/>
                <a:gd name="T4" fmla="*/ 289 w 348"/>
                <a:gd name="T5" fmla="*/ 596 h 642"/>
                <a:gd name="T6" fmla="*/ 280 w 348"/>
                <a:gd name="T7" fmla="*/ 579 h 642"/>
                <a:gd name="T8" fmla="*/ 280 w 348"/>
                <a:gd name="T9" fmla="*/ 561 h 642"/>
                <a:gd name="T10" fmla="*/ 283 w 348"/>
                <a:gd name="T11" fmla="*/ 553 h 642"/>
                <a:gd name="T12" fmla="*/ 290 w 348"/>
                <a:gd name="T13" fmla="*/ 540 h 642"/>
                <a:gd name="T14" fmla="*/ 286 w 348"/>
                <a:gd name="T15" fmla="*/ 526 h 642"/>
                <a:gd name="T16" fmla="*/ 286 w 348"/>
                <a:gd name="T17" fmla="*/ 515 h 642"/>
                <a:gd name="T18" fmla="*/ 280 w 348"/>
                <a:gd name="T19" fmla="*/ 503 h 642"/>
                <a:gd name="T20" fmla="*/ 280 w 348"/>
                <a:gd name="T21" fmla="*/ 485 h 642"/>
                <a:gd name="T22" fmla="*/ 280 w 348"/>
                <a:gd name="T23" fmla="*/ 465 h 642"/>
                <a:gd name="T24" fmla="*/ 277 w 348"/>
                <a:gd name="T25" fmla="*/ 450 h 642"/>
                <a:gd name="T26" fmla="*/ 274 w 348"/>
                <a:gd name="T27" fmla="*/ 440 h 642"/>
                <a:gd name="T28" fmla="*/ 268 w 348"/>
                <a:gd name="T29" fmla="*/ 407 h 642"/>
                <a:gd name="T30" fmla="*/ 271 w 348"/>
                <a:gd name="T31" fmla="*/ 395 h 642"/>
                <a:gd name="T32" fmla="*/ 272 w 348"/>
                <a:gd name="T33" fmla="*/ 379 h 642"/>
                <a:gd name="T34" fmla="*/ 272 w 348"/>
                <a:gd name="T35" fmla="*/ 360 h 642"/>
                <a:gd name="T36" fmla="*/ 280 w 348"/>
                <a:gd name="T37" fmla="*/ 347 h 642"/>
                <a:gd name="T38" fmla="*/ 286 w 348"/>
                <a:gd name="T39" fmla="*/ 327 h 642"/>
                <a:gd name="T40" fmla="*/ 286 w 348"/>
                <a:gd name="T41" fmla="*/ 312 h 642"/>
                <a:gd name="T42" fmla="*/ 289 w 348"/>
                <a:gd name="T43" fmla="*/ 300 h 642"/>
                <a:gd name="T44" fmla="*/ 292 w 348"/>
                <a:gd name="T45" fmla="*/ 285 h 642"/>
                <a:gd name="T46" fmla="*/ 286 w 348"/>
                <a:gd name="T47" fmla="*/ 279 h 642"/>
                <a:gd name="T48" fmla="*/ 290 w 348"/>
                <a:gd name="T49" fmla="*/ 267 h 642"/>
                <a:gd name="T50" fmla="*/ 293 w 348"/>
                <a:gd name="T51" fmla="*/ 254 h 642"/>
                <a:gd name="T52" fmla="*/ 290 w 348"/>
                <a:gd name="T53" fmla="*/ 245 h 642"/>
                <a:gd name="T54" fmla="*/ 283 w 348"/>
                <a:gd name="T55" fmla="*/ 229 h 642"/>
                <a:gd name="T56" fmla="*/ 283 w 348"/>
                <a:gd name="T57" fmla="*/ 218 h 642"/>
                <a:gd name="T58" fmla="*/ 277 w 348"/>
                <a:gd name="T59" fmla="*/ 205 h 642"/>
                <a:gd name="T60" fmla="*/ 287 w 348"/>
                <a:gd name="T61" fmla="*/ 189 h 642"/>
                <a:gd name="T62" fmla="*/ 301 w 348"/>
                <a:gd name="T63" fmla="*/ 181 h 642"/>
                <a:gd name="T64" fmla="*/ 311 w 348"/>
                <a:gd name="T65" fmla="*/ 179 h 642"/>
                <a:gd name="T66" fmla="*/ 317 w 348"/>
                <a:gd name="T67" fmla="*/ 167 h 642"/>
                <a:gd name="T68" fmla="*/ 330 w 348"/>
                <a:gd name="T69" fmla="*/ 158 h 642"/>
                <a:gd name="T70" fmla="*/ 339 w 348"/>
                <a:gd name="T71" fmla="*/ 140 h 642"/>
                <a:gd name="T72" fmla="*/ 346 w 348"/>
                <a:gd name="T73" fmla="*/ 131 h 642"/>
                <a:gd name="T74" fmla="*/ 346 w 348"/>
                <a:gd name="T75" fmla="*/ 116 h 642"/>
                <a:gd name="T76" fmla="*/ 343 w 348"/>
                <a:gd name="T77" fmla="*/ 110 h 642"/>
                <a:gd name="T78" fmla="*/ 348 w 348"/>
                <a:gd name="T79" fmla="*/ 101 h 642"/>
                <a:gd name="T80" fmla="*/ 342 w 348"/>
                <a:gd name="T81" fmla="*/ 92 h 642"/>
                <a:gd name="T82" fmla="*/ 334 w 348"/>
                <a:gd name="T83" fmla="*/ 83 h 642"/>
                <a:gd name="T84" fmla="*/ 322 w 348"/>
                <a:gd name="T85" fmla="*/ 68 h 642"/>
                <a:gd name="T86" fmla="*/ 330 w 348"/>
                <a:gd name="T87" fmla="*/ 56 h 642"/>
                <a:gd name="T88" fmla="*/ 330 w 348"/>
                <a:gd name="T89" fmla="*/ 40 h 642"/>
                <a:gd name="T90" fmla="*/ 336 w 348"/>
                <a:gd name="T91" fmla="*/ 28 h 642"/>
                <a:gd name="T92" fmla="*/ 330 w 348"/>
                <a:gd name="T93" fmla="*/ 16 h 642"/>
                <a:gd name="T94" fmla="*/ 324 w 348"/>
                <a:gd name="T95" fmla="*/ 7 h 642"/>
                <a:gd name="T96" fmla="*/ 327 w 348"/>
                <a:gd name="T97" fmla="*/ 1 h 642"/>
                <a:gd name="T98" fmla="*/ 0 w 348"/>
                <a:gd name="T99" fmla="*/ 87 h 642"/>
                <a:gd name="T100" fmla="*/ 11 w 348"/>
                <a:gd name="T101" fmla="*/ 136 h 642"/>
                <a:gd name="T102" fmla="*/ 17 w 348"/>
                <a:gd name="T103" fmla="*/ 184 h 642"/>
                <a:gd name="T104" fmla="*/ 45 w 348"/>
                <a:gd name="T105" fmla="*/ 236 h 642"/>
                <a:gd name="T106" fmla="*/ 44 w 348"/>
                <a:gd name="T107" fmla="*/ 301 h 642"/>
                <a:gd name="T108" fmla="*/ 51 w 348"/>
                <a:gd name="T109" fmla="*/ 342 h 642"/>
                <a:gd name="T110" fmla="*/ 66 w 348"/>
                <a:gd name="T111" fmla="*/ 375 h 642"/>
                <a:gd name="T112" fmla="*/ 75 w 348"/>
                <a:gd name="T113" fmla="*/ 400 h 642"/>
                <a:gd name="T114" fmla="*/ 72 w 348"/>
                <a:gd name="T115" fmla="*/ 435 h 642"/>
                <a:gd name="T116" fmla="*/ 81 w 348"/>
                <a:gd name="T117" fmla="*/ 440 h 642"/>
                <a:gd name="T118" fmla="*/ 96 w 348"/>
                <a:gd name="T119" fmla="*/ 425 h 642"/>
                <a:gd name="T120" fmla="*/ 122 w 348"/>
                <a:gd name="T121" fmla="*/ 509 h 642"/>
                <a:gd name="T122" fmla="*/ 156 w 348"/>
                <a:gd name="T123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8" h="642">
                  <a:moveTo>
                    <a:pt x="156" y="640"/>
                  </a:moveTo>
                  <a:lnTo>
                    <a:pt x="158" y="642"/>
                  </a:lnTo>
                  <a:lnTo>
                    <a:pt x="304" y="609"/>
                  </a:lnTo>
                  <a:lnTo>
                    <a:pt x="304" y="608"/>
                  </a:lnTo>
                  <a:lnTo>
                    <a:pt x="302" y="604"/>
                  </a:lnTo>
                  <a:lnTo>
                    <a:pt x="298" y="601"/>
                  </a:lnTo>
                  <a:lnTo>
                    <a:pt x="295" y="601"/>
                  </a:lnTo>
                  <a:lnTo>
                    <a:pt x="293" y="598"/>
                  </a:lnTo>
                  <a:lnTo>
                    <a:pt x="289" y="596"/>
                  </a:lnTo>
                  <a:lnTo>
                    <a:pt x="284" y="592"/>
                  </a:lnTo>
                  <a:lnTo>
                    <a:pt x="281" y="583"/>
                  </a:lnTo>
                  <a:lnTo>
                    <a:pt x="280" y="579"/>
                  </a:lnTo>
                  <a:lnTo>
                    <a:pt x="280" y="571"/>
                  </a:lnTo>
                  <a:lnTo>
                    <a:pt x="283" y="568"/>
                  </a:lnTo>
                  <a:lnTo>
                    <a:pt x="280" y="561"/>
                  </a:lnTo>
                  <a:lnTo>
                    <a:pt x="280" y="558"/>
                  </a:lnTo>
                  <a:lnTo>
                    <a:pt x="281" y="555"/>
                  </a:lnTo>
                  <a:lnTo>
                    <a:pt x="283" y="553"/>
                  </a:lnTo>
                  <a:lnTo>
                    <a:pt x="289" y="549"/>
                  </a:lnTo>
                  <a:lnTo>
                    <a:pt x="289" y="543"/>
                  </a:lnTo>
                  <a:lnTo>
                    <a:pt x="290" y="540"/>
                  </a:lnTo>
                  <a:lnTo>
                    <a:pt x="287" y="537"/>
                  </a:lnTo>
                  <a:lnTo>
                    <a:pt x="286" y="529"/>
                  </a:lnTo>
                  <a:lnTo>
                    <a:pt x="286" y="526"/>
                  </a:lnTo>
                  <a:lnTo>
                    <a:pt x="286" y="524"/>
                  </a:lnTo>
                  <a:lnTo>
                    <a:pt x="286" y="520"/>
                  </a:lnTo>
                  <a:lnTo>
                    <a:pt x="286" y="515"/>
                  </a:lnTo>
                  <a:lnTo>
                    <a:pt x="286" y="512"/>
                  </a:lnTo>
                  <a:lnTo>
                    <a:pt x="283" y="506"/>
                  </a:lnTo>
                  <a:lnTo>
                    <a:pt x="280" y="503"/>
                  </a:lnTo>
                  <a:lnTo>
                    <a:pt x="280" y="496"/>
                  </a:lnTo>
                  <a:lnTo>
                    <a:pt x="280" y="490"/>
                  </a:lnTo>
                  <a:lnTo>
                    <a:pt x="280" y="485"/>
                  </a:lnTo>
                  <a:lnTo>
                    <a:pt x="278" y="481"/>
                  </a:lnTo>
                  <a:lnTo>
                    <a:pt x="278" y="471"/>
                  </a:lnTo>
                  <a:lnTo>
                    <a:pt x="280" y="465"/>
                  </a:lnTo>
                  <a:lnTo>
                    <a:pt x="280" y="461"/>
                  </a:lnTo>
                  <a:lnTo>
                    <a:pt x="277" y="453"/>
                  </a:lnTo>
                  <a:lnTo>
                    <a:pt x="277" y="450"/>
                  </a:lnTo>
                  <a:lnTo>
                    <a:pt x="274" y="447"/>
                  </a:lnTo>
                  <a:lnTo>
                    <a:pt x="274" y="443"/>
                  </a:lnTo>
                  <a:lnTo>
                    <a:pt x="274" y="440"/>
                  </a:lnTo>
                  <a:lnTo>
                    <a:pt x="272" y="416"/>
                  </a:lnTo>
                  <a:lnTo>
                    <a:pt x="269" y="412"/>
                  </a:lnTo>
                  <a:lnTo>
                    <a:pt x="268" y="407"/>
                  </a:lnTo>
                  <a:lnTo>
                    <a:pt x="268" y="401"/>
                  </a:lnTo>
                  <a:lnTo>
                    <a:pt x="269" y="398"/>
                  </a:lnTo>
                  <a:lnTo>
                    <a:pt x="271" y="395"/>
                  </a:lnTo>
                  <a:lnTo>
                    <a:pt x="272" y="390"/>
                  </a:lnTo>
                  <a:lnTo>
                    <a:pt x="274" y="387"/>
                  </a:lnTo>
                  <a:lnTo>
                    <a:pt x="272" y="379"/>
                  </a:lnTo>
                  <a:lnTo>
                    <a:pt x="274" y="373"/>
                  </a:lnTo>
                  <a:lnTo>
                    <a:pt x="274" y="366"/>
                  </a:lnTo>
                  <a:lnTo>
                    <a:pt x="272" y="360"/>
                  </a:lnTo>
                  <a:lnTo>
                    <a:pt x="274" y="356"/>
                  </a:lnTo>
                  <a:lnTo>
                    <a:pt x="277" y="351"/>
                  </a:lnTo>
                  <a:lnTo>
                    <a:pt x="280" y="347"/>
                  </a:lnTo>
                  <a:lnTo>
                    <a:pt x="283" y="342"/>
                  </a:lnTo>
                  <a:lnTo>
                    <a:pt x="286" y="333"/>
                  </a:lnTo>
                  <a:lnTo>
                    <a:pt x="286" y="327"/>
                  </a:lnTo>
                  <a:lnTo>
                    <a:pt x="286" y="320"/>
                  </a:lnTo>
                  <a:lnTo>
                    <a:pt x="283" y="315"/>
                  </a:lnTo>
                  <a:lnTo>
                    <a:pt x="286" y="312"/>
                  </a:lnTo>
                  <a:lnTo>
                    <a:pt x="284" y="309"/>
                  </a:lnTo>
                  <a:lnTo>
                    <a:pt x="286" y="304"/>
                  </a:lnTo>
                  <a:lnTo>
                    <a:pt x="289" y="300"/>
                  </a:lnTo>
                  <a:lnTo>
                    <a:pt x="290" y="298"/>
                  </a:lnTo>
                  <a:lnTo>
                    <a:pt x="292" y="291"/>
                  </a:lnTo>
                  <a:lnTo>
                    <a:pt x="292" y="285"/>
                  </a:lnTo>
                  <a:lnTo>
                    <a:pt x="290" y="283"/>
                  </a:lnTo>
                  <a:lnTo>
                    <a:pt x="289" y="282"/>
                  </a:lnTo>
                  <a:lnTo>
                    <a:pt x="286" y="279"/>
                  </a:lnTo>
                  <a:lnTo>
                    <a:pt x="289" y="276"/>
                  </a:lnTo>
                  <a:lnTo>
                    <a:pt x="290" y="270"/>
                  </a:lnTo>
                  <a:lnTo>
                    <a:pt x="290" y="267"/>
                  </a:lnTo>
                  <a:lnTo>
                    <a:pt x="292" y="258"/>
                  </a:lnTo>
                  <a:lnTo>
                    <a:pt x="292" y="254"/>
                  </a:lnTo>
                  <a:lnTo>
                    <a:pt x="293" y="254"/>
                  </a:lnTo>
                  <a:lnTo>
                    <a:pt x="293" y="250"/>
                  </a:lnTo>
                  <a:lnTo>
                    <a:pt x="290" y="248"/>
                  </a:lnTo>
                  <a:lnTo>
                    <a:pt x="290" y="245"/>
                  </a:lnTo>
                  <a:lnTo>
                    <a:pt x="292" y="241"/>
                  </a:lnTo>
                  <a:lnTo>
                    <a:pt x="287" y="233"/>
                  </a:lnTo>
                  <a:lnTo>
                    <a:pt x="283" y="229"/>
                  </a:lnTo>
                  <a:lnTo>
                    <a:pt x="283" y="226"/>
                  </a:lnTo>
                  <a:lnTo>
                    <a:pt x="283" y="223"/>
                  </a:lnTo>
                  <a:lnTo>
                    <a:pt x="283" y="218"/>
                  </a:lnTo>
                  <a:lnTo>
                    <a:pt x="281" y="214"/>
                  </a:lnTo>
                  <a:lnTo>
                    <a:pt x="280" y="208"/>
                  </a:lnTo>
                  <a:lnTo>
                    <a:pt x="277" y="205"/>
                  </a:lnTo>
                  <a:lnTo>
                    <a:pt x="281" y="195"/>
                  </a:lnTo>
                  <a:lnTo>
                    <a:pt x="283" y="192"/>
                  </a:lnTo>
                  <a:lnTo>
                    <a:pt x="287" y="189"/>
                  </a:lnTo>
                  <a:lnTo>
                    <a:pt x="292" y="186"/>
                  </a:lnTo>
                  <a:lnTo>
                    <a:pt x="298" y="184"/>
                  </a:lnTo>
                  <a:lnTo>
                    <a:pt x="301" y="181"/>
                  </a:lnTo>
                  <a:lnTo>
                    <a:pt x="304" y="181"/>
                  </a:lnTo>
                  <a:lnTo>
                    <a:pt x="308" y="181"/>
                  </a:lnTo>
                  <a:lnTo>
                    <a:pt x="311" y="179"/>
                  </a:lnTo>
                  <a:lnTo>
                    <a:pt x="314" y="176"/>
                  </a:lnTo>
                  <a:lnTo>
                    <a:pt x="317" y="173"/>
                  </a:lnTo>
                  <a:lnTo>
                    <a:pt x="317" y="167"/>
                  </a:lnTo>
                  <a:lnTo>
                    <a:pt x="319" y="164"/>
                  </a:lnTo>
                  <a:lnTo>
                    <a:pt x="324" y="161"/>
                  </a:lnTo>
                  <a:lnTo>
                    <a:pt x="330" y="158"/>
                  </a:lnTo>
                  <a:lnTo>
                    <a:pt x="334" y="152"/>
                  </a:lnTo>
                  <a:lnTo>
                    <a:pt x="337" y="148"/>
                  </a:lnTo>
                  <a:lnTo>
                    <a:pt x="339" y="140"/>
                  </a:lnTo>
                  <a:lnTo>
                    <a:pt x="340" y="134"/>
                  </a:lnTo>
                  <a:lnTo>
                    <a:pt x="343" y="133"/>
                  </a:lnTo>
                  <a:lnTo>
                    <a:pt x="346" y="131"/>
                  </a:lnTo>
                  <a:lnTo>
                    <a:pt x="346" y="127"/>
                  </a:lnTo>
                  <a:lnTo>
                    <a:pt x="348" y="122"/>
                  </a:lnTo>
                  <a:lnTo>
                    <a:pt x="346" y="116"/>
                  </a:lnTo>
                  <a:lnTo>
                    <a:pt x="343" y="115"/>
                  </a:lnTo>
                  <a:lnTo>
                    <a:pt x="342" y="113"/>
                  </a:lnTo>
                  <a:lnTo>
                    <a:pt x="343" y="110"/>
                  </a:lnTo>
                  <a:lnTo>
                    <a:pt x="348" y="109"/>
                  </a:lnTo>
                  <a:lnTo>
                    <a:pt x="348" y="106"/>
                  </a:lnTo>
                  <a:lnTo>
                    <a:pt x="348" y="101"/>
                  </a:lnTo>
                  <a:lnTo>
                    <a:pt x="345" y="99"/>
                  </a:lnTo>
                  <a:lnTo>
                    <a:pt x="345" y="95"/>
                  </a:lnTo>
                  <a:lnTo>
                    <a:pt x="342" y="92"/>
                  </a:lnTo>
                  <a:lnTo>
                    <a:pt x="339" y="90"/>
                  </a:lnTo>
                  <a:lnTo>
                    <a:pt x="336" y="89"/>
                  </a:lnTo>
                  <a:lnTo>
                    <a:pt x="334" y="83"/>
                  </a:lnTo>
                  <a:lnTo>
                    <a:pt x="331" y="77"/>
                  </a:lnTo>
                  <a:lnTo>
                    <a:pt x="327" y="74"/>
                  </a:lnTo>
                  <a:lnTo>
                    <a:pt x="322" y="68"/>
                  </a:lnTo>
                  <a:lnTo>
                    <a:pt x="324" y="66"/>
                  </a:lnTo>
                  <a:lnTo>
                    <a:pt x="327" y="62"/>
                  </a:lnTo>
                  <a:lnTo>
                    <a:pt x="330" y="56"/>
                  </a:lnTo>
                  <a:lnTo>
                    <a:pt x="328" y="49"/>
                  </a:lnTo>
                  <a:lnTo>
                    <a:pt x="330" y="44"/>
                  </a:lnTo>
                  <a:lnTo>
                    <a:pt x="330" y="40"/>
                  </a:lnTo>
                  <a:lnTo>
                    <a:pt x="330" y="37"/>
                  </a:lnTo>
                  <a:lnTo>
                    <a:pt x="333" y="31"/>
                  </a:lnTo>
                  <a:lnTo>
                    <a:pt x="336" y="28"/>
                  </a:lnTo>
                  <a:lnTo>
                    <a:pt x="336" y="25"/>
                  </a:lnTo>
                  <a:lnTo>
                    <a:pt x="333" y="19"/>
                  </a:lnTo>
                  <a:lnTo>
                    <a:pt x="330" y="16"/>
                  </a:lnTo>
                  <a:lnTo>
                    <a:pt x="330" y="13"/>
                  </a:lnTo>
                  <a:lnTo>
                    <a:pt x="327" y="10"/>
                  </a:lnTo>
                  <a:lnTo>
                    <a:pt x="324" y="7"/>
                  </a:lnTo>
                  <a:lnTo>
                    <a:pt x="324" y="4"/>
                  </a:lnTo>
                  <a:lnTo>
                    <a:pt x="327" y="1"/>
                  </a:lnTo>
                  <a:lnTo>
                    <a:pt x="327" y="1"/>
                  </a:lnTo>
                  <a:lnTo>
                    <a:pt x="325" y="0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4" y="127"/>
                  </a:lnTo>
                  <a:lnTo>
                    <a:pt x="11" y="136"/>
                  </a:lnTo>
                  <a:lnTo>
                    <a:pt x="13" y="154"/>
                  </a:lnTo>
                  <a:lnTo>
                    <a:pt x="14" y="171"/>
                  </a:lnTo>
                  <a:lnTo>
                    <a:pt x="17" y="184"/>
                  </a:lnTo>
                  <a:lnTo>
                    <a:pt x="29" y="199"/>
                  </a:lnTo>
                  <a:lnTo>
                    <a:pt x="38" y="214"/>
                  </a:lnTo>
                  <a:lnTo>
                    <a:pt x="45" y="236"/>
                  </a:lnTo>
                  <a:lnTo>
                    <a:pt x="53" y="270"/>
                  </a:lnTo>
                  <a:lnTo>
                    <a:pt x="47" y="280"/>
                  </a:lnTo>
                  <a:lnTo>
                    <a:pt x="44" y="301"/>
                  </a:lnTo>
                  <a:lnTo>
                    <a:pt x="42" y="315"/>
                  </a:lnTo>
                  <a:lnTo>
                    <a:pt x="44" y="330"/>
                  </a:lnTo>
                  <a:lnTo>
                    <a:pt x="51" y="342"/>
                  </a:lnTo>
                  <a:lnTo>
                    <a:pt x="56" y="356"/>
                  </a:lnTo>
                  <a:lnTo>
                    <a:pt x="63" y="365"/>
                  </a:lnTo>
                  <a:lnTo>
                    <a:pt x="66" y="375"/>
                  </a:lnTo>
                  <a:lnTo>
                    <a:pt x="70" y="387"/>
                  </a:lnTo>
                  <a:lnTo>
                    <a:pt x="75" y="394"/>
                  </a:lnTo>
                  <a:lnTo>
                    <a:pt x="75" y="400"/>
                  </a:lnTo>
                  <a:lnTo>
                    <a:pt x="72" y="413"/>
                  </a:lnTo>
                  <a:lnTo>
                    <a:pt x="70" y="428"/>
                  </a:lnTo>
                  <a:lnTo>
                    <a:pt x="72" y="435"/>
                  </a:lnTo>
                  <a:lnTo>
                    <a:pt x="73" y="440"/>
                  </a:lnTo>
                  <a:lnTo>
                    <a:pt x="78" y="441"/>
                  </a:lnTo>
                  <a:lnTo>
                    <a:pt x="81" y="440"/>
                  </a:lnTo>
                  <a:lnTo>
                    <a:pt x="81" y="432"/>
                  </a:lnTo>
                  <a:lnTo>
                    <a:pt x="88" y="426"/>
                  </a:lnTo>
                  <a:lnTo>
                    <a:pt x="96" y="425"/>
                  </a:lnTo>
                  <a:lnTo>
                    <a:pt x="107" y="444"/>
                  </a:lnTo>
                  <a:lnTo>
                    <a:pt x="113" y="459"/>
                  </a:lnTo>
                  <a:lnTo>
                    <a:pt x="122" y="509"/>
                  </a:lnTo>
                  <a:lnTo>
                    <a:pt x="138" y="582"/>
                  </a:lnTo>
                  <a:lnTo>
                    <a:pt x="149" y="626"/>
                  </a:lnTo>
                  <a:lnTo>
                    <a:pt x="156" y="64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00">
              <a:extLst>
                <a:ext uri="{FF2B5EF4-FFF2-40B4-BE49-F238E27FC236}">
                  <a16:creationId xmlns:a16="http://schemas.microsoft.com/office/drawing/2014/main" id="{E81F18B0-9410-49A5-8D70-09A3B285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93" y="2624120"/>
              <a:ext cx="177570" cy="364438"/>
            </a:xfrm>
            <a:custGeom>
              <a:avLst/>
              <a:gdLst>
                <a:gd name="T0" fmla="*/ 322 w 334"/>
                <a:gd name="T1" fmla="*/ 588 h 704"/>
                <a:gd name="T2" fmla="*/ 306 w 334"/>
                <a:gd name="T3" fmla="*/ 588 h 704"/>
                <a:gd name="T4" fmla="*/ 288 w 334"/>
                <a:gd name="T5" fmla="*/ 598 h 704"/>
                <a:gd name="T6" fmla="*/ 265 w 334"/>
                <a:gd name="T7" fmla="*/ 621 h 704"/>
                <a:gd name="T8" fmla="*/ 261 w 334"/>
                <a:gd name="T9" fmla="*/ 638 h 704"/>
                <a:gd name="T10" fmla="*/ 208 w 334"/>
                <a:gd name="T11" fmla="*/ 665 h 704"/>
                <a:gd name="T12" fmla="*/ 30 w 334"/>
                <a:gd name="T13" fmla="*/ 696 h 704"/>
                <a:gd name="T14" fmla="*/ 16 w 334"/>
                <a:gd name="T15" fmla="*/ 687 h 704"/>
                <a:gd name="T16" fmla="*/ 15 w 334"/>
                <a:gd name="T17" fmla="*/ 663 h 704"/>
                <a:gd name="T18" fmla="*/ 15 w 334"/>
                <a:gd name="T19" fmla="*/ 648 h 704"/>
                <a:gd name="T20" fmla="*/ 19 w 334"/>
                <a:gd name="T21" fmla="*/ 632 h 704"/>
                <a:gd name="T22" fmla="*/ 18 w 334"/>
                <a:gd name="T23" fmla="*/ 615 h 704"/>
                <a:gd name="T24" fmla="*/ 12 w 334"/>
                <a:gd name="T25" fmla="*/ 598 h 704"/>
                <a:gd name="T26" fmla="*/ 10 w 334"/>
                <a:gd name="T27" fmla="*/ 576 h 704"/>
                <a:gd name="T28" fmla="*/ 9 w 334"/>
                <a:gd name="T29" fmla="*/ 548 h 704"/>
                <a:gd name="T30" fmla="*/ 6 w 334"/>
                <a:gd name="T31" fmla="*/ 535 h 704"/>
                <a:gd name="T32" fmla="*/ 0 w 334"/>
                <a:gd name="T33" fmla="*/ 496 h 704"/>
                <a:gd name="T34" fmla="*/ 6 w 334"/>
                <a:gd name="T35" fmla="*/ 482 h 704"/>
                <a:gd name="T36" fmla="*/ 4 w 334"/>
                <a:gd name="T37" fmla="*/ 455 h 704"/>
                <a:gd name="T38" fmla="*/ 15 w 334"/>
                <a:gd name="T39" fmla="*/ 437 h 704"/>
                <a:gd name="T40" fmla="*/ 15 w 334"/>
                <a:gd name="T41" fmla="*/ 410 h 704"/>
                <a:gd name="T42" fmla="*/ 21 w 334"/>
                <a:gd name="T43" fmla="*/ 395 h 704"/>
                <a:gd name="T44" fmla="*/ 22 w 334"/>
                <a:gd name="T45" fmla="*/ 378 h 704"/>
                <a:gd name="T46" fmla="*/ 22 w 334"/>
                <a:gd name="T47" fmla="*/ 365 h 704"/>
                <a:gd name="T48" fmla="*/ 25 w 334"/>
                <a:gd name="T49" fmla="*/ 349 h 704"/>
                <a:gd name="T50" fmla="*/ 24 w 334"/>
                <a:gd name="T51" fmla="*/ 336 h 704"/>
                <a:gd name="T52" fmla="*/ 15 w 334"/>
                <a:gd name="T53" fmla="*/ 318 h 704"/>
                <a:gd name="T54" fmla="*/ 9 w 334"/>
                <a:gd name="T55" fmla="*/ 300 h 704"/>
                <a:gd name="T56" fmla="*/ 24 w 334"/>
                <a:gd name="T57" fmla="*/ 281 h 704"/>
                <a:gd name="T58" fmla="*/ 40 w 334"/>
                <a:gd name="T59" fmla="*/ 276 h 704"/>
                <a:gd name="T60" fmla="*/ 49 w 334"/>
                <a:gd name="T61" fmla="*/ 262 h 704"/>
                <a:gd name="T62" fmla="*/ 66 w 334"/>
                <a:gd name="T63" fmla="*/ 247 h 704"/>
                <a:gd name="T64" fmla="*/ 75 w 334"/>
                <a:gd name="T65" fmla="*/ 228 h 704"/>
                <a:gd name="T66" fmla="*/ 78 w 334"/>
                <a:gd name="T67" fmla="*/ 211 h 704"/>
                <a:gd name="T68" fmla="*/ 80 w 334"/>
                <a:gd name="T69" fmla="*/ 204 h 704"/>
                <a:gd name="T70" fmla="*/ 77 w 334"/>
                <a:gd name="T71" fmla="*/ 190 h 704"/>
                <a:gd name="T72" fmla="*/ 66 w 334"/>
                <a:gd name="T73" fmla="*/ 178 h 704"/>
                <a:gd name="T74" fmla="*/ 56 w 334"/>
                <a:gd name="T75" fmla="*/ 161 h 704"/>
                <a:gd name="T76" fmla="*/ 62 w 334"/>
                <a:gd name="T77" fmla="*/ 139 h 704"/>
                <a:gd name="T78" fmla="*/ 68 w 334"/>
                <a:gd name="T79" fmla="*/ 123 h 704"/>
                <a:gd name="T80" fmla="*/ 62 w 334"/>
                <a:gd name="T81" fmla="*/ 108 h 704"/>
                <a:gd name="T82" fmla="*/ 59 w 334"/>
                <a:gd name="T83" fmla="*/ 96 h 704"/>
                <a:gd name="T84" fmla="*/ 59 w 334"/>
                <a:gd name="T85" fmla="*/ 85 h 704"/>
                <a:gd name="T86" fmla="*/ 63 w 334"/>
                <a:gd name="T87" fmla="*/ 67 h 704"/>
                <a:gd name="T88" fmla="*/ 65 w 334"/>
                <a:gd name="T89" fmla="*/ 52 h 704"/>
                <a:gd name="T90" fmla="*/ 68 w 334"/>
                <a:gd name="T91" fmla="*/ 33 h 704"/>
                <a:gd name="T92" fmla="*/ 71 w 334"/>
                <a:gd name="T93" fmla="*/ 23 h 704"/>
                <a:gd name="T94" fmla="*/ 78 w 334"/>
                <a:gd name="T95" fmla="*/ 12 h 704"/>
                <a:gd name="T96" fmla="*/ 89 w 334"/>
                <a:gd name="T97" fmla="*/ 20 h 704"/>
                <a:gd name="T98" fmla="*/ 105 w 334"/>
                <a:gd name="T99" fmla="*/ 18 h 704"/>
                <a:gd name="T100" fmla="*/ 111 w 334"/>
                <a:gd name="T101" fmla="*/ 11 h 704"/>
                <a:gd name="T102" fmla="*/ 115 w 334"/>
                <a:gd name="T103" fmla="*/ 0 h 704"/>
                <a:gd name="T104" fmla="*/ 254 w 334"/>
                <a:gd name="T105" fmla="*/ 451 h 704"/>
                <a:gd name="T106" fmla="*/ 279 w 334"/>
                <a:gd name="T107" fmla="*/ 490 h 704"/>
                <a:gd name="T108" fmla="*/ 309 w 334"/>
                <a:gd name="T109" fmla="*/ 527 h 704"/>
                <a:gd name="T110" fmla="*/ 334 w 334"/>
                <a:gd name="T111" fmla="*/ 539 h 704"/>
                <a:gd name="T112" fmla="*/ 331 w 334"/>
                <a:gd name="T113" fmla="*/ 548 h 704"/>
                <a:gd name="T114" fmla="*/ 325 w 334"/>
                <a:gd name="T115" fmla="*/ 569 h 704"/>
                <a:gd name="T116" fmla="*/ 325 w 334"/>
                <a:gd name="T117" fmla="*/ 5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4" h="704">
                  <a:moveTo>
                    <a:pt x="325" y="589"/>
                  </a:moveTo>
                  <a:lnTo>
                    <a:pt x="325" y="586"/>
                  </a:lnTo>
                  <a:lnTo>
                    <a:pt x="323" y="586"/>
                  </a:lnTo>
                  <a:lnTo>
                    <a:pt x="322" y="588"/>
                  </a:lnTo>
                  <a:lnTo>
                    <a:pt x="319" y="591"/>
                  </a:lnTo>
                  <a:lnTo>
                    <a:pt x="316" y="588"/>
                  </a:lnTo>
                  <a:lnTo>
                    <a:pt x="313" y="586"/>
                  </a:lnTo>
                  <a:lnTo>
                    <a:pt x="306" y="588"/>
                  </a:lnTo>
                  <a:lnTo>
                    <a:pt x="300" y="589"/>
                  </a:lnTo>
                  <a:lnTo>
                    <a:pt x="300" y="592"/>
                  </a:lnTo>
                  <a:lnTo>
                    <a:pt x="295" y="597"/>
                  </a:lnTo>
                  <a:lnTo>
                    <a:pt x="288" y="598"/>
                  </a:lnTo>
                  <a:lnTo>
                    <a:pt x="283" y="603"/>
                  </a:lnTo>
                  <a:lnTo>
                    <a:pt x="283" y="615"/>
                  </a:lnTo>
                  <a:lnTo>
                    <a:pt x="271" y="615"/>
                  </a:lnTo>
                  <a:lnTo>
                    <a:pt x="265" y="621"/>
                  </a:lnTo>
                  <a:lnTo>
                    <a:pt x="264" y="625"/>
                  </a:lnTo>
                  <a:lnTo>
                    <a:pt x="267" y="636"/>
                  </a:lnTo>
                  <a:lnTo>
                    <a:pt x="265" y="638"/>
                  </a:lnTo>
                  <a:lnTo>
                    <a:pt x="261" y="638"/>
                  </a:lnTo>
                  <a:lnTo>
                    <a:pt x="256" y="641"/>
                  </a:lnTo>
                  <a:lnTo>
                    <a:pt x="253" y="644"/>
                  </a:lnTo>
                  <a:lnTo>
                    <a:pt x="248" y="654"/>
                  </a:lnTo>
                  <a:lnTo>
                    <a:pt x="208" y="665"/>
                  </a:lnTo>
                  <a:lnTo>
                    <a:pt x="37" y="703"/>
                  </a:lnTo>
                  <a:lnTo>
                    <a:pt x="37" y="704"/>
                  </a:lnTo>
                  <a:lnTo>
                    <a:pt x="34" y="699"/>
                  </a:lnTo>
                  <a:lnTo>
                    <a:pt x="30" y="696"/>
                  </a:lnTo>
                  <a:lnTo>
                    <a:pt x="27" y="696"/>
                  </a:lnTo>
                  <a:lnTo>
                    <a:pt x="25" y="693"/>
                  </a:lnTo>
                  <a:lnTo>
                    <a:pt x="21" y="691"/>
                  </a:lnTo>
                  <a:lnTo>
                    <a:pt x="16" y="687"/>
                  </a:lnTo>
                  <a:lnTo>
                    <a:pt x="13" y="678"/>
                  </a:lnTo>
                  <a:lnTo>
                    <a:pt x="12" y="674"/>
                  </a:lnTo>
                  <a:lnTo>
                    <a:pt x="12" y="666"/>
                  </a:lnTo>
                  <a:lnTo>
                    <a:pt x="15" y="663"/>
                  </a:lnTo>
                  <a:lnTo>
                    <a:pt x="12" y="656"/>
                  </a:lnTo>
                  <a:lnTo>
                    <a:pt x="12" y="653"/>
                  </a:lnTo>
                  <a:lnTo>
                    <a:pt x="13" y="650"/>
                  </a:lnTo>
                  <a:lnTo>
                    <a:pt x="15" y="648"/>
                  </a:lnTo>
                  <a:lnTo>
                    <a:pt x="21" y="644"/>
                  </a:lnTo>
                  <a:lnTo>
                    <a:pt x="21" y="638"/>
                  </a:lnTo>
                  <a:lnTo>
                    <a:pt x="22" y="635"/>
                  </a:lnTo>
                  <a:lnTo>
                    <a:pt x="19" y="632"/>
                  </a:lnTo>
                  <a:lnTo>
                    <a:pt x="18" y="624"/>
                  </a:lnTo>
                  <a:lnTo>
                    <a:pt x="18" y="621"/>
                  </a:lnTo>
                  <a:lnTo>
                    <a:pt x="18" y="619"/>
                  </a:lnTo>
                  <a:lnTo>
                    <a:pt x="18" y="615"/>
                  </a:lnTo>
                  <a:lnTo>
                    <a:pt x="18" y="610"/>
                  </a:lnTo>
                  <a:lnTo>
                    <a:pt x="18" y="607"/>
                  </a:lnTo>
                  <a:lnTo>
                    <a:pt x="15" y="601"/>
                  </a:lnTo>
                  <a:lnTo>
                    <a:pt x="12" y="598"/>
                  </a:lnTo>
                  <a:lnTo>
                    <a:pt x="12" y="591"/>
                  </a:lnTo>
                  <a:lnTo>
                    <a:pt x="12" y="585"/>
                  </a:lnTo>
                  <a:lnTo>
                    <a:pt x="12" y="580"/>
                  </a:lnTo>
                  <a:lnTo>
                    <a:pt x="10" y="576"/>
                  </a:lnTo>
                  <a:lnTo>
                    <a:pt x="10" y="566"/>
                  </a:lnTo>
                  <a:lnTo>
                    <a:pt x="12" y="560"/>
                  </a:lnTo>
                  <a:lnTo>
                    <a:pt x="12" y="556"/>
                  </a:lnTo>
                  <a:lnTo>
                    <a:pt x="9" y="548"/>
                  </a:lnTo>
                  <a:lnTo>
                    <a:pt x="9" y="545"/>
                  </a:lnTo>
                  <a:lnTo>
                    <a:pt x="6" y="542"/>
                  </a:lnTo>
                  <a:lnTo>
                    <a:pt x="6" y="538"/>
                  </a:lnTo>
                  <a:lnTo>
                    <a:pt x="6" y="535"/>
                  </a:lnTo>
                  <a:lnTo>
                    <a:pt x="4" y="511"/>
                  </a:lnTo>
                  <a:lnTo>
                    <a:pt x="1" y="507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1" y="493"/>
                  </a:lnTo>
                  <a:lnTo>
                    <a:pt x="3" y="490"/>
                  </a:lnTo>
                  <a:lnTo>
                    <a:pt x="4" y="485"/>
                  </a:lnTo>
                  <a:lnTo>
                    <a:pt x="6" y="482"/>
                  </a:lnTo>
                  <a:lnTo>
                    <a:pt x="4" y="474"/>
                  </a:lnTo>
                  <a:lnTo>
                    <a:pt x="6" y="468"/>
                  </a:lnTo>
                  <a:lnTo>
                    <a:pt x="6" y="461"/>
                  </a:lnTo>
                  <a:lnTo>
                    <a:pt x="4" y="455"/>
                  </a:lnTo>
                  <a:lnTo>
                    <a:pt x="6" y="451"/>
                  </a:lnTo>
                  <a:lnTo>
                    <a:pt x="9" y="446"/>
                  </a:lnTo>
                  <a:lnTo>
                    <a:pt x="12" y="442"/>
                  </a:lnTo>
                  <a:lnTo>
                    <a:pt x="15" y="437"/>
                  </a:lnTo>
                  <a:lnTo>
                    <a:pt x="18" y="428"/>
                  </a:lnTo>
                  <a:lnTo>
                    <a:pt x="18" y="422"/>
                  </a:lnTo>
                  <a:lnTo>
                    <a:pt x="18" y="415"/>
                  </a:lnTo>
                  <a:lnTo>
                    <a:pt x="15" y="410"/>
                  </a:lnTo>
                  <a:lnTo>
                    <a:pt x="18" y="407"/>
                  </a:lnTo>
                  <a:lnTo>
                    <a:pt x="16" y="404"/>
                  </a:lnTo>
                  <a:lnTo>
                    <a:pt x="18" y="399"/>
                  </a:lnTo>
                  <a:lnTo>
                    <a:pt x="21" y="395"/>
                  </a:lnTo>
                  <a:lnTo>
                    <a:pt x="22" y="393"/>
                  </a:lnTo>
                  <a:lnTo>
                    <a:pt x="24" y="386"/>
                  </a:lnTo>
                  <a:lnTo>
                    <a:pt x="24" y="380"/>
                  </a:lnTo>
                  <a:lnTo>
                    <a:pt x="22" y="378"/>
                  </a:lnTo>
                  <a:lnTo>
                    <a:pt x="21" y="377"/>
                  </a:lnTo>
                  <a:lnTo>
                    <a:pt x="18" y="374"/>
                  </a:lnTo>
                  <a:lnTo>
                    <a:pt x="21" y="371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4" y="353"/>
                  </a:lnTo>
                  <a:lnTo>
                    <a:pt x="24" y="349"/>
                  </a:lnTo>
                  <a:lnTo>
                    <a:pt x="25" y="349"/>
                  </a:lnTo>
                  <a:lnTo>
                    <a:pt x="25" y="345"/>
                  </a:lnTo>
                  <a:lnTo>
                    <a:pt x="22" y="343"/>
                  </a:lnTo>
                  <a:lnTo>
                    <a:pt x="22" y="340"/>
                  </a:lnTo>
                  <a:lnTo>
                    <a:pt x="24" y="336"/>
                  </a:lnTo>
                  <a:lnTo>
                    <a:pt x="19" y="328"/>
                  </a:lnTo>
                  <a:lnTo>
                    <a:pt x="15" y="324"/>
                  </a:lnTo>
                  <a:lnTo>
                    <a:pt x="15" y="321"/>
                  </a:lnTo>
                  <a:lnTo>
                    <a:pt x="15" y="318"/>
                  </a:lnTo>
                  <a:lnTo>
                    <a:pt x="15" y="313"/>
                  </a:lnTo>
                  <a:lnTo>
                    <a:pt x="13" y="309"/>
                  </a:lnTo>
                  <a:lnTo>
                    <a:pt x="12" y="303"/>
                  </a:lnTo>
                  <a:lnTo>
                    <a:pt x="9" y="300"/>
                  </a:lnTo>
                  <a:lnTo>
                    <a:pt x="13" y="290"/>
                  </a:lnTo>
                  <a:lnTo>
                    <a:pt x="15" y="287"/>
                  </a:lnTo>
                  <a:lnTo>
                    <a:pt x="19" y="284"/>
                  </a:lnTo>
                  <a:lnTo>
                    <a:pt x="24" y="281"/>
                  </a:lnTo>
                  <a:lnTo>
                    <a:pt x="30" y="279"/>
                  </a:lnTo>
                  <a:lnTo>
                    <a:pt x="33" y="276"/>
                  </a:lnTo>
                  <a:lnTo>
                    <a:pt x="36" y="276"/>
                  </a:lnTo>
                  <a:lnTo>
                    <a:pt x="40" y="276"/>
                  </a:lnTo>
                  <a:lnTo>
                    <a:pt x="43" y="274"/>
                  </a:lnTo>
                  <a:lnTo>
                    <a:pt x="46" y="271"/>
                  </a:lnTo>
                  <a:lnTo>
                    <a:pt x="49" y="268"/>
                  </a:lnTo>
                  <a:lnTo>
                    <a:pt x="49" y="262"/>
                  </a:lnTo>
                  <a:lnTo>
                    <a:pt x="51" y="259"/>
                  </a:lnTo>
                  <a:lnTo>
                    <a:pt x="56" y="256"/>
                  </a:lnTo>
                  <a:lnTo>
                    <a:pt x="62" y="253"/>
                  </a:lnTo>
                  <a:lnTo>
                    <a:pt x="66" y="247"/>
                  </a:lnTo>
                  <a:lnTo>
                    <a:pt x="69" y="243"/>
                  </a:lnTo>
                  <a:lnTo>
                    <a:pt x="71" y="235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6"/>
                  </a:lnTo>
                  <a:lnTo>
                    <a:pt x="78" y="222"/>
                  </a:lnTo>
                  <a:lnTo>
                    <a:pt x="80" y="217"/>
                  </a:lnTo>
                  <a:lnTo>
                    <a:pt x="78" y="211"/>
                  </a:lnTo>
                  <a:lnTo>
                    <a:pt x="75" y="210"/>
                  </a:lnTo>
                  <a:lnTo>
                    <a:pt x="74" y="208"/>
                  </a:lnTo>
                  <a:lnTo>
                    <a:pt x="75" y="205"/>
                  </a:lnTo>
                  <a:lnTo>
                    <a:pt x="80" y="204"/>
                  </a:lnTo>
                  <a:lnTo>
                    <a:pt x="80" y="201"/>
                  </a:lnTo>
                  <a:lnTo>
                    <a:pt x="80" y="196"/>
                  </a:lnTo>
                  <a:lnTo>
                    <a:pt x="77" y="194"/>
                  </a:lnTo>
                  <a:lnTo>
                    <a:pt x="77" y="190"/>
                  </a:lnTo>
                  <a:lnTo>
                    <a:pt x="74" y="187"/>
                  </a:lnTo>
                  <a:lnTo>
                    <a:pt x="71" y="185"/>
                  </a:lnTo>
                  <a:lnTo>
                    <a:pt x="68" y="184"/>
                  </a:lnTo>
                  <a:lnTo>
                    <a:pt x="66" y="178"/>
                  </a:lnTo>
                  <a:lnTo>
                    <a:pt x="63" y="172"/>
                  </a:lnTo>
                  <a:lnTo>
                    <a:pt x="59" y="169"/>
                  </a:lnTo>
                  <a:lnTo>
                    <a:pt x="54" y="163"/>
                  </a:lnTo>
                  <a:lnTo>
                    <a:pt x="56" y="161"/>
                  </a:lnTo>
                  <a:lnTo>
                    <a:pt x="59" y="157"/>
                  </a:lnTo>
                  <a:lnTo>
                    <a:pt x="62" y="151"/>
                  </a:lnTo>
                  <a:lnTo>
                    <a:pt x="60" y="144"/>
                  </a:lnTo>
                  <a:lnTo>
                    <a:pt x="62" y="139"/>
                  </a:lnTo>
                  <a:lnTo>
                    <a:pt x="62" y="135"/>
                  </a:lnTo>
                  <a:lnTo>
                    <a:pt x="62" y="132"/>
                  </a:lnTo>
                  <a:lnTo>
                    <a:pt x="65" y="126"/>
                  </a:lnTo>
                  <a:lnTo>
                    <a:pt x="68" y="123"/>
                  </a:lnTo>
                  <a:lnTo>
                    <a:pt x="68" y="120"/>
                  </a:lnTo>
                  <a:lnTo>
                    <a:pt x="65" y="114"/>
                  </a:lnTo>
                  <a:lnTo>
                    <a:pt x="62" y="111"/>
                  </a:lnTo>
                  <a:lnTo>
                    <a:pt x="62" y="108"/>
                  </a:lnTo>
                  <a:lnTo>
                    <a:pt x="59" y="105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9" y="96"/>
                  </a:lnTo>
                  <a:lnTo>
                    <a:pt x="62" y="96"/>
                  </a:lnTo>
                  <a:lnTo>
                    <a:pt x="60" y="91"/>
                  </a:lnTo>
                  <a:lnTo>
                    <a:pt x="62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67"/>
                  </a:lnTo>
                  <a:lnTo>
                    <a:pt x="66" y="62"/>
                  </a:lnTo>
                  <a:lnTo>
                    <a:pt x="65" y="60"/>
                  </a:lnTo>
                  <a:lnTo>
                    <a:pt x="63" y="58"/>
                  </a:lnTo>
                  <a:lnTo>
                    <a:pt x="65" y="52"/>
                  </a:lnTo>
                  <a:lnTo>
                    <a:pt x="65" y="45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68" y="33"/>
                  </a:lnTo>
                  <a:lnTo>
                    <a:pt x="68" y="29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4" y="18"/>
                  </a:lnTo>
                  <a:lnTo>
                    <a:pt x="77" y="17"/>
                  </a:lnTo>
                  <a:lnTo>
                    <a:pt x="78" y="12"/>
                  </a:lnTo>
                  <a:lnTo>
                    <a:pt x="83" y="14"/>
                  </a:lnTo>
                  <a:lnTo>
                    <a:pt x="84" y="17"/>
                  </a:lnTo>
                  <a:lnTo>
                    <a:pt x="87" y="18"/>
                  </a:lnTo>
                  <a:lnTo>
                    <a:pt x="89" y="20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105" y="18"/>
                  </a:lnTo>
                  <a:lnTo>
                    <a:pt x="108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2" y="3"/>
                  </a:lnTo>
                  <a:lnTo>
                    <a:pt x="115" y="0"/>
                  </a:lnTo>
                  <a:lnTo>
                    <a:pt x="185" y="216"/>
                  </a:lnTo>
                  <a:lnTo>
                    <a:pt x="247" y="421"/>
                  </a:lnTo>
                  <a:lnTo>
                    <a:pt x="253" y="425"/>
                  </a:lnTo>
                  <a:lnTo>
                    <a:pt x="254" y="451"/>
                  </a:lnTo>
                  <a:lnTo>
                    <a:pt x="256" y="464"/>
                  </a:lnTo>
                  <a:lnTo>
                    <a:pt x="257" y="474"/>
                  </a:lnTo>
                  <a:lnTo>
                    <a:pt x="265" y="482"/>
                  </a:lnTo>
                  <a:lnTo>
                    <a:pt x="279" y="490"/>
                  </a:lnTo>
                  <a:lnTo>
                    <a:pt x="288" y="495"/>
                  </a:lnTo>
                  <a:lnTo>
                    <a:pt x="295" y="496"/>
                  </a:lnTo>
                  <a:lnTo>
                    <a:pt x="300" y="521"/>
                  </a:lnTo>
                  <a:lnTo>
                    <a:pt x="309" y="527"/>
                  </a:lnTo>
                  <a:lnTo>
                    <a:pt x="323" y="539"/>
                  </a:lnTo>
                  <a:lnTo>
                    <a:pt x="331" y="539"/>
                  </a:lnTo>
                  <a:lnTo>
                    <a:pt x="334" y="536"/>
                  </a:lnTo>
                  <a:lnTo>
                    <a:pt x="334" y="539"/>
                  </a:lnTo>
                  <a:lnTo>
                    <a:pt x="334" y="542"/>
                  </a:lnTo>
                  <a:lnTo>
                    <a:pt x="331" y="544"/>
                  </a:lnTo>
                  <a:lnTo>
                    <a:pt x="331" y="545"/>
                  </a:lnTo>
                  <a:lnTo>
                    <a:pt x="331" y="548"/>
                  </a:lnTo>
                  <a:lnTo>
                    <a:pt x="328" y="553"/>
                  </a:lnTo>
                  <a:lnTo>
                    <a:pt x="328" y="560"/>
                  </a:lnTo>
                  <a:lnTo>
                    <a:pt x="326" y="563"/>
                  </a:lnTo>
                  <a:lnTo>
                    <a:pt x="325" y="569"/>
                  </a:lnTo>
                  <a:lnTo>
                    <a:pt x="325" y="577"/>
                  </a:lnTo>
                  <a:lnTo>
                    <a:pt x="325" y="580"/>
                  </a:lnTo>
                  <a:lnTo>
                    <a:pt x="325" y="585"/>
                  </a:lnTo>
                  <a:lnTo>
                    <a:pt x="325" y="58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01">
              <a:extLst>
                <a:ext uri="{FF2B5EF4-FFF2-40B4-BE49-F238E27FC236}">
                  <a16:creationId xmlns:a16="http://schemas.microsoft.com/office/drawing/2014/main" id="{3C5B9C6A-3251-4FD8-B092-E1FECA5F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992" y="3218524"/>
              <a:ext cx="148995" cy="313767"/>
            </a:xfrm>
            <a:custGeom>
              <a:avLst/>
              <a:gdLst>
                <a:gd name="T0" fmla="*/ 202 w 276"/>
                <a:gd name="T1" fmla="*/ 152 h 612"/>
                <a:gd name="T2" fmla="*/ 228 w 276"/>
                <a:gd name="T3" fmla="*/ 137 h 612"/>
                <a:gd name="T4" fmla="*/ 228 w 276"/>
                <a:gd name="T5" fmla="*/ 115 h 612"/>
                <a:gd name="T6" fmla="*/ 235 w 276"/>
                <a:gd name="T7" fmla="*/ 88 h 612"/>
                <a:gd name="T8" fmla="*/ 135 w 276"/>
                <a:gd name="T9" fmla="*/ 23 h 612"/>
                <a:gd name="T10" fmla="*/ 53 w 276"/>
                <a:gd name="T11" fmla="*/ 6 h 612"/>
                <a:gd name="T12" fmla="*/ 42 w 276"/>
                <a:gd name="T13" fmla="*/ 31 h 612"/>
                <a:gd name="T14" fmla="*/ 40 w 276"/>
                <a:gd name="T15" fmla="*/ 46 h 612"/>
                <a:gd name="T16" fmla="*/ 27 w 276"/>
                <a:gd name="T17" fmla="*/ 73 h 612"/>
                <a:gd name="T18" fmla="*/ 21 w 276"/>
                <a:gd name="T19" fmla="*/ 85 h 612"/>
                <a:gd name="T20" fmla="*/ 3 w 276"/>
                <a:gd name="T21" fmla="*/ 109 h 612"/>
                <a:gd name="T22" fmla="*/ 15 w 276"/>
                <a:gd name="T23" fmla="*/ 125 h 612"/>
                <a:gd name="T24" fmla="*/ 26 w 276"/>
                <a:gd name="T25" fmla="*/ 137 h 612"/>
                <a:gd name="T26" fmla="*/ 18 w 276"/>
                <a:gd name="T27" fmla="*/ 158 h 612"/>
                <a:gd name="T28" fmla="*/ 8 w 276"/>
                <a:gd name="T29" fmla="*/ 167 h 612"/>
                <a:gd name="T30" fmla="*/ 11 w 276"/>
                <a:gd name="T31" fmla="*/ 192 h 612"/>
                <a:gd name="T32" fmla="*/ 18 w 276"/>
                <a:gd name="T33" fmla="*/ 215 h 612"/>
                <a:gd name="T34" fmla="*/ 39 w 276"/>
                <a:gd name="T35" fmla="*/ 214 h 612"/>
                <a:gd name="T36" fmla="*/ 49 w 276"/>
                <a:gd name="T37" fmla="*/ 242 h 612"/>
                <a:gd name="T38" fmla="*/ 67 w 276"/>
                <a:gd name="T39" fmla="*/ 248 h 612"/>
                <a:gd name="T40" fmla="*/ 85 w 276"/>
                <a:gd name="T41" fmla="*/ 266 h 612"/>
                <a:gd name="T42" fmla="*/ 102 w 276"/>
                <a:gd name="T43" fmla="*/ 277 h 612"/>
                <a:gd name="T44" fmla="*/ 124 w 276"/>
                <a:gd name="T45" fmla="*/ 290 h 612"/>
                <a:gd name="T46" fmla="*/ 124 w 276"/>
                <a:gd name="T47" fmla="*/ 305 h 612"/>
                <a:gd name="T48" fmla="*/ 114 w 276"/>
                <a:gd name="T49" fmla="*/ 314 h 612"/>
                <a:gd name="T50" fmla="*/ 89 w 276"/>
                <a:gd name="T51" fmla="*/ 338 h 612"/>
                <a:gd name="T52" fmla="*/ 68 w 276"/>
                <a:gd name="T53" fmla="*/ 363 h 612"/>
                <a:gd name="T54" fmla="*/ 68 w 276"/>
                <a:gd name="T55" fmla="*/ 378 h 612"/>
                <a:gd name="T56" fmla="*/ 47 w 276"/>
                <a:gd name="T57" fmla="*/ 397 h 612"/>
                <a:gd name="T58" fmla="*/ 26 w 276"/>
                <a:gd name="T59" fmla="*/ 413 h 612"/>
                <a:gd name="T60" fmla="*/ 9 w 276"/>
                <a:gd name="T61" fmla="*/ 444 h 612"/>
                <a:gd name="T62" fmla="*/ 0 w 276"/>
                <a:gd name="T63" fmla="*/ 465 h 612"/>
                <a:gd name="T64" fmla="*/ 12 w 276"/>
                <a:gd name="T65" fmla="*/ 490 h 612"/>
                <a:gd name="T66" fmla="*/ 24 w 276"/>
                <a:gd name="T67" fmla="*/ 509 h 612"/>
                <a:gd name="T68" fmla="*/ 50 w 276"/>
                <a:gd name="T69" fmla="*/ 525 h 612"/>
                <a:gd name="T70" fmla="*/ 89 w 276"/>
                <a:gd name="T71" fmla="*/ 540 h 612"/>
                <a:gd name="T72" fmla="*/ 99 w 276"/>
                <a:gd name="T73" fmla="*/ 547 h 612"/>
                <a:gd name="T74" fmla="*/ 110 w 276"/>
                <a:gd name="T75" fmla="*/ 557 h 612"/>
                <a:gd name="T76" fmla="*/ 123 w 276"/>
                <a:gd name="T77" fmla="*/ 547 h 612"/>
                <a:gd name="T78" fmla="*/ 152 w 276"/>
                <a:gd name="T79" fmla="*/ 549 h 612"/>
                <a:gd name="T80" fmla="*/ 161 w 276"/>
                <a:gd name="T81" fmla="*/ 568 h 612"/>
                <a:gd name="T82" fmla="*/ 157 w 276"/>
                <a:gd name="T83" fmla="*/ 603 h 612"/>
                <a:gd name="T84" fmla="*/ 167 w 276"/>
                <a:gd name="T85" fmla="*/ 611 h 612"/>
                <a:gd name="T86" fmla="*/ 188 w 276"/>
                <a:gd name="T87" fmla="*/ 587 h 612"/>
                <a:gd name="T88" fmla="*/ 199 w 276"/>
                <a:gd name="T89" fmla="*/ 539 h 612"/>
                <a:gd name="T90" fmla="*/ 235 w 276"/>
                <a:gd name="T91" fmla="*/ 482 h 612"/>
                <a:gd name="T92" fmla="*/ 259 w 276"/>
                <a:gd name="T93" fmla="*/ 431 h 612"/>
                <a:gd name="T94" fmla="*/ 276 w 276"/>
                <a:gd name="T95" fmla="*/ 361 h 612"/>
                <a:gd name="T96" fmla="*/ 269 w 276"/>
                <a:gd name="T97" fmla="*/ 287 h 612"/>
                <a:gd name="T98" fmla="*/ 267 w 276"/>
                <a:gd name="T99" fmla="*/ 228 h 612"/>
                <a:gd name="T100" fmla="*/ 248 w 276"/>
                <a:gd name="T101" fmla="*/ 186 h 612"/>
                <a:gd name="T102" fmla="*/ 232 w 276"/>
                <a:gd name="T103" fmla="*/ 197 h 612"/>
                <a:gd name="T104" fmla="*/ 213 w 276"/>
                <a:gd name="T105" fmla="*/ 200 h 612"/>
                <a:gd name="T106" fmla="*/ 196 w 276"/>
                <a:gd name="T107" fmla="*/ 18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612">
                  <a:moveTo>
                    <a:pt x="199" y="174"/>
                  </a:moveTo>
                  <a:lnTo>
                    <a:pt x="201" y="168"/>
                  </a:lnTo>
                  <a:lnTo>
                    <a:pt x="198" y="162"/>
                  </a:lnTo>
                  <a:lnTo>
                    <a:pt x="198" y="155"/>
                  </a:lnTo>
                  <a:lnTo>
                    <a:pt x="202" y="152"/>
                  </a:lnTo>
                  <a:lnTo>
                    <a:pt x="211" y="153"/>
                  </a:lnTo>
                  <a:lnTo>
                    <a:pt x="220" y="152"/>
                  </a:lnTo>
                  <a:lnTo>
                    <a:pt x="226" y="149"/>
                  </a:lnTo>
                  <a:lnTo>
                    <a:pt x="228" y="143"/>
                  </a:lnTo>
                  <a:lnTo>
                    <a:pt x="228" y="137"/>
                  </a:lnTo>
                  <a:lnTo>
                    <a:pt x="226" y="134"/>
                  </a:lnTo>
                  <a:lnTo>
                    <a:pt x="226" y="134"/>
                  </a:lnTo>
                  <a:lnTo>
                    <a:pt x="225" y="131"/>
                  </a:lnTo>
                  <a:lnTo>
                    <a:pt x="228" y="124"/>
                  </a:lnTo>
                  <a:lnTo>
                    <a:pt x="228" y="115"/>
                  </a:lnTo>
                  <a:lnTo>
                    <a:pt x="229" y="103"/>
                  </a:lnTo>
                  <a:lnTo>
                    <a:pt x="232" y="100"/>
                  </a:lnTo>
                  <a:lnTo>
                    <a:pt x="234" y="97"/>
                  </a:lnTo>
                  <a:lnTo>
                    <a:pt x="234" y="94"/>
                  </a:lnTo>
                  <a:lnTo>
                    <a:pt x="235" y="88"/>
                  </a:lnTo>
                  <a:lnTo>
                    <a:pt x="237" y="76"/>
                  </a:lnTo>
                  <a:lnTo>
                    <a:pt x="237" y="67"/>
                  </a:lnTo>
                  <a:lnTo>
                    <a:pt x="237" y="57"/>
                  </a:lnTo>
                  <a:lnTo>
                    <a:pt x="237" y="52"/>
                  </a:lnTo>
                  <a:lnTo>
                    <a:pt x="135" y="23"/>
                  </a:lnTo>
                  <a:lnTo>
                    <a:pt x="64" y="0"/>
                  </a:lnTo>
                  <a:lnTo>
                    <a:pt x="61" y="1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2" y="26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42" y="41"/>
                  </a:lnTo>
                  <a:lnTo>
                    <a:pt x="40" y="46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5" y="63"/>
                  </a:lnTo>
                  <a:lnTo>
                    <a:pt x="30" y="67"/>
                  </a:lnTo>
                  <a:lnTo>
                    <a:pt x="27" y="73"/>
                  </a:lnTo>
                  <a:lnTo>
                    <a:pt x="24" y="75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18" y="94"/>
                  </a:lnTo>
                  <a:lnTo>
                    <a:pt x="14" y="99"/>
                  </a:lnTo>
                  <a:lnTo>
                    <a:pt x="5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6" y="115"/>
                  </a:lnTo>
                  <a:lnTo>
                    <a:pt x="9" y="119"/>
                  </a:lnTo>
                  <a:lnTo>
                    <a:pt x="12" y="124"/>
                  </a:lnTo>
                  <a:lnTo>
                    <a:pt x="15" y="125"/>
                  </a:lnTo>
                  <a:lnTo>
                    <a:pt x="18" y="128"/>
                  </a:lnTo>
                  <a:lnTo>
                    <a:pt x="18" y="131"/>
                  </a:lnTo>
                  <a:lnTo>
                    <a:pt x="21" y="132"/>
                  </a:lnTo>
                  <a:lnTo>
                    <a:pt x="26" y="134"/>
                  </a:lnTo>
                  <a:lnTo>
                    <a:pt x="26" y="137"/>
                  </a:lnTo>
                  <a:lnTo>
                    <a:pt x="26" y="140"/>
                  </a:lnTo>
                  <a:lnTo>
                    <a:pt x="23" y="143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8" y="158"/>
                  </a:lnTo>
                  <a:lnTo>
                    <a:pt x="15" y="162"/>
                  </a:lnTo>
                  <a:lnTo>
                    <a:pt x="14" y="164"/>
                  </a:lnTo>
                  <a:lnTo>
                    <a:pt x="11" y="164"/>
                  </a:lnTo>
                  <a:lnTo>
                    <a:pt x="9" y="164"/>
                  </a:lnTo>
                  <a:lnTo>
                    <a:pt x="8" y="167"/>
                  </a:lnTo>
                  <a:lnTo>
                    <a:pt x="6" y="170"/>
                  </a:lnTo>
                  <a:lnTo>
                    <a:pt x="5" y="172"/>
                  </a:lnTo>
                  <a:lnTo>
                    <a:pt x="8" y="180"/>
                  </a:lnTo>
                  <a:lnTo>
                    <a:pt x="9" y="187"/>
                  </a:lnTo>
                  <a:lnTo>
                    <a:pt x="11" y="192"/>
                  </a:lnTo>
                  <a:lnTo>
                    <a:pt x="12" y="197"/>
                  </a:lnTo>
                  <a:lnTo>
                    <a:pt x="14" y="202"/>
                  </a:lnTo>
                  <a:lnTo>
                    <a:pt x="14" y="206"/>
                  </a:lnTo>
                  <a:lnTo>
                    <a:pt x="15" y="212"/>
                  </a:lnTo>
                  <a:lnTo>
                    <a:pt x="18" y="215"/>
                  </a:lnTo>
                  <a:lnTo>
                    <a:pt x="23" y="215"/>
                  </a:lnTo>
                  <a:lnTo>
                    <a:pt x="26" y="212"/>
                  </a:lnTo>
                  <a:lnTo>
                    <a:pt x="29" y="211"/>
                  </a:lnTo>
                  <a:lnTo>
                    <a:pt x="33" y="209"/>
                  </a:lnTo>
                  <a:lnTo>
                    <a:pt x="39" y="214"/>
                  </a:lnTo>
                  <a:lnTo>
                    <a:pt x="42" y="215"/>
                  </a:lnTo>
                  <a:lnTo>
                    <a:pt x="45" y="218"/>
                  </a:lnTo>
                  <a:lnTo>
                    <a:pt x="47" y="230"/>
                  </a:lnTo>
                  <a:lnTo>
                    <a:pt x="47" y="237"/>
                  </a:lnTo>
                  <a:lnTo>
                    <a:pt x="49" y="242"/>
                  </a:lnTo>
                  <a:lnTo>
                    <a:pt x="52" y="246"/>
                  </a:lnTo>
                  <a:lnTo>
                    <a:pt x="56" y="249"/>
                  </a:lnTo>
                  <a:lnTo>
                    <a:pt x="59" y="248"/>
                  </a:lnTo>
                  <a:lnTo>
                    <a:pt x="62" y="246"/>
                  </a:lnTo>
                  <a:lnTo>
                    <a:pt x="67" y="248"/>
                  </a:lnTo>
                  <a:lnTo>
                    <a:pt x="71" y="248"/>
                  </a:lnTo>
                  <a:lnTo>
                    <a:pt x="74" y="252"/>
                  </a:lnTo>
                  <a:lnTo>
                    <a:pt x="77" y="257"/>
                  </a:lnTo>
                  <a:lnTo>
                    <a:pt x="79" y="263"/>
                  </a:lnTo>
                  <a:lnTo>
                    <a:pt x="85" y="266"/>
                  </a:lnTo>
                  <a:lnTo>
                    <a:pt x="89" y="266"/>
                  </a:lnTo>
                  <a:lnTo>
                    <a:pt x="96" y="268"/>
                  </a:lnTo>
                  <a:lnTo>
                    <a:pt x="99" y="271"/>
                  </a:lnTo>
                  <a:lnTo>
                    <a:pt x="102" y="274"/>
                  </a:lnTo>
                  <a:lnTo>
                    <a:pt x="102" y="277"/>
                  </a:lnTo>
                  <a:lnTo>
                    <a:pt x="105" y="280"/>
                  </a:lnTo>
                  <a:lnTo>
                    <a:pt x="114" y="281"/>
                  </a:lnTo>
                  <a:lnTo>
                    <a:pt x="120" y="284"/>
                  </a:lnTo>
                  <a:lnTo>
                    <a:pt x="123" y="289"/>
                  </a:lnTo>
                  <a:lnTo>
                    <a:pt x="124" y="290"/>
                  </a:lnTo>
                  <a:lnTo>
                    <a:pt x="127" y="290"/>
                  </a:lnTo>
                  <a:lnTo>
                    <a:pt x="130" y="293"/>
                  </a:lnTo>
                  <a:lnTo>
                    <a:pt x="132" y="299"/>
                  </a:lnTo>
                  <a:lnTo>
                    <a:pt x="129" y="302"/>
                  </a:lnTo>
                  <a:lnTo>
                    <a:pt x="124" y="305"/>
                  </a:lnTo>
                  <a:lnTo>
                    <a:pt x="121" y="308"/>
                  </a:lnTo>
                  <a:lnTo>
                    <a:pt x="117" y="308"/>
                  </a:lnTo>
                  <a:lnTo>
                    <a:pt x="114" y="308"/>
                  </a:lnTo>
                  <a:lnTo>
                    <a:pt x="114" y="311"/>
                  </a:lnTo>
                  <a:lnTo>
                    <a:pt x="114" y="314"/>
                  </a:lnTo>
                  <a:lnTo>
                    <a:pt x="111" y="320"/>
                  </a:lnTo>
                  <a:lnTo>
                    <a:pt x="105" y="323"/>
                  </a:lnTo>
                  <a:lnTo>
                    <a:pt x="102" y="326"/>
                  </a:lnTo>
                  <a:lnTo>
                    <a:pt x="95" y="332"/>
                  </a:lnTo>
                  <a:lnTo>
                    <a:pt x="89" y="338"/>
                  </a:lnTo>
                  <a:lnTo>
                    <a:pt x="83" y="345"/>
                  </a:lnTo>
                  <a:lnTo>
                    <a:pt x="79" y="351"/>
                  </a:lnTo>
                  <a:lnTo>
                    <a:pt x="76" y="357"/>
                  </a:lnTo>
                  <a:lnTo>
                    <a:pt x="71" y="363"/>
                  </a:lnTo>
                  <a:lnTo>
                    <a:pt x="68" y="363"/>
                  </a:lnTo>
                  <a:lnTo>
                    <a:pt x="65" y="364"/>
                  </a:lnTo>
                  <a:lnTo>
                    <a:pt x="65" y="369"/>
                  </a:lnTo>
                  <a:lnTo>
                    <a:pt x="67" y="370"/>
                  </a:lnTo>
                  <a:lnTo>
                    <a:pt x="68" y="375"/>
                  </a:lnTo>
                  <a:lnTo>
                    <a:pt x="68" y="378"/>
                  </a:lnTo>
                  <a:lnTo>
                    <a:pt x="65" y="385"/>
                  </a:lnTo>
                  <a:lnTo>
                    <a:pt x="59" y="388"/>
                  </a:lnTo>
                  <a:lnTo>
                    <a:pt x="58" y="392"/>
                  </a:lnTo>
                  <a:lnTo>
                    <a:pt x="55" y="395"/>
                  </a:lnTo>
                  <a:lnTo>
                    <a:pt x="47" y="397"/>
                  </a:lnTo>
                  <a:lnTo>
                    <a:pt x="42" y="401"/>
                  </a:lnTo>
                  <a:lnTo>
                    <a:pt x="36" y="403"/>
                  </a:lnTo>
                  <a:lnTo>
                    <a:pt x="32" y="407"/>
                  </a:lnTo>
                  <a:lnTo>
                    <a:pt x="27" y="410"/>
                  </a:lnTo>
                  <a:lnTo>
                    <a:pt x="26" y="413"/>
                  </a:lnTo>
                  <a:lnTo>
                    <a:pt x="18" y="416"/>
                  </a:lnTo>
                  <a:lnTo>
                    <a:pt x="17" y="420"/>
                  </a:lnTo>
                  <a:lnTo>
                    <a:pt x="12" y="429"/>
                  </a:lnTo>
                  <a:lnTo>
                    <a:pt x="9" y="437"/>
                  </a:lnTo>
                  <a:lnTo>
                    <a:pt x="9" y="444"/>
                  </a:lnTo>
                  <a:lnTo>
                    <a:pt x="6" y="448"/>
                  </a:lnTo>
                  <a:lnTo>
                    <a:pt x="6" y="453"/>
                  </a:lnTo>
                  <a:lnTo>
                    <a:pt x="6" y="457"/>
                  </a:lnTo>
                  <a:lnTo>
                    <a:pt x="3" y="462"/>
                  </a:lnTo>
                  <a:lnTo>
                    <a:pt x="0" y="465"/>
                  </a:lnTo>
                  <a:lnTo>
                    <a:pt x="0" y="468"/>
                  </a:lnTo>
                  <a:lnTo>
                    <a:pt x="3" y="472"/>
                  </a:lnTo>
                  <a:lnTo>
                    <a:pt x="6" y="474"/>
                  </a:lnTo>
                  <a:lnTo>
                    <a:pt x="12" y="482"/>
                  </a:lnTo>
                  <a:lnTo>
                    <a:pt x="12" y="490"/>
                  </a:lnTo>
                  <a:lnTo>
                    <a:pt x="11" y="498"/>
                  </a:lnTo>
                  <a:lnTo>
                    <a:pt x="12" y="504"/>
                  </a:lnTo>
                  <a:lnTo>
                    <a:pt x="15" y="507"/>
                  </a:lnTo>
                  <a:lnTo>
                    <a:pt x="18" y="507"/>
                  </a:lnTo>
                  <a:lnTo>
                    <a:pt x="24" y="509"/>
                  </a:lnTo>
                  <a:lnTo>
                    <a:pt x="30" y="510"/>
                  </a:lnTo>
                  <a:lnTo>
                    <a:pt x="33" y="513"/>
                  </a:lnTo>
                  <a:lnTo>
                    <a:pt x="39" y="519"/>
                  </a:lnTo>
                  <a:lnTo>
                    <a:pt x="42" y="519"/>
                  </a:lnTo>
                  <a:lnTo>
                    <a:pt x="50" y="525"/>
                  </a:lnTo>
                  <a:lnTo>
                    <a:pt x="56" y="528"/>
                  </a:lnTo>
                  <a:lnTo>
                    <a:pt x="71" y="537"/>
                  </a:lnTo>
                  <a:lnTo>
                    <a:pt x="77" y="537"/>
                  </a:lnTo>
                  <a:lnTo>
                    <a:pt x="83" y="539"/>
                  </a:lnTo>
                  <a:lnTo>
                    <a:pt x="89" y="540"/>
                  </a:lnTo>
                  <a:lnTo>
                    <a:pt x="92" y="540"/>
                  </a:lnTo>
                  <a:lnTo>
                    <a:pt x="93" y="543"/>
                  </a:lnTo>
                  <a:lnTo>
                    <a:pt x="95" y="543"/>
                  </a:lnTo>
                  <a:lnTo>
                    <a:pt x="98" y="543"/>
                  </a:lnTo>
                  <a:lnTo>
                    <a:pt x="99" y="547"/>
                  </a:lnTo>
                  <a:lnTo>
                    <a:pt x="102" y="552"/>
                  </a:lnTo>
                  <a:lnTo>
                    <a:pt x="102" y="553"/>
                  </a:lnTo>
                  <a:lnTo>
                    <a:pt x="104" y="556"/>
                  </a:lnTo>
                  <a:lnTo>
                    <a:pt x="108" y="556"/>
                  </a:lnTo>
                  <a:lnTo>
                    <a:pt x="110" y="557"/>
                  </a:lnTo>
                  <a:lnTo>
                    <a:pt x="111" y="553"/>
                  </a:lnTo>
                  <a:lnTo>
                    <a:pt x="113" y="550"/>
                  </a:lnTo>
                  <a:lnTo>
                    <a:pt x="114" y="549"/>
                  </a:lnTo>
                  <a:lnTo>
                    <a:pt x="117" y="550"/>
                  </a:lnTo>
                  <a:lnTo>
                    <a:pt x="123" y="547"/>
                  </a:lnTo>
                  <a:lnTo>
                    <a:pt x="130" y="549"/>
                  </a:lnTo>
                  <a:lnTo>
                    <a:pt x="135" y="550"/>
                  </a:lnTo>
                  <a:lnTo>
                    <a:pt x="139" y="547"/>
                  </a:lnTo>
                  <a:lnTo>
                    <a:pt x="145" y="547"/>
                  </a:lnTo>
                  <a:lnTo>
                    <a:pt x="152" y="549"/>
                  </a:lnTo>
                  <a:lnTo>
                    <a:pt x="154" y="547"/>
                  </a:lnTo>
                  <a:lnTo>
                    <a:pt x="157" y="550"/>
                  </a:lnTo>
                  <a:lnTo>
                    <a:pt x="160" y="553"/>
                  </a:lnTo>
                  <a:lnTo>
                    <a:pt x="161" y="562"/>
                  </a:lnTo>
                  <a:lnTo>
                    <a:pt x="161" y="568"/>
                  </a:lnTo>
                  <a:lnTo>
                    <a:pt x="160" y="578"/>
                  </a:lnTo>
                  <a:lnTo>
                    <a:pt x="157" y="587"/>
                  </a:lnTo>
                  <a:lnTo>
                    <a:pt x="155" y="593"/>
                  </a:lnTo>
                  <a:lnTo>
                    <a:pt x="155" y="599"/>
                  </a:lnTo>
                  <a:lnTo>
                    <a:pt x="157" y="603"/>
                  </a:lnTo>
                  <a:lnTo>
                    <a:pt x="157" y="606"/>
                  </a:lnTo>
                  <a:lnTo>
                    <a:pt x="157" y="611"/>
                  </a:lnTo>
                  <a:lnTo>
                    <a:pt x="157" y="612"/>
                  </a:lnTo>
                  <a:lnTo>
                    <a:pt x="160" y="612"/>
                  </a:lnTo>
                  <a:lnTo>
                    <a:pt x="167" y="611"/>
                  </a:lnTo>
                  <a:lnTo>
                    <a:pt x="172" y="609"/>
                  </a:lnTo>
                  <a:lnTo>
                    <a:pt x="175" y="605"/>
                  </a:lnTo>
                  <a:lnTo>
                    <a:pt x="178" y="605"/>
                  </a:lnTo>
                  <a:lnTo>
                    <a:pt x="184" y="595"/>
                  </a:lnTo>
                  <a:lnTo>
                    <a:pt x="188" y="587"/>
                  </a:lnTo>
                  <a:lnTo>
                    <a:pt x="189" y="577"/>
                  </a:lnTo>
                  <a:lnTo>
                    <a:pt x="192" y="569"/>
                  </a:lnTo>
                  <a:lnTo>
                    <a:pt x="196" y="562"/>
                  </a:lnTo>
                  <a:lnTo>
                    <a:pt x="198" y="553"/>
                  </a:lnTo>
                  <a:lnTo>
                    <a:pt x="199" y="539"/>
                  </a:lnTo>
                  <a:lnTo>
                    <a:pt x="202" y="534"/>
                  </a:lnTo>
                  <a:lnTo>
                    <a:pt x="208" y="516"/>
                  </a:lnTo>
                  <a:lnTo>
                    <a:pt x="217" y="504"/>
                  </a:lnTo>
                  <a:lnTo>
                    <a:pt x="225" y="492"/>
                  </a:lnTo>
                  <a:lnTo>
                    <a:pt x="235" y="482"/>
                  </a:lnTo>
                  <a:lnTo>
                    <a:pt x="243" y="472"/>
                  </a:lnTo>
                  <a:lnTo>
                    <a:pt x="247" y="468"/>
                  </a:lnTo>
                  <a:lnTo>
                    <a:pt x="253" y="454"/>
                  </a:lnTo>
                  <a:lnTo>
                    <a:pt x="256" y="442"/>
                  </a:lnTo>
                  <a:lnTo>
                    <a:pt x="259" y="431"/>
                  </a:lnTo>
                  <a:lnTo>
                    <a:pt x="260" y="428"/>
                  </a:lnTo>
                  <a:lnTo>
                    <a:pt x="273" y="381"/>
                  </a:lnTo>
                  <a:lnTo>
                    <a:pt x="276" y="370"/>
                  </a:lnTo>
                  <a:lnTo>
                    <a:pt x="276" y="366"/>
                  </a:lnTo>
                  <a:lnTo>
                    <a:pt x="276" y="361"/>
                  </a:lnTo>
                  <a:lnTo>
                    <a:pt x="273" y="339"/>
                  </a:lnTo>
                  <a:lnTo>
                    <a:pt x="272" y="326"/>
                  </a:lnTo>
                  <a:lnTo>
                    <a:pt x="272" y="317"/>
                  </a:lnTo>
                  <a:lnTo>
                    <a:pt x="270" y="305"/>
                  </a:lnTo>
                  <a:lnTo>
                    <a:pt x="269" y="287"/>
                  </a:lnTo>
                  <a:lnTo>
                    <a:pt x="269" y="280"/>
                  </a:lnTo>
                  <a:lnTo>
                    <a:pt x="267" y="271"/>
                  </a:lnTo>
                  <a:lnTo>
                    <a:pt x="266" y="249"/>
                  </a:lnTo>
                  <a:lnTo>
                    <a:pt x="267" y="243"/>
                  </a:lnTo>
                  <a:lnTo>
                    <a:pt x="267" y="228"/>
                  </a:lnTo>
                  <a:lnTo>
                    <a:pt x="266" y="217"/>
                  </a:lnTo>
                  <a:lnTo>
                    <a:pt x="263" y="205"/>
                  </a:lnTo>
                  <a:lnTo>
                    <a:pt x="257" y="190"/>
                  </a:lnTo>
                  <a:lnTo>
                    <a:pt x="253" y="186"/>
                  </a:lnTo>
                  <a:lnTo>
                    <a:pt x="248" y="186"/>
                  </a:lnTo>
                  <a:lnTo>
                    <a:pt x="251" y="189"/>
                  </a:lnTo>
                  <a:lnTo>
                    <a:pt x="256" y="199"/>
                  </a:lnTo>
                  <a:lnTo>
                    <a:pt x="251" y="199"/>
                  </a:lnTo>
                  <a:lnTo>
                    <a:pt x="243" y="199"/>
                  </a:lnTo>
                  <a:lnTo>
                    <a:pt x="232" y="197"/>
                  </a:lnTo>
                  <a:lnTo>
                    <a:pt x="226" y="195"/>
                  </a:lnTo>
                  <a:lnTo>
                    <a:pt x="225" y="197"/>
                  </a:lnTo>
                  <a:lnTo>
                    <a:pt x="222" y="197"/>
                  </a:lnTo>
                  <a:lnTo>
                    <a:pt x="216" y="199"/>
                  </a:lnTo>
                  <a:lnTo>
                    <a:pt x="213" y="200"/>
                  </a:lnTo>
                  <a:lnTo>
                    <a:pt x="210" y="200"/>
                  </a:lnTo>
                  <a:lnTo>
                    <a:pt x="199" y="197"/>
                  </a:lnTo>
                  <a:lnTo>
                    <a:pt x="196" y="192"/>
                  </a:lnTo>
                  <a:lnTo>
                    <a:pt x="198" y="190"/>
                  </a:lnTo>
                  <a:lnTo>
                    <a:pt x="196" y="181"/>
                  </a:lnTo>
                  <a:lnTo>
                    <a:pt x="198" y="180"/>
                  </a:lnTo>
                  <a:lnTo>
                    <a:pt x="198" y="177"/>
                  </a:lnTo>
                  <a:lnTo>
                    <a:pt x="199" y="1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02">
              <a:extLst>
                <a:ext uri="{FF2B5EF4-FFF2-40B4-BE49-F238E27FC236}">
                  <a16:creationId xmlns:a16="http://schemas.microsoft.com/office/drawing/2014/main" id="{3DF68583-CD24-4C08-91ED-0852ECE50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566" y="2715717"/>
              <a:ext cx="822535" cy="600251"/>
            </a:xfrm>
            <a:custGeom>
              <a:avLst/>
              <a:gdLst>
                <a:gd name="T0" fmla="*/ 981 w 1535"/>
                <a:gd name="T1" fmla="*/ 960 h 1166"/>
                <a:gd name="T2" fmla="*/ 928 w 1535"/>
                <a:gd name="T3" fmla="*/ 949 h 1166"/>
                <a:gd name="T4" fmla="*/ 887 w 1535"/>
                <a:gd name="T5" fmla="*/ 871 h 1166"/>
                <a:gd name="T6" fmla="*/ 852 w 1535"/>
                <a:gd name="T7" fmla="*/ 860 h 1166"/>
                <a:gd name="T8" fmla="*/ 424 w 1535"/>
                <a:gd name="T9" fmla="*/ 929 h 1166"/>
                <a:gd name="T10" fmla="*/ 12 w 1535"/>
                <a:gd name="T11" fmla="*/ 934 h 1166"/>
                <a:gd name="T12" fmla="*/ 56 w 1535"/>
                <a:gd name="T13" fmla="*/ 888 h 1166"/>
                <a:gd name="T14" fmla="*/ 95 w 1535"/>
                <a:gd name="T15" fmla="*/ 848 h 1166"/>
                <a:gd name="T16" fmla="*/ 119 w 1535"/>
                <a:gd name="T17" fmla="*/ 807 h 1166"/>
                <a:gd name="T18" fmla="*/ 143 w 1535"/>
                <a:gd name="T19" fmla="*/ 783 h 1166"/>
                <a:gd name="T20" fmla="*/ 129 w 1535"/>
                <a:gd name="T21" fmla="*/ 752 h 1166"/>
                <a:gd name="T22" fmla="*/ 93 w 1535"/>
                <a:gd name="T23" fmla="*/ 710 h 1166"/>
                <a:gd name="T24" fmla="*/ 84 w 1535"/>
                <a:gd name="T25" fmla="*/ 668 h 1166"/>
                <a:gd name="T26" fmla="*/ 257 w 1535"/>
                <a:gd name="T27" fmla="*/ 605 h 1166"/>
                <a:gd name="T28" fmla="*/ 362 w 1535"/>
                <a:gd name="T29" fmla="*/ 606 h 1166"/>
                <a:gd name="T30" fmla="*/ 453 w 1535"/>
                <a:gd name="T31" fmla="*/ 590 h 1166"/>
                <a:gd name="T32" fmla="*/ 505 w 1535"/>
                <a:gd name="T33" fmla="*/ 565 h 1166"/>
                <a:gd name="T34" fmla="*/ 545 w 1535"/>
                <a:gd name="T35" fmla="*/ 512 h 1166"/>
                <a:gd name="T36" fmla="*/ 577 w 1535"/>
                <a:gd name="T37" fmla="*/ 503 h 1166"/>
                <a:gd name="T38" fmla="*/ 585 w 1535"/>
                <a:gd name="T39" fmla="*/ 457 h 1166"/>
                <a:gd name="T40" fmla="*/ 558 w 1535"/>
                <a:gd name="T41" fmla="*/ 422 h 1166"/>
                <a:gd name="T42" fmla="*/ 576 w 1535"/>
                <a:gd name="T43" fmla="*/ 407 h 1166"/>
                <a:gd name="T44" fmla="*/ 580 w 1535"/>
                <a:gd name="T45" fmla="*/ 385 h 1166"/>
                <a:gd name="T46" fmla="*/ 555 w 1535"/>
                <a:gd name="T47" fmla="*/ 389 h 1166"/>
                <a:gd name="T48" fmla="*/ 542 w 1535"/>
                <a:gd name="T49" fmla="*/ 370 h 1166"/>
                <a:gd name="T50" fmla="*/ 532 w 1535"/>
                <a:gd name="T51" fmla="*/ 351 h 1166"/>
                <a:gd name="T52" fmla="*/ 574 w 1535"/>
                <a:gd name="T53" fmla="*/ 289 h 1166"/>
                <a:gd name="T54" fmla="*/ 611 w 1535"/>
                <a:gd name="T55" fmla="*/ 240 h 1166"/>
                <a:gd name="T56" fmla="*/ 708 w 1535"/>
                <a:gd name="T57" fmla="*/ 104 h 1166"/>
                <a:gd name="T58" fmla="*/ 852 w 1535"/>
                <a:gd name="T59" fmla="*/ 48 h 1166"/>
                <a:gd name="T60" fmla="*/ 1027 w 1535"/>
                <a:gd name="T61" fmla="*/ 53 h 1166"/>
                <a:gd name="T62" fmla="*/ 1045 w 1535"/>
                <a:gd name="T63" fmla="*/ 116 h 1166"/>
                <a:gd name="T64" fmla="*/ 1063 w 1535"/>
                <a:gd name="T65" fmla="*/ 197 h 1166"/>
                <a:gd name="T66" fmla="*/ 1067 w 1535"/>
                <a:gd name="T67" fmla="*/ 259 h 1166"/>
                <a:gd name="T68" fmla="*/ 1086 w 1535"/>
                <a:gd name="T69" fmla="*/ 304 h 1166"/>
                <a:gd name="T70" fmla="*/ 1086 w 1535"/>
                <a:gd name="T71" fmla="*/ 345 h 1166"/>
                <a:gd name="T72" fmla="*/ 1097 w 1535"/>
                <a:gd name="T73" fmla="*/ 357 h 1166"/>
                <a:gd name="T74" fmla="*/ 1123 w 1535"/>
                <a:gd name="T75" fmla="*/ 361 h 1166"/>
                <a:gd name="T76" fmla="*/ 1165 w 1535"/>
                <a:gd name="T77" fmla="*/ 543 h 1166"/>
                <a:gd name="T78" fmla="*/ 1194 w 1535"/>
                <a:gd name="T79" fmla="*/ 817 h 1166"/>
                <a:gd name="T80" fmla="*/ 1232 w 1535"/>
                <a:gd name="T81" fmla="*/ 946 h 1166"/>
                <a:gd name="T82" fmla="*/ 1210 w 1535"/>
                <a:gd name="T83" fmla="*/ 1003 h 1166"/>
                <a:gd name="T84" fmla="*/ 1204 w 1535"/>
                <a:gd name="T85" fmla="*/ 1030 h 1166"/>
                <a:gd name="T86" fmla="*/ 1187 w 1535"/>
                <a:gd name="T87" fmla="*/ 1059 h 1166"/>
                <a:gd name="T88" fmla="*/ 1238 w 1535"/>
                <a:gd name="T89" fmla="*/ 1025 h 1166"/>
                <a:gd name="T90" fmla="*/ 1302 w 1535"/>
                <a:gd name="T91" fmla="*/ 996 h 1166"/>
                <a:gd name="T92" fmla="*/ 1343 w 1535"/>
                <a:gd name="T93" fmla="*/ 990 h 1166"/>
                <a:gd name="T94" fmla="*/ 1411 w 1535"/>
                <a:gd name="T95" fmla="*/ 952 h 1166"/>
                <a:gd name="T96" fmla="*/ 1466 w 1535"/>
                <a:gd name="T97" fmla="*/ 897 h 1166"/>
                <a:gd name="T98" fmla="*/ 1452 w 1535"/>
                <a:gd name="T99" fmla="*/ 921 h 1166"/>
                <a:gd name="T100" fmla="*/ 1488 w 1535"/>
                <a:gd name="T101" fmla="*/ 937 h 1166"/>
                <a:gd name="T102" fmla="*/ 1529 w 1535"/>
                <a:gd name="T103" fmla="*/ 910 h 1166"/>
                <a:gd name="T104" fmla="*/ 1516 w 1535"/>
                <a:gd name="T105" fmla="*/ 932 h 1166"/>
                <a:gd name="T106" fmla="*/ 1305 w 1535"/>
                <a:gd name="T107" fmla="*/ 1089 h 1166"/>
                <a:gd name="T108" fmla="*/ 1204 w 1535"/>
                <a:gd name="T109" fmla="*/ 1123 h 1166"/>
                <a:gd name="T110" fmla="*/ 1157 w 1535"/>
                <a:gd name="T111" fmla="*/ 1135 h 1166"/>
                <a:gd name="T112" fmla="*/ 1129 w 1535"/>
                <a:gd name="T113" fmla="*/ 1161 h 1166"/>
                <a:gd name="T114" fmla="*/ 1132 w 1535"/>
                <a:gd name="T115" fmla="*/ 1139 h 1166"/>
                <a:gd name="T116" fmla="*/ 1142 w 1535"/>
                <a:gd name="T117" fmla="*/ 1124 h 1166"/>
                <a:gd name="T118" fmla="*/ 1159 w 1535"/>
                <a:gd name="T119" fmla="*/ 1108 h 1166"/>
                <a:gd name="T120" fmla="*/ 1159 w 1535"/>
                <a:gd name="T121" fmla="*/ 1086 h 1166"/>
                <a:gd name="T122" fmla="*/ 1165 w 1535"/>
                <a:gd name="T123" fmla="*/ 1065 h 1166"/>
                <a:gd name="T124" fmla="*/ 1168 w 1535"/>
                <a:gd name="T125" fmla="*/ 1028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" h="1166">
                  <a:moveTo>
                    <a:pt x="995" y="971"/>
                  </a:moveTo>
                  <a:lnTo>
                    <a:pt x="995" y="969"/>
                  </a:lnTo>
                  <a:lnTo>
                    <a:pt x="987" y="966"/>
                  </a:lnTo>
                  <a:lnTo>
                    <a:pt x="981" y="960"/>
                  </a:lnTo>
                  <a:lnTo>
                    <a:pt x="980" y="954"/>
                  </a:lnTo>
                  <a:lnTo>
                    <a:pt x="967" y="954"/>
                  </a:lnTo>
                  <a:lnTo>
                    <a:pt x="946" y="956"/>
                  </a:lnTo>
                  <a:lnTo>
                    <a:pt x="928" y="949"/>
                  </a:lnTo>
                  <a:lnTo>
                    <a:pt x="915" y="938"/>
                  </a:lnTo>
                  <a:lnTo>
                    <a:pt x="906" y="915"/>
                  </a:lnTo>
                  <a:lnTo>
                    <a:pt x="898" y="886"/>
                  </a:lnTo>
                  <a:lnTo>
                    <a:pt x="887" y="871"/>
                  </a:lnTo>
                  <a:lnTo>
                    <a:pt x="883" y="866"/>
                  </a:lnTo>
                  <a:lnTo>
                    <a:pt x="871" y="866"/>
                  </a:lnTo>
                  <a:lnTo>
                    <a:pt x="861" y="869"/>
                  </a:lnTo>
                  <a:lnTo>
                    <a:pt x="852" y="860"/>
                  </a:lnTo>
                  <a:lnTo>
                    <a:pt x="840" y="850"/>
                  </a:lnTo>
                  <a:lnTo>
                    <a:pt x="834" y="845"/>
                  </a:lnTo>
                  <a:lnTo>
                    <a:pt x="834" y="839"/>
                  </a:lnTo>
                  <a:lnTo>
                    <a:pt x="424" y="929"/>
                  </a:lnTo>
                  <a:lnTo>
                    <a:pt x="15" y="1008"/>
                  </a:lnTo>
                  <a:lnTo>
                    <a:pt x="0" y="940"/>
                  </a:lnTo>
                  <a:lnTo>
                    <a:pt x="3" y="940"/>
                  </a:lnTo>
                  <a:lnTo>
                    <a:pt x="12" y="934"/>
                  </a:lnTo>
                  <a:lnTo>
                    <a:pt x="24" y="922"/>
                  </a:lnTo>
                  <a:lnTo>
                    <a:pt x="39" y="909"/>
                  </a:lnTo>
                  <a:lnTo>
                    <a:pt x="49" y="897"/>
                  </a:lnTo>
                  <a:lnTo>
                    <a:pt x="56" y="888"/>
                  </a:lnTo>
                  <a:lnTo>
                    <a:pt x="64" y="876"/>
                  </a:lnTo>
                  <a:lnTo>
                    <a:pt x="68" y="871"/>
                  </a:lnTo>
                  <a:lnTo>
                    <a:pt x="81" y="860"/>
                  </a:lnTo>
                  <a:lnTo>
                    <a:pt x="95" y="848"/>
                  </a:lnTo>
                  <a:lnTo>
                    <a:pt x="105" y="836"/>
                  </a:lnTo>
                  <a:lnTo>
                    <a:pt x="108" y="829"/>
                  </a:lnTo>
                  <a:lnTo>
                    <a:pt x="111" y="816"/>
                  </a:lnTo>
                  <a:lnTo>
                    <a:pt x="119" y="807"/>
                  </a:lnTo>
                  <a:lnTo>
                    <a:pt x="123" y="806"/>
                  </a:lnTo>
                  <a:lnTo>
                    <a:pt x="130" y="798"/>
                  </a:lnTo>
                  <a:lnTo>
                    <a:pt x="139" y="789"/>
                  </a:lnTo>
                  <a:lnTo>
                    <a:pt x="143" y="783"/>
                  </a:lnTo>
                  <a:lnTo>
                    <a:pt x="143" y="776"/>
                  </a:lnTo>
                  <a:lnTo>
                    <a:pt x="142" y="767"/>
                  </a:lnTo>
                  <a:lnTo>
                    <a:pt x="136" y="758"/>
                  </a:lnTo>
                  <a:lnTo>
                    <a:pt x="129" y="752"/>
                  </a:lnTo>
                  <a:lnTo>
                    <a:pt x="119" y="742"/>
                  </a:lnTo>
                  <a:lnTo>
                    <a:pt x="111" y="738"/>
                  </a:lnTo>
                  <a:lnTo>
                    <a:pt x="105" y="732"/>
                  </a:lnTo>
                  <a:lnTo>
                    <a:pt x="93" y="710"/>
                  </a:lnTo>
                  <a:lnTo>
                    <a:pt x="92" y="701"/>
                  </a:lnTo>
                  <a:lnTo>
                    <a:pt x="90" y="689"/>
                  </a:lnTo>
                  <a:lnTo>
                    <a:pt x="90" y="681"/>
                  </a:lnTo>
                  <a:lnTo>
                    <a:pt x="84" y="668"/>
                  </a:lnTo>
                  <a:lnTo>
                    <a:pt x="160" y="627"/>
                  </a:lnTo>
                  <a:lnTo>
                    <a:pt x="185" y="618"/>
                  </a:lnTo>
                  <a:lnTo>
                    <a:pt x="228" y="612"/>
                  </a:lnTo>
                  <a:lnTo>
                    <a:pt x="257" y="605"/>
                  </a:lnTo>
                  <a:lnTo>
                    <a:pt x="287" y="602"/>
                  </a:lnTo>
                  <a:lnTo>
                    <a:pt x="321" y="602"/>
                  </a:lnTo>
                  <a:lnTo>
                    <a:pt x="328" y="605"/>
                  </a:lnTo>
                  <a:lnTo>
                    <a:pt x="362" y="606"/>
                  </a:lnTo>
                  <a:lnTo>
                    <a:pt x="384" y="599"/>
                  </a:lnTo>
                  <a:lnTo>
                    <a:pt x="421" y="595"/>
                  </a:lnTo>
                  <a:lnTo>
                    <a:pt x="436" y="590"/>
                  </a:lnTo>
                  <a:lnTo>
                    <a:pt x="453" y="590"/>
                  </a:lnTo>
                  <a:lnTo>
                    <a:pt x="477" y="581"/>
                  </a:lnTo>
                  <a:lnTo>
                    <a:pt x="487" y="578"/>
                  </a:lnTo>
                  <a:lnTo>
                    <a:pt x="496" y="572"/>
                  </a:lnTo>
                  <a:lnTo>
                    <a:pt x="505" y="565"/>
                  </a:lnTo>
                  <a:lnTo>
                    <a:pt x="515" y="553"/>
                  </a:lnTo>
                  <a:lnTo>
                    <a:pt x="523" y="538"/>
                  </a:lnTo>
                  <a:lnTo>
                    <a:pt x="535" y="525"/>
                  </a:lnTo>
                  <a:lnTo>
                    <a:pt x="545" y="512"/>
                  </a:lnTo>
                  <a:lnTo>
                    <a:pt x="555" y="504"/>
                  </a:lnTo>
                  <a:lnTo>
                    <a:pt x="562" y="503"/>
                  </a:lnTo>
                  <a:lnTo>
                    <a:pt x="567" y="504"/>
                  </a:lnTo>
                  <a:lnTo>
                    <a:pt x="577" y="503"/>
                  </a:lnTo>
                  <a:lnTo>
                    <a:pt x="586" y="496"/>
                  </a:lnTo>
                  <a:lnTo>
                    <a:pt x="589" y="485"/>
                  </a:lnTo>
                  <a:lnTo>
                    <a:pt x="588" y="472"/>
                  </a:lnTo>
                  <a:lnTo>
                    <a:pt x="585" y="457"/>
                  </a:lnTo>
                  <a:lnTo>
                    <a:pt x="579" y="441"/>
                  </a:lnTo>
                  <a:lnTo>
                    <a:pt x="571" y="426"/>
                  </a:lnTo>
                  <a:lnTo>
                    <a:pt x="564" y="422"/>
                  </a:lnTo>
                  <a:lnTo>
                    <a:pt x="558" y="422"/>
                  </a:lnTo>
                  <a:lnTo>
                    <a:pt x="558" y="414"/>
                  </a:lnTo>
                  <a:lnTo>
                    <a:pt x="561" y="410"/>
                  </a:lnTo>
                  <a:lnTo>
                    <a:pt x="567" y="405"/>
                  </a:lnTo>
                  <a:lnTo>
                    <a:pt x="576" y="407"/>
                  </a:lnTo>
                  <a:lnTo>
                    <a:pt x="582" y="401"/>
                  </a:lnTo>
                  <a:lnTo>
                    <a:pt x="585" y="398"/>
                  </a:lnTo>
                  <a:lnTo>
                    <a:pt x="583" y="394"/>
                  </a:lnTo>
                  <a:lnTo>
                    <a:pt x="580" y="385"/>
                  </a:lnTo>
                  <a:lnTo>
                    <a:pt x="576" y="385"/>
                  </a:lnTo>
                  <a:lnTo>
                    <a:pt x="570" y="382"/>
                  </a:lnTo>
                  <a:lnTo>
                    <a:pt x="561" y="385"/>
                  </a:lnTo>
                  <a:lnTo>
                    <a:pt x="555" y="389"/>
                  </a:lnTo>
                  <a:lnTo>
                    <a:pt x="552" y="388"/>
                  </a:lnTo>
                  <a:lnTo>
                    <a:pt x="552" y="382"/>
                  </a:lnTo>
                  <a:lnTo>
                    <a:pt x="545" y="376"/>
                  </a:lnTo>
                  <a:lnTo>
                    <a:pt x="542" y="370"/>
                  </a:lnTo>
                  <a:lnTo>
                    <a:pt x="539" y="364"/>
                  </a:lnTo>
                  <a:lnTo>
                    <a:pt x="533" y="366"/>
                  </a:lnTo>
                  <a:lnTo>
                    <a:pt x="530" y="355"/>
                  </a:lnTo>
                  <a:lnTo>
                    <a:pt x="532" y="351"/>
                  </a:lnTo>
                  <a:lnTo>
                    <a:pt x="539" y="343"/>
                  </a:lnTo>
                  <a:lnTo>
                    <a:pt x="556" y="314"/>
                  </a:lnTo>
                  <a:lnTo>
                    <a:pt x="564" y="299"/>
                  </a:lnTo>
                  <a:lnTo>
                    <a:pt x="574" y="289"/>
                  </a:lnTo>
                  <a:lnTo>
                    <a:pt x="583" y="279"/>
                  </a:lnTo>
                  <a:lnTo>
                    <a:pt x="595" y="274"/>
                  </a:lnTo>
                  <a:lnTo>
                    <a:pt x="607" y="262"/>
                  </a:lnTo>
                  <a:lnTo>
                    <a:pt x="611" y="240"/>
                  </a:lnTo>
                  <a:lnTo>
                    <a:pt x="623" y="215"/>
                  </a:lnTo>
                  <a:lnTo>
                    <a:pt x="650" y="172"/>
                  </a:lnTo>
                  <a:lnTo>
                    <a:pt x="688" y="122"/>
                  </a:lnTo>
                  <a:lnTo>
                    <a:pt x="708" y="104"/>
                  </a:lnTo>
                  <a:lnTo>
                    <a:pt x="723" y="90"/>
                  </a:lnTo>
                  <a:lnTo>
                    <a:pt x="726" y="81"/>
                  </a:lnTo>
                  <a:lnTo>
                    <a:pt x="766" y="66"/>
                  </a:lnTo>
                  <a:lnTo>
                    <a:pt x="852" y="48"/>
                  </a:lnTo>
                  <a:lnTo>
                    <a:pt x="1014" y="0"/>
                  </a:lnTo>
                  <a:lnTo>
                    <a:pt x="1017" y="9"/>
                  </a:lnTo>
                  <a:lnTo>
                    <a:pt x="1020" y="44"/>
                  </a:lnTo>
                  <a:lnTo>
                    <a:pt x="1027" y="53"/>
                  </a:lnTo>
                  <a:lnTo>
                    <a:pt x="1029" y="71"/>
                  </a:lnTo>
                  <a:lnTo>
                    <a:pt x="1030" y="88"/>
                  </a:lnTo>
                  <a:lnTo>
                    <a:pt x="1033" y="101"/>
                  </a:lnTo>
                  <a:lnTo>
                    <a:pt x="1045" y="116"/>
                  </a:lnTo>
                  <a:lnTo>
                    <a:pt x="1054" y="131"/>
                  </a:lnTo>
                  <a:lnTo>
                    <a:pt x="1061" y="153"/>
                  </a:lnTo>
                  <a:lnTo>
                    <a:pt x="1069" y="187"/>
                  </a:lnTo>
                  <a:lnTo>
                    <a:pt x="1063" y="197"/>
                  </a:lnTo>
                  <a:lnTo>
                    <a:pt x="1060" y="218"/>
                  </a:lnTo>
                  <a:lnTo>
                    <a:pt x="1058" y="232"/>
                  </a:lnTo>
                  <a:lnTo>
                    <a:pt x="1060" y="247"/>
                  </a:lnTo>
                  <a:lnTo>
                    <a:pt x="1067" y="259"/>
                  </a:lnTo>
                  <a:lnTo>
                    <a:pt x="1072" y="273"/>
                  </a:lnTo>
                  <a:lnTo>
                    <a:pt x="1079" y="282"/>
                  </a:lnTo>
                  <a:lnTo>
                    <a:pt x="1082" y="292"/>
                  </a:lnTo>
                  <a:lnTo>
                    <a:pt x="1086" y="304"/>
                  </a:lnTo>
                  <a:lnTo>
                    <a:pt x="1091" y="311"/>
                  </a:lnTo>
                  <a:lnTo>
                    <a:pt x="1091" y="317"/>
                  </a:lnTo>
                  <a:lnTo>
                    <a:pt x="1088" y="330"/>
                  </a:lnTo>
                  <a:lnTo>
                    <a:pt x="1086" y="345"/>
                  </a:lnTo>
                  <a:lnTo>
                    <a:pt x="1088" y="352"/>
                  </a:lnTo>
                  <a:lnTo>
                    <a:pt x="1089" y="357"/>
                  </a:lnTo>
                  <a:lnTo>
                    <a:pt x="1094" y="358"/>
                  </a:lnTo>
                  <a:lnTo>
                    <a:pt x="1097" y="357"/>
                  </a:lnTo>
                  <a:lnTo>
                    <a:pt x="1097" y="349"/>
                  </a:lnTo>
                  <a:lnTo>
                    <a:pt x="1104" y="343"/>
                  </a:lnTo>
                  <a:lnTo>
                    <a:pt x="1112" y="342"/>
                  </a:lnTo>
                  <a:lnTo>
                    <a:pt x="1123" y="361"/>
                  </a:lnTo>
                  <a:lnTo>
                    <a:pt x="1129" y="376"/>
                  </a:lnTo>
                  <a:lnTo>
                    <a:pt x="1138" y="426"/>
                  </a:lnTo>
                  <a:lnTo>
                    <a:pt x="1154" y="499"/>
                  </a:lnTo>
                  <a:lnTo>
                    <a:pt x="1165" y="543"/>
                  </a:lnTo>
                  <a:lnTo>
                    <a:pt x="1172" y="559"/>
                  </a:lnTo>
                  <a:lnTo>
                    <a:pt x="1171" y="735"/>
                  </a:lnTo>
                  <a:lnTo>
                    <a:pt x="1174" y="743"/>
                  </a:lnTo>
                  <a:lnTo>
                    <a:pt x="1194" y="817"/>
                  </a:lnTo>
                  <a:lnTo>
                    <a:pt x="1197" y="833"/>
                  </a:lnTo>
                  <a:lnTo>
                    <a:pt x="1198" y="842"/>
                  </a:lnTo>
                  <a:lnTo>
                    <a:pt x="1213" y="929"/>
                  </a:lnTo>
                  <a:lnTo>
                    <a:pt x="1232" y="946"/>
                  </a:lnTo>
                  <a:lnTo>
                    <a:pt x="1212" y="963"/>
                  </a:lnTo>
                  <a:lnTo>
                    <a:pt x="1192" y="984"/>
                  </a:lnTo>
                  <a:lnTo>
                    <a:pt x="1210" y="1002"/>
                  </a:lnTo>
                  <a:lnTo>
                    <a:pt x="1210" y="1003"/>
                  </a:lnTo>
                  <a:lnTo>
                    <a:pt x="1212" y="1011"/>
                  </a:lnTo>
                  <a:lnTo>
                    <a:pt x="1212" y="1014"/>
                  </a:lnTo>
                  <a:lnTo>
                    <a:pt x="1210" y="1024"/>
                  </a:lnTo>
                  <a:lnTo>
                    <a:pt x="1204" y="1030"/>
                  </a:lnTo>
                  <a:lnTo>
                    <a:pt x="1194" y="1044"/>
                  </a:lnTo>
                  <a:lnTo>
                    <a:pt x="1190" y="1050"/>
                  </a:lnTo>
                  <a:lnTo>
                    <a:pt x="1190" y="1056"/>
                  </a:lnTo>
                  <a:lnTo>
                    <a:pt x="1187" y="1059"/>
                  </a:lnTo>
                  <a:lnTo>
                    <a:pt x="1190" y="1062"/>
                  </a:lnTo>
                  <a:lnTo>
                    <a:pt x="1210" y="1041"/>
                  </a:lnTo>
                  <a:lnTo>
                    <a:pt x="1222" y="1034"/>
                  </a:lnTo>
                  <a:lnTo>
                    <a:pt x="1238" y="1025"/>
                  </a:lnTo>
                  <a:lnTo>
                    <a:pt x="1258" y="1017"/>
                  </a:lnTo>
                  <a:lnTo>
                    <a:pt x="1272" y="1017"/>
                  </a:lnTo>
                  <a:lnTo>
                    <a:pt x="1296" y="1009"/>
                  </a:lnTo>
                  <a:lnTo>
                    <a:pt x="1302" y="996"/>
                  </a:lnTo>
                  <a:lnTo>
                    <a:pt x="1305" y="994"/>
                  </a:lnTo>
                  <a:lnTo>
                    <a:pt x="1312" y="994"/>
                  </a:lnTo>
                  <a:lnTo>
                    <a:pt x="1326" y="991"/>
                  </a:lnTo>
                  <a:lnTo>
                    <a:pt x="1343" y="990"/>
                  </a:lnTo>
                  <a:lnTo>
                    <a:pt x="1361" y="981"/>
                  </a:lnTo>
                  <a:lnTo>
                    <a:pt x="1382" y="974"/>
                  </a:lnTo>
                  <a:lnTo>
                    <a:pt x="1401" y="966"/>
                  </a:lnTo>
                  <a:lnTo>
                    <a:pt x="1411" y="952"/>
                  </a:lnTo>
                  <a:lnTo>
                    <a:pt x="1424" y="935"/>
                  </a:lnTo>
                  <a:lnTo>
                    <a:pt x="1438" y="918"/>
                  </a:lnTo>
                  <a:lnTo>
                    <a:pt x="1449" y="910"/>
                  </a:lnTo>
                  <a:lnTo>
                    <a:pt x="1466" y="897"/>
                  </a:lnTo>
                  <a:lnTo>
                    <a:pt x="1470" y="897"/>
                  </a:lnTo>
                  <a:lnTo>
                    <a:pt x="1470" y="901"/>
                  </a:lnTo>
                  <a:lnTo>
                    <a:pt x="1460" y="907"/>
                  </a:lnTo>
                  <a:lnTo>
                    <a:pt x="1452" y="921"/>
                  </a:lnTo>
                  <a:lnTo>
                    <a:pt x="1449" y="931"/>
                  </a:lnTo>
                  <a:lnTo>
                    <a:pt x="1452" y="934"/>
                  </a:lnTo>
                  <a:lnTo>
                    <a:pt x="1466" y="937"/>
                  </a:lnTo>
                  <a:lnTo>
                    <a:pt x="1488" y="937"/>
                  </a:lnTo>
                  <a:lnTo>
                    <a:pt x="1505" y="931"/>
                  </a:lnTo>
                  <a:lnTo>
                    <a:pt x="1517" y="919"/>
                  </a:lnTo>
                  <a:lnTo>
                    <a:pt x="1523" y="910"/>
                  </a:lnTo>
                  <a:lnTo>
                    <a:pt x="1529" y="910"/>
                  </a:lnTo>
                  <a:lnTo>
                    <a:pt x="1535" y="909"/>
                  </a:lnTo>
                  <a:lnTo>
                    <a:pt x="1535" y="912"/>
                  </a:lnTo>
                  <a:lnTo>
                    <a:pt x="1532" y="918"/>
                  </a:lnTo>
                  <a:lnTo>
                    <a:pt x="1516" y="932"/>
                  </a:lnTo>
                  <a:lnTo>
                    <a:pt x="1443" y="991"/>
                  </a:lnTo>
                  <a:lnTo>
                    <a:pt x="1382" y="1033"/>
                  </a:lnTo>
                  <a:lnTo>
                    <a:pt x="1333" y="1071"/>
                  </a:lnTo>
                  <a:lnTo>
                    <a:pt x="1305" y="1089"/>
                  </a:lnTo>
                  <a:lnTo>
                    <a:pt x="1278" y="1096"/>
                  </a:lnTo>
                  <a:lnTo>
                    <a:pt x="1262" y="1102"/>
                  </a:lnTo>
                  <a:lnTo>
                    <a:pt x="1250" y="1114"/>
                  </a:lnTo>
                  <a:lnTo>
                    <a:pt x="1204" y="1123"/>
                  </a:lnTo>
                  <a:lnTo>
                    <a:pt x="1187" y="1136"/>
                  </a:lnTo>
                  <a:lnTo>
                    <a:pt x="1182" y="1138"/>
                  </a:lnTo>
                  <a:lnTo>
                    <a:pt x="1165" y="1132"/>
                  </a:lnTo>
                  <a:lnTo>
                    <a:pt x="1157" y="1135"/>
                  </a:lnTo>
                  <a:lnTo>
                    <a:pt x="1153" y="1145"/>
                  </a:lnTo>
                  <a:lnTo>
                    <a:pt x="1141" y="1157"/>
                  </a:lnTo>
                  <a:lnTo>
                    <a:pt x="1130" y="1166"/>
                  </a:lnTo>
                  <a:lnTo>
                    <a:pt x="1129" y="1161"/>
                  </a:lnTo>
                  <a:lnTo>
                    <a:pt x="1127" y="1152"/>
                  </a:lnTo>
                  <a:lnTo>
                    <a:pt x="1130" y="1149"/>
                  </a:lnTo>
                  <a:lnTo>
                    <a:pt x="1130" y="1145"/>
                  </a:lnTo>
                  <a:lnTo>
                    <a:pt x="1132" y="1139"/>
                  </a:lnTo>
                  <a:lnTo>
                    <a:pt x="1129" y="1133"/>
                  </a:lnTo>
                  <a:lnTo>
                    <a:pt x="1129" y="1126"/>
                  </a:lnTo>
                  <a:lnTo>
                    <a:pt x="1133" y="1123"/>
                  </a:lnTo>
                  <a:lnTo>
                    <a:pt x="1142" y="1124"/>
                  </a:lnTo>
                  <a:lnTo>
                    <a:pt x="1151" y="1123"/>
                  </a:lnTo>
                  <a:lnTo>
                    <a:pt x="1157" y="1120"/>
                  </a:lnTo>
                  <a:lnTo>
                    <a:pt x="1159" y="1114"/>
                  </a:lnTo>
                  <a:lnTo>
                    <a:pt x="1159" y="1108"/>
                  </a:lnTo>
                  <a:lnTo>
                    <a:pt x="1157" y="1105"/>
                  </a:lnTo>
                  <a:lnTo>
                    <a:pt x="1156" y="1102"/>
                  </a:lnTo>
                  <a:lnTo>
                    <a:pt x="1159" y="1095"/>
                  </a:lnTo>
                  <a:lnTo>
                    <a:pt x="1159" y="1086"/>
                  </a:lnTo>
                  <a:lnTo>
                    <a:pt x="1160" y="1074"/>
                  </a:lnTo>
                  <a:lnTo>
                    <a:pt x="1163" y="1071"/>
                  </a:lnTo>
                  <a:lnTo>
                    <a:pt x="1165" y="1068"/>
                  </a:lnTo>
                  <a:lnTo>
                    <a:pt x="1165" y="1065"/>
                  </a:lnTo>
                  <a:lnTo>
                    <a:pt x="1166" y="1059"/>
                  </a:lnTo>
                  <a:lnTo>
                    <a:pt x="1168" y="1047"/>
                  </a:lnTo>
                  <a:lnTo>
                    <a:pt x="1168" y="1038"/>
                  </a:lnTo>
                  <a:lnTo>
                    <a:pt x="1168" y="1028"/>
                  </a:lnTo>
                  <a:lnTo>
                    <a:pt x="1168" y="1023"/>
                  </a:lnTo>
                  <a:lnTo>
                    <a:pt x="1066" y="994"/>
                  </a:lnTo>
                  <a:lnTo>
                    <a:pt x="995" y="97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04">
              <a:extLst>
                <a:ext uri="{FF2B5EF4-FFF2-40B4-BE49-F238E27FC236}">
                  <a16:creationId xmlns:a16="http://schemas.microsoft.com/office/drawing/2014/main" id="{4EA95A91-DE6D-4C2B-95BF-18549D81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350" y="2814752"/>
              <a:ext cx="427676" cy="549937"/>
            </a:xfrm>
            <a:custGeom>
              <a:avLst/>
              <a:gdLst>
                <a:gd name="T0" fmla="*/ 3 w 798"/>
                <a:gd name="T1" fmla="*/ 1067 h 1067"/>
                <a:gd name="T2" fmla="*/ 65 w 798"/>
                <a:gd name="T3" fmla="*/ 957 h 1067"/>
                <a:gd name="T4" fmla="*/ 94 w 798"/>
                <a:gd name="T5" fmla="*/ 802 h 1067"/>
                <a:gd name="T6" fmla="*/ 27 w 798"/>
                <a:gd name="T7" fmla="*/ 622 h 1067"/>
                <a:gd name="T8" fmla="*/ 21 w 798"/>
                <a:gd name="T9" fmla="*/ 544 h 1067"/>
                <a:gd name="T10" fmla="*/ 0 w 798"/>
                <a:gd name="T11" fmla="*/ 476 h 1067"/>
                <a:gd name="T12" fmla="*/ 40 w 798"/>
                <a:gd name="T13" fmla="*/ 395 h 1067"/>
                <a:gd name="T14" fmla="*/ 38 w 798"/>
                <a:gd name="T15" fmla="*/ 328 h 1067"/>
                <a:gd name="T16" fmla="*/ 56 w 798"/>
                <a:gd name="T17" fmla="*/ 299 h 1067"/>
                <a:gd name="T18" fmla="*/ 62 w 798"/>
                <a:gd name="T19" fmla="*/ 249 h 1067"/>
                <a:gd name="T20" fmla="*/ 96 w 798"/>
                <a:gd name="T21" fmla="*/ 237 h 1067"/>
                <a:gd name="T22" fmla="*/ 127 w 798"/>
                <a:gd name="T23" fmla="*/ 197 h 1067"/>
                <a:gd name="T24" fmla="*/ 138 w 798"/>
                <a:gd name="T25" fmla="*/ 182 h 1067"/>
                <a:gd name="T26" fmla="*/ 145 w 798"/>
                <a:gd name="T27" fmla="*/ 237 h 1067"/>
                <a:gd name="T28" fmla="*/ 151 w 798"/>
                <a:gd name="T29" fmla="*/ 278 h 1067"/>
                <a:gd name="T30" fmla="*/ 153 w 798"/>
                <a:gd name="T31" fmla="*/ 240 h 1067"/>
                <a:gd name="T32" fmla="*/ 167 w 798"/>
                <a:gd name="T33" fmla="*/ 225 h 1067"/>
                <a:gd name="T34" fmla="*/ 156 w 798"/>
                <a:gd name="T35" fmla="*/ 273 h 1067"/>
                <a:gd name="T36" fmla="*/ 173 w 798"/>
                <a:gd name="T37" fmla="*/ 252 h 1067"/>
                <a:gd name="T38" fmla="*/ 174 w 798"/>
                <a:gd name="T39" fmla="*/ 154 h 1067"/>
                <a:gd name="T40" fmla="*/ 214 w 798"/>
                <a:gd name="T41" fmla="*/ 114 h 1067"/>
                <a:gd name="T42" fmla="*/ 245 w 798"/>
                <a:gd name="T43" fmla="*/ 98 h 1067"/>
                <a:gd name="T44" fmla="*/ 217 w 798"/>
                <a:gd name="T45" fmla="*/ 50 h 1067"/>
                <a:gd name="T46" fmla="*/ 242 w 798"/>
                <a:gd name="T47" fmla="*/ 12 h 1067"/>
                <a:gd name="T48" fmla="*/ 291 w 798"/>
                <a:gd name="T49" fmla="*/ 9 h 1067"/>
                <a:gd name="T50" fmla="*/ 349 w 798"/>
                <a:gd name="T51" fmla="*/ 23 h 1067"/>
                <a:gd name="T52" fmla="*/ 400 w 798"/>
                <a:gd name="T53" fmla="*/ 62 h 1067"/>
                <a:gd name="T54" fmla="*/ 457 w 798"/>
                <a:gd name="T55" fmla="*/ 76 h 1067"/>
                <a:gd name="T56" fmla="*/ 512 w 798"/>
                <a:gd name="T57" fmla="*/ 86 h 1067"/>
                <a:gd name="T58" fmla="*/ 551 w 798"/>
                <a:gd name="T59" fmla="*/ 135 h 1067"/>
                <a:gd name="T60" fmla="*/ 546 w 798"/>
                <a:gd name="T61" fmla="*/ 157 h 1067"/>
                <a:gd name="T62" fmla="*/ 534 w 798"/>
                <a:gd name="T63" fmla="*/ 182 h 1067"/>
                <a:gd name="T64" fmla="*/ 567 w 798"/>
                <a:gd name="T65" fmla="*/ 213 h 1067"/>
                <a:gd name="T66" fmla="*/ 573 w 798"/>
                <a:gd name="T67" fmla="*/ 260 h 1067"/>
                <a:gd name="T68" fmla="*/ 564 w 798"/>
                <a:gd name="T69" fmla="*/ 350 h 1067"/>
                <a:gd name="T70" fmla="*/ 543 w 798"/>
                <a:gd name="T71" fmla="*/ 399 h 1067"/>
                <a:gd name="T72" fmla="*/ 502 w 798"/>
                <a:gd name="T73" fmla="*/ 430 h 1067"/>
                <a:gd name="T74" fmla="*/ 487 w 798"/>
                <a:gd name="T75" fmla="*/ 501 h 1067"/>
                <a:gd name="T76" fmla="*/ 537 w 798"/>
                <a:gd name="T77" fmla="*/ 532 h 1067"/>
                <a:gd name="T78" fmla="*/ 579 w 798"/>
                <a:gd name="T79" fmla="*/ 483 h 1067"/>
                <a:gd name="T80" fmla="*/ 620 w 798"/>
                <a:gd name="T81" fmla="*/ 421 h 1067"/>
                <a:gd name="T82" fmla="*/ 651 w 798"/>
                <a:gd name="T83" fmla="*/ 398 h 1067"/>
                <a:gd name="T84" fmla="*/ 709 w 798"/>
                <a:gd name="T85" fmla="*/ 421 h 1067"/>
                <a:gd name="T86" fmla="*/ 747 w 798"/>
                <a:gd name="T87" fmla="*/ 517 h 1067"/>
                <a:gd name="T88" fmla="*/ 779 w 798"/>
                <a:gd name="T89" fmla="*/ 620 h 1067"/>
                <a:gd name="T90" fmla="*/ 794 w 798"/>
                <a:gd name="T91" fmla="*/ 688 h 1067"/>
                <a:gd name="T92" fmla="*/ 794 w 798"/>
                <a:gd name="T93" fmla="*/ 756 h 1067"/>
                <a:gd name="T94" fmla="*/ 775 w 798"/>
                <a:gd name="T95" fmla="*/ 749 h 1067"/>
                <a:gd name="T96" fmla="*/ 744 w 798"/>
                <a:gd name="T97" fmla="*/ 756 h 1067"/>
                <a:gd name="T98" fmla="*/ 733 w 798"/>
                <a:gd name="T99" fmla="*/ 812 h 1067"/>
                <a:gd name="T100" fmla="*/ 692 w 798"/>
                <a:gd name="T101" fmla="*/ 859 h 1067"/>
                <a:gd name="T102" fmla="*/ 689 w 798"/>
                <a:gd name="T103" fmla="*/ 923 h 1067"/>
                <a:gd name="T104" fmla="*/ 644 w 798"/>
                <a:gd name="T105" fmla="*/ 99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8" h="1067">
                  <a:moveTo>
                    <a:pt x="385" y="1025"/>
                  </a:moveTo>
                  <a:lnTo>
                    <a:pt x="384" y="1023"/>
                  </a:lnTo>
                  <a:lnTo>
                    <a:pt x="381" y="1025"/>
                  </a:lnTo>
                  <a:lnTo>
                    <a:pt x="199" y="1047"/>
                  </a:lnTo>
                  <a:lnTo>
                    <a:pt x="3" y="1067"/>
                  </a:lnTo>
                  <a:lnTo>
                    <a:pt x="15" y="1056"/>
                  </a:lnTo>
                  <a:lnTo>
                    <a:pt x="43" y="1025"/>
                  </a:lnTo>
                  <a:lnTo>
                    <a:pt x="50" y="992"/>
                  </a:lnTo>
                  <a:lnTo>
                    <a:pt x="56" y="975"/>
                  </a:lnTo>
                  <a:lnTo>
                    <a:pt x="65" y="957"/>
                  </a:lnTo>
                  <a:lnTo>
                    <a:pt x="77" y="932"/>
                  </a:lnTo>
                  <a:lnTo>
                    <a:pt x="84" y="920"/>
                  </a:lnTo>
                  <a:lnTo>
                    <a:pt x="91" y="886"/>
                  </a:lnTo>
                  <a:lnTo>
                    <a:pt x="94" y="858"/>
                  </a:lnTo>
                  <a:lnTo>
                    <a:pt x="94" y="802"/>
                  </a:lnTo>
                  <a:lnTo>
                    <a:pt x="89" y="769"/>
                  </a:lnTo>
                  <a:lnTo>
                    <a:pt x="83" y="740"/>
                  </a:lnTo>
                  <a:lnTo>
                    <a:pt x="74" y="709"/>
                  </a:lnTo>
                  <a:lnTo>
                    <a:pt x="31" y="642"/>
                  </a:lnTo>
                  <a:lnTo>
                    <a:pt x="27" y="622"/>
                  </a:lnTo>
                  <a:lnTo>
                    <a:pt x="12" y="595"/>
                  </a:lnTo>
                  <a:lnTo>
                    <a:pt x="6" y="582"/>
                  </a:lnTo>
                  <a:lnTo>
                    <a:pt x="7" y="570"/>
                  </a:lnTo>
                  <a:lnTo>
                    <a:pt x="15" y="557"/>
                  </a:lnTo>
                  <a:lnTo>
                    <a:pt x="21" y="544"/>
                  </a:lnTo>
                  <a:lnTo>
                    <a:pt x="21" y="532"/>
                  </a:lnTo>
                  <a:lnTo>
                    <a:pt x="16" y="511"/>
                  </a:lnTo>
                  <a:lnTo>
                    <a:pt x="15" y="499"/>
                  </a:lnTo>
                  <a:lnTo>
                    <a:pt x="2" y="480"/>
                  </a:lnTo>
                  <a:lnTo>
                    <a:pt x="0" y="476"/>
                  </a:lnTo>
                  <a:lnTo>
                    <a:pt x="6" y="467"/>
                  </a:lnTo>
                  <a:lnTo>
                    <a:pt x="12" y="460"/>
                  </a:lnTo>
                  <a:lnTo>
                    <a:pt x="21" y="442"/>
                  </a:lnTo>
                  <a:lnTo>
                    <a:pt x="28" y="419"/>
                  </a:lnTo>
                  <a:lnTo>
                    <a:pt x="40" y="395"/>
                  </a:lnTo>
                  <a:lnTo>
                    <a:pt x="40" y="378"/>
                  </a:lnTo>
                  <a:lnTo>
                    <a:pt x="38" y="366"/>
                  </a:lnTo>
                  <a:lnTo>
                    <a:pt x="40" y="350"/>
                  </a:lnTo>
                  <a:lnTo>
                    <a:pt x="40" y="337"/>
                  </a:lnTo>
                  <a:lnTo>
                    <a:pt x="38" y="328"/>
                  </a:lnTo>
                  <a:lnTo>
                    <a:pt x="33" y="321"/>
                  </a:lnTo>
                  <a:lnTo>
                    <a:pt x="30" y="313"/>
                  </a:lnTo>
                  <a:lnTo>
                    <a:pt x="33" y="308"/>
                  </a:lnTo>
                  <a:lnTo>
                    <a:pt x="40" y="303"/>
                  </a:lnTo>
                  <a:lnTo>
                    <a:pt x="56" y="299"/>
                  </a:lnTo>
                  <a:lnTo>
                    <a:pt x="61" y="293"/>
                  </a:lnTo>
                  <a:lnTo>
                    <a:pt x="62" y="276"/>
                  </a:lnTo>
                  <a:lnTo>
                    <a:pt x="61" y="262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71" y="252"/>
                  </a:lnTo>
                  <a:lnTo>
                    <a:pt x="77" y="249"/>
                  </a:lnTo>
                  <a:lnTo>
                    <a:pt x="81" y="232"/>
                  </a:lnTo>
                  <a:lnTo>
                    <a:pt x="87" y="232"/>
                  </a:lnTo>
                  <a:lnTo>
                    <a:pt x="96" y="237"/>
                  </a:lnTo>
                  <a:lnTo>
                    <a:pt x="102" y="237"/>
                  </a:lnTo>
                  <a:lnTo>
                    <a:pt x="108" y="228"/>
                  </a:lnTo>
                  <a:lnTo>
                    <a:pt x="111" y="211"/>
                  </a:lnTo>
                  <a:lnTo>
                    <a:pt x="120" y="207"/>
                  </a:lnTo>
                  <a:lnTo>
                    <a:pt x="127" y="197"/>
                  </a:lnTo>
                  <a:lnTo>
                    <a:pt x="133" y="173"/>
                  </a:lnTo>
                  <a:lnTo>
                    <a:pt x="145" y="164"/>
                  </a:lnTo>
                  <a:lnTo>
                    <a:pt x="151" y="167"/>
                  </a:lnTo>
                  <a:lnTo>
                    <a:pt x="149" y="173"/>
                  </a:lnTo>
                  <a:lnTo>
                    <a:pt x="138" y="182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46" y="207"/>
                  </a:lnTo>
                  <a:lnTo>
                    <a:pt x="141" y="207"/>
                  </a:lnTo>
                  <a:lnTo>
                    <a:pt x="145" y="237"/>
                  </a:lnTo>
                  <a:lnTo>
                    <a:pt x="139" y="241"/>
                  </a:lnTo>
                  <a:lnTo>
                    <a:pt x="138" y="256"/>
                  </a:lnTo>
                  <a:lnTo>
                    <a:pt x="141" y="267"/>
                  </a:lnTo>
                  <a:lnTo>
                    <a:pt x="143" y="278"/>
                  </a:lnTo>
                  <a:lnTo>
                    <a:pt x="151" y="278"/>
                  </a:lnTo>
                  <a:lnTo>
                    <a:pt x="152" y="260"/>
                  </a:lnTo>
                  <a:lnTo>
                    <a:pt x="159" y="246"/>
                  </a:lnTo>
                  <a:lnTo>
                    <a:pt x="156" y="243"/>
                  </a:lnTo>
                  <a:lnTo>
                    <a:pt x="153" y="244"/>
                  </a:lnTo>
                  <a:lnTo>
                    <a:pt x="153" y="240"/>
                  </a:lnTo>
                  <a:lnTo>
                    <a:pt x="156" y="237"/>
                  </a:lnTo>
                  <a:lnTo>
                    <a:pt x="156" y="225"/>
                  </a:lnTo>
                  <a:lnTo>
                    <a:pt x="161" y="220"/>
                  </a:lnTo>
                  <a:lnTo>
                    <a:pt x="165" y="219"/>
                  </a:lnTo>
                  <a:lnTo>
                    <a:pt x="167" y="225"/>
                  </a:lnTo>
                  <a:lnTo>
                    <a:pt x="165" y="232"/>
                  </a:lnTo>
                  <a:lnTo>
                    <a:pt x="165" y="250"/>
                  </a:lnTo>
                  <a:lnTo>
                    <a:pt x="162" y="255"/>
                  </a:lnTo>
                  <a:lnTo>
                    <a:pt x="158" y="263"/>
                  </a:lnTo>
                  <a:lnTo>
                    <a:pt x="156" y="273"/>
                  </a:lnTo>
                  <a:lnTo>
                    <a:pt x="156" y="281"/>
                  </a:lnTo>
                  <a:lnTo>
                    <a:pt x="164" y="284"/>
                  </a:lnTo>
                  <a:lnTo>
                    <a:pt x="168" y="273"/>
                  </a:lnTo>
                  <a:lnTo>
                    <a:pt x="170" y="260"/>
                  </a:lnTo>
                  <a:lnTo>
                    <a:pt x="173" y="252"/>
                  </a:lnTo>
                  <a:lnTo>
                    <a:pt x="179" y="241"/>
                  </a:lnTo>
                  <a:lnTo>
                    <a:pt x="182" y="216"/>
                  </a:lnTo>
                  <a:lnTo>
                    <a:pt x="180" y="188"/>
                  </a:lnTo>
                  <a:lnTo>
                    <a:pt x="174" y="164"/>
                  </a:lnTo>
                  <a:lnTo>
                    <a:pt x="174" y="154"/>
                  </a:lnTo>
                  <a:lnTo>
                    <a:pt x="177" y="142"/>
                  </a:lnTo>
                  <a:lnTo>
                    <a:pt x="186" y="133"/>
                  </a:lnTo>
                  <a:lnTo>
                    <a:pt x="196" y="127"/>
                  </a:lnTo>
                  <a:lnTo>
                    <a:pt x="204" y="119"/>
                  </a:lnTo>
                  <a:lnTo>
                    <a:pt x="214" y="114"/>
                  </a:lnTo>
                  <a:lnTo>
                    <a:pt x="229" y="110"/>
                  </a:lnTo>
                  <a:lnTo>
                    <a:pt x="249" y="110"/>
                  </a:lnTo>
                  <a:lnTo>
                    <a:pt x="252" y="104"/>
                  </a:lnTo>
                  <a:lnTo>
                    <a:pt x="252" y="99"/>
                  </a:lnTo>
                  <a:lnTo>
                    <a:pt x="245" y="98"/>
                  </a:lnTo>
                  <a:lnTo>
                    <a:pt x="239" y="101"/>
                  </a:lnTo>
                  <a:lnTo>
                    <a:pt x="229" y="95"/>
                  </a:lnTo>
                  <a:lnTo>
                    <a:pt x="217" y="83"/>
                  </a:lnTo>
                  <a:lnTo>
                    <a:pt x="214" y="59"/>
                  </a:lnTo>
                  <a:lnTo>
                    <a:pt x="217" y="50"/>
                  </a:lnTo>
                  <a:lnTo>
                    <a:pt x="229" y="38"/>
                  </a:lnTo>
                  <a:lnTo>
                    <a:pt x="235" y="29"/>
                  </a:lnTo>
                  <a:lnTo>
                    <a:pt x="235" y="20"/>
                  </a:lnTo>
                  <a:lnTo>
                    <a:pt x="226" y="15"/>
                  </a:lnTo>
                  <a:lnTo>
                    <a:pt x="242" y="12"/>
                  </a:lnTo>
                  <a:lnTo>
                    <a:pt x="260" y="12"/>
                  </a:lnTo>
                  <a:lnTo>
                    <a:pt x="264" y="5"/>
                  </a:lnTo>
                  <a:lnTo>
                    <a:pt x="267" y="0"/>
                  </a:lnTo>
                  <a:lnTo>
                    <a:pt x="270" y="2"/>
                  </a:lnTo>
                  <a:lnTo>
                    <a:pt x="291" y="9"/>
                  </a:lnTo>
                  <a:lnTo>
                    <a:pt x="304" y="17"/>
                  </a:lnTo>
                  <a:lnTo>
                    <a:pt x="320" y="26"/>
                  </a:lnTo>
                  <a:lnTo>
                    <a:pt x="331" y="29"/>
                  </a:lnTo>
                  <a:lnTo>
                    <a:pt x="337" y="23"/>
                  </a:lnTo>
                  <a:lnTo>
                    <a:pt x="349" y="23"/>
                  </a:lnTo>
                  <a:lnTo>
                    <a:pt x="359" y="26"/>
                  </a:lnTo>
                  <a:lnTo>
                    <a:pt x="372" y="29"/>
                  </a:lnTo>
                  <a:lnTo>
                    <a:pt x="388" y="45"/>
                  </a:lnTo>
                  <a:lnTo>
                    <a:pt x="393" y="56"/>
                  </a:lnTo>
                  <a:lnTo>
                    <a:pt x="400" y="62"/>
                  </a:lnTo>
                  <a:lnTo>
                    <a:pt x="415" y="58"/>
                  </a:lnTo>
                  <a:lnTo>
                    <a:pt x="427" y="56"/>
                  </a:lnTo>
                  <a:lnTo>
                    <a:pt x="438" y="64"/>
                  </a:lnTo>
                  <a:lnTo>
                    <a:pt x="447" y="68"/>
                  </a:lnTo>
                  <a:lnTo>
                    <a:pt x="457" y="76"/>
                  </a:lnTo>
                  <a:lnTo>
                    <a:pt x="468" y="73"/>
                  </a:lnTo>
                  <a:lnTo>
                    <a:pt x="478" y="80"/>
                  </a:lnTo>
                  <a:lnTo>
                    <a:pt x="493" y="85"/>
                  </a:lnTo>
                  <a:lnTo>
                    <a:pt x="505" y="85"/>
                  </a:lnTo>
                  <a:lnTo>
                    <a:pt x="512" y="86"/>
                  </a:lnTo>
                  <a:lnTo>
                    <a:pt x="522" y="92"/>
                  </a:lnTo>
                  <a:lnTo>
                    <a:pt x="531" y="101"/>
                  </a:lnTo>
                  <a:lnTo>
                    <a:pt x="536" y="119"/>
                  </a:lnTo>
                  <a:lnTo>
                    <a:pt x="542" y="127"/>
                  </a:lnTo>
                  <a:lnTo>
                    <a:pt x="551" y="135"/>
                  </a:lnTo>
                  <a:lnTo>
                    <a:pt x="554" y="142"/>
                  </a:lnTo>
                  <a:lnTo>
                    <a:pt x="562" y="155"/>
                  </a:lnTo>
                  <a:lnTo>
                    <a:pt x="565" y="161"/>
                  </a:lnTo>
                  <a:lnTo>
                    <a:pt x="557" y="158"/>
                  </a:lnTo>
                  <a:lnTo>
                    <a:pt x="546" y="157"/>
                  </a:lnTo>
                  <a:lnTo>
                    <a:pt x="543" y="152"/>
                  </a:lnTo>
                  <a:lnTo>
                    <a:pt x="542" y="148"/>
                  </a:lnTo>
                  <a:lnTo>
                    <a:pt x="531" y="158"/>
                  </a:lnTo>
                  <a:lnTo>
                    <a:pt x="533" y="173"/>
                  </a:lnTo>
                  <a:lnTo>
                    <a:pt x="534" y="182"/>
                  </a:lnTo>
                  <a:lnTo>
                    <a:pt x="543" y="190"/>
                  </a:lnTo>
                  <a:lnTo>
                    <a:pt x="549" y="194"/>
                  </a:lnTo>
                  <a:lnTo>
                    <a:pt x="561" y="197"/>
                  </a:lnTo>
                  <a:lnTo>
                    <a:pt x="562" y="205"/>
                  </a:lnTo>
                  <a:lnTo>
                    <a:pt x="567" y="213"/>
                  </a:lnTo>
                  <a:lnTo>
                    <a:pt x="570" y="222"/>
                  </a:lnTo>
                  <a:lnTo>
                    <a:pt x="570" y="235"/>
                  </a:lnTo>
                  <a:lnTo>
                    <a:pt x="576" y="240"/>
                  </a:lnTo>
                  <a:lnTo>
                    <a:pt x="576" y="246"/>
                  </a:lnTo>
                  <a:lnTo>
                    <a:pt x="573" y="260"/>
                  </a:lnTo>
                  <a:lnTo>
                    <a:pt x="574" y="291"/>
                  </a:lnTo>
                  <a:lnTo>
                    <a:pt x="577" y="321"/>
                  </a:lnTo>
                  <a:lnTo>
                    <a:pt x="576" y="327"/>
                  </a:lnTo>
                  <a:lnTo>
                    <a:pt x="577" y="335"/>
                  </a:lnTo>
                  <a:lnTo>
                    <a:pt x="564" y="350"/>
                  </a:lnTo>
                  <a:lnTo>
                    <a:pt x="549" y="356"/>
                  </a:lnTo>
                  <a:lnTo>
                    <a:pt x="542" y="361"/>
                  </a:lnTo>
                  <a:lnTo>
                    <a:pt x="545" y="375"/>
                  </a:lnTo>
                  <a:lnTo>
                    <a:pt x="542" y="384"/>
                  </a:lnTo>
                  <a:lnTo>
                    <a:pt x="543" y="399"/>
                  </a:lnTo>
                  <a:lnTo>
                    <a:pt x="540" y="411"/>
                  </a:lnTo>
                  <a:lnTo>
                    <a:pt x="531" y="412"/>
                  </a:lnTo>
                  <a:lnTo>
                    <a:pt x="527" y="419"/>
                  </a:lnTo>
                  <a:lnTo>
                    <a:pt x="525" y="427"/>
                  </a:lnTo>
                  <a:lnTo>
                    <a:pt x="502" y="430"/>
                  </a:lnTo>
                  <a:lnTo>
                    <a:pt x="493" y="446"/>
                  </a:lnTo>
                  <a:lnTo>
                    <a:pt x="487" y="457"/>
                  </a:lnTo>
                  <a:lnTo>
                    <a:pt x="490" y="486"/>
                  </a:lnTo>
                  <a:lnTo>
                    <a:pt x="487" y="495"/>
                  </a:lnTo>
                  <a:lnTo>
                    <a:pt x="487" y="501"/>
                  </a:lnTo>
                  <a:lnTo>
                    <a:pt x="493" y="514"/>
                  </a:lnTo>
                  <a:lnTo>
                    <a:pt x="502" y="519"/>
                  </a:lnTo>
                  <a:lnTo>
                    <a:pt x="518" y="522"/>
                  </a:lnTo>
                  <a:lnTo>
                    <a:pt x="527" y="527"/>
                  </a:lnTo>
                  <a:lnTo>
                    <a:pt x="537" y="532"/>
                  </a:lnTo>
                  <a:lnTo>
                    <a:pt x="546" y="526"/>
                  </a:lnTo>
                  <a:lnTo>
                    <a:pt x="557" y="507"/>
                  </a:lnTo>
                  <a:lnTo>
                    <a:pt x="565" y="495"/>
                  </a:lnTo>
                  <a:lnTo>
                    <a:pt x="570" y="499"/>
                  </a:lnTo>
                  <a:lnTo>
                    <a:pt x="579" y="483"/>
                  </a:lnTo>
                  <a:lnTo>
                    <a:pt x="581" y="467"/>
                  </a:lnTo>
                  <a:lnTo>
                    <a:pt x="592" y="451"/>
                  </a:lnTo>
                  <a:lnTo>
                    <a:pt x="599" y="437"/>
                  </a:lnTo>
                  <a:lnTo>
                    <a:pt x="602" y="424"/>
                  </a:lnTo>
                  <a:lnTo>
                    <a:pt x="620" y="421"/>
                  </a:lnTo>
                  <a:lnTo>
                    <a:pt x="630" y="412"/>
                  </a:lnTo>
                  <a:lnTo>
                    <a:pt x="639" y="412"/>
                  </a:lnTo>
                  <a:lnTo>
                    <a:pt x="644" y="404"/>
                  </a:lnTo>
                  <a:lnTo>
                    <a:pt x="644" y="399"/>
                  </a:lnTo>
                  <a:lnTo>
                    <a:pt x="651" y="398"/>
                  </a:lnTo>
                  <a:lnTo>
                    <a:pt x="654" y="393"/>
                  </a:lnTo>
                  <a:lnTo>
                    <a:pt x="661" y="392"/>
                  </a:lnTo>
                  <a:lnTo>
                    <a:pt x="683" y="398"/>
                  </a:lnTo>
                  <a:lnTo>
                    <a:pt x="694" y="402"/>
                  </a:lnTo>
                  <a:lnTo>
                    <a:pt x="709" y="421"/>
                  </a:lnTo>
                  <a:lnTo>
                    <a:pt x="716" y="436"/>
                  </a:lnTo>
                  <a:lnTo>
                    <a:pt x="730" y="455"/>
                  </a:lnTo>
                  <a:lnTo>
                    <a:pt x="735" y="480"/>
                  </a:lnTo>
                  <a:lnTo>
                    <a:pt x="739" y="499"/>
                  </a:lnTo>
                  <a:lnTo>
                    <a:pt x="747" y="517"/>
                  </a:lnTo>
                  <a:lnTo>
                    <a:pt x="757" y="538"/>
                  </a:lnTo>
                  <a:lnTo>
                    <a:pt x="760" y="552"/>
                  </a:lnTo>
                  <a:lnTo>
                    <a:pt x="765" y="580"/>
                  </a:lnTo>
                  <a:lnTo>
                    <a:pt x="778" y="610"/>
                  </a:lnTo>
                  <a:lnTo>
                    <a:pt x="779" y="620"/>
                  </a:lnTo>
                  <a:lnTo>
                    <a:pt x="787" y="633"/>
                  </a:lnTo>
                  <a:lnTo>
                    <a:pt x="797" y="648"/>
                  </a:lnTo>
                  <a:lnTo>
                    <a:pt x="798" y="659"/>
                  </a:lnTo>
                  <a:lnTo>
                    <a:pt x="794" y="672"/>
                  </a:lnTo>
                  <a:lnTo>
                    <a:pt x="794" y="688"/>
                  </a:lnTo>
                  <a:lnTo>
                    <a:pt x="794" y="697"/>
                  </a:lnTo>
                  <a:lnTo>
                    <a:pt x="797" y="715"/>
                  </a:lnTo>
                  <a:lnTo>
                    <a:pt x="795" y="731"/>
                  </a:lnTo>
                  <a:lnTo>
                    <a:pt x="795" y="747"/>
                  </a:lnTo>
                  <a:lnTo>
                    <a:pt x="794" y="756"/>
                  </a:lnTo>
                  <a:lnTo>
                    <a:pt x="784" y="766"/>
                  </a:lnTo>
                  <a:lnTo>
                    <a:pt x="778" y="763"/>
                  </a:lnTo>
                  <a:lnTo>
                    <a:pt x="775" y="761"/>
                  </a:lnTo>
                  <a:lnTo>
                    <a:pt x="772" y="753"/>
                  </a:lnTo>
                  <a:lnTo>
                    <a:pt x="775" y="749"/>
                  </a:lnTo>
                  <a:lnTo>
                    <a:pt x="772" y="740"/>
                  </a:lnTo>
                  <a:lnTo>
                    <a:pt x="760" y="736"/>
                  </a:lnTo>
                  <a:lnTo>
                    <a:pt x="753" y="740"/>
                  </a:lnTo>
                  <a:lnTo>
                    <a:pt x="747" y="749"/>
                  </a:lnTo>
                  <a:lnTo>
                    <a:pt x="744" y="756"/>
                  </a:lnTo>
                  <a:lnTo>
                    <a:pt x="745" y="765"/>
                  </a:lnTo>
                  <a:lnTo>
                    <a:pt x="735" y="772"/>
                  </a:lnTo>
                  <a:lnTo>
                    <a:pt x="732" y="781"/>
                  </a:lnTo>
                  <a:lnTo>
                    <a:pt x="735" y="797"/>
                  </a:lnTo>
                  <a:lnTo>
                    <a:pt x="733" y="812"/>
                  </a:lnTo>
                  <a:lnTo>
                    <a:pt x="729" y="826"/>
                  </a:lnTo>
                  <a:lnTo>
                    <a:pt x="715" y="833"/>
                  </a:lnTo>
                  <a:lnTo>
                    <a:pt x="704" y="839"/>
                  </a:lnTo>
                  <a:lnTo>
                    <a:pt x="698" y="847"/>
                  </a:lnTo>
                  <a:lnTo>
                    <a:pt x="692" y="859"/>
                  </a:lnTo>
                  <a:lnTo>
                    <a:pt x="695" y="867"/>
                  </a:lnTo>
                  <a:lnTo>
                    <a:pt x="697" y="879"/>
                  </a:lnTo>
                  <a:lnTo>
                    <a:pt x="695" y="901"/>
                  </a:lnTo>
                  <a:lnTo>
                    <a:pt x="692" y="909"/>
                  </a:lnTo>
                  <a:lnTo>
                    <a:pt x="689" y="923"/>
                  </a:lnTo>
                  <a:lnTo>
                    <a:pt x="680" y="932"/>
                  </a:lnTo>
                  <a:lnTo>
                    <a:pt x="668" y="950"/>
                  </a:lnTo>
                  <a:lnTo>
                    <a:pt x="658" y="964"/>
                  </a:lnTo>
                  <a:lnTo>
                    <a:pt x="651" y="986"/>
                  </a:lnTo>
                  <a:lnTo>
                    <a:pt x="644" y="995"/>
                  </a:lnTo>
                  <a:lnTo>
                    <a:pt x="390" y="1038"/>
                  </a:lnTo>
                  <a:lnTo>
                    <a:pt x="388" y="1035"/>
                  </a:lnTo>
                  <a:lnTo>
                    <a:pt x="387" y="1025"/>
                  </a:lnTo>
                  <a:lnTo>
                    <a:pt x="385" y="102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05">
              <a:extLst>
                <a:ext uri="{FF2B5EF4-FFF2-40B4-BE49-F238E27FC236}">
                  <a16:creationId xmlns:a16="http://schemas.microsoft.com/office/drawing/2014/main" id="{97426385-C4F7-4D5F-959B-54741997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327" y="2622171"/>
              <a:ext cx="668847" cy="307923"/>
            </a:xfrm>
            <a:custGeom>
              <a:avLst/>
              <a:gdLst>
                <a:gd name="T0" fmla="*/ 444 w 1248"/>
                <a:gd name="T1" fmla="*/ 428 h 598"/>
                <a:gd name="T2" fmla="*/ 489 w 1248"/>
                <a:gd name="T3" fmla="*/ 474 h 598"/>
                <a:gd name="T4" fmla="*/ 486 w 1248"/>
                <a:gd name="T5" fmla="*/ 541 h 598"/>
                <a:gd name="T6" fmla="*/ 515 w 1248"/>
                <a:gd name="T7" fmla="*/ 542 h 598"/>
                <a:gd name="T8" fmla="*/ 519 w 1248"/>
                <a:gd name="T9" fmla="*/ 598 h 598"/>
                <a:gd name="T10" fmla="*/ 577 w 1248"/>
                <a:gd name="T11" fmla="*/ 492 h 598"/>
                <a:gd name="T12" fmla="*/ 611 w 1248"/>
                <a:gd name="T13" fmla="*/ 420 h 598"/>
                <a:gd name="T14" fmla="*/ 650 w 1248"/>
                <a:gd name="T15" fmla="*/ 430 h 598"/>
                <a:gd name="T16" fmla="*/ 706 w 1248"/>
                <a:gd name="T17" fmla="*/ 421 h 598"/>
                <a:gd name="T18" fmla="*/ 748 w 1248"/>
                <a:gd name="T19" fmla="*/ 364 h 598"/>
                <a:gd name="T20" fmla="*/ 811 w 1248"/>
                <a:gd name="T21" fmla="*/ 353 h 598"/>
                <a:gd name="T22" fmla="*/ 863 w 1248"/>
                <a:gd name="T23" fmla="*/ 333 h 598"/>
                <a:gd name="T24" fmla="*/ 963 w 1248"/>
                <a:gd name="T25" fmla="*/ 322 h 598"/>
                <a:gd name="T26" fmla="*/ 1021 w 1248"/>
                <a:gd name="T27" fmla="*/ 334 h 598"/>
                <a:gd name="T28" fmla="*/ 1043 w 1248"/>
                <a:gd name="T29" fmla="*/ 309 h 598"/>
                <a:gd name="T30" fmla="*/ 1108 w 1248"/>
                <a:gd name="T31" fmla="*/ 319 h 598"/>
                <a:gd name="T32" fmla="*/ 1185 w 1248"/>
                <a:gd name="T33" fmla="*/ 313 h 598"/>
                <a:gd name="T34" fmla="*/ 1248 w 1248"/>
                <a:gd name="T35" fmla="*/ 291 h 598"/>
                <a:gd name="T36" fmla="*/ 1174 w 1248"/>
                <a:gd name="T37" fmla="*/ 271 h 598"/>
                <a:gd name="T38" fmla="*/ 1143 w 1248"/>
                <a:gd name="T39" fmla="*/ 271 h 598"/>
                <a:gd name="T40" fmla="*/ 1111 w 1248"/>
                <a:gd name="T41" fmla="*/ 211 h 598"/>
                <a:gd name="T42" fmla="*/ 1093 w 1248"/>
                <a:gd name="T43" fmla="*/ 175 h 598"/>
                <a:gd name="T44" fmla="*/ 1054 w 1248"/>
                <a:gd name="T45" fmla="*/ 188 h 598"/>
                <a:gd name="T46" fmla="*/ 1006 w 1248"/>
                <a:gd name="T47" fmla="*/ 200 h 598"/>
                <a:gd name="T48" fmla="*/ 959 w 1248"/>
                <a:gd name="T49" fmla="*/ 206 h 598"/>
                <a:gd name="T50" fmla="*/ 947 w 1248"/>
                <a:gd name="T51" fmla="*/ 160 h 598"/>
                <a:gd name="T52" fmla="*/ 948 w 1248"/>
                <a:gd name="T53" fmla="*/ 129 h 598"/>
                <a:gd name="T54" fmla="*/ 890 w 1248"/>
                <a:gd name="T55" fmla="*/ 144 h 598"/>
                <a:gd name="T56" fmla="*/ 798 w 1248"/>
                <a:gd name="T57" fmla="*/ 166 h 598"/>
                <a:gd name="T58" fmla="*/ 702 w 1248"/>
                <a:gd name="T59" fmla="*/ 214 h 598"/>
                <a:gd name="T60" fmla="*/ 667 w 1248"/>
                <a:gd name="T61" fmla="*/ 244 h 598"/>
                <a:gd name="T62" fmla="*/ 624 w 1248"/>
                <a:gd name="T63" fmla="*/ 241 h 598"/>
                <a:gd name="T64" fmla="*/ 559 w 1248"/>
                <a:gd name="T65" fmla="*/ 240 h 598"/>
                <a:gd name="T66" fmla="*/ 507 w 1248"/>
                <a:gd name="T67" fmla="*/ 199 h 598"/>
                <a:gd name="T68" fmla="*/ 469 w 1248"/>
                <a:gd name="T69" fmla="*/ 161 h 598"/>
                <a:gd name="T70" fmla="*/ 404 w 1248"/>
                <a:gd name="T71" fmla="*/ 142 h 598"/>
                <a:gd name="T72" fmla="*/ 355 w 1248"/>
                <a:gd name="T73" fmla="*/ 166 h 598"/>
                <a:gd name="T74" fmla="*/ 340 w 1248"/>
                <a:gd name="T75" fmla="*/ 137 h 598"/>
                <a:gd name="T76" fmla="*/ 363 w 1248"/>
                <a:gd name="T77" fmla="*/ 99 h 598"/>
                <a:gd name="T78" fmla="*/ 395 w 1248"/>
                <a:gd name="T79" fmla="*/ 58 h 598"/>
                <a:gd name="T80" fmla="*/ 414 w 1248"/>
                <a:gd name="T81" fmla="*/ 30 h 598"/>
                <a:gd name="T82" fmla="*/ 450 w 1248"/>
                <a:gd name="T83" fmla="*/ 21 h 598"/>
                <a:gd name="T84" fmla="*/ 405 w 1248"/>
                <a:gd name="T85" fmla="*/ 3 h 598"/>
                <a:gd name="T86" fmla="*/ 351 w 1248"/>
                <a:gd name="T87" fmla="*/ 27 h 598"/>
                <a:gd name="T88" fmla="*/ 311 w 1248"/>
                <a:gd name="T89" fmla="*/ 67 h 598"/>
                <a:gd name="T90" fmla="*/ 255 w 1248"/>
                <a:gd name="T91" fmla="*/ 117 h 598"/>
                <a:gd name="T92" fmla="*/ 230 w 1248"/>
                <a:gd name="T93" fmla="*/ 144 h 598"/>
                <a:gd name="T94" fmla="*/ 194 w 1248"/>
                <a:gd name="T95" fmla="*/ 170 h 598"/>
                <a:gd name="T96" fmla="*/ 117 w 1248"/>
                <a:gd name="T97" fmla="*/ 193 h 598"/>
                <a:gd name="T98" fmla="*/ 50 w 1248"/>
                <a:gd name="T99" fmla="*/ 241 h 598"/>
                <a:gd name="T100" fmla="*/ 4 w 1248"/>
                <a:gd name="T101" fmla="*/ 275 h 598"/>
                <a:gd name="T102" fmla="*/ 60 w 1248"/>
                <a:gd name="T103" fmla="*/ 316 h 598"/>
                <a:gd name="T104" fmla="*/ 313 w 1248"/>
                <a:gd name="T105" fmla="*/ 386 h 598"/>
                <a:gd name="T106" fmla="*/ 357 w 1248"/>
                <a:gd name="T107" fmla="*/ 387 h 598"/>
                <a:gd name="T108" fmla="*/ 408 w 1248"/>
                <a:gd name="T109" fmla="*/ 39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8" h="598">
                  <a:moveTo>
                    <a:pt x="430" y="411"/>
                  </a:moveTo>
                  <a:lnTo>
                    <a:pt x="422" y="423"/>
                  </a:lnTo>
                  <a:lnTo>
                    <a:pt x="427" y="430"/>
                  </a:lnTo>
                  <a:lnTo>
                    <a:pt x="435" y="433"/>
                  </a:lnTo>
                  <a:lnTo>
                    <a:pt x="444" y="428"/>
                  </a:lnTo>
                  <a:lnTo>
                    <a:pt x="450" y="436"/>
                  </a:lnTo>
                  <a:lnTo>
                    <a:pt x="468" y="439"/>
                  </a:lnTo>
                  <a:lnTo>
                    <a:pt x="480" y="449"/>
                  </a:lnTo>
                  <a:lnTo>
                    <a:pt x="483" y="467"/>
                  </a:lnTo>
                  <a:lnTo>
                    <a:pt x="489" y="474"/>
                  </a:lnTo>
                  <a:lnTo>
                    <a:pt x="486" y="502"/>
                  </a:lnTo>
                  <a:lnTo>
                    <a:pt x="483" y="522"/>
                  </a:lnTo>
                  <a:lnTo>
                    <a:pt x="480" y="530"/>
                  </a:lnTo>
                  <a:lnTo>
                    <a:pt x="479" y="536"/>
                  </a:lnTo>
                  <a:lnTo>
                    <a:pt x="486" y="541"/>
                  </a:lnTo>
                  <a:lnTo>
                    <a:pt x="498" y="538"/>
                  </a:lnTo>
                  <a:lnTo>
                    <a:pt x="503" y="533"/>
                  </a:lnTo>
                  <a:lnTo>
                    <a:pt x="509" y="529"/>
                  </a:lnTo>
                  <a:lnTo>
                    <a:pt x="516" y="535"/>
                  </a:lnTo>
                  <a:lnTo>
                    <a:pt x="515" y="542"/>
                  </a:lnTo>
                  <a:lnTo>
                    <a:pt x="510" y="554"/>
                  </a:lnTo>
                  <a:lnTo>
                    <a:pt x="506" y="569"/>
                  </a:lnTo>
                  <a:lnTo>
                    <a:pt x="504" y="580"/>
                  </a:lnTo>
                  <a:lnTo>
                    <a:pt x="515" y="591"/>
                  </a:lnTo>
                  <a:lnTo>
                    <a:pt x="519" y="598"/>
                  </a:lnTo>
                  <a:lnTo>
                    <a:pt x="529" y="597"/>
                  </a:lnTo>
                  <a:lnTo>
                    <a:pt x="538" y="576"/>
                  </a:lnTo>
                  <a:lnTo>
                    <a:pt x="556" y="548"/>
                  </a:lnTo>
                  <a:lnTo>
                    <a:pt x="566" y="523"/>
                  </a:lnTo>
                  <a:lnTo>
                    <a:pt x="577" y="492"/>
                  </a:lnTo>
                  <a:lnTo>
                    <a:pt x="594" y="457"/>
                  </a:lnTo>
                  <a:lnTo>
                    <a:pt x="599" y="448"/>
                  </a:lnTo>
                  <a:lnTo>
                    <a:pt x="606" y="443"/>
                  </a:lnTo>
                  <a:lnTo>
                    <a:pt x="612" y="437"/>
                  </a:lnTo>
                  <a:lnTo>
                    <a:pt x="611" y="420"/>
                  </a:lnTo>
                  <a:lnTo>
                    <a:pt x="621" y="408"/>
                  </a:lnTo>
                  <a:lnTo>
                    <a:pt x="625" y="420"/>
                  </a:lnTo>
                  <a:lnTo>
                    <a:pt x="627" y="434"/>
                  </a:lnTo>
                  <a:lnTo>
                    <a:pt x="637" y="437"/>
                  </a:lnTo>
                  <a:lnTo>
                    <a:pt x="650" y="430"/>
                  </a:lnTo>
                  <a:lnTo>
                    <a:pt x="676" y="434"/>
                  </a:lnTo>
                  <a:lnTo>
                    <a:pt x="677" y="446"/>
                  </a:lnTo>
                  <a:lnTo>
                    <a:pt x="691" y="454"/>
                  </a:lnTo>
                  <a:lnTo>
                    <a:pt x="697" y="434"/>
                  </a:lnTo>
                  <a:lnTo>
                    <a:pt x="706" y="421"/>
                  </a:lnTo>
                  <a:lnTo>
                    <a:pt x="712" y="414"/>
                  </a:lnTo>
                  <a:lnTo>
                    <a:pt x="721" y="410"/>
                  </a:lnTo>
                  <a:lnTo>
                    <a:pt x="736" y="402"/>
                  </a:lnTo>
                  <a:lnTo>
                    <a:pt x="740" y="377"/>
                  </a:lnTo>
                  <a:lnTo>
                    <a:pt x="748" y="364"/>
                  </a:lnTo>
                  <a:lnTo>
                    <a:pt x="767" y="358"/>
                  </a:lnTo>
                  <a:lnTo>
                    <a:pt x="779" y="355"/>
                  </a:lnTo>
                  <a:lnTo>
                    <a:pt x="798" y="356"/>
                  </a:lnTo>
                  <a:lnTo>
                    <a:pt x="810" y="361"/>
                  </a:lnTo>
                  <a:lnTo>
                    <a:pt x="811" y="353"/>
                  </a:lnTo>
                  <a:lnTo>
                    <a:pt x="819" y="349"/>
                  </a:lnTo>
                  <a:lnTo>
                    <a:pt x="829" y="346"/>
                  </a:lnTo>
                  <a:lnTo>
                    <a:pt x="841" y="349"/>
                  </a:lnTo>
                  <a:lnTo>
                    <a:pt x="857" y="346"/>
                  </a:lnTo>
                  <a:lnTo>
                    <a:pt x="863" y="333"/>
                  </a:lnTo>
                  <a:lnTo>
                    <a:pt x="878" y="313"/>
                  </a:lnTo>
                  <a:lnTo>
                    <a:pt x="897" y="306"/>
                  </a:lnTo>
                  <a:lnTo>
                    <a:pt x="910" y="309"/>
                  </a:lnTo>
                  <a:lnTo>
                    <a:pt x="938" y="316"/>
                  </a:lnTo>
                  <a:lnTo>
                    <a:pt x="963" y="322"/>
                  </a:lnTo>
                  <a:lnTo>
                    <a:pt x="981" y="334"/>
                  </a:lnTo>
                  <a:lnTo>
                    <a:pt x="1004" y="352"/>
                  </a:lnTo>
                  <a:lnTo>
                    <a:pt x="1015" y="355"/>
                  </a:lnTo>
                  <a:lnTo>
                    <a:pt x="1025" y="352"/>
                  </a:lnTo>
                  <a:lnTo>
                    <a:pt x="1021" y="334"/>
                  </a:lnTo>
                  <a:lnTo>
                    <a:pt x="1028" y="327"/>
                  </a:lnTo>
                  <a:lnTo>
                    <a:pt x="1025" y="315"/>
                  </a:lnTo>
                  <a:lnTo>
                    <a:pt x="1028" y="305"/>
                  </a:lnTo>
                  <a:lnTo>
                    <a:pt x="1037" y="306"/>
                  </a:lnTo>
                  <a:lnTo>
                    <a:pt x="1043" y="309"/>
                  </a:lnTo>
                  <a:lnTo>
                    <a:pt x="1049" y="309"/>
                  </a:lnTo>
                  <a:lnTo>
                    <a:pt x="1057" y="322"/>
                  </a:lnTo>
                  <a:lnTo>
                    <a:pt x="1074" y="328"/>
                  </a:lnTo>
                  <a:lnTo>
                    <a:pt x="1086" y="328"/>
                  </a:lnTo>
                  <a:lnTo>
                    <a:pt x="1108" y="319"/>
                  </a:lnTo>
                  <a:lnTo>
                    <a:pt x="1122" y="313"/>
                  </a:lnTo>
                  <a:lnTo>
                    <a:pt x="1140" y="313"/>
                  </a:lnTo>
                  <a:lnTo>
                    <a:pt x="1152" y="313"/>
                  </a:lnTo>
                  <a:lnTo>
                    <a:pt x="1171" y="309"/>
                  </a:lnTo>
                  <a:lnTo>
                    <a:pt x="1185" y="313"/>
                  </a:lnTo>
                  <a:lnTo>
                    <a:pt x="1211" y="313"/>
                  </a:lnTo>
                  <a:lnTo>
                    <a:pt x="1229" y="315"/>
                  </a:lnTo>
                  <a:lnTo>
                    <a:pt x="1239" y="313"/>
                  </a:lnTo>
                  <a:lnTo>
                    <a:pt x="1242" y="303"/>
                  </a:lnTo>
                  <a:lnTo>
                    <a:pt x="1248" y="291"/>
                  </a:lnTo>
                  <a:lnTo>
                    <a:pt x="1236" y="280"/>
                  </a:lnTo>
                  <a:lnTo>
                    <a:pt x="1220" y="268"/>
                  </a:lnTo>
                  <a:lnTo>
                    <a:pt x="1208" y="266"/>
                  </a:lnTo>
                  <a:lnTo>
                    <a:pt x="1189" y="274"/>
                  </a:lnTo>
                  <a:lnTo>
                    <a:pt x="1174" y="271"/>
                  </a:lnTo>
                  <a:lnTo>
                    <a:pt x="1165" y="287"/>
                  </a:lnTo>
                  <a:lnTo>
                    <a:pt x="1154" y="288"/>
                  </a:lnTo>
                  <a:lnTo>
                    <a:pt x="1149" y="280"/>
                  </a:lnTo>
                  <a:lnTo>
                    <a:pt x="1143" y="275"/>
                  </a:lnTo>
                  <a:lnTo>
                    <a:pt x="1143" y="271"/>
                  </a:lnTo>
                  <a:lnTo>
                    <a:pt x="1128" y="260"/>
                  </a:lnTo>
                  <a:lnTo>
                    <a:pt x="1122" y="250"/>
                  </a:lnTo>
                  <a:lnTo>
                    <a:pt x="1118" y="235"/>
                  </a:lnTo>
                  <a:lnTo>
                    <a:pt x="1119" y="223"/>
                  </a:lnTo>
                  <a:lnTo>
                    <a:pt x="1111" y="211"/>
                  </a:lnTo>
                  <a:lnTo>
                    <a:pt x="1111" y="199"/>
                  </a:lnTo>
                  <a:lnTo>
                    <a:pt x="1111" y="185"/>
                  </a:lnTo>
                  <a:lnTo>
                    <a:pt x="1109" y="176"/>
                  </a:lnTo>
                  <a:lnTo>
                    <a:pt x="1099" y="176"/>
                  </a:lnTo>
                  <a:lnTo>
                    <a:pt x="1093" y="175"/>
                  </a:lnTo>
                  <a:lnTo>
                    <a:pt x="1089" y="181"/>
                  </a:lnTo>
                  <a:lnTo>
                    <a:pt x="1080" y="188"/>
                  </a:lnTo>
                  <a:lnTo>
                    <a:pt x="1072" y="185"/>
                  </a:lnTo>
                  <a:lnTo>
                    <a:pt x="1063" y="184"/>
                  </a:lnTo>
                  <a:lnTo>
                    <a:pt x="1054" y="188"/>
                  </a:lnTo>
                  <a:lnTo>
                    <a:pt x="1049" y="200"/>
                  </a:lnTo>
                  <a:lnTo>
                    <a:pt x="1034" y="199"/>
                  </a:lnTo>
                  <a:lnTo>
                    <a:pt x="1025" y="193"/>
                  </a:lnTo>
                  <a:lnTo>
                    <a:pt x="1010" y="196"/>
                  </a:lnTo>
                  <a:lnTo>
                    <a:pt x="1006" y="200"/>
                  </a:lnTo>
                  <a:lnTo>
                    <a:pt x="994" y="207"/>
                  </a:lnTo>
                  <a:lnTo>
                    <a:pt x="985" y="210"/>
                  </a:lnTo>
                  <a:lnTo>
                    <a:pt x="981" y="206"/>
                  </a:lnTo>
                  <a:lnTo>
                    <a:pt x="972" y="206"/>
                  </a:lnTo>
                  <a:lnTo>
                    <a:pt x="959" y="206"/>
                  </a:lnTo>
                  <a:lnTo>
                    <a:pt x="950" y="200"/>
                  </a:lnTo>
                  <a:lnTo>
                    <a:pt x="944" y="191"/>
                  </a:lnTo>
                  <a:lnTo>
                    <a:pt x="951" y="185"/>
                  </a:lnTo>
                  <a:lnTo>
                    <a:pt x="944" y="175"/>
                  </a:lnTo>
                  <a:lnTo>
                    <a:pt x="947" y="160"/>
                  </a:lnTo>
                  <a:lnTo>
                    <a:pt x="944" y="147"/>
                  </a:lnTo>
                  <a:lnTo>
                    <a:pt x="948" y="138"/>
                  </a:lnTo>
                  <a:lnTo>
                    <a:pt x="954" y="132"/>
                  </a:lnTo>
                  <a:lnTo>
                    <a:pt x="954" y="129"/>
                  </a:lnTo>
                  <a:lnTo>
                    <a:pt x="948" y="129"/>
                  </a:lnTo>
                  <a:lnTo>
                    <a:pt x="935" y="134"/>
                  </a:lnTo>
                  <a:lnTo>
                    <a:pt x="923" y="135"/>
                  </a:lnTo>
                  <a:lnTo>
                    <a:pt x="914" y="135"/>
                  </a:lnTo>
                  <a:lnTo>
                    <a:pt x="903" y="141"/>
                  </a:lnTo>
                  <a:lnTo>
                    <a:pt x="890" y="144"/>
                  </a:lnTo>
                  <a:lnTo>
                    <a:pt x="878" y="155"/>
                  </a:lnTo>
                  <a:lnTo>
                    <a:pt x="866" y="163"/>
                  </a:lnTo>
                  <a:lnTo>
                    <a:pt x="841" y="166"/>
                  </a:lnTo>
                  <a:lnTo>
                    <a:pt x="816" y="167"/>
                  </a:lnTo>
                  <a:lnTo>
                    <a:pt x="798" y="166"/>
                  </a:lnTo>
                  <a:lnTo>
                    <a:pt x="770" y="173"/>
                  </a:lnTo>
                  <a:lnTo>
                    <a:pt x="755" y="181"/>
                  </a:lnTo>
                  <a:lnTo>
                    <a:pt x="748" y="176"/>
                  </a:lnTo>
                  <a:lnTo>
                    <a:pt x="735" y="187"/>
                  </a:lnTo>
                  <a:lnTo>
                    <a:pt x="702" y="214"/>
                  </a:lnTo>
                  <a:lnTo>
                    <a:pt x="697" y="213"/>
                  </a:lnTo>
                  <a:lnTo>
                    <a:pt x="683" y="229"/>
                  </a:lnTo>
                  <a:lnTo>
                    <a:pt x="674" y="243"/>
                  </a:lnTo>
                  <a:lnTo>
                    <a:pt x="667" y="250"/>
                  </a:lnTo>
                  <a:lnTo>
                    <a:pt x="667" y="244"/>
                  </a:lnTo>
                  <a:lnTo>
                    <a:pt x="671" y="231"/>
                  </a:lnTo>
                  <a:lnTo>
                    <a:pt x="662" y="211"/>
                  </a:lnTo>
                  <a:lnTo>
                    <a:pt x="655" y="216"/>
                  </a:lnTo>
                  <a:lnTo>
                    <a:pt x="652" y="235"/>
                  </a:lnTo>
                  <a:lnTo>
                    <a:pt x="624" y="241"/>
                  </a:lnTo>
                  <a:lnTo>
                    <a:pt x="611" y="231"/>
                  </a:lnTo>
                  <a:lnTo>
                    <a:pt x="602" y="226"/>
                  </a:lnTo>
                  <a:lnTo>
                    <a:pt x="588" y="231"/>
                  </a:lnTo>
                  <a:lnTo>
                    <a:pt x="585" y="235"/>
                  </a:lnTo>
                  <a:lnTo>
                    <a:pt x="559" y="240"/>
                  </a:lnTo>
                  <a:lnTo>
                    <a:pt x="535" y="235"/>
                  </a:lnTo>
                  <a:lnTo>
                    <a:pt x="538" y="228"/>
                  </a:lnTo>
                  <a:lnTo>
                    <a:pt x="532" y="219"/>
                  </a:lnTo>
                  <a:lnTo>
                    <a:pt x="521" y="214"/>
                  </a:lnTo>
                  <a:lnTo>
                    <a:pt x="507" y="199"/>
                  </a:lnTo>
                  <a:lnTo>
                    <a:pt x="506" y="193"/>
                  </a:lnTo>
                  <a:lnTo>
                    <a:pt x="497" y="187"/>
                  </a:lnTo>
                  <a:lnTo>
                    <a:pt x="492" y="173"/>
                  </a:lnTo>
                  <a:lnTo>
                    <a:pt x="486" y="164"/>
                  </a:lnTo>
                  <a:lnTo>
                    <a:pt x="469" y="161"/>
                  </a:lnTo>
                  <a:lnTo>
                    <a:pt x="465" y="154"/>
                  </a:lnTo>
                  <a:lnTo>
                    <a:pt x="456" y="148"/>
                  </a:lnTo>
                  <a:lnTo>
                    <a:pt x="436" y="145"/>
                  </a:lnTo>
                  <a:lnTo>
                    <a:pt x="420" y="147"/>
                  </a:lnTo>
                  <a:lnTo>
                    <a:pt x="404" y="142"/>
                  </a:lnTo>
                  <a:lnTo>
                    <a:pt x="391" y="148"/>
                  </a:lnTo>
                  <a:lnTo>
                    <a:pt x="397" y="135"/>
                  </a:lnTo>
                  <a:lnTo>
                    <a:pt x="389" y="135"/>
                  </a:lnTo>
                  <a:lnTo>
                    <a:pt x="379" y="142"/>
                  </a:lnTo>
                  <a:lnTo>
                    <a:pt x="355" y="166"/>
                  </a:lnTo>
                  <a:lnTo>
                    <a:pt x="345" y="181"/>
                  </a:lnTo>
                  <a:lnTo>
                    <a:pt x="339" y="182"/>
                  </a:lnTo>
                  <a:lnTo>
                    <a:pt x="336" y="173"/>
                  </a:lnTo>
                  <a:lnTo>
                    <a:pt x="337" y="148"/>
                  </a:lnTo>
                  <a:lnTo>
                    <a:pt x="340" y="137"/>
                  </a:lnTo>
                  <a:lnTo>
                    <a:pt x="348" y="135"/>
                  </a:lnTo>
                  <a:lnTo>
                    <a:pt x="354" y="123"/>
                  </a:lnTo>
                  <a:lnTo>
                    <a:pt x="352" y="111"/>
                  </a:lnTo>
                  <a:lnTo>
                    <a:pt x="360" y="108"/>
                  </a:lnTo>
                  <a:lnTo>
                    <a:pt x="363" y="99"/>
                  </a:lnTo>
                  <a:lnTo>
                    <a:pt x="370" y="92"/>
                  </a:lnTo>
                  <a:lnTo>
                    <a:pt x="373" y="86"/>
                  </a:lnTo>
                  <a:lnTo>
                    <a:pt x="374" y="76"/>
                  </a:lnTo>
                  <a:lnTo>
                    <a:pt x="382" y="73"/>
                  </a:lnTo>
                  <a:lnTo>
                    <a:pt x="395" y="58"/>
                  </a:lnTo>
                  <a:lnTo>
                    <a:pt x="400" y="49"/>
                  </a:lnTo>
                  <a:lnTo>
                    <a:pt x="405" y="48"/>
                  </a:lnTo>
                  <a:lnTo>
                    <a:pt x="414" y="39"/>
                  </a:lnTo>
                  <a:lnTo>
                    <a:pt x="420" y="36"/>
                  </a:lnTo>
                  <a:lnTo>
                    <a:pt x="414" y="30"/>
                  </a:lnTo>
                  <a:lnTo>
                    <a:pt x="417" y="24"/>
                  </a:lnTo>
                  <a:lnTo>
                    <a:pt x="427" y="23"/>
                  </a:lnTo>
                  <a:lnTo>
                    <a:pt x="435" y="21"/>
                  </a:lnTo>
                  <a:lnTo>
                    <a:pt x="442" y="23"/>
                  </a:lnTo>
                  <a:lnTo>
                    <a:pt x="450" y="21"/>
                  </a:lnTo>
                  <a:lnTo>
                    <a:pt x="457" y="17"/>
                  </a:lnTo>
                  <a:lnTo>
                    <a:pt x="456" y="9"/>
                  </a:lnTo>
                  <a:lnTo>
                    <a:pt x="441" y="2"/>
                  </a:lnTo>
                  <a:lnTo>
                    <a:pt x="422" y="0"/>
                  </a:lnTo>
                  <a:lnTo>
                    <a:pt x="405" y="3"/>
                  </a:lnTo>
                  <a:lnTo>
                    <a:pt x="388" y="9"/>
                  </a:lnTo>
                  <a:lnTo>
                    <a:pt x="369" y="12"/>
                  </a:lnTo>
                  <a:lnTo>
                    <a:pt x="364" y="18"/>
                  </a:lnTo>
                  <a:lnTo>
                    <a:pt x="357" y="21"/>
                  </a:lnTo>
                  <a:lnTo>
                    <a:pt x="351" y="27"/>
                  </a:lnTo>
                  <a:lnTo>
                    <a:pt x="342" y="30"/>
                  </a:lnTo>
                  <a:lnTo>
                    <a:pt x="334" y="38"/>
                  </a:lnTo>
                  <a:lnTo>
                    <a:pt x="327" y="52"/>
                  </a:lnTo>
                  <a:lnTo>
                    <a:pt x="321" y="60"/>
                  </a:lnTo>
                  <a:lnTo>
                    <a:pt x="311" y="67"/>
                  </a:lnTo>
                  <a:lnTo>
                    <a:pt x="299" y="73"/>
                  </a:lnTo>
                  <a:lnTo>
                    <a:pt x="287" y="83"/>
                  </a:lnTo>
                  <a:lnTo>
                    <a:pt x="278" y="99"/>
                  </a:lnTo>
                  <a:lnTo>
                    <a:pt x="262" y="108"/>
                  </a:lnTo>
                  <a:lnTo>
                    <a:pt x="255" y="117"/>
                  </a:lnTo>
                  <a:lnTo>
                    <a:pt x="254" y="126"/>
                  </a:lnTo>
                  <a:lnTo>
                    <a:pt x="246" y="138"/>
                  </a:lnTo>
                  <a:lnTo>
                    <a:pt x="242" y="139"/>
                  </a:lnTo>
                  <a:lnTo>
                    <a:pt x="236" y="139"/>
                  </a:lnTo>
                  <a:lnTo>
                    <a:pt x="230" y="144"/>
                  </a:lnTo>
                  <a:lnTo>
                    <a:pt x="221" y="142"/>
                  </a:lnTo>
                  <a:lnTo>
                    <a:pt x="212" y="148"/>
                  </a:lnTo>
                  <a:lnTo>
                    <a:pt x="209" y="155"/>
                  </a:lnTo>
                  <a:lnTo>
                    <a:pt x="209" y="160"/>
                  </a:lnTo>
                  <a:lnTo>
                    <a:pt x="194" y="170"/>
                  </a:lnTo>
                  <a:lnTo>
                    <a:pt x="180" y="181"/>
                  </a:lnTo>
                  <a:lnTo>
                    <a:pt x="156" y="187"/>
                  </a:lnTo>
                  <a:lnTo>
                    <a:pt x="138" y="193"/>
                  </a:lnTo>
                  <a:lnTo>
                    <a:pt x="132" y="190"/>
                  </a:lnTo>
                  <a:lnTo>
                    <a:pt x="117" y="193"/>
                  </a:lnTo>
                  <a:lnTo>
                    <a:pt x="103" y="196"/>
                  </a:lnTo>
                  <a:lnTo>
                    <a:pt x="94" y="210"/>
                  </a:lnTo>
                  <a:lnTo>
                    <a:pt x="78" y="228"/>
                  </a:lnTo>
                  <a:lnTo>
                    <a:pt x="66" y="235"/>
                  </a:lnTo>
                  <a:lnTo>
                    <a:pt x="50" y="241"/>
                  </a:lnTo>
                  <a:lnTo>
                    <a:pt x="38" y="244"/>
                  </a:lnTo>
                  <a:lnTo>
                    <a:pt x="25" y="253"/>
                  </a:lnTo>
                  <a:lnTo>
                    <a:pt x="16" y="253"/>
                  </a:lnTo>
                  <a:lnTo>
                    <a:pt x="0" y="266"/>
                  </a:lnTo>
                  <a:lnTo>
                    <a:pt x="4" y="275"/>
                  </a:lnTo>
                  <a:lnTo>
                    <a:pt x="20" y="278"/>
                  </a:lnTo>
                  <a:lnTo>
                    <a:pt x="29" y="282"/>
                  </a:lnTo>
                  <a:lnTo>
                    <a:pt x="43" y="290"/>
                  </a:lnTo>
                  <a:lnTo>
                    <a:pt x="47" y="294"/>
                  </a:lnTo>
                  <a:lnTo>
                    <a:pt x="60" y="316"/>
                  </a:lnTo>
                  <a:lnTo>
                    <a:pt x="60" y="321"/>
                  </a:lnTo>
                  <a:lnTo>
                    <a:pt x="240" y="359"/>
                  </a:lnTo>
                  <a:lnTo>
                    <a:pt x="290" y="381"/>
                  </a:lnTo>
                  <a:lnTo>
                    <a:pt x="296" y="389"/>
                  </a:lnTo>
                  <a:lnTo>
                    <a:pt x="313" y="386"/>
                  </a:lnTo>
                  <a:lnTo>
                    <a:pt x="323" y="389"/>
                  </a:lnTo>
                  <a:lnTo>
                    <a:pt x="333" y="392"/>
                  </a:lnTo>
                  <a:lnTo>
                    <a:pt x="337" y="386"/>
                  </a:lnTo>
                  <a:lnTo>
                    <a:pt x="351" y="383"/>
                  </a:lnTo>
                  <a:lnTo>
                    <a:pt x="357" y="387"/>
                  </a:lnTo>
                  <a:lnTo>
                    <a:pt x="366" y="387"/>
                  </a:lnTo>
                  <a:lnTo>
                    <a:pt x="373" y="392"/>
                  </a:lnTo>
                  <a:lnTo>
                    <a:pt x="385" y="395"/>
                  </a:lnTo>
                  <a:lnTo>
                    <a:pt x="398" y="392"/>
                  </a:lnTo>
                  <a:lnTo>
                    <a:pt x="408" y="392"/>
                  </a:lnTo>
                  <a:lnTo>
                    <a:pt x="426" y="401"/>
                  </a:lnTo>
                  <a:lnTo>
                    <a:pt x="426" y="405"/>
                  </a:lnTo>
                  <a:lnTo>
                    <a:pt x="430" y="411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06">
              <a:extLst>
                <a:ext uri="{FF2B5EF4-FFF2-40B4-BE49-F238E27FC236}">
                  <a16:creationId xmlns:a16="http://schemas.microsoft.com/office/drawing/2014/main" id="{8666499F-8176-4B6C-9586-0AED8BA8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903" y="3070411"/>
              <a:ext cx="698032" cy="1019256"/>
            </a:xfrm>
            <a:custGeom>
              <a:avLst/>
              <a:gdLst>
                <a:gd name="T0" fmla="*/ 837 w 1305"/>
                <a:gd name="T1" fmla="*/ 1981 h 1981"/>
                <a:gd name="T2" fmla="*/ 838 w 1305"/>
                <a:gd name="T3" fmla="*/ 1972 h 1981"/>
                <a:gd name="T4" fmla="*/ 843 w 1305"/>
                <a:gd name="T5" fmla="*/ 1963 h 1981"/>
                <a:gd name="T6" fmla="*/ 852 w 1305"/>
                <a:gd name="T7" fmla="*/ 1963 h 1981"/>
                <a:gd name="T8" fmla="*/ 859 w 1305"/>
                <a:gd name="T9" fmla="*/ 1951 h 1981"/>
                <a:gd name="T10" fmla="*/ 856 w 1305"/>
                <a:gd name="T11" fmla="*/ 1938 h 1981"/>
                <a:gd name="T12" fmla="*/ 859 w 1305"/>
                <a:gd name="T13" fmla="*/ 1918 h 1981"/>
                <a:gd name="T14" fmla="*/ 859 w 1305"/>
                <a:gd name="T15" fmla="*/ 1889 h 1981"/>
                <a:gd name="T16" fmla="*/ 853 w 1305"/>
                <a:gd name="T17" fmla="*/ 1874 h 1981"/>
                <a:gd name="T18" fmla="*/ 852 w 1305"/>
                <a:gd name="T19" fmla="*/ 1858 h 1981"/>
                <a:gd name="T20" fmla="*/ 857 w 1305"/>
                <a:gd name="T21" fmla="*/ 1846 h 1981"/>
                <a:gd name="T22" fmla="*/ 860 w 1305"/>
                <a:gd name="T23" fmla="*/ 1835 h 1981"/>
                <a:gd name="T24" fmla="*/ 856 w 1305"/>
                <a:gd name="T25" fmla="*/ 1823 h 1981"/>
                <a:gd name="T26" fmla="*/ 860 w 1305"/>
                <a:gd name="T27" fmla="*/ 1783 h 1981"/>
                <a:gd name="T28" fmla="*/ 860 w 1305"/>
                <a:gd name="T29" fmla="*/ 1775 h 1981"/>
                <a:gd name="T30" fmla="*/ 868 w 1305"/>
                <a:gd name="T31" fmla="*/ 1769 h 1981"/>
                <a:gd name="T32" fmla="*/ 868 w 1305"/>
                <a:gd name="T33" fmla="*/ 1767 h 1981"/>
                <a:gd name="T34" fmla="*/ 865 w 1305"/>
                <a:gd name="T35" fmla="*/ 1759 h 1981"/>
                <a:gd name="T36" fmla="*/ 860 w 1305"/>
                <a:gd name="T37" fmla="*/ 1747 h 1981"/>
                <a:gd name="T38" fmla="*/ 859 w 1305"/>
                <a:gd name="T39" fmla="*/ 1734 h 1981"/>
                <a:gd name="T40" fmla="*/ 865 w 1305"/>
                <a:gd name="T41" fmla="*/ 1730 h 1981"/>
                <a:gd name="T42" fmla="*/ 863 w 1305"/>
                <a:gd name="T43" fmla="*/ 1719 h 1981"/>
                <a:gd name="T44" fmla="*/ 865 w 1305"/>
                <a:gd name="T45" fmla="*/ 1707 h 1981"/>
                <a:gd name="T46" fmla="*/ 878 w 1305"/>
                <a:gd name="T47" fmla="*/ 1703 h 1981"/>
                <a:gd name="T48" fmla="*/ 886 w 1305"/>
                <a:gd name="T49" fmla="*/ 1700 h 1981"/>
                <a:gd name="T50" fmla="*/ 898 w 1305"/>
                <a:gd name="T51" fmla="*/ 1700 h 1981"/>
                <a:gd name="T52" fmla="*/ 910 w 1305"/>
                <a:gd name="T53" fmla="*/ 1701 h 1981"/>
                <a:gd name="T54" fmla="*/ 919 w 1305"/>
                <a:gd name="T55" fmla="*/ 1709 h 1981"/>
                <a:gd name="T56" fmla="*/ 931 w 1305"/>
                <a:gd name="T57" fmla="*/ 1709 h 1981"/>
                <a:gd name="T58" fmla="*/ 943 w 1305"/>
                <a:gd name="T59" fmla="*/ 1712 h 1981"/>
                <a:gd name="T60" fmla="*/ 949 w 1305"/>
                <a:gd name="T61" fmla="*/ 1725 h 1981"/>
                <a:gd name="T62" fmla="*/ 957 w 1305"/>
                <a:gd name="T63" fmla="*/ 1738 h 1981"/>
                <a:gd name="T64" fmla="*/ 964 w 1305"/>
                <a:gd name="T65" fmla="*/ 1749 h 1981"/>
                <a:gd name="T66" fmla="*/ 983 w 1305"/>
                <a:gd name="T67" fmla="*/ 1749 h 1981"/>
                <a:gd name="T68" fmla="*/ 990 w 1305"/>
                <a:gd name="T69" fmla="*/ 1736 h 1981"/>
                <a:gd name="T70" fmla="*/ 1001 w 1305"/>
                <a:gd name="T71" fmla="*/ 1724 h 1981"/>
                <a:gd name="T72" fmla="*/ 1012 w 1305"/>
                <a:gd name="T73" fmla="*/ 1716 h 1981"/>
                <a:gd name="T74" fmla="*/ 1018 w 1305"/>
                <a:gd name="T75" fmla="*/ 1687 h 1981"/>
                <a:gd name="T76" fmla="*/ 1051 w 1305"/>
                <a:gd name="T77" fmla="*/ 1507 h 1981"/>
                <a:gd name="T78" fmla="*/ 1114 w 1305"/>
                <a:gd name="T79" fmla="*/ 1193 h 1981"/>
                <a:gd name="T80" fmla="*/ 1241 w 1305"/>
                <a:gd name="T81" fmla="*/ 571 h 1981"/>
                <a:gd name="T82" fmla="*/ 1027 w 1305"/>
                <a:gd name="T83" fmla="*/ 200 h 1981"/>
                <a:gd name="T84" fmla="*/ 474 w 1305"/>
                <a:gd name="T85" fmla="*/ 69 h 1981"/>
                <a:gd name="T86" fmla="*/ 101 w 1305"/>
                <a:gd name="T87" fmla="*/ 367 h 1981"/>
                <a:gd name="T88" fmla="*/ 205 w 1305"/>
                <a:gd name="T89" fmla="*/ 1039 h 1981"/>
                <a:gd name="T90" fmla="*/ 834 w 1305"/>
                <a:gd name="T91" fmla="*/ 1970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5" h="1981">
                  <a:moveTo>
                    <a:pt x="831" y="1979"/>
                  </a:moveTo>
                  <a:lnTo>
                    <a:pt x="837" y="1981"/>
                  </a:lnTo>
                  <a:lnTo>
                    <a:pt x="837" y="1975"/>
                  </a:lnTo>
                  <a:lnTo>
                    <a:pt x="838" y="1972"/>
                  </a:lnTo>
                  <a:lnTo>
                    <a:pt x="840" y="1966"/>
                  </a:lnTo>
                  <a:lnTo>
                    <a:pt x="843" y="1963"/>
                  </a:lnTo>
                  <a:lnTo>
                    <a:pt x="847" y="1963"/>
                  </a:lnTo>
                  <a:lnTo>
                    <a:pt x="852" y="1963"/>
                  </a:lnTo>
                  <a:lnTo>
                    <a:pt x="857" y="1960"/>
                  </a:lnTo>
                  <a:lnTo>
                    <a:pt x="859" y="1951"/>
                  </a:lnTo>
                  <a:lnTo>
                    <a:pt x="857" y="1945"/>
                  </a:lnTo>
                  <a:lnTo>
                    <a:pt x="856" y="1938"/>
                  </a:lnTo>
                  <a:lnTo>
                    <a:pt x="857" y="1932"/>
                  </a:lnTo>
                  <a:lnTo>
                    <a:pt x="859" y="1918"/>
                  </a:lnTo>
                  <a:lnTo>
                    <a:pt x="862" y="1905"/>
                  </a:lnTo>
                  <a:lnTo>
                    <a:pt x="859" y="1889"/>
                  </a:lnTo>
                  <a:lnTo>
                    <a:pt x="856" y="1883"/>
                  </a:lnTo>
                  <a:lnTo>
                    <a:pt x="853" y="1874"/>
                  </a:lnTo>
                  <a:lnTo>
                    <a:pt x="852" y="1865"/>
                  </a:lnTo>
                  <a:lnTo>
                    <a:pt x="852" y="1858"/>
                  </a:lnTo>
                  <a:lnTo>
                    <a:pt x="856" y="1852"/>
                  </a:lnTo>
                  <a:lnTo>
                    <a:pt x="857" y="1846"/>
                  </a:lnTo>
                  <a:lnTo>
                    <a:pt x="859" y="1839"/>
                  </a:lnTo>
                  <a:lnTo>
                    <a:pt x="860" y="1835"/>
                  </a:lnTo>
                  <a:lnTo>
                    <a:pt x="859" y="1829"/>
                  </a:lnTo>
                  <a:lnTo>
                    <a:pt x="856" y="1823"/>
                  </a:lnTo>
                  <a:lnTo>
                    <a:pt x="860" y="1789"/>
                  </a:lnTo>
                  <a:lnTo>
                    <a:pt x="860" y="1783"/>
                  </a:lnTo>
                  <a:lnTo>
                    <a:pt x="862" y="1778"/>
                  </a:lnTo>
                  <a:lnTo>
                    <a:pt x="860" y="1775"/>
                  </a:lnTo>
                  <a:lnTo>
                    <a:pt x="863" y="1769"/>
                  </a:lnTo>
                  <a:lnTo>
                    <a:pt x="868" y="1769"/>
                  </a:lnTo>
                  <a:lnTo>
                    <a:pt x="871" y="1768"/>
                  </a:lnTo>
                  <a:lnTo>
                    <a:pt x="868" y="1767"/>
                  </a:lnTo>
                  <a:lnTo>
                    <a:pt x="865" y="1762"/>
                  </a:lnTo>
                  <a:lnTo>
                    <a:pt x="865" y="1759"/>
                  </a:lnTo>
                  <a:lnTo>
                    <a:pt x="865" y="1753"/>
                  </a:lnTo>
                  <a:lnTo>
                    <a:pt x="860" y="1747"/>
                  </a:lnTo>
                  <a:lnTo>
                    <a:pt x="859" y="1743"/>
                  </a:lnTo>
                  <a:lnTo>
                    <a:pt x="859" y="1734"/>
                  </a:lnTo>
                  <a:lnTo>
                    <a:pt x="862" y="1731"/>
                  </a:lnTo>
                  <a:lnTo>
                    <a:pt x="865" y="1730"/>
                  </a:lnTo>
                  <a:lnTo>
                    <a:pt x="865" y="1724"/>
                  </a:lnTo>
                  <a:lnTo>
                    <a:pt x="863" y="1719"/>
                  </a:lnTo>
                  <a:lnTo>
                    <a:pt x="862" y="1712"/>
                  </a:lnTo>
                  <a:lnTo>
                    <a:pt x="865" y="1707"/>
                  </a:lnTo>
                  <a:lnTo>
                    <a:pt x="874" y="1704"/>
                  </a:lnTo>
                  <a:lnTo>
                    <a:pt x="878" y="1703"/>
                  </a:lnTo>
                  <a:lnTo>
                    <a:pt x="881" y="1704"/>
                  </a:lnTo>
                  <a:lnTo>
                    <a:pt x="886" y="1700"/>
                  </a:lnTo>
                  <a:lnTo>
                    <a:pt x="892" y="1700"/>
                  </a:lnTo>
                  <a:lnTo>
                    <a:pt x="898" y="1700"/>
                  </a:lnTo>
                  <a:lnTo>
                    <a:pt x="905" y="1700"/>
                  </a:lnTo>
                  <a:lnTo>
                    <a:pt x="910" y="1701"/>
                  </a:lnTo>
                  <a:lnTo>
                    <a:pt x="916" y="1704"/>
                  </a:lnTo>
                  <a:lnTo>
                    <a:pt x="919" y="1709"/>
                  </a:lnTo>
                  <a:lnTo>
                    <a:pt x="925" y="1709"/>
                  </a:lnTo>
                  <a:lnTo>
                    <a:pt x="931" y="1709"/>
                  </a:lnTo>
                  <a:lnTo>
                    <a:pt x="937" y="1709"/>
                  </a:lnTo>
                  <a:lnTo>
                    <a:pt x="943" y="1712"/>
                  </a:lnTo>
                  <a:lnTo>
                    <a:pt x="948" y="1718"/>
                  </a:lnTo>
                  <a:lnTo>
                    <a:pt x="949" y="1725"/>
                  </a:lnTo>
                  <a:lnTo>
                    <a:pt x="952" y="1730"/>
                  </a:lnTo>
                  <a:lnTo>
                    <a:pt x="957" y="1738"/>
                  </a:lnTo>
                  <a:lnTo>
                    <a:pt x="959" y="1743"/>
                  </a:lnTo>
                  <a:lnTo>
                    <a:pt x="964" y="1749"/>
                  </a:lnTo>
                  <a:lnTo>
                    <a:pt x="974" y="1749"/>
                  </a:lnTo>
                  <a:lnTo>
                    <a:pt x="983" y="1749"/>
                  </a:lnTo>
                  <a:lnTo>
                    <a:pt x="987" y="1743"/>
                  </a:lnTo>
                  <a:lnTo>
                    <a:pt x="990" y="1736"/>
                  </a:lnTo>
                  <a:lnTo>
                    <a:pt x="996" y="1728"/>
                  </a:lnTo>
                  <a:lnTo>
                    <a:pt x="1001" y="1724"/>
                  </a:lnTo>
                  <a:lnTo>
                    <a:pt x="1007" y="1715"/>
                  </a:lnTo>
                  <a:lnTo>
                    <a:pt x="1012" y="1716"/>
                  </a:lnTo>
                  <a:lnTo>
                    <a:pt x="1014" y="1707"/>
                  </a:lnTo>
                  <a:lnTo>
                    <a:pt x="1018" y="1687"/>
                  </a:lnTo>
                  <a:lnTo>
                    <a:pt x="1051" y="1507"/>
                  </a:lnTo>
                  <a:lnTo>
                    <a:pt x="1051" y="1507"/>
                  </a:lnTo>
                  <a:lnTo>
                    <a:pt x="1051" y="1504"/>
                  </a:lnTo>
                  <a:lnTo>
                    <a:pt x="1114" y="1193"/>
                  </a:lnTo>
                  <a:lnTo>
                    <a:pt x="1178" y="881"/>
                  </a:lnTo>
                  <a:lnTo>
                    <a:pt x="1241" y="571"/>
                  </a:lnTo>
                  <a:lnTo>
                    <a:pt x="1305" y="260"/>
                  </a:lnTo>
                  <a:lnTo>
                    <a:pt x="1027" y="200"/>
                  </a:lnTo>
                  <a:lnTo>
                    <a:pt x="750" y="137"/>
                  </a:lnTo>
                  <a:lnTo>
                    <a:pt x="474" y="69"/>
                  </a:lnTo>
                  <a:lnTo>
                    <a:pt x="199" y="0"/>
                  </a:lnTo>
                  <a:lnTo>
                    <a:pt x="101" y="367"/>
                  </a:lnTo>
                  <a:lnTo>
                    <a:pt x="0" y="736"/>
                  </a:lnTo>
                  <a:lnTo>
                    <a:pt x="205" y="1039"/>
                  </a:lnTo>
                  <a:lnTo>
                    <a:pt x="416" y="1350"/>
                  </a:lnTo>
                  <a:lnTo>
                    <a:pt x="834" y="1970"/>
                  </a:lnTo>
                  <a:lnTo>
                    <a:pt x="831" y="197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07">
              <a:extLst>
                <a:ext uri="{FF2B5EF4-FFF2-40B4-BE49-F238E27FC236}">
                  <a16:creationId xmlns:a16="http://schemas.microsoft.com/office/drawing/2014/main" id="{7A63A4AE-669C-49ED-9E43-F9690B2D9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186" y="3204882"/>
              <a:ext cx="618432" cy="724978"/>
            </a:xfrm>
            <a:custGeom>
              <a:avLst/>
              <a:gdLst>
                <a:gd name="T0" fmla="*/ 814 w 1154"/>
                <a:gd name="T1" fmla="*/ 101 h 1412"/>
                <a:gd name="T2" fmla="*/ 772 w 1154"/>
                <a:gd name="T3" fmla="*/ 351 h 1412"/>
                <a:gd name="T4" fmla="*/ 1152 w 1154"/>
                <a:gd name="T5" fmla="*/ 416 h 1412"/>
                <a:gd name="T6" fmla="*/ 1154 w 1154"/>
                <a:gd name="T7" fmla="*/ 416 h 1412"/>
                <a:gd name="T8" fmla="*/ 1081 w 1154"/>
                <a:gd name="T9" fmla="*/ 916 h 1412"/>
                <a:gd name="T10" fmla="*/ 1009 w 1154"/>
                <a:gd name="T11" fmla="*/ 1412 h 1412"/>
                <a:gd name="T12" fmla="*/ 718 w 1154"/>
                <a:gd name="T13" fmla="*/ 1373 h 1412"/>
                <a:gd name="T14" fmla="*/ 717 w 1154"/>
                <a:gd name="T15" fmla="*/ 1366 h 1412"/>
                <a:gd name="T16" fmla="*/ 503 w 1154"/>
                <a:gd name="T17" fmla="*/ 1338 h 1412"/>
                <a:gd name="T18" fmla="*/ 456 w 1154"/>
                <a:gd name="T19" fmla="*/ 1329 h 1412"/>
                <a:gd name="T20" fmla="*/ 264 w 1154"/>
                <a:gd name="T21" fmla="*/ 1297 h 1412"/>
                <a:gd name="T22" fmla="*/ 0 w 1154"/>
                <a:gd name="T23" fmla="*/ 1247 h 1412"/>
                <a:gd name="T24" fmla="*/ 0 w 1154"/>
                <a:gd name="T25" fmla="*/ 1244 h 1412"/>
                <a:gd name="T26" fmla="*/ 63 w 1154"/>
                <a:gd name="T27" fmla="*/ 933 h 1412"/>
                <a:gd name="T28" fmla="*/ 127 w 1154"/>
                <a:gd name="T29" fmla="*/ 621 h 1412"/>
                <a:gd name="T30" fmla="*/ 190 w 1154"/>
                <a:gd name="T31" fmla="*/ 311 h 1412"/>
                <a:gd name="T32" fmla="*/ 254 w 1154"/>
                <a:gd name="T33" fmla="*/ 0 h 1412"/>
                <a:gd name="T34" fmla="*/ 533 w 1154"/>
                <a:gd name="T35" fmla="*/ 51 h 1412"/>
                <a:gd name="T36" fmla="*/ 814 w 1154"/>
                <a:gd name="T37" fmla="*/ 10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4" h="1412">
                  <a:moveTo>
                    <a:pt x="814" y="101"/>
                  </a:moveTo>
                  <a:lnTo>
                    <a:pt x="772" y="351"/>
                  </a:lnTo>
                  <a:lnTo>
                    <a:pt x="1152" y="416"/>
                  </a:lnTo>
                  <a:lnTo>
                    <a:pt x="1154" y="416"/>
                  </a:lnTo>
                  <a:lnTo>
                    <a:pt x="1081" y="916"/>
                  </a:lnTo>
                  <a:lnTo>
                    <a:pt x="1009" y="1412"/>
                  </a:lnTo>
                  <a:lnTo>
                    <a:pt x="718" y="1373"/>
                  </a:lnTo>
                  <a:lnTo>
                    <a:pt x="717" y="1366"/>
                  </a:lnTo>
                  <a:lnTo>
                    <a:pt x="503" y="1338"/>
                  </a:lnTo>
                  <a:lnTo>
                    <a:pt x="456" y="1329"/>
                  </a:lnTo>
                  <a:lnTo>
                    <a:pt x="264" y="1297"/>
                  </a:lnTo>
                  <a:lnTo>
                    <a:pt x="0" y="1247"/>
                  </a:lnTo>
                  <a:lnTo>
                    <a:pt x="0" y="1244"/>
                  </a:lnTo>
                  <a:lnTo>
                    <a:pt x="63" y="933"/>
                  </a:lnTo>
                  <a:lnTo>
                    <a:pt x="127" y="621"/>
                  </a:lnTo>
                  <a:lnTo>
                    <a:pt x="190" y="311"/>
                  </a:lnTo>
                  <a:lnTo>
                    <a:pt x="254" y="0"/>
                  </a:lnTo>
                  <a:lnTo>
                    <a:pt x="533" y="51"/>
                  </a:lnTo>
                  <a:lnTo>
                    <a:pt x="814" y="10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08">
              <a:extLst>
                <a:ext uri="{FF2B5EF4-FFF2-40B4-BE49-F238E27FC236}">
                  <a16:creationId xmlns:a16="http://schemas.microsoft.com/office/drawing/2014/main" id="{051C4D6C-797C-46F3-AD37-23D61D9A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019" y="3419257"/>
              <a:ext cx="800084" cy="594404"/>
            </a:xfrm>
            <a:custGeom>
              <a:avLst/>
              <a:gdLst>
                <a:gd name="T0" fmla="*/ 1491 w 1491"/>
                <a:gd name="T1" fmla="*/ 137 h 1154"/>
                <a:gd name="T2" fmla="*/ 1109 w 1491"/>
                <a:gd name="T3" fmla="*/ 110 h 1154"/>
                <a:gd name="T4" fmla="*/ 635 w 1491"/>
                <a:gd name="T5" fmla="*/ 63 h 1154"/>
                <a:gd name="T6" fmla="*/ 147 w 1491"/>
                <a:gd name="T7" fmla="*/ 0 h 1154"/>
                <a:gd name="T8" fmla="*/ 74 w 1491"/>
                <a:gd name="T9" fmla="*/ 500 h 1154"/>
                <a:gd name="T10" fmla="*/ 0 w 1491"/>
                <a:gd name="T11" fmla="*/ 1002 h 1154"/>
                <a:gd name="T12" fmla="*/ 306 w 1491"/>
                <a:gd name="T13" fmla="*/ 1049 h 1154"/>
                <a:gd name="T14" fmla="*/ 615 w 1491"/>
                <a:gd name="T15" fmla="*/ 1086 h 1154"/>
                <a:gd name="T16" fmla="*/ 923 w 1491"/>
                <a:gd name="T17" fmla="*/ 1117 h 1154"/>
                <a:gd name="T18" fmla="*/ 1228 w 1491"/>
                <a:gd name="T19" fmla="*/ 1138 h 1154"/>
                <a:gd name="T20" fmla="*/ 1424 w 1491"/>
                <a:gd name="T21" fmla="*/ 1154 h 1154"/>
                <a:gd name="T22" fmla="*/ 1448 w 1491"/>
                <a:gd name="T23" fmla="*/ 772 h 1154"/>
                <a:gd name="T24" fmla="*/ 1473 w 1491"/>
                <a:gd name="T25" fmla="*/ 391 h 1154"/>
                <a:gd name="T26" fmla="*/ 1491 w 1491"/>
                <a:gd name="T27" fmla="*/ 137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1" h="1154">
                  <a:moveTo>
                    <a:pt x="1491" y="137"/>
                  </a:moveTo>
                  <a:lnTo>
                    <a:pt x="1109" y="110"/>
                  </a:lnTo>
                  <a:lnTo>
                    <a:pt x="635" y="63"/>
                  </a:lnTo>
                  <a:lnTo>
                    <a:pt x="147" y="0"/>
                  </a:lnTo>
                  <a:lnTo>
                    <a:pt x="74" y="500"/>
                  </a:lnTo>
                  <a:lnTo>
                    <a:pt x="0" y="1002"/>
                  </a:lnTo>
                  <a:lnTo>
                    <a:pt x="306" y="1049"/>
                  </a:lnTo>
                  <a:lnTo>
                    <a:pt x="615" y="1086"/>
                  </a:lnTo>
                  <a:lnTo>
                    <a:pt x="923" y="1117"/>
                  </a:lnTo>
                  <a:lnTo>
                    <a:pt x="1228" y="1138"/>
                  </a:lnTo>
                  <a:lnTo>
                    <a:pt x="1424" y="1154"/>
                  </a:lnTo>
                  <a:lnTo>
                    <a:pt x="1448" y="772"/>
                  </a:lnTo>
                  <a:lnTo>
                    <a:pt x="1473" y="391"/>
                  </a:lnTo>
                  <a:lnTo>
                    <a:pt x="1491" y="13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09">
              <a:extLst>
                <a:ext uri="{FF2B5EF4-FFF2-40B4-BE49-F238E27FC236}">
                  <a16:creationId xmlns:a16="http://schemas.microsoft.com/office/drawing/2014/main" id="{798CE293-3A43-4817-BA33-93A3D6EBD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364" y="3619990"/>
              <a:ext cx="808248" cy="413160"/>
            </a:xfrm>
            <a:custGeom>
              <a:avLst/>
              <a:gdLst>
                <a:gd name="T0" fmla="*/ 1511 w 1514"/>
                <a:gd name="T1" fmla="*/ 274 h 803"/>
                <a:gd name="T2" fmla="*/ 1514 w 1514"/>
                <a:gd name="T3" fmla="*/ 800 h 803"/>
                <a:gd name="T4" fmla="*/ 1249 w 1514"/>
                <a:gd name="T5" fmla="*/ 803 h 803"/>
                <a:gd name="T6" fmla="*/ 1001 w 1514"/>
                <a:gd name="T7" fmla="*/ 801 h 803"/>
                <a:gd name="T8" fmla="*/ 758 w 1514"/>
                <a:gd name="T9" fmla="*/ 798 h 803"/>
                <a:gd name="T10" fmla="*/ 622 w 1514"/>
                <a:gd name="T11" fmla="*/ 794 h 803"/>
                <a:gd name="T12" fmla="*/ 383 w 1514"/>
                <a:gd name="T13" fmla="*/ 786 h 803"/>
                <a:gd name="T14" fmla="*/ 99 w 1514"/>
                <a:gd name="T15" fmla="*/ 772 h 803"/>
                <a:gd name="T16" fmla="*/ 0 w 1514"/>
                <a:gd name="T17" fmla="*/ 763 h 803"/>
                <a:gd name="T18" fmla="*/ 24 w 1514"/>
                <a:gd name="T19" fmla="*/ 381 h 803"/>
                <a:gd name="T20" fmla="*/ 49 w 1514"/>
                <a:gd name="T21" fmla="*/ 0 h 803"/>
                <a:gd name="T22" fmla="*/ 378 w 1514"/>
                <a:gd name="T23" fmla="*/ 19 h 803"/>
                <a:gd name="T24" fmla="*/ 709 w 1514"/>
                <a:gd name="T25" fmla="*/ 32 h 803"/>
                <a:gd name="T26" fmla="*/ 1041 w 1514"/>
                <a:gd name="T27" fmla="*/ 37 h 803"/>
                <a:gd name="T28" fmla="*/ 1364 w 1514"/>
                <a:gd name="T29" fmla="*/ 40 h 803"/>
                <a:gd name="T30" fmla="*/ 1379 w 1514"/>
                <a:gd name="T31" fmla="*/ 52 h 803"/>
                <a:gd name="T32" fmla="*/ 1380 w 1514"/>
                <a:gd name="T33" fmla="*/ 53 h 803"/>
                <a:gd name="T34" fmla="*/ 1385 w 1514"/>
                <a:gd name="T35" fmla="*/ 56 h 803"/>
                <a:gd name="T36" fmla="*/ 1386 w 1514"/>
                <a:gd name="T37" fmla="*/ 60 h 803"/>
                <a:gd name="T38" fmla="*/ 1391 w 1514"/>
                <a:gd name="T39" fmla="*/ 65 h 803"/>
                <a:gd name="T40" fmla="*/ 1399 w 1514"/>
                <a:gd name="T41" fmla="*/ 68 h 803"/>
                <a:gd name="T42" fmla="*/ 1405 w 1514"/>
                <a:gd name="T43" fmla="*/ 71 h 803"/>
                <a:gd name="T44" fmla="*/ 1413 w 1514"/>
                <a:gd name="T45" fmla="*/ 74 h 803"/>
                <a:gd name="T46" fmla="*/ 1418 w 1514"/>
                <a:gd name="T47" fmla="*/ 72 h 803"/>
                <a:gd name="T48" fmla="*/ 1424 w 1514"/>
                <a:gd name="T49" fmla="*/ 71 h 803"/>
                <a:gd name="T50" fmla="*/ 1430 w 1514"/>
                <a:gd name="T51" fmla="*/ 71 h 803"/>
                <a:gd name="T52" fmla="*/ 1436 w 1514"/>
                <a:gd name="T53" fmla="*/ 74 h 803"/>
                <a:gd name="T54" fmla="*/ 1441 w 1514"/>
                <a:gd name="T55" fmla="*/ 81 h 803"/>
                <a:gd name="T56" fmla="*/ 1442 w 1514"/>
                <a:gd name="T57" fmla="*/ 88 h 803"/>
                <a:gd name="T58" fmla="*/ 1441 w 1514"/>
                <a:gd name="T59" fmla="*/ 94 h 803"/>
                <a:gd name="T60" fmla="*/ 1438 w 1514"/>
                <a:gd name="T61" fmla="*/ 102 h 803"/>
                <a:gd name="T62" fmla="*/ 1435 w 1514"/>
                <a:gd name="T63" fmla="*/ 108 h 803"/>
                <a:gd name="T64" fmla="*/ 1429 w 1514"/>
                <a:gd name="T65" fmla="*/ 118 h 803"/>
                <a:gd name="T66" fmla="*/ 1424 w 1514"/>
                <a:gd name="T67" fmla="*/ 123 h 803"/>
                <a:gd name="T68" fmla="*/ 1418 w 1514"/>
                <a:gd name="T69" fmla="*/ 134 h 803"/>
                <a:gd name="T70" fmla="*/ 1411 w 1514"/>
                <a:gd name="T71" fmla="*/ 144 h 803"/>
                <a:gd name="T72" fmla="*/ 1408 w 1514"/>
                <a:gd name="T73" fmla="*/ 153 h 803"/>
                <a:gd name="T74" fmla="*/ 1411 w 1514"/>
                <a:gd name="T75" fmla="*/ 159 h 803"/>
                <a:gd name="T76" fmla="*/ 1414 w 1514"/>
                <a:gd name="T77" fmla="*/ 164 h 803"/>
                <a:gd name="T78" fmla="*/ 1418 w 1514"/>
                <a:gd name="T79" fmla="*/ 167 h 803"/>
                <a:gd name="T80" fmla="*/ 1424 w 1514"/>
                <a:gd name="T81" fmla="*/ 176 h 803"/>
                <a:gd name="T82" fmla="*/ 1439 w 1514"/>
                <a:gd name="T83" fmla="*/ 185 h 803"/>
                <a:gd name="T84" fmla="*/ 1447 w 1514"/>
                <a:gd name="T85" fmla="*/ 193 h 803"/>
                <a:gd name="T86" fmla="*/ 1449 w 1514"/>
                <a:gd name="T87" fmla="*/ 206 h 803"/>
                <a:gd name="T88" fmla="*/ 1457 w 1514"/>
                <a:gd name="T89" fmla="*/ 218 h 803"/>
                <a:gd name="T90" fmla="*/ 1464 w 1514"/>
                <a:gd name="T91" fmla="*/ 232 h 803"/>
                <a:gd name="T92" fmla="*/ 1472 w 1514"/>
                <a:gd name="T93" fmla="*/ 238 h 803"/>
                <a:gd name="T94" fmla="*/ 1479 w 1514"/>
                <a:gd name="T95" fmla="*/ 242 h 803"/>
                <a:gd name="T96" fmla="*/ 1489 w 1514"/>
                <a:gd name="T97" fmla="*/ 246 h 803"/>
                <a:gd name="T98" fmla="*/ 1495 w 1514"/>
                <a:gd name="T99" fmla="*/ 248 h 803"/>
                <a:gd name="T100" fmla="*/ 1502 w 1514"/>
                <a:gd name="T101" fmla="*/ 251 h 803"/>
                <a:gd name="T102" fmla="*/ 1507 w 1514"/>
                <a:gd name="T103" fmla="*/ 263 h 803"/>
                <a:gd name="T104" fmla="*/ 1508 w 1514"/>
                <a:gd name="T105" fmla="*/ 267 h 803"/>
                <a:gd name="T106" fmla="*/ 1511 w 1514"/>
                <a:gd name="T107" fmla="*/ 27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4" h="803">
                  <a:moveTo>
                    <a:pt x="1511" y="274"/>
                  </a:moveTo>
                  <a:lnTo>
                    <a:pt x="1514" y="800"/>
                  </a:lnTo>
                  <a:lnTo>
                    <a:pt x="1249" y="803"/>
                  </a:lnTo>
                  <a:lnTo>
                    <a:pt x="1001" y="801"/>
                  </a:lnTo>
                  <a:lnTo>
                    <a:pt x="758" y="798"/>
                  </a:lnTo>
                  <a:lnTo>
                    <a:pt x="622" y="794"/>
                  </a:lnTo>
                  <a:lnTo>
                    <a:pt x="383" y="786"/>
                  </a:lnTo>
                  <a:lnTo>
                    <a:pt x="99" y="772"/>
                  </a:lnTo>
                  <a:lnTo>
                    <a:pt x="0" y="763"/>
                  </a:lnTo>
                  <a:lnTo>
                    <a:pt x="24" y="381"/>
                  </a:lnTo>
                  <a:lnTo>
                    <a:pt x="49" y="0"/>
                  </a:lnTo>
                  <a:lnTo>
                    <a:pt x="378" y="19"/>
                  </a:lnTo>
                  <a:lnTo>
                    <a:pt x="709" y="32"/>
                  </a:lnTo>
                  <a:lnTo>
                    <a:pt x="1041" y="37"/>
                  </a:lnTo>
                  <a:lnTo>
                    <a:pt x="1364" y="40"/>
                  </a:lnTo>
                  <a:lnTo>
                    <a:pt x="1379" y="52"/>
                  </a:lnTo>
                  <a:lnTo>
                    <a:pt x="1380" y="53"/>
                  </a:lnTo>
                  <a:lnTo>
                    <a:pt x="1385" y="56"/>
                  </a:lnTo>
                  <a:lnTo>
                    <a:pt x="1386" y="60"/>
                  </a:lnTo>
                  <a:lnTo>
                    <a:pt x="1391" y="65"/>
                  </a:lnTo>
                  <a:lnTo>
                    <a:pt x="1399" y="68"/>
                  </a:lnTo>
                  <a:lnTo>
                    <a:pt x="1405" y="71"/>
                  </a:lnTo>
                  <a:lnTo>
                    <a:pt x="1413" y="74"/>
                  </a:lnTo>
                  <a:lnTo>
                    <a:pt x="1418" y="72"/>
                  </a:lnTo>
                  <a:lnTo>
                    <a:pt x="1424" y="71"/>
                  </a:lnTo>
                  <a:lnTo>
                    <a:pt x="1430" y="71"/>
                  </a:lnTo>
                  <a:lnTo>
                    <a:pt x="1436" y="74"/>
                  </a:lnTo>
                  <a:lnTo>
                    <a:pt x="1441" y="81"/>
                  </a:lnTo>
                  <a:lnTo>
                    <a:pt x="1442" y="88"/>
                  </a:lnTo>
                  <a:lnTo>
                    <a:pt x="1441" y="94"/>
                  </a:lnTo>
                  <a:lnTo>
                    <a:pt x="1438" y="102"/>
                  </a:lnTo>
                  <a:lnTo>
                    <a:pt x="1435" y="108"/>
                  </a:lnTo>
                  <a:lnTo>
                    <a:pt x="1429" y="118"/>
                  </a:lnTo>
                  <a:lnTo>
                    <a:pt x="1424" y="123"/>
                  </a:lnTo>
                  <a:lnTo>
                    <a:pt x="1418" y="134"/>
                  </a:lnTo>
                  <a:lnTo>
                    <a:pt x="1411" y="144"/>
                  </a:lnTo>
                  <a:lnTo>
                    <a:pt x="1408" y="153"/>
                  </a:lnTo>
                  <a:lnTo>
                    <a:pt x="1411" y="159"/>
                  </a:lnTo>
                  <a:lnTo>
                    <a:pt x="1414" y="164"/>
                  </a:lnTo>
                  <a:lnTo>
                    <a:pt x="1418" y="167"/>
                  </a:lnTo>
                  <a:lnTo>
                    <a:pt x="1424" y="176"/>
                  </a:lnTo>
                  <a:lnTo>
                    <a:pt x="1439" y="185"/>
                  </a:lnTo>
                  <a:lnTo>
                    <a:pt x="1447" y="193"/>
                  </a:lnTo>
                  <a:lnTo>
                    <a:pt x="1449" y="206"/>
                  </a:lnTo>
                  <a:lnTo>
                    <a:pt x="1457" y="218"/>
                  </a:lnTo>
                  <a:lnTo>
                    <a:pt x="1464" y="232"/>
                  </a:lnTo>
                  <a:lnTo>
                    <a:pt x="1472" y="238"/>
                  </a:lnTo>
                  <a:lnTo>
                    <a:pt x="1479" y="242"/>
                  </a:lnTo>
                  <a:lnTo>
                    <a:pt x="1489" y="246"/>
                  </a:lnTo>
                  <a:lnTo>
                    <a:pt x="1495" y="248"/>
                  </a:lnTo>
                  <a:lnTo>
                    <a:pt x="1502" y="251"/>
                  </a:lnTo>
                  <a:lnTo>
                    <a:pt x="1507" y="263"/>
                  </a:lnTo>
                  <a:lnTo>
                    <a:pt x="1508" y="267"/>
                  </a:lnTo>
                  <a:lnTo>
                    <a:pt x="1511" y="2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10">
              <a:extLst>
                <a:ext uri="{FF2B5EF4-FFF2-40B4-BE49-F238E27FC236}">
                  <a16:creationId xmlns:a16="http://schemas.microsoft.com/office/drawing/2014/main" id="{B0BA405C-C249-4DA4-B9E8-0608AAB8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410" y="2824853"/>
              <a:ext cx="765386" cy="491114"/>
            </a:xfrm>
            <a:custGeom>
              <a:avLst/>
              <a:gdLst>
                <a:gd name="T0" fmla="*/ 1419 w 1428"/>
                <a:gd name="T1" fmla="*/ 946 h 949"/>
                <a:gd name="T2" fmla="*/ 1419 w 1428"/>
                <a:gd name="T3" fmla="*/ 927 h 949"/>
                <a:gd name="T4" fmla="*/ 1398 w 1428"/>
                <a:gd name="T5" fmla="*/ 897 h 949"/>
                <a:gd name="T6" fmla="*/ 1390 w 1428"/>
                <a:gd name="T7" fmla="*/ 882 h 949"/>
                <a:gd name="T8" fmla="*/ 1398 w 1428"/>
                <a:gd name="T9" fmla="*/ 866 h 949"/>
                <a:gd name="T10" fmla="*/ 1406 w 1428"/>
                <a:gd name="T11" fmla="*/ 851 h 949"/>
                <a:gd name="T12" fmla="*/ 1410 w 1428"/>
                <a:gd name="T13" fmla="*/ 839 h 949"/>
                <a:gd name="T14" fmla="*/ 1413 w 1428"/>
                <a:gd name="T15" fmla="*/ 822 h 949"/>
                <a:gd name="T16" fmla="*/ 1415 w 1428"/>
                <a:gd name="T17" fmla="*/ 809 h 949"/>
                <a:gd name="T18" fmla="*/ 1422 w 1428"/>
                <a:gd name="T19" fmla="*/ 800 h 949"/>
                <a:gd name="T20" fmla="*/ 1428 w 1428"/>
                <a:gd name="T21" fmla="*/ 789 h 949"/>
                <a:gd name="T22" fmla="*/ 1424 w 1428"/>
                <a:gd name="T23" fmla="*/ 773 h 949"/>
                <a:gd name="T24" fmla="*/ 1419 w 1428"/>
                <a:gd name="T25" fmla="*/ 761 h 949"/>
                <a:gd name="T26" fmla="*/ 1412 w 1428"/>
                <a:gd name="T27" fmla="*/ 733 h 949"/>
                <a:gd name="T28" fmla="*/ 1415 w 1428"/>
                <a:gd name="T29" fmla="*/ 723 h 949"/>
                <a:gd name="T30" fmla="*/ 1401 w 1428"/>
                <a:gd name="T31" fmla="*/ 705 h 949"/>
                <a:gd name="T32" fmla="*/ 1403 w 1428"/>
                <a:gd name="T33" fmla="*/ 696 h 949"/>
                <a:gd name="T34" fmla="*/ 1401 w 1428"/>
                <a:gd name="T35" fmla="*/ 689 h 949"/>
                <a:gd name="T36" fmla="*/ 1425 w 1428"/>
                <a:gd name="T37" fmla="*/ 235 h 949"/>
                <a:gd name="T38" fmla="*/ 1418 w 1428"/>
                <a:gd name="T39" fmla="*/ 212 h 949"/>
                <a:gd name="T40" fmla="*/ 1395 w 1428"/>
                <a:gd name="T41" fmla="*/ 200 h 949"/>
                <a:gd name="T42" fmla="*/ 1375 w 1428"/>
                <a:gd name="T43" fmla="*/ 187 h 949"/>
                <a:gd name="T44" fmla="*/ 1360 w 1428"/>
                <a:gd name="T45" fmla="*/ 162 h 949"/>
                <a:gd name="T46" fmla="*/ 1359 w 1428"/>
                <a:gd name="T47" fmla="*/ 141 h 949"/>
                <a:gd name="T48" fmla="*/ 1381 w 1428"/>
                <a:gd name="T49" fmla="*/ 125 h 949"/>
                <a:gd name="T50" fmla="*/ 1403 w 1428"/>
                <a:gd name="T51" fmla="*/ 96 h 949"/>
                <a:gd name="T52" fmla="*/ 1071 w 1428"/>
                <a:gd name="T53" fmla="*/ 59 h 949"/>
                <a:gd name="T54" fmla="*/ 402 w 1428"/>
                <a:gd name="T55" fmla="*/ 26 h 949"/>
                <a:gd name="T56" fmla="*/ 45 w 1428"/>
                <a:gd name="T57" fmla="*/ 242 h 949"/>
                <a:gd name="T58" fmla="*/ 245 w 1428"/>
                <a:gd name="T59" fmla="*/ 770 h 949"/>
                <a:gd name="T60" fmla="*/ 1039 w 1428"/>
                <a:gd name="T61" fmla="*/ 812 h 949"/>
                <a:gd name="T62" fmla="*/ 1059 w 1428"/>
                <a:gd name="T63" fmla="*/ 832 h 949"/>
                <a:gd name="T64" fmla="*/ 1068 w 1428"/>
                <a:gd name="T65" fmla="*/ 839 h 949"/>
                <a:gd name="T66" fmla="*/ 1086 w 1428"/>
                <a:gd name="T67" fmla="*/ 847 h 949"/>
                <a:gd name="T68" fmla="*/ 1102 w 1428"/>
                <a:gd name="T69" fmla="*/ 850 h 949"/>
                <a:gd name="T70" fmla="*/ 1108 w 1428"/>
                <a:gd name="T71" fmla="*/ 859 h 949"/>
                <a:gd name="T72" fmla="*/ 1120 w 1428"/>
                <a:gd name="T73" fmla="*/ 869 h 949"/>
                <a:gd name="T74" fmla="*/ 1132 w 1428"/>
                <a:gd name="T75" fmla="*/ 871 h 949"/>
                <a:gd name="T76" fmla="*/ 1149 w 1428"/>
                <a:gd name="T77" fmla="*/ 868 h 949"/>
                <a:gd name="T78" fmla="*/ 1157 w 1428"/>
                <a:gd name="T79" fmla="*/ 850 h 949"/>
                <a:gd name="T80" fmla="*/ 1166 w 1428"/>
                <a:gd name="T81" fmla="*/ 853 h 949"/>
                <a:gd name="T82" fmla="*/ 1181 w 1428"/>
                <a:gd name="T83" fmla="*/ 859 h 949"/>
                <a:gd name="T84" fmla="*/ 1195 w 1428"/>
                <a:gd name="T85" fmla="*/ 854 h 949"/>
                <a:gd name="T86" fmla="*/ 1210 w 1428"/>
                <a:gd name="T87" fmla="*/ 856 h 949"/>
                <a:gd name="T88" fmla="*/ 1229 w 1428"/>
                <a:gd name="T89" fmla="*/ 853 h 949"/>
                <a:gd name="T90" fmla="*/ 1254 w 1428"/>
                <a:gd name="T91" fmla="*/ 847 h 949"/>
                <a:gd name="T92" fmla="*/ 1278 w 1428"/>
                <a:gd name="T93" fmla="*/ 856 h 949"/>
                <a:gd name="T94" fmla="*/ 1291 w 1428"/>
                <a:gd name="T95" fmla="*/ 869 h 949"/>
                <a:gd name="T96" fmla="*/ 1310 w 1428"/>
                <a:gd name="T97" fmla="*/ 872 h 949"/>
                <a:gd name="T98" fmla="*/ 1328 w 1428"/>
                <a:gd name="T99" fmla="*/ 875 h 949"/>
                <a:gd name="T100" fmla="*/ 1341 w 1428"/>
                <a:gd name="T101" fmla="*/ 886 h 949"/>
                <a:gd name="T102" fmla="*/ 1355 w 1428"/>
                <a:gd name="T103" fmla="*/ 888 h 949"/>
                <a:gd name="T104" fmla="*/ 1368 w 1428"/>
                <a:gd name="T105" fmla="*/ 895 h 949"/>
                <a:gd name="T106" fmla="*/ 1371 w 1428"/>
                <a:gd name="T107" fmla="*/ 910 h 949"/>
                <a:gd name="T108" fmla="*/ 1386 w 1428"/>
                <a:gd name="T109" fmla="*/ 922 h 949"/>
                <a:gd name="T110" fmla="*/ 1389 w 1428"/>
                <a:gd name="T111" fmla="*/ 938 h 949"/>
                <a:gd name="T112" fmla="*/ 1401 w 1428"/>
                <a:gd name="T113" fmla="*/ 940 h 949"/>
                <a:gd name="T114" fmla="*/ 1413 w 1428"/>
                <a:gd name="T11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8" h="949">
                  <a:moveTo>
                    <a:pt x="1425" y="947"/>
                  </a:moveTo>
                  <a:lnTo>
                    <a:pt x="1419" y="946"/>
                  </a:lnTo>
                  <a:lnTo>
                    <a:pt x="1418" y="938"/>
                  </a:lnTo>
                  <a:lnTo>
                    <a:pt x="1419" y="927"/>
                  </a:lnTo>
                  <a:lnTo>
                    <a:pt x="1413" y="915"/>
                  </a:lnTo>
                  <a:lnTo>
                    <a:pt x="1398" y="897"/>
                  </a:lnTo>
                  <a:lnTo>
                    <a:pt x="1390" y="888"/>
                  </a:lnTo>
                  <a:lnTo>
                    <a:pt x="1390" y="882"/>
                  </a:lnTo>
                  <a:lnTo>
                    <a:pt x="1392" y="875"/>
                  </a:lnTo>
                  <a:lnTo>
                    <a:pt x="1398" y="866"/>
                  </a:lnTo>
                  <a:lnTo>
                    <a:pt x="1401" y="859"/>
                  </a:lnTo>
                  <a:lnTo>
                    <a:pt x="1406" y="851"/>
                  </a:lnTo>
                  <a:lnTo>
                    <a:pt x="1410" y="845"/>
                  </a:lnTo>
                  <a:lnTo>
                    <a:pt x="1410" y="839"/>
                  </a:lnTo>
                  <a:lnTo>
                    <a:pt x="1412" y="835"/>
                  </a:lnTo>
                  <a:lnTo>
                    <a:pt x="1413" y="822"/>
                  </a:lnTo>
                  <a:lnTo>
                    <a:pt x="1415" y="819"/>
                  </a:lnTo>
                  <a:lnTo>
                    <a:pt x="1415" y="809"/>
                  </a:lnTo>
                  <a:lnTo>
                    <a:pt x="1416" y="804"/>
                  </a:lnTo>
                  <a:lnTo>
                    <a:pt x="1422" y="800"/>
                  </a:lnTo>
                  <a:lnTo>
                    <a:pt x="1427" y="797"/>
                  </a:lnTo>
                  <a:lnTo>
                    <a:pt x="1428" y="789"/>
                  </a:lnTo>
                  <a:lnTo>
                    <a:pt x="1428" y="782"/>
                  </a:lnTo>
                  <a:lnTo>
                    <a:pt x="1424" y="773"/>
                  </a:lnTo>
                  <a:lnTo>
                    <a:pt x="1424" y="764"/>
                  </a:lnTo>
                  <a:lnTo>
                    <a:pt x="1419" y="761"/>
                  </a:lnTo>
                  <a:lnTo>
                    <a:pt x="1413" y="739"/>
                  </a:lnTo>
                  <a:lnTo>
                    <a:pt x="1412" y="733"/>
                  </a:lnTo>
                  <a:lnTo>
                    <a:pt x="1413" y="726"/>
                  </a:lnTo>
                  <a:lnTo>
                    <a:pt x="1415" y="723"/>
                  </a:lnTo>
                  <a:lnTo>
                    <a:pt x="1410" y="714"/>
                  </a:lnTo>
                  <a:lnTo>
                    <a:pt x="1401" y="705"/>
                  </a:lnTo>
                  <a:lnTo>
                    <a:pt x="1401" y="701"/>
                  </a:lnTo>
                  <a:lnTo>
                    <a:pt x="1403" y="696"/>
                  </a:lnTo>
                  <a:lnTo>
                    <a:pt x="1402" y="695"/>
                  </a:lnTo>
                  <a:lnTo>
                    <a:pt x="1401" y="689"/>
                  </a:lnTo>
                  <a:lnTo>
                    <a:pt x="1424" y="689"/>
                  </a:lnTo>
                  <a:lnTo>
                    <a:pt x="1425" y="235"/>
                  </a:lnTo>
                  <a:lnTo>
                    <a:pt x="1422" y="223"/>
                  </a:lnTo>
                  <a:lnTo>
                    <a:pt x="1418" y="212"/>
                  </a:lnTo>
                  <a:lnTo>
                    <a:pt x="1406" y="206"/>
                  </a:lnTo>
                  <a:lnTo>
                    <a:pt x="1395" y="200"/>
                  </a:lnTo>
                  <a:lnTo>
                    <a:pt x="1383" y="197"/>
                  </a:lnTo>
                  <a:lnTo>
                    <a:pt x="1375" y="187"/>
                  </a:lnTo>
                  <a:lnTo>
                    <a:pt x="1371" y="175"/>
                  </a:lnTo>
                  <a:lnTo>
                    <a:pt x="1360" y="162"/>
                  </a:lnTo>
                  <a:lnTo>
                    <a:pt x="1353" y="150"/>
                  </a:lnTo>
                  <a:lnTo>
                    <a:pt x="1359" y="141"/>
                  </a:lnTo>
                  <a:lnTo>
                    <a:pt x="1368" y="132"/>
                  </a:lnTo>
                  <a:lnTo>
                    <a:pt x="1381" y="125"/>
                  </a:lnTo>
                  <a:lnTo>
                    <a:pt x="1396" y="112"/>
                  </a:lnTo>
                  <a:lnTo>
                    <a:pt x="1403" y="96"/>
                  </a:lnTo>
                  <a:lnTo>
                    <a:pt x="1406" y="65"/>
                  </a:lnTo>
                  <a:lnTo>
                    <a:pt x="1071" y="59"/>
                  </a:lnTo>
                  <a:lnTo>
                    <a:pt x="738" y="45"/>
                  </a:lnTo>
                  <a:lnTo>
                    <a:pt x="402" y="26"/>
                  </a:lnTo>
                  <a:lnTo>
                    <a:pt x="68" y="0"/>
                  </a:lnTo>
                  <a:lnTo>
                    <a:pt x="45" y="242"/>
                  </a:lnTo>
                  <a:lnTo>
                    <a:pt x="0" y="749"/>
                  </a:lnTo>
                  <a:lnTo>
                    <a:pt x="245" y="770"/>
                  </a:lnTo>
                  <a:lnTo>
                    <a:pt x="518" y="789"/>
                  </a:lnTo>
                  <a:lnTo>
                    <a:pt x="1039" y="812"/>
                  </a:lnTo>
                  <a:lnTo>
                    <a:pt x="1046" y="823"/>
                  </a:lnTo>
                  <a:lnTo>
                    <a:pt x="1059" y="832"/>
                  </a:lnTo>
                  <a:lnTo>
                    <a:pt x="1064" y="835"/>
                  </a:lnTo>
                  <a:lnTo>
                    <a:pt x="1068" y="839"/>
                  </a:lnTo>
                  <a:lnTo>
                    <a:pt x="1077" y="842"/>
                  </a:lnTo>
                  <a:lnTo>
                    <a:pt x="1086" y="847"/>
                  </a:lnTo>
                  <a:lnTo>
                    <a:pt x="1094" y="851"/>
                  </a:lnTo>
                  <a:lnTo>
                    <a:pt x="1102" y="850"/>
                  </a:lnTo>
                  <a:lnTo>
                    <a:pt x="1105" y="854"/>
                  </a:lnTo>
                  <a:lnTo>
                    <a:pt x="1108" y="859"/>
                  </a:lnTo>
                  <a:lnTo>
                    <a:pt x="1116" y="863"/>
                  </a:lnTo>
                  <a:lnTo>
                    <a:pt x="1120" y="869"/>
                  </a:lnTo>
                  <a:lnTo>
                    <a:pt x="1126" y="868"/>
                  </a:lnTo>
                  <a:lnTo>
                    <a:pt x="1132" y="871"/>
                  </a:lnTo>
                  <a:lnTo>
                    <a:pt x="1141" y="872"/>
                  </a:lnTo>
                  <a:lnTo>
                    <a:pt x="1149" y="868"/>
                  </a:lnTo>
                  <a:lnTo>
                    <a:pt x="1152" y="860"/>
                  </a:lnTo>
                  <a:lnTo>
                    <a:pt x="1157" y="850"/>
                  </a:lnTo>
                  <a:lnTo>
                    <a:pt x="1160" y="850"/>
                  </a:lnTo>
                  <a:lnTo>
                    <a:pt x="1166" y="853"/>
                  </a:lnTo>
                  <a:lnTo>
                    <a:pt x="1172" y="857"/>
                  </a:lnTo>
                  <a:lnTo>
                    <a:pt x="1181" y="859"/>
                  </a:lnTo>
                  <a:lnTo>
                    <a:pt x="1187" y="857"/>
                  </a:lnTo>
                  <a:lnTo>
                    <a:pt x="1195" y="854"/>
                  </a:lnTo>
                  <a:lnTo>
                    <a:pt x="1202" y="854"/>
                  </a:lnTo>
                  <a:lnTo>
                    <a:pt x="1210" y="856"/>
                  </a:lnTo>
                  <a:lnTo>
                    <a:pt x="1219" y="856"/>
                  </a:lnTo>
                  <a:lnTo>
                    <a:pt x="1229" y="853"/>
                  </a:lnTo>
                  <a:lnTo>
                    <a:pt x="1240" y="850"/>
                  </a:lnTo>
                  <a:lnTo>
                    <a:pt x="1254" y="847"/>
                  </a:lnTo>
                  <a:lnTo>
                    <a:pt x="1272" y="853"/>
                  </a:lnTo>
                  <a:lnTo>
                    <a:pt x="1278" y="856"/>
                  </a:lnTo>
                  <a:lnTo>
                    <a:pt x="1287" y="860"/>
                  </a:lnTo>
                  <a:lnTo>
                    <a:pt x="1291" y="869"/>
                  </a:lnTo>
                  <a:lnTo>
                    <a:pt x="1296" y="872"/>
                  </a:lnTo>
                  <a:lnTo>
                    <a:pt x="1310" y="872"/>
                  </a:lnTo>
                  <a:lnTo>
                    <a:pt x="1319" y="872"/>
                  </a:lnTo>
                  <a:lnTo>
                    <a:pt x="1328" y="875"/>
                  </a:lnTo>
                  <a:lnTo>
                    <a:pt x="1335" y="882"/>
                  </a:lnTo>
                  <a:lnTo>
                    <a:pt x="1341" y="886"/>
                  </a:lnTo>
                  <a:lnTo>
                    <a:pt x="1349" y="885"/>
                  </a:lnTo>
                  <a:lnTo>
                    <a:pt x="1355" y="888"/>
                  </a:lnTo>
                  <a:lnTo>
                    <a:pt x="1360" y="889"/>
                  </a:lnTo>
                  <a:lnTo>
                    <a:pt x="1368" y="895"/>
                  </a:lnTo>
                  <a:lnTo>
                    <a:pt x="1371" y="901"/>
                  </a:lnTo>
                  <a:lnTo>
                    <a:pt x="1371" y="910"/>
                  </a:lnTo>
                  <a:lnTo>
                    <a:pt x="1380" y="921"/>
                  </a:lnTo>
                  <a:lnTo>
                    <a:pt x="1386" y="922"/>
                  </a:lnTo>
                  <a:lnTo>
                    <a:pt x="1386" y="932"/>
                  </a:lnTo>
                  <a:lnTo>
                    <a:pt x="1389" y="938"/>
                  </a:lnTo>
                  <a:lnTo>
                    <a:pt x="1395" y="940"/>
                  </a:lnTo>
                  <a:lnTo>
                    <a:pt x="1401" y="940"/>
                  </a:lnTo>
                  <a:lnTo>
                    <a:pt x="1410" y="944"/>
                  </a:lnTo>
                  <a:lnTo>
                    <a:pt x="1413" y="949"/>
                  </a:lnTo>
                  <a:lnTo>
                    <a:pt x="1425" y="94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11">
              <a:extLst>
                <a:ext uri="{FF2B5EF4-FFF2-40B4-BE49-F238E27FC236}">
                  <a16:creationId xmlns:a16="http://schemas.microsoft.com/office/drawing/2014/main" id="{6DA0CCA9-670B-4770-BA84-CCD77C08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516" y="2867728"/>
              <a:ext cx="765386" cy="608046"/>
            </a:xfrm>
            <a:custGeom>
              <a:avLst/>
              <a:gdLst>
                <a:gd name="T0" fmla="*/ 382 w 1430"/>
                <a:gd name="T1" fmla="*/ 1070 h 1180"/>
                <a:gd name="T2" fmla="*/ 380 w 1430"/>
                <a:gd name="T3" fmla="*/ 1070 h 1180"/>
                <a:gd name="T4" fmla="*/ 0 w 1430"/>
                <a:gd name="T5" fmla="*/ 1005 h 1180"/>
                <a:gd name="T6" fmla="*/ 42 w 1430"/>
                <a:gd name="T7" fmla="*/ 755 h 1180"/>
                <a:gd name="T8" fmla="*/ 94 w 1430"/>
                <a:gd name="T9" fmla="*/ 443 h 1180"/>
                <a:gd name="T10" fmla="*/ 146 w 1430"/>
                <a:gd name="T11" fmla="*/ 130 h 1180"/>
                <a:gd name="T12" fmla="*/ 166 w 1430"/>
                <a:gd name="T13" fmla="*/ 0 h 1180"/>
                <a:gd name="T14" fmla="*/ 481 w 1430"/>
                <a:gd name="T15" fmla="*/ 47 h 1180"/>
                <a:gd name="T16" fmla="*/ 795 w 1430"/>
                <a:gd name="T17" fmla="*/ 90 h 1180"/>
                <a:gd name="T18" fmla="*/ 1112 w 1430"/>
                <a:gd name="T19" fmla="*/ 128 h 1180"/>
                <a:gd name="T20" fmla="*/ 1430 w 1430"/>
                <a:gd name="T21" fmla="*/ 161 h 1180"/>
                <a:gd name="T22" fmla="*/ 1385 w 1430"/>
                <a:gd name="T23" fmla="*/ 668 h 1180"/>
                <a:gd name="T24" fmla="*/ 1339 w 1430"/>
                <a:gd name="T25" fmla="*/ 1180 h 1180"/>
                <a:gd name="T26" fmla="*/ 870 w 1430"/>
                <a:gd name="T27" fmla="*/ 1133 h 1180"/>
                <a:gd name="T28" fmla="*/ 382 w 1430"/>
                <a:gd name="T29" fmla="*/ 107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0" h="1180">
                  <a:moveTo>
                    <a:pt x="382" y="1070"/>
                  </a:moveTo>
                  <a:lnTo>
                    <a:pt x="380" y="1070"/>
                  </a:lnTo>
                  <a:lnTo>
                    <a:pt x="0" y="1005"/>
                  </a:lnTo>
                  <a:lnTo>
                    <a:pt x="42" y="755"/>
                  </a:lnTo>
                  <a:lnTo>
                    <a:pt x="94" y="443"/>
                  </a:lnTo>
                  <a:lnTo>
                    <a:pt x="146" y="130"/>
                  </a:lnTo>
                  <a:lnTo>
                    <a:pt x="166" y="0"/>
                  </a:lnTo>
                  <a:lnTo>
                    <a:pt x="481" y="47"/>
                  </a:lnTo>
                  <a:lnTo>
                    <a:pt x="795" y="90"/>
                  </a:lnTo>
                  <a:lnTo>
                    <a:pt x="1112" y="128"/>
                  </a:lnTo>
                  <a:lnTo>
                    <a:pt x="1430" y="161"/>
                  </a:lnTo>
                  <a:lnTo>
                    <a:pt x="1385" y="668"/>
                  </a:lnTo>
                  <a:lnTo>
                    <a:pt x="1339" y="1180"/>
                  </a:lnTo>
                  <a:lnTo>
                    <a:pt x="870" y="1133"/>
                  </a:lnTo>
                  <a:lnTo>
                    <a:pt x="382" y="10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12">
              <a:extLst>
                <a:ext uri="{FF2B5EF4-FFF2-40B4-BE49-F238E27FC236}">
                  <a16:creationId xmlns:a16="http://schemas.microsoft.com/office/drawing/2014/main" id="{C299D071-47B6-432A-B72F-37C54B825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918" y="3212677"/>
              <a:ext cx="902136" cy="426802"/>
            </a:xfrm>
            <a:custGeom>
              <a:avLst/>
              <a:gdLst>
                <a:gd name="T0" fmla="*/ 698 w 1684"/>
                <a:gd name="T1" fmla="*/ 812 h 833"/>
                <a:gd name="T2" fmla="*/ 5 w 1684"/>
                <a:gd name="T3" fmla="*/ 512 h 833"/>
                <a:gd name="T4" fmla="*/ 291 w 1684"/>
                <a:gd name="T5" fmla="*/ 21 h 833"/>
                <a:gd name="T6" fmla="*/ 1092 w 1684"/>
                <a:gd name="T7" fmla="*/ 74 h 833"/>
                <a:gd name="T8" fmla="*/ 1114 w 1684"/>
                <a:gd name="T9" fmla="*/ 90 h 833"/>
                <a:gd name="T10" fmla="*/ 1140 w 1684"/>
                <a:gd name="T11" fmla="*/ 102 h 833"/>
                <a:gd name="T12" fmla="*/ 1154 w 1684"/>
                <a:gd name="T13" fmla="*/ 110 h 833"/>
                <a:gd name="T14" fmla="*/ 1172 w 1684"/>
                <a:gd name="T15" fmla="*/ 119 h 833"/>
                <a:gd name="T16" fmla="*/ 1195 w 1684"/>
                <a:gd name="T17" fmla="*/ 119 h 833"/>
                <a:gd name="T18" fmla="*/ 1206 w 1684"/>
                <a:gd name="T19" fmla="*/ 101 h 833"/>
                <a:gd name="T20" fmla="*/ 1227 w 1684"/>
                <a:gd name="T21" fmla="*/ 110 h 833"/>
                <a:gd name="T22" fmla="*/ 1248 w 1684"/>
                <a:gd name="T23" fmla="*/ 105 h 833"/>
                <a:gd name="T24" fmla="*/ 1275 w 1684"/>
                <a:gd name="T25" fmla="*/ 104 h 833"/>
                <a:gd name="T26" fmla="*/ 1318 w 1684"/>
                <a:gd name="T27" fmla="*/ 104 h 833"/>
                <a:gd name="T28" fmla="*/ 1337 w 1684"/>
                <a:gd name="T29" fmla="*/ 120 h 833"/>
                <a:gd name="T30" fmla="*/ 1365 w 1684"/>
                <a:gd name="T31" fmla="*/ 123 h 833"/>
                <a:gd name="T32" fmla="*/ 1387 w 1684"/>
                <a:gd name="T33" fmla="*/ 137 h 833"/>
                <a:gd name="T34" fmla="*/ 1406 w 1684"/>
                <a:gd name="T35" fmla="*/ 140 h 833"/>
                <a:gd name="T36" fmla="*/ 1417 w 1684"/>
                <a:gd name="T37" fmla="*/ 161 h 833"/>
                <a:gd name="T38" fmla="*/ 1432 w 1684"/>
                <a:gd name="T39" fmla="*/ 183 h 833"/>
                <a:gd name="T40" fmla="*/ 1447 w 1684"/>
                <a:gd name="T41" fmla="*/ 191 h 833"/>
                <a:gd name="T42" fmla="*/ 1471 w 1684"/>
                <a:gd name="T43" fmla="*/ 198 h 833"/>
                <a:gd name="T44" fmla="*/ 1482 w 1684"/>
                <a:gd name="T45" fmla="*/ 208 h 833"/>
                <a:gd name="T46" fmla="*/ 1474 w 1684"/>
                <a:gd name="T47" fmla="*/ 232 h 833"/>
                <a:gd name="T48" fmla="*/ 1486 w 1684"/>
                <a:gd name="T49" fmla="*/ 248 h 833"/>
                <a:gd name="T50" fmla="*/ 1488 w 1684"/>
                <a:gd name="T51" fmla="*/ 271 h 833"/>
                <a:gd name="T52" fmla="*/ 1498 w 1684"/>
                <a:gd name="T53" fmla="*/ 285 h 833"/>
                <a:gd name="T54" fmla="*/ 1501 w 1684"/>
                <a:gd name="T55" fmla="*/ 301 h 833"/>
                <a:gd name="T56" fmla="*/ 1521 w 1684"/>
                <a:gd name="T57" fmla="*/ 331 h 833"/>
                <a:gd name="T58" fmla="*/ 1533 w 1684"/>
                <a:gd name="T59" fmla="*/ 363 h 833"/>
                <a:gd name="T60" fmla="*/ 1538 w 1684"/>
                <a:gd name="T61" fmla="*/ 377 h 833"/>
                <a:gd name="T62" fmla="*/ 1533 w 1684"/>
                <a:gd name="T63" fmla="*/ 396 h 833"/>
                <a:gd name="T64" fmla="*/ 1536 w 1684"/>
                <a:gd name="T65" fmla="*/ 422 h 833"/>
                <a:gd name="T66" fmla="*/ 1539 w 1684"/>
                <a:gd name="T67" fmla="*/ 442 h 833"/>
                <a:gd name="T68" fmla="*/ 1556 w 1684"/>
                <a:gd name="T69" fmla="*/ 458 h 833"/>
                <a:gd name="T70" fmla="*/ 1566 w 1684"/>
                <a:gd name="T71" fmla="*/ 474 h 833"/>
                <a:gd name="T72" fmla="*/ 1564 w 1684"/>
                <a:gd name="T73" fmla="*/ 492 h 833"/>
                <a:gd name="T74" fmla="*/ 1578 w 1684"/>
                <a:gd name="T75" fmla="*/ 503 h 833"/>
                <a:gd name="T76" fmla="*/ 1570 w 1684"/>
                <a:gd name="T77" fmla="*/ 523 h 833"/>
                <a:gd name="T78" fmla="*/ 1581 w 1684"/>
                <a:gd name="T79" fmla="*/ 550 h 833"/>
                <a:gd name="T80" fmla="*/ 1578 w 1684"/>
                <a:gd name="T81" fmla="*/ 570 h 833"/>
                <a:gd name="T82" fmla="*/ 1584 w 1684"/>
                <a:gd name="T83" fmla="*/ 589 h 833"/>
                <a:gd name="T84" fmla="*/ 1587 w 1684"/>
                <a:gd name="T85" fmla="*/ 603 h 833"/>
                <a:gd name="T86" fmla="*/ 1581 w 1684"/>
                <a:gd name="T87" fmla="*/ 622 h 833"/>
                <a:gd name="T88" fmla="*/ 1578 w 1684"/>
                <a:gd name="T89" fmla="*/ 641 h 833"/>
                <a:gd name="T90" fmla="*/ 1582 w 1684"/>
                <a:gd name="T91" fmla="*/ 657 h 833"/>
                <a:gd name="T92" fmla="*/ 1597 w 1684"/>
                <a:gd name="T93" fmla="*/ 676 h 833"/>
                <a:gd name="T94" fmla="*/ 1598 w 1684"/>
                <a:gd name="T95" fmla="*/ 684 h 833"/>
                <a:gd name="T96" fmla="*/ 1614 w 1684"/>
                <a:gd name="T97" fmla="*/ 712 h 833"/>
                <a:gd name="T98" fmla="*/ 1635 w 1684"/>
                <a:gd name="T99" fmla="*/ 758 h 833"/>
                <a:gd name="T100" fmla="*/ 1666 w 1684"/>
                <a:gd name="T101" fmla="*/ 796 h 833"/>
                <a:gd name="T102" fmla="*/ 1361 w 1684"/>
                <a:gd name="T103" fmla="*/ 83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4" h="833">
                  <a:moveTo>
                    <a:pt x="1361" y="830"/>
                  </a:moveTo>
                  <a:lnTo>
                    <a:pt x="1029" y="825"/>
                  </a:lnTo>
                  <a:lnTo>
                    <a:pt x="698" y="812"/>
                  </a:lnTo>
                  <a:lnTo>
                    <a:pt x="369" y="793"/>
                  </a:lnTo>
                  <a:lnTo>
                    <a:pt x="387" y="539"/>
                  </a:lnTo>
                  <a:lnTo>
                    <a:pt x="5" y="512"/>
                  </a:lnTo>
                  <a:lnTo>
                    <a:pt x="0" y="512"/>
                  </a:lnTo>
                  <a:lnTo>
                    <a:pt x="46" y="0"/>
                  </a:lnTo>
                  <a:lnTo>
                    <a:pt x="291" y="21"/>
                  </a:lnTo>
                  <a:lnTo>
                    <a:pt x="564" y="40"/>
                  </a:lnTo>
                  <a:lnTo>
                    <a:pt x="1085" y="63"/>
                  </a:lnTo>
                  <a:lnTo>
                    <a:pt x="1092" y="74"/>
                  </a:lnTo>
                  <a:lnTo>
                    <a:pt x="1105" y="83"/>
                  </a:lnTo>
                  <a:lnTo>
                    <a:pt x="1110" y="86"/>
                  </a:lnTo>
                  <a:lnTo>
                    <a:pt x="1114" y="90"/>
                  </a:lnTo>
                  <a:lnTo>
                    <a:pt x="1123" y="93"/>
                  </a:lnTo>
                  <a:lnTo>
                    <a:pt x="1132" y="98"/>
                  </a:lnTo>
                  <a:lnTo>
                    <a:pt x="1140" y="102"/>
                  </a:lnTo>
                  <a:lnTo>
                    <a:pt x="1148" y="101"/>
                  </a:lnTo>
                  <a:lnTo>
                    <a:pt x="1151" y="105"/>
                  </a:lnTo>
                  <a:lnTo>
                    <a:pt x="1154" y="110"/>
                  </a:lnTo>
                  <a:lnTo>
                    <a:pt x="1162" y="114"/>
                  </a:lnTo>
                  <a:lnTo>
                    <a:pt x="1166" y="120"/>
                  </a:lnTo>
                  <a:lnTo>
                    <a:pt x="1172" y="119"/>
                  </a:lnTo>
                  <a:lnTo>
                    <a:pt x="1178" y="122"/>
                  </a:lnTo>
                  <a:lnTo>
                    <a:pt x="1187" y="123"/>
                  </a:lnTo>
                  <a:lnTo>
                    <a:pt x="1195" y="119"/>
                  </a:lnTo>
                  <a:lnTo>
                    <a:pt x="1198" y="111"/>
                  </a:lnTo>
                  <a:lnTo>
                    <a:pt x="1203" y="101"/>
                  </a:lnTo>
                  <a:lnTo>
                    <a:pt x="1206" y="101"/>
                  </a:lnTo>
                  <a:lnTo>
                    <a:pt x="1212" y="104"/>
                  </a:lnTo>
                  <a:lnTo>
                    <a:pt x="1218" y="108"/>
                  </a:lnTo>
                  <a:lnTo>
                    <a:pt x="1227" y="110"/>
                  </a:lnTo>
                  <a:lnTo>
                    <a:pt x="1233" y="108"/>
                  </a:lnTo>
                  <a:lnTo>
                    <a:pt x="1241" y="105"/>
                  </a:lnTo>
                  <a:lnTo>
                    <a:pt x="1248" y="105"/>
                  </a:lnTo>
                  <a:lnTo>
                    <a:pt x="1256" y="107"/>
                  </a:lnTo>
                  <a:lnTo>
                    <a:pt x="1265" y="107"/>
                  </a:lnTo>
                  <a:lnTo>
                    <a:pt x="1275" y="104"/>
                  </a:lnTo>
                  <a:lnTo>
                    <a:pt x="1286" y="101"/>
                  </a:lnTo>
                  <a:lnTo>
                    <a:pt x="1300" y="98"/>
                  </a:lnTo>
                  <a:lnTo>
                    <a:pt x="1318" y="104"/>
                  </a:lnTo>
                  <a:lnTo>
                    <a:pt x="1324" y="107"/>
                  </a:lnTo>
                  <a:lnTo>
                    <a:pt x="1333" y="111"/>
                  </a:lnTo>
                  <a:lnTo>
                    <a:pt x="1337" y="120"/>
                  </a:lnTo>
                  <a:lnTo>
                    <a:pt x="1342" y="123"/>
                  </a:lnTo>
                  <a:lnTo>
                    <a:pt x="1356" y="123"/>
                  </a:lnTo>
                  <a:lnTo>
                    <a:pt x="1365" y="123"/>
                  </a:lnTo>
                  <a:lnTo>
                    <a:pt x="1374" y="126"/>
                  </a:lnTo>
                  <a:lnTo>
                    <a:pt x="1381" y="133"/>
                  </a:lnTo>
                  <a:lnTo>
                    <a:pt x="1387" y="137"/>
                  </a:lnTo>
                  <a:lnTo>
                    <a:pt x="1395" y="136"/>
                  </a:lnTo>
                  <a:lnTo>
                    <a:pt x="1401" y="139"/>
                  </a:lnTo>
                  <a:lnTo>
                    <a:pt x="1406" y="140"/>
                  </a:lnTo>
                  <a:lnTo>
                    <a:pt x="1414" y="146"/>
                  </a:lnTo>
                  <a:lnTo>
                    <a:pt x="1417" y="152"/>
                  </a:lnTo>
                  <a:lnTo>
                    <a:pt x="1417" y="161"/>
                  </a:lnTo>
                  <a:lnTo>
                    <a:pt x="1426" y="172"/>
                  </a:lnTo>
                  <a:lnTo>
                    <a:pt x="1432" y="173"/>
                  </a:lnTo>
                  <a:lnTo>
                    <a:pt x="1432" y="183"/>
                  </a:lnTo>
                  <a:lnTo>
                    <a:pt x="1435" y="189"/>
                  </a:lnTo>
                  <a:lnTo>
                    <a:pt x="1441" y="191"/>
                  </a:lnTo>
                  <a:lnTo>
                    <a:pt x="1447" y="191"/>
                  </a:lnTo>
                  <a:lnTo>
                    <a:pt x="1456" y="195"/>
                  </a:lnTo>
                  <a:lnTo>
                    <a:pt x="1459" y="200"/>
                  </a:lnTo>
                  <a:lnTo>
                    <a:pt x="1471" y="198"/>
                  </a:lnTo>
                  <a:lnTo>
                    <a:pt x="1474" y="197"/>
                  </a:lnTo>
                  <a:lnTo>
                    <a:pt x="1480" y="200"/>
                  </a:lnTo>
                  <a:lnTo>
                    <a:pt x="1482" y="208"/>
                  </a:lnTo>
                  <a:lnTo>
                    <a:pt x="1480" y="217"/>
                  </a:lnTo>
                  <a:lnTo>
                    <a:pt x="1477" y="225"/>
                  </a:lnTo>
                  <a:lnTo>
                    <a:pt x="1474" y="232"/>
                  </a:lnTo>
                  <a:lnTo>
                    <a:pt x="1474" y="241"/>
                  </a:lnTo>
                  <a:lnTo>
                    <a:pt x="1483" y="245"/>
                  </a:lnTo>
                  <a:lnTo>
                    <a:pt x="1486" y="248"/>
                  </a:lnTo>
                  <a:lnTo>
                    <a:pt x="1488" y="257"/>
                  </a:lnTo>
                  <a:lnTo>
                    <a:pt x="1489" y="263"/>
                  </a:lnTo>
                  <a:lnTo>
                    <a:pt x="1488" y="271"/>
                  </a:lnTo>
                  <a:lnTo>
                    <a:pt x="1488" y="275"/>
                  </a:lnTo>
                  <a:lnTo>
                    <a:pt x="1492" y="284"/>
                  </a:lnTo>
                  <a:lnTo>
                    <a:pt x="1498" y="285"/>
                  </a:lnTo>
                  <a:lnTo>
                    <a:pt x="1501" y="291"/>
                  </a:lnTo>
                  <a:lnTo>
                    <a:pt x="1500" y="297"/>
                  </a:lnTo>
                  <a:lnTo>
                    <a:pt x="1501" y="301"/>
                  </a:lnTo>
                  <a:lnTo>
                    <a:pt x="1510" y="316"/>
                  </a:lnTo>
                  <a:lnTo>
                    <a:pt x="1516" y="322"/>
                  </a:lnTo>
                  <a:lnTo>
                    <a:pt x="1521" y="331"/>
                  </a:lnTo>
                  <a:lnTo>
                    <a:pt x="1527" y="350"/>
                  </a:lnTo>
                  <a:lnTo>
                    <a:pt x="1530" y="356"/>
                  </a:lnTo>
                  <a:lnTo>
                    <a:pt x="1533" y="363"/>
                  </a:lnTo>
                  <a:lnTo>
                    <a:pt x="1539" y="368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83"/>
                  </a:lnTo>
                  <a:lnTo>
                    <a:pt x="1535" y="389"/>
                  </a:lnTo>
                  <a:lnTo>
                    <a:pt x="1533" y="396"/>
                  </a:lnTo>
                  <a:lnTo>
                    <a:pt x="1532" y="400"/>
                  </a:lnTo>
                  <a:lnTo>
                    <a:pt x="1533" y="415"/>
                  </a:lnTo>
                  <a:lnTo>
                    <a:pt x="1536" y="422"/>
                  </a:lnTo>
                  <a:lnTo>
                    <a:pt x="1539" y="427"/>
                  </a:lnTo>
                  <a:lnTo>
                    <a:pt x="1539" y="436"/>
                  </a:lnTo>
                  <a:lnTo>
                    <a:pt x="1539" y="442"/>
                  </a:lnTo>
                  <a:lnTo>
                    <a:pt x="1545" y="445"/>
                  </a:lnTo>
                  <a:lnTo>
                    <a:pt x="1553" y="453"/>
                  </a:lnTo>
                  <a:lnTo>
                    <a:pt x="1556" y="458"/>
                  </a:lnTo>
                  <a:lnTo>
                    <a:pt x="1563" y="461"/>
                  </a:lnTo>
                  <a:lnTo>
                    <a:pt x="1566" y="465"/>
                  </a:lnTo>
                  <a:lnTo>
                    <a:pt x="1566" y="474"/>
                  </a:lnTo>
                  <a:lnTo>
                    <a:pt x="1566" y="482"/>
                  </a:lnTo>
                  <a:lnTo>
                    <a:pt x="1563" y="488"/>
                  </a:lnTo>
                  <a:lnTo>
                    <a:pt x="1564" y="492"/>
                  </a:lnTo>
                  <a:lnTo>
                    <a:pt x="1570" y="496"/>
                  </a:lnTo>
                  <a:lnTo>
                    <a:pt x="1578" y="496"/>
                  </a:lnTo>
                  <a:lnTo>
                    <a:pt x="1578" y="503"/>
                  </a:lnTo>
                  <a:lnTo>
                    <a:pt x="1573" y="509"/>
                  </a:lnTo>
                  <a:lnTo>
                    <a:pt x="1569" y="514"/>
                  </a:lnTo>
                  <a:lnTo>
                    <a:pt x="1570" y="523"/>
                  </a:lnTo>
                  <a:lnTo>
                    <a:pt x="1569" y="529"/>
                  </a:lnTo>
                  <a:lnTo>
                    <a:pt x="1576" y="541"/>
                  </a:lnTo>
                  <a:lnTo>
                    <a:pt x="1581" y="550"/>
                  </a:lnTo>
                  <a:lnTo>
                    <a:pt x="1581" y="558"/>
                  </a:lnTo>
                  <a:lnTo>
                    <a:pt x="1578" y="564"/>
                  </a:lnTo>
                  <a:lnTo>
                    <a:pt x="1578" y="570"/>
                  </a:lnTo>
                  <a:lnTo>
                    <a:pt x="1576" y="576"/>
                  </a:lnTo>
                  <a:lnTo>
                    <a:pt x="1582" y="582"/>
                  </a:lnTo>
                  <a:lnTo>
                    <a:pt x="1584" y="589"/>
                  </a:lnTo>
                  <a:lnTo>
                    <a:pt x="1584" y="594"/>
                  </a:lnTo>
                  <a:lnTo>
                    <a:pt x="1584" y="598"/>
                  </a:lnTo>
                  <a:lnTo>
                    <a:pt x="1587" y="603"/>
                  </a:lnTo>
                  <a:lnTo>
                    <a:pt x="1584" y="610"/>
                  </a:lnTo>
                  <a:lnTo>
                    <a:pt x="1582" y="614"/>
                  </a:lnTo>
                  <a:lnTo>
                    <a:pt x="1581" y="622"/>
                  </a:lnTo>
                  <a:lnTo>
                    <a:pt x="1582" y="628"/>
                  </a:lnTo>
                  <a:lnTo>
                    <a:pt x="1582" y="632"/>
                  </a:lnTo>
                  <a:lnTo>
                    <a:pt x="1578" y="641"/>
                  </a:lnTo>
                  <a:lnTo>
                    <a:pt x="1575" y="647"/>
                  </a:lnTo>
                  <a:lnTo>
                    <a:pt x="1576" y="653"/>
                  </a:lnTo>
                  <a:lnTo>
                    <a:pt x="1582" y="657"/>
                  </a:lnTo>
                  <a:lnTo>
                    <a:pt x="1587" y="666"/>
                  </a:lnTo>
                  <a:lnTo>
                    <a:pt x="1595" y="669"/>
                  </a:lnTo>
                  <a:lnTo>
                    <a:pt x="1597" y="676"/>
                  </a:lnTo>
                  <a:lnTo>
                    <a:pt x="1592" y="681"/>
                  </a:lnTo>
                  <a:lnTo>
                    <a:pt x="1594" y="684"/>
                  </a:lnTo>
                  <a:lnTo>
                    <a:pt x="1598" y="684"/>
                  </a:lnTo>
                  <a:lnTo>
                    <a:pt x="1600" y="693"/>
                  </a:lnTo>
                  <a:lnTo>
                    <a:pt x="1603" y="696"/>
                  </a:lnTo>
                  <a:lnTo>
                    <a:pt x="1614" y="712"/>
                  </a:lnTo>
                  <a:lnTo>
                    <a:pt x="1623" y="725"/>
                  </a:lnTo>
                  <a:lnTo>
                    <a:pt x="1629" y="744"/>
                  </a:lnTo>
                  <a:lnTo>
                    <a:pt x="1635" y="758"/>
                  </a:lnTo>
                  <a:lnTo>
                    <a:pt x="1646" y="768"/>
                  </a:lnTo>
                  <a:lnTo>
                    <a:pt x="1661" y="788"/>
                  </a:lnTo>
                  <a:lnTo>
                    <a:pt x="1666" y="796"/>
                  </a:lnTo>
                  <a:lnTo>
                    <a:pt x="1681" y="821"/>
                  </a:lnTo>
                  <a:lnTo>
                    <a:pt x="1684" y="833"/>
                  </a:lnTo>
                  <a:lnTo>
                    <a:pt x="1361" y="83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13">
              <a:extLst>
                <a:ext uri="{FF2B5EF4-FFF2-40B4-BE49-F238E27FC236}">
                  <a16:creationId xmlns:a16="http://schemas.microsoft.com/office/drawing/2014/main" id="{46C02A3C-3DEE-40D1-8D02-226899181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149" y="4003917"/>
              <a:ext cx="944997" cy="471625"/>
            </a:xfrm>
            <a:custGeom>
              <a:avLst/>
              <a:gdLst>
                <a:gd name="T0" fmla="*/ 1762 w 1766"/>
                <a:gd name="T1" fmla="*/ 561 h 915"/>
                <a:gd name="T2" fmla="*/ 1762 w 1766"/>
                <a:gd name="T3" fmla="*/ 452 h 915"/>
                <a:gd name="T4" fmla="*/ 1737 w 1766"/>
                <a:gd name="T5" fmla="*/ 294 h 915"/>
                <a:gd name="T6" fmla="*/ 1722 w 1766"/>
                <a:gd name="T7" fmla="*/ 181 h 915"/>
                <a:gd name="T8" fmla="*/ 1719 w 1766"/>
                <a:gd name="T9" fmla="*/ 53 h 915"/>
                <a:gd name="T10" fmla="*/ 1206 w 1766"/>
                <a:gd name="T11" fmla="*/ 54 h 915"/>
                <a:gd name="T12" fmla="*/ 827 w 1766"/>
                <a:gd name="T13" fmla="*/ 47 h 915"/>
                <a:gd name="T14" fmla="*/ 304 w 1766"/>
                <a:gd name="T15" fmla="*/ 25 h 915"/>
                <a:gd name="T16" fmla="*/ 9 w 1766"/>
                <a:gd name="T17" fmla="*/ 0 h 915"/>
                <a:gd name="T18" fmla="*/ 307 w 1766"/>
                <a:gd name="T19" fmla="*/ 149 h 915"/>
                <a:gd name="T20" fmla="*/ 616 w 1766"/>
                <a:gd name="T21" fmla="*/ 169 h 915"/>
                <a:gd name="T22" fmla="*/ 627 w 1766"/>
                <a:gd name="T23" fmla="*/ 674 h 915"/>
                <a:gd name="T24" fmla="*/ 698 w 1766"/>
                <a:gd name="T25" fmla="*/ 702 h 915"/>
                <a:gd name="T26" fmla="*/ 759 w 1766"/>
                <a:gd name="T27" fmla="*/ 723 h 915"/>
                <a:gd name="T28" fmla="*/ 855 w 1766"/>
                <a:gd name="T29" fmla="*/ 782 h 915"/>
                <a:gd name="T30" fmla="*/ 906 w 1766"/>
                <a:gd name="T31" fmla="*/ 794 h 915"/>
                <a:gd name="T32" fmla="*/ 986 w 1766"/>
                <a:gd name="T33" fmla="*/ 780 h 915"/>
                <a:gd name="T34" fmla="*/ 1014 w 1766"/>
                <a:gd name="T35" fmla="*/ 816 h 915"/>
                <a:gd name="T36" fmla="*/ 1039 w 1766"/>
                <a:gd name="T37" fmla="*/ 854 h 915"/>
                <a:gd name="T38" fmla="*/ 1066 w 1766"/>
                <a:gd name="T39" fmla="*/ 835 h 915"/>
                <a:gd name="T40" fmla="*/ 1106 w 1766"/>
                <a:gd name="T41" fmla="*/ 844 h 915"/>
                <a:gd name="T42" fmla="*/ 1145 w 1766"/>
                <a:gd name="T43" fmla="*/ 865 h 915"/>
                <a:gd name="T44" fmla="*/ 1188 w 1766"/>
                <a:gd name="T45" fmla="*/ 851 h 915"/>
                <a:gd name="T46" fmla="*/ 1198 w 1766"/>
                <a:gd name="T47" fmla="*/ 891 h 915"/>
                <a:gd name="T48" fmla="*/ 1278 w 1766"/>
                <a:gd name="T49" fmla="*/ 865 h 915"/>
                <a:gd name="T50" fmla="*/ 1332 w 1766"/>
                <a:gd name="T51" fmla="*/ 878 h 915"/>
                <a:gd name="T52" fmla="*/ 1389 w 1766"/>
                <a:gd name="T53" fmla="*/ 885 h 915"/>
                <a:gd name="T54" fmla="*/ 1438 w 1766"/>
                <a:gd name="T55" fmla="*/ 853 h 915"/>
                <a:gd name="T56" fmla="*/ 1489 w 1766"/>
                <a:gd name="T57" fmla="*/ 847 h 915"/>
                <a:gd name="T58" fmla="*/ 1597 w 1766"/>
                <a:gd name="T59" fmla="*/ 836 h 915"/>
                <a:gd name="T60" fmla="*/ 1625 w 1766"/>
                <a:gd name="T61" fmla="*/ 844 h 915"/>
                <a:gd name="T62" fmla="*/ 1678 w 1766"/>
                <a:gd name="T63" fmla="*/ 880 h 915"/>
                <a:gd name="T64" fmla="*/ 1703 w 1766"/>
                <a:gd name="T65" fmla="*/ 894 h 915"/>
                <a:gd name="T66" fmla="*/ 1751 w 1766"/>
                <a:gd name="T67" fmla="*/ 915 h 915"/>
                <a:gd name="T68" fmla="*/ 1759 w 1766"/>
                <a:gd name="T69" fmla="*/ 91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6" h="915">
                  <a:moveTo>
                    <a:pt x="1759" y="910"/>
                  </a:moveTo>
                  <a:lnTo>
                    <a:pt x="1762" y="561"/>
                  </a:lnTo>
                  <a:lnTo>
                    <a:pt x="1766" y="470"/>
                  </a:lnTo>
                  <a:lnTo>
                    <a:pt x="1762" y="452"/>
                  </a:lnTo>
                  <a:lnTo>
                    <a:pt x="1758" y="422"/>
                  </a:lnTo>
                  <a:lnTo>
                    <a:pt x="1737" y="294"/>
                  </a:lnTo>
                  <a:lnTo>
                    <a:pt x="1721" y="183"/>
                  </a:lnTo>
                  <a:lnTo>
                    <a:pt x="1722" y="181"/>
                  </a:lnTo>
                  <a:lnTo>
                    <a:pt x="1722" y="180"/>
                  </a:lnTo>
                  <a:lnTo>
                    <a:pt x="1719" y="53"/>
                  </a:lnTo>
                  <a:lnTo>
                    <a:pt x="1454" y="56"/>
                  </a:lnTo>
                  <a:lnTo>
                    <a:pt x="1206" y="54"/>
                  </a:lnTo>
                  <a:lnTo>
                    <a:pt x="963" y="51"/>
                  </a:lnTo>
                  <a:lnTo>
                    <a:pt x="827" y="47"/>
                  </a:lnTo>
                  <a:lnTo>
                    <a:pt x="588" y="39"/>
                  </a:lnTo>
                  <a:lnTo>
                    <a:pt x="304" y="25"/>
                  </a:lnTo>
                  <a:lnTo>
                    <a:pt x="205" y="16"/>
                  </a:lnTo>
                  <a:lnTo>
                    <a:pt x="9" y="0"/>
                  </a:lnTo>
                  <a:lnTo>
                    <a:pt x="0" y="127"/>
                  </a:lnTo>
                  <a:lnTo>
                    <a:pt x="307" y="149"/>
                  </a:lnTo>
                  <a:lnTo>
                    <a:pt x="616" y="165"/>
                  </a:lnTo>
                  <a:lnTo>
                    <a:pt x="616" y="169"/>
                  </a:lnTo>
                  <a:lnTo>
                    <a:pt x="594" y="660"/>
                  </a:lnTo>
                  <a:lnTo>
                    <a:pt x="627" y="674"/>
                  </a:lnTo>
                  <a:lnTo>
                    <a:pt x="645" y="696"/>
                  </a:lnTo>
                  <a:lnTo>
                    <a:pt x="698" y="702"/>
                  </a:lnTo>
                  <a:lnTo>
                    <a:pt x="750" y="716"/>
                  </a:lnTo>
                  <a:lnTo>
                    <a:pt x="759" y="723"/>
                  </a:lnTo>
                  <a:lnTo>
                    <a:pt x="759" y="745"/>
                  </a:lnTo>
                  <a:lnTo>
                    <a:pt x="855" y="782"/>
                  </a:lnTo>
                  <a:lnTo>
                    <a:pt x="883" y="772"/>
                  </a:lnTo>
                  <a:lnTo>
                    <a:pt x="906" y="794"/>
                  </a:lnTo>
                  <a:lnTo>
                    <a:pt x="925" y="795"/>
                  </a:lnTo>
                  <a:lnTo>
                    <a:pt x="986" y="780"/>
                  </a:lnTo>
                  <a:lnTo>
                    <a:pt x="998" y="816"/>
                  </a:lnTo>
                  <a:lnTo>
                    <a:pt x="1014" y="816"/>
                  </a:lnTo>
                  <a:lnTo>
                    <a:pt x="1017" y="844"/>
                  </a:lnTo>
                  <a:lnTo>
                    <a:pt x="1039" y="854"/>
                  </a:lnTo>
                  <a:lnTo>
                    <a:pt x="1054" y="848"/>
                  </a:lnTo>
                  <a:lnTo>
                    <a:pt x="1066" y="835"/>
                  </a:lnTo>
                  <a:lnTo>
                    <a:pt x="1094" y="825"/>
                  </a:lnTo>
                  <a:lnTo>
                    <a:pt x="1106" y="844"/>
                  </a:lnTo>
                  <a:lnTo>
                    <a:pt x="1119" y="839"/>
                  </a:lnTo>
                  <a:lnTo>
                    <a:pt x="1145" y="865"/>
                  </a:lnTo>
                  <a:lnTo>
                    <a:pt x="1154" y="850"/>
                  </a:lnTo>
                  <a:lnTo>
                    <a:pt x="1188" y="851"/>
                  </a:lnTo>
                  <a:lnTo>
                    <a:pt x="1188" y="882"/>
                  </a:lnTo>
                  <a:lnTo>
                    <a:pt x="1198" y="891"/>
                  </a:lnTo>
                  <a:lnTo>
                    <a:pt x="1238" y="832"/>
                  </a:lnTo>
                  <a:lnTo>
                    <a:pt x="1278" y="865"/>
                  </a:lnTo>
                  <a:lnTo>
                    <a:pt x="1314" y="847"/>
                  </a:lnTo>
                  <a:lnTo>
                    <a:pt x="1332" y="878"/>
                  </a:lnTo>
                  <a:lnTo>
                    <a:pt x="1358" y="891"/>
                  </a:lnTo>
                  <a:lnTo>
                    <a:pt x="1389" y="885"/>
                  </a:lnTo>
                  <a:lnTo>
                    <a:pt x="1438" y="859"/>
                  </a:lnTo>
                  <a:lnTo>
                    <a:pt x="1438" y="853"/>
                  </a:lnTo>
                  <a:lnTo>
                    <a:pt x="1470" y="862"/>
                  </a:lnTo>
                  <a:lnTo>
                    <a:pt x="1489" y="847"/>
                  </a:lnTo>
                  <a:lnTo>
                    <a:pt x="1591" y="853"/>
                  </a:lnTo>
                  <a:lnTo>
                    <a:pt x="1597" y="836"/>
                  </a:lnTo>
                  <a:lnTo>
                    <a:pt x="1625" y="836"/>
                  </a:lnTo>
                  <a:lnTo>
                    <a:pt x="1625" y="844"/>
                  </a:lnTo>
                  <a:lnTo>
                    <a:pt x="1650" y="854"/>
                  </a:lnTo>
                  <a:lnTo>
                    <a:pt x="1678" y="880"/>
                  </a:lnTo>
                  <a:lnTo>
                    <a:pt x="1702" y="882"/>
                  </a:lnTo>
                  <a:lnTo>
                    <a:pt x="1703" y="894"/>
                  </a:lnTo>
                  <a:lnTo>
                    <a:pt x="1731" y="900"/>
                  </a:lnTo>
                  <a:lnTo>
                    <a:pt x="1751" y="915"/>
                  </a:lnTo>
                  <a:lnTo>
                    <a:pt x="1758" y="912"/>
                  </a:lnTo>
                  <a:lnTo>
                    <a:pt x="1759" y="913"/>
                  </a:lnTo>
                  <a:lnTo>
                    <a:pt x="1759" y="91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14">
              <a:extLst>
                <a:ext uri="{FF2B5EF4-FFF2-40B4-BE49-F238E27FC236}">
                  <a16:creationId xmlns:a16="http://schemas.microsoft.com/office/drawing/2014/main" id="{77B3C25D-3D01-4DAD-8E4D-B446D8F7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387" y="3167853"/>
              <a:ext cx="661294" cy="411210"/>
            </a:xfrm>
            <a:custGeom>
              <a:avLst/>
              <a:gdLst>
                <a:gd name="T0" fmla="*/ 999 w 1235"/>
                <a:gd name="T1" fmla="*/ 791 h 797"/>
                <a:gd name="T2" fmla="*/ 986 w 1235"/>
                <a:gd name="T3" fmla="*/ 778 h 797"/>
                <a:gd name="T4" fmla="*/ 971 w 1235"/>
                <a:gd name="T5" fmla="*/ 761 h 797"/>
                <a:gd name="T6" fmla="*/ 952 w 1235"/>
                <a:gd name="T7" fmla="*/ 741 h 797"/>
                <a:gd name="T8" fmla="*/ 158 w 1235"/>
                <a:gd name="T9" fmla="*/ 766 h 797"/>
                <a:gd name="T10" fmla="*/ 146 w 1235"/>
                <a:gd name="T11" fmla="*/ 739 h 797"/>
                <a:gd name="T12" fmla="*/ 146 w 1235"/>
                <a:gd name="T13" fmla="*/ 710 h 797"/>
                <a:gd name="T14" fmla="*/ 148 w 1235"/>
                <a:gd name="T15" fmla="*/ 680 h 797"/>
                <a:gd name="T16" fmla="*/ 142 w 1235"/>
                <a:gd name="T17" fmla="*/ 652 h 797"/>
                <a:gd name="T18" fmla="*/ 133 w 1235"/>
                <a:gd name="T19" fmla="*/ 611 h 797"/>
                <a:gd name="T20" fmla="*/ 142 w 1235"/>
                <a:gd name="T21" fmla="*/ 578 h 797"/>
                <a:gd name="T22" fmla="*/ 130 w 1235"/>
                <a:gd name="T23" fmla="*/ 556 h 797"/>
                <a:gd name="T24" fmla="*/ 109 w 1235"/>
                <a:gd name="T25" fmla="*/ 527 h 797"/>
                <a:gd name="T26" fmla="*/ 97 w 1235"/>
                <a:gd name="T27" fmla="*/ 497 h 797"/>
                <a:gd name="T28" fmla="*/ 102 w 1235"/>
                <a:gd name="T29" fmla="*/ 459 h 797"/>
                <a:gd name="T30" fmla="*/ 91 w 1235"/>
                <a:gd name="T31" fmla="*/ 432 h 797"/>
                <a:gd name="T32" fmla="*/ 64 w 1235"/>
                <a:gd name="T33" fmla="*/ 379 h 797"/>
                <a:gd name="T34" fmla="*/ 52 w 1235"/>
                <a:gd name="T35" fmla="*/ 353 h 797"/>
                <a:gd name="T36" fmla="*/ 38 w 1235"/>
                <a:gd name="T37" fmla="*/ 323 h 797"/>
                <a:gd name="T38" fmla="*/ 44 w 1235"/>
                <a:gd name="T39" fmla="*/ 282 h 797"/>
                <a:gd name="T40" fmla="*/ 29 w 1235"/>
                <a:gd name="T41" fmla="*/ 260 h 797"/>
                <a:gd name="T42" fmla="*/ 2 w 1235"/>
                <a:gd name="T43" fmla="*/ 208 h 797"/>
                <a:gd name="T44" fmla="*/ 20 w 1235"/>
                <a:gd name="T45" fmla="*/ 172 h 797"/>
                <a:gd name="T46" fmla="*/ 26 w 1235"/>
                <a:gd name="T47" fmla="*/ 137 h 797"/>
                <a:gd name="T48" fmla="*/ 34 w 1235"/>
                <a:gd name="T49" fmla="*/ 106 h 797"/>
                <a:gd name="T50" fmla="*/ 23 w 1235"/>
                <a:gd name="T51" fmla="*/ 59 h 797"/>
                <a:gd name="T52" fmla="*/ 13 w 1235"/>
                <a:gd name="T53" fmla="*/ 29 h 797"/>
                <a:gd name="T54" fmla="*/ 457 w 1235"/>
                <a:gd name="T55" fmla="*/ 23 h 797"/>
                <a:gd name="T56" fmla="*/ 1005 w 1235"/>
                <a:gd name="T57" fmla="*/ 13 h 797"/>
                <a:gd name="T58" fmla="*/ 1013 w 1235"/>
                <a:gd name="T59" fmla="*/ 37 h 797"/>
                <a:gd name="T60" fmla="*/ 1036 w 1235"/>
                <a:gd name="T61" fmla="*/ 62 h 797"/>
                <a:gd name="T62" fmla="*/ 1025 w 1235"/>
                <a:gd name="T63" fmla="*/ 87 h 797"/>
                <a:gd name="T64" fmla="*/ 1025 w 1235"/>
                <a:gd name="T65" fmla="*/ 115 h 797"/>
                <a:gd name="T66" fmla="*/ 1028 w 1235"/>
                <a:gd name="T67" fmla="*/ 143 h 797"/>
                <a:gd name="T68" fmla="*/ 1042 w 1235"/>
                <a:gd name="T69" fmla="*/ 168 h 797"/>
                <a:gd name="T70" fmla="*/ 1057 w 1235"/>
                <a:gd name="T71" fmla="*/ 196 h 797"/>
                <a:gd name="T72" fmla="*/ 1101 w 1235"/>
                <a:gd name="T73" fmla="*/ 207 h 797"/>
                <a:gd name="T74" fmla="*/ 1129 w 1235"/>
                <a:gd name="T75" fmla="*/ 245 h 797"/>
                <a:gd name="T76" fmla="*/ 1163 w 1235"/>
                <a:gd name="T77" fmla="*/ 276 h 797"/>
                <a:gd name="T78" fmla="*/ 1186 w 1235"/>
                <a:gd name="T79" fmla="*/ 320 h 797"/>
                <a:gd name="T80" fmla="*/ 1229 w 1235"/>
                <a:gd name="T81" fmla="*/ 344 h 797"/>
                <a:gd name="T82" fmla="*/ 1235 w 1235"/>
                <a:gd name="T83" fmla="*/ 373 h 797"/>
                <a:gd name="T84" fmla="*/ 1229 w 1235"/>
                <a:gd name="T85" fmla="*/ 412 h 797"/>
                <a:gd name="T86" fmla="*/ 1201 w 1235"/>
                <a:gd name="T87" fmla="*/ 441 h 797"/>
                <a:gd name="T88" fmla="*/ 1191 w 1235"/>
                <a:gd name="T89" fmla="*/ 481 h 797"/>
                <a:gd name="T90" fmla="*/ 1153 w 1235"/>
                <a:gd name="T91" fmla="*/ 503 h 797"/>
                <a:gd name="T92" fmla="*/ 1108 w 1235"/>
                <a:gd name="T93" fmla="*/ 515 h 797"/>
                <a:gd name="T94" fmla="*/ 1068 w 1235"/>
                <a:gd name="T95" fmla="*/ 540 h 797"/>
                <a:gd name="T96" fmla="*/ 1073 w 1235"/>
                <a:gd name="T97" fmla="*/ 585 h 797"/>
                <a:gd name="T98" fmla="*/ 1087 w 1235"/>
                <a:gd name="T99" fmla="*/ 646 h 797"/>
                <a:gd name="T100" fmla="*/ 1064 w 1235"/>
                <a:gd name="T101" fmla="*/ 718 h 797"/>
                <a:gd name="T102" fmla="*/ 1021 w 1235"/>
                <a:gd name="T103" fmla="*/ 738 h 797"/>
                <a:gd name="T104" fmla="*/ 1008 w 1235"/>
                <a:gd name="T105" fmla="*/ 79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5" h="797">
                  <a:moveTo>
                    <a:pt x="1008" y="795"/>
                  </a:moveTo>
                  <a:lnTo>
                    <a:pt x="1004" y="795"/>
                  </a:lnTo>
                  <a:lnTo>
                    <a:pt x="1001" y="797"/>
                  </a:lnTo>
                  <a:lnTo>
                    <a:pt x="999" y="794"/>
                  </a:lnTo>
                  <a:lnTo>
                    <a:pt x="999" y="791"/>
                  </a:lnTo>
                  <a:lnTo>
                    <a:pt x="993" y="789"/>
                  </a:lnTo>
                  <a:lnTo>
                    <a:pt x="992" y="787"/>
                  </a:lnTo>
                  <a:lnTo>
                    <a:pt x="992" y="781"/>
                  </a:lnTo>
                  <a:lnTo>
                    <a:pt x="990" y="778"/>
                  </a:lnTo>
                  <a:lnTo>
                    <a:pt x="986" y="778"/>
                  </a:lnTo>
                  <a:lnTo>
                    <a:pt x="981" y="775"/>
                  </a:lnTo>
                  <a:lnTo>
                    <a:pt x="977" y="769"/>
                  </a:lnTo>
                  <a:lnTo>
                    <a:pt x="975" y="769"/>
                  </a:lnTo>
                  <a:lnTo>
                    <a:pt x="972" y="766"/>
                  </a:lnTo>
                  <a:lnTo>
                    <a:pt x="971" y="761"/>
                  </a:lnTo>
                  <a:lnTo>
                    <a:pt x="968" y="757"/>
                  </a:lnTo>
                  <a:lnTo>
                    <a:pt x="962" y="755"/>
                  </a:lnTo>
                  <a:lnTo>
                    <a:pt x="956" y="754"/>
                  </a:lnTo>
                  <a:lnTo>
                    <a:pt x="955" y="748"/>
                  </a:lnTo>
                  <a:lnTo>
                    <a:pt x="952" y="741"/>
                  </a:lnTo>
                  <a:lnTo>
                    <a:pt x="947" y="738"/>
                  </a:lnTo>
                  <a:lnTo>
                    <a:pt x="772" y="751"/>
                  </a:lnTo>
                  <a:lnTo>
                    <a:pt x="552" y="763"/>
                  </a:lnTo>
                  <a:lnTo>
                    <a:pt x="353" y="767"/>
                  </a:lnTo>
                  <a:lnTo>
                    <a:pt x="158" y="766"/>
                  </a:lnTo>
                  <a:lnTo>
                    <a:pt x="156" y="763"/>
                  </a:lnTo>
                  <a:lnTo>
                    <a:pt x="161" y="758"/>
                  </a:lnTo>
                  <a:lnTo>
                    <a:pt x="159" y="751"/>
                  </a:lnTo>
                  <a:lnTo>
                    <a:pt x="151" y="748"/>
                  </a:lnTo>
                  <a:lnTo>
                    <a:pt x="146" y="739"/>
                  </a:lnTo>
                  <a:lnTo>
                    <a:pt x="140" y="735"/>
                  </a:lnTo>
                  <a:lnTo>
                    <a:pt x="139" y="729"/>
                  </a:lnTo>
                  <a:lnTo>
                    <a:pt x="142" y="723"/>
                  </a:lnTo>
                  <a:lnTo>
                    <a:pt x="146" y="714"/>
                  </a:lnTo>
                  <a:lnTo>
                    <a:pt x="146" y="710"/>
                  </a:lnTo>
                  <a:lnTo>
                    <a:pt x="145" y="704"/>
                  </a:lnTo>
                  <a:lnTo>
                    <a:pt x="146" y="696"/>
                  </a:lnTo>
                  <a:lnTo>
                    <a:pt x="148" y="692"/>
                  </a:lnTo>
                  <a:lnTo>
                    <a:pt x="151" y="685"/>
                  </a:lnTo>
                  <a:lnTo>
                    <a:pt x="148" y="680"/>
                  </a:lnTo>
                  <a:lnTo>
                    <a:pt x="148" y="676"/>
                  </a:lnTo>
                  <a:lnTo>
                    <a:pt x="148" y="671"/>
                  </a:lnTo>
                  <a:lnTo>
                    <a:pt x="146" y="664"/>
                  </a:lnTo>
                  <a:lnTo>
                    <a:pt x="140" y="658"/>
                  </a:lnTo>
                  <a:lnTo>
                    <a:pt x="142" y="652"/>
                  </a:lnTo>
                  <a:lnTo>
                    <a:pt x="142" y="646"/>
                  </a:lnTo>
                  <a:lnTo>
                    <a:pt x="145" y="640"/>
                  </a:lnTo>
                  <a:lnTo>
                    <a:pt x="145" y="632"/>
                  </a:lnTo>
                  <a:lnTo>
                    <a:pt x="140" y="623"/>
                  </a:lnTo>
                  <a:lnTo>
                    <a:pt x="133" y="611"/>
                  </a:lnTo>
                  <a:lnTo>
                    <a:pt x="134" y="605"/>
                  </a:lnTo>
                  <a:lnTo>
                    <a:pt x="133" y="596"/>
                  </a:lnTo>
                  <a:lnTo>
                    <a:pt x="137" y="591"/>
                  </a:lnTo>
                  <a:lnTo>
                    <a:pt x="142" y="585"/>
                  </a:lnTo>
                  <a:lnTo>
                    <a:pt x="142" y="578"/>
                  </a:lnTo>
                  <a:lnTo>
                    <a:pt x="134" y="578"/>
                  </a:lnTo>
                  <a:lnTo>
                    <a:pt x="128" y="574"/>
                  </a:lnTo>
                  <a:lnTo>
                    <a:pt x="127" y="570"/>
                  </a:lnTo>
                  <a:lnTo>
                    <a:pt x="130" y="564"/>
                  </a:lnTo>
                  <a:lnTo>
                    <a:pt x="130" y="556"/>
                  </a:lnTo>
                  <a:lnTo>
                    <a:pt x="130" y="547"/>
                  </a:lnTo>
                  <a:lnTo>
                    <a:pt x="127" y="543"/>
                  </a:lnTo>
                  <a:lnTo>
                    <a:pt x="120" y="540"/>
                  </a:lnTo>
                  <a:lnTo>
                    <a:pt x="117" y="535"/>
                  </a:lnTo>
                  <a:lnTo>
                    <a:pt x="109" y="527"/>
                  </a:lnTo>
                  <a:lnTo>
                    <a:pt x="103" y="524"/>
                  </a:lnTo>
                  <a:lnTo>
                    <a:pt x="103" y="518"/>
                  </a:lnTo>
                  <a:lnTo>
                    <a:pt x="103" y="509"/>
                  </a:lnTo>
                  <a:lnTo>
                    <a:pt x="100" y="504"/>
                  </a:lnTo>
                  <a:lnTo>
                    <a:pt x="97" y="497"/>
                  </a:lnTo>
                  <a:lnTo>
                    <a:pt x="96" y="482"/>
                  </a:lnTo>
                  <a:lnTo>
                    <a:pt x="97" y="478"/>
                  </a:lnTo>
                  <a:lnTo>
                    <a:pt x="99" y="471"/>
                  </a:lnTo>
                  <a:lnTo>
                    <a:pt x="100" y="465"/>
                  </a:lnTo>
                  <a:lnTo>
                    <a:pt x="102" y="459"/>
                  </a:lnTo>
                  <a:lnTo>
                    <a:pt x="103" y="456"/>
                  </a:lnTo>
                  <a:lnTo>
                    <a:pt x="103" y="450"/>
                  </a:lnTo>
                  <a:lnTo>
                    <a:pt x="97" y="445"/>
                  </a:lnTo>
                  <a:lnTo>
                    <a:pt x="94" y="438"/>
                  </a:lnTo>
                  <a:lnTo>
                    <a:pt x="91" y="432"/>
                  </a:lnTo>
                  <a:lnTo>
                    <a:pt x="85" y="413"/>
                  </a:lnTo>
                  <a:lnTo>
                    <a:pt x="80" y="404"/>
                  </a:lnTo>
                  <a:lnTo>
                    <a:pt x="74" y="398"/>
                  </a:lnTo>
                  <a:lnTo>
                    <a:pt x="65" y="383"/>
                  </a:lnTo>
                  <a:lnTo>
                    <a:pt x="64" y="379"/>
                  </a:lnTo>
                  <a:lnTo>
                    <a:pt x="65" y="373"/>
                  </a:lnTo>
                  <a:lnTo>
                    <a:pt x="62" y="367"/>
                  </a:lnTo>
                  <a:lnTo>
                    <a:pt x="56" y="366"/>
                  </a:lnTo>
                  <a:lnTo>
                    <a:pt x="52" y="357"/>
                  </a:lnTo>
                  <a:lnTo>
                    <a:pt x="52" y="353"/>
                  </a:lnTo>
                  <a:lnTo>
                    <a:pt x="53" y="345"/>
                  </a:lnTo>
                  <a:lnTo>
                    <a:pt x="52" y="339"/>
                  </a:lnTo>
                  <a:lnTo>
                    <a:pt x="50" y="330"/>
                  </a:lnTo>
                  <a:lnTo>
                    <a:pt x="47" y="327"/>
                  </a:lnTo>
                  <a:lnTo>
                    <a:pt x="38" y="323"/>
                  </a:lnTo>
                  <a:lnTo>
                    <a:pt x="38" y="314"/>
                  </a:lnTo>
                  <a:lnTo>
                    <a:pt x="41" y="307"/>
                  </a:lnTo>
                  <a:lnTo>
                    <a:pt x="44" y="299"/>
                  </a:lnTo>
                  <a:lnTo>
                    <a:pt x="46" y="290"/>
                  </a:lnTo>
                  <a:lnTo>
                    <a:pt x="44" y="282"/>
                  </a:lnTo>
                  <a:lnTo>
                    <a:pt x="38" y="279"/>
                  </a:lnTo>
                  <a:lnTo>
                    <a:pt x="35" y="280"/>
                  </a:lnTo>
                  <a:lnTo>
                    <a:pt x="29" y="279"/>
                  </a:lnTo>
                  <a:lnTo>
                    <a:pt x="28" y="271"/>
                  </a:lnTo>
                  <a:lnTo>
                    <a:pt x="29" y="260"/>
                  </a:lnTo>
                  <a:lnTo>
                    <a:pt x="23" y="248"/>
                  </a:lnTo>
                  <a:lnTo>
                    <a:pt x="8" y="230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2" y="208"/>
                  </a:lnTo>
                  <a:lnTo>
                    <a:pt x="8" y="199"/>
                  </a:lnTo>
                  <a:lnTo>
                    <a:pt x="11" y="192"/>
                  </a:lnTo>
                  <a:lnTo>
                    <a:pt x="16" y="184"/>
                  </a:lnTo>
                  <a:lnTo>
                    <a:pt x="20" y="178"/>
                  </a:lnTo>
                  <a:lnTo>
                    <a:pt x="20" y="172"/>
                  </a:lnTo>
                  <a:lnTo>
                    <a:pt x="22" y="168"/>
                  </a:lnTo>
                  <a:lnTo>
                    <a:pt x="23" y="155"/>
                  </a:lnTo>
                  <a:lnTo>
                    <a:pt x="25" y="152"/>
                  </a:lnTo>
                  <a:lnTo>
                    <a:pt x="25" y="142"/>
                  </a:lnTo>
                  <a:lnTo>
                    <a:pt x="26" y="137"/>
                  </a:lnTo>
                  <a:lnTo>
                    <a:pt x="32" y="133"/>
                  </a:lnTo>
                  <a:lnTo>
                    <a:pt x="37" y="130"/>
                  </a:lnTo>
                  <a:lnTo>
                    <a:pt x="38" y="122"/>
                  </a:lnTo>
                  <a:lnTo>
                    <a:pt x="38" y="115"/>
                  </a:lnTo>
                  <a:lnTo>
                    <a:pt x="34" y="106"/>
                  </a:lnTo>
                  <a:lnTo>
                    <a:pt x="34" y="97"/>
                  </a:lnTo>
                  <a:lnTo>
                    <a:pt x="29" y="94"/>
                  </a:lnTo>
                  <a:lnTo>
                    <a:pt x="23" y="72"/>
                  </a:lnTo>
                  <a:lnTo>
                    <a:pt x="22" y="66"/>
                  </a:lnTo>
                  <a:lnTo>
                    <a:pt x="23" y="59"/>
                  </a:lnTo>
                  <a:lnTo>
                    <a:pt x="25" y="56"/>
                  </a:lnTo>
                  <a:lnTo>
                    <a:pt x="20" y="47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1" y="22"/>
                  </a:lnTo>
                  <a:lnTo>
                    <a:pt x="34" y="22"/>
                  </a:lnTo>
                  <a:lnTo>
                    <a:pt x="273" y="23"/>
                  </a:lnTo>
                  <a:lnTo>
                    <a:pt x="457" y="23"/>
                  </a:lnTo>
                  <a:lnTo>
                    <a:pt x="674" y="16"/>
                  </a:lnTo>
                  <a:lnTo>
                    <a:pt x="1007" y="0"/>
                  </a:lnTo>
                  <a:lnTo>
                    <a:pt x="1007" y="4"/>
                  </a:lnTo>
                  <a:lnTo>
                    <a:pt x="1005" y="8"/>
                  </a:lnTo>
                  <a:lnTo>
                    <a:pt x="1005" y="13"/>
                  </a:lnTo>
                  <a:lnTo>
                    <a:pt x="1008" y="19"/>
                  </a:lnTo>
                  <a:lnTo>
                    <a:pt x="1012" y="25"/>
                  </a:lnTo>
                  <a:lnTo>
                    <a:pt x="1010" y="28"/>
                  </a:lnTo>
                  <a:lnTo>
                    <a:pt x="1010" y="34"/>
                  </a:lnTo>
                  <a:lnTo>
                    <a:pt x="1013" y="37"/>
                  </a:lnTo>
                  <a:lnTo>
                    <a:pt x="1018" y="40"/>
                  </a:lnTo>
                  <a:lnTo>
                    <a:pt x="1025" y="43"/>
                  </a:lnTo>
                  <a:lnTo>
                    <a:pt x="1033" y="47"/>
                  </a:lnTo>
                  <a:lnTo>
                    <a:pt x="1036" y="56"/>
                  </a:lnTo>
                  <a:lnTo>
                    <a:pt x="1036" y="62"/>
                  </a:lnTo>
                  <a:lnTo>
                    <a:pt x="1036" y="66"/>
                  </a:lnTo>
                  <a:lnTo>
                    <a:pt x="1033" y="71"/>
                  </a:lnTo>
                  <a:lnTo>
                    <a:pt x="1027" y="79"/>
                  </a:lnTo>
                  <a:lnTo>
                    <a:pt x="1025" y="82"/>
                  </a:lnTo>
                  <a:lnTo>
                    <a:pt x="1025" y="87"/>
                  </a:lnTo>
                  <a:lnTo>
                    <a:pt x="1022" y="90"/>
                  </a:lnTo>
                  <a:lnTo>
                    <a:pt x="1019" y="94"/>
                  </a:lnTo>
                  <a:lnTo>
                    <a:pt x="1019" y="106"/>
                  </a:lnTo>
                  <a:lnTo>
                    <a:pt x="1022" y="110"/>
                  </a:lnTo>
                  <a:lnTo>
                    <a:pt x="1025" y="115"/>
                  </a:lnTo>
                  <a:lnTo>
                    <a:pt x="1027" y="118"/>
                  </a:lnTo>
                  <a:lnTo>
                    <a:pt x="1024" y="122"/>
                  </a:lnTo>
                  <a:lnTo>
                    <a:pt x="1027" y="131"/>
                  </a:lnTo>
                  <a:lnTo>
                    <a:pt x="1030" y="136"/>
                  </a:lnTo>
                  <a:lnTo>
                    <a:pt x="1028" y="143"/>
                  </a:lnTo>
                  <a:lnTo>
                    <a:pt x="1031" y="149"/>
                  </a:lnTo>
                  <a:lnTo>
                    <a:pt x="1036" y="153"/>
                  </a:lnTo>
                  <a:lnTo>
                    <a:pt x="1039" y="156"/>
                  </a:lnTo>
                  <a:lnTo>
                    <a:pt x="1040" y="162"/>
                  </a:lnTo>
                  <a:lnTo>
                    <a:pt x="1042" y="168"/>
                  </a:lnTo>
                  <a:lnTo>
                    <a:pt x="1039" y="174"/>
                  </a:lnTo>
                  <a:lnTo>
                    <a:pt x="1042" y="181"/>
                  </a:lnTo>
                  <a:lnTo>
                    <a:pt x="1043" y="187"/>
                  </a:lnTo>
                  <a:lnTo>
                    <a:pt x="1048" y="190"/>
                  </a:lnTo>
                  <a:lnTo>
                    <a:pt x="1057" y="196"/>
                  </a:lnTo>
                  <a:lnTo>
                    <a:pt x="1061" y="196"/>
                  </a:lnTo>
                  <a:lnTo>
                    <a:pt x="1070" y="201"/>
                  </a:lnTo>
                  <a:lnTo>
                    <a:pt x="1082" y="202"/>
                  </a:lnTo>
                  <a:lnTo>
                    <a:pt x="1093" y="205"/>
                  </a:lnTo>
                  <a:lnTo>
                    <a:pt x="1101" y="207"/>
                  </a:lnTo>
                  <a:lnTo>
                    <a:pt x="1111" y="212"/>
                  </a:lnTo>
                  <a:lnTo>
                    <a:pt x="1118" y="218"/>
                  </a:lnTo>
                  <a:lnTo>
                    <a:pt x="1124" y="227"/>
                  </a:lnTo>
                  <a:lnTo>
                    <a:pt x="1127" y="239"/>
                  </a:lnTo>
                  <a:lnTo>
                    <a:pt x="1129" y="245"/>
                  </a:lnTo>
                  <a:lnTo>
                    <a:pt x="1133" y="254"/>
                  </a:lnTo>
                  <a:lnTo>
                    <a:pt x="1142" y="260"/>
                  </a:lnTo>
                  <a:lnTo>
                    <a:pt x="1151" y="270"/>
                  </a:lnTo>
                  <a:lnTo>
                    <a:pt x="1158" y="273"/>
                  </a:lnTo>
                  <a:lnTo>
                    <a:pt x="1163" y="276"/>
                  </a:lnTo>
                  <a:lnTo>
                    <a:pt x="1170" y="282"/>
                  </a:lnTo>
                  <a:lnTo>
                    <a:pt x="1173" y="290"/>
                  </a:lnTo>
                  <a:lnTo>
                    <a:pt x="1173" y="298"/>
                  </a:lnTo>
                  <a:lnTo>
                    <a:pt x="1180" y="313"/>
                  </a:lnTo>
                  <a:lnTo>
                    <a:pt x="1186" y="320"/>
                  </a:lnTo>
                  <a:lnTo>
                    <a:pt x="1198" y="323"/>
                  </a:lnTo>
                  <a:lnTo>
                    <a:pt x="1210" y="327"/>
                  </a:lnTo>
                  <a:lnTo>
                    <a:pt x="1218" y="332"/>
                  </a:lnTo>
                  <a:lnTo>
                    <a:pt x="1226" y="338"/>
                  </a:lnTo>
                  <a:lnTo>
                    <a:pt x="1229" y="344"/>
                  </a:lnTo>
                  <a:lnTo>
                    <a:pt x="1229" y="347"/>
                  </a:lnTo>
                  <a:lnTo>
                    <a:pt x="1227" y="351"/>
                  </a:lnTo>
                  <a:lnTo>
                    <a:pt x="1226" y="356"/>
                  </a:lnTo>
                  <a:lnTo>
                    <a:pt x="1227" y="359"/>
                  </a:lnTo>
                  <a:lnTo>
                    <a:pt x="1235" y="373"/>
                  </a:lnTo>
                  <a:lnTo>
                    <a:pt x="1235" y="379"/>
                  </a:lnTo>
                  <a:lnTo>
                    <a:pt x="1235" y="389"/>
                  </a:lnTo>
                  <a:lnTo>
                    <a:pt x="1232" y="397"/>
                  </a:lnTo>
                  <a:lnTo>
                    <a:pt x="1229" y="404"/>
                  </a:lnTo>
                  <a:lnTo>
                    <a:pt x="1229" y="412"/>
                  </a:lnTo>
                  <a:lnTo>
                    <a:pt x="1226" y="416"/>
                  </a:lnTo>
                  <a:lnTo>
                    <a:pt x="1216" y="426"/>
                  </a:lnTo>
                  <a:lnTo>
                    <a:pt x="1213" y="432"/>
                  </a:lnTo>
                  <a:lnTo>
                    <a:pt x="1204" y="435"/>
                  </a:lnTo>
                  <a:lnTo>
                    <a:pt x="1201" y="441"/>
                  </a:lnTo>
                  <a:lnTo>
                    <a:pt x="1204" y="451"/>
                  </a:lnTo>
                  <a:lnTo>
                    <a:pt x="1201" y="456"/>
                  </a:lnTo>
                  <a:lnTo>
                    <a:pt x="1201" y="466"/>
                  </a:lnTo>
                  <a:lnTo>
                    <a:pt x="1194" y="481"/>
                  </a:lnTo>
                  <a:lnTo>
                    <a:pt x="1191" y="481"/>
                  </a:lnTo>
                  <a:lnTo>
                    <a:pt x="1186" y="487"/>
                  </a:lnTo>
                  <a:lnTo>
                    <a:pt x="1182" y="491"/>
                  </a:lnTo>
                  <a:lnTo>
                    <a:pt x="1166" y="496"/>
                  </a:lnTo>
                  <a:lnTo>
                    <a:pt x="1160" y="497"/>
                  </a:lnTo>
                  <a:lnTo>
                    <a:pt x="1153" y="503"/>
                  </a:lnTo>
                  <a:lnTo>
                    <a:pt x="1150" y="507"/>
                  </a:lnTo>
                  <a:lnTo>
                    <a:pt x="1139" y="515"/>
                  </a:lnTo>
                  <a:lnTo>
                    <a:pt x="1132" y="516"/>
                  </a:lnTo>
                  <a:lnTo>
                    <a:pt x="1121" y="515"/>
                  </a:lnTo>
                  <a:lnTo>
                    <a:pt x="1108" y="515"/>
                  </a:lnTo>
                  <a:lnTo>
                    <a:pt x="1099" y="518"/>
                  </a:lnTo>
                  <a:lnTo>
                    <a:pt x="1090" y="521"/>
                  </a:lnTo>
                  <a:lnTo>
                    <a:pt x="1082" y="521"/>
                  </a:lnTo>
                  <a:lnTo>
                    <a:pt x="1070" y="530"/>
                  </a:lnTo>
                  <a:lnTo>
                    <a:pt x="1068" y="540"/>
                  </a:lnTo>
                  <a:lnTo>
                    <a:pt x="1067" y="550"/>
                  </a:lnTo>
                  <a:lnTo>
                    <a:pt x="1064" y="561"/>
                  </a:lnTo>
                  <a:lnTo>
                    <a:pt x="1061" y="567"/>
                  </a:lnTo>
                  <a:lnTo>
                    <a:pt x="1065" y="577"/>
                  </a:lnTo>
                  <a:lnTo>
                    <a:pt x="1073" y="585"/>
                  </a:lnTo>
                  <a:lnTo>
                    <a:pt x="1086" y="599"/>
                  </a:lnTo>
                  <a:lnTo>
                    <a:pt x="1087" y="603"/>
                  </a:lnTo>
                  <a:lnTo>
                    <a:pt x="1092" y="617"/>
                  </a:lnTo>
                  <a:lnTo>
                    <a:pt x="1093" y="632"/>
                  </a:lnTo>
                  <a:lnTo>
                    <a:pt x="1087" y="646"/>
                  </a:lnTo>
                  <a:lnTo>
                    <a:pt x="1077" y="665"/>
                  </a:lnTo>
                  <a:lnTo>
                    <a:pt x="1068" y="680"/>
                  </a:lnTo>
                  <a:lnTo>
                    <a:pt x="1067" y="689"/>
                  </a:lnTo>
                  <a:lnTo>
                    <a:pt x="1065" y="713"/>
                  </a:lnTo>
                  <a:lnTo>
                    <a:pt x="1064" y="718"/>
                  </a:lnTo>
                  <a:lnTo>
                    <a:pt x="1058" y="724"/>
                  </a:lnTo>
                  <a:lnTo>
                    <a:pt x="1051" y="727"/>
                  </a:lnTo>
                  <a:lnTo>
                    <a:pt x="1039" y="729"/>
                  </a:lnTo>
                  <a:lnTo>
                    <a:pt x="1030" y="732"/>
                  </a:lnTo>
                  <a:lnTo>
                    <a:pt x="1021" y="738"/>
                  </a:lnTo>
                  <a:lnTo>
                    <a:pt x="1015" y="757"/>
                  </a:lnTo>
                  <a:lnTo>
                    <a:pt x="1018" y="763"/>
                  </a:lnTo>
                  <a:lnTo>
                    <a:pt x="1018" y="775"/>
                  </a:lnTo>
                  <a:lnTo>
                    <a:pt x="1018" y="782"/>
                  </a:lnTo>
                  <a:lnTo>
                    <a:pt x="1008" y="79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15">
              <a:extLst>
                <a:ext uri="{FF2B5EF4-FFF2-40B4-BE49-F238E27FC236}">
                  <a16:creationId xmlns:a16="http://schemas.microsoft.com/office/drawing/2014/main" id="{778D04C2-355F-4D82-A166-C9867E659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184" y="3680405"/>
              <a:ext cx="791920" cy="395619"/>
            </a:xfrm>
            <a:custGeom>
              <a:avLst/>
              <a:gdLst>
                <a:gd name="T0" fmla="*/ 1359 w 1481"/>
                <a:gd name="T1" fmla="*/ 440 h 767"/>
                <a:gd name="T2" fmla="*/ 1335 w 1481"/>
                <a:gd name="T3" fmla="*/ 486 h 767"/>
                <a:gd name="T4" fmla="*/ 1323 w 1481"/>
                <a:gd name="T5" fmla="*/ 518 h 767"/>
                <a:gd name="T6" fmla="*/ 1285 w 1481"/>
                <a:gd name="T7" fmla="*/ 534 h 767"/>
                <a:gd name="T8" fmla="*/ 1250 w 1481"/>
                <a:gd name="T9" fmla="*/ 571 h 767"/>
                <a:gd name="T10" fmla="*/ 1173 w 1481"/>
                <a:gd name="T11" fmla="*/ 609 h 767"/>
                <a:gd name="T12" fmla="*/ 594 w 1481"/>
                <a:gd name="T13" fmla="*/ 668 h 767"/>
                <a:gd name="T14" fmla="*/ 319 w 1481"/>
                <a:gd name="T15" fmla="*/ 695 h 767"/>
                <a:gd name="T16" fmla="*/ 268 w 1481"/>
                <a:gd name="T17" fmla="*/ 741 h 767"/>
                <a:gd name="T18" fmla="*/ 19 w 1481"/>
                <a:gd name="T19" fmla="*/ 732 h 767"/>
                <a:gd name="T20" fmla="*/ 41 w 1481"/>
                <a:gd name="T21" fmla="*/ 729 h 767"/>
                <a:gd name="T22" fmla="*/ 45 w 1481"/>
                <a:gd name="T23" fmla="*/ 692 h 767"/>
                <a:gd name="T24" fmla="*/ 42 w 1481"/>
                <a:gd name="T25" fmla="*/ 680 h 767"/>
                <a:gd name="T26" fmla="*/ 56 w 1481"/>
                <a:gd name="T27" fmla="*/ 641 h 767"/>
                <a:gd name="T28" fmla="*/ 35 w 1481"/>
                <a:gd name="T29" fmla="*/ 623 h 767"/>
                <a:gd name="T30" fmla="*/ 117 w 1481"/>
                <a:gd name="T31" fmla="*/ 579 h 767"/>
                <a:gd name="T32" fmla="*/ 187 w 1481"/>
                <a:gd name="T33" fmla="*/ 576 h 767"/>
                <a:gd name="T34" fmla="*/ 190 w 1481"/>
                <a:gd name="T35" fmla="*/ 509 h 767"/>
                <a:gd name="T36" fmla="*/ 240 w 1481"/>
                <a:gd name="T37" fmla="*/ 492 h 767"/>
                <a:gd name="T38" fmla="*/ 231 w 1481"/>
                <a:gd name="T39" fmla="*/ 451 h 767"/>
                <a:gd name="T40" fmla="*/ 248 w 1481"/>
                <a:gd name="T41" fmla="*/ 424 h 767"/>
                <a:gd name="T42" fmla="*/ 277 w 1481"/>
                <a:gd name="T43" fmla="*/ 406 h 767"/>
                <a:gd name="T44" fmla="*/ 283 w 1481"/>
                <a:gd name="T45" fmla="*/ 376 h 767"/>
                <a:gd name="T46" fmla="*/ 322 w 1481"/>
                <a:gd name="T47" fmla="*/ 376 h 767"/>
                <a:gd name="T48" fmla="*/ 391 w 1481"/>
                <a:gd name="T49" fmla="*/ 368 h 767"/>
                <a:gd name="T50" fmla="*/ 448 w 1481"/>
                <a:gd name="T51" fmla="*/ 368 h 767"/>
                <a:gd name="T52" fmla="*/ 475 w 1481"/>
                <a:gd name="T53" fmla="*/ 350 h 767"/>
                <a:gd name="T54" fmla="*/ 506 w 1481"/>
                <a:gd name="T55" fmla="*/ 356 h 767"/>
                <a:gd name="T56" fmla="*/ 553 w 1481"/>
                <a:gd name="T57" fmla="*/ 342 h 767"/>
                <a:gd name="T58" fmla="*/ 560 w 1481"/>
                <a:gd name="T59" fmla="*/ 317 h 767"/>
                <a:gd name="T60" fmla="*/ 594 w 1481"/>
                <a:gd name="T61" fmla="*/ 294 h 767"/>
                <a:gd name="T62" fmla="*/ 649 w 1481"/>
                <a:gd name="T63" fmla="*/ 316 h 767"/>
                <a:gd name="T64" fmla="*/ 671 w 1481"/>
                <a:gd name="T65" fmla="*/ 270 h 767"/>
                <a:gd name="T66" fmla="*/ 696 w 1481"/>
                <a:gd name="T67" fmla="*/ 243 h 767"/>
                <a:gd name="T68" fmla="*/ 717 w 1481"/>
                <a:gd name="T69" fmla="*/ 217 h 767"/>
                <a:gd name="T70" fmla="*/ 739 w 1481"/>
                <a:gd name="T71" fmla="*/ 192 h 767"/>
                <a:gd name="T72" fmla="*/ 751 w 1481"/>
                <a:gd name="T73" fmla="*/ 151 h 767"/>
                <a:gd name="T74" fmla="*/ 771 w 1481"/>
                <a:gd name="T75" fmla="*/ 117 h 767"/>
                <a:gd name="T76" fmla="*/ 811 w 1481"/>
                <a:gd name="T77" fmla="*/ 118 h 767"/>
                <a:gd name="T78" fmla="*/ 844 w 1481"/>
                <a:gd name="T79" fmla="*/ 99 h 767"/>
                <a:gd name="T80" fmla="*/ 864 w 1481"/>
                <a:gd name="T81" fmla="*/ 83 h 767"/>
                <a:gd name="T82" fmla="*/ 857 w 1481"/>
                <a:gd name="T83" fmla="*/ 46 h 767"/>
                <a:gd name="T84" fmla="*/ 858 w 1481"/>
                <a:gd name="T85" fmla="*/ 13 h 767"/>
                <a:gd name="T86" fmla="*/ 885 w 1481"/>
                <a:gd name="T87" fmla="*/ 5 h 767"/>
                <a:gd name="T88" fmla="*/ 959 w 1481"/>
                <a:gd name="T89" fmla="*/ 20 h 767"/>
                <a:gd name="T90" fmla="*/ 987 w 1481"/>
                <a:gd name="T91" fmla="*/ 70 h 767"/>
                <a:gd name="T92" fmla="*/ 1042 w 1481"/>
                <a:gd name="T93" fmla="*/ 74 h 767"/>
                <a:gd name="T94" fmla="*/ 1093 w 1481"/>
                <a:gd name="T95" fmla="*/ 96 h 767"/>
                <a:gd name="T96" fmla="*/ 1160 w 1481"/>
                <a:gd name="T97" fmla="*/ 85 h 767"/>
                <a:gd name="T98" fmla="*/ 1223 w 1481"/>
                <a:gd name="T99" fmla="*/ 64 h 767"/>
                <a:gd name="T100" fmla="*/ 1258 w 1481"/>
                <a:gd name="T101" fmla="*/ 64 h 767"/>
                <a:gd name="T102" fmla="*/ 1295 w 1481"/>
                <a:gd name="T103" fmla="*/ 94 h 767"/>
                <a:gd name="T104" fmla="*/ 1323 w 1481"/>
                <a:gd name="T105" fmla="*/ 124 h 767"/>
                <a:gd name="T106" fmla="*/ 1329 w 1481"/>
                <a:gd name="T107" fmla="*/ 183 h 767"/>
                <a:gd name="T108" fmla="*/ 1368 w 1481"/>
                <a:gd name="T109" fmla="*/ 248 h 767"/>
                <a:gd name="T110" fmla="*/ 1467 w 1481"/>
                <a:gd name="T111" fmla="*/ 32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1" h="767">
                  <a:moveTo>
                    <a:pt x="1481" y="326"/>
                  </a:moveTo>
                  <a:lnTo>
                    <a:pt x="1478" y="329"/>
                  </a:lnTo>
                  <a:lnTo>
                    <a:pt x="1416" y="401"/>
                  </a:lnTo>
                  <a:lnTo>
                    <a:pt x="1385" y="421"/>
                  </a:lnTo>
                  <a:lnTo>
                    <a:pt x="1359" y="440"/>
                  </a:lnTo>
                  <a:lnTo>
                    <a:pt x="1356" y="448"/>
                  </a:lnTo>
                  <a:lnTo>
                    <a:pt x="1347" y="456"/>
                  </a:lnTo>
                  <a:lnTo>
                    <a:pt x="1344" y="466"/>
                  </a:lnTo>
                  <a:lnTo>
                    <a:pt x="1344" y="480"/>
                  </a:lnTo>
                  <a:lnTo>
                    <a:pt x="1335" y="486"/>
                  </a:lnTo>
                  <a:lnTo>
                    <a:pt x="1325" y="490"/>
                  </a:lnTo>
                  <a:lnTo>
                    <a:pt x="1322" y="496"/>
                  </a:lnTo>
                  <a:lnTo>
                    <a:pt x="1323" y="506"/>
                  </a:lnTo>
                  <a:lnTo>
                    <a:pt x="1325" y="513"/>
                  </a:lnTo>
                  <a:lnTo>
                    <a:pt x="1323" y="518"/>
                  </a:lnTo>
                  <a:lnTo>
                    <a:pt x="1319" y="519"/>
                  </a:lnTo>
                  <a:lnTo>
                    <a:pt x="1310" y="521"/>
                  </a:lnTo>
                  <a:lnTo>
                    <a:pt x="1303" y="527"/>
                  </a:lnTo>
                  <a:lnTo>
                    <a:pt x="1289" y="531"/>
                  </a:lnTo>
                  <a:lnTo>
                    <a:pt x="1285" y="534"/>
                  </a:lnTo>
                  <a:lnTo>
                    <a:pt x="1277" y="540"/>
                  </a:lnTo>
                  <a:lnTo>
                    <a:pt x="1274" y="549"/>
                  </a:lnTo>
                  <a:lnTo>
                    <a:pt x="1271" y="558"/>
                  </a:lnTo>
                  <a:lnTo>
                    <a:pt x="1261" y="564"/>
                  </a:lnTo>
                  <a:lnTo>
                    <a:pt x="1250" y="571"/>
                  </a:lnTo>
                  <a:lnTo>
                    <a:pt x="1235" y="577"/>
                  </a:lnTo>
                  <a:lnTo>
                    <a:pt x="1227" y="582"/>
                  </a:lnTo>
                  <a:lnTo>
                    <a:pt x="1201" y="590"/>
                  </a:lnTo>
                  <a:lnTo>
                    <a:pt x="1180" y="602"/>
                  </a:lnTo>
                  <a:lnTo>
                    <a:pt x="1173" y="609"/>
                  </a:lnTo>
                  <a:lnTo>
                    <a:pt x="1168" y="620"/>
                  </a:lnTo>
                  <a:lnTo>
                    <a:pt x="943" y="644"/>
                  </a:lnTo>
                  <a:lnTo>
                    <a:pt x="873" y="650"/>
                  </a:lnTo>
                  <a:lnTo>
                    <a:pt x="714" y="665"/>
                  </a:lnTo>
                  <a:lnTo>
                    <a:pt x="594" y="668"/>
                  </a:lnTo>
                  <a:lnTo>
                    <a:pt x="578" y="677"/>
                  </a:lnTo>
                  <a:lnTo>
                    <a:pt x="569" y="674"/>
                  </a:lnTo>
                  <a:lnTo>
                    <a:pt x="432" y="688"/>
                  </a:lnTo>
                  <a:lnTo>
                    <a:pt x="317" y="701"/>
                  </a:lnTo>
                  <a:lnTo>
                    <a:pt x="319" y="695"/>
                  </a:lnTo>
                  <a:lnTo>
                    <a:pt x="307" y="695"/>
                  </a:lnTo>
                  <a:lnTo>
                    <a:pt x="274" y="697"/>
                  </a:lnTo>
                  <a:lnTo>
                    <a:pt x="281" y="732"/>
                  </a:lnTo>
                  <a:lnTo>
                    <a:pt x="275" y="738"/>
                  </a:lnTo>
                  <a:lnTo>
                    <a:pt x="268" y="741"/>
                  </a:lnTo>
                  <a:lnTo>
                    <a:pt x="0" y="767"/>
                  </a:lnTo>
                  <a:lnTo>
                    <a:pt x="6" y="733"/>
                  </a:lnTo>
                  <a:lnTo>
                    <a:pt x="10" y="729"/>
                  </a:lnTo>
                  <a:lnTo>
                    <a:pt x="16" y="727"/>
                  </a:lnTo>
                  <a:lnTo>
                    <a:pt x="19" y="732"/>
                  </a:lnTo>
                  <a:lnTo>
                    <a:pt x="22" y="738"/>
                  </a:lnTo>
                  <a:lnTo>
                    <a:pt x="28" y="742"/>
                  </a:lnTo>
                  <a:lnTo>
                    <a:pt x="35" y="744"/>
                  </a:lnTo>
                  <a:lnTo>
                    <a:pt x="41" y="736"/>
                  </a:lnTo>
                  <a:lnTo>
                    <a:pt x="41" y="729"/>
                  </a:lnTo>
                  <a:lnTo>
                    <a:pt x="42" y="720"/>
                  </a:lnTo>
                  <a:lnTo>
                    <a:pt x="45" y="713"/>
                  </a:lnTo>
                  <a:lnTo>
                    <a:pt x="44" y="709"/>
                  </a:lnTo>
                  <a:lnTo>
                    <a:pt x="40" y="700"/>
                  </a:lnTo>
                  <a:lnTo>
                    <a:pt x="45" y="692"/>
                  </a:lnTo>
                  <a:lnTo>
                    <a:pt x="50" y="695"/>
                  </a:lnTo>
                  <a:lnTo>
                    <a:pt x="53" y="692"/>
                  </a:lnTo>
                  <a:lnTo>
                    <a:pt x="53" y="686"/>
                  </a:lnTo>
                  <a:lnTo>
                    <a:pt x="48" y="683"/>
                  </a:lnTo>
                  <a:lnTo>
                    <a:pt x="42" y="680"/>
                  </a:lnTo>
                  <a:lnTo>
                    <a:pt x="42" y="676"/>
                  </a:lnTo>
                  <a:lnTo>
                    <a:pt x="50" y="670"/>
                  </a:lnTo>
                  <a:lnTo>
                    <a:pt x="54" y="662"/>
                  </a:lnTo>
                  <a:lnTo>
                    <a:pt x="54" y="650"/>
                  </a:lnTo>
                  <a:lnTo>
                    <a:pt x="56" y="641"/>
                  </a:lnTo>
                  <a:lnTo>
                    <a:pt x="54" y="636"/>
                  </a:lnTo>
                  <a:lnTo>
                    <a:pt x="48" y="635"/>
                  </a:lnTo>
                  <a:lnTo>
                    <a:pt x="41" y="632"/>
                  </a:lnTo>
                  <a:lnTo>
                    <a:pt x="40" y="629"/>
                  </a:lnTo>
                  <a:lnTo>
                    <a:pt x="35" y="623"/>
                  </a:lnTo>
                  <a:lnTo>
                    <a:pt x="37" y="611"/>
                  </a:lnTo>
                  <a:lnTo>
                    <a:pt x="67" y="570"/>
                  </a:lnTo>
                  <a:lnTo>
                    <a:pt x="75" y="567"/>
                  </a:lnTo>
                  <a:lnTo>
                    <a:pt x="90" y="568"/>
                  </a:lnTo>
                  <a:lnTo>
                    <a:pt x="117" y="579"/>
                  </a:lnTo>
                  <a:lnTo>
                    <a:pt x="162" y="596"/>
                  </a:lnTo>
                  <a:lnTo>
                    <a:pt x="175" y="596"/>
                  </a:lnTo>
                  <a:lnTo>
                    <a:pt x="184" y="590"/>
                  </a:lnTo>
                  <a:lnTo>
                    <a:pt x="187" y="584"/>
                  </a:lnTo>
                  <a:lnTo>
                    <a:pt x="187" y="576"/>
                  </a:lnTo>
                  <a:lnTo>
                    <a:pt x="178" y="561"/>
                  </a:lnTo>
                  <a:lnTo>
                    <a:pt x="169" y="536"/>
                  </a:lnTo>
                  <a:lnTo>
                    <a:pt x="172" y="518"/>
                  </a:lnTo>
                  <a:lnTo>
                    <a:pt x="181" y="509"/>
                  </a:lnTo>
                  <a:lnTo>
                    <a:pt x="190" y="509"/>
                  </a:lnTo>
                  <a:lnTo>
                    <a:pt x="199" y="508"/>
                  </a:lnTo>
                  <a:lnTo>
                    <a:pt x="202" y="503"/>
                  </a:lnTo>
                  <a:lnTo>
                    <a:pt x="217" y="496"/>
                  </a:lnTo>
                  <a:lnTo>
                    <a:pt x="233" y="493"/>
                  </a:lnTo>
                  <a:lnTo>
                    <a:pt x="240" y="492"/>
                  </a:lnTo>
                  <a:lnTo>
                    <a:pt x="248" y="487"/>
                  </a:lnTo>
                  <a:lnTo>
                    <a:pt x="249" y="475"/>
                  </a:lnTo>
                  <a:lnTo>
                    <a:pt x="243" y="471"/>
                  </a:lnTo>
                  <a:lnTo>
                    <a:pt x="236" y="462"/>
                  </a:lnTo>
                  <a:lnTo>
                    <a:pt x="231" y="451"/>
                  </a:lnTo>
                  <a:lnTo>
                    <a:pt x="231" y="444"/>
                  </a:lnTo>
                  <a:lnTo>
                    <a:pt x="233" y="437"/>
                  </a:lnTo>
                  <a:lnTo>
                    <a:pt x="236" y="433"/>
                  </a:lnTo>
                  <a:lnTo>
                    <a:pt x="246" y="424"/>
                  </a:lnTo>
                  <a:lnTo>
                    <a:pt x="248" y="424"/>
                  </a:lnTo>
                  <a:lnTo>
                    <a:pt x="251" y="418"/>
                  </a:lnTo>
                  <a:lnTo>
                    <a:pt x="251" y="410"/>
                  </a:lnTo>
                  <a:lnTo>
                    <a:pt x="261" y="410"/>
                  </a:lnTo>
                  <a:lnTo>
                    <a:pt x="274" y="409"/>
                  </a:lnTo>
                  <a:lnTo>
                    <a:pt x="277" y="406"/>
                  </a:lnTo>
                  <a:lnTo>
                    <a:pt x="278" y="401"/>
                  </a:lnTo>
                  <a:lnTo>
                    <a:pt x="277" y="397"/>
                  </a:lnTo>
                  <a:lnTo>
                    <a:pt x="271" y="391"/>
                  </a:lnTo>
                  <a:lnTo>
                    <a:pt x="271" y="382"/>
                  </a:lnTo>
                  <a:lnTo>
                    <a:pt x="283" y="376"/>
                  </a:lnTo>
                  <a:lnTo>
                    <a:pt x="289" y="382"/>
                  </a:lnTo>
                  <a:lnTo>
                    <a:pt x="293" y="388"/>
                  </a:lnTo>
                  <a:lnTo>
                    <a:pt x="304" y="387"/>
                  </a:lnTo>
                  <a:lnTo>
                    <a:pt x="313" y="379"/>
                  </a:lnTo>
                  <a:lnTo>
                    <a:pt x="322" y="376"/>
                  </a:lnTo>
                  <a:lnTo>
                    <a:pt x="349" y="373"/>
                  </a:lnTo>
                  <a:lnTo>
                    <a:pt x="360" y="370"/>
                  </a:lnTo>
                  <a:lnTo>
                    <a:pt x="364" y="363"/>
                  </a:lnTo>
                  <a:lnTo>
                    <a:pt x="372" y="362"/>
                  </a:lnTo>
                  <a:lnTo>
                    <a:pt x="391" y="368"/>
                  </a:lnTo>
                  <a:lnTo>
                    <a:pt x="404" y="373"/>
                  </a:lnTo>
                  <a:lnTo>
                    <a:pt x="419" y="382"/>
                  </a:lnTo>
                  <a:lnTo>
                    <a:pt x="435" y="382"/>
                  </a:lnTo>
                  <a:lnTo>
                    <a:pt x="448" y="373"/>
                  </a:lnTo>
                  <a:lnTo>
                    <a:pt x="448" y="368"/>
                  </a:lnTo>
                  <a:lnTo>
                    <a:pt x="451" y="365"/>
                  </a:lnTo>
                  <a:lnTo>
                    <a:pt x="457" y="359"/>
                  </a:lnTo>
                  <a:lnTo>
                    <a:pt x="463" y="356"/>
                  </a:lnTo>
                  <a:lnTo>
                    <a:pt x="472" y="354"/>
                  </a:lnTo>
                  <a:lnTo>
                    <a:pt x="475" y="350"/>
                  </a:lnTo>
                  <a:lnTo>
                    <a:pt x="481" y="345"/>
                  </a:lnTo>
                  <a:lnTo>
                    <a:pt x="491" y="341"/>
                  </a:lnTo>
                  <a:lnTo>
                    <a:pt x="497" y="344"/>
                  </a:lnTo>
                  <a:lnTo>
                    <a:pt x="503" y="350"/>
                  </a:lnTo>
                  <a:lnTo>
                    <a:pt x="506" y="356"/>
                  </a:lnTo>
                  <a:lnTo>
                    <a:pt x="516" y="357"/>
                  </a:lnTo>
                  <a:lnTo>
                    <a:pt x="524" y="356"/>
                  </a:lnTo>
                  <a:lnTo>
                    <a:pt x="543" y="350"/>
                  </a:lnTo>
                  <a:lnTo>
                    <a:pt x="548" y="348"/>
                  </a:lnTo>
                  <a:lnTo>
                    <a:pt x="553" y="342"/>
                  </a:lnTo>
                  <a:lnTo>
                    <a:pt x="551" y="334"/>
                  </a:lnTo>
                  <a:lnTo>
                    <a:pt x="550" y="323"/>
                  </a:lnTo>
                  <a:lnTo>
                    <a:pt x="553" y="319"/>
                  </a:lnTo>
                  <a:lnTo>
                    <a:pt x="556" y="317"/>
                  </a:lnTo>
                  <a:lnTo>
                    <a:pt x="560" y="317"/>
                  </a:lnTo>
                  <a:lnTo>
                    <a:pt x="565" y="308"/>
                  </a:lnTo>
                  <a:lnTo>
                    <a:pt x="569" y="299"/>
                  </a:lnTo>
                  <a:lnTo>
                    <a:pt x="575" y="295"/>
                  </a:lnTo>
                  <a:lnTo>
                    <a:pt x="584" y="292"/>
                  </a:lnTo>
                  <a:lnTo>
                    <a:pt x="594" y="294"/>
                  </a:lnTo>
                  <a:lnTo>
                    <a:pt x="597" y="297"/>
                  </a:lnTo>
                  <a:lnTo>
                    <a:pt x="606" y="313"/>
                  </a:lnTo>
                  <a:lnTo>
                    <a:pt x="618" y="319"/>
                  </a:lnTo>
                  <a:lnTo>
                    <a:pt x="633" y="319"/>
                  </a:lnTo>
                  <a:lnTo>
                    <a:pt x="649" y="316"/>
                  </a:lnTo>
                  <a:lnTo>
                    <a:pt x="656" y="311"/>
                  </a:lnTo>
                  <a:lnTo>
                    <a:pt x="665" y="302"/>
                  </a:lnTo>
                  <a:lnTo>
                    <a:pt x="671" y="289"/>
                  </a:lnTo>
                  <a:lnTo>
                    <a:pt x="670" y="273"/>
                  </a:lnTo>
                  <a:lnTo>
                    <a:pt x="671" y="270"/>
                  </a:lnTo>
                  <a:lnTo>
                    <a:pt x="680" y="254"/>
                  </a:lnTo>
                  <a:lnTo>
                    <a:pt x="683" y="249"/>
                  </a:lnTo>
                  <a:lnTo>
                    <a:pt x="685" y="245"/>
                  </a:lnTo>
                  <a:lnTo>
                    <a:pt x="693" y="242"/>
                  </a:lnTo>
                  <a:lnTo>
                    <a:pt x="696" y="243"/>
                  </a:lnTo>
                  <a:lnTo>
                    <a:pt x="702" y="245"/>
                  </a:lnTo>
                  <a:lnTo>
                    <a:pt x="711" y="237"/>
                  </a:lnTo>
                  <a:lnTo>
                    <a:pt x="717" y="229"/>
                  </a:lnTo>
                  <a:lnTo>
                    <a:pt x="717" y="223"/>
                  </a:lnTo>
                  <a:lnTo>
                    <a:pt x="717" y="217"/>
                  </a:lnTo>
                  <a:lnTo>
                    <a:pt x="717" y="211"/>
                  </a:lnTo>
                  <a:lnTo>
                    <a:pt x="720" y="205"/>
                  </a:lnTo>
                  <a:lnTo>
                    <a:pt x="723" y="198"/>
                  </a:lnTo>
                  <a:lnTo>
                    <a:pt x="732" y="193"/>
                  </a:lnTo>
                  <a:lnTo>
                    <a:pt x="739" y="192"/>
                  </a:lnTo>
                  <a:lnTo>
                    <a:pt x="742" y="187"/>
                  </a:lnTo>
                  <a:lnTo>
                    <a:pt x="745" y="181"/>
                  </a:lnTo>
                  <a:lnTo>
                    <a:pt x="749" y="176"/>
                  </a:lnTo>
                  <a:lnTo>
                    <a:pt x="752" y="156"/>
                  </a:lnTo>
                  <a:lnTo>
                    <a:pt x="751" y="151"/>
                  </a:lnTo>
                  <a:lnTo>
                    <a:pt x="749" y="142"/>
                  </a:lnTo>
                  <a:lnTo>
                    <a:pt x="752" y="127"/>
                  </a:lnTo>
                  <a:lnTo>
                    <a:pt x="762" y="120"/>
                  </a:lnTo>
                  <a:lnTo>
                    <a:pt x="767" y="118"/>
                  </a:lnTo>
                  <a:lnTo>
                    <a:pt x="771" y="117"/>
                  </a:lnTo>
                  <a:lnTo>
                    <a:pt x="777" y="115"/>
                  </a:lnTo>
                  <a:lnTo>
                    <a:pt x="783" y="117"/>
                  </a:lnTo>
                  <a:lnTo>
                    <a:pt x="785" y="117"/>
                  </a:lnTo>
                  <a:lnTo>
                    <a:pt x="796" y="120"/>
                  </a:lnTo>
                  <a:lnTo>
                    <a:pt x="811" y="118"/>
                  </a:lnTo>
                  <a:lnTo>
                    <a:pt x="819" y="111"/>
                  </a:lnTo>
                  <a:lnTo>
                    <a:pt x="826" y="106"/>
                  </a:lnTo>
                  <a:lnTo>
                    <a:pt x="832" y="100"/>
                  </a:lnTo>
                  <a:lnTo>
                    <a:pt x="836" y="99"/>
                  </a:lnTo>
                  <a:lnTo>
                    <a:pt x="844" y="99"/>
                  </a:lnTo>
                  <a:lnTo>
                    <a:pt x="849" y="97"/>
                  </a:lnTo>
                  <a:lnTo>
                    <a:pt x="855" y="93"/>
                  </a:lnTo>
                  <a:lnTo>
                    <a:pt x="861" y="93"/>
                  </a:lnTo>
                  <a:lnTo>
                    <a:pt x="866" y="87"/>
                  </a:lnTo>
                  <a:lnTo>
                    <a:pt x="864" y="83"/>
                  </a:lnTo>
                  <a:lnTo>
                    <a:pt x="867" y="77"/>
                  </a:lnTo>
                  <a:lnTo>
                    <a:pt x="866" y="68"/>
                  </a:lnTo>
                  <a:lnTo>
                    <a:pt x="860" y="65"/>
                  </a:lnTo>
                  <a:lnTo>
                    <a:pt x="855" y="58"/>
                  </a:lnTo>
                  <a:lnTo>
                    <a:pt x="857" y="46"/>
                  </a:lnTo>
                  <a:lnTo>
                    <a:pt x="855" y="41"/>
                  </a:lnTo>
                  <a:lnTo>
                    <a:pt x="849" y="32"/>
                  </a:lnTo>
                  <a:lnTo>
                    <a:pt x="851" y="23"/>
                  </a:lnTo>
                  <a:lnTo>
                    <a:pt x="854" y="16"/>
                  </a:lnTo>
                  <a:lnTo>
                    <a:pt x="858" y="13"/>
                  </a:lnTo>
                  <a:lnTo>
                    <a:pt x="858" y="13"/>
                  </a:lnTo>
                  <a:lnTo>
                    <a:pt x="861" y="8"/>
                  </a:lnTo>
                  <a:lnTo>
                    <a:pt x="869" y="0"/>
                  </a:lnTo>
                  <a:lnTo>
                    <a:pt x="876" y="0"/>
                  </a:lnTo>
                  <a:lnTo>
                    <a:pt x="885" y="5"/>
                  </a:lnTo>
                  <a:lnTo>
                    <a:pt x="894" y="9"/>
                  </a:lnTo>
                  <a:lnTo>
                    <a:pt x="922" y="6"/>
                  </a:lnTo>
                  <a:lnTo>
                    <a:pt x="935" y="9"/>
                  </a:lnTo>
                  <a:lnTo>
                    <a:pt x="953" y="16"/>
                  </a:lnTo>
                  <a:lnTo>
                    <a:pt x="959" y="20"/>
                  </a:lnTo>
                  <a:lnTo>
                    <a:pt x="965" y="28"/>
                  </a:lnTo>
                  <a:lnTo>
                    <a:pt x="975" y="44"/>
                  </a:lnTo>
                  <a:lnTo>
                    <a:pt x="979" y="52"/>
                  </a:lnTo>
                  <a:lnTo>
                    <a:pt x="981" y="61"/>
                  </a:lnTo>
                  <a:lnTo>
                    <a:pt x="987" y="70"/>
                  </a:lnTo>
                  <a:lnTo>
                    <a:pt x="996" y="75"/>
                  </a:lnTo>
                  <a:lnTo>
                    <a:pt x="1009" y="78"/>
                  </a:lnTo>
                  <a:lnTo>
                    <a:pt x="1024" y="78"/>
                  </a:lnTo>
                  <a:lnTo>
                    <a:pt x="1031" y="74"/>
                  </a:lnTo>
                  <a:lnTo>
                    <a:pt x="1042" y="74"/>
                  </a:lnTo>
                  <a:lnTo>
                    <a:pt x="1057" y="77"/>
                  </a:lnTo>
                  <a:lnTo>
                    <a:pt x="1063" y="83"/>
                  </a:lnTo>
                  <a:lnTo>
                    <a:pt x="1074" y="87"/>
                  </a:lnTo>
                  <a:lnTo>
                    <a:pt x="1081" y="94"/>
                  </a:lnTo>
                  <a:lnTo>
                    <a:pt x="1093" y="96"/>
                  </a:lnTo>
                  <a:lnTo>
                    <a:pt x="1105" y="93"/>
                  </a:lnTo>
                  <a:lnTo>
                    <a:pt x="1115" y="87"/>
                  </a:lnTo>
                  <a:lnTo>
                    <a:pt x="1124" y="83"/>
                  </a:lnTo>
                  <a:lnTo>
                    <a:pt x="1133" y="83"/>
                  </a:lnTo>
                  <a:lnTo>
                    <a:pt x="1160" y="85"/>
                  </a:lnTo>
                  <a:lnTo>
                    <a:pt x="1170" y="90"/>
                  </a:lnTo>
                  <a:lnTo>
                    <a:pt x="1187" y="93"/>
                  </a:lnTo>
                  <a:lnTo>
                    <a:pt x="1204" y="88"/>
                  </a:lnTo>
                  <a:lnTo>
                    <a:pt x="1211" y="77"/>
                  </a:lnTo>
                  <a:lnTo>
                    <a:pt x="1223" y="64"/>
                  </a:lnTo>
                  <a:lnTo>
                    <a:pt x="1232" y="58"/>
                  </a:lnTo>
                  <a:lnTo>
                    <a:pt x="1239" y="55"/>
                  </a:lnTo>
                  <a:lnTo>
                    <a:pt x="1247" y="49"/>
                  </a:lnTo>
                  <a:lnTo>
                    <a:pt x="1256" y="52"/>
                  </a:lnTo>
                  <a:lnTo>
                    <a:pt x="1258" y="64"/>
                  </a:lnTo>
                  <a:lnTo>
                    <a:pt x="1261" y="72"/>
                  </a:lnTo>
                  <a:lnTo>
                    <a:pt x="1264" y="83"/>
                  </a:lnTo>
                  <a:lnTo>
                    <a:pt x="1277" y="90"/>
                  </a:lnTo>
                  <a:lnTo>
                    <a:pt x="1286" y="94"/>
                  </a:lnTo>
                  <a:lnTo>
                    <a:pt x="1295" y="94"/>
                  </a:lnTo>
                  <a:lnTo>
                    <a:pt x="1301" y="100"/>
                  </a:lnTo>
                  <a:lnTo>
                    <a:pt x="1306" y="105"/>
                  </a:lnTo>
                  <a:lnTo>
                    <a:pt x="1313" y="111"/>
                  </a:lnTo>
                  <a:lnTo>
                    <a:pt x="1319" y="117"/>
                  </a:lnTo>
                  <a:lnTo>
                    <a:pt x="1323" y="124"/>
                  </a:lnTo>
                  <a:lnTo>
                    <a:pt x="1326" y="128"/>
                  </a:lnTo>
                  <a:lnTo>
                    <a:pt x="1328" y="146"/>
                  </a:lnTo>
                  <a:lnTo>
                    <a:pt x="1330" y="159"/>
                  </a:lnTo>
                  <a:lnTo>
                    <a:pt x="1328" y="168"/>
                  </a:lnTo>
                  <a:lnTo>
                    <a:pt x="1329" y="183"/>
                  </a:lnTo>
                  <a:lnTo>
                    <a:pt x="1328" y="198"/>
                  </a:lnTo>
                  <a:lnTo>
                    <a:pt x="1338" y="205"/>
                  </a:lnTo>
                  <a:lnTo>
                    <a:pt x="1348" y="220"/>
                  </a:lnTo>
                  <a:lnTo>
                    <a:pt x="1359" y="227"/>
                  </a:lnTo>
                  <a:lnTo>
                    <a:pt x="1368" y="248"/>
                  </a:lnTo>
                  <a:lnTo>
                    <a:pt x="1397" y="275"/>
                  </a:lnTo>
                  <a:lnTo>
                    <a:pt x="1415" y="301"/>
                  </a:lnTo>
                  <a:lnTo>
                    <a:pt x="1440" y="313"/>
                  </a:lnTo>
                  <a:lnTo>
                    <a:pt x="1446" y="319"/>
                  </a:lnTo>
                  <a:lnTo>
                    <a:pt x="1467" y="325"/>
                  </a:lnTo>
                  <a:lnTo>
                    <a:pt x="1476" y="325"/>
                  </a:lnTo>
                  <a:lnTo>
                    <a:pt x="1481" y="32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16">
              <a:extLst>
                <a:ext uri="{FF2B5EF4-FFF2-40B4-BE49-F238E27FC236}">
                  <a16:creationId xmlns:a16="http://schemas.microsoft.com/office/drawing/2014/main" id="{01B87DF3-5C78-483D-BA4F-6435278F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110" y="3549831"/>
              <a:ext cx="730689" cy="596352"/>
            </a:xfrm>
            <a:custGeom>
              <a:avLst/>
              <a:gdLst>
                <a:gd name="T0" fmla="*/ 63 w 1364"/>
                <a:gd name="T1" fmla="*/ 132 h 1158"/>
                <a:gd name="T2" fmla="*/ 16 w 1364"/>
                <a:gd name="T3" fmla="*/ 56 h 1158"/>
                <a:gd name="T4" fmla="*/ 390 w 1364"/>
                <a:gd name="T5" fmla="*/ 25 h 1158"/>
                <a:gd name="T6" fmla="*/ 794 w 1364"/>
                <a:gd name="T7" fmla="*/ 16 h 1158"/>
                <a:gd name="T8" fmla="*/ 813 w 1364"/>
                <a:gd name="T9" fmla="*/ 31 h 1158"/>
                <a:gd name="T10" fmla="*/ 830 w 1364"/>
                <a:gd name="T11" fmla="*/ 43 h 1158"/>
                <a:gd name="T12" fmla="*/ 837 w 1364"/>
                <a:gd name="T13" fmla="*/ 56 h 1158"/>
                <a:gd name="T14" fmla="*/ 839 w 1364"/>
                <a:gd name="T15" fmla="*/ 70 h 1158"/>
                <a:gd name="T16" fmla="*/ 840 w 1364"/>
                <a:gd name="T17" fmla="*/ 143 h 1158"/>
                <a:gd name="T18" fmla="*/ 860 w 1364"/>
                <a:gd name="T19" fmla="*/ 205 h 1158"/>
                <a:gd name="T20" fmla="*/ 908 w 1364"/>
                <a:gd name="T21" fmla="*/ 260 h 1158"/>
                <a:gd name="T22" fmla="*/ 945 w 1364"/>
                <a:gd name="T23" fmla="*/ 295 h 1158"/>
                <a:gd name="T24" fmla="*/ 998 w 1364"/>
                <a:gd name="T25" fmla="*/ 333 h 1158"/>
                <a:gd name="T26" fmla="*/ 1014 w 1364"/>
                <a:gd name="T27" fmla="*/ 406 h 1158"/>
                <a:gd name="T28" fmla="*/ 1047 w 1364"/>
                <a:gd name="T29" fmla="*/ 409 h 1158"/>
                <a:gd name="T30" fmla="*/ 1122 w 1364"/>
                <a:gd name="T31" fmla="*/ 423 h 1158"/>
                <a:gd name="T32" fmla="*/ 1116 w 1364"/>
                <a:gd name="T33" fmla="*/ 453 h 1158"/>
                <a:gd name="T34" fmla="*/ 1114 w 1364"/>
                <a:gd name="T35" fmla="*/ 495 h 1158"/>
                <a:gd name="T36" fmla="*/ 1097 w 1364"/>
                <a:gd name="T37" fmla="*/ 537 h 1158"/>
                <a:gd name="T38" fmla="*/ 1088 w 1364"/>
                <a:gd name="T39" fmla="*/ 589 h 1158"/>
                <a:gd name="T40" fmla="*/ 1144 w 1364"/>
                <a:gd name="T41" fmla="*/ 636 h 1158"/>
                <a:gd name="T42" fmla="*/ 1185 w 1364"/>
                <a:gd name="T43" fmla="*/ 670 h 1158"/>
                <a:gd name="T44" fmla="*/ 1235 w 1364"/>
                <a:gd name="T45" fmla="*/ 692 h 1158"/>
                <a:gd name="T46" fmla="*/ 1268 w 1364"/>
                <a:gd name="T47" fmla="*/ 744 h 1158"/>
                <a:gd name="T48" fmla="*/ 1287 w 1364"/>
                <a:gd name="T49" fmla="*/ 798 h 1158"/>
                <a:gd name="T50" fmla="*/ 1287 w 1364"/>
                <a:gd name="T51" fmla="*/ 839 h 1158"/>
                <a:gd name="T52" fmla="*/ 1318 w 1364"/>
                <a:gd name="T53" fmla="*/ 885 h 1158"/>
                <a:gd name="T54" fmla="*/ 1356 w 1364"/>
                <a:gd name="T55" fmla="*/ 890 h 1158"/>
                <a:gd name="T56" fmla="*/ 1358 w 1364"/>
                <a:gd name="T57" fmla="*/ 925 h 1158"/>
                <a:gd name="T58" fmla="*/ 1361 w 1364"/>
                <a:gd name="T59" fmla="*/ 947 h 1158"/>
                <a:gd name="T60" fmla="*/ 1353 w 1364"/>
                <a:gd name="T61" fmla="*/ 968 h 1158"/>
                <a:gd name="T62" fmla="*/ 1336 w 1364"/>
                <a:gd name="T63" fmla="*/ 997 h 1158"/>
                <a:gd name="T64" fmla="*/ 1314 w 1364"/>
                <a:gd name="T65" fmla="*/ 988 h 1158"/>
                <a:gd name="T66" fmla="*/ 1291 w 1364"/>
                <a:gd name="T67" fmla="*/ 1058 h 1158"/>
                <a:gd name="T68" fmla="*/ 1262 w 1364"/>
                <a:gd name="T69" fmla="*/ 1131 h 1158"/>
                <a:gd name="T70" fmla="*/ 1120 w 1364"/>
                <a:gd name="T71" fmla="*/ 1154 h 1158"/>
                <a:gd name="T72" fmla="*/ 1142 w 1364"/>
                <a:gd name="T73" fmla="*/ 1124 h 1158"/>
                <a:gd name="T74" fmla="*/ 1176 w 1364"/>
                <a:gd name="T75" fmla="*/ 1087 h 1158"/>
                <a:gd name="T76" fmla="*/ 1167 w 1364"/>
                <a:gd name="T77" fmla="*/ 1056 h 1158"/>
                <a:gd name="T78" fmla="*/ 1154 w 1364"/>
                <a:gd name="T79" fmla="*/ 1034 h 1158"/>
                <a:gd name="T80" fmla="*/ 1151 w 1364"/>
                <a:gd name="T81" fmla="*/ 1030 h 1158"/>
                <a:gd name="T82" fmla="*/ 1141 w 1364"/>
                <a:gd name="T83" fmla="*/ 1033 h 1158"/>
                <a:gd name="T84" fmla="*/ 494 w 1364"/>
                <a:gd name="T85" fmla="*/ 1061 h 1158"/>
                <a:gd name="T86" fmla="*/ 230 w 1364"/>
                <a:gd name="T87" fmla="*/ 404 h 1158"/>
                <a:gd name="T88" fmla="*/ 201 w 1364"/>
                <a:gd name="T89" fmla="*/ 379 h 1158"/>
                <a:gd name="T90" fmla="*/ 169 w 1364"/>
                <a:gd name="T91" fmla="*/ 330 h 1158"/>
                <a:gd name="T92" fmla="*/ 133 w 1364"/>
                <a:gd name="T93" fmla="*/ 296 h 1158"/>
                <a:gd name="T94" fmla="*/ 151 w 1364"/>
                <a:gd name="T95" fmla="*/ 255 h 1158"/>
                <a:gd name="T96" fmla="*/ 163 w 1364"/>
                <a:gd name="T97" fmla="*/ 218 h 1158"/>
                <a:gd name="T98" fmla="*/ 135 w 1364"/>
                <a:gd name="T99" fmla="*/ 211 h 1158"/>
                <a:gd name="T100" fmla="*/ 107 w 1364"/>
                <a:gd name="T101" fmla="*/ 193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4" h="1158">
                  <a:moveTo>
                    <a:pt x="86" y="177"/>
                  </a:moveTo>
                  <a:lnTo>
                    <a:pt x="86" y="175"/>
                  </a:lnTo>
                  <a:lnTo>
                    <a:pt x="83" y="165"/>
                  </a:lnTo>
                  <a:lnTo>
                    <a:pt x="68" y="140"/>
                  </a:lnTo>
                  <a:lnTo>
                    <a:pt x="63" y="132"/>
                  </a:lnTo>
                  <a:lnTo>
                    <a:pt x="48" y="112"/>
                  </a:lnTo>
                  <a:lnTo>
                    <a:pt x="37" y="102"/>
                  </a:lnTo>
                  <a:lnTo>
                    <a:pt x="31" y="88"/>
                  </a:lnTo>
                  <a:lnTo>
                    <a:pt x="25" y="69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191" y="29"/>
                  </a:lnTo>
                  <a:lnTo>
                    <a:pt x="390" y="25"/>
                  </a:lnTo>
                  <a:lnTo>
                    <a:pt x="610" y="13"/>
                  </a:lnTo>
                  <a:lnTo>
                    <a:pt x="785" y="0"/>
                  </a:lnTo>
                  <a:lnTo>
                    <a:pt x="790" y="3"/>
                  </a:lnTo>
                  <a:lnTo>
                    <a:pt x="793" y="10"/>
                  </a:lnTo>
                  <a:lnTo>
                    <a:pt x="794" y="16"/>
                  </a:lnTo>
                  <a:lnTo>
                    <a:pt x="800" y="17"/>
                  </a:lnTo>
                  <a:lnTo>
                    <a:pt x="806" y="19"/>
                  </a:lnTo>
                  <a:lnTo>
                    <a:pt x="809" y="23"/>
                  </a:lnTo>
                  <a:lnTo>
                    <a:pt x="810" y="28"/>
                  </a:lnTo>
                  <a:lnTo>
                    <a:pt x="813" y="31"/>
                  </a:lnTo>
                  <a:lnTo>
                    <a:pt x="815" y="31"/>
                  </a:lnTo>
                  <a:lnTo>
                    <a:pt x="819" y="37"/>
                  </a:lnTo>
                  <a:lnTo>
                    <a:pt x="824" y="40"/>
                  </a:lnTo>
                  <a:lnTo>
                    <a:pt x="828" y="40"/>
                  </a:lnTo>
                  <a:lnTo>
                    <a:pt x="830" y="43"/>
                  </a:lnTo>
                  <a:lnTo>
                    <a:pt x="830" y="49"/>
                  </a:lnTo>
                  <a:lnTo>
                    <a:pt x="831" y="51"/>
                  </a:lnTo>
                  <a:lnTo>
                    <a:pt x="830" y="53"/>
                  </a:lnTo>
                  <a:lnTo>
                    <a:pt x="837" y="54"/>
                  </a:lnTo>
                  <a:lnTo>
                    <a:pt x="837" y="56"/>
                  </a:lnTo>
                  <a:lnTo>
                    <a:pt x="839" y="59"/>
                  </a:lnTo>
                  <a:lnTo>
                    <a:pt x="842" y="57"/>
                  </a:lnTo>
                  <a:lnTo>
                    <a:pt x="846" y="57"/>
                  </a:lnTo>
                  <a:lnTo>
                    <a:pt x="843" y="61"/>
                  </a:lnTo>
                  <a:lnTo>
                    <a:pt x="839" y="70"/>
                  </a:lnTo>
                  <a:lnTo>
                    <a:pt x="833" y="93"/>
                  </a:lnTo>
                  <a:lnTo>
                    <a:pt x="834" y="112"/>
                  </a:lnTo>
                  <a:lnTo>
                    <a:pt x="834" y="126"/>
                  </a:lnTo>
                  <a:lnTo>
                    <a:pt x="837" y="132"/>
                  </a:lnTo>
                  <a:lnTo>
                    <a:pt x="840" y="143"/>
                  </a:lnTo>
                  <a:lnTo>
                    <a:pt x="846" y="159"/>
                  </a:lnTo>
                  <a:lnTo>
                    <a:pt x="850" y="172"/>
                  </a:lnTo>
                  <a:lnTo>
                    <a:pt x="850" y="187"/>
                  </a:lnTo>
                  <a:lnTo>
                    <a:pt x="854" y="193"/>
                  </a:lnTo>
                  <a:lnTo>
                    <a:pt x="860" y="205"/>
                  </a:lnTo>
                  <a:lnTo>
                    <a:pt x="868" y="221"/>
                  </a:lnTo>
                  <a:lnTo>
                    <a:pt x="877" y="231"/>
                  </a:lnTo>
                  <a:lnTo>
                    <a:pt x="886" y="239"/>
                  </a:lnTo>
                  <a:lnTo>
                    <a:pt x="898" y="249"/>
                  </a:lnTo>
                  <a:lnTo>
                    <a:pt x="908" y="260"/>
                  </a:lnTo>
                  <a:lnTo>
                    <a:pt x="914" y="264"/>
                  </a:lnTo>
                  <a:lnTo>
                    <a:pt x="922" y="271"/>
                  </a:lnTo>
                  <a:lnTo>
                    <a:pt x="931" y="284"/>
                  </a:lnTo>
                  <a:lnTo>
                    <a:pt x="937" y="290"/>
                  </a:lnTo>
                  <a:lnTo>
                    <a:pt x="945" y="295"/>
                  </a:lnTo>
                  <a:lnTo>
                    <a:pt x="952" y="299"/>
                  </a:lnTo>
                  <a:lnTo>
                    <a:pt x="967" y="307"/>
                  </a:lnTo>
                  <a:lnTo>
                    <a:pt x="976" y="311"/>
                  </a:lnTo>
                  <a:lnTo>
                    <a:pt x="989" y="323"/>
                  </a:lnTo>
                  <a:lnTo>
                    <a:pt x="998" y="333"/>
                  </a:lnTo>
                  <a:lnTo>
                    <a:pt x="1002" y="345"/>
                  </a:lnTo>
                  <a:lnTo>
                    <a:pt x="1008" y="360"/>
                  </a:lnTo>
                  <a:lnTo>
                    <a:pt x="1008" y="379"/>
                  </a:lnTo>
                  <a:lnTo>
                    <a:pt x="1009" y="394"/>
                  </a:lnTo>
                  <a:lnTo>
                    <a:pt x="1014" y="406"/>
                  </a:lnTo>
                  <a:lnTo>
                    <a:pt x="1021" y="419"/>
                  </a:lnTo>
                  <a:lnTo>
                    <a:pt x="1029" y="425"/>
                  </a:lnTo>
                  <a:lnTo>
                    <a:pt x="1036" y="425"/>
                  </a:lnTo>
                  <a:lnTo>
                    <a:pt x="1042" y="417"/>
                  </a:lnTo>
                  <a:lnTo>
                    <a:pt x="1047" y="409"/>
                  </a:lnTo>
                  <a:lnTo>
                    <a:pt x="1054" y="403"/>
                  </a:lnTo>
                  <a:lnTo>
                    <a:pt x="1068" y="403"/>
                  </a:lnTo>
                  <a:lnTo>
                    <a:pt x="1092" y="407"/>
                  </a:lnTo>
                  <a:lnTo>
                    <a:pt x="1107" y="416"/>
                  </a:lnTo>
                  <a:lnTo>
                    <a:pt x="1122" y="423"/>
                  </a:lnTo>
                  <a:lnTo>
                    <a:pt x="1128" y="429"/>
                  </a:lnTo>
                  <a:lnTo>
                    <a:pt x="1128" y="439"/>
                  </a:lnTo>
                  <a:lnTo>
                    <a:pt x="1125" y="442"/>
                  </a:lnTo>
                  <a:lnTo>
                    <a:pt x="1119" y="445"/>
                  </a:lnTo>
                  <a:lnTo>
                    <a:pt x="1116" y="453"/>
                  </a:lnTo>
                  <a:lnTo>
                    <a:pt x="1113" y="463"/>
                  </a:lnTo>
                  <a:lnTo>
                    <a:pt x="1114" y="469"/>
                  </a:lnTo>
                  <a:lnTo>
                    <a:pt x="1117" y="474"/>
                  </a:lnTo>
                  <a:lnTo>
                    <a:pt x="1117" y="489"/>
                  </a:lnTo>
                  <a:lnTo>
                    <a:pt x="1114" y="495"/>
                  </a:lnTo>
                  <a:lnTo>
                    <a:pt x="1107" y="498"/>
                  </a:lnTo>
                  <a:lnTo>
                    <a:pt x="1106" y="501"/>
                  </a:lnTo>
                  <a:lnTo>
                    <a:pt x="1100" y="519"/>
                  </a:lnTo>
                  <a:lnTo>
                    <a:pt x="1100" y="530"/>
                  </a:lnTo>
                  <a:lnTo>
                    <a:pt x="1097" y="537"/>
                  </a:lnTo>
                  <a:lnTo>
                    <a:pt x="1091" y="546"/>
                  </a:lnTo>
                  <a:lnTo>
                    <a:pt x="1086" y="553"/>
                  </a:lnTo>
                  <a:lnTo>
                    <a:pt x="1085" y="571"/>
                  </a:lnTo>
                  <a:lnTo>
                    <a:pt x="1085" y="580"/>
                  </a:lnTo>
                  <a:lnTo>
                    <a:pt x="1088" y="589"/>
                  </a:lnTo>
                  <a:lnTo>
                    <a:pt x="1101" y="602"/>
                  </a:lnTo>
                  <a:lnTo>
                    <a:pt x="1116" y="615"/>
                  </a:lnTo>
                  <a:lnTo>
                    <a:pt x="1134" y="625"/>
                  </a:lnTo>
                  <a:lnTo>
                    <a:pt x="1138" y="631"/>
                  </a:lnTo>
                  <a:lnTo>
                    <a:pt x="1144" y="636"/>
                  </a:lnTo>
                  <a:lnTo>
                    <a:pt x="1151" y="637"/>
                  </a:lnTo>
                  <a:lnTo>
                    <a:pt x="1164" y="649"/>
                  </a:lnTo>
                  <a:lnTo>
                    <a:pt x="1167" y="662"/>
                  </a:lnTo>
                  <a:lnTo>
                    <a:pt x="1173" y="667"/>
                  </a:lnTo>
                  <a:lnTo>
                    <a:pt x="1185" y="670"/>
                  </a:lnTo>
                  <a:lnTo>
                    <a:pt x="1190" y="665"/>
                  </a:lnTo>
                  <a:lnTo>
                    <a:pt x="1197" y="662"/>
                  </a:lnTo>
                  <a:lnTo>
                    <a:pt x="1217" y="674"/>
                  </a:lnTo>
                  <a:lnTo>
                    <a:pt x="1231" y="685"/>
                  </a:lnTo>
                  <a:lnTo>
                    <a:pt x="1235" y="692"/>
                  </a:lnTo>
                  <a:lnTo>
                    <a:pt x="1246" y="703"/>
                  </a:lnTo>
                  <a:lnTo>
                    <a:pt x="1259" y="708"/>
                  </a:lnTo>
                  <a:lnTo>
                    <a:pt x="1264" y="715"/>
                  </a:lnTo>
                  <a:lnTo>
                    <a:pt x="1265" y="724"/>
                  </a:lnTo>
                  <a:lnTo>
                    <a:pt x="1268" y="744"/>
                  </a:lnTo>
                  <a:lnTo>
                    <a:pt x="1274" y="760"/>
                  </a:lnTo>
                  <a:lnTo>
                    <a:pt x="1279" y="770"/>
                  </a:lnTo>
                  <a:lnTo>
                    <a:pt x="1287" y="777"/>
                  </a:lnTo>
                  <a:lnTo>
                    <a:pt x="1288" y="788"/>
                  </a:lnTo>
                  <a:lnTo>
                    <a:pt x="1287" y="798"/>
                  </a:lnTo>
                  <a:lnTo>
                    <a:pt x="1275" y="806"/>
                  </a:lnTo>
                  <a:lnTo>
                    <a:pt x="1272" y="816"/>
                  </a:lnTo>
                  <a:lnTo>
                    <a:pt x="1278" y="823"/>
                  </a:lnTo>
                  <a:lnTo>
                    <a:pt x="1284" y="832"/>
                  </a:lnTo>
                  <a:lnTo>
                    <a:pt x="1287" y="839"/>
                  </a:lnTo>
                  <a:lnTo>
                    <a:pt x="1293" y="844"/>
                  </a:lnTo>
                  <a:lnTo>
                    <a:pt x="1303" y="866"/>
                  </a:lnTo>
                  <a:lnTo>
                    <a:pt x="1303" y="872"/>
                  </a:lnTo>
                  <a:lnTo>
                    <a:pt x="1311" y="878"/>
                  </a:lnTo>
                  <a:lnTo>
                    <a:pt x="1318" y="885"/>
                  </a:lnTo>
                  <a:lnTo>
                    <a:pt x="1330" y="890"/>
                  </a:lnTo>
                  <a:lnTo>
                    <a:pt x="1348" y="891"/>
                  </a:lnTo>
                  <a:lnTo>
                    <a:pt x="1348" y="890"/>
                  </a:lnTo>
                  <a:lnTo>
                    <a:pt x="1350" y="888"/>
                  </a:lnTo>
                  <a:lnTo>
                    <a:pt x="1356" y="890"/>
                  </a:lnTo>
                  <a:lnTo>
                    <a:pt x="1362" y="891"/>
                  </a:lnTo>
                  <a:lnTo>
                    <a:pt x="1364" y="896"/>
                  </a:lnTo>
                  <a:lnTo>
                    <a:pt x="1362" y="905"/>
                  </a:lnTo>
                  <a:lnTo>
                    <a:pt x="1362" y="917"/>
                  </a:lnTo>
                  <a:lnTo>
                    <a:pt x="1358" y="925"/>
                  </a:lnTo>
                  <a:lnTo>
                    <a:pt x="1350" y="931"/>
                  </a:lnTo>
                  <a:lnTo>
                    <a:pt x="1350" y="935"/>
                  </a:lnTo>
                  <a:lnTo>
                    <a:pt x="1356" y="938"/>
                  </a:lnTo>
                  <a:lnTo>
                    <a:pt x="1361" y="941"/>
                  </a:lnTo>
                  <a:lnTo>
                    <a:pt x="1361" y="947"/>
                  </a:lnTo>
                  <a:lnTo>
                    <a:pt x="1358" y="950"/>
                  </a:lnTo>
                  <a:lnTo>
                    <a:pt x="1353" y="947"/>
                  </a:lnTo>
                  <a:lnTo>
                    <a:pt x="1348" y="955"/>
                  </a:lnTo>
                  <a:lnTo>
                    <a:pt x="1352" y="964"/>
                  </a:lnTo>
                  <a:lnTo>
                    <a:pt x="1353" y="968"/>
                  </a:lnTo>
                  <a:lnTo>
                    <a:pt x="1350" y="975"/>
                  </a:lnTo>
                  <a:lnTo>
                    <a:pt x="1349" y="984"/>
                  </a:lnTo>
                  <a:lnTo>
                    <a:pt x="1349" y="991"/>
                  </a:lnTo>
                  <a:lnTo>
                    <a:pt x="1343" y="999"/>
                  </a:lnTo>
                  <a:lnTo>
                    <a:pt x="1336" y="997"/>
                  </a:lnTo>
                  <a:lnTo>
                    <a:pt x="1330" y="993"/>
                  </a:lnTo>
                  <a:lnTo>
                    <a:pt x="1327" y="987"/>
                  </a:lnTo>
                  <a:lnTo>
                    <a:pt x="1324" y="982"/>
                  </a:lnTo>
                  <a:lnTo>
                    <a:pt x="1318" y="984"/>
                  </a:lnTo>
                  <a:lnTo>
                    <a:pt x="1314" y="988"/>
                  </a:lnTo>
                  <a:lnTo>
                    <a:pt x="1308" y="1017"/>
                  </a:lnTo>
                  <a:lnTo>
                    <a:pt x="1306" y="1024"/>
                  </a:lnTo>
                  <a:lnTo>
                    <a:pt x="1300" y="1030"/>
                  </a:lnTo>
                  <a:lnTo>
                    <a:pt x="1291" y="1049"/>
                  </a:lnTo>
                  <a:lnTo>
                    <a:pt x="1291" y="1058"/>
                  </a:lnTo>
                  <a:lnTo>
                    <a:pt x="1287" y="1083"/>
                  </a:lnTo>
                  <a:lnTo>
                    <a:pt x="1282" y="1089"/>
                  </a:lnTo>
                  <a:lnTo>
                    <a:pt x="1278" y="1102"/>
                  </a:lnTo>
                  <a:lnTo>
                    <a:pt x="1268" y="1120"/>
                  </a:lnTo>
                  <a:lnTo>
                    <a:pt x="1262" y="1131"/>
                  </a:lnTo>
                  <a:lnTo>
                    <a:pt x="1255" y="1146"/>
                  </a:lnTo>
                  <a:lnTo>
                    <a:pt x="1250" y="1151"/>
                  </a:lnTo>
                  <a:lnTo>
                    <a:pt x="1188" y="1154"/>
                  </a:lnTo>
                  <a:lnTo>
                    <a:pt x="1119" y="1158"/>
                  </a:lnTo>
                  <a:lnTo>
                    <a:pt x="1120" y="1154"/>
                  </a:lnTo>
                  <a:lnTo>
                    <a:pt x="1123" y="1152"/>
                  </a:lnTo>
                  <a:lnTo>
                    <a:pt x="1125" y="1143"/>
                  </a:lnTo>
                  <a:lnTo>
                    <a:pt x="1131" y="1136"/>
                  </a:lnTo>
                  <a:lnTo>
                    <a:pt x="1134" y="1134"/>
                  </a:lnTo>
                  <a:lnTo>
                    <a:pt x="1142" y="1124"/>
                  </a:lnTo>
                  <a:lnTo>
                    <a:pt x="1145" y="1114"/>
                  </a:lnTo>
                  <a:lnTo>
                    <a:pt x="1157" y="1104"/>
                  </a:lnTo>
                  <a:lnTo>
                    <a:pt x="1169" y="1095"/>
                  </a:lnTo>
                  <a:lnTo>
                    <a:pt x="1170" y="1092"/>
                  </a:lnTo>
                  <a:lnTo>
                    <a:pt x="1176" y="1087"/>
                  </a:lnTo>
                  <a:lnTo>
                    <a:pt x="1176" y="1084"/>
                  </a:lnTo>
                  <a:lnTo>
                    <a:pt x="1176" y="1078"/>
                  </a:lnTo>
                  <a:lnTo>
                    <a:pt x="1173" y="1070"/>
                  </a:lnTo>
                  <a:lnTo>
                    <a:pt x="1173" y="1067"/>
                  </a:lnTo>
                  <a:lnTo>
                    <a:pt x="1167" y="1056"/>
                  </a:lnTo>
                  <a:lnTo>
                    <a:pt x="1167" y="1055"/>
                  </a:lnTo>
                  <a:lnTo>
                    <a:pt x="1163" y="1052"/>
                  </a:lnTo>
                  <a:lnTo>
                    <a:pt x="1157" y="1042"/>
                  </a:lnTo>
                  <a:lnTo>
                    <a:pt x="1157" y="1039"/>
                  </a:lnTo>
                  <a:lnTo>
                    <a:pt x="1154" y="1034"/>
                  </a:lnTo>
                  <a:lnTo>
                    <a:pt x="1156" y="1033"/>
                  </a:lnTo>
                  <a:lnTo>
                    <a:pt x="1156" y="1031"/>
                  </a:lnTo>
                  <a:lnTo>
                    <a:pt x="1156" y="1027"/>
                  </a:lnTo>
                  <a:lnTo>
                    <a:pt x="1153" y="1027"/>
                  </a:lnTo>
                  <a:lnTo>
                    <a:pt x="1151" y="1030"/>
                  </a:lnTo>
                  <a:lnTo>
                    <a:pt x="1148" y="1030"/>
                  </a:lnTo>
                  <a:lnTo>
                    <a:pt x="1150" y="1033"/>
                  </a:lnTo>
                  <a:lnTo>
                    <a:pt x="1147" y="1036"/>
                  </a:lnTo>
                  <a:lnTo>
                    <a:pt x="1144" y="1034"/>
                  </a:lnTo>
                  <a:lnTo>
                    <a:pt x="1141" y="1033"/>
                  </a:lnTo>
                  <a:lnTo>
                    <a:pt x="1004" y="1040"/>
                  </a:lnTo>
                  <a:lnTo>
                    <a:pt x="731" y="1055"/>
                  </a:lnTo>
                  <a:lnTo>
                    <a:pt x="690" y="1055"/>
                  </a:lnTo>
                  <a:lnTo>
                    <a:pt x="617" y="1058"/>
                  </a:lnTo>
                  <a:lnTo>
                    <a:pt x="494" y="1061"/>
                  </a:lnTo>
                  <a:lnTo>
                    <a:pt x="245" y="1065"/>
                  </a:lnTo>
                  <a:lnTo>
                    <a:pt x="239" y="1064"/>
                  </a:lnTo>
                  <a:lnTo>
                    <a:pt x="236" y="937"/>
                  </a:lnTo>
                  <a:lnTo>
                    <a:pt x="233" y="411"/>
                  </a:lnTo>
                  <a:lnTo>
                    <a:pt x="230" y="404"/>
                  </a:lnTo>
                  <a:lnTo>
                    <a:pt x="229" y="400"/>
                  </a:lnTo>
                  <a:lnTo>
                    <a:pt x="224" y="388"/>
                  </a:lnTo>
                  <a:lnTo>
                    <a:pt x="217" y="385"/>
                  </a:lnTo>
                  <a:lnTo>
                    <a:pt x="211" y="383"/>
                  </a:lnTo>
                  <a:lnTo>
                    <a:pt x="201" y="379"/>
                  </a:lnTo>
                  <a:lnTo>
                    <a:pt x="194" y="375"/>
                  </a:lnTo>
                  <a:lnTo>
                    <a:pt x="186" y="369"/>
                  </a:lnTo>
                  <a:lnTo>
                    <a:pt x="179" y="355"/>
                  </a:lnTo>
                  <a:lnTo>
                    <a:pt x="171" y="343"/>
                  </a:lnTo>
                  <a:lnTo>
                    <a:pt x="169" y="330"/>
                  </a:lnTo>
                  <a:lnTo>
                    <a:pt x="161" y="322"/>
                  </a:lnTo>
                  <a:lnTo>
                    <a:pt x="146" y="313"/>
                  </a:lnTo>
                  <a:lnTo>
                    <a:pt x="140" y="304"/>
                  </a:lnTo>
                  <a:lnTo>
                    <a:pt x="136" y="301"/>
                  </a:lnTo>
                  <a:lnTo>
                    <a:pt x="133" y="296"/>
                  </a:lnTo>
                  <a:lnTo>
                    <a:pt x="130" y="290"/>
                  </a:lnTo>
                  <a:lnTo>
                    <a:pt x="133" y="281"/>
                  </a:lnTo>
                  <a:lnTo>
                    <a:pt x="140" y="271"/>
                  </a:lnTo>
                  <a:lnTo>
                    <a:pt x="146" y="260"/>
                  </a:lnTo>
                  <a:lnTo>
                    <a:pt x="151" y="255"/>
                  </a:lnTo>
                  <a:lnTo>
                    <a:pt x="157" y="245"/>
                  </a:lnTo>
                  <a:lnTo>
                    <a:pt x="160" y="239"/>
                  </a:lnTo>
                  <a:lnTo>
                    <a:pt x="163" y="231"/>
                  </a:lnTo>
                  <a:lnTo>
                    <a:pt x="164" y="225"/>
                  </a:lnTo>
                  <a:lnTo>
                    <a:pt x="163" y="218"/>
                  </a:lnTo>
                  <a:lnTo>
                    <a:pt x="158" y="211"/>
                  </a:lnTo>
                  <a:lnTo>
                    <a:pt x="152" y="208"/>
                  </a:lnTo>
                  <a:lnTo>
                    <a:pt x="146" y="208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27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7"/>
                  </a:lnTo>
                  <a:lnTo>
                    <a:pt x="107" y="193"/>
                  </a:lnTo>
                  <a:lnTo>
                    <a:pt x="102" y="190"/>
                  </a:lnTo>
                  <a:lnTo>
                    <a:pt x="101" y="189"/>
                  </a:lnTo>
                  <a:lnTo>
                    <a:pt x="86" y="17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17">
              <a:extLst>
                <a:ext uri="{FF2B5EF4-FFF2-40B4-BE49-F238E27FC236}">
                  <a16:creationId xmlns:a16="http://schemas.microsoft.com/office/drawing/2014/main" id="{B590ED78-E5B6-4156-8668-BD1D4909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501" y="3962990"/>
              <a:ext cx="932751" cy="313767"/>
            </a:xfrm>
            <a:custGeom>
              <a:avLst/>
              <a:gdLst>
                <a:gd name="T0" fmla="*/ 736 w 1742"/>
                <a:gd name="T1" fmla="*/ 126 h 606"/>
                <a:gd name="T2" fmla="*/ 1101 w 1742"/>
                <a:gd name="T3" fmla="*/ 93 h 606"/>
                <a:gd name="T4" fmla="*/ 1670 w 1742"/>
                <a:gd name="T5" fmla="*/ 16 h 606"/>
                <a:gd name="T6" fmla="*/ 1732 w 1742"/>
                <a:gd name="T7" fmla="*/ 22 h 606"/>
                <a:gd name="T8" fmla="*/ 1731 w 1742"/>
                <a:gd name="T9" fmla="*/ 53 h 606"/>
                <a:gd name="T10" fmla="*/ 1731 w 1742"/>
                <a:gd name="T11" fmla="*/ 73 h 606"/>
                <a:gd name="T12" fmla="*/ 1705 w 1742"/>
                <a:gd name="T13" fmla="*/ 84 h 606"/>
                <a:gd name="T14" fmla="*/ 1675 w 1742"/>
                <a:gd name="T15" fmla="*/ 143 h 606"/>
                <a:gd name="T16" fmla="*/ 1646 w 1742"/>
                <a:gd name="T17" fmla="*/ 134 h 606"/>
                <a:gd name="T18" fmla="*/ 1610 w 1742"/>
                <a:gd name="T19" fmla="*/ 162 h 606"/>
                <a:gd name="T20" fmla="*/ 1592 w 1742"/>
                <a:gd name="T21" fmla="*/ 187 h 606"/>
                <a:gd name="T22" fmla="*/ 1570 w 1742"/>
                <a:gd name="T23" fmla="*/ 187 h 606"/>
                <a:gd name="T24" fmla="*/ 1561 w 1742"/>
                <a:gd name="T25" fmla="*/ 169 h 606"/>
                <a:gd name="T26" fmla="*/ 1511 w 1742"/>
                <a:gd name="T27" fmla="*/ 211 h 606"/>
                <a:gd name="T28" fmla="*/ 1509 w 1742"/>
                <a:gd name="T29" fmla="*/ 234 h 606"/>
                <a:gd name="T30" fmla="*/ 1484 w 1742"/>
                <a:gd name="T31" fmla="*/ 252 h 606"/>
                <a:gd name="T32" fmla="*/ 1464 w 1742"/>
                <a:gd name="T33" fmla="*/ 267 h 606"/>
                <a:gd name="T34" fmla="*/ 1447 w 1742"/>
                <a:gd name="T35" fmla="*/ 281 h 606"/>
                <a:gd name="T36" fmla="*/ 1428 w 1742"/>
                <a:gd name="T37" fmla="*/ 298 h 606"/>
                <a:gd name="T38" fmla="*/ 1405 w 1742"/>
                <a:gd name="T39" fmla="*/ 318 h 606"/>
                <a:gd name="T40" fmla="*/ 1362 w 1742"/>
                <a:gd name="T41" fmla="*/ 327 h 606"/>
                <a:gd name="T42" fmla="*/ 1326 w 1742"/>
                <a:gd name="T43" fmla="*/ 343 h 606"/>
                <a:gd name="T44" fmla="*/ 1306 w 1742"/>
                <a:gd name="T45" fmla="*/ 364 h 606"/>
                <a:gd name="T46" fmla="*/ 1300 w 1742"/>
                <a:gd name="T47" fmla="*/ 393 h 606"/>
                <a:gd name="T48" fmla="*/ 1289 w 1742"/>
                <a:gd name="T49" fmla="*/ 416 h 606"/>
                <a:gd name="T50" fmla="*/ 1262 w 1742"/>
                <a:gd name="T51" fmla="*/ 417 h 606"/>
                <a:gd name="T52" fmla="*/ 1248 w 1742"/>
                <a:gd name="T53" fmla="*/ 489 h 606"/>
                <a:gd name="T54" fmla="*/ 832 w 1742"/>
                <a:gd name="T55" fmla="*/ 541 h 606"/>
                <a:gd name="T56" fmla="*/ 465 w 1742"/>
                <a:gd name="T57" fmla="*/ 572 h 606"/>
                <a:gd name="T58" fmla="*/ 1 w 1742"/>
                <a:gd name="T59" fmla="*/ 596 h 606"/>
                <a:gd name="T60" fmla="*/ 20 w 1742"/>
                <a:gd name="T61" fmla="*/ 584 h 606"/>
                <a:gd name="T62" fmla="*/ 29 w 1742"/>
                <a:gd name="T63" fmla="*/ 575 h 606"/>
                <a:gd name="T64" fmla="*/ 38 w 1742"/>
                <a:gd name="T65" fmla="*/ 560 h 606"/>
                <a:gd name="T66" fmla="*/ 28 w 1742"/>
                <a:gd name="T67" fmla="*/ 544 h 606"/>
                <a:gd name="T68" fmla="*/ 25 w 1742"/>
                <a:gd name="T69" fmla="*/ 532 h 606"/>
                <a:gd name="T70" fmla="*/ 38 w 1742"/>
                <a:gd name="T71" fmla="*/ 515 h 606"/>
                <a:gd name="T72" fmla="*/ 44 w 1742"/>
                <a:gd name="T73" fmla="*/ 482 h 606"/>
                <a:gd name="T74" fmla="*/ 49 w 1742"/>
                <a:gd name="T75" fmla="*/ 461 h 606"/>
                <a:gd name="T76" fmla="*/ 66 w 1742"/>
                <a:gd name="T77" fmla="*/ 439 h 606"/>
                <a:gd name="T78" fmla="*/ 60 w 1742"/>
                <a:gd name="T79" fmla="*/ 413 h 606"/>
                <a:gd name="T80" fmla="*/ 84 w 1742"/>
                <a:gd name="T81" fmla="*/ 408 h 606"/>
                <a:gd name="T82" fmla="*/ 96 w 1742"/>
                <a:gd name="T83" fmla="*/ 399 h 606"/>
                <a:gd name="T84" fmla="*/ 105 w 1742"/>
                <a:gd name="T85" fmla="*/ 392 h 606"/>
                <a:gd name="T86" fmla="*/ 121 w 1742"/>
                <a:gd name="T87" fmla="*/ 366 h 606"/>
                <a:gd name="T88" fmla="*/ 103 w 1742"/>
                <a:gd name="T89" fmla="*/ 349 h 606"/>
                <a:gd name="T90" fmla="*/ 102 w 1742"/>
                <a:gd name="T91" fmla="*/ 343 h 606"/>
                <a:gd name="T92" fmla="*/ 128 w 1742"/>
                <a:gd name="T93" fmla="*/ 296 h 606"/>
                <a:gd name="T94" fmla="*/ 141 w 1742"/>
                <a:gd name="T95" fmla="*/ 243 h 606"/>
                <a:gd name="T96" fmla="*/ 158 w 1742"/>
                <a:gd name="T97" fmla="*/ 216 h 606"/>
                <a:gd name="T98" fmla="*/ 432 w 1742"/>
                <a:gd name="T99" fmla="*/ 14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2" h="606">
                  <a:moveTo>
                    <a:pt x="475" y="150"/>
                  </a:moveTo>
                  <a:lnTo>
                    <a:pt x="590" y="137"/>
                  </a:lnTo>
                  <a:lnTo>
                    <a:pt x="727" y="123"/>
                  </a:lnTo>
                  <a:lnTo>
                    <a:pt x="736" y="126"/>
                  </a:lnTo>
                  <a:lnTo>
                    <a:pt x="752" y="117"/>
                  </a:lnTo>
                  <a:lnTo>
                    <a:pt x="872" y="114"/>
                  </a:lnTo>
                  <a:lnTo>
                    <a:pt x="1031" y="99"/>
                  </a:lnTo>
                  <a:lnTo>
                    <a:pt x="1101" y="93"/>
                  </a:lnTo>
                  <a:lnTo>
                    <a:pt x="1326" y="69"/>
                  </a:lnTo>
                  <a:lnTo>
                    <a:pt x="1328" y="63"/>
                  </a:lnTo>
                  <a:lnTo>
                    <a:pt x="1331" y="64"/>
                  </a:lnTo>
                  <a:lnTo>
                    <a:pt x="1670" y="16"/>
                  </a:lnTo>
                  <a:lnTo>
                    <a:pt x="1742" y="0"/>
                  </a:lnTo>
                  <a:lnTo>
                    <a:pt x="1735" y="7"/>
                  </a:lnTo>
                  <a:lnTo>
                    <a:pt x="1735" y="14"/>
                  </a:lnTo>
                  <a:lnTo>
                    <a:pt x="1732" y="22"/>
                  </a:lnTo>
                  <a:lnTo>
                    <a:pt x="1732" y="28"/>
                  </a:lnTo>
                  <a:lnTo>
                    <a:pt x="1738" y="35"/>
                  </a:lnTo>
                  <a:lnTo>
                    <a:pt x="1734" y="42"/>
                  </a:lnTo>
                  <a:lnTo>
                    <a:pt x="1731" y="53"/>
                  </a:lnTo>
                  <a:lnTo>
                    <a:pt x="1732" y="60"/>
                  </a:lnTo>
                  <a:lnTo>
                    <a:pt x="1738" y="67"/>
                  </a:lnTo>
                  <a:lnTo>
                    <a:pt x="1739" y="72"/>
                  </a:lnTo>
                  <a:lnTo>
                    <a:pt x="1731" y="73"/>
                  </a:lnTo>
                  <a:lnTo>
                    <a:pt x="1722" y="69"/>
                  </a:lnTo>
                  <a:lnTo>
                    <a:pt x="1713" y="72"/>
                  </a:lnTo>
                  <a:lnTo>
                    <a:pt x="1707" y="81"/>
                  </a:lnTo>
                  <a:lnTo>
                    <a:pt x="1705" y="84"/>
                  </a:lnTo>
                  <a:lnTo>
                    <a:pt x="1701" y="84"/>
                  </a:lnTo>
                  <a:lnTo>
                    <a:pt x="1682" y="135"/>
                  </a:lnTo>
                  <a:lnTo>
                    <a:pt x="1679" y="135"/>
                  </a:lnTo>
                  <a:lnTo>
                    <a:pt x="1675" y="143"/>
                  </a:lnTo>
                  <a:lnTo>
                    <a:pt x="1664" y="143"/>
                  </a:lnTo>
                  <a:lnTo>
                    <a:pt x="1661" y="137"/>
                  </a:lnTo>
                  <a:lnTo>
                    <a:pt x="1658" y="132"/>
                  </a:lnTo>
                  <a:lnTo>
                    <a:pt x="1646" y="134"/>
                  </a:lnTo>
                  <a:lnTo>
                    <a:pt x="1629" y="141"/>
                  </a:lnTo>
                  <a:lnTo>
                    <a:pt x="1617" y="147"/>
                  </a:lnTo>
                  <a:lnTo>
                    <a:pt x="1605" y="159"/>
                  </a:lnTo>
                  <a:lnTo>
                    <a:pt x="1610" y="162"/>
                  </a:lnTo>
                  <a:lnTo>
                    <a:pt x="1608" y="168"/>
                  </a:lnTo>
                  <a:lnTo>
                    <a:pt x="1607" y="174"/>
                  </a:lnTo>
                  <a:lnTo>
                    <a:pt x="1598" y="181"/>
                  </a:lnTo>
                  <a:lnTo>
                    <a:pt x="1592" y="187"/>
                  </a:lnTo>
                  <a:lnTo>
                    <a:pt x="1586" y="188"/>
                  </a:lnTo>
                  <a:lnTo>
                    <a:pt x="1579" y="193"/>
                  </a:lnTo>
                  <a:lnTo>
                    <a:pt x="1573" y="193"/>
                  </a:lnTo>
                  <a:lnTo>
                    <a:pt x="1570" y="187"/>
                  </a:lnTo>
                  <a:lnTo>
                    <a:pt x="1570" y="181"/>
                  </a:lnTo>
                  <a:lnTo>
                    <a:pt x="1568" y="175"/>
                  </a:lnTo>
                  <a:lnTo>
                    <a:pt x="1564" y="169"/>
                  </a:lnTo>
                  <a:lnTo>
                    <a:pt x="1561" y="169"/>
                  </a:lnTo>
                  <a:lnTo>
                    <a:pt x="1543" y="187"/>
                  </a:lnTo>
                  <a:lnTo>
                    <a:pt x="1534" y="193"/>
                  </a:lnTo>
                  <a:lnTo>
                    <a:pt x="1514" y="205"/>
                  </a:lnTo>
                  <a:lnTo>
                    <a:pt x="1511" y="211"/>
                  </a:lnTo>
                  <a:lnTo>
                    <a:pt x="1511" y="218"/>
                  </a:lnTo>
                  <a:lnTo>
                    <a:pt x="1514" y="225"/>
                  </a:lnTo>
                  <a:lnTo>
                    <a:pt x="1511" y="230"/>
                  </a:lnTo>
                  <a:lnTo>
                    <a:pt x="1509" y="234"/>
                  </a:lnTo>
                  <a:lnTo>
                    <a:pt x="1502" y="249"/>
                  </a:lnTo>
                  <a:lnTo>
                    <a:pt x="1497" y="253"/>
                  </a:lnTo>
                  <a:lnTo>
                    <a:pt x="1493" y="252"/>
                  </a:lnTo>
                  <a:lnTo>
                    <a:pt x="1484" y="252"/>
                  </a:lnTo>
                  <a:lnTo>
                    <a:pt x="1478" y="256"/>
                  </a:lnTo>
                  <a:lnTo>
                    <a:pt x="1471" y="258"/>
                  </a:lnTo>
                  <a:lnTo>
                    <a:pt x="1465" y="261"/>
                  </a:lnTo>
                  <a:lnTo>
                    <a:pt x="1464" y="267"/>
                  </a:lnTo>
                  <a:lnTo>
                    <a:pt x="1459" y="272"/>
                  </a:lnTo>
                  <a:lnTo>
                    <a:pt x="1453" y="274"/>
                  </a:lnTo>
                  <a:lnTo>
                    <a:pt x="1447" y="277"/>
                  </a:lnTo>
                  <a:lnTo>
                    <a:pt x="1447" y="281"/>
                  </a:lnTo>
                  <a:lnTo>
                    <a:pt x="1444" y="286"/>
                  </a:lnTo>
                  <a:lnTo>
                    <a:pt x="1440" y="290"/>
                  </a:lnTo>
                  <a:lnTo>
                    <a:pt x="1434" y="290"/>
                  </a:lnTo>
                  <a:lnTo>
                    <a:pt x="1428" y="298"/>
                  </a:lnTo>
                  <a:lnTo>
                    <a:pt x="1419" y="304"/>
                  </a:lnTo>
                  <a:lnTo>
                    <a:pt x="1412" y="307"/>
                  </a:lnTo>
                  <a:lnTo>
                    <a:pt x="1411" y="313"/>
                  </a:lnTo>
                  <a:lnTo>
                    <a:pt x="1405" y="318"/>
                  </a:lnTo>
                  <a:lnTo>
                    <a:pt x="1402" y="322"/>
                  </a:lnTo>
                  <a:lnTo>
                    <a:pt x="1390" y="325"/>
                  </a:lnTo>
                  <a:lnTo>
                    <a:pt x="1378" y="324"/>
                  </a:lnTo>
                  <a:lnTo>
                    <a:pt x="1362" y="327"/>
                  </a:lnTo>
                  <a:lnTo>
                    <a:pt x="1347" y="330"/>
                  </a:lnTo>
                  <a:lnTo>
                    <a:pt x="1340" y="337"/>
                  </a:lnTo>
                  <a:lnTo>
                    <a:pt x="1335" y="343"/>
                  </a:lnTo>
                  <a:lnTo>
                    <a:pt x="1326" y="343"/>
                  </a:lnTo>
                  <a:lnTo>
                    <a:pt x="1322" y="351"/>
                  </a:lnTo>
                  <a:lnTo>
                    <a:pt x="1318" y="355"/>
                  </a:lnTo>
                  <a:lnTo>
                    <a:pt x="1313" y="360"/>
                  </a:lnTo>
                  <a:lnTo>
                    <a:pt x="1306" y="364"/>
                  </a:lnTo>
                  <a:lnTo>
                    <a:pt x="1303" y="370"/>
                  </a:lnTo>
                  <a:lnTo>
                    <a:pt x="1300" y="377"/>
                  </a:lnTo>
                  <a:lnTo>
                    <a:pt x="1303" y="388"/>
                  </a:lnTo>
                  <a:lnTo>
                    <a:pt x="1300" y="393"/>
                  </a:lnTo>
                  <a:lnTo>
                    <a:pt x="1300" y="404"/>
                  </a:lnTo>
                  <a:lnTo>
                    <a:pt x="1301" y="407"/>
                  </a:lnTo>
                  <a:lnTo>
                    <a:pt x="1295" y="414"/>
                  </a:lnTo>
                  <a:lnTo>
                    <a:pt x="1289" y="416"/>
                  </a:lnTo>
                  <a:lnTo>
                    <a:pt x="1282" y="422"/>
                  </a:lnTo>
                  <a:lnTo>
                    <a:pt x="1273" y="423"/>
                  </a:lnTo>
                  <a:lnTo>
                    <a:pt x="1266" y="419"/>
                  </a:lnTo>
                  <a:lnTo>
                    <a:pt x="1262" y="417"/>
                  </a:lnTo>
                  <a:lnTo>
                    <a:pt x="1257" y="425"/>
                  </a:lnTo>
                  <a:lnTo>
                    <a:pt x="1250" y="433"/>
                  </a:lnTo>
                  <a:lnTo>
                    <a:pt x="1250" y="488"/>
                  </a:lnTo>
                  <a:lnTo>
                    <a:pt x="1248" y="489"/>
                  </a:lnTo>
                  <a:lnTo>
                    <a:pt x="986" y="524"/>
                  </a:lnTo>
                  <a:lnTo>
                    <a:pt x="980" y="525"/>
                  </a:lnTo>
                  <a:lnTo>
                    <a:pt x="899" y="534"/>
                  </a:lnTo>
                  <a:lnTo>
                    <a:pt x="832" y="541"/>
                  </a:lnTo>
                  <a:lnTo>
                    <a:pt x="718" y="553"/>
                  </a:lnTo>
                  <a:lnTo>
                    <a:pt x="652" y="557"/>
                  </a:lnTo>
                  <a:lnTo>
                    <a:pt x="543" y="566"/>
                  </a:lnTo>
                  <a:lnTo>
                    <a:pt x="465" y="572"/>
                  </a:lnTo>
                  <a:lnTo>
                    <a:pt x="441" y="574"/>
                  </a:lnTo>
                  <a:lnTo>
                    <a:pt x="0" y="606"/>
                  </a:lnTo>
                  <a:lnTo>
                    <a:pt x="0" y="602"/>
                  </a:lnTo>
                  <a:lnTo>
                    <a:pt x="1" y="596"/>
                  </a:lnTo>
                  <a:lnTo>
                    <a:pt x="7" y="596"/>
                  </a:lnTo>
                  <a:lnTo>
                    <a:pt x="13" y="597"/>
                  </a:lnTo>
                  <a:lnTo>
                    <a:pt x="16" y="591"/>
                  </a:lnTo>
                  <a:lnTo>
                    <a:pt x="20" y="584"/>
                  </a:lnTo>
                  <a:lnTo>
                    <a:pt x="20" y="580"/>
                  </a:lnTo>
                  <a:lnTo>
                    <a:pt x="23" y="575"/>
                  </a:lnTo>
                  <a:lnTo>
                    <a:pt x="26" y="572"/>
                  </a:lnTo>
                  <a:lnTo>
                    <a:pt x="29" y="575"/>
                  </a:lnTo>
                  <a:lnTo>
                    <a:pt x="37" y="574"/>
                  </a:lnTo>
                  <a:lnTo>
                    <a:pt x="41" y="571"/>
                  </a:lnTo>
                  <a:lnTo>
                    <a:pt x="41" y="566"/>
                  </a:lnTo>
                  <a:lnTo>
                    <a:pt x="38" y="560"/>
                  </a:lnTo>
                  <a:lnTo>
                    <a:pt x="38" y="554"/>
                  </a:lnTo>
                  <a:lnTo>
                    <a:pt x="35" y="550"/>
                  </a:lnTo>
                  <a:lnTo>
                    <a:pt x="32" y="542"/>
                  </a:lnTo>
                  <a:lnTo>
                    <a:pt x="28" y="544"/>
                  </a:lnTo>
                  <a:lnTo>
                    <a:pt x="23" y="542"/>
                  </a:lnTo>
                  <a:lnTo>
                    <a:pt x="20" y="538"/>
                  </a:lnTo>
                  <a:lnTo>
                    <a:pt x="20" y="532"/>
                  </a:lnTo>
                  <a:lnTo>
                    <a:pt x="25" y="532"/>
                  </a:lnTo>
                  <a:lnTo>
                    <a:pt x="26" y="528"/>
                  </a:lnTo>
                  <a:lnTo>
                    <a:pt x="29" y="528"/>
                  </a:lnTo>
                  <a:lnTo>
                    <a:pt x="32" y="524"/>
                  </a:lnTo>
                  <a:lnTo>
                    <a:pt x="38" y="515"/>
                  </a:lnTo>
                  <a:lnTo>
                    <a:pt x="38" y="506"/>
                  </a:lnTo>
                  <a:lnTo>
                    <a:pt x="44" y="497"/>
                  </a:lnTo>
                  <a:lnTo>
                    <a:pt x="47" y="486"/>
                  </a:lnTo>
                  <a:lnTo>
                    <a:pt x="44" y="482"/>
                  </a:lnTo>
                  <a:lnTo>
                    <a:pt x="41" y="475"/>
                  </a:lnTo>
                  <a:lnTo>
                    <a:pt x="43" y="466"/>
                  </a:lnTo>
                  <a:lnTo>
                    <a:pt x="46" y="464"/>
                  </a:lnTo>
                  <a:lnTo>
                    <a:pt x="49" y="461"/>
                  </a:lnTo>
                  <a:lnTo>
                    <a:pt x="53" y="461"/>
                  </a:lnTo>
                  <a:lnTo>
                    <a:pt x="60" y="454"/>
                  </a:lnTo>
                  <a:lnTo>
                    <a:pt x="63" y="448"/>
                  </a:lnTo>
                  <a:lnTo>
                    <a:pt x="66" y="439"/>
                  </a:lnTo>
                  <a:lnTo>
                    <a:pt x="60" y="435"/>
                  </a:lnTo>
                  <a:lnTo>
                    <a:pt x="57" y="426"/>
                  </a:lnTo>
                  <a:lnTo>
                    <a:pt x="57" y="419"/>
                  </a:lnTo>
                  <a:lnTo>
                    <a:pt x="60" y="413"/>
                  </a:lnTo>
                  <a:lnTo>
                    <a:pt x="66" y="410"/>
                  </a:lnTo>
                  <a:lnTo>
                    <a:pt x="73" y="408"/>
                  </a:lnTo>
                  <a:lnTo>
                    <a:pt x="79" y="410"/>
                  </a:lnTo>
                  <a:lnTo>
                    <a:pt x="84" y="408"/>
                  </a:lnTo>
                  <a:lnTo>
                    <a:pt x="88" y="405"/>
                  </a:lnTo>
                  <a:lnTo>
                    <a:pt x="88" y="402"/>
                  </a:lnTo>
                  <a:lnTo>
                    <a:pt x="91" y="402"/>
                  </a:lnTo>
                  <a:lnTo>
                    <a:pt x="96" y="399"/>
                  </a:lnTo>
                  <a:lnTo>
                    <a:pt x="96" y="395"/>
                  </a:lnTo>
                  <a:lnTo>
                    <a:pt x="99" y="393"/>
                  </a:lnTo>
                  <a:lnTo>
                    <a:pt x="102" y="395"/>
                  </a:lnTo>
                  <a:lnTo>
                    <a:pt x="105" y="392"/>
                  </a:lnTo>
                  <a:lnTo>
                    <a:pt x="108" y="389"/>
                  </a:lnTo>
                  <a:lnTo>
                    <a:pt x="114" y="383"/>
                  </a:lnTo>
                  <a:lnTo>
                    <a:pt x="121" y="370"/>
                  </a:lnTo>
                  <a:lnTo>
                    <a:pt x="121" y="366"/>
                  </a:lnTo>
                  <a:lnTo>
                    <a:pt x="119" y="363"/>
                  </a:lnTo>
                  <a:lnTo>
                    <a:pt x="114" y="358"/>
                  </a:lnTo>
                  <a:lnTo>
                    <a:pt x="106" y="354"/>
                  </a:lnTo>
                  <a:lnTo>
                    <a:pt x="103" y="349"/>
                  </a:lnTo>
                  <a:lnTo>
                    <a:pt x="103" y="346"/>
                  </a:lnTo>
                  <a:lnTo>
                    <a:pt x="100" y="345"/>
                  </a:lnTo>
                  <a:lnTo>
                    <a:pt x="102" y="343"/>
                  </a:lnTo>
                  <a:lnTo>
                    <a:pt x="102" y="343"/>
                  </a:lnTo>
                  <a:lnTo>
                    <a:pt x="105" y="340"/>
                  </a:lnTo>
                  <a:lnTo>
                    <a:pt x="112" y="325"/>
                  </a:lnTo>
                  <a:lnTo>
                    <a:pt x="118" y="314"/>
                  </a:lnTo>
                  <a:lnTo>
                    <a:pt x="128" y="296"/>
                  </a:lnTo>
                  <a:lnTo>
                    <a:pt x="132" y="283"/>
                  </a:lnTo>
                  <a:lnTo>
                    <a:pt x="137" y="277"/>
                  </a:lnTo>
                  <a:lnTo>
                    <a:pt x="141" y="252"/>
                  </a:lnTo>
                  <a:lnTo>
                    <a:pt x="141" y="243"/>
                  </a:lnTo>
                  <a:lnTo>
                    <a:pt x="150" y="224"/>
                  </a:lnTo>
                  <a:lnTo>
                    <a:pt x="156" y="218"/>
                  </a:lnTo>
                  <a:lnTo>
                    <a:pt x="158" y="211"/>
                  </a:lnTo>
                  <a:lnTo>
                    <a:pt x="158" y="216"/>
                  </a:lnTo>
                  <a:lnTo>
                    <a:pt x="426" y="190"/>
                  </a:lnTo>
                  <a:lnTo>
                    <a:pt x="433" y="187"/>
                  </a:lnTo>
                  <a:lnTo>
                    <a:pt x="439" y="181"/>
                  </a:lnTo>
                  <a:lnTo>
                    <a:pt x="432" y="146"/>
                  </a:lnTo>
                  <a:lnTo>
                    <a:pt x="465" y="144"/>
                  </a:lnTo>
                  <a:lnTo>
                    <a:pt x="477" y="144"/>
                  </a:lnTo>
                  <a:lnTo>
                    <a:pt x="475" y="15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18">
              <a:extLst>
                <a:ext uri="{FF2B5EF4-FFF2-40B4-BE49-F238E27FC236}">
                  <a16:creationId xmlns:a16="http://schemas.microsoft.com/office/drawing/2014/main" id="{C9FB46FF-67BA-41D8-9CA0-961F3C4ED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654" y="4077973"/>
              <a:ext cx="555161" cy="477472"/>
            </a:xfrm>
            <a:custGeom>
              <a:avLst/>
              <a:gdLst>
                <a:gd name="T0" fmla="*/ 51 w 1033"/>
                <a:gd name="T1" fmla="*/ 788 h 927"/>
                <a:gd name="T2" fmla="*/ 75 w 1033"/>
                <a:gd name="T3" fmla="*/ 791 h 927"/>
                <a:gd name="T4" fmla="*/ 133 w 1033"/>
                <a:gd name="T5" fmla="*/ 790 h 927"/>
                <a:gd name="T6" fmla="*/ 449 w 1033"/>
                <a:gd name="T7" fmla="*/ 918 h 927"/>
                <a:gd name="T8" fmla="*/ 761 w 1033"/>
                <a:gd name="T9" fmla="*/ 899 h 927"/>
                <a:gd name="T10" fmla="*/ 773 w 1033"/>
                <a:gd name="T11" fmla="*/ 872 h 927"/>
                <a:gd name="T12" fmla="*/ 771 w 1033"/>
                <a:gd name="T13" fmla="*/ 860 h 927"/>
                <a:gd name="T14" fmla="*/ 773 w 1033"/>
                <a:gd name="T15" fmla="*/ 837 h 927"/>
                <a:gd name="T16" fmla="*/ 760 w 1033"/>
                <a:gd name="T17" fmla="*/ 816 h 927"/>
                <a:gd name="T18" fmla="*/ 776 w 1033"/>
                <a:gd name="T19" fmla="*/ 795 h 927"/>
                <a:gd name="T20" fmla="*/ 754 w 1033"/>
                <a:gd name="T21" fmla="*/ 782 h 927"/>
                <a:gd name="T22" fmla="*/ 744 w 1033"/>
                <a:gd name="T23" fmla="*/ 761 h 927"/>
                <a:gd name="T24" fmla="*/ 770 w 1033"/>
                <a:gd name="T25" fmla="*/ 737 h 927"/>
                <a:gd name="T26" fmla="*/ 783 w 1033"/>
                <a:gd name="T27" fmla="*/ 704 h 927"/>
                <a:gd name="T28" fmla="*/ 770 w 1033"/>
                <a:gd name="T29" fmla="*/ 695 h 927"/>
                <a:gd name="T30" fmla="*/ 770 w 1033"/>
                <a:gd name="T31" fmla="*/ 674 h 927"/>
                <a:gd name="T32" fmla="*/ 785 w 1033"/>
                <a:gd name="T33" fmla="*/ 658 h 927"/>
                <a:gd name="T34" fmla="*/ 788 w 1033"/>
                <a:gd name="T35" fmla="*/ 643 h 927"/>
                <a:gd name="T36" fmla="*/ 798 w 1033"/>
                <a:gd name="T37" fmla="*/ 643 h 927"/>
                <a:gd name="T38" fmla="*/ 797 w 1033"/>
                <a:gd name="T39" fmla="*/ 632 h 927"/>
                <a:gd name="T40" fmla="*/ 785 w 1033"/>
                <a:gd name="T41" fmla="*/ 618 h 927"/>
                <a:gd name="T42" fmla="*/ 801 w 1033"/>
                <a:gd name="T43" fmla="*/ 611 h 927"/>
                <a:gd name="T44" fmla="*/ 813 w 1033"/>
                <a:gd name="T45" fmla="*/ 603 h 927"/>
                <a:gd name="T46" fmla="*/ 815 w 1033"/>
                <a:gd name="T47" fmla="*/ 576 h 927"/>
                <a:gd name="T48" fmla="*/ 841 w 1033"/>
                <a:gd name="T49" fmla="*/ 567 h 927"/>
                <a:gd name="T50" fmla="*/ 853 w 1033"/>
                <a:gd name="T51" fmla="*/ 544 h 927"/>
                <a:gd name="T52" fmla="*/ 859 w 1033"/>
                <a:gd name="T53" fmla="*/ 518 h 927"/>
                <a:gd name="T54" fmla="*/ 868 w 1033"/>
                <a:gd name="T55" fmla="*/ 502 h 927"/>
                <a:gd name="T56" fmla="*/ 881 w 1033"/>
                <a:gd name="T57" fmla="*/ 471 h 927"/>
                <a:gd name="T58" fmla="*/ 881 w 1033"/>
                <a:gd name="T59" fmla="*/ 447 h 927"/>
                <a:gd name="T60" fmla="*/ 885 w 1033"/>
                <a:gd name="T61" fmla="*/ 437 h 927"/>
                <a:gd name="T62" fmla="*/ 901 w 1033"/>
                <a:gd name="T63" fmla="*/ 426 h 927"/>
                <a:gd name="T64" fmla="*/ 919 w 1033"/>
                <a:gd name="T65" fmla="*/ 416 h 927"/>
                <a:gd name="T66" fmla="*/ 918 w 1033"/>
                <a:gd name="T67" fmla="*/ 398 h 927"/>
                <a:gd name="T68" fmla="*/ 913 w 1033"/>
                <a:gd name="T69" fmla="*/ 375 h 927"/>
                <a:gd name="T70" fmla="*/ 932 w 1033"/>
                <a:gd name="T71" fmla="*/ 363 h 927"/>
                <a:gd name="T72" fmla="*/ 941 w 1033"/>
                <a:gd name="T73" fmla="*/ 354 h 927"/>
                <a:gd name="T74" fmla="*/ 950 w 1033"/>
                <a:gd name="T75" fmla="*/ 339 h 927"/>
                <a:gd name="T76" fmla="*/ 940 w 1033"/>
                <a:gd name="T77" fmla="*/ 323 h 927"/>
                <a:gd name="T78" fmla="*/ 937 w 1033"/>
                <a:gd name="T79" fmla="*/ 311 h 927"/>
                <a:gd name="T80" fmla="*/ 950 w 1033"/>
                <a:gd name="T81" fmla="*/ 294 h 927"/>
                <a:gd name="T82" fmla="*/ 956 w 1033"/>
                <a:gd name="T83" fmla="*/ 261 h 927"/>
                <a:gd name="T84" fmla="*/ 961 w 1033"/>
                <a:gd name="T85" fmla="*/ 240 h 927"/>
                <a:gd name="T86" fmla="*/ 978 w 1033"/>
                <a:gd name="T87" fmla="*/ 218 h 927"/>
                <a:gd name="T88" fmla="*/ 972 w 1033"/>
                <a:gd name="T89" fmla="*/ 192 h 927"/>
                <a:gd name="T90" fmla="*/ 996 w 1033"/>
                <a:gd name="T91" fmla="*/ 187 h 927"/>
                <a:gd name="T92" fmla="*/ 1008 w 1033"/>
                <a:gd name="T93" fmla="*/ 178 h 927"/>
                <a:gd name="T94" fmla="*/ 1017 w 1033"/>
                <a:gd name="T95" fmla="*/ 171 h 927"/>
                <a:gd name="T96" fmla="*/ 1033 w 1033"/>
                <a:gd name="T97" fmla="*/ 145 h 927"/>
                <a:gd name="T98" fmla="*/ 1015 w 1033"/>
                <a:gd name="T99" fmla="*/ 128 h 927"/>
                <a:gd name="T100" fmla="*/ 881 w 1033"/>
                <a:gd name="T101" fmla="*/ 131 h 927"/>
                <a:gd name="T102" fmla="*/ 893 w 1033"/>
                <a:gd name="T103" fmla="*/ 109 h 927"/>
                <a:gd name="T104" fmla="*/ 919 w 1033"/>
                <a:gd name="T105" fmla="*/ 77 h 927"/>
                <a:gd name="T106" fmla="*/ 938 w 1033"/>
                <a:gd name="T107" fmla="*/ 57 h 927"/>
                <a:gd name="T108" fmla="*/ 929 w 1033"/>
                <a:gd name="T109" fmla="*/ 29 h 927"/>
                <a:gd name="T110" fmla="*/ 919 w 1033"/>
                <a:gd name="T111" fmla="*/ 12 h 927"/>
                <a:gd name="T112" fmla="*/ 918 w 1033"/>
                <a:gd name="T113" fmla="*/ 0 h 927"/>
                <a:gd name="T114" fmla="*/ 912 w 1033"/>
                <a:gd name="T115" fmla="*/ 6 h 927"/>
                <a:gd name="T116" fmla="*/ 766 w 1033"/>
                <a:gd name="T117" fmla="*/ 13 h 927"/>
                <a:gd name="T118" fmla="*/ 256 w 1033"/>
                <a:gd name="T119" fmla="*/ 34 h 927"/>
                <a:gd name="T120" fmla="*/ 41 w 1033"/>
                <a:gd name="T121" fmla="*/ 309 h 927"/>
                <a:gd name="T122" fmla="*/ 38 w 1033"/>
                <a:gd name="T123" fmla="*/ 77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3" h="927">
                  <a:moveTo>
                    <a:pt x="38" y="770"/>
                  </a:moveTo>
                  <a:lnTo>
                    <a:pt x="41" y="781"/>
                  </a:lnTo>
                  <a:lnTo>
                    <a:pt x="45" y="785"/>
                  </a:lnTo>
                  <a:lnTo>
                    <a:pt x="51" y="788"/>
                  </a:lnTo>
                  <a:lnTo>
                    <a:pt x="60" y="793"/>
                  </a:lnTo>
                  <a:lnTo>
                    <a:pt x="69" y="790"/>
                  </a:lnTo>
                  <a:lnTo>
                    <a:pt x="72" y="791"/>
                  </a:lnTo>
                  <a:lnTo>
                    <a:pt x="75" y="791"/>
                  </a:lnTo>
                  <a:lnTo>
                    <a:pt x="97" y="790"/>
                  </a:lnTo>
                  <a:lnTo>
                    <a:pt x="108" y="787"/>
                  </a:lnTo>
                  <a:lnTo>
                    <a:pt x="130" y="787"/>
                  </a:lnTo>
                  <a:lnTo>
                    <a:pt x="133" y="790"/>
                  </a:lnTo>
                  <a:lnTo>
                    <a:pt x="137" y="927"/>
                  </a:lnTo>
                  <a:lnTo>
                    <a:pt x="139" y="927"/>
                  </a:lnTo>
                  <a:lnTo>
                    <a:pt x="258" y="922"/>
                  </a:lnTo>
                  <a:lnTo>
                    <a:pt x="449" y="918"/>
                  </a:lnTo>
                  <a:lnTo>
                    <a:pt x="571" y="915"/>
                  </a:lnTo>
                  <a:lnTo>
                    <a:pt x="758" y="907"/>
                  </a:lnTo>
                  <a:lnTo>
                    <a:pt x="758" y="904"/>
                  </a:lnTo>
                  <a:lnTo>
                    <a:pt x="761" y="899"/>
                  </a:lnTo>
                  <a:lnTo>
                    <a:pt x="766" y="894"/>
                  </a:lnTo>
                  <a:lnTo>
                    <a:pt x="764" y="890"/>
                  </a:lnTo>
                  <a:lnTo>
                    <a:pt x="761" y="887"/>
                  </a:lnTo>
                  <a:lnTo>
                    <a:pt x="773" y="872"/>
                  </a:lnTo>
                  <a:lnTo>
                    <a:pt x="776" y="871"/>
                  </a:lnTo>
                  <a:lnTo>
                    <a:pt x="774" y="866"/>
                  </a:lnTo>
                  <a:lnTo>
                    <a:pt x="773" y="863"/>
                  </a:lnTo>
                  <a:lnTo>
                    <a:pt x="771" y="860"/>
                  </a:lnTo>
                  <a:lnTo>
                    <a:pt x="771" y="857"/>
                  </a:lnTo>
                  <a:lnTo>
                    <a:pt x="771" y="854"/>
                  </a:lnTo>
                  <a:lnTo>
                    <a:pt x="776" y="844"/>
                  </a:lnTo>
                  <a:lnTo>
                    <a:pt x="773" y="837"/>
                  </a:lnTo>
                  <a:lnTo>
                    <a:pt x="764" y="834"/>
                  </a:lnTo>
                  <a:lnTo>
                    <a:pt x="760" y="828"/>
                  </a:lnTo>
                  <a:lnTo>
                    <a:pt x="760" y="820"/>
                  </a:lnTo>
                  <a:lnTo>
                    <a:pt x="760" y="816"/>
                  </a:lnTo>
                  <a:lnTo>
                    <a:pt x="766" y="811"/>
                  </a:lnTo>
                  <a:lnTo>
                    <a:pt x="773" y="807"/>
                  </a:lnTo>
                  <a:lnTo>
                    <a:pt x="776" y="800"/>
                  </a:lnTo>
                  <a:lnTo>
                    <a:pt x="776" y="795"/>
                  </a:lnTo>
                  <a:lnTo>
                    <a:pt x="771" y="793"/>
                  </a:lnTo>
                  <a:lnTo>
                    <a:pt x="760" y="790"/>
                  </a:lnTo>
                  <a:lnTo>
                    <a:pt x="758" y="787"/>
                  </a:lnTo>
                  <a:lnTo>
                    <a:pt x="754" y="782"/>
                  </a:lnTo>
                  <a:lnTo>
                    <a:pt x="748" y="781"/>
                  </a:lnTo>
                  <a:lnTo>
                    <a:pt x="748" y="778"/>
                  </a:lnTo>
                  <a:lnTo>
                    <a:pt x="745" y="775"/>
                  </a:lnTo>
                  <a:lnTo>
                    <a:pt x="744" y="761"/>
                  </a:lnTo>
                  <a:lnTo>
                    <a:pt x="748" y="757"/>
                  </a:lnTo>
                  <a:lnTo>
                    <a:pt x="750" y="749"/>
                  </a:lnTo>
                  <a:lnTo>
                    <a:pt x="766" y="739"/>
                  </a:lnTo>
                  <a:lnTo>
                    <a:pt x="770" y="737"/>
                  </a:lnTo>
                  <a:lnTo>
                    <a:pt x="774" y="734"/>
                  </a:lnTo>
                  <a:lnTo>
                    <a:pt x="777" y="728"/>
                  </a:lnTo>
                  <a:lnTo>
                    <a:pt x="780" y="719"/>
                  </a:lnTo>
                  <a:lnTo>
                    <a:pt x="783" y="704"/>
                  </a:lnTo>
                  <a:lnTo>
                    <a:pt x="780" y="699"/>
                  </a:lnTo>
                  <a:lnTo>
                    <a:pt x="779" y="698"/>
                  </a:lnTo>
                  <a:lnTo>
                    <a:pt x="770" y="699"/>
                  </a:lnTo>
                  <a:lnTo>
                    <a:pt x="770" y="695"/>
                  </a:lnTo>
                  <a:lnTo>
                    <a:pt x="767" y="692"/>
                  </a:lnTo>
                  <a:lnTo>
                    <a:pt x="766" y="685"/>
                  </a:lnTo>
                  <a:lnTo>
                    <a:pt x="767" y="680"/>
                  </a:lnTo>
                  <a:lnTo>
                    <a:pt x="770" y="674"/>
                  </a:lnTo>
                  <a:lnTo>
                    <a:pt x="774" y="670"/>
                  </a:lnTo>
                  <a:lnTo>
                    <a:pt x="776" y="667"/>
                  </a:lnTo>
                  <a:lnTo>
                    <a:pt x="780" y="658"/>
                  </a:lnTo>
                  <a:lnTo>
                    <a:pt x="785" y="658"/>
                  </a:lnTo>
                  <a:lnTo>
                    <a:pt x="786" y="655"/>
                  </a:lnTo>
                  <a:lnTo>
                    <a:pt x="785" y="652"/>
                  </a:lnTo>
                  <a:lnTo>
                    <a:pt x="786" y="648"/>
                  </a:lnTo>
                  <a:lnTo>
                    <a:pt x="788" y="643"/>
                  </a:lnTo>
                  <a:lnTo>
                    <a:pt x="792" y="642"/>
                  </a:lnTo>
                  <a:lnTo>
                    <a:pt x="792" y="645"/>
                  </a:lnTo>
                  <a:lnTo>
                    <a:pt x="795" y="645"/>
                  </a:lnTo>
                  <a:lnTo>
                    <a:pt x="798" y="643"/>
                  </a:lnTo>
                  <a:lnTo>
                    <a:pt x="800" y="639"/>
                  </a:lnTo>
                  <a:lnTo>
                    <a:pt x="798" y="636"/>
                  </a:lnTo>
                  <a:lnTo>
                    <a:pt x="795" y="633"/>
                  </a:lnTo>
                  <a:lnTo>
                    <a:pt x="797" y="632"/>
                  </a:lnTo>
                  <a:lnTo>
                    <a:pt x="797" y="630"/>
                  </a:lnTo>
                  <a:lnTo>
                    <a:pt x="792" y="627"/>
                  </a:lnTo>
                  <a:lnTo>
                    <a:pt x="788" y="621"/>
                  </a:lnTo>
                  <a:lnTo>
                    <a:pt x="785" y="618"/>
                  </a:lnTo>
                  <a:lnTo>
                    <a:pt x="786" y="614"/>
                  </a:lnTo>
                  <a:lnTo>
                    <a:pt x="791" y="609"/>
                  </a:lnTo>
                  <a:lnTo>
                    <a:pt x="795" y="609"/>
                  </a:lnTo>
                  <a:lnTo>
                    <a:pt x="801" y="611"/>
                  </a:lnTo>
                  <a:lnTo>
                    <a:pt x="809" y="615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3" y="603"/>
                  </a:lnTo>
                  <a:lnTo>
                    <a:pt x="807" y="595"/>
                  </a:lnTo>
                  <a:lnTo>
                    <a:pt x="809" y="589"/>
                  </a:lnTo>
                  <a:lnTo>
                    <a:pt x="810" y="583"/>
                  </a:lnTo>
                  <a:lnTo>
                    <a:pt x="815" y="576"/>
                  </a:lnTo>
                  <a:lnTo>
                    <a:pt x="822" y="574"/>
                  </a:lnTo>
                  <a:lnTo>
                    <a:pt x="827" y="576"/>
                  </a:lnTo>
                  <a:lnTo>
                    <a:pt x="829" y="570"/>
                  </a:lnTo>
                  <a:lnTo>
                    <a:pt x="841" y="567"/>
                  </a:lnTo>
                  <a:lnTo>
                    <a:pt x="847" y="561"/>
                  </a:lnTo>
                  <a:lnTo>
                    <a:pt x="847" y="553"/>
                  </a:lnTo>
                  <a:lnTo>
                    <a:pt x="850" y="549"/>
                  </a:lnTo>
                  <a:lnTo>
                    <a:pt x="853" y="544"/>
                  </a:lnTo>
                  <a:lnTo>
                    <a:pt x="857" y="541"/>
                  </a:lnTo>
                  <a:lnTo>
                    <a:pt x="860" y="535"/>
                  </a:lnTo>
                  <a:lnTo>
                    <a:pt x="859" y="525"/>
                  </a:lnTo>
                  <a:lnTo>
                    <a:pt x="859" y="518"/>
                  </a:lnTo>
                  <a:lnTo>
                    <a:pt x="859" y="512"/>
                  </a:lnTo>
                  <a:lnTo>
                    <a:pt x="862" y="509"/>
                  </a:lnTo>
                  <a:lnTo>
                    <a:pt x="866" y="505"/>
                  </a:lnTo>
                  <a:lnTo>
                    <a:pt x="868" y="502"/>
                  </a:lnTo>
                  <a:lnTo>
                    <a:pt x="869" y="485"/>
                  </a:lnTo>
                  <a:lnTo>
                    <a:pt x="876" y="482"/>
                  </a:lnTo>
                  <a:lnTo>
                    <a:pt x="881" y="476"/>
                  </a:lnTo>
                  <a:lnTo>
                    <a:pt x="881" y="471"/>
                  </a:lnTo>
                  <a:lnTo>
                    <a:pt x="881" y="462"/>
                  </a:lnTo>
                  <a:lnTo>
                    <a:pt x="882" y="453"/>
                  </a:lnTo>
                  <a:lnTo>
                    <a:pt x="884" y="450"/>
                  </a:lnTo>
                  <a:lnTo>
                    <a:pt x="881" y="447"/>
                  </a:lnTo>
                  <a:lnTo>
                    <a:pt x="881" y="446"/>
                  </a:lnTo>
                  <a:lnTo>
                    <a:pt x="881" y="441"/>
                  </a:lnTo>
                  <a:lnTo>
                    <a:pt x="882" y="437"/>
                  </a:lnTo>
                  <a:lnTo>
                    <a:pt x="885" y="437"/>
                  </a:lnTo>
                  <a:lnTo>
                    <a:pt x="884" y="435"/>
                  </a:lnTo>
                  <a:lnTo>
                    <a:pt x="888" y="432"/>
                  </a:lnTo>
                  <a:lnTo>
                    <a:pt x="893" y="429"/>
                  </a:lnTo>
                  <a:lnTo>
                    <a:pt x="901" y="426"/>
                  </a:lnTo>
                  <a:lnTo>
                    <a:pt x="907" y="425"/>
                  </a:lnTo>
                  <a:lnTo>
                    <a:pt x="913" y="423"/>
                  </a:lnTo>
                  <a:lnTo>
                    <a:pt x="916" y="418"/>
                  </a:lnTo>
                  <a:lnTo>
                    <a:pt x="919" y="416"/>
                  </a:lnTo>
                  <a:lnTo>
                    <a:pt x="926" y="410"/>
                  </a:lnTo>
                  <a:lnTo>
                    <a:pt x="928" y="403"/>
                  </a:lnTo>
                  <a:lnTo>
                    <a:pt x="925" y="398"/>
                  </a:lnTo>
                  <a:lnTo>
                    <a:pt x="918" y="398"/>
                  </a:lnTo>
                  <a:lnTo>
                    <a:pt x="913" y="391"/>
                  </a:lnTo>
                  <a:lnTo>
                    <a:pt x="912" y="385"/>
                  </a:lnTo>
                  <a:lnTo>
                    <a:pt x="912" y="381"/>
                  </a:lnTo>
                  <a:lnTo>
                    <a:pt x="913" y="375"/>
                  </a:lnTo>
                  <a:lnTo>
                    <a:pt x="919" y="375"/>
                  </a:lnTo>
                  <a:lnTo>
                    <a:pt x="925" y="376"/>
                  </a:lnTo>
                  <a:lnTo>
                    <a:pt x="928" y="370"/>
                  </a:lnTo>
                  <a:lnTo>
                    <a:pt x="932" y="363"/>
                  </a:lnTo>
                  <a:lnTo>
                    <a:pt x="932" y="359"/>
                  </a:lnTo>
                  <a:lnTo>
                    <a:pt x="935" y="354"/>
                  </a:lnTo>
                  <a:lnTo>
                    <a:pt x="938" y="351"/>
                  </a:lnTo>
                  <a:lnTo>
                    <a:pt x="941" y="354"/>
                  </a:lnTo>
                  <a:lnTo>
                    <a:pt x="949" y="353"/>
                  </a:lnTo>
                  <a:lnTo>
                    <a:pt x="953" y="350"/>
                  </a:lnTo>
                  <a:lnTo>
                    <a:pt x="953" y="345"/>
                  </a:lnTo>
                  <a:lnTo>
                    <a:pt x="950" y="339"/>
                  </a:lnTo>
                  <a:lnTo>
                    <a:pt x="950" y="333"/>
                  </a:lnTo>
                  <a:lnTo>
                    <a:pt x="947" y="329"/>
                  </a:lnTo>
                  <a:lnTo>
                    <a:pt x="944" y="321"/>
                  </a:lnTo>
                  <a:lnTo>
                    <a:pt x="940" y="323"/>
                  </a:lnTo>
                  <a:lnTo>
                    <a:pt x="935" y="321"/>
                  </a:lnTo>
                  <a:lnTo>
                    <a:pt x="932" y="317"/>
                  </a:lnTo>
                  <a:lnTo>
                    <a:pt x="932" y="311"/>
                  </a:lnTo>
                  <a:lnTo>
                    <a:pt x="937" y="311"/>
                  </a:lnTo>
                  <a:lnTo>
                    <a:pt x="938" y="307"/>
                  </a:lnTo>
                  <a:lnTo>
                    <a:pt x="941" y="307"/>
                  </a:lnTo>
                  <a:lnTo>
                    <a:pt x="944" y="303"/>
                  </a:lnTo>
                  <a:lnTo>
                    <a:pt x="950" y="294"/>
                  </a:lnTo>
                  <a:lnTo>
                    <a:pt x="950" y="285"/>
                  </a:lnTo>
                  <a:lnTo>
                    <a:pt x="956" y="276"/>
                  </a:lnTo>
                  <a:lnTo>
                    <a:pt x="959" y="265"/>
                  </a:lnTo>
                  <a:lnTo>
                    <a:pt x="956" y="261"/>
                  </a:lnTo>
                  <a:lnTo>
                    <a:pt x="953" y="254"/>
                  </a:lnTo>
                  <a:lnTo>
                    <a:pt x="955" y="245"/>
                  </a:lnTo>
                  <a:lnTo>
                    <a:pt x="958" y="243"/>
                  </a:lnTo>
                  <a:lnTo>
                    <a:pt x="961" y="240"/>
                  </a:lnTo>
                  <a:lnTo>
                    <a:pt x="965" y="240"/>
                  </a:lnTo>
                  <a:lnTo>
                    <a:pt x="972" y="233"/>
                  </a:lnTo>
                  <a:lnTo>
                    <a:pt x="975" y="227"/>
                  </a:lnTo>
                  <a:lnTo>
                    <a:pt x="978" y="218"/>
                  </a:lnTo>
                  <a:lnTo>
                    <a:pt x="972" y="214"/>
                  </a:lnTo>
                  <a:lnTo>
                    <a:pt x="969" y="205"/>
                  </a:lnTo>
                  <a:lnTo>
                    <a:pt x="969" y="198"/>
                  </a:lnTo>
                  <a:lnTo>
                    <a:pt x="972" y="192"/>
                  </a:lnTo>
                  <a:lnTo>
                    <a:pt x="978" y="189"/>
                  </a:lnTo>
                  <a:lnTo>
                    <a:pt x="985" y="187"/>
                  </a:lnTo>
                  <a:lnTo>
                    <a:pt x="991" y="189"/>
                  </a:lnTo>
                  <a:lnTo>
                    <a:pt x="996" y="187"/>
                  </a:lnTo>
                  <a:lnTo>
                    <a:pt x="1000" y="184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8" y="178"/>
                  </a:lnTo>
                  <a:lnTo>
                    <a:pt x="1008" y="174"/>
                  </a:lnTo>
                  <a:lnTo>
                    <a:pt x="1011" y="172"/>
                  </a:lnTo>
                  <a:lnTo>
                    <a:pt x="1014" y="174"/>
                  </a:lnTo>
                  <a:lnTo>
                    <a:pt x="1017" y="171"/>
                  </a:lnTo>
                  <a:lnTo>
                    <a:pt x="1020" y="168"/>
                  </a:lnTo>
                  <a:lnTo>
                    <a:pt x="1026" y="162"/>
                  </a:lnTo>
                  <a:lnTo>
                    <a:pt x="1033" y="149"/>
                  </a:lnTo>
                  <a:lnTo>
                    <a:pt x="1033" y="145"/>
                  </a:lnTo>
                  <a:lnTo>
                    <a:pt x="1031" y="142"/>
                  </a:lnTo>
                  <a:lnTo>
                    <a:pt x="1026" y="137"/>
                  </a:lnTo>
                  <a:lnTo>
                    <a:pt x="1018" y="133"/>
                  </a:lnTo>
                  <a:lnTo>
                    <a:pt x="1015" y="128"/>
                  </a:lnTo>
                  <a:lnTo>
                    <a:pt x="1015" y="125"/>
                  </a:lnTo>
                  <a:lnTo>
                    <a:pt x="1012" y="124"/>
                  </a:lnTo>
                  <a:lnTo>
                    <a:pt x="950" y="127"/>
                  </a:lnTo>
                  <a:lnTo>
                    <a:pt x="881" y="131"/>
                  </a:lnTo>
                  <a:lnTo>
                    <a:pt x="882" y="127"/>
                  </a:lnTo>
                  <a:lnTo>
                    <a:pt x="885" y="125"/>
                  </a:lnTo>
                  <a:lnTo>
                    <a:pt x="887" y="116"/>
                  </a:lnTo>
                  <a:lnTo>
                    <a:pt x="893" y="109"/>
                  </a:lnTo>
                  <a:lnTo>
                    <a:pt x="896" y="107"/>
                  </a:lnTo>
                  <a:lnTo>
                    <a:pt x="904" y="97"/>
                  </a:lnTo>
                  <a:lnTo>
                    <a:pt x="907" y="87"/>
                  </a:lnTo>
                  <a:lnTo>
                    <a:pt x="919" y="77"/>
                  </a:lnTo>
                  <a:lnTo>
                    <a:pt x="931" y="68"/>
                  </a:lnTo>
                  <a:lnTo>
                    <a:pt x="932" y="65"/>
                  </a:lnTo>
                  <a:lnTo>
                    <a:pt x="938" y="60"/>
                  </a:lnTo>
                  <a:lnTo>
                    <a:pt x="938" y="57"/>
                  </a:lnTo>
                  <a:lnTo>
                    <a:pt x="938" y="51"/>
                  </a:lnTo>
                  <a:lnTo>
                    <a:pt x="935" y="43"/>
                  </a:lnTo>
                  <a:lnTo>
                    <a:pt x="935" y="40"/>
                  </a:lnTo>
                  <a:lnTo>
                    <a:pt x="929" y="29"/>
                  </a:lnTo>
                  <a:lnTo>
                    <a:pt x="929" y="28"/>
                  </a:lnTo>
                  <a:lnTo>
                    <a:pt x="925" y="25"/>
                  </a:lnTo>
                  <a:lnTo>
                    <a:pt x="919" y="15"/>
                  </a:lnTo>
                  <a:lnTo>
                    <a:pt x="919" y="12"/>
                  </a:lnTo>
                  <a:lnTo>
                    <a:pt x="916" y="7"/>
                  </a:lnTo>
                  <a:lnTo>
                    <a:pt x="918" y="6"/>
                  </a:lnTo>
                  <a:lnTo>
                    <a:pt x="918" y="4"/>
                  </a:lnTo>
                  <a:lnTo>
                    <a:pt x="918" y="0"/>
                  </a:lnTo>
                  <a:lnTo>
                    <a:pt x="915" y="0"/>
                  </a:lnTo>
                  <a:lnTo>
                    <a:pt x="913" y="3"/>
                  </a:lnTo>
                  <a:lnTo>
                    <a:pt x="910" y="3"/>
                  </a:lnTo>
                  <a:lnTo>
                    <a:pt x="912" y="6"/>
                  </a:lnTo>
                  <a:lnTo>
                    <a:pt x="909" y="9"/>
                  </a:lnTo>
                  <a:lnTo>
                    <a:pt x="906" y="7"/>
                  </a:lnTo>
                  <a:lnTo>
                    <a:pt x="903" y="6"/>
                  </a:lnTo>
                  <a:lnTo>
                    <a:pt x="766" y="13"/>
                  </a:lnTo>
                  <a:lnTo>
                    <a:pt x="493" y="28"/>
                  </a:lnTo>
                  <a:lnTo>
                    <a:pt x="452" y="28"/>
                  </a:lnTo>
                  <a:lnTo>
                    <a:pt x="379" y="31"/>
                  </a:lnTo>
                  <a:lnTo>
                    <a:pt x="256" y="34"/>
                  </a:lnTo>
                  <a:lnTo>
                    <a:pt x="0" y="40"/>
                  </a:lnTo>
                  <a:lnTo>
                    <a:pt x="16" y="151"/>
                  </a:lnTo>
                  <a:lnTo>
                    <a:pt x="37" y="279"/>
                  </a:lnTo>
                  <a:lnTo>
                    <a:pt x="41" y="309"/>
                  </a:lnTo>
                  <a:lnTo>
                    <a:pt x="45" y="327"/>
                  </a:lnTo>
                  <a:lnTo>
                    <a:pt x="41" y="418"/>
                  </a:lnTo>
                  <a:lnTo>
                    <a:pt x="38" y="767"/>
                  </a:lnTo>
                  <a:lnTo>
                    <a:pt x="38" y="7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19">
              <a:extLst>
                <a:ext uri="{FF2B5EF4-FFF2-40B4-BE49-F238E27FC236}">
                  <a16:creationId xmlns:a16="http://schemas.microsoft.com/office/drawing/2014/main" id="{7BB3006D-782C-4B46-813D-D7C08D14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421" y="3425104"/>
              <a:ext cx="491889" cy="461881"/>
            </a:xfrm>
            <a:custGeom>
              <a:avLst/>
              <a:gdLst>
                <a:gd name="T0" fmla="*/ 297 w 914"/>
                <a:gd name="T1" fmla="*/ 33 h 897"/>
                <a:gd name="T2" fmla="*/ 292 w 914"/>
                <a:gd name="T3" fmla="*/ 9 h 897"/>
                <a:gd name="T4" fmla="*/ 554 w 914"/>
                <a:gd name="T5" fmla="*/ 196 h 897"/>
                <a:gd name="T6" fmla="*/ 626 w 914"/>
                <a:gd name="T7" fmla="*/ 269 h 897"/>
                <a:gd name="T8" fmla="*/ 642 w 914"/>
                <a:gd name="T9" fmla="*/ 245 h 897"/>
                <a:gd name="T10" fmla="*/ 685 w 914"/>
                <a:gd name="T11" fmla="*/ 214 h 897"/>
                <a:gd name="T12" fmla="*/ 706 w 914"/>
                <a:gd name="T13" fmla="*/ 205 h 897"/>
                <a:gd name="T14" fmla="*/ 732 w 914"/>
                <a:gd name="T15" fmla="*/ 210 h 897"/>
                <a:gd name="T16" fmla="*/ 753 w 914"/>
                <a:gd name="T17" fmla="*/ 210 h 897"/>
                <a:gd name="T18" fmla="*/ 763 w 914"/>
                <a:gd name="T19" fmla="*/ 202 h 897"/>
                <a:gd name="T20" fmla="*/ 771 w 914"/>
                <a:gd name="T21" fmla="*/ 183 h 897"/>
                <a:gd name="T22" fmla="*/ 792 w 914"/>
                <a:gd name="T23" fmla="*/ 173 h 897"/>
                <a:gd name="T24" fmla="*/ 821 w 914"/>
                <a:gd name="T25" fmla="*/ 153 h 897"/>
                <a:gd name="T26" fmla="*/ 849 w 914"/>
                <a:gd name="T27" fmla="*/ 168 h 897"/>
                <a:gd name="T28" fmla="*/ 874 w 914"/>
                <a:gd name="T29" fmla="*/ 180 h 897"/>
                <a:gd name="T30" fmla="*/ 903 w 914"/>
                <a:gd name="T31" fmla="*/ 207 h 897"/>
                <a:gd name="T32" fmla="*/ 914 w 914"/>
                <a:gd name="T33" fmla="*/ 226 h 897"/>
                <a:gd name="T34" fmla="*/ 782 w 914"/>
                <a:gd name="T35" fmla="*/ 270 h 897"/>
                <a:gd name="T36" fmla="*/ 760 w 914"/>
                <a:gd name="T37" fmla="*/ 331 h 897"/>
                <a:gd name="T38" fmla="*/ 715 w 914"/>
                <a:gd name="T39" fmla="*/ 412 h 897"/>
                <a:gd name="T40" fmla="*/ 611 w 914"/>
                <a:gd name="T41" fmla="*/ 511 h 897"/>
                <a:gd name="T42" fmla="*/ 568 w 914"/>
                <a:gd name="T43" fmla="*/ 525 h 897"/>
                <a:gd name="T44" fmla="*/ 534 w 914"/>
                <a:gd name="T45" fmla="*/ 613 h 897"/>
                <a:gd name="T46" fmla="*/ 481 w 914"/>
                <a:gd name="T47" fmla="*/ 732 h 897"/>
                <a:gd name="T48" fmla="*/ 483 w 914"/>
                <a:gd name="T49" fmla="*/ 765 h 897"/>
                <a:gd name="T50" fmla="*/ 447 w 914"/>
                <a:gd name="T51" fmla="*/ 790 h 897"/>
                <a:gd name="T52" fmla="*/ 379 w 914"/>
                <a:gd name="T53" fmla="*/ 815 h 897"/>
                <a:gd name="T54" fmla="*/ 332 w 914"/>
                <a:gd name="T55" fmla="*/ 861 h 897"/>
                <a:gd name="T56" fmla="*/ 221 w 914"/>
                <a:gd name="T57" fmla="*/ 897 h 897"/>
                <a:gd name="T58" fmla="*/ 158 w 914"/>
                <a:gd name="T59" fmla="*/ 841 h 897"/>
                <a:gd name="T60" fmla="*/ 150 w 914"/>
                <a:gd name="T61" fmla="*/ 821 h 897"/>
                <a:gd name="T62" fmla="*/ 71 w 914"/>
                <a:gd name="T63" fmla="*/ 771 h 897"/>
                <a:gd name="T64" fmla="*/ 2 w 914"/>
                <a:gd name="T65" fmla="*/ 694 h 897"/>
                <a:gd name="T66" fmla="*/ 0 w 914"/>
                <a:gd name="T67" fmla="*/ 624 h 897"/>
                <a:gd name="T68" fmla="*/ 53 w 914"/>
                <a:gd name="T69" fmla="*/ 599 h 897"/>
                <a:gd name="T70" fmla="*/ 65 w 914"/>
                <a:gd name="T71" fmla="*/ 570 h 897"/>
                <a:gd name="T72" fmla="*/ 68 w 914"/>
                <a:gd name="T73" fmla="*/ 543 h 897"/>
                <a:gd name="T74" fmla="*/ 58 w 914"/>
                <a:gd name="T75" fmla="*/ 519 h 897"/>
                <a:gd name="T76" fmla="*/ 68 w 914"/>
                <a:gd name="T77" fmla="*/ 487 h 897"/>
                <a:gd name="T78" fmla="*/ 84 w 914"/>
                <a:gd name="T79" fmla="*/ 453 h 897"/>
                <a:gd name="T80" fmla="*/ 108 w 914"/>
                <a:gd name="T81" fmla="*/ 466 h 897"/>
                <a:gd name="T82" fmla="*/ 126 w 914"/>
                <a:gd name="T83" fmla="*/ 474 h 897"/>
                <a:gd name="T84" fmla="*/ 135 w 914"/>
                <a:gd name="T85" fmla="*/ 437 h 897"/>
                <a:gd name="T86" fmla="*/ 141 w 914"/>
                <a:gd name="T87" fmla="*/ 387 h 897"/>
                <a:gd name="T88" fmla="*/ 168 w 914"/>
                <a:gd name="T89" fmla="*/ 376 h 897"/>
                <a:gd name="T90" fmla="*/ 177 w 914"/>
                <a:gd name="T91" fmla="*/ 346 h 897"/>
                <a:gd name="T92" fmla="*/ 194 w 914"/>
                <a:gd name="T93" fmla="*/ 344 h 897"/>
                <a:gd name="T94" fmla="*/ 230 w 914"/>
                <a:gd name="T95" fmla="*/ 331 h 897"/>
                <a:gd name="T96" fmla="*/ 267 w 914"/>
                <a:gd name="T97" fmla="*/ 281 h 897"/>
                <a:gd name="T98" fmla="*/ 288 w 914"/>
                <a:gd name="T99" fmla="*/ 248 h 897"/>
                <a:gd name="T100" fmla="*/ 289 w 914"/>
                <a:gd name="T101" fmla="*/ 219 h 897"/>
                <a:gd name="T102" fmla="*/ 297 w 914"/>
                <a:gd name="T103" fmla="*/ 186 h 897"/>
                <a:gd name="T104" fmla="*/ 298 w 914"/>
                <a:gd name="T105" fmla="*/ 138 h 897"/>
                <a:gd name="T106" fmla="*/ 311 w 914"/>
                <a:gd name="T107" fmla="*/ 9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4" h="897">
                  <a:moveTo>
                    <a:pt x="303" y="55"/>
                  </a:moveTo>
                  <a:lnTo>
                    <a:pt x="304" y="49"/>
                  </a:lnTo>
                  <a:lnTo>
                    <a:pt x="304" y="43"/>
                  </a:lnTo>
                  <a:lnTo>
                    <a:pt x="300" y="38"/>
                  </a:lnTo>
                  <a:lnTo>
                    <a:pt x="297" y="33"/>
                  </a:lnTo>
                  <a:lnTo>
                    <a:pt x="294" y="27"/>
                  </a:lnTo>
                  <a:lnTo>
                    <a:pt x="289" y="22"/>
                  </a:lnTo>
                  <a:lnTo>
                    <a:pt x="287" y="19"/>
                  </a:lnTo>
                  <a:lnTo>
                    <a:pt x="288" y="15"/>
                  </a:lnTo>
                  <a:lnTo>
                    <a:pt x="292" y="9"/>
                  </a:lnTo>
                  <a:lnTo>
                    <a:pt x="298" y="6"/>
                  </a:lnTo>
                  <a:lnTo>
                    <a:pt x="304" y="6"/>
                  </a:lnTo>
                  <a:lnTo>
                    <a:pt x="313" y="0"/>
                  </a:lnTo>
                  <a:lnTo>
                    <a:pt x="352" y="230"/>
                  </a:lnTo>
                  <a:lnTo>
                    <a:pt x="554" y="196"/>
                  </a:lnTo>
                  <a:lnTo>
                    <a:pt x="577" y="323"/>
                  </a:lnTo>
                  <a:lnTo>
                    <a:pt x="578" y="325"/>
                  </a:lnTo>
                  <a:lnTo>
                    <a:pt x="581" y="323"/>
                  </a:lnTo>
                  <a:lnTo>
                    <a:pt x="617" y="276"/>
                  </a:lnTo>
                  <a:lnTo>
                    <a:pt x="626" y="269"/>
                  </a:lnTo>
                  <a:lnTo>
                    <a:pt x="632" y="266"/>
                  </a:lnTo>
                  <a:lnTo>
                    <a:pt x="633" y="266"/>
                  </a:lnTo>
                  <a:lnTo>
                    <a:pt x="636" y="261"/>
                  </a:lnTo>
                  <a:lnTo>
                    <a:pt x="641" y="254"/>
                  </a:lnTo>
                  <a:lnTo>
                    <a:pt x="642" y="245"/>
                  </a:lnTo>
                  <a:lnTo>
                    <a:pt x="646" y="242"/>
                  </a:lnTo>
                  <a:lnTo>
                    <a:pt x="652" y="241"/>
                  </a:lnTo>
                  <a:lnTo>
                    <a:pt x="664" y="242"/>
                  </a:lnTo>
                  <a:lnTo>
                    <a:pt x="676" y="229"/>
                  </a:lnTo>
                  <a:lnTo>
                    <a:pt x="685" y="214"/>
                  </a:lnTo>
                  <a:lnTo>
                    <a:pt x="689" y="211"/>
                  </a:lnTo>
                  <a:lnTo>
                    <a:pt x="689" y="210"/>
                  </a:lnTo>
                  <a:lnTo>
                    <a:pt x="698" y="204"/>
                  </a:lnTo>
                  <a:lnTo>
                    <a:pt x="704" y="204"/>
                  </a:lnTo>
                  <a:lnTo>
                    <a:pt x="706" y="205"/>
                  </a:lnTo>
                  <a:lnTo>
                    <a:pt x="707" y="208"/>
                  </a:lnTo>
                  <a:lnTo>
                    <a:pt x="720" y="211"/>
                  </a:lnTo>
                  <a:lnTo>
                    <a:pt x="727" y="211"/>
                  </a:lnTo>
                  <a:lnTo>
                    <a:pt x="730" y="210"/>
                  </a:lnTo>
                  <a:lnTo>
                    <a:pt x="732" y="210"/>
                  </a:lnTo>
                  <a:lnTo>
                    <a:pt x="739" y="213"/>
                  </a:lnTo>
                  <a:lnTo>
                    <a:pt x="744" y="211"/>
                  </a:lnTo>
                  <a:lnTo>
                    <a:pt x="747" y="210"/>
                  </a:lnTo>
                  <a:lnTo>
                    <a:pt x="750" y="210"/>
                  </a:lnTo>
                  <a:lnTo>
                    <a:pt x="753" y="210"/>
                  </a:lnTo>
                  <a:lnTo>
                    <a:pt x="756" y="211"/>
                  </a:lnTo>
                  <a:lnTo>
                    <a:pt x="759" y="208"/>
                  </a:lnTo>
                  <a:lnTo>
                    <a:pt x="759" y="205"/>
                  </a:lnTo>
                  <a:lnTo>
                    <a:pt x="760" y="205"/>
                  </a:lnTo>
                  <a:lnTo>
                    <a:pt x="763" y="202"/>
                  </a:lnTo>
                  <a:lnTo>
                    <a:pt x="765" y="201"/>
                  </a:lnTo>
                  <a:lnTo>
                    <a:pt x="765" y="199"/>
                  </a:lnTo>
                  <a:lnTo>
                    <a:pt x="768" y="191"/>
                  </a:lnTo>
                  <a:lnTo>
                    <a:pt x="768" y="188"/>
                  </a:lnTo>
                  <a:lnTo>
                    <a:pt x="771" y="183"/>
                  </a:lnTo>
                  <a:lnTo>
                    <a:pt x="771" y="180"/>
                  </a:lnTo>
                  <a:lnTo>
                    <a:pt x="771" y="177"/>
                  </a:lnTo>
                  <a:lnTo>
                    <a:pt x="774" y="173"/>
                  </a:lnTo>
                  <a:lnTo>
                    <a:pt x="788" y="174"/>
                  </a:lnTo>
                  <a:lnTo>
                    <a:pt x="792" y="173"/>
                  </a:lnTo>
                  <a:lnTo>
                    <a:pt x="794" y="170"/>
                  </a:lnTo>
                  <a:lnTo>
                    <a:pt x="801" y="158"/>
                  </a:lnTo>
                  <a:lnTo>
                    <a:pt x="806" y="152"/>
                  </a:lnTo>
                  <a:lnTo>
                    <a:pt x="809" y="152"/>
                  </a:lnTo>
                  <a:lnTo>
                    <a:pt x="821" y="153"/>
                  </a:lnTo>
                  <a:lnTo>
                    <a:pt x="829" y="156"/>
                  </a:lnTo>
                  <a:lnTo>
                    <a:pt x="834" y="161"/>
                  </a:lnTo>
                  <a:lnTo>
                    <a:pt x="843" y="168"/>
                  </a:lnTo>
                  <a:lnTo>
                    <a:pt x="846" y="170"/>
                  </a:lnTo>
                  <a:lnTo>
                    <a:pt x="849" y="168"/>
                  </a:lnTo>
                  <a:lnTo>
                    <a:pt x="852" y="167"/>
                  </a:lnTo>
                  <a:lnTo>
                    <a:pt x="865" y="167"/>
                  </a:lnTo>
                  <a:lnTo>
                    <a:pt x="869" y="170"/>
                  </a:lnTo>
                  <a:lnTo>
                    <a:pt x="872" y="174"/>
                  </a:lnTo>
                  <a:lnTo>
                    <a:pt x="874" y="180"/>
                  </a:lnTo>
                  <a:lnTo>
                    <a:pt x="874" y="183"/>
                  </a:lnTo>
                  <a:lnTo>
                    <a:pt x="881" y="189"/>
                  </a:lnTo>
                  <a:lnTo>
                    <a:pt x="884" y="196"/>
                  </a:lnTo>
                  <a:lnTo>
                    <a:pt x="894" y="205"/>
                  </a:lnTo>
                  <a:lnTo>
                    <a:pt x="903" y="207"/>
                  </a:lnTo>
                  <a:lnTo>
                    <a:pt x="906" y="211"/>
                  </a:lnTo>
                  <a:lnTo>
                    <a:pt x="903" y="216"/>
                  </a:lnTo>
                  <a:lnTo>
                    <a:pt x="906" y="220"/>
                  </a:lnTo>
                  <a:lnTo>
                    <a:pt x="906" y="223"/>
                  </a:lnTo>
                  <a:lnTo>
                    <a:pt x="914" y="226"/>
                  </a:lnTo>
                  <a:lnTo>
                    <a:pt x="902" y="278"/>
                  </a:lnTo>
                  <a:lnTo>
                    <a:pt x="785" y="217"/>
                  </a:lnTo>
                  <a:lnTo>
                    <a:pt x="787" y="236"/>
                  </a:lnTo>
                  <a:lnTo>
                    <a:pt x="791" y="245"/>
                  </a:lnTo>
                  <a:lnTo>
                    <a:pt x="782" y="270"/>
                  </a:lnTo>
                  <a:lnTo>
                    <a:pt x="782" y="278"/>
                  </a:lnTo>
                  <a:lnTo>
                    <a:pt x="782" y="295"/>
                  </a:lnTo>
                  <a:lnTo>
                    <a:pt x="782" y="305"/>
                  </a:lnTo>
                  <a:lnTo>
                    <a:pt x="774" y="308"/>
                  </a:lnTo>
                  <a:lnTo>
                    <a:pt x="760" y="331"/>
                  </a:lnTo>
                  <a:lnTo>
                    <a:pt x="765" y="335"/>
                  </a:lnTo>
                  <a:lnTo>
                    <a:pt x="757" y="350"/>
                  </a:lnTo>
                  <a:lnTo>
                    <a:pt x="751" y="347"/>
                  </a:lnTo>
                  <a:lnTo>
                    <a:pt x="724" y="376"/>
                  </a:lnTo>
                  <a:lnTo>
                    <a:pt x="715" y="412"/>
                  </a:lnTo>
                  <a:lnTo>
                    <a:pt x="686" y="394"/>
                  </a:lnTo>
                  <a:lnTo>
                    <a:pt x="669" y="447"/>
                  </a:lnTo>
                  <a:lnTo>
                    <a:pt x="661" y="490"/>
                  </a:lnTo>
                  <a:lnTo>
                    <a:pt x="646" y="516"/>
                  </a:lnTo>
                  <a:lnTo>
                    <a:pt x="611" y="511"/>
                  </a:lnTo>
                  <a:lnTo>
                    <a:pt x="590" y="489"/>
                  </a:lnTo>
                  <a:lnTo>
                    <a:pt x="570" y="484"/>
                  </a:lnTo>
                  <a:lnTo>
                    <a:pt x="567" y="495"/>
                  </a:lnTo>
                  <a:lnTo>
                    <a:pt x="567" y="511"/>
                  </a:lnTo>
                  <a:lnTo>
                    <a:pt x="568" y="525"/>
                  </a:lnTo>
                  <a:lnTo>
                    <a:pt x="557" y="548"/>
                  </a:lnTo>
                  <a:lnTo>
                    <a:pt x="551" y="560"/>
                  </a:lnTo>
                  <a:lnTo>
                    <a:pt x="555" y="570"/>
                  </a:lnTo>
                  <a:lnTo>
                    <a:pt x="536" y="592"/>
                  </a:lnTo>
                  <a:lnTo>
                    <a:pt x="534" y="613"/>
                  </a:lnTo>
                  <a:lnTo>
                    <a:pt x="525" y="644"/>
                  </a:lnTo>
                  <a:lnTo>
                    <a:pt x="499" y="679"/>
                  </a:lnTo>
                  <a:lnTo>
                    <a:pt x="486" y="709"/>
                  </a:lnTo>
                  <a:lnTo>
                    <a:pt x="483" y="725"/>
                  </a:lnTo>
                  <a:lnTo>
                    <a:pt x="481" y="732"/>
                  </a:lnTo>
                  <a:lnTo>
                    <a:pt x="489" y="741"/>
                  </a:lnTo>
                  <a:lnTo>
                    <a:pt x="498" y="742"/>
                  </a:lnTo>
                  <a:lnTo>
                    <a:pt x="490" y="753"/>
                  </a:lnTo>
                  <a:lnTo>
                    <a:pt x="481" y="759"/>
                  </a:lnTo>
                  <a:lnTo>
                    <a:pt x="483" y="765"/>
                  </a:lnTo>
                  <a:lnTo>
                    <a:pt x="490" y="771"/>
                  </a:lnTo>
                  <a:lnTo>
                    <a:pt x="487" y="775"/>
                  </a:lnTo>
                  <a:lnTo>
                    <a:pt x="458" y="801"/>
                  </a:lnTo>
                  <a:lnTo>
                    <a:pt x="450" y="800"/>
                  </a:lnTo>
                  <a:lnTo>
                    <a:pt x="447" y="790"/>
                  </a:lnTo>
                  <a:lnTo>
                    <a:pt x="438" y="793"/>
                  </a:lnTo>
                  <a:lnTo>
                    <a:pt x="421" y="809"/>
                  </a:lnTo>
                  <a:lnTo>
                    <a:pt x="397" y="825"/>
                  </a:lnTo>
                  <a:lnTo>
                    <a:pt x="393" y="816"/>
                  </a:lnTo>
                  <a:lnTo>
                    <a:pt x="379" y="815"/>
                  </a:lnTo>
                  <a:lnTo>
                    <a:pt x="375" y="825"/>
                  </a:lnTo>
                  <a:lnTo>
                    <a:pt x="381" y="835"/>
                  </a:lnTo>
                  <a:lnTo>
                    <a:pt x="376" y="844"/>
                  </a:lnTo>
                  <a:lnTo>
                    <a:pt x="359" y="850"/>
                  </a:lnTo>
                  <a:lnTo>
                    <a:pt x="332" y="861"/>
                  </a:lnTo>
                  <a:lnTo>
                    <a:pt x="310" y="874"/>
                  </a:lnTo>
                  <a:lnTo>
                    <a:pt x="281" y="855"/>
                  </a:lnTo>
                  <a:lnTo>
                    <a:pt x="276" y="865"/>
                  </a:lnTo>
                  <a:lnTo>
                    <a:pt x="244" y="893"/>
                  </a:lnTo>
                  <a:lnTo>
                    <a:pt x="221" y="897"/>
                  </a:lnTo>
                  <a:lnTo>
                    <a:pt x="204" y="884"/>
                  </a:lnTo>
                  <a:lnTo>
                    <a:pt x="189" y="881"/>
                  </a:lnTo>
                  <a:lnTo>
                    <a:pt x="170" y="869"/>
                  </a:lnTo>
                  <a:lnTo>
                    <a:pt x="162" y="855"/>
                  </a:lnTo>
                  <a:lnTo>
                    <a:pt x="158" y="841"/>
                  </a:lnTo>
                  <a:lnTo>
                    <a:pt x="158" y="827"/>
                  </a:lnTo>
                  <a:lnTo>
                    <a:pt x="155" y="822"/>
                  </a:lnTo>
                  <a:lnTo>
                    <a:pt x="152" y="825"/>
                  </a:lnTo>
                  <a:lnTo>
                    <a:pt x="155" y="822"/>
                  </a:lnTo>
                  <a:lnTo>
                    <a:pt x="150" y="821"/>
                  </a:lnTo>
                  <a:lnTo>
                    <a:pt x="141" y="821"/>
                  </a:lnTo>
                  <a:lnTo>
                    <a:pt x="120" y="815"/>
                  </a:lnTo>
                  <a:lnTo>
                    <a:pt x="114" y="809"/>
                  </a:lnTo>
                  <a:lnTo>
                    <a:pt x="89" y="797"/>
                  </a:lnTo>
                  <a:lnTo>
                    <a:pt x="71" y="771"/>
                  </a:lnTo>
                  <a:lnTo>
                    <a:pt x="42" y="744"/>
                  </a:lnTo>
                  <a:lnTo>
                    <a:pt x="33" y="723"/>
                  </a:lnTo>
                  <a:lnTo>
                    <a:pt x="22" y="716"/>
                  </a:lnTo>
                  <a:lnTo>
                    <a:pt x="12" y="701"/>
                  </a:lnTo>
                  <a:lnTo>
                    <a:pt x="2" y="694"/>
                  </a:lnTo>
                  <a:lnTo>
                    <a:pt x="3" y="679"/>
                  </a:lnTo>
                  <a:lnTo>
                    <a:pt x="2" y="664"/>
                  </a:lnTo>
                  <a:lnTo>
                    <a:pt x="4" y="655"/>
                  </a:lnTo>
                  <a:lnTo>
                    <a:pt x="2" y="642"/>
                  </a:lnTo>
                  <a:lnTo>
                    <a:pt x="0" y="624"/>
                  </a:lnTo>
                  <a:lnTo>
                    <a:pt x="9" y="623"/>
                  </a:lnTo>
                  <a:lnTo>
                    <a:pt x="30" y="613"/>
                  </a:lnTo>
                  <a:lnTo>
                    <a:pt x="39" y="610"/>
                  </a:lnTo>
                  <a:lnTo>
                    <a:pt x="50" y="607"/>
                  </a:lnTo>
                  <a:lnTo>
                    <a:pt x="53" y="599"/>
                  </a:lnTo>
                  <a:lnTo>
                    <a:pt x="53" y="583"/>
                  </a:lnTo>
                  <a:lnTo>
                    <a:pt x="52" y="579"/>
                  </a:lnTo>
                  <a:lnTo>
                    <a:pt x="53" y="573"/>
                  </a:lnTo>
                  <a:lnTo>
                    <a:pt x="56" y="570"/>
                  </a:lnTo>
                  <a:lnTo>
                    <a:pt x="65" y="570"/>
                  </a:lnTo>
                  <a:lnTo>
                    <a:pt x="71" y="566"/>
                  </a:lnTo>
                  <a:lnTo>
                    <a:pt x="74" y="558"/>
                  </a:lnTo>
                  <a:lnTo>
                    <a:pt x="71" y="554"/>
                  </a:lnTo>
                  <a:lnTo>
                    <a:pt x="68" y="549"/>
                  </a:lnTo>
                  <a:lnTo>
                    <a:pt x="68" y="543"/>
                  </a:lnTo>
                  <a:lnTo>
                    <a:pt x="68" y="537"/>
                  </a:lnTo>
                  <a:lnTo>
                    <a:pt x="65" y="531"/>
                  </a:lnTo>
                  <a:lnTo>
                    <a:pt x="64" y="525"/>
                  </a:lnTo>
                  <a:lnTo>
                    <a:pt x="59" y="522"/>
                  </a:lnTo>
                  <a:lnTo>
                    <a:pt x="58" y="519"/>
                  </a:lnTo>
                  <a:lnTo>
                    <a:pt x="59" y="515"/>
                  </a:lnTo>
                  <a:lnTo>
                    <a:pt x="68" y="508"/>
                  </a:lnTo>
                  <a:lnTo>
                    <a:pt x="71" y="504"/>
                  </a:lnTo>
                  <a:lnTo>
                    <a:pt x="71" y="492"/>
                  </a:lnTo>
                  <a:lnTo>
                    <a:pt x="68" y="487"/>
                  </a:lnTo>
                  <a:lnTo>
                    <a:pt x="74" y="478"/>
                  </a:lnTo>
                  <a:lnTo>
                    <a:pt x="74" y="471"/>
                  </a:lnTo>
                  <a:lnTo>
                    <a:pt x="80" y="465"/>
                  </a:lnTo>
                  <a:lnTo>
                    <a:pt x="83" y="459"/>
                  </a:lnTo>
                  <a:lnTo>
                    <a:pt x="84" y="453"/>
                  </a:lnTo>
                  <a:lnTo>
                    <a:pt x="87" y="452"/>
                  </a:lnTo>
                  <a:lnTo>
                    <a:pt x="92" y="452"/>
                  </a:lnTo>
                  <a:lnTo>
                    <a:pt x="95" y="456"/>
                  </a:lnTo>
                  <a:lnTo>
                    <a:pt x="102" y="459"/>
                  </a:lnTo>
                  <a:lnTo>
                    <a:pt x="108" y="466"/>
                  </a:lnTo>
                  <a:lnTo>
                    <a:pt x="114" y="474"/>
                  </a:lnTo>
                  <a:lnTo>
                    <a:pt x="112" y="481"/>
                  </a:lnTo>
                  <a:lnTo>
                    <a:pt x="117" y="486"/>
                  </a:lnTo>
                  <a:lnTo>
                    <a:pt x="121" y="483"/>
                  </a:lnTo>
                  <a:lnTo>
                    <a:pt x="126" y="474"/>
                  </a:lnTo>
                  <a:lnTo>
                    <a:pt x="135" y="469"/>
                  </a:lnTo>
                  <a:lnTo>
                    <a:pt x="136" y="462"/>
                  </a:lnTo>
                  <a:lnTo>
                    <a:pt x="138" y="452"/>
                  </a:lnTo>
                  <a:lnTo>
                    <a:pt x="135" y="443"/>
                  </a:lnTo>
                  <a:lnTo>
                    <a:pt x="135" y="437"/>
                  </a:lnTo>
                  <a:lnTo>
                    <a:pt x="138" y="419"/>
                  </a:lnTo>
                  <a:lnTo>
                    <a:pt x="133" y="403"/>
                  </a:lnTo>
                  <a:lnTo>
                    <a:pt x="136" y="397"/>
                  </a:lnTo>
                  <a:lnTo>
                    <a:pt x="144" y="390"/>
                  </a:lnTo>
                  <a:lnTo>
                    <a:pt x="141" y="387"/>
                  </a:lnTo>
                  <a:lnTo>
                    <a:pt x="142" y="382"/>
                  </a:lnTo>
                  <a:lnTo>
                    <a:pt x="145" y="378"/>
                  </a:lnTo>
                  <a:lnTo>
                    <a:pt x="152" y="376"/>
                  </a:lnTo>
                  <a:lnTo>
                    <a:pt x="159" y="378"/>
                  </a:lnTo>
                  <a:lnTo>
                    <a:pt x="168" y="376"/>
                  </a:lnTo>
                  <a:lnTo>
                    <a:pt x="167" y="364"/>
                  </a:lnTo>
                  <a:lnTo>
                    <a:pt x="165" y="360"/>
                  </a:lnTo>
                  <a:lnTo>
                    <a:pt x="167" y="356"/>
                  </a:lnTo>
                  <a:lnTo>
                    <a:pt x="171" y="352"/>
                  </a:lnTo>
                  <a:lnTo>
                    <a:pt x="177" y="346"/>
                  </a:lnTo>
                  <a:lnTo>
                    <a:pt x="180" y="341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92" y="340"/>
                  </a:lnTo>
                  <a:lnTo>
                    <a:pt x="194" y="344"/>
                  </a:lnTo>
                  <a:lnTo>
                    <a:pt x="202" y="353"/>
                  </a:lnTo>
                  <a:lnTo>
                    <a:pt x="207" y="350"/>
                  </a:lnTo>
                  <a:lnTo>
                    <a:pt x="220" y="337"/>
                  </a:lnTo>
                  <a:lnTo>
                    <a:pt x="226" y="335"/>
                  </a:lnTo>
                  <a:lnTo>
                    <a:pt x="230" y="331"/>
                  </a:lnTo>
                  <a:lnTo>
                    <a:pt x="236" y="320"/>
                  </a:lnTo>
                  <a:lnTo>
                    <a:pt x="239" y="320"/>
                  </a:lnTo>
                  <a:lnTo>
                    <a:pt x="245" y="317"/>
                  </a:lnTo>
                  <a:lnTo>
                    <a:pt x="250" y="305"/>
                  </a:lnTo>
                  <a:lnTo>
                    <a:pt x="267" y="281"/>
                  </a:lnTo>
                  <a:lnTo>
                    <a:pt x="276" y="269"/>
                  </a:lnTo>
                  <a:lnTo>
                    <a:pt x="287" y="266"/>
                  </a:lnTo>
                  <a:lnTo>
                    <a:pt x="288" y="261"/>
                  </a:lnTo>
                  <a:lnTo>
                    <a:pt x="287" y="251"/>
                  </a:lnTo>
                  <a:lnTo>
                    <a:pt x="288" y="248"/>
                  </a:lnTo>
                  <a:lnTo>
                    <a:pt x="291" y="241"/>
                  </a:lnTo>
                  <a:lnTo>
                    <a:pt x="287" y="235"/>
                  </a:lnTo>
                  <a:lnTo>
                    <a:pt x="282" y="232"/>
                  </a:lnTo>
                  <a:lnTo>
                    <a:pt x="285" y="226"/>
                  </a:lnTo>
                  <a:lnTo>
                    <a:pt x="289" y="219"/>
                  </a:lnTo>
                  <a:lnTo>
                    <a:pt x="288" y="210"/>
                  </a:lnTo>
                  <a:lnTo>
                    <a:pt x="291" y="204"/>
                  </a:lnTo>
                  <a:lnTo>
                    <a:pt x="292" y="196"/>
                  </a:lnTo>
                  <a:lnTo>
                    <a:pt x="294" y="191"/>
                  </a:lnTo>
                  <a:lnTo>
                    <a:pt x="297" y="186"/>
                  </a:lnTo>
                  <a:lnTo>
                    <a:pt x="297" y="177"/>
                  </a:lnTo>
                  <a:lnTo>
                    <a:pt x="298" y="170"/>
                  </a:lnTo>
                  <a:lnTo>
                    <a:pt x="297" y="162"/>
                  </a:lnTo>
                  <a:lnTo>
                    <a:pt x="297" y="149"/>
                  </a:lnTo>
                  <a:lnTo>
                    <a:pt x="298" y="138"/>
                  </a:lnTo>
                  <a:lnTo>
                    <a:pt x="297" y="127"/>
                  </a:lnTo>
                  <a:lnTo>
                    <a:pt x="303" y="114"/>
                  </a:lnTo>
                  <a:lnTo>
                    <a:pt x="301" y="106"/>
                  </a:lnTo>
                  <a:lnTo>
                    <a:pt x="304" y="100"/>
                  </a:lnTo>
                  <a:lnTo>
                    <a:pt x="311" y="91"/>
                  </a:lnTo>
                  <a:lnTo>
                    <a:pt x="311" y="81"/>
                  </a:lnTo>
                  <a:lnTo>
                    <a:pt x="310" y="77"/>
                  </a:lnTo>
                  <a:lnTo>
                    <a:pt x="303" y="64"/>
                  </a:lnTo>
                  <a:lnTo>
                    <a:pt x="303" y="5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20">
              <a:extLst>
                <a:ext uri="{FF2B5EF4-FFF2-40B4-BE49-F238E27FC236}">
                  <a16:creationId xmlns:a16="http://schemas.microsoft.com/office/drawing/2014/main" id="{8E6F8A92-B4F3-4D35-B362-0E3A13871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459" y="3429002"/>
              <a:ext cx="116339" cy="181244"/>
            </a:xfrm>
            <a:custGeom>
              <a:avLst/>
              <a:gdLst>
                <a:gd name="T0" fmla="*/ 6 w 215"/>
                <a:gd name="T1" fmla="*/ 32 h 350"/>
                <a:gd name="T2" fmla="*/ 19 w 215"/>
                <a:gd name="T3" fmla="*/ 9 h 350"/>
                <a:gd name="T4" fmla="*/ 42 w 215"/>
                <a:gd name="T5" fmla="*/ 0 h 350"/>
                <a:gd name="T6" fmla="*/ 66 w 215"/>
                <a:gd name="T7" fmla="*/ 3 h 350"/>
                <a:gd name="T8" fmla="*/ 57 w 215"/>
                <a:gd name="T9" fmla="*/ 12 h 350"/>
                <a:gd name="T10" fmla="*/ 54 w 215"/>
                <a:gd name="T11" fmla="*/ 24 h 350"/>
                <a:gd name="T12" fmla="*/ 51 w 215"/>
                <a:gd name="T13" fmla="*/ 37 h 350"/>
                <a:gd name="T14" fmla="*/ 45 w 215"/>
                <a:gd name="T15" fmla="*/ 49 h 350"/>
                <a:gd name="T16" fmla="*/ 39 w 215"/>
                <a:gd name="T17" fmla="*/ 58 h 350"/>
                <a:gd name="T18" fmla="*/ 41 w 215"/>
                <a:gd name="T19" fmla="*/ 61 h 350"/>
                <a:gd name="T20" fmla="*/ 45 w 215"/>
                <a:gd name="T21" fmla="*/ 65 h 350"/>
                <a:gd name="T22" fmla="*/ 53 w 215"/>
                <a:gd name="T23" fmla="*/ 71 h 350"/>
                <a:gd name="T24" fmla="*/ 54 w 215"/>
                <a:gd name="T25" fmla="*/ 79 h 350"/>
                <a:gd name="T26" fmla="*/ 51 w 215"/>
                <a:gd name="T27" fmla="*/ 93 h 350"/>
                <a:gd name="T28" fmla="*/ 59 w 215"/>
                <a:gd name="T29" fmla="*/ 102 h 350"/>
                <a:gd name="T30" fmla="*/ 68 w 215"/>
                <a:gd name="T31" fmla="*/ 109 h 350"/>
                <a:gd name="T32" fmla="*/ 74 w 215"/>
                <a:gd name="T33" fmla="*/ 115 h 350"/>
                <a:gd name="T34" fmla="*/ 80 w 215"/>
                <a:gd name="T35" fmla="*/ 120 h 350"/>
                <a:gd name="T36" fmla="*/ 87 w 215"/>
                <a:gd name="T37" fmla="*/ 124 h 350"/>
                <a:gd name="T38" fmla="*/ 90 w 215"/>
                <a:gd name="T39" fmla="*/ 126 h 350"/>
                <a:gd name="T40" fmla="*/ 93 w 215"/>
                <a:gd name="T41" fmla="*/ 130 h 350"/>
                <a:gd name="T42" fmla="*/ 97 w 215"/>
                <a:gd name="T43" fmla="*/ 136 h 350"/>
                <a:gd name="T44" fmla="*/ 101 w 215"/>
                <a:gd name="T45" fmla="*/ 140 h 350"/>
                <a:gd name="T46" fmla="*/ 104 w 215"/>
                <a:gd name="T47" fmla="*/ 144 h 350"/>
                <a:gd name="T48" fmla="*/ 104 w 215"/>
                <a:gd name="T49" fmla="*/ 149 h 350"/>
                <a:gd name="T50" fmla="*/ 107 w 215"/>
                <a:gd name="T51" fmla="*/ 153 h 350"/>
                <a:gd name="T52" fmla="*/ 106 w 215"/>
                <a:gd name="T53" fmla="*/ 158 h 350"/>
                <a:gd name="T54" fmla="*/ 107 w 215"/>
                <a:gd name="T55" fmla="*/ 173 h 350"/>
                <a:gd name="T56" fmla="*/ 112 w 215"/>
                <a:gd name="T57" fmla="*/ 186 h 350"/>
                <a:gd name="T58" fmla="*/ 113 w 215"/>
                <a:gd name="T59" fmla="*/ 190 h 350"/>
                <a:gd name="T60" fmla="*/ 127 w 215"/>
                <a:gd name="T61" fmla="*/ 196 h 350"/>
                <a:gd name="T62" fmla="*/ 134 w 215"/>
                <a:gd name="T63" fmla="*/ 208 h 350"/>
                <a:gd name="T64" fmla="*/ 136 w 215"/>
                <a:gd name="T65" fmla="*/ 217 h 350"/>
                <a:gd name="T66" fmla="*/ 153 w 215"/>
                <a:gd name="T67" fmla="*/ 229 h 350"/>
                <a:gd name="T68" fmla="*/ 159 w 215"/>
                <a:gd name="T69" fmla="*/ 235 h 350"/>
                <a:gd name="T70" fmla="*/ 165 w 215"/>
                <a:gd name="T71" fmla="*/ 239 h 350"/>
                <a:gd name="T72" fmla="*/ 171 w 215"/>
                <a:gd name="T73" fmla="*/ 242 h 350"/>
                <a:gd name="T74" fmla="*/ 177 w 215"/>
                <a:gd name="T75" fmla="*/ 245 h 350"/>
                <a:gd name="T76" fmla="*/ 186 w 215"/>
                <a:gd name="T77" fmla="*/ 243 h 350"/>
                <a:gd name="T78" fmla="*/ 189 w 215"/>
                <a:gd name="T79" fmla="*/ 242 h 350"/>
                <a:gd name="T80" fmla="*/ 200 w 215"/>
                <a:gd name="T81" fmla="*/ 272 h 350"/>
                <a:gd name="T82" fmla="*/ 90 w 215"/>
                <a:gd name="T8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5" h="350">
                  <a:moveTo>
                    <a:pt x="0" y="40"/>
                  </a:moveTo>
                  <a:lnTo>
                    <a:pt x="4" y="38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4" y="21"/>
                  </a:lnTo>
                  <a:lnTo>
                    <a:pt x="54" y="24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5" y="49"/>
                  </a:lnTo>
                  <a:lnTo>
                    <a:pt x="42" y="52"/>
                  </a:lnTo>
                  <a:lnTo>
                    <a:pt x="41" y="55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42" y="64"/>
                  </a:lnTo>
                  <a:lnTo>
                    <a:pt x="45" y="65"/>
                  </a:lnTo>
                  <a:lnTo>
                    <a:pt x="48" y="67"/>
                  </a:lnTo>
                  <a:lnTo>
                    <a:pt x="51" y="69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4" y="85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9" y="102"/>
                  </a:lnTo>
                  <a:lnTo>
                    <a:pt x="63" y="103"/>
                  </a:lnTo>
                  <a:lnTo>
                    <a:pt x="66" y="106"/>
                  </a:lnTo>
                  <a:lnTo>
                    <a:pt x="68" y="109"/>
                  </a:lnTo>
                  <a:lnTo>
                    <a:pt x="69" y="111"/>
                  </a:lnTo>
                  <a:lnTo>
                    <a:pt x="71" y="112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7" y="118"/>
                  </a:lnTo>
                  <a:lnTo>
                    <a:pt x="80" y="120"/>
                  </a:lnTo>
                  <a:lnTo>
                    <a:pt x="80" y="121"/>
                  </a:lnTo>
                  <a:lnTo>
                    <a:pt x="83" y="123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3" y="130"/>
                  </a:lnTo>
                  <a:lnTo>
                    <a:pt x="94" y="130"/>
                  </a:lnTo>
                  <a:lnTo>
                    <a:pt x="95" y="134"/>
                  </a:lnTo>
                  <a:lnTo>
                    <a:pt x="97" y="136"/>
                  </a:lnTo>
                  <a:lnTo>
                    <a:pt x="98" y="137"/>
                  </a:lnTo>
                  <a:lnTo>
                    <a:pt x="101" y="139"/>
                  </a:lnTo>
                  <a:lnTo>
                    <a:pt x="101" y="140"/>
                  </a:lnTo>
                  <a:lnTo>
                    <a:pt x="103" y="141"/>
                  </a:lnTo>
                  <a:lnTo>
                    <a:pt x="103" y="143"/>
                  </a:lnTo>
                  <a:lnTo>
                    <a:pt x="104" y="144"/>
                  </a:lnTo>
                  <a:lnTo>
                    <a:pt x="104" y="146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5"/>
                  </a:lnTo>
                  <a:lnTo>
                    <a:pt x="107" y="156"/>
                  </a:lnTo>
                  <a:lnTo>
                    <a:pt x="106" y="158"/>
                  </a:lnTo>
                  <a:lnTo>
                    <a:pt x="106" y="164"/>
                  </a:lnTo>
                  <a:lnTo>
                    <a:pt x="106" y="167"/>
                  </a:lnTo>
                  <a:lnTo>
                    <a:pt x="107" y="173"/>
                  </a:lnTo>
                  <a:lnTo>
                    <a:pt x="110" y="177"/>
                  </a:lnTo>
                  <a:lnTo>
                    <a:pt x="110" y="180"/>
                  </a:lnTo>
                  <a:lnTo>
                    <a:pt x="112" y="186"/>
                  </a:lnTo>
                  <a:lnTo>
                    <a:pt x="112" y="187"/>
                  </a:lnTo>
                  <a:lnTo>
                    <a:pt x="113" y="189"/>
                  </a:lnTo>
                  <a:lnTo>
                    <a:pt x="113" y="190"/>
                  </a:lnTo>
                  <a:lnTo>
                    <a:pt x="116" y="190"/>
                  </a:lnTo>
                  <a:lnTo>
                    <a:pt x="121" y="193"/>
                  </a:lnTo>
                  <a:lnTo>
                    <a:pt x="127" y="196"/>
                  </a:lnTo>
                  <a:lnTo>
                    <a:pt x="131" y="201"/>
                  </a:lnTo>
                  <a:lnTo>
                    <a:pt x="133" y="204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14"/>
                  </a:lnTo>
                  <a:lnTo>
                    <a:pt x="136" y="217"/>
                  </a:lnTo>
                  <a:lnTo>
                    <a:pt x="141" y="221"/>
                  </a:lnTo>
                  <a:lnTo>
                    <a:pt x="150" y="226"/>
                  </a:lnTo>
                  <a:lnTo>
                    <a:pt x="153" y="229"/>
                  </a:lnTo>
                  <a:lnTo>
                    <a:pt x="155" y="232"/>
                  </a:lnTo>
                  <a:lnTo>
                    <a:pt x="156" y="232"/>
                  </a:lnTo>
                  <a:lnTo>
                    <a:pt x="159" y="235"/>
                  </a:lnTo>
                  <a:lnTo>
                    <a:pt x="162" y="239"/>
                  </a:lnTo>
                  <a:lnTo>
                    <a:pt x="164" y="239"/>
                  </a:lnTo>
                  <a:lnTo>
                    <a:pt x="165" y="239"/>
                  </a:lnTo>
                  <a:lnTo>
                    <a:pt x="165" y="240"/>
                  </a:lnTo>
                  <a:lnTo>
                    <a:pt x="168" y="242"/>
                  </a:lnTo>
                  <a:lnTo>
                    <a:pt x="171" y="242"/>
                  </a:lnTo>
                  <a:lnTo>
                    <a:pt x="172" y="243"/>
                  </a:lnTo>
                  <a:lnTo>
                    <a:pt x="174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3" y="245"/>
                  </a:lnTo>
                  <a:lnTo>
                    <a:pt x="186" y="243"/>
                  </a:lnTo>
                  <a:lnTo>
                    <a:pt x="186" y="240"/>
                  </a:lnTo>
                  <a:lnTo>
                    <a:pt x="187" y="240"/>
                  </a:lnTo>
                  <a:lnTo>
                    <a:pt x="189" y="242"/>
                  </a:lnTo>
                  <a:lnTo>
                    <a:pt x="193" y="249"/>
                  </a:lnTo>
                  <a:lnTo>
                    <a:pt x="196" y="260"/>
                  </a:lnTo>
                  <a:lnTo>
                    <a:pt x="200" y="272"/>
                  </a:lnTo>
                  <a:lnTo>
                    <a:pt x="215" y="322"/>
                  </a:lnTo>
                  <a:lnTo>
                    <a:pt x="153" y="335"/>
                  </a:lnTo>
                  <a:lnTo>
                    <a:pt x="90" y="350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" name="Group 121">
              <a:extLst>
                <a:ext uri="{FF2B5EF4-FFF2-40B4-BE49-F238E27FC236}">
                  <a16:creationId xmlns:a16="http://schemas.microsoft.com/office/drawing/2014/main" id="{682A5483-CED0-475E-BCA6-75A9E9B7C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6204" y="2926194"/>
              <a:ext cx="379632" cy="198784"/>
              <a:chOff x="5217" y="1438"/>
              <a:chExt cx="356" cy="194"/>
            </a:xfrm>
            <a:solidFill>
              <a:schemeClr val="bg2"/>
            </a:solidFill>
          </p:grpSpPr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CE79AC1-CA1F-4EE3-BE78-A7F2010A5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1438"/>
                <a:ext cx="343" cy="178"/>
              </a:xfrm>
              <a:custGeom>
                <a:avLst/>
                <a:gdLst>
                  <a:gd name="T0" fmla="*/ 410 w 688"/>
                  <a:gd name="T1" fmla="*/ 269 h 356"/>
                  <a:gd name="T2" fmla="*/ 414 w 688"/>
                  <a:gd name="T3" fmla="*/ 278 h 356"/>
                  <a:gd name="T4" fmla="*/ 447 w 688"/>
                  <a:gd name="T5" fmla="*/ 309 h 356"/>
                  <a:gd name="T6" fmla="*/ 466 w 688"/>
                  <a:gd name="T7" fmla="*/ 321 h 356"/>
                  <a:gd name="T8" fmla="*/ 483 w 688"/>
                  <a:gd name="T9" fmla="*/ 355 h 356"/>
                  <a:gd name="T10" fmla="*/ 501 w 688"/>
                  <a:gd name="T11" fmla="*/ 347 h 356"/>
                  <a:gd name="T12" fmla="*/ 510 w 688"/>
                  <a:gd name="T13" fmla="*/ 335 h 356"/>
                  <a:gd name="T14" fmla="*/ 530 w 688"/>
                  <a:gd name="T15" fmla="*/ 305 h 356"/>
                  <a:gd name="T16" fmla="*/ 548 w 688"/>
                  <a:gd name="T17" fmla="*/ 279 h 356"/>
                  <a:gd name="T18" fmla="*/ 560 w 688"/>
                  <a:gd name="T19" fmla="*/ 305 h 356"/>
                  <a:gd name="T20" fmla="*/ 575 w 688"/>
                  <a:gd name="T21" fmla="*/ 318 h 356"/>
                  <a:gd name="T22" fmla="*/ 600 w 688"/>
                  <a:gd name="T23" fmla="*/ 294 h 356"/>
                  <a:gd name="T24" fmla="*/ 625 w 688"/>
                  <a:gd name="T25" fmla="*/ 278 h 356"/>
                  <a:gd name="T26" fmla="*/ 674 w 688"/>
                  <a:gd name="T27" fmla="*/ 256 h 356"/>
                  <a:gd name="T28" fmla="*/ 684 w 688"/>
                  <a:gd name="T29" fmla="*/ 238 h 356"/>
                  <a:gd name="T30" fmla="*/ 658 w 688"/>
                  <a:gd name="T31" fmla="*/ 185 h 356"/>
                  <a:gd name="T32" fmla="*/ 627 w 688"/>
                  <a:gd name="T33" fmla="*/ 164 h 356"/>
                  <a:gd name="T34" fmla="*/ 603 w 688"/>
                  <a:gd name="T35" fmla="*/ 167 h 356"/>
                  <a:gd name="T36" fmla="*/ 607 w 688"/>
                  <a:gd name="T37" fmla="*/ 173 h 356"/>
                  <a:gd name="T38" fmla="*/ 618 w 688"/>
                  <a:gd name="T39" fmla="*/ 167 h 356"/>
                  <a:gd name="T40" fmla="*/ 635 w 688"/>
                  <a:gd name="T41" fmla="*/ 176 h 356"/>
                  <a:gd name="T42" fmla="*/ 662 w 688"/>
                  <a:gd name="T43" fmla="*/ 216 h 356"/>
                  <a:gd name="T44" fmla="*/ 655 w 688"/>
                  <a:gd name="T45" fmla="*/ 232 h 356"/>
                  <a:gd name="T46" fmla="*/ 634 w 688"/>
                  <a:gd name="T47" fmla="*/ 244 h 356"/>
                  <a:gd name="T48" fmla="*/ 603 w 688"/>
                  <a:gd name="T49" fmla="*/ 259 h 356"/>
                  <a:gd name="T50" fmla="*/ 566 w 688"/>
                  <a:gd name="T51" fmla="*/ 244 h 356"/>
                  <a:gd name="T52" fmla="*/ 544 w 688"/>
                  <a:gd name="T53" fmla="*/ 208 h 356"/>
                  <a:gd name="T54" fmla="*/ 520 w 688"/>
                  <a:gd name="T55" fmla="*/ 182 h 356"/>
                  <a:gd name="T56" fmla="*/ 506 w 688"/>
                  <a:gd name="T57" fmla="*/ 167 h 356"/>
                  <a:gd name="T58" fmla="*/ 494 w 688"/>
                  <a:gd name="T59" fmla="*/ 155 h 356"/>
                  <a:gd name="T60" fmla="*/ 461 w 688"/>
                  <a:gd name="T61" fmla="*/ 144 h 356"/>
                  <a:gd name="T62" fmla="*/ 452 w 688"/>
                  <a:gd name="T63" fmla="*/ 158 h 356"/>
                  <a:gd name="T64" fmla="*/ 438 w 688"/>
                  <a:gd name="T65" fmla="*/ 149 h 356"/>
                  <a:gd name="T66" fmla="*/ 436 w 688"/>
                  <a:gd name="T67" fmla="*/ 136 h 356"/>
                  <a:gd name="T68" fmla="*/ 442 w 688"/>
                  <a:gd name="T69" fmla="*/ 116 h 356"/>
                  <a:gd name="T70" fmla="*/ 460 w 688"/>
                  <a:gd name="T71" fmla="*/ 98 h 356"/>
                  <a:gd name="T72" fmla="*/ 463 w 688"/>
                  <a:gd name="T73" fmla="*/ 76 h 356"/>
                  <a:gd name="T74" fmla="*/ 483 w 688"/>
                  <a:gd name="T75" fmla="*/ 67 h 356"/>
                  <a:gd name="T76" fmla="*/ 489 w 688"/>
                  <a:gd name="T77" fmla="*/ 58 h 356"/>
                  <a:gd name="T78" fmla="*/ 492 w 688"/>
                  <a:gd name="T79" fmla="*/ 49 h 356"/>
                  <a:gd name="T80" fmla="*/ 492 w 688"/>
                  <a:gd name="T81" fmla="*/ 43 h 356"/>
                  <a:gd name="T82" fmla="*/ 480 w 688"/>
                  <a:gd name="T83" fmla="*/ 38 h 356"/>
                  <a:gd name="T84" fmla="*/ 470 w 688"/>
                  <a:gd name="T85" fmla="*/ 47 h 356"/>
                  <a:gd name="T86" fmla="*/ 457 w 688"/>
                  <a:gd name="T87" fmla="*/ 38 h 356"/>
                  <a:gd name="T88" fmla="*/ 438 w 688"/>
                  <a:gd name="T89" fmla="*/ 0 h 356"/>
                  <a:gd name="T90" fmla="*/ 426 w 688"/>
                  <a:gd name="T91" fmla="*/ 0 h 356"/>
                  <a:gd name="T92" fmla="*/ 401 w 688"/>
                  <a:gd name="T93" fmla="*/ 12 h 356"/>
                  <a:gd name="T94" fmla="*/ 377 w 688"/>
                  <a:gd name="T95" fmla="*/ 39 h 356"/>
                  <a:gd name="T96" fmla="*/ 366 w 688"/>
                  <a:gd name="T97" fmla="*/ 58 h 356"/>
                  <a:gd name="T98" fmla="*/ 0 w 688"/>
                  <a:gd name="T99" fmla="*/ 327 h 356"/>
                  <a:gd name="T100" fmla="*/ 134 w 688"/>
                  <a:gd name="T101" fmla="*/ 315 h 356"/>
                  <a:gd name="T102" fmla="*/ 141 w 688"/>
                  <a:gd name="T103" fmla="*/ 306 h 356"/>
                  <a:gd name="T104" fmla="*/ 143 w 688"/>
                  <a:gd name="T105" fmla="*/ 302 h 356"/>
                  <a:gd name="T106" fmla="*/ 175 w 688"/>
                  <a:gd name="T107" fmla="*/ 299 h 356"/>
                  <a:gd name="T108" fmla="*/ 212 w 688"/>
                  <a:gd name="T109" fmla="*/ 28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8" h="356">
                    <a:moveTo>
                      <a:pt x="317" y="260"/>
                    </a:moveTo>
                    <a:lnTo>
                      <a:pt x="318" y="263"/>
                    </a:lnTo>
                    <a:lnTo>
                      <a:pt x="395" y="241"/>
                    </a:lnTo>
                    <a:lnTo>
                      <a:pt x="404" y="272"/>
                    </a:lnTo>
                    <a:lnTo>
                      <a:pt x="410" y="269"/>
                    </a:lnTo>
                    <a:lnTo>
                      <a:pt x="410" y="269"/>
                    </a:lnTo>
                    <a:lnTo>
                      <a:pt x="413" y="269"/>
                    </a:lnTo>
                    <a:lnTo>
                      <a:pt x="413" y="272"/>
                    </a:lnTo>
                    <a:lnTo>
                      <a:pt x="413" y="273"/>
                    </a:lnTo>
                    <a:lnTo>
                      <a:pt x="414" y="278"/>
                    </a:lnTo>
                    <a:lnTo>
                      <a:pt x="413" y="281"/>
                    </a:lnTo>
                    <a:lnTo>
                      <a:pt x="419" y="293"/>
                    </a:lnTo>
                    <a:lnTo>
                      <a:pt x="422" y="297"/>
                    </a:lnTo>
                    <a:lnTo>
                      <a:pt x="436" y="300"/>
                    </a:lnTo>
                    <a:lnTo>
                      <a:pt x="447" y="309"/>
                    </a:lnTo>
                    <a:lnTo>
                      <a:pt x="454" y="315"/>
                    </a:lnTo>
                    <a:lnTo>
                      <a:pt x="455" y="315"/>
                    </a:lnTo>
                    <a:lnTo>
                      <a:pt x="460" y="318"/>
                    </a:lnTo>
                    <a:lnTo>
                      <a:pt x="463" y="318"/>
                    </a:lnTo>
                    <a:lnTo>
                      <a:pt x="466" y="321"/>
                    </a:lnTo>
                    <a:lnTo>
                      <a:pt x="467" y="324"/>
                    </a:lnTo>
                    <a:lnTo>
                      <a:pt x="467" y="328"/>
                    </a:lnTo>
                    <a:lnTo>
                      <a:pt x="480" y="353"/>
                    </a:lnTo>
                    <a:lnTo>
                      <a:pt x="480" y="356"/>
                    </a:lnTo>
                    <a:lnTo>
                      <a:pt x="483" y="355"/>
                    </a:lnTo>
                    <a:lnTo>
                      <a:pt x="483" y="353"/>
                    </a:lnTo>
                    <a:lnTo>
                      <a:pt x="486" y="350"/>
                    </a:lnTo>
                    <a:lnTo>
                      <a:pt x="489" y="350"/>
                    </a:lnTo>
                    <a:lnTo>
                      <a:pt x="498" y="347"/>
                    </a:lnTo>
                    <a:lnTo>
                      <a:pt x="501" y="347"/>
                    </a:lnTo>
                    <a:lnTo>
                      <a:pt x="504" y="346"/>
                    </a:lnTo>
                    <a:lnTo>
                      <a:pt x="504" y="346"/>
                    </a:lnTo>
                    <a:lnTo>
                      <a:pt x="507" y="343"/>
                    </a:lnTo>
                    <a:lnTo>
                      <a:pt x="510" y="338"/>
                    </a:lnTo>
                    <a:lnTo>
                      <a:pt x="510" y="335"/>
                    </a:lnTo>
                    <a:lnTo>
                      <a:pt x="510" y="331"/>
                    </a:lnTo>
                    <a:lnTo>
                      <a:pt x="513" y="325"/>
                    </a:lnTo>
                    <a:lnTo>
                      <a:pt x="516" y="319"/>
                    </a:lnTo>
                    <a:lnTo>
                      <a:pt x="523" y="312"/>
                    </a:lnTo>
                    <a:lnTo>
                      <a:pt x="530" y="305"/>
                    </a:lnTo>
                    <a:lnTo>
                      <a:pt x="536" y="296"/>
                    </a:lnTo>
                    <a:lnTo>
                      <a:pt x="538" y="293"/>
                    </a:lnTo>
                    <a:lnTo>
                      <a:pt x="541" y="287"/>
                    </a:lnTo>
                    <a:lnTo>
                      <a:pt x="544" y="282"/>
                    </a:lnTo>
                    <a:lnTo>
                      <a:pt x="548" y="279"/>
                    </a:lnTo>
                    <a:lnTo>
                      <a:pt x="550" y="279"/>
                    </a:lnTo>
                    <a:lnTo>
                      <a:pt x="553" y="287"/>
                    </a:lnTo>
                    <a:lnTo>
                      <a:pt x="554" y="290"/>
                    </a:lnTo>
                    <a:lnTo>
                      <a:pt x="557" y="296"/>
                    </a:lnTo>
                    <a:lnTo>
                      <a:pt x="560" y="305"/>
                    </a:lnTo>
                    <a:lnTo>
                      <a:pt x="562" y="312"/>
                    </a:lnTo>
                    <a:lnTo>
                      <a:pt x="563" y="318"/>
                    </a:lnTo>
                    <a:lnTo>
                      <a:pt x="565" y="321"/>
                    </a:lnTo>
                    <a:lnTo>
                      <a:pt x="568" y="321"/>
                    </a:lnTo>
                    <a:lnTo>
                      <a:pt x="575" y="318"/>
                    </a:lnTo>
                    <a:lnTo>
                      <a:pt x="585" y="312"/>
                    </a:lnTo>
                    <a:lnTo>
                      <a:pt x="588" y="312"/>
                    </a:lnTo>
                    <a:lnTo>
                      <a:pt x="594" y="309"/>
                    </a:lnTo>
                    <a:lnTo>
                      <a:pt x="600" y="297"/>
                    </a:lnTo>
                    <a:lnTo>
                      <a:pt x="600" y="294"/>
                    </a:lnTo>
                    <a:lnTo>
                      <a:pt x="601" y="293"/>
                    </a:lnTo>
                    <a:lnTo>
                      <a:pt x="606" y="290"/>
                    </a:lnTo>
                    <a:lnTo>
                      <a:pt x="610" y="287"/>
                    </a:lnTo>
                    <a:lnTo>
                      <a:pt x="621" y="281"/>
                    </a:lnTo>
                    <a:lnTo>
                      <a:pt x="625" y="278"/>
                    </a:lnTo>
                    <a:lnTo>
                      <a:pt x="646" y="267"/>
                    </a:lnTo>
                    <a:lnTo>
                      <a:pt x="655" y="263"/>
                    </a:lnTo>
                    <a:lnTo>
                      <a:pt x="662" y="260"/>
                    </a:lnTo>
                    <a:lnTo>
                      <a:pt x="669" y="257"/>
                    </a:lnTo>
                    <a:lnTo>
                      <a:pt x="674" y="256"/>
                    </a:lnTo>
                    <a:lnTo>
                      <a:pt x="678" y="256"/>
                    </a:lnTo>
                    <a:lnTo>
                      <a:pt x="683" y="257"/>
                    </a:lnTo>
                    <a:lnTo>
                      <a:pt x="687" y="257"/>
                    </a:lnTo>
                    <a:lnTo>
                      <a:pt x="688" y="249"/>
                    </a:lnTo>
                    <a:lnTo>
                      <a:pt x="684" y="238"/>
                    </a:lnTo>
                    <a:lnTo>
                      <a:pt x="678" y="225"/>
                    </a:lnTo>
                    <a:lnTo>
                      <a:pt x="675" y="216"/>
                    </a:lnTo>
                    <a:lnTo>
                      <a:pt x="669" y="205"/>
                    </a:lnTo>
                    <a:lnTo>
                      <a:pt x="665" y="197"/>
                    </a:lnTo>
                    <a:lnTo>
                      <a:pt x="658" y="185"/>
                    </a:lnTo>
                    <a:lnTo>
                      <a:pt x="646" y="173"/>
                    </a:lnTo>
                    <a:lnTo>
                      <a:pt x="643" y="170"/>
                    </a:lnTo>
                    <a:lnTo>
                      <a:pt x="637" y="167"/>
                    </a:lnTo>
                    <a:lnTo>
                      <a:pt x="634" y="166"/>
                    </a:lnTo>
                    <a:lnTo>
                      <a:pt x="627" y="164"/>
                    </a:lnTo>
                    <a:lnTo>
                      <a:pt x="621" y="163"/>
                    </a:lnTo>
                    <a:lnTo>
                      <a:pt x="615" y="163"/>
                    </a:lnTo>
                    <a:lnTo>
                      <a:pt x="610" y="164"/>
                    </a:lnTo>
                    <a:lnTo>
                      <a:pt x="606" y="164"/>
                    </a:lnTo>
                    <a:lnTo>
                      <a:pt x="603" y="167"/>
                    </a:lnTo>
                    <a:lnTo>
                      <a:pt x="600" y="169"/>
                    </a:lnTo>
                    <a:lnTo>
                      <a:pt x="600" y="170"/>
                    </a:lnTo>
                    <a:lnTo>
                      <a:pt x="601" y="172"/>
                    </a:lnTo>
                    <a:lnTo>
                      <a:pt x="604" y="173"/>
                    </a:lnTo>
                    <a:lnTo>
                      <a:pt x="607" y="173"/>
                    </a:lnTo>
                    <a:lnTo>
                      <a:pt x="609" y="176"/>
                    </a:lnTo>
                    <a:lnTo>
                      <a:pt x="612" y="175"/>
                    </a:lnTo>
                    <a:lnTo>
                      <a:pt x="612" y="172"/>
                    </a:lnTo>
                    <a:lnTo>
                      <a:pt x="613" y="169"/>
                    </a:lnTo>
                    <a:lnTo>
                      <a:pt x="618" y="167"/>
                    </a:lnTo>
                    <a:lnTo>
                      <a:pt x="621" y="167"/>
                    </a:lnTo>
                    <a:lnTo>
                      <a:pt x="624" y="167"/>
                    </a:lnTo>
                    <a:lnTo>
                      <a:pt x="630" y="170"/>
                    </a:lnTo>
                    <a:lnTo>
                      <a:pt x="631" y="173"/>
                    </a:lnTo>
                    <a:lnTo>
                      <a:pt x="635" y="176"/>
                    </a:lnTo>
                    <a:lnTo>
                      <a:pt x="643" y="197"/>
                    </a:lnTo>
                    <a:lnTo>
                      <a:pt x="652" y="201"/>
                    </a:lnTo>
                    <a:lnTo>
                      <a:pt x="655" y="202"/>
                    </a:lnTo>
                    <a:lnTo>
                      <a:pt x="661" y="210"/>
                    </a:lnTo>
                    <a:lnTo>
                      <a:pt x="662" y="216"/>
                    </a:lnTo>
                    <a:lnTo>
                      <a:pt x="663" y="220"/>
                    </a:lnTo>
                    <a:lnTo>
                      <a:pt x="663" y="223"/>
                    </a:lnTo>
                    <a:lnTo>
                      <a:pt x="661" y="226"/>
                    </a:lnTo>
                    <a:lnTo>
                      <a:pt x="659" y="229"/>
                    </a:lnTo>
                    <a:lnTo>
                      <a:pt x="655" y="232"/>
                    </a:lnTo>
                    <a:lnTo>
                      <a:pt x="652" y="235"/>
                    </a:lnTo>
                    <a:lnTo>
                      <a:pt x="649" y="237"/>
                    </a:lnTo>
                    <a:lnTo>
                      <a:pt x="643" y="240"/>
                    </a:lnTo>
                    <a:lnTo>
                      <a:pt x="640" y="241"/>
                    </a:lnTo>
                    <a:lnTo>
                      <a:pt x="634" y="244"/>
                    </a:lnTo>
                    <a:lnTo>
                      <a:pt x="627" y="250"/>
                    </a:lnTo>
                    <a:lnTo>
                      <a:pt x="618" y="254"/>
                    </a:lnTo>
                    <a:lnTo>
                      <a:pt x="613" y="256"/>
                    </a:lnTo>
                    <a:lnTo>
                      <a:pt x="609" y="257"/>
                    </a:lnTo>
                    <a:lnTo>
                      <a:pt x="603" y="259"/>
                    </a:lnTo>
                    <a:lnTo>
                      <a:pt x="594" y="260"/>
                    </a:lnTo>
                    <a:lnTo>
                      <a:pt x="588" y="259"/>
                    </a:lnTo>
                    <a:lnTo>
                      <a:pt x="578" y="257"/>
                    </a:lnTo>
                    <a:lnTo>
                      <a:pt x="569" y="252"/>
                    </a:lnTo>
                    <a:lnTo>
                      <a:pt x="566" y="244"/>
                    </a:lnTo>
                    <a:lnTo>
                      <a:pt x="563" y="238"/>
                    </a:lnTo>
                    <a:lnTo>
                      <a:pt x="563" y="235"/>
                    </a:lnTo>
                    <a:lnTo>
                      <a:pt x="559" y="226"/>
                    </a:lnTo>
                    <a:lnTo>
                      <a:pt x="554" y="219"/>
                    </a:lnTo>
                    <a:lnTo>
                      <a:pt x="544" y="208"/>
                    </a:lnTo>
                    <a:lnTo>
                      <a:pt x="539" y="204"/>
                    </a:lnTo>
                    <a:lnTo>
                      <a:pt x="535" y="198"/>
                    </a:lnTo>
                    <a:lnTo>
                      <a:pt x="530" y="194"/>
                    </a:lnTo>
                    <a:lnTo>
                      <a:pt x="526" y="191"/>
                    </a:lnTo>
                    <a:lnTo>
                      <a:pt x="520" y="182"/>
                    </a:lnTo>
                    <a:lnTo>
                      <a:pt x="516" y="178"/>
                    </a:lnTo>
                    <a:lnTo>
                      <a:pt x="510" y="173"/>
                    </a:lnTo>
                    <a:lnTo>
                      <a:pt x="510" y="172"/>
                    </a:lnTo>
                    <a:lnTo>
                      <a:pt x="509" y="170"/>
                    </a:lnTo>
                    <a:lnTo>
                      <a:pt x="506" y="167"/>
                    </a:lnTo>
                    <a:lnTo>
                      <a:pt x="503" y="163"/>
                    </a:lnTo>
                    <a:lnTo>
                      <a:pt x="500" y="158"/>
                    </a:lnTo>
                    <a:lnTo>
                      <a:pt x="495" y="155"/>
                    </a:lnTo>
                    <a:lnTo>
                      <a:pt x="495" y="155"/>
                    </a:lnTo>
                    <a:lnTo>
                      <a:pt x="494" y="155"/>
                    </a:lnTo>
                    <a:lnTo>
                      <a:pt x="486" y="151"/>
                    </a:lnTo>
                    <a:lnTo>
                      <a:pt x="475" y="145"/>
                    </a:lnTo>
                    <a:lnTo>
                      <a:pt x="467" y="142"/>
                    </a:lnTo>
                    <a:lnTo>
                      <a:pt x="464" y="142"/>
                    </a:lnTo>
                    <a:lnTo>
                      <a:pt x="461" y="144"/>
                    </a:lnTo>
                    <a:lnTo>
                      <a:pt x="458" y="145"/>
                    </a:lnTo>
                    <a:lnTo>
                      <a:pt x="457" y="149"/>
                    </a:lnTo>
                    <a:lnTo>
                      <a:pt x="455" y="152"/>
                    </a:lnTo>
                    <a:lnTo>
                      <a:pt x="454" y="155"/>
                    </a:lnTo>
                    <a:lnTo>
                      <a:pt x="452" y="158"/>
                    </a:lnTo>
                    <a:lnTo>
                      <a:pt x="449" y="160"/>
                    </a:lnTo>
                    <a:lnTo>
                      <a:pt x="448" y="158"/>
                    </a:lnTo>
                    <a:lnTo>
                      <a:pt x="445" y="158"/>
                    </a:lnTo>
                    <a:lnTo>
                      <a:pt x="441" y="152"/>
                    </a:lnTo>
                    <a:lnTo>
                      <a:pt x="438" y="149"/>
                    </a:lnTo>
                    <a:lnTo>
                      <a:pt x="436" y="145"/>
                    </a:lnTo>
                    <a:lnTo>
                      <a:pt x="435" y="142"/>
                    </a:lnTo>
                    <a:lnTo>
                      <a:pt x="435" y="139"/>
                    </a:lnTo>
                    <a:lnTo>
                      <a:pt x="435" y="138"/>
                    </a:lnTo>
                    <a:lnTo>
                      <a:pt x="436" y="136"/>
                    </a:lnTo>
                    <a:lnTo>
                      <a:pt x="438" y="133"/>
                    </a:lnTo>
                    <a:lnTo>
                      <a:pt x="441" y="129"/>
                    </a:lnTo>
                    <a:lnTo>
                      <a:pt x="441" y="124"/>
                    </a:lnTo>
                    <a:lnTo>
                      <a:pt x="441" y="121"/>
                    </a:lnTo>
                    <a:lnTo>
                      <a:pt x="442" y="116"/>
                    </a:lnTo>
                    <a:lnTo>
                      <a:pt x="444" y="113"/>
                    </a:lnTo>
                    <a:lnTo>
                      <a:pt x="447" y="110"/>
                    </a:lnTo>
                    <a:lnTo>
                      <a:pt x="452" y="107"/>
                    </a:lnTo>
                    <a:lnTo>
                      <a:pt x="457" y="104"/>
                    </a:lnTo>
                    <a:lnTo>
                      <a:pt x="460" y="98"/>
                    </a:lnTo>
                    <a:lnTo>
                      <a:pt x="461" y="95"/>
                    </a:lnTo>
                    <a:lnTo>
                      <a:pt x="461" y="92"/>
                    </a:lnTo>
                    <a:lnTo>
                      <a:pt x="460" y="85"/>
                    </a:lnTo>
                    <a:lnTo>
                      <a:pt x="461" y="79"/>
                    </a:lnTo>
                    <a:lnTo>
                      <a:pt x="463" y="76"/>
                    </a:lnTo>
                    <a:lnTo>
                      <a:pt x="464" y="76"/>
                    </a:lnTo>
                    <a:lnTo>
                      <a:pt x="470" y="73"/>
                    </a:lnTo>
                    <a:lnTo>
                      <a:pt x="472" y="71"/>
                    </a:lnTo>
                    <a:lnTo>
                      <a:pt x="479" y="70"/>
                    </a:lnTo>
                    <a:lnTo>
                      <a:pt x="483" y="67"/>
                    </a:lnTo>
                    <a:lnTo>
                      <a:pt x="488" y="64"/>
                    </a:lnTo>
                    <a:lnTo>
                      <a:pt x="489" y="62"/>
                    </a:lnTo>
                    <a:lnTo>
                      <a:pt x="489" y="61"/>
                    </a:lnTo>
                    <a:lnTo>
                      <a:pt x="489" y="59"/>
                    </a:lnTo>
                    <a:lnTo>
                      <a:pt x="489" y="58"/>
                    </a:lnTo>
                    <a:lnTo>
                      <a:pt x="489" y="55"/>
                    </a:lnTo>
                    <a:lnTo>
                      <a:pt x="489" y="53"/>
                    </a:lnTo>
                    <a:lnTo>
                      <a:pt x="491" y="52"/>
                    </a:lnTo>
                    <a:lnTo>
                      <a:pt x="492" y="50"/>
                    </a:lnTo>
                    <a:lnTo>
                      <a:pt x="492" y="49"/>
                    </a:lnTo>
                    <a:lnTo>
                      <a:pt x="494" y="49"/>
                    </a:lnTo>
                    <a:lnTo>
                      <a:pt x="495" y="47"/>
                    </a:lnTo>
                    <a:lnTo>
                      <a:pt x="495" y="46"/>
                    </a:lnTo>
                    <a:lnTo>
                      <a:pt x="492" y="45"/>
                    </a:lnTo>
                    <a:lnTo>
                      <a:pt x="492" y="43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83" y="35"/>
                    </a:lnTo>
                    <a:lnTo>
                      <a:pt x="483" y="35"/>
                    </a:lnTo>
                    <a:lnTo>
                      <a:pt x="480" y="38"/>
                    </a:lnTo>
                    <a:lnTo>
                      <a:pt x="480" y="38"/>
                    </a:lnTo>
                    <a:lnTo>
                      <a:pt x="480" y="42"/>
                    </a:lnTo>
                    <a:lnTo>
                      <a:pt x="479" y="43"/>
                    </a:lnTo>
                    <a:lnTo>
                      <a:pt x="476" y="46"/>
                    </a:lnTo>
                    <a:lnTo>
                      <a:pt x="470" y="47"/>
                    </a:lnTo>
                    <a:lnTo>
                      <a:pt x="467" y="46"/>
                    </a:lnTo>
                    <a:lnTo>
                      <a:pt x="466" y="46"/>
                    </a:lnTo>
                    <a:lnTo>
                      <a:pt x="464" y="45"/>
                    </a:lnTo>
                    <a:lnTo>
                      <a:pt x="460" y="45"/>
                    </a:lnTo>
                    <a:lnTo>
                      <a:pt x="457" y="38"/>
                    </a:lnTo>
                    <a:lnTo>
                      <a:pt x="452" y="30"/>
                    </a:lnTo>
                    <a:lnTo>
                      <a:pt x="447" y="23"/>
                    </a:lnTo>
                    <a:lnTo>
                      <a:pt x="441" y="14"/>
                    </a:lnTo>
                    <a:lnTo>
                      <a:pt x="438" y="5"/>
                    </a:lnTo>
                    <a:lnTo>
                      <a:pt x="438" y="0"/>
                    </a:lnTo>
                    <a:lnTo>
                      <a:pt x="436" y="0"/>
                    </a:lnTo>
                    <a:lnTo>
                      <a:pt x="435" y="2"/>
                    </a:lnTo>
                    <a:lnTo>
                      <a:pt x="432" y="5"/>
                    </a:lnTo>
                    <a:lnTo>
                      <a:pt x="429" y="2"/>
                    </a:lnTo>
                    <a:lnTo>
                      <a:pt x="426" y="0"/>
                    </a:lnTo>
                    <a:lnTo>
                      <a:pt x="419" y="2"/>
                    </a:lnTo>
                    <a:lnTo>
                      <a:pt x="413" y="3"/>
                    </a:lnTo>
                    <a:lnTo>
                      <a:pt x="413" y="6"/>
                    </a:lnTo>
                    <a:lnTo>
                      <a:pt x="408" y="11"/>
                    </a:lnTo>
                    <a:lnTo>
                      <a:pt x="401" y="12"/>
                    </a:lnTo>
                    <a:lnTo>
                      <a:pt x="396" y="17"/>
                    </a:lnTo>
                    <a:lnTo>
                      <a:pt x="396" y="29"/>
                    </a:lnTo>
                    <a:lnTo>
                      <a:pt x="384" y="29"/>
                    </a:lnTo>
                    <a:lnTo>
                      <a:pt x="378" y="35"/>
                    </a:lnTo>
                    <a:lnTo>
                      <a:pt x="377" y="39"/>
                    </a:lnTo>
                    <a:lnTo>
                      <a:pt x="380" y="50"/>
                    </a:lnTo>
                    <a:lnTo>
                      <a:pt x="378" y="52"/>
                    </a:lnTo>
                    <a:lnTo>
                      <a:pt x="374" y="52"/>
                    </a:lnTo>
                    <a:lnTo>
                      <a:pt x="369" y="55"/>
                    </a:lnTo>
                    <a:lnTo>
                      <a:pt x="366" y="58"/>
                    </a:lnTo>
                    <a:lnTo>
                      <a:pt x="361" y="68"/>
                    </a:lnTo>
                    <a:lnTo>
                      <a:pt x="321" y="79"/>
                    </a:lnTo>
                    <a:lnTo>
                      <a:pt x="150" y="117"/>
                    </a:lnTo>
                    <a:lnTo>
                      <a:pt x="1" y="151"/>
                    </a:lnTo>
                    <a:lnTo>
                      <a:pt x="0" y="327"/>
                    </a:lnTo>
                    <a:lnTo>
                      <a:pt x="3" y="335"/>
                    </a:lnTo>
                    <a:lnTo>
                      <a:pt x="30" y="328"/>
                    </a:lnTo>
                    <a:lnTo>
                      <a:pt x="100" y="313"/>
                    </a:lnTo>
                    <a:lnTo>
                      <a:pt x="131" y="305"/>
                    </a:lnTo>
                    <a:lnTo>
                      <a:pt x="134" y="315"/>
                    </a:lnTo>
                    <a:lnTo>
                      <a:pt x="143" y="312"/>
                    </a:lnTo>
                    <a:lnTo>
                      <a:pt x="143" y="310"/>
                    </a:lnTo>
                    <a:lnTo>
                      <a:pt x="143" y="309"/>
                    </a:lnTo>
                    <a:lnTo>
                      <a:pt x="143" y="309"/>
                    </a:lnTo>
                    <a:lnTo>
                      <a:pt x="141" y="306"/>
                    </a:lnTo>
                    <a:lnTo>
                      <a:pt x="143" y="305"/>
                    </a:lnTo>
                    <a:lnTo>
                      <a:pt x="143" y="305"/>
                    </a:lnTo>
                    <a:lnTo>
                      <a:pt x="143" y="303"/>
                    </a:lnTo>
                    <a:lnTo>
                      <a:pt x="143" y="303"/>
                    </a:lnTo>
                    <a:lnTo>
                      <a:pt x="143" y="302"/>
                    </a:lnTo>
                    <a:lnTo>
                      <a:pt x="156" y="299"/>
                    </a:lnTo>
                    <a:lnTo>
                      <a:pt x="162" y="299"/>
                    </a:lnTo>
                    <a:lnTo>
                      <a:pt x="169" y="297"/>
                    </a:lnTo>
                    <a:lnTo>
                      <a:pt x="172" y="299"/>
                    </a:lnTo>
                    <a:lnTo>
                      <a:pt x="175" y="299"/>
                    </a:lnTo>
                    <a:lnTo>
                      <a:pt x="176" y="296"/>
                    </a:lnTo>
                    <a:lnTo>
                      <a:pt x="178" y="296"/>
                    </a:lnTo>
                    <a:lnTo>
                      <a:pt x="184" y="293"/>
                    </a:lnTo>
                    <a:lnTo>
                      <a:pt x="196" y="290"/>
                    </a:lnTo>
                    <a:lnTo>
                      <a:pt x="212" y="287"/>
                    </a:lnTo>
                    <a:lnTo>
                      <a:pt x="317" y="26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396644D6-4F29-4AE4-9111-FC01A8D72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" y="1604"/>
                <a:ext cx="35" cy="28"/>
              </a:xfrm>
              <a:custGeom>
                <a:avLst/>
                <a:gdLst>
                  <a:gd name="T0" fmla="*/ 33 w 70"/>
                  <a:gd name="T1" fmla="*/ 2 h 55"/>
                  <a:gd name="T2" fmla="*/ 35 w 70"/>
                  <a:gd name="T3" fmla="*/ 6 h 55"/>
                  <a:gd name="T4" fmla="*/ 35 w 70"/>
                  <a:gd name="T5" fmla="*/ 9 h 55"/>
                  <a:gd name="T6" fmla="*/ 37 w 70"/>
                  <a:gd name="T7" fmla="*/ 14 h 55"/>
                  <a:gd name="T8" fmla="*/ 39 w 70"/>
                  <a:gd name="T9" fmla="*/ 8 h 55"/>
                  <a:gd name="T10" fmla="*/ 37 w 70"/>
                  <a:gd name="T11" fmla="*/ 6 h 55"/>
                  <a:gd name="T12" fmla="*/ 39 w 70"/>
                  <a:gd name="T13" fmla="*/ 5 h 55"/>
                  <a:gd name="T14" fmla="*/ 40 w 70"/>
                  <a:gd name="T15" fmla="*/ 3 h 55"/>
                  <a:gd name="T16" fmla="*/ 42 w 70"/>
                  <a:gd name="T17" fmla="*/ 3 h 55"/>
                  <a:gd name="T18" fmla="*/ 45 w 70"/>
                  <a:gd name="T19" fmla="*/ 6 h 55"/>
                  <a:gd name="T20" fmla="*/ 46 w 70"/>
                  <a:gd name="T21" fmla="*/ 11 h 55"/>
                  <a:gd name="T22" fmla="*/ 47 w 70"/>
                  <a:gd name="T23" fmla="*/ 15 h 55"/>
                  <a:gd name="T24" fmla="*/ 52 w 70"/>
                  <a:gd name="T25" fmla="*/ 15 h 55"/>
                  <a:gd name="T26" fmla="*/ 55 w 70"/>
                  <a:gd name="T27" fmla="*/ 15 h 55"/>
                  <a:gd name="T28" fmla="*/ 56 w 70"/>
                  <a:gd name="T29" fmla="*/ 21 h 55"/>
                  <a:gd name="T30" fmla="*/ 58 w 70"/>
                  <a:gd name="T31" fmla="*/ 18 h 55"/>
                  <a:gd name="T32" fmla="*/ 61 w 70"/>
                  <a:gd name="T33" fmla="*/ 18 h 55"/>
                  <a:gd name="T34" fmla="*/ 62 w 70"/>
                  <a:gd name="T35" fmla="*/ 17 h 55"/>
                  <a:gd name="T36" fmla="*/ 64 w 70"/>
                  <a:gd name="T37" fmla="*/ 18 h 55"/>
                  <a:gd name="T38" fmla="*/ 67 w 70"/>
                  <a:gd name="T39" fmla="*/ 18 h 55"/>
                  <a:gd name="T40" fmla="*/ 64 w 70"/>
                  <a:gd name="T41" fmla="*/ 9 h 55"/>
                  <a:gd name="T42" fmla="*/ 62 w 70"/>
                  <a:gd name="T43" fmla="*/ 11 h 55"/>
                  <a:gd name="T44" fmla="*/ 61 w 70"/>
                  <a:gd name="T45" fmla="*/ 12 h 55"/>
                  <a:gd name="T46" fmla="*/ 64 w 70"/>
                  <a:gd name="T47" fmla="*/ 9 h 55"/>
                  <a:gd name="T48" fmla="*/ 65 w 70"/>
                  <a:gd name="T49" fmla="*/ 9 h 55"/>
                  <a:gd name="T50" fmla="*/ 70 w 70"/>
                  <a:gd name="T51" fmla="*/ 24 h 55"/>
                  <a:gd name="T52" fmla="*/ 68 w 70"/>
                  <a:gd name="T53" fmla="*/ 27 h 55"/>
                  <a:gd name="T54" fmla="*/ 65 w 70"/>
                  <a:gd name="T55" fmla="*/ 24 h 55"/>
                  <a:gd name="T56" fmla="*/ 62 w 70"/>
                  <a:gd name="T57" fmla="*/ 26 h 55"/>
                  <a:gd name="T58" fmla="*/ 61 w 70"/>
                  <a:gd name="T59" fmla="*/ 27 h 55"/>
                  <a:gd name="T60" fmla="*/ 61 w 70"/>
                  <a:gd name="T61" fmla="*/ 31 h 55"/>
                  <a:gd name="T62" fmla="*/ 53 w 70"/>
                  <a:gd name="T63" fmla="*/ 31 h 55"/>
                  <a:gd name="T64" fmla="*/ 37 w 70"/>
                  <a:gd name="T65" fmla="*/ 37 h 55"/>
                  <a:gd name="T66" fmla="*/ 26 w 70"/>
                  <a:gd name="T67" fmla="*/ 40 h 55"/>
                  <a:gd name="T68" fmla="*/ 20 w 70"/>
                  <a:gd name="T69" fmla="*/ 43 h 55"/>
                  <a:gd name="T70" fmla="*/ 15 w 70"/>
                  <a:gd name="T71" fmla="*/ 49 h 55"/>
                  <a:gd name="T72" fmla="*/ 15 w 70"/>
                  <a:gd name="T73" fmla="*/ 54 h 55"/>
                  <a:gd name="T74" fmla="*/ 12 w 70"/>
                  <a:gd name="T75" fmla="*/ 55 h 55"/>
                  <a:gd name="T76" fmla="*/ 0 w 70"/>
                  <a:gd name="T77" fmla="*/ 48 h 55"/>
                  <a:gd name="T78" fmla="*/ 0 w 70"/>
                  <a:gd name="T79" fmla="*/ 46 h 55"/>
                  <a:gd name="T80" fmla="*/ 2 w 70"/>
                  <a:gd name="T81" fmla="*/ 46 h 55"/>
                  <a:gd name="T82" fmla="*/ 5 w 70"/>
                  <a:gd name="T83" fmla="*/ 43 h 55"/>
                  <a:gd name="T84" fmla="*/ 8 w 70"/>
                  <a:gd name="T85" fmla="*/ 45 h 55"/>
                  <a:gd name="T86" fmla="*/ 11 w 70"/>
                  <a:gd name="T87" fmla="*/ 43 h 55"/>
                  <a:gd name="T88" fmla="*/ 12 w 70"/>
                  <a:gd name="T89" fmla="*/ 39 h 55"/>
                  <a:gd name="T90" fmla="*/ 14 w 70"/>
                  <a:gd name="T91" fmla="*/ 31 h 55"/>
                  <a:gd name="T92" fmla="*/ 15 w 70"/>
                  <a:gd name="T93" fmla="*/ 27 h 55"/>
                  <a:gd name="T94" fmla="*/ 18 w 70"/>
                  <a:gd name="T95" fmla="*/ 21 h 55"/>
                  <a:gd name="T96" fmla="*/ 18 w 70"/>
                  <a:gd name="T97" fmla="*/ 18 h 55"/>
                  <a:gd name="T98" fmla="*/ 21 w 70"/>
                  <a:gd name="T99" fmla="*/ 15 h 55"/>
                  <a:gd name="T100" fmla="*/ 21 w 70"/>
                  <a:gd name="T101" fmla="*/ 11 h 55"/>
                  <a:gd name="T102" fmla="*/ 23 w 70"/>
                  <a:gd name="T103" fmla="*/ 9 h 55"/>
                  <a:gd name="T104" fmla="*/ 26 w 70"/>
                  <a:gd name="T105" fmla="*/ 8 h 55"/>
                  <a:gd name="T106" fmla="*/ 32 w 70"/>
                  <a:gd name="T107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55">
                    <a:moveTo>
                      <a:pt x="33" y="0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8"/>
                    </a:lnTo>
                    <a:lnTo>
                      <a:pt x="56" y="21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4" y="15"/>
                    </a:lnTo>
                    <a:lnTo>
                      <a:pt x="64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5" y="12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7" y="15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58" y="31"/>
                    </a:lnTo>
                    <a:lnTo>
                      <a:pt x="53" y="31"/>
                    </a:lnTo>
                    <a:lnTo>
                      <a:pt x="50" y="33"/>
                    </a:lnTo>
                    <a:lnTo>
                      <a:pt x="37" y="37"/>
                    </a:lnTo>
                    <a:lnTo>
                      <a:pt x="30" y="39"/>
                    </a:lnTo>
                    <a:lnTo>
                      <a:pt x="26" y="40"/>
                    </a:lnTo>
                    <a:lnTo>
                      <a:pt x="23" y="43"/>
                    </a:lnTo>
                    <a:lnTo>
                      <a:pt x="20" y="43"/>
                    </a:lnTo>
                    <a:lnTo>
                      <a:pt x="18" y="46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15" y="54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9" y="54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8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73EDEC48-7623-4AB3-A175-694EE93D9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1601"/>
                <a:ext cx="37" cy="21"/>
              </a:xfrm>
              <a:custGeom>
                <a:avLst/>
                <a:gdLst>
                  <a:gd name="T0" fmla="*/ 48 w 72"/>
                  <a:gd name="T1" fmla="*/ 39 h 42"/>
                  <a:gd name="T2" fmla="*/ 51 w 72"/>
                  <a:gd name="T3" fmla="*/ 39 h 42"/>
                  <a:gd name="T4" fmla="*/ 57 w 72"/>
                  <a:gd name="T5" fmla="*/ 38 h 42"/>
                  <a:gd name="T6" fmla="*/ 63 w 72"/>
                  <a:gd name="T7" fmla="*/ 36 h 42"/>
                  <a:gd name="T8" fmla="*/ 66 w 72"/>
                  <a:gd name="T9" fmla="*/ 36 h 42"/>
                  <a:gd name="T10" fmla="*/ 68 w 72"/>
                  <a:gd name="T11" fmla="*/ 32 h 42"/>
                  <a:gd name="T12" fmla="*/ 71 w 72"/>
                  <a:gd name="T13" fmla="*/ 32 h 42"/>
                  <a:gd name="T14" fmla="*/ 71 w 72"/>
                  <a:gd name="T15" fmla="*/ 31 h 42"/>
                  <a:gd name="T16" fmla="*/ 72 w 72"/>
                  <a:gd name="T17" fmla="*/ 29 h 42"/>
                  <a:gd name="T18" fmla="*/ 72 w 72"/>
                  <a:gd name="T19" fmla="*/ 26 h 42"/>
                  <a:gd name="T20" fmla="*/ 72 w 72"/>
                  <a:gd name="T21" fmla="*/ 22 h 42"/>
                  <a:gd name="T22" fmla="*/ 69 w 72"/>
                  <a:gd name="T23" fmla="*/ 19 h 42"/>
                  <a:gd name="T24" fmla="*/ 60 w 72"/>
                  <a:gd name="T25" fmla="*/ 11 h 42"/>
                  <a:gd name="T26" fmla="*/ 59 w 72"/>
                  <a:gd name="T27" fmla="*/ 8 h 42"/>
                  <a:gd name="T28" fmla="*/ 56 w 72"/>
                  <a:gd name="T29" fmla="*/ 5 h 42"/>
                  <a:gd name="T30" fmla="*/ 53 w 72"/>
                  <a:gd name="T31" fmla="*/ 3 h 42"/>
                  <a:gd name="T32" fmla="*/ 51 w 72"/>
                  <a:gd name="T33" fmla="*/ 0 h 42"/>
                  <a:gd name="T34" fmla="*/ 48 w 72"/>
                  <a:gd name="T35" fmla="*/ 0 h 42"/>
                  <a:gd name="T36" fmla="*/ 48 w 72"/>
                  <a:gd name="T37" fmla="*/ 1 h 42"/>
                  <a:gd name="T38" fmla="*/ 48 w 72"/>
                  <a:gd name="T39" fmla="*/ 1 h 42"/>
                  <a:gd name="T40" fmla="*/ 51 w 72"/>
                  <a:gd name="T41" fmla="*/ 3 h 42"/>
                  <a:gd name="T42" fmla="*/ 53 w 72"/>
                  <a:gd name="T43" fmla="*/ 4 h 42"/>
                  <a:gd name="T44" fmla="*/ 54 w 72"/>
                  <a:gd name="T45" fmla="*/ 8 h 42"/>
                  <a:gd name="T46" fmla="*/ 54 w 72"/>
                  <a:gd name="T47" fmla="*/ 11 h 42"/>
                  <a:gd name="T48" fmla="*/ 53 w 72"/>
                  <a:gd name="T49" fmla="*/ 14 h 42"/>
                  <a:gd name="T50" fmla="*/ 51 w 72"/>
                  <a:gd name="T51" fmla="*/ 19 h 42"/>
                  <a:gd name="T52" fmla="*/ 48 w 72"/>
                  <a:gd name="T53" fmla="*/ 23 h 42"/>
                  <a:gd name="T54" fmla="*/ 48 w 72"/>
                  <a:gd name="T55" fmla="*/ 25 h 42"/>
                  <a:gd name="T56" fmla="*/ 44 w 72"/>
                  <a:gd name="T57" fmla="*/ 26 h 42"/>
                  <a:gd name="T58" fmla="*/ 41 w 72"/>
                  <a:gd name="T59" fmla="*/ 26 h 42"/>
                  <a:gd name="T60" fmla="*/ 32 w 72"/>
                  <a:gd name="T61" fmla="*/ 29 h 42"/>
                  <a:gd name="T62" fmla="*/ 26 w 72"/>
                  <a:gd name="T63" fmla="*/ 31 h 42"/>
                  <a:gd name="T64" fmla="*/ 23 w 72"/>
                  <a:gd name="T65" fmla="*/ 32 h 42"/>
                  <a:gd name="T66" fmla="*/ 18 w 72"/>
                  <a:gd name="T67" fmla="*/ 32 h 42"/>
                  <a:gd name="T68" fmla="*/ 15 w 72"/>
                  <a:gd name="T69" fmla="*/ 32 h 42"/>
                  <a:gd name="T70" fmla="*/ 12 w 72"/>
                  <a:gd name="T71" fmla="*/ 31 h 42"/>
                  <a:gd name="T72" fmla="*/ 7 w 72"/>
                  <a:gd name="T73" fmla="*/ 29 h 42"/>
                  <a:gd name="T74" fmla="*/ 6 w 72"/>
                  <a:gd name="T75" fmla="*/ 26 h 42"/>
                  <a:gd name="T76" fmla="*/ 3 w 72"/>
                  <a:gd name="T77" fmla="*/ 26 h 42"/>
                  <a:gd name="T78" fmla="*/ 1 w 72"/>
                  <a:gd name="T79" fmla="*/ 26 h 42"/>
                  <a:gd name="T80" fmla="*/ 0 w 72"/>
                  <a:gd name="T81" fmla="*/ 28 h 42"/>
                  <a:gd name="T82" fmla="*/ 1 w 72"/>
                  <a:gd name="T83" fmla="*/ 29 h 42"/>
                  <a:gd name="T84" fmla="*/ 3 w 72"/>
                  <a:gd name="T85" fmla="*/ 28 h 42"/>
                  <a:gd name="T86" fmla="*/ 4 w 72"/>
                  <a:gd name="T87" fmla="*/ 29 h 42"/>
                  <a:gd name="T88" fmla="*/ 6 w 72"/>
                  <a:gd name="T89" fmla="*/ 29 h 42"/>
                  <a:gd name="T90" fmla="*/ 7 w 72"/>
                  <a:gd name="T91" fmla="*/ 32 h 42"/>
                  <a:gd name="T92" fmla="*/ 9 w 72"/>
                  <a:gd name="T93" fmla="*/ 35 h 42"/>
                  <a:gd name="T94" fmla="*/ 12 w 72"/>
                  <a:gd name="T95" fmla="*/ 36 h 42"/>
                  <a:gd name="T96" fmla="*/ 18 w 72"/>
                  <a:gd name="T97" fmla="*/ 38 h 42"/>
                  <a:gd name="T98" fmla="*/ 23 w 72"/>
                  <a:gd name="T99" fmla="*/ 39 h 42"/>
                  <a:gd name="T100" fmla="*/ 37 w 72"/>
                  <a:gd name="T101" fmla="*/ 41 h 42"/>
                  <a:gd name="T102" fmla="*/ 41 w 72"/>
                  <a:gd name="T103" fmla="*/ 42 h 42"/>
                  <a:gd name="T104" fmla="*/ 44 w 72"/>
                  <a:gd name="T105" fmla="*/ 41 h 42"/>
                  <a:gd name="T106" fmla="*/ 48 w 72"/>
                  <a:gd name="T10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2">
                    <a:moveTo>
                      <a:pt x="48" y="39"/>
                    </a:move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6" y="36"/>
                    </a:lnTo>
                    <a:lnTo>
                      <a:pt x="68" y="32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29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69" y="19"/>
                    </a:lnTo>
                    <a:lnTo>
                      <a:pt x="60" y="11"/>
                    </a:lnTo>
                    <a:lnTo>
                      <a:pt x="59" y="8"/>
                    </a:lnTo>
                    <a:lnTo>
                      <a:pt x="56" y="5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4" y="8"/>
                    </a:lnTo>
                    <a:lnTo>
                      <a:pt x="54" y="11"/>
                    </a:lnTo>
                    <a:lnTo>
                      <a:pt x="53" y="14"/>
                    </a:lnTo>
                    <a:lnTo>
                      <a:pt x="51" y="19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2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5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12" y="36"/>
                    </a:lnTo>
                    <a:lnTo>
                      <a:pt x="18" y="38"/>
                    </a:lnTo>
                    <a:lnTo>
                      <a:pt x="23" y="39"/>
                    </a:lnTo>
                    <a:lnTo>
                      <a:pt x="37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8" y="3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" name="Freeform 125">
              <a:extLst>
                <a:ext uri="{FF2B5EF4-FFF2-40B4-BE49-F238E27FC236}">
                  <a16:creationId xmlns:a16="http://schemas.microsoft.com/office/drawing/2014/main" id="{DFAC8146-917A-495F-AAF8-B96FA23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204" y="3060666"/>
              <a:ext cx="191857" cy="175397"/>
            </a:xfrm>
            <a:custGeom>
              <a:avLst/>
              <a:gdLst>
                <a:gd name="T0" fmla="*/ 315 w 358"/>
                <a:gd name="T1" fmla="*/ 3 h 340"/>
                <a:gd name="T2" fmla="*/ 358 w 358"/>
                <a:gd name="T3" fmla="*/ 148 h 340"/>
                <a:gd name="T4" fmla="*/ 355 w 358"/>
                <a:gd name="T5" fmla="*/ 151 h 340"/>
                <a:gd name="T6" fmla="*/ 351 w 358"/>
                <a:gd name="T7" fmla="*/ 152 h 340"/>
                <a:gd name="T8" fmla="*/ 354 w 358"/>
                <a:gd name="T9" fmla="*/ 161 h 340"/>
                <a:gd name="T10" fmla="*/ 355 w 358"/>
                <a:gd name="T11" fmla="*/ 170 h 340"/>
                <a:gd name="T12" fmla="*/ 352 w 358"/>
                <a:gd name="T13" fmla="*/ 177 h 340"/>
                <a:gd name="T14" fmla="*/ 340 w 358"/>
                <a:gd name="T15" fmla="*/ 176 h 340"/>
                <a:gd name="T16" fmla="*/ 334 w 358"/>
                <a:gd name="T17" fmla="*/ 177 h 340"/>
                <a:gd name="T18" fmla="*/ 324 w 358"/>
                <a:gd name="T19" fmla="*/ 183 h 340"/>
                <a:gd name="T20" fmla="*/ 318 w 358"/>
                <a:gd name="T21" fmla="*/ 188 h 340"/>
                <a:gd name="T22" fmla="*/ 308 w 358"/>
                <a:gd name="T23" fmla="*/ 186 h 340"/>
                <a:gd name="T24" fmla="*/ 303 w 358"/>
                <a:gd name="T25" fmla="*/ 192 h 340"/>
                <a:gd name="T26" fmla="*/ 296 w 358"/>
                <a:gd name="T27" fmla="*/ 194 h 340"/>
                <a:gd name="T28" fmla="*/ 284 w 358"/>
                <a:gd name="T29" fmla="*/ 200 h 340"/>
                <a:gd name="T30" fmla="*/ 275 w 358"/>
                <a:gd name="T31" fmla="*/ 204 h 340"/>
                <a:gd name="T32" fmla="*/ 266 w 358"/>
                <a:gd name="T33" fmla="*/ 208 h 340"/>
                <a:gd name="T34" fmla="*/ 259 w 358"/>
                <a:gd name="T35" fmla="*/ 214 h 340"/>
                <a:gd name="T36" fmla="*/ 247 w 358"/>
                <a:gd name="T37" fmla="*/ 214 h 340"/>
                <a:gd name="T38" fmla="*/ 240 w 358"/>
                <a:gd name="T39" fmla="*/ 215 h 340"/>
                <a:gd name="T40" fmla="*/ 230 w 358"/>
                <a:gd name="T41" fmla="*/ 226 h 340"/>
                <a:gd name="T42" fmla="*/ 219 w 358"/>
                <a:gd name="T43" fmla="*/ 221 h 340"/>
                <a:gd name="T44" fmla="*/ 211 w 358"/>
                <a:gd name="T45" fmla="*/ 224 h 340"/>
                <a:gd name="T46" fmla="*/ 202 w 358"/>
                <a:gd name="T47" fmla="*/ 229 h 340"/>
                <a:gd name="T48" fmla="*/ 197 w 358"/>
                <a:gd name="T49" fmla="*/ 233 h 340"/>
                <a:gd name="T50" fmla="*/ 193 w 358"/>
                <a:gd name="T51" fmla="*/ 232 h 340"/>
                <a:gd name="T52" fmla="*/ 179 w 358"/>
                <a:gd name="T53" fmla="*/ 235 h 340"/>
                <a:gd name="T54" fmla="*/ 170 w 358"/>
                <a:gd name="T55" fmla="*/ 241 h 340"/>
                <a:gd name="T56" fmla="*/ 161 w 358"/>
                <a:gd name="T57" fmla="*/ 241 h 340"/>
                <a:gd name="T58" fmla="*/ 159 w 358"/>
                <a:gd name="T59" fmla="*/ 235 h 340"/>
                <a:gd name="T60" fmla="*/ 156 w 358"/>
                <a:gd name="T61" fmla="*/ 230 h 340"/>
                <a:gd name="T62" fmla="*/ 155 w 358"/>
                <a:gd name="T63" fmla="*/ 233 h 340"/>
                <a:gd name="T64" fmla="*/ 153 w 358"/>
                <a:gd name="T65" fmla="*/ 242 h 340"/>
                <a:gd name="T66" fmla="*/ 150 w 358"/>
                <a:gd name="T67" fmla="*/ 247 h 340"/>
                <a:gd name="T68" fmla="*/ 146 w 358"/>
                <a:gd name="T69" fmla="*/ 253 h 340"/>
                <a:gd name="T70" fmla="*/ 141 w 358"/>
                <a:gd name="T71" fmla="*/ 257 h 340"/>
                <a:gd name="T72" fmla="*/ 135 w 358"/>
                <a:gd name="T73" fmla="*/ 259 h 340"/>
                <a:gd name="T74" fmla="*/ 134 w 358"/>
                <a:gd name="T75" fmla="*/ 263 h 340"/>
                <a:gd name="T76" fmla="*/ 129 w 358"/>
                <a:gd name="T77" fmla="*/ 272 h 340"/>
                <a:gd name="T78" fmla="*/ 120 w 358"/>
                <a:gd name="T79" fmla="*/ 278 h 340"/>
                <a:gd name="T80" fmla="*/ 113 w 358"/>
                <a:gd name="T81" fmla="*/ 278 h 340"/>
                <a:gd name="T82" fmla="*/ 106 w 358"/>
                <a:gd name="T83" fmla="*/ 286 h 340"/>
                <a:gd name="T84" fmla="*/ 101 w 358"/>
                <a:gd name="T85" fmla="*/ 289 h 340"/>
                <a:gd name="T86" fmla="*/ 94 w 358"/>
                <a:gd name="T87" fmla="*/ 292 h 340"/>
                <a:gd name="T88" fmla="*/ 88 w 358"/>
                <a:gd name="T89" fmla="*/ 298 h 340"/>
                <a:gd name="T90" fmla="*/ 82 w 358"/>
                <a:gd name="T91" fmla="*/ 301 h 340"/>
                <a:gd name="T92" fmla="*/ 70 w 358"/>
                <a:gd name="T93" fmla="*/ 313 h 340"/>
                <a:gd name="T94" fmla="*/ 64 w 358"/>
                <a:gd name="T95" fmla="*/ 320 h 340"/>
                <a:gd name="T96" fmla="*/ 61 w 358"/>
                <a:gd name="T97" fmla="*/ 322 h 340"/>
                <a:gd name="T98" fmla="*/ 54 w 358"/>
                <a:gd name="T99" fmla="*/ 329 h 340"/>
                <a:gd name="T100" fmla="*/ 48 w 358"/>
                <a:gd name="T101" fmla="*/ 332 h 340"/>
                <a:gd name="T102" fmla="*/ 42 w 358"/>
                <a:gd name="T103" fmla="*/ 335 h 340"/>
                <a:gd name="T104" fmla="*/ 39 w 358"/>
                <a:gd name="T105" fmla="*/ 338 h 340"/>
                <a:gd name="T106" fmla="*/ 36 w 358"/>
                <a:gd name="T107" fmla="*/ 338 h 340"/>
                <a:gd name="T108" fmla="*/ 18 w 358"/>
                <a:gd name="T109" fmla="*/ 316 h 340"/>
                <a:gd name="T110" fmla="*/ 24 w 358"/>
                <a:gd name="T111" fmla="*/ 174 h 340"/>
                <a:gd name="T112" fmla="*/ 27 w 358"/>
                <a:gd name="T113" fmla="*/ 68 h 340"/>
                <a:gd name="T114" fmla="*/ 140 w 358"/>
                <a:gd name="T115" fmla="*/ 52 h 340"/>
                <a:gd name="T116" fmla="*/ 138 w 358"/>
                <a:gd name="T117" fmla="*/ 46 h 340"/>
                <a:gd name="T118" fmla="*/ 140 w 358"/>
                <a:gd name="T119" fmla="*/ 43 h 340"/>
                <a:gd name="T120" fmla="*/ 166 w 358"/>
                <a:gd name="T121" fmla="*/ 37 h 340"/>
                <a:gd name="T122" fmla="*/ 175 w 358"/>
                <a:gd name="T123" fmla="*/ 3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" h="340">
                  <a:moveTo>
                    <a:pt x="209" y="27"/>
                  </a:moveTo>
                  <a:lnTo>
                    <a:pt x="311" y="1"/>
                  </a:lnTo>
                  <a:lnTo>
                    <a:pt x="314" y="0"/>
                  </a:lnTo>
                  <a:lnTo>
                    <a:pt x="315" y="3"/>
                  </a:lnTo>
                  <a:lnTo>
                    <a:pt x="337" y="75"/>
                  </a:lnTo>
                  <a:lnTo>
                    <a:pt x="351" y="121"/>
                  </a:lnTo>
                  <a:lnTo>
                    <a:pt x="357" y="145"/>
                  </a:lnTo>
                  <a:lnTo>
                    <a:pt x="358" y="148"/>
                  </a:lnTo>
                  <a:lnTo>
                    <a:pt x="358" y="149"/>
                  </a:lnTo>
                  <a:lnTo>
                    <a:pt x="358" y="149"/>
                  </a:lnTo>
                  <a:lnTo>
                    <a:pt x="357" y="151"/>
                  </a:lnTo>
                  <a:lnTo>
                    <a:pt x="355" y="151"/>
                  </a:lnTo>
                  <a:lnTo>
                    <a:pt x="354" y="149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1" y="152"/>
                  </a:lnTo>
                  <a:lnTo>
                    <a:pt x="349" y="156"/>
                  </a:lnTo>
                  <a:lnTo>
                    <a:pt x="351" y="158"/>
                  </a:lnTo>
                  <a:lnTo>
                    <a:pt x="352" y="159"/>
                  </a:lnTo>
                  <a:lnTo>
                    <a:pt x="354" y="161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4" y="168"/>
                  </a:lnTo>
                  <a:lnTo>
                    <a:pt x="355" y="170"/>
                  </a:lnTo>
                  <a:lnTo>
                    <a:pt x="355" y="171"/>
                  </a:lnTo>
                  <a:lnTo>
                    <a:pt x="355" y="174"/>
                  </a:lnTo>
                  <a:lnTo>
                    <a:pt x="352" y="176"/>
                  </a:lnTo>
                  <a:lnTo>
                    <a:pt x="352" y="177"/>
                  </a:lnTo>
                  <a:lnTo>
                    <a:pt x="351" y="176"/>
                  </a:lnTo>
                  <a:lnTo>
                    <a:pt x="345" y="176"/>
                  </a:lnTo>
                  <a:lnTo>
                    <a:pt x="342" y="174"/>
                  </a:lnTo>
                  <a:lnTo>
                    <a:pt x="340" y="176"/>
                  </a:lnTo>
                  <a:lnTo>
                    <a:pt x="339" y="176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4" y="177"/>
                  </a:lnTo>
                  <a:lnTo>
                    <a:pt x="334" y="177"/>
                  </a:lnTo>
                  <a:lnTo>
                    <a:pt x="331" y="177"/>
                  </a:lnTo>
                  <a:lnTo>
                    <a:pt x="327" y="179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5"/>
                  </a:lnTo>
                  <a:lnTo>
                    <a:pt x="321" y="188"/>
                  </a:lnTo>
                  <a:lnTo>
                    <a:pt x="318" y="188"/>
                  </a:lnTo>
                  <a:lnTo>
                    <a:pt x="311" y="188"/>
                  </a:lnTo>
                  <a:lnTo>
                    <a:pt x="312" y="188"/>
                  </a:lnTo>
                  <a:lnTo>
                    <a:pt x="309" y="186"/>
                  </a:lnTo>
                  <a:lnTo>
                    <a:pt x="308" y="186"/>
                  </a:lnTo>
                  <a:lnTo>
                    <a:pt x="305" y="186"/>
                  </a:lnTo>
                  <a:lnTo>
                    <a:pt x="305" y="189"/>
                  </a:lnTo>
                  <a:lnTo>
                    <a:pt x="305" y="189"/>
                  </a:lnTo>
                  <a:lnTo>
                    <a:pt x="303" y="192"/>
                  </a:lnTo>
                  <a:lnTo>
                    <a:pt x="302" y="194"/>
                  </a:lnTo>
                  <a:lnTo>
                    <a:pt x="299" y="195"/>
                  </a:lnTo>
                  <a:lnTo>
                    <a:pt x="298" y="194"/>
                  </a:lnTo>
                  <a:lnTo>
                    <a:pt x="296" y="194"/>
                  </a:lnTo>
                  <a:lnTo>
                    <a:pt x="293" y="194"/>
                  </a:lnTo>
                  <a:lnTo>
                    <a:pt x="289" y="197"/>
                  </a:lnTo>
                  <a:lnTo>
                    <a:pt x="287" y="200"/>
                  </a:lnTo>
                  <a:lnTo>
                    <a:pt x="284" y="200"/>
                  </a:lnTo>
                  <a:lnTo>
                    <a:pt x="281" y="198"/>
                  </a:lnTo>
                  <a:lnTo>
                    <a:pt x="280" y="200"/>
                  </a:lnTo>
                  <a:lnTo>
                    <a:pt x="278" y="203"/>
                  </a:lnTo>
                  <a:lnTo>
                    <a:pt x="275" y="204"/>
                  </a:lnTo>
                  <a:lnTo>
                    <a:pt x="272" y="206"/>
                  </a:lnTo>
                  <a:lnTo>
                    <a:pt x="271" y="206"/>
                  </a:lnTo>
                  <a:lnTo>
                    <a:pt x="269" y="208"/>
                  </a:lnTo>
                  <a:lnTo>
                    <a:pt x="266" y="208"/>
                  </a:lnTo>
                  <a:lnTo>
                    <a:pt x="262" y="211"/>
                  </a:lnTo>
                  <a:lnTo>
                    <a:pt x="261" y="211"/>
                  </a:lnTo>
                  <a:lnTo>
                    <a:pt x="259" y="211"/>
                  </a:lnTo>
                  <a:lnTo>
                    <a:pt x="259" y="214"/>
                  </a:lnTo>
                  <a:lnTo>
                    <a:pt x="256" y="214"/>
                  </a:lnTo>
                  <a:lnTo>
                    <a:pt x="253" y="214"/>
                  </a:lnTo>
                  <a:lnTo>
                    <a:pt x="250" y="214"/>
                  </a:lnTo>
                  <a:lnTo>
                    <a:pt x="247" y="214"/>
                  </a:lnTo>
                  <a:lnTo>
                    <a:pt x="244" y="214"/>
                  </a:lnTo>
                  <a:lnTo>
                    <a:pt x="244" y="214"/>
                  </a:lnTo>
                  <a:lnTo>
                    <a:pt x="241" y="214"/>
                  </a:lnTo>
                  <a:lnTo>
                    <a:pt x="240" y="215"/>
                  </a:lnTo>
                  <a:lnTo>
                    <a:pt x="235" y="220"/>
                  </a:lnTo>
                  <a:lnTo>
                    <a:pt x="235" y="221"/>
                  </a:lnTo>
                  <a:lnTo>
                    <a:pt x="232" y="223"/>
                  </a:lnTo>
                  <a:lnTo>
                    <a:pt x="230" y="226"/>
                  </a:lnTo>
                  <a:lnTo>
                    <a:pt x="227" y="224"/>
                  </a:lnTo>
                  <a:lnTo>
                    <a:pt x="225" y="223"/>
                  </a:lnTo>
                  <a:lnTo>
                    <a:pt x="224" y="223"/>
                  </a:lnTo>
                  <a:lnTo>
                    <a:pt x="219" y="221"/>
                  </a:lnTo>
                  <a:lnTo>
                    <a:pt x="218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4"/>
                  </a:lnTo>
                  <a:lnTo>
                    <a:pt x="208" y="226"/>
                  </a:lnTo>
                  <a:lnTo>
                    <a:pt x="206" y="226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2" y="232"/>
                  </a:lnTo>
                  <a:lnTo>
                    <a:pt x="200" y="233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4" y="232"/>
                  </a:lnTo>
                  <a:lnTo>
                    <a:pt x="193" y="232"/>
                  </a:lnTo>
                  <a:lnTo>
                    <a:pt x="188" y="232"/>
                  </a:lnTo>
                  <a:lnTo>
                    <a:pt x="185" y="232"/>
                  </a:lnTo>
                  <a:lnTo>
                    <a:pt x="184" y="232"/>
                  </a:lnTo>
                  <a:lnTo>
                    <a:pt x="179" y="235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2" y="241"/>
                  </a:lnTo>
                  <a:lnTo>
                    <a:pt x="170" y="241"/>
                  </a:lnTo>
                  <a:lnTo>
                    <a:pt x="167" y="241"/>
                  </a:lnTo>
                  <a:lnTo>
                    <a:pt x="166" y="244"/>
                  </a:lnTo>
                  <a:lnTo>
                    <a:pt x="163" y="242"/>
                  </a:lnTo>
                  <a:lnTo>
                    <a:pt x="161" y="241"/>
                  </a:lnTo>
                  <a:lnTo>
                    <a:pt x="159" y="238"/>
                  </a:lnTo>
                  <a:lnTo>
                    <a:pt x="159" y="238"/>
                  </a:lnTo>
                  <a:lnTo>
                    <a:pt x="159" y="236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2"/>
                  </a:lnTo>
                  <a:lnTo>
                    <a:pt x="156" y="229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5" y="232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8"/>
                  </a:lnTo>
                  <a:lnTo>
                    <a:pt x="153" y="241"/>
                  </a:lnTo>
                  <a:lnTo>
                    <a:pt x="153" y="242"/>
                  </a:lnTo>
                  <a:lnTo>
                    <a:pt x="153" y="244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7"/>
                  </a:lnTo>
                  <a:lnTo>
                    <a:pt x="150" y="250"/>
                  </a:lnTo>
                  <a:lnTo>
                    <a:pt x="149" y="250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44" y="256"/>
                  </a:lnTo>
                  <a:lnTo>
                    <a:pt x="144" y="257"/>
                  </a:lnTo>
                  <a:lnTo>
                    <a:pt x="143" y="259"/>
                  </a:lnTo>
                  <a:lnTo>
                    <a:pt x="141" y="257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7" y="259"/>
                  </a:lnTo>
                  <a:lnTo>
                    <a:pt x="135" y="259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4"/>
                  </a:lnTo>
                  <a:lnTo>
                    <a:pt x="132" y="266"/>
                  </a:lnTo>
                  <a:lnTo>
                    <a:pt x="131" y="269"/>
                  </a:lnTo>
                  <a:lnTo>
                    <a:pt x="129" y="272"/>
                  </a:lnTo>
                  <a:lnTo>
                    <a:pt x="129" y="273"/>
                  </a:lnTo>
                  <a:lnTo>
                    <a:pt x="128" y="276"/>
                  </a:lnTo>
                  <a:lnTo>
                    <a:pt x="125" y="278"/>
                  </a:lnTo>
                  <a:lnTo>
                    <a:pt x="120" y="278"/>
                  </a:lnTo>
                  <a:lnTo>
                    <a:pt x="119" y="276"/>
                  </a:lnTo>
                  <a:lnTo>
                    <a:pt x="119" y="276"/>
                  </a:lnTo>
                  <a:lnTo>
                    <a:pt x="117" y="276"/>
                  </a:lnTo>
                  <a:lnTo>
                    <a:pt x="113" y="278"/>
                  </a:lnTo>
                  <a:lnTo>
                    <a:pt x="111" y="281"/>
                  </a:lnTo>
                  <a:lnTo>
                    <a:pt x="110" y="281"/>
                  </a:lnTo>
                  <a:lnTo>
                    <a:pt x="110" y="282"/>
                  </a:lnTo>
                  <a:lnTo>
                    <a:pt x="106" y="286"/>
                  </a:lnTo>
                  <a:lnTo>
                    <a:pt x="106" y="288"/>
                  </a:lnTo>
                  <a:lnTo>
                    <a:pt x="104" y="289"/>
                  </a:lnTo>
                  <a:lnTo>
                    <a:pt x="103" y="289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97" y="292"/>
                  </a:lnTo>
                  <a:lnTo>
                    <a:pt x="95" y="292"/>
                  </a:lnTo>
                  <a:lnTo>
                    <a:pt x="94" y="292"/>
                  </a:lnTo>
                  <a:lnTo>
                    <a:pt x="92" y="294"/>
                  </a:lnTo>
                  <a:lnTo>
                    <a:pt x="91" y="295"/>
                  </a:lnTo>
                  <a:lnTo>
                    <a:pt x="88" y="297"/>
                  </a:lnTo>
                  <a:lnTo>
                    <a:pt x="88" y="298"/>
                  </a:lnTo>
                  <a:lnTo>
                    <a:pt x="85" y="298"/>
                  </a:lnTo>
                  <a:lnTo>
                    <a:pt x="85" y="300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3"/>
                  </a:lnTo>
                  <a:lnTo>
                    <a:pt x="79" y="307"/>
                  </a:lnTo>
                  <a:lnTo>
                    <a:pt x="73" y="312"/>
                  </a:lnTo>
                  <a:lnTo>
                    <a:pt x="70" y="313"/>
                  </a:lnTo>
                  <a:lnTo>
                    <a:pt x="69" y="317"/>
                  </a:lnTo>
                  <a:lnTo>
                    <a:pt x="67" y="317"/>
                  </a:lnTo>
                  <a:lnTo>
                    <a:pt x="66" y="319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3" y="322"/>
                  </a:lnTo>
                  <a:lnTo>
                    <a:pt x="61" y="322"/>
                  </a:lnTo>
                  <a:lnTo>
                    <a:pt x="61" y="323"/>
                  </a:lnTo>
                  <a:lnTo>
                    <a:pt x="58" y="323"/>
                  </a:lnTo>
                  <a:lnTo>
                    <a:pt x="58" y="326"/>
                  </a:lnTo>
                  <a:lnTo>
                    <a:pt x="54" y="329"/>
                  </a:lnTo>
                  <a:lnTo>
                    <a:pt x="54" y="329"/>
                  </a:lnTo>
                  <a:lnTo>
                    <a:pt x="54" y="331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5" y="334"/>
                  </a:lnTo>
                  <a:lnTo>
                    <a:pt x="44" y="334"/>
                  </a:lnTo>
                  <a:lnTo>
                    <a:pt x="42" y="335"/>
                  </a:lnTo>
                  <a:lnTo>
                    <a:pt x="41" y="337"/>
                  </a:lnTo>
                  <a:lnTo>
                    <a:pt x="39" y="337"/>
                  </a:lnTo>
                  <a:lnTo>
                    <a:pt x="39" y="337"/>
                  </a:lnTo>
                  <a:lnTo>
                    <a:pt x="39" y="338"/>
                  </a:lnTo>
                  <a:lnTo>
                    <a:pt x="39" y="340"/>
                  </a:lnTo>
                  <a:lnTo>
                    <a:pt x="39" y="340"/>
                  </a:lnTo>
                  <a:lnTo>
                    <a:pt x="38" y="340"/>
                  </a:lnTo>
                  <a:lnTo>
                    <a:pt x="36" y="338"/>
                  </a:lnTo>
                  <a:lnTo>
                    <a:pt x="36" y="337"/>
                  </a:lnTo>
                  <a:lnTo>
                    <a:pt x="36" y="335"/>
                  </a:lnTo>
                  <a:lnTo>
                    <a:pt x="36" y="334"/>
                  </a:lnTo>
                  <a:lnTo>
                    <a:pt x="18" y="316"/>
                  </a:lnTo>
                  <a:lnTo>
                    <a:pt x="38" y="295"/>
                  </a:lnTo>
                  <a:lnTo>
                    <a:pt x="58" y="278"/>
                  </a:lnTo>
                  <a:lnTo>
                    <a:pt x="39" y="261"/>
                  </a:lnTo>
                  <a:lnTo>
                    <a:pt x="24" y="174"/>
                  </a:lnTo>
                  <a:lnTo>
                    <a:pt x="23" y="165"/>
                  </a:lnTo>
                  <a:lnTo>
                    <a:pt x="20" y="149"/>
                  </a:lnTo>
                  <a:lnTo>
                    <a:pt x="0" y="75"/>
                  </a:lnTo>
                  <a:lnTo>
                    <a:pt x="27" y="68"/>
                  </a:lnTo>
                  <a:lnTo>
                    <a:pt x="97" y="53"/>
                  </a:lnTo>
                  <a:lnTo>
                    <a:pt x="128" y="45"/>
                  </a:lnTo>
                  <a:lnTo>
                    <a:pt x="131" y="55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38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40" y="42"/>
                  </a:lnTo>
                  <a:lnTo>
                    <a:pt x="153" y="39"/>
                  </a:lnTo>
                  <a:lnTo>
                    <a:pt x="159" y="39"/>
                  </a:lnTo>
                  <a:lnTo>
                    <a:pt x="166" y="37"/>
                  </a:lnTo>
                  <a:lnTo>
                    <a:pt x="169" y="39"/>
                  </a:lnTo>
                  <a:lnTo>
                    <a:pt x="172" y="39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81" y="33"/>
                  </a:lnTo>
                  <a:lnTo>
                    <a:pt x="193" y="30"/>
                  </a:lnTo>
                  <a:lnTo>
                    <a:pt x="209" y="2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" name="Group 126">
              <a:extLst>
                <a:ext uri="{FF2B5EF4-FFF2-40B4-BE49-F238E27FC236}">
                  <a16:creationId xmlns:a16="http://schemas.microsoft.com/office/drawing/2014/main" id="{D493D6D8-7307-4CBE-9734-739CBFEAB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4220" y="4233883"/>
              <a:ext cx="424535" cy="652870"/>
              <a:chOff x="3918" y="2707"/>
              <a:chExt cx="396" cy="634"/>
            </a:xfrm>
            <a:solidFill>
              <a:schemeClr val="bg2"/>
            </a:solidFill>
          </p:grpSpPr>
          <p:sp>
            <p:nvSpPr>
              <p:cNvPr id="235" name="Freeform 127">
                <a:extLst>
                  <a:ext uri="{FF2B5EF4-FFF2-40B4-BE49-F238E27FC236}">
                    <a16:creationId xmlns:a16="http://schemas.microsoft.com/office/drawing/2014/main" id="{1B75A16D-ADE6-4886-8C31-623A54451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7"/>
                <a:ext cx="396" cy="631"/>
              </a:xfrm>
              <a:custGeom>
                <a:avLst/>
                <a:gdLst>
                  <a:gd name="T0" fmla="*/ 264 w 792"/>
                  <a:gd name="T1" fmla="*/ 1224 h 1263"/>
                  <a:gd name="T2" fmla="*/ 277 w 792"/>
                  <a:gd name="T3" fmla="*/ 1204 h 1263"/>
                  <a:gd name="T4" fmla="*/ 268 w 792"/>
                  <a:gd name="T5" fmla="*/ 1180 h 1263"/>
                  <a:gd name="T6" fmla="*/ 271 w 792"/>
                  <a:gd name="T7" fmla="*/ 1161 h 1263"/>
                  <a:gd name="T8" fmla="*/ 250 w 792"/>
                  <a:gd name="T9" fmla="*/ 1129 h 1263"/>
                  <a:gd name="T10" fmla="*/ 223 w 792"/>
                  <a:gd name="T11" fmla="*/ 1105 h 1263"/>
                  <a:gd name="T12" fmla="*/ 220 w 792"/>
                  <a:gd name="T13" fmla="*/ 1059 h 1263"/>
                  <a:gd name="T14" fmla="*/ 792 w 792"/>
                  <a:gd name="T15" fmla="*/ 988 h 1263"/>
                  <a:gd name="T16" fmla="*/ 786 w 792"/>
                  <a:gd name="T17" fmla="*/ 976 h 1263"/>
                  <a:gd name="T18" fmla="*/ 780 w 792"/>
                  <a:gd name="T19" fmla="*/ 963 h 1263"/>
                  <a:gd name="T20" fmla="*/ 769 w 792"/>
                  <a:gd name="T21" fmla="*/ 954 h 1263"/>
                  <a:gd name="T22" fmla="*/ 764 w 792"/>
                  <a:gd name="T23" fmla="*/ 945 h 1263"/>
                  <a:gd name="T24" fmla="*/ 759 w 792"/>
                  <a:gd name="T25" fmla="*/ 931 h 1263"/>
                  <a:gd name="T26" fmla="*/ 763 w 792"/>
                  <a:gd name="T27" fmla="*/ 919 h 1263"/>
                  <a:gd name="T28" fmla="*/ 761 w 792"/>
                  <a:gd name="T29" fmla="*/ 904 h 1263"/>
                  <a:gd name="T30" fmla="*/ 763 w 792"/>
                  <a:gd name="T31" fmla="*/ 888 h 1263"/>
                  <a:gd name="T32" fmla="*/ 761 w 792"/>
                  <a:gd name="T33" fmla="*/ 873 h 1263"/>
                  <a:gd name="T34" fmla="*/ 763 w 792"/>
                  <a:gd name="T35" fmla="*/ 854 h 1263"/>
                  <a:gd name="T36" fmla="*/ 756 w 792"/>
                  <a:gd name="T37" fmla="*/ 836 h 1263"/>
                  <a:gd name="T38" fmla="*/ 738 w 792"/>
                  <a:gd name="T39" fmla="*/ 783 h 1263"/>
                  <a:gd name="T40" fmla="*/ 747 w 792"/>
                  <a:gd name="T41" fmla="*/ 752 h 1263"/>
                  <a:gd name="T42" fmla="*/ 747 w 792"/>
                  <a:gd name="T43" fmla="*/ 718 h 1263"/>
                  <a:gd name="T44" fmla="*/ 774 w 792"/>
                  <a:gd name="T45" fmla="*/ 680 h 1263"/>
                  <a:gd name="T46" fmla="*/ 763 w 792"/>
                  <a:gd name="T47" fmla="*/ 662 h 1263"/>
                  <a:gd name="T48" fmla="*/ 754 w 792"/>
                  <a:gd name="T49" fmla="*/ 646 h 1263"/>
                  <a:gd name="T50" fmla="*/ 747 w 792"/>
                  <a:gd name="T51" fmla="*/ 618 h 1263"/>
                  <a:gd name="T52" fmla="*/ 730 w 792"/>
                  <a:gd name="T53" fmla="*/ 593 h 1263"/>
                  <a:gd name="T54" fmla="*/ 713 w 792"/>
                  <a:gd name="T55" fmla="*/ 563 h 1263"/>
                  <a:gd name="T56" fmla="*/ 545 w 792"/>
                  <a:gd name="T57" fmla="*/ 0 h 1263"/>
                  <a:gd name="T58" fmla="*/ 211 w 792"/>
                  <a:gd name="T59" fmla="*/ 33 h 1263"/>
                  <a:gd name="T60" fmla="*/ 4 w 792"/>
                  <a:gd name="T61" fmla="*/ 60 h 1263"/>
                  <a:gd name="T62" fmla="*/ 12 w 792"/>
                  <a:gd name="T63" fmla="*/ 73 h 1263"/>
                  <a:gd name="T64" fmla="*/ 22 w 792"/>
                  <a:gd name="T65" fmla="*/ 89 h 1263"/>
                  <a:gd name="T66" fmla="*/ 60 w 792"/>
                  <a:gd name="T67" fmla="*/ 1232 h 1263"/>
                  <a:gd name="T68" fmla="*/ 75 w 792"/>
                  <a:gd name="T69" fmla="*/ 1232 h 1263"/>
                  <a:gd name="T70" fmla="*/ 92 w 792"/>
                  <a:gd name="T71" fmla="*/ 1230 h 1263"/>
                  <a:gd name="T72" fmla="*/ 103 w 792"/>
                  <a:gd name="T73" fmla="*/ 1243 h 1263"/>
                  <a:gd name="T74" fmla="*/ 121 w 792"/>
                  <a:gd name="T75" fmla="*/ 1223 h 1263"/>
                  <a:gd name="T76" fmla="*/ 122 w 792"/>
                  <a:gd name="T77" fmla="*/ 1186 h 1263"/>
                  <a:gd name="T78" fmla="*/ 125 w 792"/>
                  <a:gd name="T79" fmla="*/ 1162 h 1263"/>
                  <a:gd name="T80" fmla="*/ 142 w 792"/>
                  <a:gd name="T81" fmla="*/ 1143 h 1263"/>
                  <a:gd name="T82" fmla="*/ 152 w 792"/>
                  <a:gd name="T83" fmla="*/ 1149 h 1263"/>
                  <a:gd name="T84" fmla="*/ 159 w 792"/>
                  <a:gd name="T85" fmla="*/ 1170 h 1263"/>
                  <a:gd name="T86" fmla="*/ 158 w 792"/>
                  <a:gd name="T87" fmla="*/ 1190 h 1263"/>
                  <a:gd name="T88" fmla="*/ 168 w 792"/>
                  <a:gd name="T89" fmla="*/ 1216 h 1263"/>
                  <a:gd name="T90" fmla="*/ 202 w 792"/>
                  <a:gd name="T91" fmla="*/ 1242 h 1263"/>
                  <a:gd name="T92" fmla="*/ 177 w 792"/>
                  <a:gd name="T93" fmla="*/ 1257 h 1263"/>
                  <a:gd name="T94" fmla="*/ 155 w 792"/>
                  <a:gd name="T95" fmla="*/ 1258 h 1263"/>
                  <a:gd name="T96" fmla="*/ 155 w 792"/>
                  <a:gd name="T97" fmla="*/ 1261 h 1263"/>
                  <a:gd name="T98" fmla="*/ 238 w 792"/>
                  <a:gd name="T99" fmla="*/ 1246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2" h="1263">
                    <a:moveTo>
                      <a:pt x="258" y="1236"/>
                    </a:moveTo>
                    <a:lnTo>
                      <a:pt x="257" y="1232"/>
                    </a:lnTo>
                    <a:lnTo>
                      <a:pt x="258" y="1227"/>
                    </a:lnTo>
                    <a:lnTo>
                      <a:pt x="264" y="1224"/>
                    </a:lnTo>
                    <a:lnTo>
                      <a:pt x="265" y="1219"/>
                    </a:lnTo>
                    <a:lnTo>
                      <a:pt x="267" y="1213"/>
                    </a:lnTo>
                    <a:lnTo>
                      <a:pt x="270" y="1207"/>
                    </a:lnTo>
                    <a:lnTo>
                      <a:pt x="277" y="1204"/>
                    </a:lnTo>
                    <a:lnTo>
                      <a:pt x="277" y="1198"/>
                    </a:lnTo>
                    <a:lnTo>
                      <a:pt x="274" y="1193"/>
                    </a:lnTo>
                    <a:lnTo>
                      <a:pt x="268" y="1189"/>
                    </a:lnTo>
                    <a:lnTo>
                      <a:pt x="268" y="1180"/>
                    </a:lnTo>
                    <a:lnTo>
                      <a:pt x="265" y="1177"/>
                    </a:lnTo>
                    <a:lnTo>
                      <a:pt x="265" y="1171"/>
                    </a:lnTo>
                    <a:lnTo>
                      <a:pt x="268" y="1167"/>
                    </a:lnTo>
                    <a:lnTo>
                      <a:pt x="271" y="1161"/>
                    </a:lnTo>
                    <a:lnTo>
                      <a:pt x="271" y="1153"/>
                    </a:lnTo>
                    <a:lnTo>
                      <a:pt x="267" y="1143"/>
                    </a:lnTo>
                    <a:lnTo>
                      <a:pt x="257" y="1133"/>
                    </a:lnTo>
                    <a:lnTo>
                      <a:pt x="250" y="1129"/>
                    </a:lnTo>
                    <a:lnTo>
                      <a:pt x="244" y="1123"/>
                    </a:lnTo>
                    <a:lnTo>
                      <a:pt x="239" y="1120"/>
                    </a:lnTo>
                    <a:lnTo>
                      <a:pt x="232" y="1111"/>
                    </a:lnTo>
                    <a:lnTo>
                      <a:pt x="223" y="1105"/>
                    </a:lnTo>
                    <a:lnTo>
                      <a:pt x="215" y="1096"/>
                    </a:lnTo>
                    <a:lnTo>
                      <a:pt x="214" y="1090"/>
                    </a:lnTo>
                    <a:lnTo>
                      <a:pt x="218" y="1070"/>
                    </a:lnTo>
                    <a:lnTo>
                      <a:pt x="220" y="1059"/>
                    </a:lnTo>
                    <a:lnTo>
                      <a:pt x="391" y="1041"/>
                    </a:lnTo>
                    <a:lnTo>
                      <a:pt x="624" y="1016"/>
                    </a:lnTo>
                    <a:lnTo>
                      <a:pt x="792" y="994"/>
                    </a:lnTo>
                    <a:lnTo>
                      <a:pt x="792" y="988"/>
                    </a:lnTo>
                    <a:lnTo>
                      <a:pt x="791" y="985"/>
                    </a:lnTo>
                    <a:lnTo>
                      <a:pt x="789" y="982"/>
                    </a:lnTo>
                    <a:lnTo>
                      <a:pt x="789" y="979"/>
                    </a:lnTo>
                    <a:lnTo>
                      <a:pt x="786" y="976"/>
                    </a:lnTo>
                    <a:lnTo>
                      <a:pt x="786" y="973"/>
                    </a:lnTo>
                    <a:lnTo>
                      <a:pt x="783" y="969"/>
                    </a:lnTo>
                    <a:lnTo>
                      <a:pt x="783" y="968"/>
                    </a:lnTo>
                    <a:lnTo>
                      <a:pt x="780" y="963"/>
                    </a:lnTo>
                    <a:lnTo>
                      <a:pt x="777" y="962"/>
                    </a:lnTo>
                    <a:lnTo>
                      <a:pt x="776" y="960"/>
                    </a:lnTo>
                    <a:lnTo>
                      <a:pt x="774" y="957"/>
                    </a:lnTo>
                    <a:lnTo>
                      <a:pt x="769" y="954"/>
                    </a:lnTo>
                    <a:lnTo>
                      <a:pt x="766" y="953"/>
                    </a:lnTo>
                    <a:lnTo>
                      <a:pt x="766" y="948"/>
                    </a:lnTo>
                    <a:lnTo>
                      <a:pt x="764" y="947"/>
                    </a:lnTo>
                    <a:lnTo>
                      <a:pt x="764" y="945"/>
                    </a:lnTo>
                    <a:lnTo>
                      <a:pt x="764" y="942"/>
                    </a:lnTo>
                    <a:lnTo>
                      <a:pt x="763" y="936"/>
                    </a:lnTo>
                    <a:lnTo>
                      <a:pt x="761" y="934"/>
                    </a:lnTo>
                    <a:lnTo>
                      <a:pt x="759" y="931"/>
                    </a:lnTo>
                    <a:lnTo>
                      <a:pt x="759" y="928"/>
                    </a:lnTo>
                    <a:lnTo>
                      <a:pt x="760" y="925"/>
                    </a:lnTo>
                    <a:lnTo>
                      <a:pt x="763" y="922"/>
                    </a:lnTo>
                    <a:lnTo>
                      <a:pt x="763" y="919"/>
                    </a:lnTo>
                    <a:lnTo>
                      <a:pt x="764" y="915"/>
                    </a:lnTo>
                    <a:lnTo>
                      <a:pt x="763" y="912"/>
                    </a:lnTo>
                    <a:lnTo>
                      <a:pt x="761" y="907"/>
                    </a:lnTo>
                    <a:lnTo>
                      <a:pt x="761" y="904"/>
                    </a:lnTo>
                    <a:lnTo>
                      <a:pt x="761" y="900"/>
                    </a:lnTo>
                    <a:lnTo>
                      <a:pt x="761" y="897"/>
                    </a:lnTo>
                    <a:lnTo>
                      <a:pt x="763" y="894"/>
                    </a:lnTo>
                    <a:lnTo>
                      <a:pt x="763" y="888"/>
                    </a:lnTo>
                    <a:lnTo>
                      <a:pt x="764" y="883"/>
                    </a:lnTo>
                    <a:lnTo>
                      <a:pt x="764" y="880"/>
                    </a:lnTo>
                    <a:lnTo>
                      <a:pt x="761" y="877"/>
                    </a:lnTo>
                    <a:lnTo>
                      <a:pt x="761" y="873"/>
                    </a:lnTo>
                    <a:lnTo>
                      <a:pt x="764" y="868"/>
                    </a:lnTo>
                    <a:lnTo>
                      <a:pt x="764" y="863"/>
                    </a:lnTo>
                    <a:lnTo>
                      <a:pt x="764" y="857"/>
                    </a:lnTo>
                    <a:lnTo>
                      <a:pt x="763" y="854"/>
                    </a:lnTo>
                    <a:lnTo>
                      <a:pt x="761" y="850"/>
                    </a:lnTo>
                    <a:lnTo>
                      <a:pt x="760" y="844"/>
                    </a:lnTo>
                    <a:lnTo>
                      <a:pt x="759" y="839"/>
                    </a:lnTo>
                    <a:lnTo>
                      <a:pt x="756" y="836"/>
                    </a:lnTo>
                    <a:lnTo>
                      <a:pt x="753" y="827"/>
                    </a:lnTo>
                    <a:lnTo>
                      <a:pt x="745" y="818"/>
                    </a:lnTo>
                    <a:lnTo>
                      <a:pt x="738" y="795"/>
                    </a:lnTo>
                    <a:lnTo>
                      <a:pt x="738" y="783"/>
                    </a:lnTo>
                    <a:lnTo>
                      <a:pt x="738" y="776"/>
                    </a:lnTo>
                    <a:lnTo>
                      <a:pt x="741" y="768"/>
                    </a:lnTo>
                    <a:lnTo>
                      <a:pt x="744" y="761"/>
                    </a:lnTo>
                    <a:lnTo>
                      <a:pt x="747" y="752"/>
                    </a:lnTo>
                    <a:lnTo>
                      <a:pt x="748" y="745"/>
                    </a:lnTo>
                    <a:lnTo>
                      <a:pt x="748" y="734"/>
                    </a:lnTo>
                    <a:lnTo>
                      <a:pt x="748" y="725"/>
                    </a:lnTo>
                    <a:lnTo>
                      <a:pt x="747" y="718"/>
                    </a:lnTo>
                    <a:lnTo>
                      <a:pt x="747" y="715"/>
                    </a:lnTo>
                    <a:lnTo>
                      <a:pt x="759" y="690"/>
                    </a:lnTo>
                    <a:lnTo>
                      <a:pt x="761" y="686"/>
                    </a:lnTo>
                    <a:lnTo>
                      <a:pt x="774" y="680"/>
                    </a:lnTo>
                    <a:lnTo>
                      <a:pt x="777" y="671"/>
                    </a:lnTo>
                    <a:lnTo>
                      <a:pt x="774" y="668"/>
                    </a:lnTo>
                    <a:lnTo>
                      <a:pt x="767" y="665"/>
                    </a:lnTo>
                    <a:lnTo>
                      <a:pt x="763" y="662"/>
                    </a:lnTo>
                    <a:lnTo>
                      <a:pt x="759" y="660"/>
                    </a:lnTo>
                    <a:lnTo>
                      <a:pt x="753" y="659"/>
                    </a:lnTo>
                    <a:lnTo>
                      <a:pt x="750" y="654"/>
                    </a:lnTo>
                    <a:lnTo>
                      <a:pt x="754" y="646"/>
                    </a:lnTo>
                    <a:lnTo>
                      <a:pt x="754" y="640"/>
                    </a:lnTo>
                    <a:lnTo>
                      <a:pt x="753" y="636"/>
                    </a:lnTo>
                    <a:lnTo>
                      <a:pt x="751" y="627"/>
                    </a:lnTo>
                    <a:lnTo>
                      <a:pt x="747" y="618"/>
                    </a:lnTo>
                    <a:lnTo>
                      <a:pt x="747" y="612"/>
                    </a:lnTo>
                    <a:lnTo>
                      <a:pt x="747" y="609"/>
                    </a:lnTo>
                    <a:lnTo>
                      <a:pt x="741" y="603"/>
                    </a:lnTo>
                    <a:lnTo>
                      <a:pt x="730" y="593"/>
                    </a:lnTo>
                    <a:lnTo>
                      <a:pt x="726" y="585"/>
                    </a:lnTo>
                    <a:lnTo>
                      <a:pt x="723" y="581"/>
                    </a:lnTo>
                    <a:lnTo>
                      <a:pt x="714" y="569"/>
                    </a:lnTo>
                    <a:lnTo>
                      <a:pt x="713" y="563"/>
                    </a:lnTo>
                    <a:lnTo>
                      <a:pt x="708" y="553"/>
                    </a:lnTo>
                    <a:lnTo>
                      <a:pt x="701" y="537"/>
                    </a:lnTo>
                    <a:lnTo>
                      <a:pt x="693" y="525"/>
                    </a:lnTo>
                    <a:lnTo>
                      <a:pt x="545" y="0"/>
                    </a:lnTo>
                    <a:lnTo>
                      <a:pt x="458" y="10"/>
                    </a:lnTo>
                    <a:lnTo>
                      <a:pt x="391" y="17"/>
                    </a:lnTo>
                    <a:lnTo>
                      <a:pt x="277" y="29"/>
                    </a:lnTo>
                    <a:lnTo>
                      <a:pt x="211" y="33"/>
                    </a:lnTo>
                    <a:lnTo>
                      <a:pt x="102" y="42"/>
                    </a:lnTo>
                    <a:lnTo>
                      <a:pt x="24" y="48"/>
                    </a:lnTo>
                    <a:lnTo>
                      <a:pt x="0" y="50"/>
                    </a:lnTo>
                    <a:lnTo>
                      <a:pt x="4" y="60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9" y="63"/>
                    </a:lnTo>
                    <a:lnTo>
                      <a:pt x="12" y="73"/>
                    </a:lnTo>
                    <a:lnTo>
                      <a:pt x="15" y="76"/>
                    </a:lnTo>
                    <a:lnTo>
                      <a:pt x="21" y="76"/>
                    </a:lnTo>
                    <a:lnTo>
                      <a:pt x="24" y="78"/>
                    </a:lnTo>
                    <a:lnTo>
                      <a:pt x="22" y="89"/>
                    </a:lnTo>
                    <a:lnTo>
                      <a:pt x="16" y="460"/>
                    </a:lnTo>
                    <a:lnTo>
                      <a:pt x="9" y="845"/>
                    </a:lnTo>
                    <a:lnTo>
                      <a:pt x="59" y="1240"/>
                    </a:lnTo>
                    <a:lnTo>
                      <a:pt x="60" y="1232"/>
                    </a:lnTo>
                    <a:lnTo>
                      <a:pt x="66" y="1224"/>
                    </a:lnTo>
                    <a:lnTo>
                      <a:pt x="71" y="1224"/>
                    </a:lnTo>
                    <a:lnTo>
                      <a:pt x="72" y="1227"/>
                    </a:lnTo>
                    <a:lnTo>
                      <a:pt x="75" y="1232"/>
                    </a:lnTo>
                    <a:lnTo>
                      <a:pt x="78" y="1230"/>
                    </a:lnTo>
                    <a:lnTo>
                      <a:pt x="81" y="1229"/>
                    </a:lnTo>
                    <a:lnTo>
                      <a:pt x="87" y="1227"/>
                    </a:lnTo>
                    <a:lnTo>
                      <a:pt x="92" y="1230"/>
                    </a:lnTo>
                    <a:lnTo>
                      <a:pt x="97" y="1232"/>
                    </a:lnTo>
                    <a:lnTo>
                      <a:pt x="103" y="1230"/>
                    </a:lnTo>
                    <a:lnTo>
                      <a:pt x="102" y="1236"/>
                    </a:lnTo>
                    <a:lnTo>
                      <a:pt x="103" y="1243"/>
                    </a:lnTo>
                    <a:lnTo>
                      <a:pt x="108" y="1242"/>
                    </a:lnTo>
                    <a:lnTo>
                      <a:pt x="118" y="1236"/>
                    </a:lnTo>
                    <a:lnTo>
                      <a:pt x="121" y="1230"/>
                    </a:lnTo>
                    <a:lnTo>
                      <a:pt x="121" y="1223"/>
                    </a:lnTo>
                    <a:lnTo>
                      <a:pt x="121" y="1216"/>
                    </a:lnTo>
                    <a:lnTo>
                      <a:pt x="121" y="1204"/>
                    </a:lnTo>
                    <a:lnTo>
                      <a:pt x="121" y="1192"/>
                    </a:lnTo>
                    <a:lnTo>
                      <a:pt x="122" y="1186"/>
                    </a:lnTo>
                    <a:lnTo>
                      <a:pt x="122" y="1177"/>
                    </a:lnTo>
                    <a:lnTo>
                      <a:pt x="125" y="1173"/>
                    </a:lnTo>
                    <a:lnTo>
                      <a:pt x="127" y="1167"/>
                    </a:lnTo>
                    <a:lnTo>
                      <a:pt x="125" y="1162"/>
                    </a:lnTo>
                    <a:lnTo>
                      <a:pt x="127" y="1155"/>
                    </a:lnTo>
                    <a:lnTo>
                      <a:pt x="130" y="1149"/>
                    </a:lnTo>
                    <a:lnTo>
                      <a:pt x="136" y="1146"/>
                    </a:lnTo>
                    <a:lnTo>
                      <a:pt x="142" y="1143"/>
                    </a:lnTo>
                    <a:lnTo>
                      <a:pt x="143" y="1139"/>
                    </a:lnTo>
                    <a:lnTo>
                      <a:pt x="147" y="1142"/>
                    </a:lnTo>
                    <a:lnTo>
                      <a:pt x="149" y="1148"/>
                    </a:lnTo>
                    <a:lnTo>
                      <a:pt x="152" y="1149"/>
                    </a:lnTo>
                    <a:lnTo>
                      <a:pt x="155" y="1152"/>
                    </a:lnTo>
                    <a:lnTo>
                      <a:pt x="158" y="1159"/>
                    </a:lnTo>
                    <a:lnTo>
                      <a:pt x="161" y="1162"/>
                    </a:lnTo>
                    <a:lnTo>
                      <a:pt x="159" y="1170"/>
                    </a:lnTo>
                    <a:lnTo>
                      <a:pt x="162" y="1171"/>
                    </a:lnTo>
                    <a:lnTo>
                      <a:pt x="162" y="1180"/>
                    </a:lnTo>
                    <a:lnTo>
                      <a:pt x="161" y="1187"/>
                    </a:lnTo>
                    <a:lnTo>
                      <a:pt x="158" y="1190"/>
                    </a:lnTo>
                    <a:lnTo>
                      <a:pt x="158" y="1195"/>
                    </a:lnTo>
                    <a:lnTo>
                      <a:pt x="161" y="1198"/>
                    </a:lnTo>
                    <a:lnTo>
                      <a:pt x="162" y="1211"/>
                    </a:lnTo>
                    <a:lnTo>
                      <a:pt x="168" y="1216"/>
                    </a:lnTo>
                    <a:lnTo>
                      <a:pt x="177" y="1221"/>
                    </a:lnTo>
                    <a:lnTo>
                      <a:pt x="182" y="1224"/>
                    </a:lnTo>
                    <a:lnTo>
                      <a:pt x="189" y="1232"/>
                    </a:lnTo>
                    <a:lnTo>
                      <a:pt x="202" y="1242"/>
                    </a:lnTo>
                    <a:lnTo>
                      <a:pt x="202" y="1246"/>
                    </a:lnTo>
                    <a:lnTo>
                      <a:pt x="195" y="1251"/>
                    </a:lnTo>
                    <a:lnTo>
                      <a:pt x="183" y="1252"/>
                    </a:lnTo>
                    <a:lnTo>
                      <a:pt x="177" y="1257"/>
                    </a:lnTo>
                    <a:lnTo>
                      <a:pt x="170" y="1257"/>
                    </a:lnTo>
                    <a:lnTo>
                      <a:pt x="165" y="1252"/>
                    </a:lnTo>
                    <a:lnTo>
                      <a:pt x="158" y="1254"/>
                    </a:lnTo>
                    <a:lnTo>
                      <a:pt x="155" y="1258"/>
                    </a:lnTo>
                    <a:lnTo>
                      <a:pt x="149" y="1258"/>
                    </a:lnTo>
                    <a:lnTo>
                      <a:pt x="142" y="1261"/>
                    </a:lnTo>
                    <a:lnTo>
                      <a:pt x="145" y="1263"/>
                    </a:lnTo>
                    <a:lnTo>
                      <a:pt x="155" y="1261"/>
                    </a:lnTo>
                    <a:lnTo>
                      <a:pt x="161" y="1260"/>
                    </a:lnTo>
                    <a:lnTo>
                      <a:pt x="173" y="1260"/>
                    </a:lnTo>
                    <a:lnTo>
                      <a:pt x="205" y="1255"/>
                    </a:lnTo>
                    <a:lnTo>
                      <a:pt x="238" y="1246"/>
                    </a:lnTo>
                    <a:lnTo>
                      <a:pt x="258" y="1236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28">
                <a:extLst>
                  <a:ext uri="{FF2B5EF4-FFF2-40B4-BE49-F238E27FC236}">
                    <a16:creationId xmlns:a16="http://schemas.microsoft.com/office/drawing/2014/main" id="{931F2C17-7FC1-46CA-A8D6-F93EDA945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333"/>
                <a:ext cx="25" cy="8"/>
              </a:xfrm>
              <a:custGeom>
                <a:avLst/>
                <a:gdLst>
                  <a:gd name="T0" fmla="*/ 41 w 51"/>
                  <a:gd name="T1" fmla="*/ 0 h 15"/>
                  <a:gd name="T2" fmla="*/ 41 w 51"/>
                  <a:gd name="T3" fmla="*/ 2 h 15"/>
                  <a:gd name="T4" fmla="*/ 44 w 51"/>
                  <a:gd name="T5" fmla="*/ 3 h 15"/>
                  <a:gd name="T6" fmla="*/ 42 w 51"/>
                  <a:gd name="T7" fmla="*/ 3 h 15"/>
                  <a:gd name="T8" fmla="*/ 31 w 51"/>
                  <a:gd name="T9" fmla="*/ 6 h 15"/>
                  <a:gd name="T10" fmla="*/ 19 w 51"/>
                  <a:gd name="T11" fmla="*/ 9 h 15"/>
                  <a:gd name="T12" fmla="*/ 10 w 51"/>
                  <a:gd name="T13" fmla="*/ 11 h 15"/>
                  <a:gd name="T14" fmla="*/ 0 w 51"/>
                  <a:gd name="T15" fmla="*/ 14 h 15"/>
                  <a:gd name="T16" fmla="*/ 1 w 51"/>
                  <a:gd name="T17" fmla="*/ 15 h 15"/>
                  <a:gd name="T18" fmla="*/ 3 w 51"/>
                  <a:gd name="T19" fmla="*/ 15 h 15"/>
                  <a:gd name="T20" fmla="*/ 19 w 51"/>
                  <a:gd name="T21" fmla="*/ 11 h 15"/>
                  <a:gd name="T22" fmla="*/ 26 w 51"/>
                  <a:gd name="T23" fmla="*/ 9 h 15"/>
                  <a:gd name="T24" fmla="*/ 34 w 51"/>
                  <a:gd name="T25" fmla="*/ 8 h 15"/>
                  <a:gd name="T26" fmla="*/ 39 w 51"/>
                  <a:gd name="T27" fmla="*/ 6 h 15"/>
                  <a:gd name="T28" fmla="*/ 42 w 51"/>
                  <a:gd name="T29" fmla="*/ 8 h 15"/>
                  <a:gd name="T30" fmla="*/ 47 w 51"/>
                  <a:gd name="T31" fmla="*/ 9 h 15"/>
                  <a:gd name="T32" fmla="*/ 50 w 51"/>
                  <a:gd name="T33" fmla="*/ 6 h 15"/>
                  <a:gd name="T34" fmla="*/ 51 w 51"/>
                  <a:gd name="T35" fmla="*/ 3 h 15"/>
                  <a:gd name="T36" fmla="*/ 48 w 51"/>
                  <a:gd name="T37" fmla="*/ 2 h 15"/>
                  <a:gd name="T38" fmla="*/ 44 w 51"/>
                  <a:gd name="T39" fmla="*/ 0 h 15"/>
                  <a:gd name="T40" fmla="*/ 41 w 51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5">
                    <a:moveTo>
                      <a:pt x="41" y="0"/>
                    </a:moveTo>
                    <a:lnTo>
                      <a:pt x="41" y="2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31" y="6"/>
                    </a:lnTo>
                    <a:lnTo>
                      <a:pt x="19" y="9"/>
                    </a:lnTo>
                    <a:lnTo>
                      <a:pt x="10" y="11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19" y="11"/>
                    </a:lnTo>
                    <a:lnTo>
                      <a:pt x="26" y="9"/>
                    </a:lnTo>
                    <a:lnTo>
                      <a:pt x="34" y="8"/>
                    </a:lnTo>
                    <a:lnTo>
                      <a:pt x="39" y="6"/>
                    </a:lnTo>
                    <a:lnTo>
                      <a:pt x="42" y="8"/>
                    </a:lnTo>
                    <a:lnTo>
                      <a:pt x="47" y="9"/>
                    </a:lnTo>
                    <a:lnTo>
                      <a:pt x="50" y="6"/>
                    </a:lnTo>
                    <a:lnTo>
                      <a:pt x="51" y="3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1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29">
              <a:extLst>
                <a:ext uri="{FF2B5EF4-FFF2-40B4-BE49-F238E27FC236}">
                  <a16:creationId xmlns:a16="http://schemas.microsoft.com/office/drawing/2014/main" id="{E0D071DF-B6E6-4D00-A322-781A73C57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8518" y="4723048"/>
              <a:ext cx="1002146" cy="824370"/>
              <a:chOff x="4025" y="3181"/>
              <a:chExt cx="935" cy="800"/>
            </a:xfrm>
            <a:solidFill>
              <a:schemeClr val="bg2"/>
            </a:solidFill>
          </p:grpSpPr>
          <p:sp>
            <p:nvSpPr>
              <p:cNvPr id="226" name="Freeform 130">
                <a:extLst>
                  <a:ext uri="{FF2B5EF4-FFF2-40B4-BE49-F238E27FC236}">
                    <a16:creationId xmlns:a16="http://schemas.microsoft.com/office/drawing/2014/main" id="{1BA50C10-7051-4AFC-B33E-062A89894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181"/>
                <a:ext cx="935" cy="710"/>
              </a:xfrm>
              <a:custGeom>
                <a:avLst/>
                <a:gdLst>
                  <a:gd name="T0" fmla="*/ 1211 w 1869"/>
                  <a:gd name="T1" fmla="*/ 92 h 1421"/>
                  <a:gd name="T2" fmla="*/ 1214 w 1869"/>
                  <a:gd name="T3" fmla="*/ 116 h 1421"/>
                  <a:gd name="T4" fmla="*/ 1253 w 1869"/>
                  <a:gd name="T5" fmla="*/ 110 h 1421"/>
                  <a:gd name="T6" fmla="*/ 1238 w 1869"/>
                  <a:gd name="T7" fmla="*/ 30 h 1421"/>
                  <a:gd name="T8" fmla="*/ 1260 w 1869"/>
                  <a:gd name="T9" fmla="*/ 0 h 1421"/>
                  <a:gd name="T10" fmla="*/ 1371 w 1869"/>
                  <a:gd name="T11" fmla="*/ 12 h 1421"/>
                  <a:gd name="T12" fmla="*/ 1464 w 1869"/>
                  <a:gd name="T13" fmla="*/ 268 h 1421"/>
                  <a:gd name="T14" fmla="*/ 1667 w 1869"/>
                  <a:gd name="T15" fmla="*/ 545 h 1421"/>
                  <a:gd name="T16" fmla="*/ 1658 w 1869"/>
                  <a:gd name="T17" fmla="*/ 573 h 1421"/>
                  <a:gd name="T18" fmla="*/ 1735 w 1869"/>
                  <a:gd name="T19" fmla="*/ 732 h 1421"/>
                  <a:gd name="T20" fmla="*/ 1864 w 1869"/>
                  <a:gd name="T21" fmla="*/ 1125 h 1421"/>
                  <a:gd name="T22" fmla="*/ 1861 w 1869"/>
                  <a:gd name="T23" fmla="*/ 1218 h 1421"/>
                  <a:gd name="T24" fmla="*/ 1843 w 1869"/>
                  <a:gd name="T25" fmla="*/ 1286 h 1421"/>
                  <a:gd name="T26" fmla="*/ 1849 w 1869"/>
                  <a:gd name="T27" fmla="*/ 1321 h 1421"/>
                  <a:gd name="T28" fmla="*/ 1828 w 1869"/>
                  <a:gd name="T29" fmla="*/ 1371 h 1421"/>
                  <a:gd name="T30" fmla="*/ 1778 w 1869"/>
                  <a:gd name="T31" fmla="*/ 1397 h 1421"/>
                  <a:gd name="T32" fmla="*/ 1731 w 1869"/>
                  <a:gd name="T33" fmla="*/ 1400 h 1421"/>
                  <a:gd name="T34" fmla="*/ 1688 w 1869"/>
                  <a:gd name="T35" fmla="*/ 1421 h 1421"/>
                  <a:gd name="T36" fmla="*/ 1660 w 1869"/>
                  <a:gd name="T37" fmla="*/ 1371 h 1421"/>
                  <a:gd name="T38" fmla="*/ 1638 w 1869"/>
                  <a:gd name="T39" fmla="*/ 1320 h 1421"/>
                  <a:gd name="T40" fmla="*/ 1598 w 1869"/>
                  <a:gd name="T41" fmla="*/ 1277 h 1421"/>
                  <a:gd name="T42" fmla="*/ 1490 w 1869"/>
                  <a:gd name="T43" fmla="*/ 1228 h 1421"/>
                  <a:gd name="T44" fmla="*/ 1427 w 1869"/>
                  <a:gd name="T45" fmla="*/ 1132 h 1421"/>
                  <a:gd name="T46" fmla="*/ 1362 w 1869"/>
                  <a:gd name="T47" fmla="*/ 1100 h 1421"/>
                  <a:gd name="T48" fmla="*/ 1279 w 1869"/>
                  <a:gd name="T49" fmla="*/ 961 h 1421"/>
                  <a:gd name="T50" fmla="*/ 1217 w 1869"/>
                  <a:gd name="T51" fmla="*/ 868 h 1421"/>
                  <a:gd name="T52" fmla="*/ 1235 w 1869"/>
                  <a:gd name="T53" fmla="*/ 852 h 1421"/>
                  <a:gd name="T54" fmla="*/ 1273 w 1869"/>
                  <a:gd name="T55" fmla="*/ 784 h 1421"/>
                  <a:gd name="T56" fmla="*/ 1256 w 1869"/>
                  <a:gd name="T57" fmla="*/ 756 h 1421"/>
                  <a:gd name="T58" fmla="*/ 1250 w 1869"/>
                  <a:gd name="T59" fmla="*/ 784 h 1421"/>
                  <a:gd name="T60" fmla="*/ 1235 w 1869"/>
                  <a:gd name="T61" fmla="*/ 756 h 1421"/>
                  <a:gd name="T62" fmla="*/ 1193 w 1869"/>
                  <a:gd name="T63" fmla="*/ 759 h 1421"/>
                  <a:gd name="T64" fmla="*/ 1225 w 1869"/>
                  <a:gd name="T65" fmla="*/ 787 h 1421"/>
                  <a:gd name="T66" fmla="*/ 1205 w 1869"/>
                  <a:gd name="T67" fmla="*/ 828 h 1421"/>
                  <a:gd name="T68" fmla="*/ 1166 w 1869"/>
                  <a:gd name="T69" fmla="*/ 781 h 1421"/>
                  <a:gd name="T70" fmla="*/ 1172 w 1869"/>
                  <a:gd name="T71" fmla="*/ 715 h 1421"/>
                  <a:gd name="T72" fmla="*/ 1182 w 1869"/>
                  <a:gd name="T73" fmla="*/ 633 h 1421"/>
                  <a:gd name="T74" fmla="*/ 1154 w 1869"/>
                  <a:gd name="T75" fmla="*/ 498 h 1421"/>
                  <a:gd name="T76" fmla="*/ 1080 w 1869"/>
                  <a:gd name="T77" fmla="*/ 453 h 1421"/>
                  <a:gd name="T78" fmla="*/ 996 w 1869"/>
                  <a:gd name="T79" fmla="*/ 386 h 1421"/>
                  <a:gd name="T80" fmla="*/ 935 w 1869"/>
                  <a:gd name="T81" fmla="*/ 321 h 1421"/>
                  <a:gd name="T82" fmla="*/ 882 w 1869"/>
                  <a:gd name="T83" fmla="*/ 273 h 1421"/>
                  <a:gd name="T84" fmla="*/ 777 w 1869"/>
                  <a:gd name="T85" fmla="*/ 260 h 1421"/>
                  <a:gd name="T86" fmla="*/ 739 w 1869"/>
                  <a:gd name="T87" fmla="*/ 301 h 1421"/>
                  <a:gd name="T88" fmla="*/ 642 w 1869"/>
                  <a:gd name="T89" fmla="*/ 369 h 1421"/>
                  <a:gd name="T90" fmla="*/ 590 w 1869"/>
                  <a:gd name="T91" fmla="*/ 378 h 1421"/>
                  <a:gd name="T92" fmla="*/ 547 w 1869"/>
                  <a:gd name="T93" fmla="*/ 380 h 1421"/>
                  <a:gd name="T94" fmla="*/ 525 w 1869"/>
                  <a:gd name="T95" fmla="*/ 331 h 1421"/>
                  <a:gd name="T96" fmla="*/ 431 w 1869"/>
                  <a:gd name="T97" fmla="*/ 282 h 1421"/>
                  <a:gd name="T98" fmla="*/ 87 w 1869"/>
                  <a:gd name="T99" fmla="*/ 278 h 1421"/>
                  <a:gd name="T100" fmla="*/ 50 w 1869"/>
                  <a:gd name="T101" fmla="*/ 276 h 1421"/>
                  <a:gd name="T102" fmla="*/ 63 w 1869"/>
                  <a:gd name="T103" fmla="*/ 256 h 1421"/>
                  <a:gd name="T104" fmla="*/ 54 w 1869"/>
                  <a:gd name="T105" fmla="*/ 232 h 1421"/>
                  <a:gd name="T106" fmla="*/ 57 w 1869"/>
                  <a:gd name="T107" fmla="*/ 213 h 1421"/>
                  <a:gd name="T108" fmla="*/ 36 w 1869"/>
                  <a:gd name="T109" fmla="*/ 181 h 1421"/>
                  <a:gd name="T110" fmla="*/ 9 w 1869"/>
                  <a:gd name="T111" fmla="*/ 157 h 1421"/>
                  <a:gd name="T112" fmla="*/ 6 w 1869"/>
                  <a:gd name="T113" fmla="*/ 111 h 1421"/>
                  <a:gd name="T114" fmla="*/ 581 w 1869"/>
                  <a:gd name="T115" fmla="*/ 49 h 1421"/>
                  <a:gd name="T116" fmla="*/ 598 w 1869"/>
                  <a:gd name="T117" fmla="*/ 81 h 1421"/>
                  <a:gd name="T118" fmla="*/ 615 w 1869"/>
                  <a:gd name="T119" fmla="*/ 111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69" h="1421">
                    <a:moveTo>
                      <a:pt x="845" y="99"/>
                    </a:moveTo>
                    <a:lnTo>
                      <a:pt x="1205" y="73"/>
                    </a:lnTo>
                    <a:lnTo>
                      <a:pt x="1208" y="87"/>
                    </a:lnTo>
                    <a:lnTo>
                      <a:pt x="1211" y="92"/>
                    </a:lnTo>
                    <a:lnTo>
                      <a:pt x="1214" y="102"/>
                    </a:lnTo>
                    <a:lnTo>
                      <a:pt x="1211" y="108"/>
                    </a:lnTo>
                    <a:lnTo>
                      <a:pt x="1211" y="111"/>
                    </a:lnTo>
                    <a:lnTo>
                      <a:pt x="1214" y="116"/>
                    </a:lnTo>
                    <a:lnTo>
                      <a:pt x="1214" y="120"/>
                    </a:lnTo>
                    <a:lnTo>
                      <a:pt x="1219" y="120"/>
                    </a:lnTo>
                    <a:lnTo>
                      <a:pt x="1251" y="120"/>
                    </a:lnTo>
                    <a:lnTo>
                      <a:pt x="1253" y="110"/>
                    </a:lnTo>
                    <a:lnTo>
                      <a:pt x="1253" y="84"/>
                    </a:lnTo>
                    <a:lnTo>
                      <a:pt x="1241" y="46"/>
                    </a:lnTo>
                    <a:lnTo>
                      <a:pt x="1238" y="37"/>
                    </a:lnTo>
                    <a:lnTo>
                      <a:pt x="1238" y="30"/>
                    </a:lnTo>
                    <a:lnTo>
                      <a:pt x="1242" y="18"/>
                    </a:lnTo>
                    <a:lnTo>
                      <a:pt x="1245" y="11"/>
                    </a:lnTo>
                    <a:lnTo>
                      <a:pt x="1251" y="3"/>
                    </a:lnTo>
                    <a:lnTo>
                      <a:pt x="1260" y="0"/>
                    </a:lnTo>
                    <a:lnTo>
                      <a:pt x="1353" y="9"/>
                    </a:lnTo>
                    <a:lnTo>
                      <a:pt x="1366" y="11"/>
                    </a:lnTo>
                    <a:lnTo>
                      <a:pt x="1368" y="11"/>
                    </a:lnTo>
                    <a:lnTo>
                      <a:pt x="1371" y="12"/>
                    </a:lnTo>
                    <a:lnTo>
                      <a:pt x="1375" y="30"/>
                    </a:lnTo>
                    <a:lnTo>
                      <a:pt x="1403" y="125"/>
                    </a:lnTo>
                    <a:lnTo>
                      <a:pt x="1425" y="188"/>
                    </a:lnTo>
                    <a:lnTo>
                      <a:pt x="1464" y="268"/>
                    </a:lnTo>
                    <a:lnTo>
                      <a:pt x="1542" y="395"/>
                    </a:lnTo>
                    <a:lnTo>
                      <a:pt x="1623" y="487"/>
                    </a:lnTo>
                    <a:lnTo>
                      <a:pt x="1658" y="535"/>
                    </a:lnTo>
                    <a:lnTo>
                      <a:pt x="1667" y="545"/>
                    </a:lnTo>
                    <a:lnTo>
                      <a:pt x="1672" y="551"/>
                    </a:lnTo>
                    <a:lnTo>
                      <a:pt x="1669" y="556"/>
                    </a:lnTo>
                    <a:lnTo>
                      <a:pt x="1663" y="561"/>
                    </a:lnTo>
                    <a:lnTo>
                      <a:pt x="1658" y="573"/>
                    </a:lnTo>
                    <a:lnTo>
                      <a:pt x="1660" y="589"/>
                    </a:lnTo>
                    <a:lnTo>
                      <a:pt x="1663" y="604"/>
                    </a:lnTo>
                    <a:lnTo>
                      <a:pt x="1672" y="635"/>
                    </a:lnTo>
                    <a:lnTo>
                      <a:pt x="1735" y="732"/>
                    </a:lnTo>
                    <a:lnTo>
                      <a:pt x="1825" y="889"/>
                    </a:lnTo>
                    <a:lnTo>
                      <a:pt x="1846" y="934"/>
                    </a:lnTo>
                    <a:lnTo>
                      <a:pt x="1861" y="998"/>
                    </a:lnTo>
                    <a:lnTo>
                      <a:pt x="1864" y="1125"/>
                    </a:lnTo>
                    <a:lnTo>
                      <a:pt x="1868" y="1165"/>
                    </a:lnTo>
                    <a:lnTo>
                      <a:pt x="1869" y="1181"/>
                    </a:lnTo>
                    <a:lnTo>
                      <a:pt x="1868" y="1193"/>
                    </a:lnTo>
                    <a:lnTo>
                      <a:pt x="1861" y="1218"/>
                    </a:lnTo>
                    <a:lnTo>
                      <a:pt x="1855" y="1243"/>
                    </a:lnTo>
                    <a:lnTo>
                      <a:pt x="1849" y="1259"/>
                    </a:lnTo>
                    <a:lnTo>
                      <a:pt x="1849" y="1265"/>
                    </a:lnTo>
                    <a:lnTo>
                      <a:pt x="1843" y="1286"/>
                    </a:lnTo>
                    <a:lnTo>
                      <a:pt x="1840" y="1292"/>
                    </a:lnTo>
                    <a:lnTo>
                      <a:pt x="1840" y="1308"/>
                    </a:lnTo>
                    <a:lnTo>
                      <a:pt x="1846" y="1311"/>
                    </a:lnTo>
                    <a:lnTo>
                      <a:pt x="1849" y="1321"/>
                    </a:lnTo>
                    <a:lnTo>
                      <a:pt x="1847" y="1335"/>
                    </a:lnTo>
                    <a:lnTo>
                      <a:pt x="1841" y="1343"/>
                    </a:lnTo>
                    <a:lnTo>
                      <a:pt x="1831" y="1361"/>
                    </a:lnTo>
                    <a:lnTo>
                      <a:pt x="1828" y="1371"/>
                    </a:lnTo>
                    <a:lnTo>
                      <a:pt x="1819" y="1382"/>
                    </a:lnTo>
                    <a:lnTo>
                      <a:pt x="1797" y="1385"/>
                    </a:lnTo>
                    <a:lnTo>
                      <a:pt x="1787" y="1391"/>
                    </a:lnTo>
                    <a:lnTo>
                      <a:pt x="1778" y="1397"/>
                    </a:lnTo>
                    <a:lnTo>
                      <a:pt x="1767" y="1403"/>
                    </a:lnTo>
                    <a:lnTo>
                      <a:pt x="1756" y="1406"/>
                    </a:lnTo>
                    <a:lnTo>
                      <a:pt x="1741" y="1403"/>
                    </a:lnTo>
                    <a:lnTo>
                      <a:pt x="1731" y="1400"/>
                    </a:lnTo>
                    <a:lnTo>
                      <a:pt x="1723" y="1404"/>
                    </a:lnTo>
                    <a:lnTo>
                      <a:pt x="1717" y="1413"/>
                    </a:lnTo>
                    <a:lnTo>
                      <a:pt x="1701" y="1418"/>
                    </a:lnTo>
                    <a:lnTo>
                      <a:pt x="1688" y="1421"/>
                    </a:lnTo>
                    <a:lnTo>
                      <a:pt x="1673" y="1420"/>
                    </a:lnTo>
                    <a:lnTo>
                      <a:pt x="1663" y="1409"/>
                    </a:lnTo>
                    <a:lnTo>
                      <a:pt x="1656" y="1389"/>
                    </a:lnTo>
                    <a:lnTo>
                      <a:pt x="1660" y="1371"/>
                    </a:lnTo>
                    <a:lnTo>
                      <a:pt x="1653" y="1357"/>
                    </a:lnTo>
                    <a:lnTo>
                      <a:pt x="1651" y="1346"/>
                    </a:lnTo>
                    <a:lnTo>
                      <a:pt x="1647" y="1338"/>
                    </a:lnTo>
                    <a:lnTo>
                      <a:pt x="1638" y="1320"/>
                    </a:lnTo>
                    <a:lnTo>
                      <a:pt x="1617" y="1296"/>
                    </a:lnTo>
                    <a:lnTo>
                      <a:pt x="1613" y="1289"/>
                    </a:lnTo>
                    <a:lnTo>
                      <a:pt x="1603" y="1281"/>
                    </a:lnTo>
                    <a:lnTo>
                      <a:pt x="1598" y="1277"/>
                    </a:lnTo>
                    <a:lnTo>
                      <a:pt x="1564" y="1256"/>
                    </a:lnTo>
                    <a:lnTo>
                      <a:pt x="1545" y="1245"/>
                    </a:lnTo>
                    <a:lnTo>
                      <a:pt x="1502" y="1233"/>
                    </a:lnTo>
                    <a:lnTo>
                      <a:pt x="1490" y="1228"/>
                    </a:lnTo>
                    <a:lnTo>
                      <a:pt x="1475" y="1203"/>
                    </a:lnTo>
                    <a:lnTo>
                      <a:pt x="1473" y="1193"/>
                    </a:lnTo>
                    <a:lnTo>
                      <a:pt x="1450" y="1150"/>
                    </a:lnTo>
                    <a:lnTo>
                      <a:pt x="1427" y="1132"/>
                    </a:lnTo>
                    <a:lnTo>
                      <a:pt x="1397" y="1129"/>
                    </a:lnTo>
                    <a:lnTo>
                      <a:pt x="1383" y="1124"/>
                    </a:lnTo>
                    <a:lnTo>
                      <a:pt x="1371" y="1116"/>
                    </a:lnTo>
                    <a:lnTo>
                      <a:pt x="1362" y="1100"/>
                    </a:lnTo>
                    <a:lnTo>
                      <a:pt x="1348" y="1072"/>
                    </a:lnTo>
                    <a:lnTo>
                      <a:pt x="1338" y="1041"/>
                    </a:lnTo>
                    <a:lnTo>
                      <a:pt x="1287" y="978"/>
                    </a:lnTo>
                    <a:lnTo>
                      <a:pt x="1279" y="961"/>
                    </a:lnTo>
                    <a:lnTo>
                      <a:pt x="1270" y="948"/>
                    </a:lnTo>
                    <a:lnTo>
                      <a:pt x="1244" y="913"/>
                    </a:lnTo>
                    <a:lnTo>
                      <a:pt x="1217" y="876"/>
                    </a:lnTo>
                    <a:lnTo>
                      <a:pt x="1217" y="868"/>
                    </a:lnTo>
                    <a:lnTo>
                      <a:pt x="1222" y="867"/>
                    </a:lnTo>
                    <a:lnTo>
                      <a:pt x="1225" y="861"/>
                    </a:lnTo>
                    <a:lnTo>
                      <a:pt x="1241" y="861"/>
                    </a:lnTo>
                    <a:lnTo>
                      <a:pt x="1235" y="852"/>
                    </a:lnTo>
                    <a:lnTo>
                      <a:pt x="1244" y="842"/>
                    </a:lnTo>
                    <a:lnTo>
                      <a:pt x="1242" y="831"/>
                    </a:lnTo>
                    <a:lnTo>
                      <a:pt x="1257" y="811"/>
                    </a:lnTo>
                    <a:lnTo>
                      <a:pt x="1273" y="784"/>
                    </a:lnTo>
                    <a:lnTo>
                      <a:pt x="1270" y="773"/>
                    </a:lnTo>
                    <a:lnTo>
                      <a:pt x="1266" y="755"/>
                    </a:lnTo>
                    <a:lnTo>
                      <a:pt x="1263" y="750"/>
                    </a:lnTo>
                    <a:lnTo>
                      <a:pt x="1256" y="756"/>
                    </a:lnTo>
                    <a:lnTo>
                      <a:pt x="1250" y="758"/>
                    </a:lnTo>
                    <a:lnTo>
                      <a:pt x="1250" y="765"/>
                    </a:lnTo>
                    <a:lnTo>
                      <a:pt x="1254" y="778"/>
                    </a:lnTo>
                    <a:lnTo>
                      <a:pt x="1250" y="784"/>
                    </a:lnTo>
                    <a:lnTo>
                      <a:pt x="1241" y="781"/>
                    </a:lnTo>
                    <a:lnTo>
                      <a:pt x="1235" y="775"/>
                    </a:lnTo>
                    <a:lnTo>
                      <a:pt x="1238" y="768"/>
                    </a:lnTo>
                    <a:lnTo>
                      <a:pt x="1235" y="756"/>
                    </a:lnTo>
                    <a:lnTo>
                      <a:pt x="1226" y="750"/>
                    </a:lnTo>
                    <a:lnTo>
                      <a:pt x="1210" y="743"/>
                    </a:lnTo>
                    <a:lnTo>
                      <a:pt x="1201" y="749"/>
                    </a:lnTo>
                    <a:lnTo>
                      <a:pt x="1193" y="759"/>
                    </a:lnTo>
                    <a:lnTo>
                      <a:pt x="1196" y="765"/>
                    </a:lnTo>
                    <a:lnTo>
                      <a:pt x="1211" y="770"/>
                    </a:lnTo>
                    <a:lnTo>
                      <a:pt x="1222" y="778"/>
                    </a:lnTo>
                    <a:lnTo>
                      <a:pt x="1225" y="787"/>
                    </a:lnTo>
                    <a:lnTo>
                      <a:pt x="1223" y="797"/>
                    </a:lnTo>
                    <a:lnTo>
                      <a:pt x="1222" y="815"/>
                    </a:lnTo>
                    <a:lnTo>
                      <a:pt x="1217" y="821"/>
                    </a:lnTo>
                    <a:lnTo>
                      <a:pt x="1205" y="828"/>
                    </a:lnTo>
                    <a:lnTo>
                      <a:pt x="1196" y="827"/>
                    </a:lnTo>
                    <a:lnTo>
                      <a:pt x="1190" y="811"/>
                    </a:lnTo>
                    <a:lnTo>
                      <a:pt x="1170" y="797"/>
                    </a:lnTo>
                    <a:lnTo>
                      <a:pt x="1166" y="781"/>
                    </a:lnTo>
                    <a:lnTo>
                      <a:pt x="1164" y="775"/>
                    </a:lnTo>
                    <a:lnTo>
                      <a:pt x="1173" y="759"/>
                    </a:lnTo>
                    <a:lnTo>
                      <a:pt x="1175" y="732"/>
                    </a:lnTo>
                    <a:lnTo>
                      <a:pt x="1172" y="715"/>
                    </a:lnTo>
                    <a:lnTo>
                      <a:pt x="1166" y="703"/>
                    </a:lnTo>
                    <a:lnTo>
                      <a:pt x="1172" y="696"/>
                    </a:lnTo>
                    <a:lnTo>
                      <a:pt x="1175" y="679"/>
                    </a:lnTo>
                    <a:lnTo>
                      <a:pt x="1182" y="633"/>
                    </a:lnTo>
                    <a:lnTo>
                      <a:pt x="1188" y="595"/>
                    </a:lnTo>
                    <a:lnTo>
                      <a:pt x="1176" y="551"/>
                    </a:lnTo>
                    <a:lnTo>
                      <a:pt x="1166" y="533"/>
                    </a:lnTo>
                    <a:lnTo>
                      <a:pt x="1154" y="498"/>
                    </a:lnTo>
                    <a:lnTo>
                      <a:pt x="1145" y="480"/>
                    </a:lnTo>
                    <a:lnTo>
                      <a:pt x="1126" y="464"/>
                    </a:lnTo>
                    <a:lnTo>
                      <a:pt x="1105" y="456"/>
                    </a:lnTo>
                    <a:lnTo>
                      <a:pt x="1080" y="453"/>
                    </a:lnTo>
                    <a:lnTo>
                      <a:pt x="1068" y="445"/>
                    </a:lnTo>
                    <a:lnTo>
                      <a:pt x="1059" y="434"/>
                    </a:lnTo>
                    <a:lnTo>
                      <a:pt x="1026" y="409"/>
                    </a:lnTo>
                    <a:lnTo>
                      <a:pt x="996" y="386"/>
                    </a:lnTo>
                    <a:lnTo>
                      <a:pt x="981" y="357"/>
                    </a:lnTo>
                    <a:lnTo>
                      <a:pt x="970" y="343"/>
                    </a:lnTo>
                    <a:lnTo>
                      <a:pt x="944" y="331"/>
                    </a:lnTo>
                    <a:lnTo>
                      <a:pt x="935" y="321"/>
                    </a:lnTo>
                    <a:lnTo>
                      <a:pt x="932" y="310"/>
                    </a:lnTo>
                    <a:lnTo>
                      <a:pt x="918" y="295"/>
                    </a:lnTo>
                    <a:lnTo>
                      <a:pt x="906" y="285"/>
                    </a:lnTo>
                    <a:lnTo>
                      <a:pt x="882" y="273"/>
                    </a:lnTo>
                    <a:lnTo>
                      <a:pt x="839" y="259"/>
                    </a:lnTo>
                    <a:lnTo>
                      <a:pt x="813" y="254"/>
                    </a:lnTo>
                    <a:lnTo>
                      <a:pt x="798" y="257"/>
                    </a:lnTo>
                    <a:lnTo>
                      <a:pt x="777" y="260"/>
                    </a:lnTo>
                    <a:lnTo>
                      <a:pt x="763" y="268"/>
                    </a:lnTo>
                    <a:lnTo>
                      <a:pt x="756" y="276"/>
                    </a:lnTo>
                    <a:lnTo>
                      <a:pt x="753" y="285"/>
                    </a:lnTo>
                    <a:lnTo>
                      <a:pt x="739" y="301"/>
                    </a:lnTo>
                    <a:lnTo>
                      <a:pt x="723" y="310"/>
                    </a:lnTo>
                    <a:lnTo>
                      <a:pt x="686" y="336"/>
                    </a:lnTo>
                    <a:lnTo>
                      <a:pt x="652" y="365"/>
                    </a:lnTo>
                    <a:lnTo>
                      <a:pt x="642" y="369"/>
                    </a:lnTo>
                    <a:lnTo>
                      <a:pt x="621" y="374"/>
                    </a:lnTo>
                    <a:lnTo>
                      <a:pt x="614" y="380"/>
                    </a:lnTo>
                    <a:lnTo>
                      <a:pt x="605" y="378"/>
                    </a:lnTo>
                    <a:lnTo>
                      <a:pt x="590" y="378"/>
                    </a:lnTo>
                    <a:lnTo>
                      <a:pt x="569" y="386"/>
                    </a:lnTo>
                    <a:lnTo>
                      <a:pt x="560" y="389"/>
                    </a:lnTo>
                    <a:lnTo>
                      <a:pt x="549" y="387"/>
                    </a:lnTo>
                    <a:lnTo>
                      <a:pt x="547" y="380"/>
                    </a:lnTo>
                    <a:lnTo>
                      <a:pt x="549" y="368"/>
                    </a:lnTo>
                    <a:lnTo>
                      <a:pt x="546" y="359"/>
                    </a:lnTo>
                    <a:lnTo>
                      <a:pt x="536" y="342"/>
                    </a:lnTo>
                    <a:lnTo>
                      <a:pt x="525" y="331"/>
                    </a:lnTo>
                    <a:lnTo>
                      <a:pt x="512" y="325"/>
                    </a:lnTo>
                    <a:lnTo>
                      <a:pt x="468" y="300"/>
                    </a:lnTo>
                    <a:lnTo>
                      <a:pt x="459" y="295"/>
                    </a:lnTo>
                    <a:lnTo>
                      <a:pt x="431" y="282"/>
                    </a:lnTo>
                    <a:lnTo>
                      <a:pt x="379" y="260"/>
                    </a:lnTo>
                    <a:lnTo>
                      <a:pt x="286" y="242"/>
                    </a:lnTo>
                    <a:lnTo>
                      <a:pt x="197" y="251"/>
                    </a:lnTo>
                    <a:lnTo>
                      <a:pt x="87" y="278"/>
                    </a:lnTo>
                    <a:lnTo>
                      <a:pt x="46" y="291"/>
                    </a:lnTo>
                    <a:lnTo>
                      <a:pt x="43" y="284"/>
                    </a:lnTo>
                    <a:lnTo>
                      <a:pt x="44" y="279"/>
                    </a:lnTo>
                    <a:lnTo>
                      <a:pt x="50" y="276"/>
                    </a:lnTo>
                    <a:lnTo>
                      <a:pt x="51" y="271"/>
                    </a:lnTo>
                    <a:lnTo>
                      <a:pt x="53" y="265"/>
                    </a:lnTo>
                    <a:lnTo>
                      <a:pt x="56" y="259"/>
                    </a:lnTo>
                    <a:lnTo>
                      <a:pt x="63" y="256"/>
                    </a:lnTo>
                    <a:lnTo>
                      <a:pt x="63" y="250"/>
                    </a:lnTo>
                    <a:lnTo>
                      <a:pt x="60" y="245"/>
                    </a:lnTo>
                    <a:lnTo>
                      <a:pt x="54" y="241"/>
                    </a:lnTo>
                    <a:lnTo>
                      <a:pt x="54" y="232"/>
                    </a:lnTo>
                    <a:lnTo>
                      <a:pt x="51" y="229"/>
                    </a:lnTo>
                    <a:lnTo>
                      <a:pt x="51" y="223"/>
                    </a:lnTo>
                    <a:lnTo>
                      <a:pt x="54" y="219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53" y="195"/>
                    </a:lnTo>
                    <a:lnTo>
                      <a:pt x="43" y="185"/>
                    </a:lnTo>
                    <a:lnTo>
                      <a:pt x="36" y="181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18" y="163"/>
                    </a:lnTo>
                    <a:lnTo>
                      <a:pt x="9" y="157"/>
                    </a:lnTo>
                    <a:lnTo>
                      <a:pt x="1" y="148"/>
                    </a:lnTo>
                    <a:lnTo>
                      <a:pt x="0" y="142"/>
                    </a:lnTo>
                    <a:lnTo>
                      <a:pt x="4" y="122"/>
                    </a:lnTo>
                    <a:lnTo>
                      <a:pt x="6" y="111"/>
                    </a:lnTo>
                    <a:lnTo>
                      <a:pt x="177" y="93"/>
                    </a:lnTo>
                    <a:lnTo>
                      <a:pt x="410" y="68"/>
                    </a:lnTo>
                    <a:lnTo>
                      <a:pt x="578" y="46"/>
                    </a:lnTo>
                    <a:lnTo>
                      <a:pt x="581" y="49"/>
                    </a:lnTo>
                    <a:lnTo>
                      <a:pt x="584" y="57"/>
                    </a:lnTo>
                    <a:lnTo>
                      <a:pt x="589" y="65"/>
                    </a:lnTo>
                    <a:lnTo>
                      <a:pt x="596" y="73"/>
                    </a:lnTo>
                    <a:lnTo>
                      <a:pt x="598" y="81"/>
                    </a:lnTo>
                    <a:lnTo>
                      <a:pt x="599" y="89"/>
                    </a:lnTo>
                    <a:lnTo>
                      <a:pt x="604" y="105"/>
                    </a:lnTo>
                    <a:lnTo>
                      <a:pt x="610" y="108"/>
                    </a:lnTo>
                    <a:lnTo>
                      <a:pt x="615" y="111"/>
                    </a:lnTo>
                    <a:lnTo>
                      <a:pt x="619" y="117"/>
                    </a:lnTo>
                    <a:lnTo>
                      <a:pt x="845" y="9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31">
                <a:extLst>
                  <a:ext uri="{FF2B5EF4-FFF2-40B4-BE49-F238E27FC236}">
                    <a16:creationId xmlns:a16="http://schemas.microsoft.com/office/drawing/2014/main" id="{C9A92099-610D-4C7A-810A-F09A9A577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3945"/>
                <a:ext cx="35" cy="25"/>
              </a:xfrm>
              <a:custGeom>
                <a:avLst/>
                <a:gdLst>
                  <a:gd name="T0" fmla="*/ 68 w 68"/>
                  <a:gd name="T1" fmla="*/ 24 h 49"/>
                  <a:gd name="T2" fmla="*/ 63 w 68"/>
                  <a:gd name="T3" fmla="*/ 18 h 49"/>
                  <a:gd name="T4" fmla="*/ 62 w 68"/>
                  <a:gd name="T5" fmla="*/ 15 h 49"/>
                  <a:gd name="T6" fmla="*/ 60 w 68"/>
                  <a:gd name="T7" fmla="*/ 12 h 49"/>
                  <a:gd name="T8" fmla="*/ 56 w 68"/>
                  <a:gd name="T9" fmla="*/ 9 h 49"/>
                  <a:gd name="T10" fmla="*/ 53 w 68"/>
                  <a:gd name="T11" fmla="*/ 5 h 49"/>
                  <a:gd name="T12" fmla="*/ 50 w 68"/>
                  <a:gd name="T13" fmla="*/ 3 h 49"/>
                  <a:gd name="T14" fmla="*/ 44 w 68"/>
                  <a:gd name="T15" fmla="*/ 0 h 49"/>
                  <a:gd name="T16" fmla="*/ 41 w 68"/>
                  <a:gd name="T17" fmla="*/ 2 h 49"/>
                  <a:gd name="T18" fmla="*/ 35 w 68"/>
                  <a:gd name="T19" fmla="*/ 5 h 49"/>
                  <a:gd name="T20" fmla="*/ 35 w 68"/>
                  <a:gd name="T21" fmla="*/ 9 h 49"/>
                  <a:gd name="T22" fmla="*/ 37 w 68"/>
                  <a:gd name="T23" fmla="*/ 14 h 49"/>
                  <a:gd name="T24" fmla="*/ 34 w 68"/>
                  <a:gd name="T25" fmla="*/ 15 h 49"/>
                  <a:gd name="T26" fmla="*/ 31 w 68"/>
                  <a:gd name="T27" fmla="*/ 12 h 49"/>
                  <a:gd name="T28" fmla="*/ 29 w 68"/>
                  <a:gd name="T29" fmla="*/ 15 h 49"/>
                  <a:gd name="T30" fmla="*/ 31 w 68"/>
                  <a:gd name="T31" fmla="*/ 20 h 49"/>
                  <a:gd name="T32" fmla="*/ 25 w 68"/>
                  <a:gd name="T33" fmla="*/ 20 h 49"/>
                  <a:gd name="T34" fmla="*/ 24 w 68"/>
                  <a:gd name="T35" fmla="*/ 20 h 49"/>
                  <a:gd name="T36" fmla="*/ 21 w 68"/>
                  <a:gd name="T37" fmla="*/ 21 h 49"/>
                  <a:gd name="T38" fmla="*/ 19 w 68"/>
                  <a:gd name="T39" fmla="*/ 24 h 49"/>
                  <a:gd name="T40" fmla="*/ 16 w 68"/>
                  <a:gd name="T41" fmla="*/ 24 h 49"/>
                  <a:gd name="T42" fmla="*/ 15 w 68"/>
                  <a:gd name="T43" fmla="*/ 21 h 49"/>
                  <a:gd name="T44" fmla="*/ 9 w 68"/>
                  <a:gd name="T45" fmla="*/ 24 h 49"/>
                  <a:gd name="T46" fmla="*/ 10 w 68"/>
                  <a:gd name="T47" fmla="*/ 27 h 49"/>
                  <a:gd name="T48" fmla="*/ 7 w 68"/>
                  <a:gd name="T49" fmla="*/ 30 h 49"/>
                  <a:gd name="T50" fmla="*/ 9 w 68"/>
                  <a:gd name="T51" fmla="*/ 36 h 49"/>
                  <a:gd name="T52" fmla="*/ 12 w 68"/>
                  <a:gd name="T53" fmla="*/ 37 h 49"/>
                  <a:gd name="T54" fmla="*/ 12 w 68"/>
                  <a:gd name="T55" fmla="*/ 39 h 49"/>
                  <a:gd name="T56" fmla="*/ 6 w 68"/>
                  <a:gd name="T57" fmla="*/ 37 h 49"/>
                  <a:gd name="T58" fmla="*/ 6 w 68"/>
                  <a:gd name="T59" fmla="*/ 33 h 49"/>
                  <a:gd name="T60" fmla="*/ 3 w 68"/>
                  <a:gd name="T61" fmla="*/ 33 h 49"/>
                  <a:gd name="T62" fmla="*/ 3 w 68"/>
                  <a:gd name="T63" fmla="*/ 36 h 49"/>
                  <a:gd name="T64" fmla="*/ 0 w 68"/>
                  <a:gd name="T65" fmla="*/ 39 h 49"/>
                  <a:gd name="T66" fmla="*/ 0 w 68"/>
                  <a:gd name="T67" fmla="*/ 40 h 49"/>
                  <a:gd name="T68" fmla="*/ 3 w 68"/>
                  <a:gd name="T69" fmla="*/ 44 h 49"/>
                  <a:gd name="T70" fmla="*/ 9 w 68"/>
                  <a:gd name="T71" fmla="*/ 49 h 49"/>
                  <a:gd name="T72" fmla="*/ 12 w 68"/>
                  <a:gd name="T73" fmla="*/ 46 h 49"/>
                  <a:gd name="T74" fmla="*/ 18 w 68"/>
                  <a:gd name="T75" fmla="*/ 40 h 49"/>
                  <a:gd name="T76" fmla="*/ 22 w 68"/>
                  <a:gd name="T77" fmla="*/ 39 h 49"/>
                  <a:gd name="T78" fmla="*/ 24 w 68"/>
                  <a:gd name="T79" fmla="*/ 36 h 49"/>
                  <a:gd name="T80" fmla="*/ 22 w 68"/>
                  <a:gd name="T81" fmla="*/ 28 h 49"/>
                  <a:gd name="T82" fmla="*/ 21 w 68"/>
                  <a:gd name="T83" fmla="*/ 26 h 49"/>
                  <a:gd name="T84" fmla="*/ 31 w 68"/>
                  <a:gd name="T85" fmla="*/ 27 h 49"/>
                  <a:gd name="T86" fmla="*/ 32 w 68"/>
                  <a:gd name="T87" fmla="*/ 28 h 49"/>
                  <a:gd name="T88" fmla="*/ 35 w 68"/>
                  <a:gd name="T89" fmla="*/ 30 h 49"/>
                  <a:gd name="T90" fmla="*/ 35 w 68"/>
                  <a:gd name="T91" fmla="*/ 26 h 49"/>
                  <a:gd name="T92" fmla="*/ 32 w 68"/>
                  <a:gd name="T93" fmla="*/ 21 h 49"/>
                  <a:gd name="T94" fmla="*/ 35 w 68"/>
                  <a:gd name="T95" fmla="*/ 20 h 49"/>
                  <a:gd name="T96" fmla="*/ 38 w 68"/>
                  <a:gd name="T97" fmla="*/ 23 h 49"/>
                  <a:gd name="T98" fmla="*/ 38 w 68"/>
                  <a:gd name="T99" fmla="*/ 26 h 49"/>
                  <a:gd name="T100" fmla="*/ 42 w 68"/>
                  <a:gd name="T101" fmla="*/ 27 h 49"/>
                  <a:gd name="T102" fmla="*/ 47 w 68"/>
                  <a:gd name="T103" fmla="*/ 27 h 49"/>
                  <a:gd name="T104" fmla="*/ 51 w 68"/>
                  <a:gd name="T105" fmla="*/ 27 h 49"/>
                  <a:gd name="T106" fmla="*/ 53 w 68"/>
                  <a:gd name="T107" fmla="*/ 24 h 49"/>
                  <a:gd name="T108" fmla="*/ 57 w 68"/>
                  <a:gd name="T109" fmla="*/ 24 h 49"/>
                  <a:gd name="T110" fmla="*/ 60 w 68"/>
                  <a:gd name="T111" fmla="*/ 23 h 49"/>
                  <a:gd name="T112" fmla="*/ 68 w 68"/>
                  <a:gd name="T113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" h="49">
                    <a:moveTo>
                      <a:pt x="68" y="24"/>
                    </a:moveTo>
                    <a:lnTo>
                      <a:pt x="63" y="18"/>
                    </a:lnTo>
                    <a:lnTo>
                      <a:pt x="62" y="15"/>
                    </a:lnTo>
                    <a:lnTo>
                      <a:pt x="60" y="12"/>
                    </a:lnTo>
                    <a:lnTo>
                      <a:pt x="56" y="9"/>
                    </a:lnTo>
                    <a:lnTo>
                      <a:pt x="53" y="5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41" y="2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37" y="14"/>
                    </a:lnTo>
                    <a:lnTo>
                      <a:pt x="34" y="15"/>
                    </a:lnTo>
                    <a:lnTo>
                      <a:pt x="31" y="12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15" y="21"/>
                    </a:lnTo>
                    <a:lnTo>
                      <a:pt x="9" y="24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9" y="36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3" y="44"/>
                    </a:lnTo>
                    <a:lnTo>
                      <a:pt x="9" y="49"/>
                    </a:lnTo>
                    <a:lnTo>
                      <a:pt x="12" y="46"/>
                    </a:lnTo>
                    <a:lnTo>
                      <a:pt x="18" y="40"/>
                    </a:lnTo>
                    <a:lnTo>
                      <a:pt x="22" y="39"/>
                    </a:lnTo>
                    <a:lnTo>
                      <a:pt x="24" y="36"/>
                    </a:lnTo>
                    <a:lnTo>
                      <a:pt x="22" y="28"/>
                    </a:lnTo>
                    <a:lnTo>
                      <a:pt x="21" y="26"/>
                    </a:lnTo>
                    <a:lnTo>
                      <a:pt x="31" y="27"/>
                    </a:lnTo>
                    <a:lnTo>
                      <a:pt x="32" y="28"/>
                    </a:lnTo>
                    <a:lnTo>
                      <a:pt x="35" y="30"/>
                    </a:lnTo>
                    <a:lnTo>
                      <a:pt x="35" y="26"/>
                    </a:lnTo>
                    <a:lnTo>
                      <a:pt x="32" y="21"/>
                    </a:lnTo>
                    <a:lnTo>
                      <a:pt x="35" y="20"/>
                    </a:lnTo>
                    <a:lnTo>
                      <a:pt x="38" y="23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7" y="27"/>
                    </a:lnTo>
                    <a:lnTo>
                      <a:pt x="51" y="27"/>
                    </a:lnTo>
                    <a:lnTo>
                      <a:pt x="53" y="24"/>
                    </a:lnTo>
                    <a:lnTo>
                      <a:pt x="57" y="24"/>
                    </a:lnTo>
                    <a:lnTo>
                      <a:pt x="60" y="23"/>
                    </a:lnTo>
                    <a:lnTo>
                      <a:pt x="68" y="24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32">
                <a:extLst>
                  <a:ext uri="{FF2B5EF4-FFF2-40B4-BE49-F238E27FC236}">
                    <a16:creationId xmlns:a16="http://schemas.microsoft.com/office/drawing/2014/main" id="{05F204B1-79BD-4708-BE46-71FF87120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3850"/>
                <a:ext cx="33" cy="56"/>
              </a:xfrm>
              <a:custGeom>
                <a:avLst/>
                <a:gdLst>
                  <a:gd name="T0" fmla="*/ 59 w 66"/>
                  <a:gd name="T1" fmla="*/ 4 h 112"/>
                  <a:gd name="T2" fmla="*/ 63 w 66"/>
                  <a:gd name="T3" fmla="*/ 0 h 112"/>
                  <a:gd name="T4" fmla="*/ 66 w 66"/>
                  <a:gd name="T5" fmla="*/ 0 h 112"/>
                  <a:gd name="T6" fmla="*/ 63 w 66"/>
                  <a:gd name="T7" fmla="*/ 4 h 112"/>
                  <a:gd name="T8" fmla="*/ 62 w 66"/>
                  <a:gd name="T9" fmla="*/ 13 h 112"/>
                  <a:gd name="T10" fmla="*/ 53 w 66"/>
                  <a:gd name="T11" fmla="*/ 29 h 112"/>
                  <a:gd name="T12" fmla="*/ 53 w 66"/>
                  <a:gd name="T13" fmla="*/ 35 h 112"/>
                  <a:gd name="T14" fmla="*/ 51 w 66"/>
                  <a:gd name="T15" fmla="*/ 38 h 112"/>
                  <a:gd name="T16" fmla="*/ 50 w 66"/>
                  <a:gd name="T17" fmla="*/ 41 h 112"/>
                  <a:gd name="T18" fmla="*/ 50 w 66"/>
                  <a:gd name="T19" fmla="*/ 48 h 112"/>
                  <a:gd name="T20" fmla="*/ 42 w 66"/>
                  <a:gd name="T21" fmla="*/ 66 h 112"/>
                  <a:gd name="T22" fmla="*/ 39 w 66"/>
                  <a:gd name="T23" fmla="*/ 62 h 112"/>
                  <a:gd name="T24" fmla="*/ 36 w 66"/>
                  <a:gd name="T25" fmla="*/ 65 h 112"/>
                  <a:gd name="T26" fmla="*/ 35 w 66"/>
                  <a:gd name="T27" fmla="*/ 71 h 112"/>
                  <a:gd name="T28" fmla="*/ 32 w 66"/>
                  <a:gd name="T29" fmla="*/ 76 h 112"/>
                  <a:gd name="T30" fmla="*/ 23 w 66"/>
                  <a:gd name="T31" fmla="*/ 86 h 112"/>
                  <a:gd name="T32" fmla="*/ 23 w 66"/>
                  <a:gd name="T33" fmla="*/ 89 h 112"/>
                  <a:gd name="T34" fmla="*/ 20 w 66"/>
                  <a:gd name="T35" fmla="*/ 92 h 112"/>
                  <a:gd name="T36" fmla="*/ 17 w 66"/>
                  <a:gd name="T37" fmla="*/ 94 h 112"/>
                  <a:gd name="T38" fmla="*/ 13 w 66"/>
                  <a:gd name="T39" fmla="*/ 95 h 112"/>
                  <a:gd name="T40" fmla="*/ 12 w 66"/>
                  <a:gd name="T41" fmla="*/ 104 h 112"/>
                  <a:gd name="T42" fmla="*/ 6 w 66"/>
                  <a:gd name="T43" fmla="*/ 109 h 112"/>
                  <a:gd name="T44" fmla="*/ 0 w 66"/>
                  <a:gd name="T45" fmla="*/ 112 h 112"/>
                  <a:gd name="T46" fmla="*/ 4 w 66"/>
                  <a:gd name="T47" fmla="*/ 106 h 112"/>
                  <a:gd name="T48" fmla="*/ 10 w 66"/>
                  <a:gd name="T49" fmla="*/ 101 h 112"/>
                  <a:gd name="T50" fmla="*/ 13 w 66"/>
                  <a:gd name="T51" fmla="*/ 94 h 112"/>
                  <a:gd name="T52" fmla="*/ 22 w 66"/>
                  <a:gd name="T53" fmla="*/ 86 h 112"/>
                  <a:gd name="T54" fmla="*/ 26 w 66"/>
                  <a:gd name="T55" fmla="*/ 77 h 112"/>
                  <a:gd name="T56" fmla="*/ 32 w 66"/>
                  <a:gd name="T57" fmla="*/ 66 h 112"/>
                  <a:gd name="T58" fmla="*/ 32 w 66"/>
                  <a:gd name="T59" fmla="*/ 60 h 112"/>
                  <a:gd name="T60" fmla="*/ 29 w 66"/>
                  <a:gd name="T61" fmla="*/ 57 h 112"/>
                  <a:gd name="T62" fmla="*/ 28 w 66"/>
                  <a:gd name="T63" fmla="*/ 56 h 112"/>
                  <a:gd name="T64" fmla="*/ 26 w 66"/>
                  <a:gd name="T65" fmla="*/ 50 h 112"/>
                  <a:gd name="T66" fmla="*/ 29 w 66"/>
                  <a:gd name="T67" fmla="*/ 50 h 112"/>
                  <a:gd name="T68" fmla="*/ 31 w 66"/>
                  <a:gd name="T69" fmla="*/ 54 h 112"/>
                  <a:gd name="T70" fmla="*/ 35 w 66"/>
                  <a:gd name="T71" fmla="*/ 53 h 112"/>
                  <a:gd name="T72" fmla="*/ 41 w 66"/>
                  <a:gd name="T73" fmla="*/ 54 h 112"/>
                  <a:gd name="T74" fmla="*/ 42 w 66"/>
                  <a:gd name="T75" fmla="*/ 48 h 112"/>
                  <a:gd name="T76" fmla="*/ 44 w 66"/>
                  <a:gd name="T77" fmla="*/ 44 h 112"/>
                  <a:gd name="T78" fmla="*/ 44 w 66"/>
                  <a:gd name="T79" fmla="*/ 39 h 112"/>
                  <a:gd name="T80" fmla="*/ 50 w 66"/>
                  <a:gd name="T81" fmla="*/ 38 h 112"/>
                  <a:gd name="T82" fmla="*/ 50 w 66"/>
                  <a:gd name="T83" fmla="*/ 29 h 112"/>
                  <a:gd name="T84" fmla="*/ 50 w 66"/>
                  <a:gd name="T85" fmla="*/ 23 h 112"/>
                  <a:gd name="T86" fmla="*/ 48 w 66"/>
                  <a:gd name="T87" fmla="*/ 19 h 112"/>
                  <a:gd name="T88" fmla="*/ 47 w 66"/>
                  <a:gd name="T89" fmla="*/ 17 h 112"/>
                  <a:gd name="T90" fmla="*/ 44 w 66"/>
                  <a:gd name="T91" fmla="*/ 16 h 112"/>
                  <a:gd name="T92" fmla="*/ 47 w 66"/>
                  <a:gd name="T93" fmla="*/ 14 h 112"/>
                  <a:gd name="T94" fmla="*/ 53 w 66"/>
                  <a:gd name="T95" fmla="*/ 14 h 112"/>
                  <a:gd name="T96" fmla="*/ 54 w 66"/>
                  <a:gd name="T97" fmla="*/ 10 h 112"/>
                  <a:gd name="T98" fmla="*/ 59 w 66"/>
                  <a:gd name="T9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112">
                    <a:moveTo>
                      <a:pt x="59" y="4"/>
                    </a:moveTo>
                    <a:lnTo>
                      <a:pt x="63" y="0"/>
                    </a:lnTo>
                    <a:lnTo>
                      <a:pt x="66" y="0"/>
                    </a:lnTo>
                    <a:lnTo>
                      <a:pt x="63" y="4"/>
                    </a:lnTo>
                    <a:lnTo>
                      <a:pt x="62" y="13"/>
                    </a:lnTo>
                    <a:lnTo>
                      <a:pt x="53" y="29"/>
                    </a:lnTo>
                    <a:lnTo>
                      <a:pt x="53" y="35"/>
                    </a:lnTo>
                    <a:lnTo>
                      <a:pt x="51" y="38"/>
                    </a:lnTo>
                    <a:lnTo>
                      <a:pt x="50" y="41"/>
                    </a:lnTo>
                    <a:lnTo>
                      <a:pt x="50" y="48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6" y="65"/>
                    </a:lnTo>
                    <a:lnTo>
                      <a:pt x="35" y="71"/>
                    </a:lnTo>
                    <a:lnTo>
                      <a:pt x="32" y="76"/>
                    </a:lnTo>
                    <a:lnTo>
                      <a:pt x="23" y="86"/>
                    </a:lnTo>
                    <a:lnTo>
                      <a:pt x="23" y="89"/>
                    </a:lnTo>
                    <a:lnTo>
                      <a:pt x="20" y="92"/>
                    </a:lnTo>
                    <a:lnTo>
                      <a:pt x="17" y="94"/>
                    </a:lnTo>
                    <a:lnTo>
                      <a:pt x="13" y="95"/>
                    </a:lnTo>
                    <a:lnTo>
                      <a:pt x="12" y="104"/>
                    </a:lnTo>
                    <a:lnTo>
                      <a:pt x="6" y="109"/>
                    </a:lnTo>
                    <a:lnTo>
                      <a:pt x="0" y="112"/>
                    </a:lnTo>
                    <a:lnTo>
                      <a:pt x="4" y="106"/>
                    </a:lnTo>
                    <a:lnTo>
                      <a:pt x="10" y="101"/>
                    </a:lnTo>
                    <a:lnTo>
                      <a:pt x="13" y="94"/>
                    </a:lnTo>
                    <a:lnTo>
                      <a:pt x="22" y="86"/>
                    </a:lnTo>
                    <a:lnTo>
                      <a:pt x="26" y="77"/>
                    </a:lnTo>
                    <a:lnTo>
                      <a:pt x="32" y="66"/>
                    </a:lnTo>
                    <a:lnTo>
                      <a:pt x="32" y="60"/>
                    </a:lnTo>
                    <a:lnTo>
                      <a:pt x="29" y="57"/>
                    </a:lnTo>
                    <a:lnTo>
                      <a:pt x="28" y="56"/>
                    </a:lnTo>
                    <a:lnTo>
                      <a:pt x="26" y="50"/>
                    </a:lnTo>
                    <a:lnTo>
                      <a:pt x="29" y="50"/>
                    </a:lnTo>
                    <a:lnTo>
                      <a:pt x="31" y="54"/>
                    </a:lnTo>
                    <a:lnTo>
                      <a:pt x="35" y="53"/>
                    </a:lnTo>
                    <a:lnTo>
                      <a:pt x="41" y="54"/>
                    </a:lnTo>
                    <a:lnTo>
                      <a:pt x="42" y="48"/>
                    </a:lnTo>
                    <a:lnTo>
                      <a:pt x="44" y="44"/>
                    </a:lnTo>
                    <a:lnTo>
                      <a:pt x="44" y="39"/>
                    </a:lnTo>
                    <a:lnTo>
                      <a:pt x="50" y="38"/>
                    </a:lnTo>
                    <a:lnTo>
                      <a:pt x="50" y="29"/>
                    </a:lnTo>
                    <a:lnTo>
                      <a:pt x="50" y="23"/>
                    </a:lnTo>
                    <a:lnTo>
                      <a:pt x="48" y="19"/>
                    </a:lnTo>
                    <a:lnTo>
                      <a:pt x="47" y="17"/>
                    </a:lnTo>
                    <a:lnTo>
                      <a:pt x="44" y="16"/>
                    </a:lnTo>
                    <a:lnTo>
                      <a:pt x="47" y="14"/>
                    </a:lnTo>
                    <a:lnTo>
                      <a:pt x="53" y="14"/>
                    </a:lnTo>
                    <a:lnTo>
                      <a:pt x="54" y="10"/>
                    </a:lnTo>
                    <a:lnTo>
                      <a:pt x="59" y="4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33">
                <a:extLst>
                  <a:ext uri="{FF2B5EF4-FFF2-40B4-BE49-F238E27FC236}">
                    <a16:creationId xmlns:a16="http://schemas.microsoft.com/office/drawing/2014/main" id="{154723CD-3018-471D-889A-B2F8E8316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3969"/>
                <a:ext cx="17" cy="12"/>
              </a:xfrm>
              <a:custGeom>
                <a:avLst/>
                <a:gdLst>
                  <a:gd name="T0" fmla="*/ 34 w 35"/>
                  <a:gd name="T1" fmla="*/ 0 h 23"/>
                  <a:gd name="T2" fmla="*/ 32 w 35"/>
                  <a:gd name="T3" fmla="*/ 5 h 23"/>
                  <a:gd name="T4" fmla="*/ 29 w 35"/>
                  <a:gd name="T5" fmla="*/ 5 h 23"/>
                  <a:gd name="T6" fmla="*/ 26 w 35"/>
                  <a:gd name="T7" fmla="*/ 2 h 23"/>
                  <a:gd name="T8" fmla="*/ 22 w 35"/>
                  <a:gd name="T9" fmla="*/ 6 h 23"/>
                  <a:gd name="T10" fmla="*/ 22 w 35"/>
                  <a:gd name="T11" fmla="*/ 11 h 23"/>
                  <a:gd name="T12" fmla="*/ 18 w 35"/>
                  <a:gd name="T13" fmla="*/ 11 h 23"/>
                  <a:gd name="T14" fmla="*/ 13 w 35"/>
                  <a:gd name="T15" fmla="*/ 15 h 23"/>
                  <a:gd name="T16" fmla="*/ 6 w 35"/>
                  <a:gd name="T17" fmla="*/ 17 h 23"/>
                  <a:gd name="T18" fmla="*/ 2 w 35"/>
                  <a:gd name="T19" fmla="*/ 15 h 23"/>
                  <a:gd name="T20" fmla="*/ 0 w 35"/>
                  <a:gd name="T21" fmla="*/ 20 h 23"/>
                  <a:gd name="T22" fmla="*/ 3 w 35"/>
                  <a:gd name="T23" fmla="*/ 23 h 23"/>
                  <a:gd name="T24" fmla="*/ 9 w 35"/>
                  <a:gd name="T25" fmla="*/ 21 h 23"/>
                  <a:gd name="T26" fmla="*/ 12 w 35"/>
                  <a:gd name="T27" fmla="*/ 17 h 23"/>
                  <a:gd name="T28" fmla="*/ 20 w 35"/>
                  <a:gd name="T29" fmla="*/ 14 h 23"/>
                  <a:gd name="T30" fmla="*/ 28 w 35"/>
                  <a:gd name="T31" fmla="*/ 14 h 23"/>
                  <a:gd name="T32" fmla="*/ 32 w 35"/>
                  <a:gd name="T33" fmla="*/ 14 h 23"/>
                  <a:gd name="T34" fmla="*/ 35 w 35"/>
                  <a:gd name="T35" fmla="*/ 11 h 23"/>
                  <a:gd name="T36" fmla="*/ 35 w 35"/>
                  <a:gd name="T37" fmla="*/ 6 h 23"/>
                  <a:gd name="T38" fmla="*/ 34 w 35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3">
                    <a:moveTo>
                      <a:pt x="34" y="0"/>
                    </a:moveTo>
                    <a:lnTo>
                      <a:pt x="32" y="5"/>
                    </a:lnTo>
                    <a:lnTo>
                      <a:pt x="29" y="5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3" y="15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5" y="6"/>
                    </a:lnTo>
                    <a:lnTo>
                      <a:pt x="34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34">
                <a:extLst>
                  <a:ext uri="{FF2B5EF4-FFF2-40B4-BE49-F238E27FC236}">
                    <a16:creationId xmlns:a16="http://schemas.microsoft.com/office/drawing/2014/main" id="{4BE66B44-0E68-4D92-AFD3-4D9EFD3E1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3934"/>
                <a:ext cx="19" cy="13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3 h 26"/>
                  <a:gd name="T4" fmla="*/ 32 w 38"/>
                  <a:gd name="T5" fmla="*/ 6 h 26"/>
                  <a:gd name="T6" fmla="*/ 28 w 38"/>
                  <a:gd name="T7" fmla="*/ 6 h 26"/>
                  <a:gd name="T8" fmla="*/ 26 w 38"/>
                  <a:gd name="T9" fmla="*/ 10 h 26"/>
                  <a:gd name="T10" fmla="*/ 22 w 38"/>
                  <a:gd name="T11" fmla="*/ 13 h 26"/>
                  <a:gd name="T12" fmla="*/ 16 w 38"/>
                  <a:gd name="T13" fmla="*/ 16 h 26"/>
                  <a:gd name="T14" fmla="*/ 13 w 38"/>
                  <a:gd name="T15" fmla="*/ 16 h 26"/>
                  <a:gd name="T16" fmla="*/ 4 w 38"/>
                  <a:gd name="T17" fmla="*/ 20 h 26"/>
                  <a:gd name="T18" fmla="*/ 0 w 38"/>
                  <a:gd name="T19" fmla="*/ 22 h 26"/>
                  <a:gd name="T20" fmla="*/ 0 w 38"/>
                  <a:gd name="T21" fmla="*/ 26 h 26"/>
                  <a:gd name="T22" fmla="*/ 6 w 38"/>
                  <a:gd name="T23" fmla="*/ 25 h 26"/>
                  <a:gd name="T24" fmla="*/ 13 w 38"/>
                  <a:gd name="T25" fmla="*/ 19 h 26"/>
                  <a:gd name="T26" fmla="*/ 16 w 38"/>
                  <a:gd name="T27" fmla="*/ 19 h 26"/>
                  <a:gd name="T28" fmla="*/ 22 w 38"/>
                  <a:gd name="T29" fmla="*/ 17 h 26"/>
                  <a:gd name="T30" fmla="*/ 29 w 38"/>
                  <a:gd name="T31" fmla="*/ 10 h 26"/>
                  <a:gd name="T32" fmla="*/ 35 w 38"/>
                  <a:gd name="T33" fmla="*/ 7 h 26"/>
                  <a:gd name="T34" fmla="*/ 38 w 38"/>
                  <a:gd name="T3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lnTo>
                      <a:pt x="34" y="3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6" y="10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6" y="25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22" y="17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8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35">
                <a:extLst>
                  <a:ext uri="{FF2B5EF4-FFF2-40B4-BE49-F238E27FC236}">
                    <a16:creationId xmlns:a16="http://schemas.microsoft.com/office/drawing/2014/main" id="{5D2FE508-166D-45DD-83EE-56680BE31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923"/>
                <a:ext cx="6" cy="6"/>
              </a:xfrm>
              <a:custGeom>
                <a:avLst/>
                <a:gdLst>
                  <a:gd name="T0" fmla="*/ 8 w 13"/>
                  <a:gd name="T1" fmla="*/ 0 h 10"/>
                  <a:gd name="T2" fmla="*/ 3 w 13"/>
                  <a:gd name="T3" fmla="*/ 6 h 10"/>
                  <a:gd name="T4" fmla="*/ 0 w 13"/>
                  <a:gd name="T5" fmla="*/ 6 h 10"/>
                  <a:gd name="T6" fmla="*/ 0 w 13"/>
                  <a:gd name="T7" fmla="*/ 10 h 10"/>
                  <a:gd name="T8" fmla="*/ 5 w 13"/>
                  <a:gd name="T9" fmla="*/ 10 h 10"/>
                  <a:gd name="T10" fmla="*/ 6 w 13"/>
                  <a:gd name="T11" fmla="*/ 7 h 10"/>
                  <a:gd name="T12" fmla="*/ 13 w 13"/>
                  <a:gd name="T13" fmla="*/ 4 h 10"/>
                  <a:gd name="T14" fmla="*/ 13 w 13"/>
                  <a:gd name="T15" fmla="*/ 3 h 10"/>
                  <a:gd name="T16" fmla="*/ 9 w 13"/>
                  <a:gd name="T17" fmla="*/ 3 h 10"/>
                  <a:gd name="T18" fmla="*/ 8 w 13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36">
                <a:extLst>
                  <a:ext uri="{FF2B5EF4-FFF2-40B4-BE49-F238E27FC236}">
                    <a16:creationId xmlns:a16="http://schemas.microsoft.com/office/drawing/2014/main" id="{E00ED5FD-CADC-4CBD-9481-88C28F85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3907"/>
                <a:ext cx="5" cy="6"/>
              </a:xfrm>
              <a:custGeom>
                <a:avLst/>
                <a:gdLst>
                  <a:gd name="T0" fmla="*/ 6 w 11"/>
                  <a:gd name="T1" fmla="*/ 0 h 12"/>
                  <a:gd name="T2" fmla="*/ 5 w 11"/>
                  <a:gd name="T3" fmla="*/ 6 h 12"/>
                  <a:gd name="T4" fmla="*/ 2 w 11"/>
                  <a:gd name="T5" fmla="*/ 9 h 12"/>
                  <a:gd name="T6" fmla="*/ 0 w 11"/>
                  <a:gd name="T7" fmla="*/ 11 h 12"/>
                  <a:gd name="T8" fmla="*/ 2 w 11"/>
                  <a:gd name="T9" fmla="*/ 12 h 12"/>
                  <a:gd name="T10" fmla="*/ 6 w 11"/>
                  <a:gd name="T11" fmla="*/ 6 h 12"/>
                  <a:gd name="T12" fmla="*/ 11 w 11"/>
                  <a:gd name="T13" fmla="*/ 3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6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37">
                <a:extLst>
                  <a:ext uri="{FF2B5EF4-FFF2-40B4-BE49-F238E27FC236}">
                    <a16:creationId xmlns:a16="http://schemas.microsoft.com/office/drawing/2014/main" id="{95AE4C67-3BB2-4D66-A38C-C12549BBB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3951"/>
                <a:ext cx="5" cy="4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2 h 6"/>
                  <a:gd name="T4" fmla="*/ 2 w 12"/>
                  <a:gd name="T5" fmla="*/ 6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38">
                <a:extLst>
                  <a:ext uri="{FF2B5EF4-FFF2-40B4-BE49-F238E27FC236}">
                    <a16:creationId xmlns:a16="http://schemas.microsoft.com/office/drawing/2014/main" id="{29F749EE-BF85-4850-B486-DAD9FBE16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3916"/>
                <a:ext cx="7" cy="7"/>
              </a:xfrm>
              <a:custGeom>
                <a:avLst/>
                <a:gdLst>
                  <a:gd name="T0" fmla="*/ 13 w 13"/>
                  <a:gd name="T1" fmla="*/ 0 h 15"/>
                  <a:gd name="T2" fmla="*/ 12 w 13"/>
                  <a:gd name="T3" fmla="*/ 3 h 15"/>
                  <a:gd name="T4" fmla="*/ 6 w 13"/>
                  <a:gd name="T5" fmla="*/ 6 h 15"/>
                  <a:gd name="T6" fmla="*/ 6 w 13"/>
                  <a:gd name="T7" fmla="*/ 9 h 15"/>
                  <a:gd name="T8" fmla="*/ 3 w 13"/>
                  <a:gd name="T9" fmla="*/ 9 h 15"/>
                  <a:gd name="T10" fmla="*/ 0 w 13"/>
                  <a:gd name="T11" fmla="*/ 12 h 15"/>
                  <a:gd name="T12" fmla="*/ 3 w 13"/>
                  <a:gd name="T13" fmla="*/ 15 h 15"/>
                  <a:gd name="T14" fmla="*/ 7 w 13"/>
                  <a:gd name="T15" fmla="*/ 12 h 15"/>
                  <a:gd name="T16" fmla="*/ 12 w 13"/>
                  <a:gd name="T17" fmla="*/ 6 h 15"/>
                  <a:gd name="T18" fmla="*/ 13 w 1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">
                    <a:moveTo>
                      <a:pt x="13" y="0"/>
                    </a:moveTo>
                    <a:lnTo>
                      <a:pt x="12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" name="Freeform 139">
              <a:extLst>
                <a:ext uri="{FF2B5EF4-FFF2-40B4-BE49-F238E27FC236}">
                  <a16:creationId xmlns:a16="http://schemas.microsoft.com/office/drawing/2014/main" id="{EAD82131-5018-4A0E-A668-E27F21EE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5608" y="3052870"/>
              <a:ext cx="85723" cy="101341"/>
            </a:xfrm>
            <a:custGeom>
              <a:avLst/>
              <a:gdLst>
                <a:gd name="T0" fmla="*/ 663 w 1253"/>
                <a:gd name="T1" fmla="*/ 359 h 2346"/>
                <a:gd name="T2" fmla="*/ 726 w 1253"/>
                <a:gd name="T3" fmla="*/ 336 h 2346"/>
                <a:gd name="T4" fmla="*/ 739 w 1253"/>
                <a:gd name="T5" fmla="*/ 426 h 2346"/>
                <a:gd name="T6" fmla="*/ 803 w 1253"/>
                <a:gd name="T7" fmla="*/ 660 h 2346"/>
                <a:gd name="T8" fmla="*/ 1047 w 1253"/>
                <a:gd name="T9" fmla="*/ 864 h 2346"/>
                <a:gd name="T10" fmla="*/ 1122 w 1253"/>
                <a:gd name="T11" fmla="*/ 887 h 2346"/>
                <a:gd name="T12" fmla="*/ 1157 w 1253"/>
                <a:gd name="T13" fmla="*/ 1025 h 2346"/>
                <a:gd name="T14" fmla="*/ 1242 w 1253"/>
                <a:gd name="T15" fmla="*/ 1356 h 2346"/>
                <a:gd name="T16" fmla="*/ 1230 w 1253"/>
                <a:gd name="T17" fmla="*/ 1401 h 2346"/>
                <a:gd name="T18" fmla="*/ 1201 w 1253"/>
                <a:gd name="T19" fmla="*/ 1449 h 2346"/>
                <a:gd name="T20" fmla="*/ 1182 w 1253"/>
                <a:gd name="T21" fmla="*/ 1490 h 2346"/>
                <a:gd name="T22" fmla="*/ 1169 w 1253"/>
                <a:gd name="T23" fmla="*/ 1484 h 2346"/>
                <a:gd name="T24" fmla="*/ 1153 w 1253"/>
                <a:gd name="T25" fmla="*/ 1419 h 2346"/>
                <a:gd name="T26" fmla="*/ 1131 w 1253"/>
                <a:gd name="T27" fmla="*/ 1350 h 2346"/>
                <a:gd name="T28" fmla="*/ 1106 w 1253"/>
                <a:gd name="T29" fmla="*/ 1265 h 2346"/>
                <a:gd name="T30" fmla="*/ 1086 w 1253"/>
                <a:gd name="T31" fmla="*/ 1350 h 2346"/>
                <a:gd name="T32" fmla="*/ 1099 w 1253"/>
                <a:gd name="T33" fmla="*/ 1440 h 2346"/>
                <a:gd name="T34" fmla="*/ 1081 w 1253"/>
                <a:gd name="T35" fmla="*/ 1473 h 2346"/>
                <a:gd name="T36" fmla="*/ 1020 w 1253"/>
                <a:gd name="T37" fmla="*/ 1470 h 2346"/>
                <a:gd name="T38" fmla="*/ 1013 w 1253"/>
                <a:gd name="T39" fmla="*/ 1562 h 2346"/>
                <a:gd name="T40" fmla="*/ 954 w 1253"/>
                <a:gd name="T41" fmla="*/ 1602 h 2346"/>
                <a:gd name="T42" fmla="*/ 937 w 1253"/>
                <a:gd name="T43" fmla="*/ 1569 h 2346"/>
                <a:gd name="T44" fmla="*/ 910 w 1253"/>
                <a:gd name="T45" fmla="*/ 1551 h 2346"/>
                <a:gd name="T46" fmla="*/ 867 w 1253"/>
                <a:gd name="T47" fmla="*/ 1463 h 2346"/>
                <a:gd name="T48" fmla="*/ 851 w 1253"/>
                <a:gd name="T49" fmla="*/ 1547 h 2346"/>
                <a:gd name="T50" fmla="*/ 825 w 1253"/>
                <a:gd name="T51" fmla="*/ 1608 h 2346"/>
                <a:gd name="T52" fmla="*/ 827 w 1253"/>
                <a:gd name="T53" fmla="*/ 1655 h 2346"/>
                <a:gd name="T54" fmla="*/ 816 w 1253"/>
                <a:gd name="T55" fmla="*/ 1709 h 2346"/>
                <a:gd name="T56" fmla="*/ 818 w 1253"/>
                <a:gd name="T57" fmla="*/ 1821 h 2346"/>
                <a:gd name="T58" fmla="*/ 812 w 1253"/>
                <a:gd name="T59" fmla="*/ 1941 h 2346"/>
                <a:gd name="T60" fmla="*/ 774 w 1253"/>
                <a:gd name="T61" fmla="*/ 1925 h 2346"/>
                <a:gd name="T62" fmla="*/ 663 w 1253"/>
                <a:gd name="T63" fmla="*/ 1985 h 2346"/>
                <a:gd name="T64" fmla="*/ 582 w 1253"/>
                <a:gd name="T65" fmla="*/ 2060 h 2346"/>
                <a:gd name="T66" fmla="*/ 548 w 1253"/>
                <a:gd name="T67" fmla="*/ 2091 h 2346"/>
                <a:gd name="T68" fmla="*/ 507 w 1253"/>
                <a:gd name="T69" fmla="*/ 2159 h 2346"/>
                <a:gd name="T70" fmla="*/ 478 w 1253"/>
                <a:gd name="T71" fmla="*/ 2171 h 2346"/>
                <a:gd name="T72" fmla="*/ 435 w 1253"/>
                <a:gd name="T73" fmla="*/ 2213 h 2346"/>
                <a:gd name="T74" fmla="*/ 399 w 1253"/>
                <a:gd name="T75" fmla="*/ 2228 h 2346"/>
                <a:gd name="T76" fmla="*/ 304 w 1253"/>
                <a:gd name="T77" fmla="*/ 2318 h 2346"/>
                <a:gd name="T78" fmla="*/ 257 w 1253"/>
                <a:gd name="T79" fmla="*/ 2346 h 2346"/>
                <a:gd name="T80" fmla="*/ 271 w 1253"/>
                <a:gd name="T81" fmla="*/ 2316 h 2346"/>
                <a:gd name="T82" fmla="*/ 297 w 1253"/>
                <a:gd name="T83" fmla="*/ 2285 h 2346"/>
                <a:gd name="T84" fmla="*/ 316 w 1253"/>
                <a:gd name="T85" fmla="*/ 2235 h 2346"/>
                <a:gd name="T86" fmla="*/ 298 w 1253"/>
                <a:gd name="T87" fmla="*/ 2162 h 2346"/>
                <a:gd name="T88" fmla="*/ 292 w 1253"/>
                <a:gd name="T89" fmla="*/ 2108 h 2346"/>
                <a:gd name="T90" fmla="*/ 269 w 1253"/>
                <a:gd name="T91" fmla="*/ 2060 h 2346"/>
                <a:gd name="T92" fmla="*/ 282 w 1253"/>
                <a:gd name="T93" fmla="*/ 2013 h 2346"/>
                <a:gd name="T94" fmla="*/ 307 w 1253"/>
                <a:gd name="T95" fmla="*/ 1980 h 2346"/>
                <a:gd name="T96" fmla="*/ 326 w 1253"/>
                <a:gd name="T97" fmla="*/ 1959 h 2346"/>
                <a:gd name="T98" fmla="*/ 271 w 1253"/>
                <a:gd name="T99" fmla="*/ 1635 h 2346"/>
                <a:gd name="T100" fmla="*/ 4 w 1253"/>
                <a:gd name="T101" fmla="*/ 270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3" h="2346">
                  <a:moveTo>
                    <a:pt x="4" y="270"/>
                  </a:moveTo>
                  <a:lnTo>
                    <a:pt x="589" y="0"/>
                  </a:lnTo>
                  <a:lnTo>
                    <a:pt x="663" y="359"/>
                  </a:lnTo>
                  <a:lnTo>
                    <a:pt x="700" y="333"/>
                  </a:lnTo>
                  <a:lnTo>
                    <a:pt x="714" y="318"/>
                  </a:lnTo>
                  <a:lnTo>
                    <a:pt x="726" y="336"/>
                  </a:lnTo>
                  <a:lnTo>
                    <a:pt x="725" y="363"/>
                  </a:lnTo>
                  <a:lnTo>
                    <a:pt x="730" y="384"/>
                  </a:lnTo>
                  <a:lnTo>
                    <a:pt x="739" y="426"/>
                  </a:lnTo>
                  <a:lnTo>
                    <a:pt x="738" y="467"/>
                  </a:lnTo>
                  <a:lnTo>
                    <a:pt x="775" y="615"/>
                  </a:lnTo>
                  <a:lnTo>
                    <a:pt x="803" y="660"/>
                  </a:lnTo>
                  <a:lnTo>
                    <a:pt x="906" y="696"/>
                  </a:lnTo>
                  <a:lnTo>
                    <a:pt x="985" y="801"/>
                  </a:lnTo>
                  <a:lnTo>
                    <a:pt x="1047" y="864"/>
                  </a:lnTo>
                  <a:lnTo>
                    <a:pt x="1068" y="870"/>
                  </a:lnTo>
                  <a:lnTo>
                    <a:pt x="1096" y="888"/>
                  </a:lnTo>
                  <a:lnTo>
                    <a:pt x="1122" y="887"/>
                  </a:lnTo>
                  <a:lnTo>
                    <a:pt x="1146" y="930"/>
                  </a:lnTo>
                  <a:lnTo>
                    <a:pt x="1157" y="975"/>
                  </a:lnTo>
                  <a:lnTo>
                    <a:pt x="1157" y="1025"/>
                  </a:lnTo>
                  <a:lnTo>
                    <a:pt x="1244" y="1329"/>
                  </a:lnTo>
                  <a:lnTo>
                    <a:pt x="1253" y="1356"/>
                  </a:lnTo>
                  <a:lnTo>
                    <a:pt x="1242" y="1356"/>
                  </a:lnTo>
                  <a:lnTo>
                    <a:pt x="1237" y="1370"/>
                  </a:lnTo>
                  <a:lnTo>
                    <a:pt x="1238" y="1388"/>
                  </a:lnTo>
                  <a:lnTo>
                    <a:pt x="1230" y="1401"/>
                  </a:lnTo>
                  <a:lnTo>
                    <a:pt x="1228" y="1421"/>
                  </a:lnTo>
                  <a:lnTo>
                    <a:pt x="1214" y="1433"/>
                  </a:lnTo>
                  <a:lnTo>
                    <a:pt x="1201" y="1449"/>
                  </a:lnTo>
                  <a:lnTo>
                    <a:pt x="1200" y="1472"/>
                  </a:lnTo>
                  <a:lnTo>
                    <a:pt x="1197" y="1485"/>
                  </a:lnTo>
                  <a:lnTo>
                    <a:pt x="1182" y="1490"/>
                  </a:lnTo>
                  <a:lnTo>
                    <a:pt x="1176" y="1502"/>
                  </a:lnTo>
                  <a:lnTo>
                    <a:pt x="1170" y="1503"/>
                  </a:lnTo>
                  <a:lnTo>
                    <a:pt x="1169" y="1484"/>
                  </a:lnTo>
                  <a:lnTo>
                    <a:pt x="1171" y="1460"/>
                  </a:lnTo>
                  <a:lnTo>
                    <a:pt x="1165" y="1434"/>
                  </a:lnTo>
                  <a:lnTo>
                    <a:pt x="1153" y="1419"/>
                  </a:lnTo>
                  <a:lnTo>
                    <a:pt x="1137" y="1392"/>
                  </a:lnTo>
                  <a:lnTo>
                    <a:pt x="1129" y="1377"/>
                  </a:lnTo>
                  <a:lnTo>
                    <a:pt x="1131" y="1350"/>
                  </a:lnTo>
                  <a:lnTo>
                    <a:pt x="1128" y="1332"/>
                  </a:lnTo>
                  <a:lnTo>
                    <a:pt x="1116" y="1308"/>
                  </a:lnTo>
                  <a:lnTo>
                    <a:pt x="1106" y="1265"/>
                  </a:lnTo>
                  <a:lnTo>
                    <a:pt x="1095" y="1283"/>
                  </a:lnTo>
                  <a:lnTo>
                    <a:pt x="1083" y="1313"/>
                  </a:lnTo>
                  <a:lnTo>
                    <a:pt x="1086" y="1350"/>
                  </a:lnTo>
                  <a:lnTo>
                    <a:pt x="1083" y="1374"/>
                  </a:lnTo>
                  <a:lnTo>
                    <a:pt x="1088" y="1403"/>
                  </a:lnTo>
                  <a:lnTo>
                    <a:pt x="1099" y="1440"/>
                  </a:lnTo>
                  <a:lnTo>
                    <a:pt x="1099" y="1470"/>
                  </a:lnTo>
                  <a:lnTo>
                    <a:pt x="1089" y="1481"/>
                  </a:lnTo>
                  <a:lnTo>
                    <a:pt x="1081" y="1473"/>
                  </a:lnTo>
                  <a:lnTo>
                    <a:pt x="1073" y="1452"/>
                  </a:lnTo>
                  <a:lnTo>
                    <a:pt x="1043" y="1458"/>
                  </a:lnTo>
                  <a:lnTo>
                    <a:pt x="1020" y="1470"/>
                  </a:lnTo>
                  <a:lnTo>
                    <a:pt x="1015" y="1490"/>
                  </a:lnTo>
                  <a:lnTo>
                    <a:pt x="1014" y="1527"/>
                  </a:lnTo>
                  <a:lnTo>
                    <a:pt x="1013" y="1562"/>
                  </a:lnTo>
                  <a:lnTo>
                    <a:pt x="999" y="1586"/>
                  </a:lnTo>
                  <a:lnTo>
                    <a:pt x="979" y="1595"/>
                  </a:lnTo>
                  <a:lnTo>
                    <a:pt x="954" y="1602"/>
                  </a:lnTo>
                  <a:lnTo>
                    <a:pt x="941" y="1595"/>
                  </a:lnTo>
                  <a:lnTo>
                    <a:pt x="935" y="1583"/>
                  </a:lnTo>
                  <a:lnTo>
                    <a:pt x="937" y="1569"/>
                  </a:lnTo>
                  <a:lnTo>
                    <a:pt x="942" y="1553"/>
                  </a:lnTo>
                  <a:lnTo>
                    <a:pt x="933" y="1541"/>
                  </a:lnTo>
                  <a:lnTo>
                    <a:pt x="910" y="1551"/>
                  </a:lnTo>
                  <a:lnTo>
                    <a:pt x="895" y="1545"/>
                  </a:lnTo>
                  <a:lnTo>
                    <a:pt x="878" y="1511"/>
                  </a:lnTo>
                  <a:lnTo>
                    <a:pt x="867" y="1463"/>
                  </a:lnTo>
                  <a:lnTo>
                    <a:pt x="851" y="1455"/>
                  </a:lnTo>
                  <a:lnTo>
                    <a:pt x="853" y="1511"/>
                  </a:lnTo>
                  <a:lnTo>
                    <a:pt x="851" y="1547"/>
                  </a:lnTo>
                  <a:lnTo>
                    <a:pt x="841" y="1590"/>
                  </a:lnTo>
                  <a:lnTo>
                    <a:pt x="834" y="1604"/>
                  </a:lnTo>
                  <a:lnTo>
                    <a:pt x="825" y="1608"/>
                  </a:lnTo>
                  <a:lnTo>
                    <a:pt x="827" y="1625"/>
                  </a:lnTo>
                  <a:lnTo>
                    <a:pt x="832" y="1643"/>
                  </a:lnTo>
                  <a:lnTo>
                    <a:pt x="827" y="1655"/>
                  </a:lnTo>
                  <a:lnTo>
                    <a:pt x="831" y="1683"/>
                  </a:lnTo>
                  <a:lnTo>
                    <a:pt x="823" y="1697"/>
                  </a:lnTo>
                  <a:lnTo>
                    <a:pt x="816" y="1709"/>
                  </a:lnTo>
                  <a:lnTo>
                    <a:pt x="811" y="1733"/>
                  </a:lnTo>
                  <a:lnTo>
                    <a:pt x="823" y="1799"/>
                  </a:lnTo>
                  <a:lnTo>
                    <a:pt x="818" y="1821"/>
                  </a:lnTo>
                  <a:lnTo>
                    <a:pt x="806" y="1877"/>
                  </a:lnTo>
                  <a:lnTo>
                    <a:pt x="806" y="1907"/>
                  </a:lnTo>
                  <a:lnTo>
                    <a:pt x="812" y="1941"/>
                  </a:lnTo>
                  <a:lnTo>
                    <a:pt x="806" y="1947"/>
                  </a:lnTo>
                  <a:lnTo>
                    <a:pt x="792" y="1932"/>
                  </a:lnTo>
                  <a:lnTo>
                    <a:pt x="774" y="1925"/>
                  </a:lnTo>
                  <a:lnTo>
                    <a:pt x="754" y="1929"/>
                  </a:lnTo>
                  <a:lnTo>
                    <a:pt x="698" y="1956"/>
                  </a:lnTo>
                  <a:lnTo>
                    <a:pt x="663" y="1985"/>
                  </a:lnTo>
                  <a:lnTo>
                    <a:pt x="627" y="2021"/>
                  </a:lnTo>
                  <a:lnTo>
                    <a:pt x="595" y="2052"/>
                  </a:lnTo>
                  <a:lnTo>
                    <a:pt x="582" y="2060"/>
                  </a:lnTo>
                  <a:lnTo>
                    <a:pt x="574" y="2075"/>
                  </a:lnTo>
                  <a:lnTo>
                    <a:pt x="561" y="2087"/>
                  </a:lnTo>
                  <a:lnTo>
                    <a:pt x="548" y="2091"/>
                  </a:lnTo>
                  <a:lnTo>
                    <a:pt x="539" y="2111"/>
                  </a:lnTo>
                  <a:lnTo>
                    <a:pt x="521" y="2129"/>
                  </a:lnTo>
                  <a:lnTo>
                    <a:pt x="507" y="2159"/>
                  </a:lnTo>
                  <a:lnTo>
                    <a:pt x="495" y="2174"/>
                  </a:lnTo>
                  <a:lnTo>
                    <a:pt x="484" y="2175"/>
                  </a:lnTo>
                  <a:lnTo>
                    <a:pt x="478" y="2171"/>
                  </a:lnTo>
                  <a:lnTo>
                    <a:pt x="470" y="2183"/>
                  </a:lnTo>
                  <a:lnTo>
                    <a:pt x="442" y="2208"/>
                  </a:lnTo>
                  <a:lnTo>
                    <a:pt x="435" y="2213"/>
                  </a:lnTo>
                  <a:lnTo>
                    <a:pt x="419" y="2207"/>
                  </a:lnTo>
                  <a:lnTo>
                    <a:pt x="411" y="2214"/>
                  </a:lnTo>
                  <a:lnTo>
                    <a:pt x="399" y="2228"/>
                  </a:lnTo>
                  <a:lnTo>
                    <a:pt x="347" y="2262"/>
                  </a:lnTo>
                  <a:lnTo>
                    <a:pt x="321" y="2297"/>
                  </a:lnTo>
                  <a:lnTo>
                    <a:pt x="304" y="2318"/>
                  </a:lnTo>
                  <a:lnTo>
                    <a:pt x="288" y="2331"/>
                  </a:lnTo>
                  <a:lnTo>
                    <a:pt x="274" y="2331"/>
                  </a:lnTo>
                  <a:lnTo>
                    <a:pt x="257" y="2346"/>
                  </a:lnTo>
                  <a:lnTo>
                    <a:pt x="251" y="2345"/>
                  </a:lnTo>
                  <a:lnTo>
                    <a:pt x="253" y="2336"/>
                  </a:lnTo>
                  <a:lnTo>
                    <a:pt x="271" y="2316"/>
                  </a:lnTo>
                  <a:lnTo>
                    <a:pt x="277" y="2312"/>
                  </a:lnTo>
                  <a:lnTo>
                    <a:pt x="296" y="2307"/>
                  </a:lnTo>
                  <a:lnTo>
                    <a:pt x="297" y="2285"/>
                  </a:lnTo>
                  <a:lnTo>
                    <a:pt x="306" y="2274"/>
                  </a:lnTo>
                  <a:lnTo>
                    <a:pt x="305" y="2241"/>
                  </a:lnTo>
                  <a:lnTo>
                    <a:pt x="316" y="2235"/>
                  </a:lnTo>
                  <a:lnTo>
                    <a:pt x="322" y="2217"/>
                  </a:lnTo>
                  <a:lnTo>
                    <a:pt x="316" y="2186"/>
                  </a:lnTo>
                  <a:lnTo>
                    <a:pt x="298" y="2162"/>
                  </a:lnTo>
                  <a:lnTo>
                    <a:pt x="293" y="2138"/>
                  </a:lnTo>
                  <a:lnTo>
                    <a:pt x="295" y="2126"/>
                  </a:lnTo>
                  <a:lnTo>
                    <a:pt x="292" y="2108"/>
                  </a:lnTo>
                  <a:lnTo>
                    <a:pt x="294" y="2096"/>
                  </a:lnTo>
                  <a:lnTo>
                    <a:pt x="281" y="2076"/>
                  </a:lnTo>
                  <a:lnTo>
                    <a:pt x="269" y="2060"/>
                  </a:lnTo>
                  <a:lnTo>
                    <a:pt x="261" y="2030"/>
                  </a:lnTo>
                  <a:lnTo>
                    <a:pt x="267" y="2015"/>
                  </a:lnTo>
                  <a:lnTo>
                    <a:pt x="282" y="2013"/>
                  </a:lnTo>
                  <a:lnTo>
                    <a:pt x="288" y="1992"/>
                  </a:lnTo>
                  <a:lnTo>
                    <a:pt x="294" y="1979"/>
                  </a:lnTo>
                  <a:lnTo>
                    <a:pt x="307" y="1980"/>
                  </a:lnTo>
                  <a:lnTo>
                    <a:pt x="317" y="1985"/>
                  </a:lnTo>
                  <a:lnTo>
                    <a:pt x="326" y="1979"/>
                  </a:lnTo>
                  <a:lnTo>
                    <a:pt x="326" y="1959"/>
                  </a:lnTo>
                  <a:lnTo>
                    <a:pt x="325" y="1944"/>
                  </a:lnTo>
                  <a:lnTo>
                    <a:pt x="319" y="1916"/>
                  </a:lnTo>
                  <a:lnTo>
                    <a:pt x="271" y="1635"/>
                  </a:lnTo>
                  <a:lnTo>
                    <a:pt x="170" y="1097"/>
                  </a:lnTo>
                  <a:lnTo>
                    <a:pt x="0" y="252"/>
                  </a:lnTo>
                  <a:lnTo>
                    <a:pt x="4" y="270"/>
                  </a:lnTo>
                  <a:close/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40">
              <a:extLst>
                <a:ext uri="{FF2B5EF4-FFF2-40B4-BE49-F238E27FC236}">
                  <a16:creationId xmlns:a16="http://schemas.microsoft.com/office/drawing/2014/main" id="{598B8005-BA97-4ADC-BCCC-40D300AF0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772" y="2713768"/>
              <a:ext cx="569448" cy="580762"/>
            </a:xfrm>
            <a:custGeom>
              <a:avLst/>
              <a:gdLst>
                <a:gd name="T0" fmla="*/ 933 w 1068"/>
                <a:gd name="T1" fmla="*/ 460 h 1130"/>
                <a:gd name="T2" fmla="*/ 898 w 1068"/>
                <a:gd name="T3" fmla="*/ 527 h 1130"/>
                <a:gd name="T4" fmla="*/ 900 w 1068"/>
                <a:gd name="T5" fmla="*/ 578 h 1130"/>
                <a:gd name="T6" fmla="*/ 939 w 1068"/>
                <a:gd name="T7" fmla="*/ 544 h 1130"/>
                <a:gd name="T8" fmla="*/ 974 w 1068"/>
                <a:gd name="T9" fmla="*/ 487 h 1130"/>
                <a:gd name="T10" fmla="*/ 1021 w 1068"/>
                <a:gd name="T11" fmla="*/ 397 h 1130"/>
                <a:gd name="T12" fmla="*/ 1068 w 1068"/>
                <a:gd name="T13" fmla="*/ 370 h 1130"/>
                <a:gd name="T14" fmla="*/ 1035 w 1068"/>
                <a:gd name="T15" fmla="*/ 472 h 1130"/>
                <a:gd name="T16" fmla="*/ 995 w 1068"/>
                <a:gd name="T17" fmla="*/ 589 h 1130"/>
                <a:gd name="T18" fmla="*/ 993 w 1068"/>
                <a:gd name="T19" fmla="*/ 661 h 1130"/>
                <a:gd name="T20" fmla="*/ 965 w 1068"/>
                <a:gd name="T21" fmla="*/ 735 h 1130"/>
                <a:gd name="T22" fmla="*/ 964 w 1068"/>
                <a:gd name="T23" fmla="*/ 836 h 1130"/>
                <a:gd name="T24" fmla="*/ 962 w 1068"/>
                <a:gd name="T25" fmla="*/ 972 h 1130"/>
                <a:gd name="T26" fmla="*/ 983 w 1068"/>
                <a:gd name="T27" fmla="*/ 1037 h 1130"/>
                <a:gd name="T28" fmla="*/ 722 w 1068"/>
                <a:gd name="T29" fmla="*/ 1114 h 1130"/>
                <a:gd name="T30" fmla="*/ 441 w 1068"/>
                <a:gd name="T31" fmla="*/ 1111 h 1130"/>
                <a:gd name="T32" fmla="*/ 399 w 1068"/>
                <a:gd name="T33" fmla="*/ 1086 h 1130"/>
                <a:gd name="T34" fmla="*/ 360 w 1068"/>
                <a:gd name="T35" fmla="*/ 1071 h 1130"/>
                <a:gd name="T36" fmla="*/ 356 w 1068"/>
                <a:gd name="T37" fmla="*/ 1040 h 1130"/>
                <a:gd name="T38" fmla="*/ 344 w 1068"/>
                <a:gd name="T39" fmla="*/ 1015 h 1130"/>
                <a:gd name="T40" fmla="*/ 336 w 1068"/>
                <a:gd name="T41" fmla="*/ 990 h 1130"/>
                <a:gd name="T42" fmla="*/ 344 w 1068"/>
                <a:gd name="T43" fmla="*/ 963 h 1130"/>
                <a:gd name="T44" fmla="*/ 350 w 1068"/>
                <a:gd name="T45" fmla="*/ 931 h 1130"/>
                <a:gd name="T46" fmla="*/ 327 w 1068"/>
                <a:gd name="T47" fmla="*/ 912 h 1130"/>
                <a:gd name="T48" fmla="*/ 324 w 1068"/>
                <a:gd name="T49" fmla="*/ 888 h 1130"/>
                <a:gd name="T50" fmla="*/ 322 w 1068"/>
                <a:gd name="T51" fmla="*/ 845 h 1130"/>
                <a:gd name="T52" fmla="*/ 291 w 1068"/>
                <a:gd name="T53" fmla="*/ 761 h 1130"/>
                <a:gd name="T54" fmla="*/ 213 w 1068"/>
                <a:gd name="T55" fmla="*/ 720 h 1130"/>
                <a:gd name="T56" fmla="*/ 158 w 1068"/>
                <a:gd name="T57" fmla="*/ 657 h 1130"/>
                <a:gd name="T58" fmla="*/ 83 w 1068"/>
                <a:gd name="T59" fmla="*/ 621 h 1130"/>
                <a:gd name="T60" fmla="*/ 28 w 1068"/>
                <a:gd name="T61" fmla="*/ 547 h 1130"/>
                <a:gd name="T62" fmla="*/ 28 w 1068"/>
                <a:gd name="T63" fmla="*/ 440 h 1130"/>
                <a:gd name="T64" fmla="*/ 37 w 1068"/>
                <a:gd name="T65" fmla="*/ 385 h 1130"/>
                <a:gd name="T66" fmla="*/ 0 w 1068"/>
                <a:gd name="T67" fmla="*/ 355 h 1130"/>
                <a:gd name="T68" fmla="*/ 27 w 1068"/>
                <a:gd name="T69" fmla="*/ 286 h 1130"/>
                <a:gd name="T70" fmla="*/ 105 w 1068"/>
                <a:gd name="T71" fmla="*/ 230 h 1130"/>
                <a:gd name="T72" fmla="*/ 125 w 1068"/>
                <a:gd name="T73" fmla="*/ 57 h 1130"/>
                <a:gd name="T74" fmla="*/ 169 w 1068"/>
                <a:gd name="T75" fmla="*/ 72 h 1130"/>
                <a:gd name="T76" fmla="*/ 254 w 1068"/>
                <a:gd name="T77" fmla="*/ 44 h 1130"/>
                <a:gd name="T78" fmla="*/ 286 w 1068"/>
                <a:gd name="T79" fmla="*/ 31 h 1130"/>
                <a:gd name="T80" fmla="*/ 353 w 1068"/>
                <a:gd name="T81" fmla="*/ 3 h 1130"/>
                <a:gd name="T82" fmla="*/ 344 w 1068"/>
                <a:gd name="T83" fmla="*/ 62 h 1130"/>
                <a:gd name="T84" fmla="*/ 344 w 1068"/>
                <a:gd name="T85" fmla="*/ 90 h 1130"/>
                <a:gd name="T86" fmla="*/ 415 w 1068"/>
                <a:gd name="T87" fmla="*/ 93 h 1130"/>
                <a:gd name="T88" fmla="*/ 470 w 1068"/>
                <a:gd name="T89" fmla="*/ 112 h 1130"/>
                <a:gd name="T90" fmla="*/ 717 w 1068"/>
                <a:gd name="T91" fmla="*/ 203 h 1130"/>
                <a:gd name="T92" fmla="*/ 764 w 1068"/>
                <a:gd name="T93" fmla="*/ 208 h 1130"/>
                <a:gd name="T94" fmla="*/ 812 w 1068"/>
                <a:gd name="T95" fmla="*/ 217 h 1130"/>
                <a:gd name="T96" fmla="*/ 857 w 1068"/>
                <a:gd name="T97" fmla="*/ 233 h 1130"/>
                <a:gd name="T98" fmla="*/ 877 w 1068"/>
                <a:gd name="T99" fmla="*/ 258 h 1130"/>
                <a:gd name="T100" fmla="*/ 913 w 1068"/>
                <a:gd name="T101" fmla="*/ 324 h 1130"/>
                <a:gd name="T102" fmla="*/ 925 w 1068"/>
                <a:gd name="T103" fmla="*/ 360 h 1130"/>
                <a:gd name="T104" fmla="*/ 937 w 1068"/>
                <a:gd name="T105" fmla="*/ 376 h 1130"/>
                <a:gd name="T106" fmla="*/ 956 w 1068"/>
                <a:gd name="T107" fmla="*/ 419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8" h="1130">
                  <a:moveTo>
                    <a:pt x="958" y="417"/>
                  </a:moveTo>
                  <a:lnTo>
                    <a:pt x="959" y="420"/>
                  </a:lnTo>
                  <a:lnTo>
                    <a:pt x="956" y="452"/>
                  </a:lnTo>
                  <a:lnTo>
                    <a:pt x="946" y="457"/>
                  </a:lnTo>
                  <a:lnTo>
                    <a:pt x="933" y="460"/>
                  </a:lnTo>
                  <a:lnTo>
                    <a:pt x="922" y="466"/>
                  </a:lnTo>
                  <a:lnTo>
                    <a:pt x="919" y="481"/>
                  </a:lnTo>
                  <a:lnTo>
                    <a:pt x="916" y="493"/>
                  </a:lnTo>
                  <a:lnTo>
                    <a:pt x="906" y="515"/>
                  </a:lnTo>
                  <a:lnTo>
                    <a:pt x="898" y="527"/>
                  </a:lnTo>
                  <a:lnTo>
                    <a:pt x="895" y="552"/>
                  </a:lnTo>
                  <a:lnTo>
                    <a:pt x="898" y="559"/>
                  </a:lnTo>
                  <a:lnTo>
                    <a:pt x="895" y="566"/>
                  </a:lnTo>
                  <a:lnTo>
                    <a:pt x="895" y="572"/>
                  </a:lnTo>
                  <a:lnTo>
                    <a:pt x="900" y="578"/>
                  </a:lnTo>
                  <a:lnTo>
                    <a:pt x="910" y="574"/>
                  </a:lnTo>
                  <a:lnTo>
                    <a:pt x="916" y="566"/>
                  </a:lnTo>
                  <a:lnTo>
                    <a:pt x="916" y="559"/>
                  </a:lnTo>
                  <a:lnTo>
                    <a:pt x="928" y="549"/>
                  </a:lnTo>
                  <a:lnTo>
                    <a:pt x="939" y="544"/>
                  </a:lnTo>
                  <a:lnTo>
                    <a:pt x="946" y="534"/>
                  </a:lnTo>
                  <a:lnTo>
                    <a:pt x="948" y="524"/>
                  </a:lnTo>
                  <a:lnTo>
                    <a:pt x="954" y="512"/>
                  </a:lnTo>
                  <a:lnTo>
                    <a:pt x="965" y="493"/>
                  </a:lnTo>
                  <a:lnTo>
                    <a:pt x="974" y="487"/>
                  </a:lnTo>
                  <a:lnTo>
                    <a:pt x="984" y="484"/>
                  </a:lnTo>
                  <a:lnTo>
                    <a:pt x="989" y="478"/>
                  </a:lnTo>
                  <a:lnTo>
                    <a:pt x="1001" y="447"/>
                  </a:lnTo>
                  <a:lnTo>
                    <a:pt x="1020" y="413"/>
                  </a:lnTo>
                  <a:lnTo>
                    <a:pt x="1021" y="397"/>
                  </a:lnTo>
                  <a:lnTo>
                    <a:pt x="1042" y="373"/>
                  </a:lnTo>
                  <a:lnTo>
                    <a:pt x="1049" y="363"/>
                  </a:lnTo>
                  <a:lnTo>
                    <a:pt x="1058" y="361"/>
                  </a:lnTo>
                  <a:lnTo>
                    <a:pt x="1067" y="361"/>
                  </a:lnTo>
                  <a:lnTo>
                    <a:pt x="1068" y="370"/>
                  </a:lnTo>
                  <a:lnTo>
                    <a:pt x="1067" y="379"/>
                  </a:lnTo>
                  <a:lnTo>
                    <a:pt x="1055" y="416"/>
                  </a:lnTo>
                  <a:lnTo>
                    <a:pt x="1045" y="434"/>
                  </a:lnTo>
                  <a:lnTo>
                    <a:pt x="1038" y="459"/>
                  </a:lnTo>
                  <a:lnTo>
                    <a:pt x="1035" y="472"/>
                  </a:lnTo>
                  <a:lnTo>
                    <a:pt x="1023" y="490"/>
                  </a:lnTo>
                  <a:lnTo>
                    <a:pt x="1020" y="503"/>
                  </a:lnTo>
                  <a:lnTo>
                    <a:pt x="1014" y="524"/>
                  </a:lnTo>
                  <a:lnTo>
                    <a:pt x="999" y="556"/>
                  </a:lnTo>
                  <a:lnTo>
                    <a:pt x="995" y="589"/>
                  </a:lnTo>
                  <a:lnTo>
                    <a:pt x="989" y="624"/>
                  </a:lnTo>
                  <a:lnTo>
                    <a:pt x="995" y="637"/>
                  </a:lnTo>
                  <a:lnTo>
                    <a:pt x="1001" y="643"/>
                  </a:lnTo>
                  <a:lnTo>
                    <a:pt x="998" y="652"/>
                  </a:lnTo>
                  <a:lnTo>
                    <a:pt x="993" y="661"/>
                  </a:lnTo>
                  <a:lnTo>
                    <a:pt x="974" y="681"/>
                  </a:lnTo>
                  <a:lnTo>
                    <a:pt x="977" y="695"/>
                  </a:lnTo>
                  <a:lnTo>
                    <a:pt x="970" y="705"/>
                  </a:lnTo>
                  <a:lnTo>
                    <a:pt x="970" y="719"/>
                  </a:lnTo>
                  <a:lnTo>
                    <a:pt x="965" y="735"/>
                  </a:lnTo>
                  <a:lnTo>
                    <a:pt x="968" y="761"/>
                  </a:lnTo>
                  <a:lnTo>
                    <a:pt x="974" y="782"/>
                  </a:lnTo>
                  <a:lnTo>
                    <a:pt x="974" y="791"/>
                  </a:lnTo>
                  <a:lnTo>
                    <a:pt x="962" y="823"/>
                  </a:lnTo>
                  <a:lnTo>
                    <a:pt x="964" y="836"/>
                  </a:lnTo>
                  <a:lnTo>
                    <a:pt x="956" y="863"/>
                  </a:lnTo>
                  <a:lnTo>
                    <a:pt x="949" y="878"/>
                  </a:lnTo>
                  <a:lnTo>
                    <a:pt x="946" y="903"/>
                  </a:lnTo>
                  <a:lnTo>
                    <a:pt x="958" y="952"/>
                  </a:lnTo>
                  <a:lnTo>
                    <a:pt x="962" y="972"/>
                  </a:lnTo>
                  <a:lnTo>
                    <a:pt x="965" y="983"/>
                  </a:lnTo>
                  <a:lnTo>
                    <a:pt x="967" y="997"/>
                  </a:lnTo>
                  <a:lnTo>
                    <a:pt x="980" y="1014"/>
                  </a:lnTo>
                  <a:lnTo>
                    <a:pt x="986" y="1017"/>
                  </a:lnTo>
                  <a:lnTo>
                    <a:pt x="983" y="1037"/>
                  </a:lnTo>
                  <a:lnTo>
                    <a:pt x="978" y="1052"/>
                  </a:lnTo>
                  <a:lnTo>
                    <a:pt x="977" y="1065"/>
                  </a:lnTo>
                  <a:lnTo>
                    <a:pt x="980" y="1073"/>
                  </a:lnTo>
                  <a:lnTo>
                    <a:pt x="980" y="1095"/>
                  </a:lnTo>
                  <a:lnTo>
                    <a:pt x="722" y="1114"/>
                  </a:lnTo>
                  <a:lnTo>
                    <a:pt x="446" y="1129"/>
                  </a:lnTo>
                  <a:lnTo>
                    <a:pt x="446" y="1130"/>
                  </a:lnTo>
                  <a:lnTo>
                    <a:pt x="446" y="1129"/>
                  </a:lnTo>
                  <a:lnTo>
                    <a:pt x="444" y="1123"/>
                  </a:lnTo>
                  <a:lnTo>
                    <a:pt x="441" y="1111"/>
                  </a:lnTo>
                  <a:lnTo>
                    <a:pt x="435" y="1102"/>
                  </a:lnTo>
                  <a:lnTo>
                    <a:pt x="428" y="1096"/>
                  </a:lnTo>
                  <a:lnTo>
                    <a:pt x="418" y="1091"/>
                  </a:lnTo>
                  <a:lnTo>
                    <a:pt x="410" y="1089"/>
                  </a:lnTo>
                  <a:lnTo>
                    <a:pt x="399" y="1086"/>
                  </a:lnTo>
                  <a:lnTo>
                    <a:pt x="387" y="1085"/>
                  </a:lnTo>
                  <a:lnTo>
                    <a:pt x="378" y="1080"/>
                  </a:lnTo>
                  <a:lnTo>
                    <a:pt x="374" y="1080"/>
                  </a:lnTo>
                  <a:lnTo>
                    <a:pt x="365" y="1074"/>
                  </a:lnTo>
                  <a:lnTo>
                    <a:pt x="360" y="1071"/>
                  </a:lnTo>
                  <a:lnTo>
                    <a:pt x="359" y="1065"/>
                  </a:lnTo>
                  <a:lnTo>
                    <a:pt x="356" y="1058"/>
                  </a:lnTo>
                  <a:lnTo>
                    <a:pt x="359" y="1052"/>
                  </a:lnTo>
                  <a:lnTo>
                    <a:pt x="357" y="1046"/>
                  </a:lnTo>
                  <a:lnTo>
                    <a:pt x="356" y="1040"/>
                  </a:lnTo>
                  <a:lnTo>
                    <a:pt x="353" y="1037"/>
                  </a:lnTo>
                  <a:lnTo>
                    <a:pt x="348" y="1033"/>
                  </a:lnTo>
                  <a:lnTo>
                    <a:pt x="345" y="1027"/>
                  </a:lnTo>
                  <a:lnTo>
                    <a:pt x="347" y="1020"/>
                  </a:lnTo>
                  <a:lnTo>
                    <a:pt x="344" y="1015"/>
                  </a:lnTo>
                  <a:lnTo>
                    <a:pt x="341" y="1006"/>
                  </a:lnTo>
                  <a:lnTo>
                    <a:pt x="344" y="1002"/>
                  </a:lnTo>
                  <a:lnTo>
                    <a:pt x="342" y="999"/>
                  </a:lnTo>
                  <a:lnTo>
                    <a:pt x="339" y="994"/>
                  </a:lnTo>
                  <a:lnTo>
                    <a:pt x="336" y="990"/>
                  </a:lnTo>
                  <a:lnTo>
                    <a:pt x="336" y="978"/>
                  </a:lnTo>
                  <a:lnTo>
                    <a:pt x="339" y="974"/>
                  </a:lnTo>
                  <a:lnTo>
                    <a:pt x="342" y="971"/>
                  </a:lnTo>
                  <a:lnTo>
                    <a:pt x="342" y="966"/>
                  </a:lnTo>
                  <a:lnTo>
                    <a:pt x="344" y="963"/>
                  </a:lnTo>
                  <a:lnTo>
                    <a:pt x="350" y="955"/>
                  </a:lnTo>
                  <a:lnTo>
                    <a:pt x="353" y="950"/>
                  </a:lnTo>
                  <a:lnTo>
                    <a:pt x="353" y="946"/>
                  </a:lnTo>
                  <a:lnTo>
                    <a:pt x="353" y="940"/>
                  </a:lnTo>
                  <a:lnTo>
                    <a:pt x="350" y="931"/>
                  </a:lnTo>
                  <a:lnTo>
                    <a:pt x="342" y="927"/>
                  </a:lnTo>
                  <a:lnTo>
                    <a:pt x="335" y="924"/>
                  </a:lnTo>
                  <a:lnTo>
                    <a:pt x="330" y="921"/>
                  </a:lnTo>
                  <a:lnTo>
                    <a:pt x="327" y="918"/>
                  </a:lnTo>
                  <a:lnTo>
                    <a:pt x="327" y="912"/>
                  </a:lnTo>
                  <a:lnTo>
                    <a:pt x="329" y="909"/>
                  </a:lnTo>
                  <a:lnTo>
                    <a:pt x="325" y="903"/>
                  </a:lnTo>
                  <a:lnTo>
                    <a:pt x="322" y="897"/>
                  </a:lnTo>
                  <a:lnTo>
                    <a:pt x="322" y="892"/>
                  </a:lnTo>
                  <a:lnTo>
                    <a:pt x="324" y="888"/>
                  </a:lnTo>
                  <a:lnTo>
                    <a:pt x="324" y="884"/>
                  </a:lnTo>
                  <a:lnTo>
                    <a:pt x="321" y="884"/>
                  </a:lnTo>
                  <a:lnTo>
                    <a:pt x="322" y="882"/>
                  </a:lnTo>
                  <a:lnTo>
                    <a:pt x="325" y="860"/>
                  </a:lnTo>
                  <a:lnTo>
                    <a:pt x="322" y="845"/>
                  </a:lnTo>
                  <a:lnTo>
                    <a:pt x="321" y="826"/>
                  </a:lnTo>
                  <a:lnTo>
                    <a:pt x="325" y="815"/>
                  </a:lnTo>
                  <a:lnTo>
                    <a:pt x="322" y="803"/>
                  </a:lnTo>
                  <a:lnTo>
                    <a:pt x="303" y="780"/>
                  </a:lnTo>
                  <a:lnTo>
                    <a:pt x="291" y="761"/>
                  </a:lnTo>
                  <a:lnTo>
                    <a:pt x="272" y="754"/>
                  </a:lnTo>
                  <a:lnTo>
                    <a:pt x="250" y="745"/>
                  </a:lnTo>
                  <a:lnTo>
                    <a:pt x="236" y="733"/>
                  </a:lnTo>
                  <a:lnTo>
                    <a:pt x="226" y="723"/>
                  </a:lnTo>
                  <a:lnTo>
                    <a:pt x="213" y="720"/>
                  </a:lnTo>
                  <a:lnTo>
                    <a:pt x="201" y="708"/>
                  </a:lnTo>
                  <a:lnTo>
                    <a:pt x="198" y="695"/>
                  </a:lnTo>
                  <a:lnTo>
                    <a:pt x="192" y="680"/>
                  </a:lnTo>
                  <a:lnTo>
                    <a:pt x="182" y="671"/>
                  </a:lnTo>
                  <a:lnTo>
                    <a:pt x="158" y="657"/>
                  </a:lnTo>
                  <a:lnTo>
                    <a:pt x="139" y="651"/>
                  </a:lnTo>
                  <a:lnTo>
                    <a:pt x="122" y="639"/>
                  </a:lnTo>
                  <a:lnTo>
                    <a:pt x="113" y="624"/>
                  </a:lnTo>
                  <a:lnTo>
                    <a:pt x="101" y="621"/>
                  </a:lnTo>
                  <a:lnTo>
                    <a:pt x="83" y="621"/>
                  </a:lnTo>
                  <a:lnTo>
                    <a:pt x="61" y="611"/>
                  </a:lnTo>
                  <a:lnTo>
                    <a:pt x="42" y="589"/>
                  </a:lnTo>
                  <a:lnTo>
                    <a:pt x="25" y="578"/>
                  </a:lnTo>
                  <a:lnTo>
                    <a:pt x="28" y="565"/>
                  </a:lnTo>
                  <a:lnTo>
                    <a:pt x="28" y="547"/>
                  </a:lnTo>
                  <a:lnTo>
                    <a:pt x="33" y="527"/>
                  </a:lnTo>
                  <a:lnTo>
                    <a:pt x="28" y="518"/>
                  </a:lnTo>
                  <a:lnTo>
                    <a:pt x="31" y="485"/>
                  </a:lnTo>
                  <a:lnTo>
                    <a:pt x="28" y="466"/>
                  </a:lnTo>
                  <a:lnTo>
                    <a:pt x="28" y="440"/>
                  </a:lnTo>
                  <a:lnTo>
                    <a:pt x="37" y="428"/>
                  </a:lnTo>
                  <a:lnTo>
                    <a:pt x="40" y="416"/>
                  </a:lnTo>
                  <a:lnTo>
                    <a:pt x="46" y="408"/>
                  </a:lnTo>
                  <a:lnTo>
                    <a:pt x="46" y="394"/>
                  </a:lnTo>
                  <a:lnTo>
                    <a:pt x="37" y="385"/>
                  </a:lnTo>
                  <a:lnTo>
                    <a:pt x="30" y="373"/>
                  </a:lnTo>
                  <a:lnTo>
                    <a:pt x="24" y="367"/>
                  </a:lnTo>
                  <a:lnTo>
                    <a:pt x="12" y="367"/>
                  </a:lnTo>
                  <a:lnTo>
                    <a:pt x="3" y="367"/>
                  </a:lnTo>
                  <a:lnTo>
                    <a:pt x="0" y="355"/>
                  </a:lnTo>
                  <a:lnTo>
                    <a:pt x="2" y="338"/>
                  </a:lnTo>
                  <a:lnTo>
                    <a:pt x="3" y="326"/>
                  </a:lnTo>
                  <a:lnTo>
                    <a:pt x="15" y="318"/>
                  </a:lnTo>
                  <a:lnTo>
                    <a:pt x="19" y="307"/>
                  </a:lnTo>
                  <a:lnTo>
                    <a:pt x="27" y="286"/>
                  </a:lnTo>
                  <a:lnTo>
                    <a:pt x="39" y="276"/>
                  </a:lnTo>
                  <a:lnTo>
                    <a:pt x="52" y="265"/>
                  </a:lnTo>
                  <a:lnTo>
                    <a:pt x="72" y="253"/>
                  </a:lnTo>
                  <a:lnTo>
                    <a:pt x="95" y="242"/>
                  </a:lnTo>
                  <a:lnTo>
                    <a:pt x="105" y="230"/>
                  </a:lnTo>
                  <a:lnTo>
                    <a:pt x="98" y="85"/>
                  </a:lnTo>
                  <a:lnTo>
                    <a:pt x="104" y="84"/>
                  </a:lnTo>
                  <a:lnTo>
                    <a:pt x="114" y="75"/>
                  </a:lnTo>
                  <a:lnTo>
                    <a:pt x="114" y="68"/>
                  </a:lnTo>
                  <a:lnTo>
                    <a:pt x="125" y="57"/>
                  </a:lnTo>
                  <a:lnTo>
                    <a:pt x="128" y="53"/>
                  </a:lnTo>
                  <a:lnTo>
                    <a:pt x="137" y="63"/>
                  </a:lnTo>
                  <a:lnTo>
                    <a:pt x="145" y="69"/>
                  </a:lnTo>
                  <a:lnTo>
                    <a:pt x="155" y="72"/>
                  </a:lnTo>
                  <a:lnTo>
                    <a:pt x="169" y="72"/>
                  </a:lnTo>
                  <a:lnTo>
                    <a:pt x="179" y="71"/>
                  </a:lnTo>
                  <a:lnTo>
                    <a:pt x="198" y="63"/>
                  </a:lnTo>
                  <a:lnTo>
                    <a:pt x="214" y="54"/>
                  </a:lnTo>
                  <a:lnTo>
                    <a:pt x="230" y="54"/>
                  </a:lnTo>
                  <a:lnTo>
                    <a:pt x="254" y="44"/>
                  </a:lnTo>
                  <a:lnTo>
                    <a:pt x="270" y="33"/>
                  </a:lnTo>
                  <a:lnTo>
                    <a:pt x="282" y="19"/>
                  </a:lnTo>
                  <a:lnTo>
                    <a:pt x="286" y="19"/>
                  </a:lnTo>
                  <a:lnTo>
                    <a:pt x="285" y="28"/>
                  </a:lnTo>
                  <a:lnTo>
                    <a:pt x="286" y="31"/>
                  </a:lnTo>
                  <a:lnTo>
                    <a:pt x="300" y="21"/>
                  </a:lnTo>
                  <a:lnTo>
                    <a:pt x="319" y="10"/>
                  </a:lnTo>
                  <a:lnTo>
                    <a:pt x="325" y="4"/>
                  </a:lnTo>
                  <a:lnTo>
                    <a:pt x="342" y="0"/>
                  </a:lnTo>
                  <a:lnTo>
                    <a:pt x="353" y="3"/>
                  </a:lnTo>
                  <a:lnTo>
                    <a:pt x="360" y="13"/>
                  </a:lnTo>
                  <a:lnTo>
                    <a:pt x="353" y="32"/>
                  </a:lnTo>
                  <a:lnTo>
                    <a:pt x="344" y="47"/>
                  </a:lnTo>
                  <a:lnTo>
                    <a:pt x="341" y="54"/>
                  </a:lnTo>
                  <a:lnTo>
                    <a:pt x="344" y="62"/>
                  </a:lnTo>
                  <a:lnTo>
                    <a:pt x="341" y="69"/>
                  </a:lnTo>
                  <a:lnTo>
                    <a:pt x="335" y="82"/>
                  </a:lnTo>
                  <a:lnTo>
                    <a:pt x="332" y="90"/>
                  </a:lnTo>
                  <a:lnTo>
                    <a:pt x="333" y="94"/>
                  </a:lnTo>
                  <a:lnTo>
                    <a:pt x="344" y="90"/>
                  </a:lnTo>
                  <a:lnTo>
                    <a:pt x="363" y="69"/>
                  </a:lnTo>
                  <a:lnTo>
                    <a:pt x="374" y="71"/>
                  </a:lnTo>
                  <a:lnTo>
                    <a:pt x="401" y="91"/>
                  </a:lnTo>
                  <a:lnTo>
                    <a:pt x="410" y="88"/>
                  </a:lnTo>
                  <a:lnTo>
                    <a:pt x="415" y="93"/>
                  </a:lnTo>
                  <a:lnTo>
                    <a:pt x="427" y="88"/>
                  </a:lnTo>
                  <a:lnTo>
                    <a:pt x="431" y="97"/>
                  </a:lnTo>
                  <a:lnTo>
                    <a:pt x="447" y="100"/>
                  </a:lnTo>
                  <a:lnTo>
                    <a:pt x="456" y="104"/>
                  </a:lnTo>
                  <a:lnTo>
                    <a:pt x="470" y="112"/>
                  </a:lnTo>
                  <a:lnTo>
                    <a:pt x="474" y="116"/>
                  </a:lnTo>
                  <a:lnTo>
                    <a:pt x="487" y="138"/>
                  </a:lnTo>
                  <a:lnTo>
                    <a:pt x="487" y="143"/>
                  </a:lnTo>
                  <a:lnTo>
                    <a:pt x="667" y="181"/>
                  </a:lnTo>
                  <a:lnTo>
                    <a:pt x="717" y="203"/>
                  </a:lnTo>
                  <a:lnTo>
                    <a:pt x="723" y="211"/>
                  </a:lnTo>
                  <a:lnTo>
                    <a:pt x="740" y="208"/>
                  </a:lnTo>
                  <a:lnTo>
                    <a:pt x="750" y="211"/>
                  </a:lnTo>
                  <a:lnTo>
                    <a:pt x="760" y="214"/>
                  </a:lnTo>
                  <a:lnTo>
                    <a:pt x="764" y="208"/>
                  </a:lnTo>
                  <a:lnTo>
                    <a:pt x="778" y="205"/>
                  </a:lnTo>
                  <a:lnTo>
                    <a:pt x="784" y="209"/>
                  </a:lnTo>
                  <a:lnTo>
                    <a:pt x="793" y="209"/>
                  </a:lnTo>
                  <a:lnTo>
                    <a:pt x="800" y="214"/>
                  </a:lnTo>
                  <a:lnTo>
                    <a:pt x="812" y="217"/>
                  </a:lnTo>
                  <a:lnTo>
                    <a:pt x="825" y="214"/>
                  </a:lnTo>
                  <a:lnTo>
                    <a:pt x="835" y="214"/>
                  </a:lnTo>
                  <a:lnTo>
                    <a:pt x="853" y="223"/>
                  </a:lnTo>
                  <a:lnTo>
                    <a:pt x="853" y="227"/>
                  </a:lnTo>
                  <a:lnTo>
                    <a:pt x="857" y="233"/>
                  </a:lnTo>
                  <a:lnTo>
                    <a:pt x="849" y="245"/>
                  </a:lnTo>
                  <a:lnTo>
                    <a:pt x="854" y="252"/>
                  </a:lnTo>
                  <a:lnTo>
                    <a:pt x="862" y="255"/>
                  </a:lnTo>
                  <a:lnTo>
                    <a:pt x="871" y="250"/>
                  </a:lnTo>
                  <a:lnTo>
                    <a:pt x="877" y="258"/>
                  </a:lnTo>
                  <a:lnTo>
                    <a:pt x="895" y="261"/>
                  </a:lnTo>
                  <a:lnTo>
                    <a:pt x="907" y="271"/>
                  </a:lnTo>
                  <a:lnTo>
                    <a:pt x="910" y="289"/>
                  </a:lnTo>
                  <a:lnTo>
                    <a:pt x="916" y="296"/>
                  </a:lnTo>
                  <a:lnTo>
                    <a:pt x="913" y="324"/>
                  </a:lnTo>
                  <a:lnTo>
                    <a:pt x="910" y="344"/>
                  </a:lnTo>
                  <a:lnTo>
                    <a:pt x="907" y="352"/>
                  </a:lnTo>
                  <a:lnTo>
                    <a:pt x="906" y="358"/>
                  </a:lnTo>
                  <a:lnTo>
                    <a:pt x="913" y="363"/>
                  </a:lnTo>
                  <a:lnTo>
                    <a:pt x="925" y="360"/>
                  </a:lnTo>
                  <a:lnTo>
                    <a:pt x="930" y="355"/>
                  </a:lnTo>
                  <a:lnTo>
                    <a:pt x="936" y="351"/>
                  </a:lnTo>
                  <a:lnTo>
                    <a:pt x="943" y="357"/>
                  </a:lnTo>
                  <a:lnTo>
                    <a:pt x="942" y="364"/>
                  </a:lnTo>
                  <a:lnTo>
                    <a:pt x="937" y="376"/>
                  </a:lnTo>
                  <a:lnTo>
                    <a:pt x="933" y="391"/>
                  </a:lnTo>
                  <a:lnTo>
                    <a:pt x="931" y="402"/>
                  </a:lnTo>
                  <a:lnTo>
                    <a:pt x="942" y="413"/>
                  </a:lnTo>
                  <a:lnTo>
                    <a:pt x="946" y="420"/>
                  </a:lnTo>
                  <a:lnTo>
                    <a:pt x="956" y="419"/>
                  </a:lnTo>
                  <a:lnTo>
                    <a:pt x="958" y="41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41">
              <a:extLst>
                <a:ext uri="{FF2B5EF4-FFF2-40B4-BE49-F238E27FC236}">
                  <a16:creationId xmlns:a16="http://schemas.microsoft.com/office/drawing/2014/main" id="{D469C891-2420-48B1-AA7F-80055726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096" y="3276990"/>
              <a:ext cx="432699" cy="732773"/>
            </a:xfrm>
            <a:custGeom>
              <a:avLst/>
              <a:gdLst>
                <a:gd name="T0" fmla="*/ 726 w 812"/>
                <a:gd name="T1" fmla="*/ 1138 h 1418"/>
                <a:gd name="T2" fmla="*/ 742 w 812"/>
                <a:gd name="T3" fmla="*/ 1083 h 1418"/>
                <a:gd name="T4" fmla="*/ 773 w 812"/>
                <a:gd name="T5" fmla="*/ 1022 h 1418"/>
                <a:gd name="T6" fmla="*/ 812 w 812"/>
                <a:gd name="T7" fmla="*/ 944 h 1418"/>
                <a:gd name="T8" fmla="*/ 805 w 812"/>
                <a:gd name="T9" fmla="*/ 887 h 1418"/>
                <a:gd name="T10" fmla="*/ 782 w 812"/>
                <a:gd name="T11" fmla="*/ 856 h 1418"/>
                <a:gd name="T12" fmla="*/ 794 w 812"/>
                <a:gd name="T13" fmla="*/ 785 h 1418"/>
                <a:gd name="T14" fmla="*/ 711 w 812"/>
                <a:gd name="T15" fmla="*/ 133 h 1418"/>
                <a:gd name="T16" fmla="*/ 668 w 812"/>
                <a:gd name="T17" fmla="*/ 0 h 1418"/>
                <a:gd name="T18" fmla="*/ 147 w 812"/>
                <a:gd name="T19" fmla="*/ 49 h 1418"/>
                <a:gd name="T20" fmla="*/ 178 w 812"/>
                <a:gd name="T21" fmla="*/ 79 h 1418"/>
                <a:gd name="T22" fmla="*/ 215 w 812"/>
                <a:gd name="T23" fmla="*/ 116 h 1418"/>
                <a:gd name="T24" fmla="*/ 232 w 812"/>
                <a:gd name="T25" fmla="*/ 140 h 1418"/>
                <a:gd name="T26" fmla="*/ 240 w 812"/>
                <a:gd name="T27" fmla="*/ 178 h 1418"/>
                <a:gd name="T28" fmla="*/ 221 w 812"/>
                <a:gd name="T29" fmla="*/ 215 h 1418"/>
                <a:gd name="T30" fmla="*/ 206 w 812"/>
                <a:gd name="T31" fmla="*/ 245 h 1418"/>
                <a:gd name="T32" fmla="*/ 187 w 812"/>
                <a:gd name="T33" fmla="*/ 280 h 1418"/>
                <a:gd name="T34" fmla="*/ 144 w 812"/>
                <a:gd name="T35" fmla="*/ 304 h 1418"/>
                <a:gd name="T36" fmla="*/ 95 w 812"/>
                <a:gd name="T37" fmla="*/ 310 h 1418"/>
                <a:gd name="T38" fmla="*/ 69 w 812"/>
                <a:gd name="T39" fmla="*/ 350 h 1418"/>
                <a:gd name="T40" fmla="*/ 92 w 812"/>
                <a:gd name="T41" fmla="*/ 392 h 1418"/>
                <a:gd name="T42" fmla="*/ 73 w 812"/>
                <a:gd name="T43" fmla="*/ 469 h 1418"/>
                <a:gd name="T44" fmla="*/ 56 w 812"/>
                <a:gd name="T45" fmla="*/ 516 h 1418"/>
                <a:gd name="T46" fmla="*/ 23 w 812"/>
                <a:gd name="T47" fmla="*/ 552 h 1418"/>
                <a:gd name="T48" fmla="*/ 0 w 812"/>
                <a:gd name="T49" fmla="*/ 620 h 1418"/>
                <a:gd name="T50" fmla="*/ 13 w 812"/>
                <a:gd name="T51" fmla="*/ 686 h 1418"/>
                <a:gd name="T52" fmla="*/ 35 w 812"/>
                <a:gd name="T53" fmla="*/ 748 h 1418"/>
                <a:gd name="T54" fmla="*/ 81 w 812"/>
                <a:gd name="T55" fmla="*/ 791 h 1418"/>
                <a:gd name="T56" fmla="*/ 119 w 812"/>
                <a:gd name="T57" fmla="*/ 826 h 1418"/>
                <a:gd name="T58" fmla="*/ 169 w 812"/>
                <a:gd name="T59" fmla="*/ 872 h 1418"/>
                <a:gd name="T60" fmla="*/ 188 w 812"/>
                <a:gd name="T61" fmla="*/ 946 h 1418"/>
                <a:gd name="T62" fmla="*/ 221 w 812"/>
                <a:gd name="T63" fmla="*/ 930 h 1418"/>
                <a:gd name="T64" fmla="*/ 295 w 812"/>
                <a:gd name="T65" fmla="*/ 956 h 1418"/>
                <a:gd name="T66" fmla="*/ 280 w 812"/>
                <a:gd name="T67" fmla="*/ 990 h 1418"/>
                <a:gd name="T68" fmla="*/ 274 w 812"/>
                <a:gd name="T69" fmla="*/ 1025 h 1418"/>
                <a:gd name="T70" fmla="*/ 258 w 812"/>
                <a:gd name="T71" fmla="*/ 1073 h 1418"/>
                <a:gd name="T72" fmla="*/ 268 w 812"/>
                <a:gd name="T73" fmla="*/ 1129 h 1418"/>
                <a:gd name="T74" fmla="*/ 318 w 812"/>
                <a:gd name="T75" fmla="*/ 1164 h 1418"/>
                <a:gd name="T76" fmla="*/ 357 w 812"/>
                <a:gd name="T77" fmla="*/ 1192 h 1418"/>
                <a:gd name="T78" fmla="*/ 413 w 812"/>
                <a:gd name="T79" fmla="*/ 1230 h 1418"/>
                <a:gd name="T80" fmla="*/ 441 w 812"/>
                <a:gd name="T81" fmla="*/ 1287 h 1418"/>
                <a:gd name="T82" fmla="*/ 442 w 812"/>
                <a:gd name="T83" fmla="*/ 1333 h 1418"/>
                <a:gd name="T84" fmla="*/ 460 w 812"/>
                <a:gd name="T85" fmla="*/ 1371 h 1418"/>
                <a:gd name="T86" fmla="*/ 497 w 812"/>
                <a:gd name="T87" fmla="*/ 1417 h 1418"/>
                <a:gd name="T88" fmla="*/ 512 w 812"/>
                <a:gd name="T89" fmla="*/ 1393 h 1418"/>
                <a:gd name="T90" fmla="*/ 637 w 812"/>
                <a:gd name="T91" fmla="*/ 1378 h 1418"/>
                <a:gd name="T92" fmla="*/ 653 w 812"/>
                <a:gd name="T93" fmla="*/ 1343 h 1418"/>
                <a:gd name="T94" fmla="*/ 674 w 812"/>
                <a:gd name="T95" fmla="*/ 1290 h 1418"/>
                <a:gd name="T96" fmla="*/ 723 w 812"/>
                <a:gd name="T97" fmla="*/ 1269 h 1418"/>
                <a:gd name="T98" fmla="*/ 706 w 812"/>
                <a:gd name="T99" fmla="*/ 1226 h 1418"/>
                <a:gd name="T100" fmla="*/ 726 w 812"/>
                <a:gd name="T101" fmla="*/ 120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2" h="1418">
                  <a:moveTo>
                    <a:pt x="726" y="1192"/>
                  </a:moveTo>
                  <a:lnTo>
                    <a:pt x="726" y="1191"/>
                  </a:lnTo>
                  <a:lnTo>
                    <a:pt x="729" y="1183"/>
                  </a:lnTo>
                  <a:lnTo>
                    <a:pt x="726" y="1160"/>
                  </a:lnTo>
                  <a:lnTo>
                    <a:pt x="726" y="1138"/>
                  </a:lnTo>
                  <a:lnTo>
                    <a:pt x="727" y="1129"/>
                  </a:lnTo>
                  <a:lnTo>
                    <a:pt x="734" y="1123"/>
                  </a:lnTo>
                  <a:lnTo>
                    <a:pt x="736" y="1113"/>
                  </a:lnTo>
                  <a:lnTo>
                    <a:pt x="740" y="1098"/>
                  </a:lnTo>
                  <a:lnTo>
                    <a:pt x="742" y="1083"/>
                  </a:lnTo>
                  <a:lnTo>
                    <a:pt x="743" y="1074"/>
                  </a:lnTo>
                  <a:lnTo>
                    <a:pt x="749" y="1061"/>
                  </a:lnTo>
                  <a:lnTo>
                    <a:pt x="759" y="1046"/>
                  </a:lnTo>
                  <a:lnTo>
                    <a:pt x="767" y="1037"/>
                  </a:lnTo>
                  <a:lnTo>
                    <a:pt x="773" y="1022"/>
                  </a:lnTo>
                  <a:lnTo>
                    <a:pt x="780" y="1008"/>
                  </a:lnTo>
                  <a:lnTo>
                    <a:pt x="788" y="989"/>
                  </a:lnTo>
                  <a:lnTo>
                    <a:pt x="794" y="968"/>
                  </a:lnTo>
                  <a:lnTo>
                    <a:pt x="805" y="953"/>
                  </a:lnTo>
                  <a:lnTo>
                    <a:pt x="812" y="944"/>
                  </a:lnTo>
                  <a:lnTo>
                    <a:pt x="811" y="927"/>
                  </a:lnTo>
                  <a:lnTo>
                    <a:pt x="806" y="918"/>
                  </a:lnTo>
                  <a:lnTo>
                    <a:pt x="803" y="903"/>
                  </a:lnTo>
                  <a:lnTo>
                    <a:pt x="805" y="896"/>
                  </a:lnTo>
                  <a:lnTo>
                    <a:pt x="805" y="887"/>
                  </a:lnTo>
                  <a:lnTo>
                    <a:pt x="798" y="884"/>
                  </a:lnTo>
                  <a:lnTo>
                    <a:pt x="794" y="873"/>
                  </a:lnTo>
                  <a:lnTo>
                    <a:pt x="792" y="866"/>
                  </a:lnTo>
                  <a:lnTo>
                    <a:pt x="789" y="862"/>
                  </a:lnTo>
                  <a:lnTo>
                    <a:pt x="782" y="856"/>
                  </a:lnTo>
                  <a:lnTo>
                    <a:pt x="780" y="834"/>
                  </a:lnTo>
                  <a:lnTo>
                    <a:pt x="785" y="817"/>
                  </a:lnTo>
                  <a:lnTo>
                    <a:pt x="788" y="798"/>
                  </a:lnTo>
                  <a:lnTo>
                    <a:pt x="794" y="790"/>
                  </a:lnTo>
                  <a:lnTo>
                    <a:pt x="794" y="785"/>
                  </a:lnTo>
                  <a:lnTo>
                    <a:pt x="739" y="192"/>
                  </a:lnTo>
                  <a:lnTo>
                    <a:pt x="737" y="184"/>
                  </a:lnTo>
                  <a:lnTo>
                    <a:pt x="729" y="181"/>
                  </a:lnTo>
                  <a:lnTo>
                    <a:pt x="723" y="169"/>
                  </a:lnTo>
                  <a:lnTo>
                    <a:pt x="711" y="133"/>
                  </a:lnTo>
                  <a:lnTo>
                    <a:pt x="699" y="102"/>
                  </a:lnTo>
                  <a:lnTo>
                    <a:pt x="671" y="68"/>
                  </a:lnTo>
                  <a:lnTo>
                    <a:pt x="668" y="46"/>
                  </a:lnTo>
                  <a:lnTo>
                    <a:pt x="669" y="29"/>
                  </a:lnTo>
                  <a:lnTo>
                    <a:pt x="668" y="0"/>
                  </a:lnTo>
                  <a:lnTo>
                    <a:pt x="410" y="19"/>
                  </a:lnTo>
                  <a:lnTo>
                    <a:pt x="134" y="34"/>
                  </a:lnTo>
                  <a:lnTo>
                    <a:pt x="135" y="40"/>
                  </a:lnTo>
                  <a:lnTo>
                    <a:pt x="138" y="43"/>
                  </a:lnTo>
                  <a:lnTo>
                    <a:pt x="147" y="49"/>
                  </a:lnTo>
                  <a:lnTo>
                    <a:pt x="156" y="59"/>
                  </a:lnTo>
                  <a:lnTo>
                    <a:pt x="163" y="62"/>
                  </a:lnTo>
                  <a:lnTo>
                    <a:pt x="168" y="65"/>
                  </a:lnTo>
                  <a:lnTo>
                    <a:pt x="175" y="71"/>
                  </a:lnTo>
                  <a:lnTo>
                    <a:pt x="178" y="79"/>
                  </a:lnTo>
                  <a:lnTo>
                    <a:pt x="178" y="87"/>
                  </a:lnTo>
                  <a:lnTo>
                    <a:pt x="185" y="102"/>
                  </a:lnTo>
                  <a:lnTo>
                    <a:pt x="191" y="109"/>
                  </a:lnTo>
                  <a:lnTo>
                    <a:pt x="203" y="112"/>
                  </a:lnTo>
                  <a:lnTo>
                    <a:pt x="215" y="116"/>
                  </a:lnTo>
                  <a:lnTo>
                    <a:pt x="223" y="121"/>
                  </a:lnTo>
                  <a:lnTo>
                    <a:pt x="231" y="127"/>
                  </a:lnTo>
                  <a:lnTo>
                    <a:pt x="234" y="133"/>
                  </a:lnTo>
                  <a:lnTo>
                    <a:pt x="234" y="136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32" y="148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0" y="178"/>
                  </a:lnTo>
                  <a:lnTo>
                    <a:pt x="237" y="186"/>
                  </a:lnTo>
                  <a:lnTo>
                    <a:pt x="234" y="193"/>
                  </a:lnTo>
                  <a:lnTo>
                    <a:pt x="234" y="201"/>
                  </a:lnTo>
                  <a:lnTo>
                    <a:pt x="231" y="205"/>
                  </a:lnTo>
                  <a:lnTo>
                    <a:pt x="221" y="215"/>
                  </a:lnTo>
                  <a:lnTo>
                    <a:pt x="218" y="221"/>
                  </a:lnTo>
                  <a:lnTo>
                    <a:pt x="209" y="224"/>
                  </a:lnTo>
                  <a:lnTo>
                    <a:pt x="206" y="230"/>
                  </a:lnTo>
                  <a:lnTo>
                    <a:pt x="209" y="240"/>
                  </a:lnTo>
                  <a:lnTo>
                    <a:pt x="206" y="245"/>
                  </a:lnTo>
                  <a:lnTo>
                    <a:pt x="206" y="255"/>
                  </a:lnTo>
                  <a:lnTo>
                    <a:pt x="199" y="270"/>
                  </a:lnTo>
                  <a:lnTo>
                    <a:pt x="196" y="270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71" y="285"/>
                  </a:lnTo>
                  <a:lnTo>
                    <a:pt x="165" y="286"/>
                  </a:lnTo>
                  <a:lnTo>
                    <a:pt x="158" y="292"/>
                  </a:lnTo>
                  <a:lnTo>
                    <a:pt x="155" y="296"/>
                  </a:lnTo>
                  <a:lnTo>
                    <a:pt x="144" y="304"/>
                  </a:lnTo>
                  <a:lnTo>
                    <a:pt x="137" y="305"/>
                  </a:lnTo>
                  <a:lnTo>
                    <a:pt x="126" y="304"/>
                  </a:lnTo>
                  <a:lnTo>
                    <a:pt x="113" y="304"/>
                  </a:lnTo>
                  <a:lnTo>
                    <a:pt x="104" y="307"/>
                  </a:lnTo>
                  <a:lnTo>
                    <a:pt x="95" y="310"/>
                  </a:lnTo>
                  <a:lnTo>
                    <a:pt x="87" y="310"/>
                  </a:lnTo>
                  <a:lnTo>
                    <a:pt x="75" y="319"/>
                  </a:lnTo>
                  <a:lnTo>
                    <a:pt x="73" y="329"/>
                  </a:lnTo>
                  <a:lnTo>
                    <a:pt x="72" y="339"/>
                  </a:lnTo>
                  <a:lnTo>
                    <a:pt x="69" y="350"/>
                  </a:lnTo>
                  <a:lnTo>
                    <a:pt x="66" y="356"/>
                  </a:lnTo>
                  <a:lnTo>
                    <a:pt x="70" y="366"/>
                  </a:lnTo>
                  <a:lnTo>
                    <a:pt x="78" y="374"/>
                  </a:lnTo>
                  <a:lnTo>
                    <a:pt x="91" y="388"/>
                  </a:lnTo>
                  <a:lnTo>
                    <a:pt x="92" y="392"/>
                  </a:lnTo>
                  <a:lnTo>
                    <a:pt x="97" y="406"/>
                  </a:lnTo>
                  <a:lnTo>
                    <a:pt x="98" y="421"/>
                  </a:lnTo>
                  <a:lnTo>
                    <a:pt x="92" y="435"/>
                  </a:lnTo>
                  <a:lnTo>
                    <a:pt x="82" y="454"/>
                  </a:lnTo>
                  <a:lnTo>
                    <a:pt x="73" y="469"/>
                  </a:lnTo>
                  <a:lnTo>
                    <a:pt x="72" y="478"/>
                  </a:lnTo>
                  <a:lnTo>
                    <a:pt x="70" y="502"/>
                  </a:lnTo>
                  <a:lnTo>
                    <a:pt x="69" y="507"/>
                  </a:lnTo>
                  <a:lnTo>
                    <a:pt x="63" y="513"/>
                  </a:lnTo>
                  <a:lnTo>
                    <a:pt x="56" y="516"/>
                  </a:lnTo>
                  <a:lnTo>
                    <a:pt x="44" y="518"/>
                  </a:lnTo>
                  <a:lnTo>
                    <a:pt x="35" y="521"/>
                  </a:lnTo>
                  <a:lnTo>
                    <a:pt x="26" y="527"/>
                  </a:lnTo>
                  <a:lnTo>
                    <a:pt x="20" y="546"/>
                  </a:lnTo>
                  <a:lnTo>
                    <a:pt x="23" y="552"/>
                  </a:lnTo>
                  <a:lnTo>
                    <a:pt x="23" y="564"/>
                  </a:lnTo>
                  <a:lnTo>
                    <a:pt x="23" y="571"/>
                  </a:lnTo>
                  <a:lnTo>
                    <a:pt x="10" y="588"/>
                  </a:lnTo>
                  <a:lnTo>
                    <a:pt x="6" y="597"/>
                  </a:lnTo>
                  <a:lnTo>
                    <a:pt x="0" y="620"/>
                  </a:lnTo>
                  <a:lnTo>
                    <a:pt x="1" y="639"/>
                  </a:lnTo>
                  <a:lnTo>
                    <a:pt x="1" y="653"/>
                  </a:lnTo>
                  <a:lnTo>
                    <a:pt x="4" y="659"/>
                  </a:lnTo>
                  <a:lnTo>
                    <a:pt x="7" y="670"/>
                  </a:lnTo>
                  <a:lnTo>
                    <a:pt x="13" y="686"/>
                  </a:lnTo>
                  <a:lnTo>
                    <a:pt x="17" y="699"/>
                  </a:lnTo>
                  <a:lnTo>
                    <a:pt x="17" y="714"/>
                  </a:lnTo>
                  <a:lnTo>
                    <a:pt x="21" y="720"/>
                  </a:lnTo>
                  <a:lnTo>
                    <a:pt x="27" y="732"/>
                  </a:lnTo>
                  <a:lnTo>
                    <a:pt x="35" y="748"/>
                  </a:lnTo>
                  <a:lnTo>
                    <a:pt x="44" y="758"/>
                  </a:lnTo>
                  <a:lnTo>
                    <a:pt x="53" y="766"/>
                  </a:lnTo>
                  <a:lnTo>
                    <a:pt x="65" y="776"/>
                  </a:lnTo>
                  <a:lnTo>
                    <a:pt x="75" y="787"/>
                  </a:lnTo>
                  <a:lnTo>
                    <a:pt x="81" y="791"/>
                  </a:lnTo>
                  <a:lnTo>
                    <a:pt x="89" y="798"/>
                  </a:lnTo>
                  <a:lnTo>
                    <a:pt x="98" y="811"/>
                  </a:lnTo>
                  <a:lnTo>
                    <a:pt x="104" y="817"/>
                  </a:lnTo>
                  <a:lnTo>
                    <a:pt x="112" y="822"/>
                  </a:lnTo>
                  <a:lnTo>
                    <a:pt x="119" y="826"/>
                  </a:lnTo>
                  <a:lnTo>
                    <a:pt x="134" y="834"/>
                  </a:lnTo>
                  <a:lnTo>
                    <a:pt x="143" y="838"/>
                  </a:lnTo>
                  <a:lnTo>
                    <a:pt x="156" y="850"/>
                  </a:lnTo>
                  <a:lnTo>
                    <a:pt x="165" y="860"/>
                  </a:lnTo>
                  <a:lnTo>
                    <a:pt x="169" y="872"/>
                  </a:lnTo>
                  <a:lnTo>
                    <a:pt x="175" y="887"/>
                  </a:lnTo>
                  <a:lnTo>
                    <a:pt x="175" y="906"/>
                  </a:lnTo>
                  <a:lnTo>
                    <a:pt x="176" y="921"/>
                  </a:lnTo>
                  <a:lnTo>
                    <a:pt x="181" y="933"/>
                  </a:lnTo>
                  <a:lnTo>
                    <a:pt x="188" y="946"/>
                  </a:lnTo>
                  <a:lnTo>
                    <a:pt x="196" y="952"/>
                  </a:lnTo>
                  <a:lnTo>
                    <a:pt x="203" y="952"/>
                  </a:lnTo>
                  <a:lnTo>
                    <a:pt x="209" y="944"/>
                  </a:lnTo>
                  <a:lnTo>
                    <a:pt x="214" y="936"/>
                  </a:lnTo>
                  <a:lnTo>
                    <a:pt x="221" y="930"/>
                  </a:lnTo>
                  <a:lnTo>
                    <a:pt x="235" y="930"/>
                  </a:lnTo>
                  <a:lnTo>
                    <a:pt x="259" y="934"/>
                  </a:lnTo>
                  <a:lnTo>
                    <a:pt x="274" y="943"/>
                  </a:lnTo>
                  <a:lnTo>
                    <a:pt x="289" y="950"/>
                  </a:lnTo>
                  <a:lnTo>
                    <a:pt x="295" y="956"/>
                  </a:lnTo>
                  <a:lnTo>
                    <a:pt x="295" y="966"/>
                  </a:lnTo>
                  <a:lnTo>
                    <a:pt x="292" y="969"/>
                  </a:lnTo>
                  <a:lnTo>
                    <a:pt x="286" y="972"/>
                  </a:lnTo>
                  <a:lnTo>
                    <a:pt x="283" y="980"/>
                  </a:lnTo>
                  <a:lnTo>
                    <a:pt x="280" y="990"/>
                  </a:lnTo>
                  <a:lnTo>
                    <a:pt x="281" y="996"/>
                  </a:lnTo>
                  <a:lnTo>
                    <a:pt x="284" y="1001"/>
                  </a:lnTo>
                  <a:lnTo>
                    <a:pt x="284" y="1016"/>
                  </a:lnTo>
                  <a:lnTo>
                    <a:pt x="281" y="1022"/>
                  </a:lnTo>
                  <a:lnTo>
                    <a:pt x="274" y="1025"/>
                  </a:lnTo>
                  <a:lnTo>
                    <a:pt x="273" y="1028"/>
                  </a:lnTo>
                  <a:lnTo>
                    <a:pt x="267" y="1046"/>
                  </a:lnTo>
                  <a:lnTo>
                    <a:pt x="267" y="1057"/>
                  </a:lnTo>
                  <a:lnTo>
                    <a:pt x="264" y="1064"/>
                  </a:lnTo>
                  <a:lnTo>
                    <a:pt x="258" y="1073"/>
                  </a:lnTo>
                  <a:lnTo>
                    <a:pt x="253" y="1080"/>
                  </a:lnTo>
                  <a:lnTo>
                    <a:pt x="252" y="1098"/>
                  </a:lnTo>
                  <a:lnTo>
                    <a:pt x="252" y="1107"/>
                  </a:lnTo>
                  <a:lnTo>
                    <a:pt x="255" y="1116"/>
                  </a:lnTo>
                  <a:lnTo>
                    <a:pt x="268" y="1129"/>
                  </a:lnTo>
                  <a:lnTo>
                    <a:pt x="283" y="1142"/>
                  </a:lnTo>
                  <a:lnTo>
                    <a:pt x="301" y="1152"/>
                  </a:lnTo>
                  <a:lnTo>
                    <a:pt x="305" y="1158"/>
                  </a:lnTo>
                  <a:lnTo>
                    <a:pt x="311" y="1163"/>
                  </a:lnTo>
                  <a:lnTo>
                    <a:pt x="318" y="1164"/>
                  </a:lnTo>
                  <a:lnTo>
                    <a:pt x="331" y="1176"/>
                  </a:lnTo>
                  <a:lnTo>
                    <a:pt x="334" y="1189"/>
                  </a:lnTo>
                  <a:lnTo>
                    <a:pt x="340" y="1194"/>
                  </a:lnTo>
                  <a:lnTo>
                    <a:pt x="352" y="1197"/>
                  </a:lnTo>
                  <a:lnTo>
                    <a:pt x="357" y="1192"/>
                  </a:lnTo>
                  <a:lnTo>
                    <a:pt x="364" y="1189"/>
                  </a:lnTo>
                  <a:lnTo>
                    <a:pt x="384" y="1201"/>
                  </a:lnTo>
                  <a:lnTo>
                    <a:pt x="398" y="1212"/>
                  </a:lnTo>
                  <a:lnTo>
                    <a:pt x="402" y="1219"/>
                  </a:lnTo>
                  <a:lnTo>
                    <a:pt x="413" y="1230"/>
                  </a:lnTo>
                  <a:lnTo>
                    <a:pt x="426" y="1235"/>
                  </a:lnTo>
                  <a:lnTo>
                    <a:pt x="431" y="1242"/>
                  </a:lnTo>
                  <a:lnTo>
                    <a:pt x="432" y="1251"/>
                  </a:lnTo>
                  <a:lnTo>
                    <a:pt x="435" y="1271"/>
                  </a:lnTo>
                  <a:lnTo>
                    <a:pt x="441" y="1287"/>
                  </a:lnTo>
                  <a:lnTo>
                    <a:pt x="446" y="1297"/>
                  </a:lnTo>
                  <a:lnTo>
                    <a:pt x="454" y="1304"/>
                  </a:lnTo>
                  <a:lnTo>
                    <a:pt x="455" y="1315"/>
                  </a:lnTo>
                  <a:lnTo>
                    <a:pt x="454" y="1325"/>
                  </a:lnTo>
                  <a:lnTo>
                    <a:pt x="442" y="1333"/>
                  </a:lnTo>
                  <a:lnTo>
                    <a:pt x="439" y="1343"/>
                  </a:lnTo>
                  <a:lnTo>
                    <a:pt x="445" y="1350"/>
                  </a:lnTo>
                  <a:lnTo>
                    <a:pt x="451" y="1359"/>
                  </a:lnTo>
                  <a:lnTo>
                    <a:pt x="454" y="1366"/>
                  </a:lnTo>
                  <a:lnTo>
                    <a:pt x="460" y="1371"/>
                  </a:lnTo>
                  <a:lnTo>
                    <a:pt x="470" y="1393"/>
                  </a:lnTo>
                  <a:lnTo>
                    <a:pt x="470" y="1399"/>
                  </a:lnTo>
                  <a:lnTo>
                    <a:pt x="478" y="1405"/>
                  </a:lnTo>
                  <a:lnTo>
                    <a:pt x="485" y="1412"/>
                  </a:lnTo>
                  <a:lnTo>
                    <a:pt x="497" y="1417"/>
                  </a:lnTo>
                  <a:lnTo>
                    <a:pt x="515" y="1418"/>
                  </a:lnTo>
                  <a:lnTo>
                    <a:pt x="516" y="1414"/>
                  </a:lnTo>
                  <a:lnTo>
                    <a:pt x="515" y="1411"/>
                  </a:lnTo>
                  <a:lnTo>
                    <a:pt x="510" y="1405"/>
                  </a:lnTo>
                  <a:lnTo>
                    <a:pt x="512" y="1393"/>
                  </a:lnTo>
                  <a:lnTo>
                    <a:pt x="542" y="1352"/>
                  </a:lnTo>
                  <a:lnTo>
                    <a:pt x="550" y="1349"/>
                  </a:lnTo>
                  <a:lnTo>
                    <a:pt x="565" y="1350"/>
                  </a:lnTo>
                  <a:lnTo>
                    <a:pt x="592" y="1361"/>
                  </a:lnTo>
                  <a:lnTo>
                    <a:pt x="637" y="1378"/>
                  </a:lnTo>
                  <a:lnTo>
                    <a:pt x="650" y="1378"/>
                  </a:lnTo>
                  <a:lnTo>
                    <a:pt x="659" y="1372"/>
                  </a:lnTo>
                  <a:lnTo>
                    <a:pt x="662" y="1366"/>
                  </a:lnTo>
                  <a:lnTo>
                    <a:pt x="662" y="1358"/>
                  </a:lnTo>
                  <a:lnTo>
                    <a:pt x="653" y="1343"/>
                  </a:lnTo>
                  <a:lnTo>
                    <a:pt x="644" y="1318"/>
                  </a:lnTo>
                  <a:lnTo>
                    <a:pt x="647" y="1300"/>
                  </a:lnTo>
                  <a:lnTo>
                    <a:pt x="656" y="1291"/>
                  </a:lnTo>
                  <a:lnTo>
                    <a:pt x="665" y="1291"/>
                  </a:lnTo>
                  <a:lnTo>
                    <a:pt x="674" y="1290"/>
                  </a:lnTo>
                  <a:lnTo>
                    <a:pt x="677" y="1285"/>
                  </a:lnTo>
                  <a:lnTo>
                    <a:pt x="692" y="1278"/>
                  </a:lnTo>
                  <a:lnTo>
                    <a:pt x="708" y="1275"/>
                  </a:lnTo>
                  <a:lnTo>
                    <a:pt x="715" y="1274"/>
                  </a:lnTo>
                  <a:lnTo>
                    <a:pt x="723" y="1269"/>
                  </a:lnTo>
                  <a:lnTo>
                    <a:pt x="724" y="1257"/>
                  </a:lnTo>
                  <a:lnTo>
                    <a:pt x="718" y="1253"/>
                  </a:lnTo>
                  <a:lnTo>
                    <a:pt x="711" y="1244"/>
                  </a:lnTo>
                  <a:lnTo>
                    <a:pt x="706" y="1233"/>
                  </a:lnTo>
                  <a:lnTo>
                    <a:pt x="706" y="1226"/>
                  </a:lnTo>
                  <a:lnTo>
                    <a:pt x="708" y="1219"/>
                  </a:lnTo>
                  <a:lnTo>
                    <a:pt x="711" y="1215"/>
                  </a:lnTo>
                  <a:lnTo>
                    <a:pt x="721" y="1206"/>
                  </a:lnTo>
                  <a:lnTo>
                    <a:pt x="723" y="1206"/>
                  </a:lnTo>
                  <a:lnTo>
                    <a:pt x="726" y="1200"/>
                  </a:lnTo>
                  <a:lnTo>
                    <a:pt x="726" y="119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43">
              <a:extLst>
                <a:ext uri="{FF2B5EF4-FFF2-40B4-BE49-F238E27FC236}">
                  <a16:creationId xmlns:a16="http://schemas.microsoft.com/office/drawing/2014/main" id="{5FA7755E-FAF7-4759-A8FA-B3436DF8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609" y="4064331"/>
              <a:ext cx="610268" cy="543733"/>
            </a:xfrm>
            <a:custGeom>
              <a:avLst/>
              <a:gdLst>
                <a:gd name="T0" fmla="*/ 0 w 299"/>
                <a:gd name="T1" fmla="*/ 267 h 279"/>
                <a:gd name="T2" fmla="*/ 6 w 299"/>
                <a:gd name="T3" fmla="*/ 47 h 279"/>
                <a:gd name="T4" fmla="*/ 128 w 299"/>
                <a:gd name="T5" fmla="*/ 59 h 279"/>
                <a:gd name="T6" fmla="*/ 131 w 299"/>
                <a:gd name="T7" fmla="*/ 0 h 279"/>
                <a:gd name="T8" fmla="*/ 299 w 299"/>
                <a:gd name="T9" fmla="*/ 12 h 279"/>
                <a:gd name="T10" fmla="*/ 293 w 299"/>
                <a:gd name="T11" fmla="*/ 105 h 279"/>
                <a:gd name="T12" fmla="*/ 259 w 299"/>
                <a:gd name="T13" fmla="*/ 89 h 279"/>
                <a:gd name="T14" fmla="*/ 241 w 299"/>
                <a:gd name="T15" fmla="*/ 98 h 279"/>
                <a:gd name="T16" fmla="*/ 192 w 299"/>
                <a:gd name="T17" fmla="*/ 104 h 279"/>
                <a:gd name="T18" fmla="*/ 195 w 299"/>
                <a:gd name="T19" fmla="*/ 220 h 279"/>
                <a:gd name="T20" fmla="*/ 159 w 299"/>
                <a:gd name="T21" fmla="*/ 217 h 279"/>
                <a:gd name="T22" fmla="*/ 131 w 299"/>
                <a:gd name="T23" fmla="*/ 223 h 279"/>
                <a:gd name="T24" fmla="*/ 134 w 299"/>
                <a:gd name="T25" fmla="*/ 279 h 279"/>
                <a:gd name="T26" fmla="*/ 0 w 299"/>
                <a:gd name="T27" fmla="*/ 26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279">
                  <a:moveTo>
                    <a:pt x="0" y="267"/>
                  </a:moveTo>
                  <a:lnTo>
                    <a:pt x="6" y="47"/>
                  </a:lnTo>
                  <a:lnTo>
                    <a:pt x="128" y="59"/>
                  </a:lnTo>
                  <a:lnTo>
                    <a:pt x="131" y="0"/>
                  </a:lnTo>
                  <a:lnTo>
                    <a:pt x="299" y="12"/>
                  </a:lnTo>
                  <a:lnTo>
                    <a:pt x="293" y="105"/>
                  </a:lnTo>
                  <a:lnTo>
                    <a:pt x="259" y="89"/>
                  </a:lnTo>
                  <a:lnTo>
                    <a:pt x="241" y="98"/>
                  </a:lnTo>
                  <a:lnTo>
                    <a:pt x="192" y="104"/>
                  </a:lnTo>
                  <a:lnTo>
                    <a:pt x="195" y="220"/>
                  </a:lnTo>
                  <a:lnTo>
                    <a:pt x="159" y="217"/>
                  </a:lnTo>
                  <a:lnTo>
                    <a:pt x="131" y="223"/>
                  </a:lnTo>
                  <a:lnTo>
                    <a:pt x="134" y="27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148">
              <a:extLst>
                <a:ext uri="{FF2B5EF4-FFF2-40B4-BE49-F238E27FC236}">
                  <a16:creationId xmlns:a16="http://schemas.microsoft.com/office/drawing/2014/main" id="{FF4ECF9E-4D11-4BF6-89EC-745EF0DA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594" y="3446541"/>
              <a:ext cx="734771" cy="533989"/>
            </a:xfrm>
            <a:custGeom>
              <a:avLst/>
              <a:gdLst>
                <a:gd name="T0" fmla="*/ 253 w 388"/>
                <a:gd name="T1" fmla="*/ 307 h 307"/>
                <a:gd name="T2" fmla="*/ 211 w 388"/>
                <a:gd name="T3" fmla="*/ 258 h 307"/>
                <a:gd name="T4" fmla="*/ 169 w 388"/>
                <a:gd name="T5" fmla="*/ 249 h 307"/>
                <a:gd name="T6" fmla="*/ 177 w 388"/>
                <a:gd name="T7" fmla="*/ 243 h 307"/>
                <a:gd name="T8" fmla="*/ 191 w 388"/>
                <a:gd name="T9" fmla="*/ 238 h 307"/>
                <a:gd name="T10" fmla="*/ 206 w 388"/>
                <a:gd name="T11" fmla="*/ 214 h 307"/>
                <a:gd name="T12" fmla="*/ 208 w 388"/>
                <a:gd name="T13" fmla="*/ 202 h 307"/>
                <a:gd name="T14" fmla="*/ 219 w 388"/>
                <a:gd name="T15" fmla="*/ 189 h 307"/>
                <a:gd name="T16" fmla="*/ 246 w 388"/>
                <a:gd name="T17" fmla="*/ 192 h 307"/>
                <a:gd name="T18" fmla="*/ 264 w 388"/>
                <a:gd name="T19" fmla="*/ 169 h 307"/>
                <a:gd name="T20" fmla="*/ 271 w 388"/>
                <a:gd name="T21" fmla="*/ 151 h 307"/>
                <a:gd name="T22" fmla="*/ 279 w 388"/>
                <a:gd name="T23" fmla="*/ 141 h 307"/>
                <a:gd name="T24" fmla="*/ 304 w 388"/>
                <a:gd name="T25" fmla="*/ 146 h 307"/>
                <a:gd name="T26" fmla="*/ 309 w 388"/>
                <a:gd name="T27" fmla="*/ 128 h 307"/>
                <a:gd name="T28" fmla="*/ 328 w 388"/>
                <a:gd name="T29" fmla="*/ 130 h 307"/>
                <a:gd name="T30" fmla="*/ 339 w 388"/>
                <a:gd name="T31" fmla="*/ 110 h 307"/>
                <a:gd name="T32" fmla="*/ 323 w 388"/>
                <a:gd name="T33" fmla="*/ 104 h 307"/>
                <a:gd name="T34" fmla="*/ 309 w 388"/>
                <a:gd name="T35" fmla="*/ 85 h 307"/>
                <a:gd name="T36" fmla="*/ 318 w 388"/>
                <a:gd name="T37" fmla="*/ 92 h 307"/>
                <a:gd name="T38" fmla="*/ 356 w 388"/>
                <a:gd name="T39" fmla="*/ 83 h 307"/>
                <a:gd name="T40" fmla="*/ 377 w 388"/>
                <a:gd name="T41" fmla="*/ 67 h 307"/>
                <a:gd name="T42" fmla="*/ 384 w 388"/>
                <a:gd name="T43" fmla="*/ 54 h 307"/>
                <a:gd name="T44" fmla="*/ 384 w 388"/>
                <a:gd name="T45" fmla="*/ 26 h 307"/>
                <a:gd name="T46" fmla="*/ 359 w 388"/>
                <a:gd name="T47" fmla="*/ 25 h 307"/>
                <a:gd name="T48" fmla="*/ 217 w 388"/>
                <a:gd name="T49" fmla="*/ 64 h 307"/>
                <a:gd name="T50" fmla="*/ 183 w 388"/>
                <a:gd name="T51" fmla="*/ 89 h 307"/>
                <a:gd name="T52" fmla="*/ 173 w 388"/>
                <a:gd name="T53" fmla="*/ 79 h 307"/>
                <a:gd name="T54" fmla="*/ 169 w 388"/>
                <a:gd name="T55" fmla="*/ 49 h 307"/>
                <a:gd name="T56" fmla="*/ 175 w 388"/>
                <a:gd name="T57" fmla="*/ 9 h 307"/>
                <a:gd name="T58" fmla="*/ 49 w 388"/>
                <a:gd name="T59" fmla="*/ 60 h 307"/>
                <a:gd name="T60" fmla="*/ 79 w 388"/>
                <a:gd name="T61" fmla="*/ 70 h 307"/>
                <a:gd name="T62" fmla="*/ 85 w 388"/>
                <a:gd name="T63" fmla="*/ 58 h 307"/>
                <a:gd name="T64" fmla="*/ 106 w 388"/>
                <a:gd name="T65" fmla="*/ 67 h 307"/>
                <a:gd name="T66" fmla="*/ 102 w 388"/>
                <a:gd name="T67" fmla="*/ 80 h 307"/>
                <a:gd name="T68" fmla="*/ 114 w 388"/>
                <a:gd name="T69" fmla="*/ 88 h 307"/>
                <a:gd name="T70" fmla="*/ 88 w 388"/>
                <a:gd name="T71" fmla="*/ 99 h 307"/>
                <a:gd name="T72" fmla="*/ 73 w 388"/>
                <a:gd name="T73" fmla="*/ 103 h 307"/>
                <a:gd name="T74" fmla="*/ 29 w 388"/>
                <a:gd name="T75" fmla="*/ 105 h 307"/>
                <a:gd name="T76" fmla="*/ 0 w 388"/>
                <a:gd name="T77" fmla="*/ 192 h 307"/>
                <a:gd name="T78" fmla="*/ 52 w 388"/>
                <a:gd name="T79" fmla="*/ 199 h 307"/>
                <a:gd name="T80" fmla="*/ 66 w 388"/>
                <a:gd name="T81" fmla="*/ 199 h 307"/>
                <a:gd name="T82" fmla="*/ 69 w 388"/>
                <a:gd name="T83" fmla="*/ 184 h 307"/>
                <a:gd name="T84" fmla="*/ 73 w 388"/>
                <a:gd name="T85" fmla="*/ 170 h 307"/>
                <a:gd name="T86" fmla="*/ 99 w 388"/>
                <a:gd name="T87" fmla="*/ 161 h 307"/>
                <a:gd name="T88" fmla="*/ 117 w 388"/>
                <a:gd name="T89" fmla="*/ 163 h 307"/>
                <a:gd name="T90" fmla="*/ 127 w 388"/>
                <a:gd name="T91" fmla="*/ 147 h 307"/>
                <a:gd name="T92" fmla="*/ 155 w 388"/>
                <a:gd name="T93" fmla="*/ 153 h 307"/>
                <a:gd name="T94" fmla="*/ 171 w 388"/>
                <a:gd name="T95" fmla="*/ 158 h 307"/>
                <a:gd name="T96" fmla="*/ 197 w 388"/>
                <a:gd name="T97" fmla="*/ 170 h 307"/>
                <a:gd name="T98" fmla="*/ 185 w 388"/>
                <a:gd name="T99" fmla="*/ 187 h 307"/>
                <a:gd name="T100" fmla="*/ 183 w 388"/>
                <a:gd name="T101" fmla="*/ 199 h 307"/>
                <a:gd name="T102" fmla="*/ 169 w 388"/>
                <a:gd name="T103" fmla="*/ 211 h 307"/>
                <a:gd name="T104" fmla="*/ 152 w 388"/>
                <a:gd name="T105" fmla="*/ 220 h 307"/>
                <a:gd name="T106" fmla="*/ 145 w 388"/>
                <a:gd name="T107" fmla="*/ 237 h 307"/>
                <a:gd name="T108" fmla="*/ 157 w 388"/>
                <a:gd name="T109" fmla="*/ 250 h 307"/>
                <a:gd name="T110" fmla="*/ 151 w 388"/>
                <a:gd name="T111" fmla="*/ 270 h 307"/>
                <a:gd name="T112" fmla="*/ 156 w 388"/>
                <a:gd name="T113" fmla="*/ 279 h 307"/>
                <a:gd name="T114" fmla="*/ 158 w 388"/>
                <a:gd name="T115" fmla="*/ 30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8" h="307">
                  <a:moveTo>
                    <a:pt x="158" y="300"/>
                  </a:moveTo>
                  <a:lnTo>
                    <a:pt x="253" y="307"/>
                  </a:lnTo>
                  <a:lnTo>
                    <a:pt x="254" y="258"/>
                  </a:lnTo>
                  <a:lnTo>
                    <a:pt x="211" y="258"/>
                  </a:lnTo>
                  <a:lnTo>
                    <a:pt x="210" y="247"/>
                  </a:lnTo>
                  <a:lnTo>
                    <a:pt x="169" y="249"/>
                  </a:lnTo>
                  <a:lnTo>
                    <a:pt x="169" y="242"/>
                  </a:lnTo>
                  <a:lnTo>
                    <a:pt x="177" y="243"/>
                  </a:lnTo>
                  <a:lnTo>
                    <a:pt x="178" y="235"/>
                  </a:lnTo>
                  <a:lnTo>
                    <a:pt x="191" y="238"/>
                  </a:lnTo>
                  <a:lnTo>
                    <a:pt x="199" y="230"/>
                  </a:lnTo>
                  <a:lnTo>
                    <a:pt x="206" y="214"/>
                  </a:lnTo>
                  <a:lnTo>
                    <a:pt x="201" y="205"/>
                  </a:lnTo>
                  <a:lnTo>
                    <a:pt x="208" y="202"/>
                  </a:lnTo>
                  <a:lnTo>
                    <a:pt x="210" y="193"/>
                  </a:lnTo>
                  <a:lnTo>
                    <a:pt x="219" y="189"/>
                  </a:lnTo>
                  <a:lnTo>
                    <a:pt x="229" y="193"/>
                  </a:lnTo>
                  <a:lnTo>
                    <a:pt x="246" y="192"/>
                  </a:lnTo>
                  <a:lnTo>
                    <a:pt x="247" y="166"/>
                  </a:lnTo>
                  <a:lnTo>
                    <a:pt x="264" y="169"/>
                  </a:lnTo>
                  <a:lnTo>
                    <a:pt x="272" y="158"/>
                  </a:lnTo>
                  <a:lnTo>
                    <a:pt x="271" y="151"/>
                  </a:lnTo>
                  <a:lnTo>
                    <a:pt x="278" y="151"/>
                  </a:lnTo>
                  <a:lnTo>
                    <a:pt x="279" y="141"/>
                  </a:lnTo>
                  <a:lnTo>
                    <a:pt x="288" y="146"/>
                  </a:lnTo>
                  <a:lnTo>
                    <a:pt x="304" y="146"/>
                  </a:lnTo>
                  <a:lnTo>
                    <a:pt x="304" y="134"/>
                  </a:lnTo>
                  <a:lnTo>
                    <a:pt x="309" y="128"/>
                  </a:lnTo>
                  <a:lnTo>
                    <a:pt x="317" y="127"/>
                  </a:lnTo>
                  <a:lnTo>
                    <a:pt x="328" y="130"/>
                  </a:lnTo>
                  <a:lnTo>
                    <a:pt x="338" y="127"/>
                  </a:lnTo>
                  <a:lnTo>
                    <a:pt x="339" y="110"/>
                  </a:lnTo>
                  <a:lnTo>
                    <a:pt x="318" y="111"/>
                  </a:lnTo>
                  <a:lnTo>
                    <a:pt x="323" y="104"/>
                  </a:lnTo>
                  <a:lnTo>
                    <a:pt x="307" y="99"/>
                  </a:lnTo>
                  <a:lnTo>
                    <a:pt x="309" y="85"/>
                  </a:lnTo>
                  <a:lnTo>
                    <a:pt x="316" y="85"/>
                  </a:lnTo>
                  <a:lnTo>
                    <a:pt x="318" y="92"/>
                  </a:lnTo>
                  <a:lnTo>
                    <a:pt x="351" y="92"/>
                  </a:lnTo>
                  <a:lnTo>
                    <a:pt x="356" y="83"/>
                  </a:lnTo>
                  <a:lnTo>
                    <a:pt x="356" y="67"/>
                  </a:lnTo>
                  <a:lnTo>
                    <a:pt x="377" y="67"/>
                  </a:lnTo>
                  <a:lnTo>
                    <a:pt x="378" y="60"/>
                  </a:lnTo>
                  <a:lnTo>
                    <a:pt x="384" y="54"/>
                  </a:lnTo>
                  <a:lnTo>
                    <a:pt x="388" y="34"/>
                  </a:lnTo>
                  <a:lnTo>
                    <a:pt x="384" y="26"/>
                  </a:lnTo>
                  <a:lnTo>
                    <a:pt x="377" y="22"/>
                  </a:lnTo>
                  <a:lnTo>
                    <a:pt x="359" y="25"/>
                  </a:lnTo>
                  <a:lnTo>
                    <a:pt x="215" y="13"/>
                  </a:lnTo>
                  <a:lnTo>
                    <a:pt x="217" y="64"/>
                  </a:lnTo>
                  <a:lnTo>
                    <a:pt x="183" y="63"/>
                  </a:lnTo>
                  <a:lnTo>
                    <a:pt x="183" y="89"/>
                  </a:lnTo>
                  <a:lnTo>
                    <a:pt x="176" y="89"/>
                  </a:lnTo>
                  <a:lnTo>
                    <a:pt x="173" y="79"/>
                  </a:lnTo>
                  <a:lnTo>
                    <a:pt x="175" y="58"/>
                  </a:lnTo>
                  <a:lnTo>
                    <a:pt x="169" y="49"/>
                  </a:lnTo>
                  <a:lnTo>
                    <a:pt x="177" y="47"/>
                  </a:lnTo>
                  <a:lnTo>
                    <a:pt x="175" y="9"/>
                  </a:lnTo>
                  <a:lnTo>
                    <a:pt x="48" y="0"/>
                  </a:lnTo>
                  <a:lnTo>
                    <a:pt x="49" y="60"/>
                  </a:lnTo>
                  <a:lnTo>
                    <a:pt x="64" y="71"/>
                  </a:lnTo>
                  <a:lnTo>
                    <a:pt x="79" y="70"/>
                  </a:lnTo>
                  <a:lnTo>
                    <a:pt x="85" y="66"/>
                  </a:lnTo>
                  <a:lnTo>
                    <a:pt x="85" y="58"/>
                  </a:lnTo>
                  <a:lnTo>
                    <a:pt x="104" y="58"/>
                  </a:lnTo>
                  <a:lnTo>
                    <a:pt x="106" y="67"/>
                  </a:lnTo>
                  <a:lnTo>
                    <a:pt x="102" y="73"/>
                  </a:lnTo>
                  <a:lnTo>
                    <a:pt x="102" y="80"/>
                  </a:lnTo>
                  <a:lnTo>
                    <a:pt x="105" y="88"/>
                  </a:lnTo>
                  <a:lnTo>
                    <a:pt x="114" y="88"/>
                  </a:lnTo>
                  <a:lnTo>
                    <a:pt x="91" y="88"/>
                  </a:lnTo>
                  <a:lnTo>
                    <a:pt x="88" y="99"/>
                  </a:lnTo>
                  <a:lnTo>
                    <a:pt x="81" y="104"/>
                  </a:lnTo>
                  <a:lnTo>
                    <a:pt x="73" y="103"/>
                  </a:lnTo>
                  <a:lnTo>
                    <a:pt x="59" y="105"/>
                  </a:lnTo>
                  <a:lnTo>
                    <a:pt x="29" y="105"/>
                  </a:lnTo>
                  <a:lnTo>
                    <a:pt x="10" y="104"/>
                  </a:lnTo>
                  <a:lnTo>
                    <a:pt x="0" y="192"/>
                  </a:lnTo>
                  <a:lnTo>
                    <a:pt x="50" y="192"/>
                  </a:lnTo>
                  <a:lnTo>
                    <a:pt x="52" y="199"/>
                  </a:lnTo>
                  <a:lnTo>
                    <a:pt x="59" y="201"/>
                  </a:lnTo>
                  <a:lnTo>
                    <a:pt x="66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69" y="176"/>
                  </a:lnTo>
                  <a:lnTo>
                    <a:pt x="73" y="170"/>
                  </a:lnTo>
                  <a:lnTo>
                    <a:pt x="92" y="164"/>
                  </a:lnTo>
                  <a:lnTo>
                    <a:pt x="99" y="161"/>
                  </a:lnTo>
                  <a:lnTo>
                    <a:pt x="110" y="161"/>
                  </a:lnTo>
                  <a:lnTo>
                    <a:pt x="117" y="163"/>
                  </a:lnTo>
                  <a:lnTo>
                    <a:pt x="120" y="152"/>
                  </a:lnTo>
                  <a:lnTo>
                    <a:pt x="127" y="147"/>
                  </a:lnTo>
                  <a:lnTo>
                    <a:pt x="130" y="156"/>
                  </a:lnTo>
                  <a:cubicBezTo>
                    <a:pt x="138" y="155"/>
                    <a:pt x="155" y="153"/>
                    <a:pt x="155" y="153"/>
                  </a:cubicBezTo>
                  <a:lnTo>
                    <a:pt x="162" y="164"/>
                  </a:lnTo>
                  <a:lnTo>
                    <a:pt x="171" y="158"/>
                  </a:lnTo>
                  <a:lnTo>
                    <a:pt x="183" y="168"/>
                  </a:lnTo>
                  <a:lnTo>
                    <a:pt x="197" y="170"/>
                  </a:lnTo>
                  <a:lnTo>
                    <a:pt x="206" y="185"/>
                  </a:lnTo>
                  <a:lnTo>
                    <a:pt x="185" y="187"/>
                  </a:lnTo>
                  <a:lnTo>
                    <a:pt x="179" y="193"/>
                  </a:lnTo>
                  <a:lnTo>
                    <a:pt x="183" y="199"/>
                  </a:lnTo>
                  <a:lnTo>
                    <a:pt x="173" y="203"/>
                  </a:lnTo>
                  <a:lnTo>
                    <a:pt x="169" y="211"/>
                  </a:lnTo>
                  <a:lnTo>
                    <a:pt x="166" y="218"/>
                  </a:lnTo>
                  <a:lnTo>
                    <a:pt x="152" y="220"/>
                  </a:lnTo>
                  <a:lnTo>
                    <a:pt x="147" y="229"/>
                  </a:lnTo>
                  <a:lnTo>
                    <a:pt x="145" y="237"/>
                  </a:lnTo>
                  <a:lnTo>
                    <a:pt x="154" y="242"/>
                  </a:lnTo>
                  <a:lnTo>
                    <a:pt x="157" y="250"/>
                  </a:lnTo>
                  <a:lnTo>
                    <a:pt x="159" y="258"/>
                  </a:lnTo>
                  <a:lnTo>
                    <a:pt x="151" y="270"/>
                  </a:lnTo>
                  <a:lnTo>
                    <a:pt x="162" y="273"/>
                  </a:lnTo>
                  <a:lnTo>
                    <a:pt x="156" y="279"/>
                  </a:lnTo>
                  <a:lnTo>
                    <a:pt x="157" y="287"/>
                  </a:lnTo>
                  <a:lnTo>
                    <a:pt x="158" y="30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179">
              <a:extLst>
                <a:ext uri="{FF2B5EF4-FFF2-40B4-BE49-F238E27FC236}">
                  <a16:creationId xmlns:a16="http://schemas.microsoft.com/office/drawing/2014/main" id="{A0079145-1402-486A-B110-272AFDDE4A71}"/>
                </a:ext>
              </a:extLst>
            </p:cNvPr>
            <p:cNvSpPr/>
            <p:nvPr/>
          </p:nvSpPr>
          <p:spPr>
            <a:xfrm>
              <a:off x="7738705" y="2901569"/>
              <a:ext cx="717929" cy="347811"/>
            </a:xfrm>
            <a:custGeom>
              <a:avLst/>
              <a:gdLst>
                <a:gd name="connsiteX0" fmla="*/ 813573 w 1001320"/>
                <a:gd name="connsiteY0" fmla="*/ 83443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0096 w 1001320"/>
                <a:gd name="connsiteY65" fmla="*/ 212085 h 552812"/>
                <a:gd name="connsiteX66" fmla="*/ 813573 w 1001320"/>
                <a:gd name="connsiteY66" fmla="*/ 83443 h 552812"/>
                <a:gd name="connsiteX0" fmla="*/ 790350 w 1001320"/>
                <a:gd name="connsiteY0" fmla="*/ 8924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0096 w 1001320"/>
                <a:gd name="connsiteY65" fmla="*/ 212085 h 552812"/>
                <a:gd name="connsiteX66" fmla="*/ 790350 w 1001320"/>
                <a:gd name="connsiteY66" fmla="*/ 89249 h 552812"/>
                <a:gd name="connsiteX0" fmla="*/ 790350 w 1001320"/>
                <a:gd name="connsiteY0" fmla="*/ 8924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8352 w 1001320"/>
                <a:gd name="connsiteY65" fmla="*/ 202679 h 552812"/>
                <a:gd name="connsiteX66" fmla="*/ 790350 w 1001320"/>
                <a:gd name="connsiteY66" fmla="*/ 89249 h 552812"/>
                <a:gd name="connsiteX0" fmla="*/ 806859 w 1001320"/>
                <a:gd name="connsiteY0" fmla="*/ 10335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8352 w 1001320"/>
                <a:gd name="connsiteY65" fmla="*/ 202679 h 552812"/>
                <a:gd name="connsiteX66" fmla="*/ 806859 w 1001320"/>
                <a:gd name="connsiteY66" fmla="*/ 103359 h 55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1320" h="552812">
                  <a:moveTo>
                    <a:pt x="806859" y="103359"/>
                  </a:moveTo>
                  <a:lnTo>
                    <a:pt x="768374" y="111258"/>
                  </a:lnTo>
                  <a:lnTo>
                    <a:pt x="737083" y="118211"/>
                  </a:lnTo>
                  <a:lnTo>
                    <a:pt x="737083" y="52152"/>
                  </a:lnTo>
                  <a:lnTo>
                    <a:pt x="664070" y="48675"/>
                  </a:lnTo>
                  <a:lnTo>
                    <a:pt x="657116" y="20861"/>
                  </a:lnTo>
                  <a:lnTo>
                    <a:pt x="591057" y="20861"/>
                  </a:lnTo>
                  <a:lnTo>
                    <a:pt x="591057" y="0"/>
                  </a:lnTo>
                  <a:lnTo>
                    <a:pt x="434601" y="0"/>
                  </a:lnTo>
                  <a:lnTo>
                    <a:pt x="420694" y="6953"/>
                  </a:lnTo>
                  <a:lnTo>
                    <a:pt x="372018" y="0"/>
                  </a:lnTo>
                  <a:lnTo>
                    <a:pt x="378972" y="45198"/>
                  </a:lnTo>
                  <a:lnTo>
                    <a:pt x="413740" y="52152"/>
                  </a:lnTo>
                  <a:lnTo>
                    <a:pt x="403310" y="62582"/>
                  </a:lnTo>
                  <a:lnTo>
                    <a:pt x="427647" y="73013"/>
                  </a:lnTo>
                  <a:lnTo>
                    <a:pt x="424170" y="121688"/>
                  </a:lnTo>
                  <a:lnTo>
                    <a:pt x="389402" y="125165"/>
                  </a:lnTo>
                  <a:lnTo>
                    <a:pt x="319866" y="173840"/>
                  </a:lnTo>
                  <a:lnTo>
                    <a:pt x="302482" y="250330"/>
                  </a:lnTo>
                  <a:lnTo>
                    <a:pt x="274668" y="243376"/>
                  </a:lnTo>
                  <a:lnTo>
                    <a:pt x="267714" y="274667"/>
                  </a:lnTo>
                  <a:lnTo>
                    <a:pt x="225992" y="274667"/>
                  </a:lnTo>
                  <a:lnTo>
                    <a:pt x="212085" y="285098"/>
                  </a:lnTo>
                  <a:lnTo>
                    <a:pt x="191224" y="292051"/>
                  </a:lnTo>
                  <a:lnTo>
                    <a:pt x="177317" y="274667"/>
                  </a:lnTo>
                  <a:lnTo>
                    <a:pt x="170364" y="250330"/>
                  </a:lnTo>
                  <a:lnTo>
                    <a:pt x="20861" y="243376"/>
                  </a:lnTo>
                  <a:lnTo>
                    <a:pt x="24338" y="295528"/>
                  </a:lnTo>
                  <a:lnTo>
                    <a:pt x="0" y="295528"/>
                  </a:lnTo>
                  <a:lnTo>
                    <a:pt x="0" y="365064"/>
                  </a:lnTo>
                  <a:lnTo>
                    <a:pt x="41722" y="372018"/>
                  </a:lnTo>
                  <a:lnTo>
                    <a:pt x="41722" y="372018"/>
                  </a:lnTo>
                  <a:lnTo>
                    <a:pt x="73013" y="497183"/>
                  </a:lnTo>
                  <a:lnTo>
                    <a:pt x="149503" y="500660"/>
                  </a:lnTo>
                  <a:lnTo>
                    <a:pt x="149503" y="545858"/>
                  </a:lnTo>
                  <a:lnTo>
                    <a:pt x="201655" y="552812"/>
                  </a:lnTo>
                  <a:lnTo>
                    <a:pt x="201655" y="518044"/>
                  </a:lnTo>
                  <a:lnTo>
                    <a:pt x="212085" y="507613"/>
                  </a:lnTo>
                  <a:lnTo>
                    <a:pt x="205132" y="469369"/>
                  </a:lnTo>
                  <a:lnTo>
                    <a:pt x="205132" y="458938"/>
                  </a:lnTo>
                  <a:lnTo>
                    <a:pt x="229469" y="455461"/>
                  </a:lnTo>
                  <a:lnTo>
                    <a:pt x="229469" y="476322"/>
                  </a:lnTo>
                  <a:lnTo>
                    <a:pt x="292052" y="483276"/>
                  </a:lnTo>
                  <a:lnTo>
                    <a:pt x="299005" y="438077"/>
                  </a:lnTo>
                  <a:lnTo>
                    <a:pt x="337250" y="441554"/>
                  </a:lnTo>
                  <a:lnTo>
                    <a:pt x="358111" y="396356"/>
                  </a:lnTo>
                  <a:lnTo>
                    <a:pt x="389402" y="396356"/>
                  </a:lnTo>
                  <a:lnTo>
                    <a:pt x="399833" y="285098"/>
                  </a:lnTo>
                  <a:lnTo>
                    <a:pt x="410263" y="281621"/>
                  </a:lnTo>
                  <a:lnTo>
                    <a:pt x="431124" y="292051"/>
                  </a:lnTo>
                  <a:lnTo>
                    <a:pt x="451985" y="326820"/>
                  </a:lnTo>
                  <a:lnTo>
                    <a:pt x="455462" y="406786"/>
                  </a:lnTo>
                  <a:lnTo>
                    <a:pt x="643209" y="417216"/>
                  </a:lnTo>
                  <a:lnTo>
                    <a:pt x="639732" y="445031"/>
                  </a:lnTo>
                  <a:lnTo>
                    <a:pt x="688408" y="445031"/>
                  </a:lnTo>
                  <a:lnTo>
                    <a:pt x="691884" y="361588"/>
                  </a:lnTo>
                  <a:lnTo>
                    <a:pt x="761421" y="368541"/>
                  </a:lnTo>
                  <a:lnTo>
                    <a:pt x="792712" y="441554"/>
                  </a:lnTo>
                  <a:lnTo>
                    <a:pt x="837910" y="438077"/>
                  </a:lnTo>
                  <a:lnTo>
                    <a:pt x="851818" y="396356"/>
                  </a:lnTo>
                  <a:lnTo>
                    <a:pt x="890062" y="403309"/>
                  </a:lnTo>
                  <a:lnTo>
                    <a:pt x="903970" y="441554"/>
                  </a:lnTo>
                  <a:lnTo>
                    <a:pt x="1001320" y="441554"/>
                  </a:lnTo>
                  <a:lnTo>
                    <a:pt x="973506" y="326820"/>
                  </a:lnTo>
                  <a:lnTo>
                    <a:pt x="872678" y="222515"/>
                  </a:lnTo>
                  <a:lnTo>
                    <a:pt x="818352" y="202679"/>
                  </a:lnTo>
                  <a:lnTo>
                    <a:pt x="806859" y="10335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180">
              <a:extLst>
                <a:ext uri="{FF2B5EF4-FFF2-40B4-BE49-F238E27FC236}">
                  <a16:creationId xmlns:a16="http://schemas.microsoft.com/office/drawing/2014/main" id="{028E0B5C-A940-4C00-802C-75A0D3ADBF78}"/>
                </a:ext>
              </a:extLst>
            </p:cNvPr>
            <p:cNvSpPr/>
            <p:nvPr/>
          </p:nvSpPr>
          <p:spPr>
            <a:xfrm>
              <a:off x="8312458" y="2712696"/>
              <a:ext cx="345467" cy="506154"/>
            </a:xfrm>
            <a:custGeom>
              <a:avLst/>
              <a:gdLst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25992 w 469368"/>
                <a:gd name="connsiteY4" fmla="*/ 66060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40507 w 469368"/>
                <a:gd name="connsiteY4" fmla="*/ 83477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40507 w 469368"/>
                <a:gd name="connsiteY4" fmla="*/ 83477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173840 w 469368"/>
                <a:gd name="connsiteY6" fmla="*/ 24337 h 824003"/>
                <a:gd name="connsiteX7" fmla="*/ 166886 w 469368"/>
                <a:gd name="connsiteY7" fmla="*/ 45198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202869 w 469368"/>
                <a:gd name="connsiteY6" fmla="*/ 44657 h 824003"/>
                <a:gd name="connsiteX7" fmla="*/ 166886 w 469368"/>
                <a:gd name="connsiteY7" fmla="*/ 45198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202869 w 469368"/>
                <a:gd name="connsiteY6" fmla="*/ 44657 h 824003"/>
                <a:gd name="connsiteX7" fmla="*/ 175594 w 469368"/>
                <a:gd name="connsiteY7" fmla="*/ 71324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33576 h 811553"/>
                <a:gd name="connsiteX1" fmla="*/ 455461 w 469368"/>
                <a:gd name="connsiteY1" fmla="*/ 67516 h 811553"/>
                <a:gd name="connsiteX2" fmla="*/ 383630 w 469368"/>
                <a:gd name="connsiteY2" fmla="*/ 16579 h 811553"/>
                <a:gd name="connsiteX3" fmla="*/ 312912 w 469368"/>
                <a:gd name="connsiteY3" fmla="*/ 57086 h 811553"/>
                <a:gd name="connsiteX4" fmla="*/ 240507 w 469368"/>
                <a:gd name="connsiteY4" fmla="*/ 60596 h 811553"/>
                <a:gd name="connsiteX5" fmla="*/ 240539 w 469368"/>
                <a:gd name="connsiteY5" fmla="*/ 6147 h 811553"/>
                <a:gd name="connsiteX6" fmla="*/ 202869 w 469368"/>
                <a:gd name="connsiteY6" fmla="*/ 32207 h 811553"/>
                <a:gd name="connsiteX7" fmla="*/ 175594 w 469368"/>
                <a:gd name="connsiteY7" fmla="*/ 58874 h 811553"/>
                <a:gd name="connsiteX8" fmla="*/ 132118 w 469368"/>
                <a:gd name="connsiteY8" fmla="*/ 286555 h 811553"/>
                <a:gd name="connsiteX9" fmla="*/ 0 w 469368"/>
                <a:gd name="connsiteY9" fmla="*/ 300462 h 811553"/>
                <a:gd name="connsiteX10" fmla="*/ 27814 w 469368"/>
                <a:gd name="connsiteY10" fmla="*/ 369998 h 811553"/>
                <a:gd name="connsiteX11" fmla="*/ 13907 w 469368"/>
                <a:gd name="connsiteY11" fmla="*/ 505594 h 811553"/>
                <a:gd name="connsiteX12" fmla="*/ 76489 w 469368"/>
                <a:gd name="connsiteY12" fmla="*/ 512548 h 811553"/>
                <a:gd name="connsiteX13" fmla="*/ 180794 w 469368"/>
                <a:gd name="connsiteY13" fmla="*/ 620329 h 811553"/>
                <a:gd name="connsiteX14" fmla="*/ 201654 w 469368"/>
                <a:gd name="connsiteY14" fmla="*/ 686388 h 811553"/>
                <a:gd name="connsiteX15" fmla="*/ 215562 w 469368"/>
                <a:gd name="connsiteY15" fmla="*/ 742017 h 811553"/>
                <a:gd name="connsiteX16" fmla="*/ 257283 w 469368"/>
                <a:gd name="connsiteY16" fmla="*/ 804599 h 811553"/>
                <a:gd name="connsiteX17" fmla="*/ 319866 w 469368"/>
                <a:gd name="connsiteY17" fmla="*/ 811553 h 811553"/>
                <a:gd name="connsiteX18" fmla="*/ 347680 w 469368"/>
                <a:gd name="connsiteY18" fmla="*/ 582084 h 811553"/>
                <a:gd name="connsiteX19" fmla="*/ 368541 w 469368"/>
                <a:gd name="connsiteY19" fmla="*/ 561223 h 811553"/>
                <a:gd name="connsiteX20" fmla="*/ 365064 w 469368"/>
                <a:gd name="connsiteY20" fmla="*/ 536885 h 811553"/>
                <a:gd name="connsiteX21" fmla="*/ 385925 w 469368"/>
                <a:gd name="connsiteY21" fmla="*/ 509071 h 811553"/>
                <a:gd name="connsiteX22" fmla="*/ 389402 w 469368"/>
                <a:gd name="connsiteY22" fmla="*/ 467349 h 811553"/>
                <a:gd name="connsiteX23" fmla="*/ 385925 w 469368"/>
                <a:gd name="connsiteY23" fmla="*/ 432581 h 811553"/>
                <a:gd name="connsiteX24" fmla="*/ 392879 w 469368"/>
                <a:gd name="connsiteY24" fmla="*/ 376952 h 811553"/>
                <a:gd name="connsiteX25" fmla="*/ 372018 w 469368"/>
                <a:gd name="connsiteY25" fmla="*/ 352614 h 811553"/>
                <a:gd name="connsiteX26" fmla="*/ 406786 w 469368"/>
                <a:gd name="connsiteY26" fmla="*/ 345661 h 811553"/>
                <a:gd name="connsiteX27" fmla="*/ 417216 w 469368"/>
                <a:gd name="connsiteY27" fmla="*/ 269171 h 811553"/>
                <a:gd name="connsiteX28" fmla="*/ 396356 w 469368"/>
                <a:gd name="connsiteY28" fmla="*/ 265694 h 811553"/>
                <a:gd name="connsiteX29" fmla="*/ 392879 w 469368"/>
                <a:gd name="connsiteY29" fmla="*/ 241357 h 811553"/>
                <a:gd name="connsiteX30" fmla="*/ 417216 w 469368"/>
                <a:gd name="connsiteY30" fmla="*/ 241357 h 811553"/>
                <a:gd name="connsiteX31" fmla="*/ 417216 w 469368"/>
                <a:gd name="connsiteY31" fmla="*/ 227449 h 811553"/>
                <a:gd name="connsiteX32" fmla="*/ 438077 w 469368"/>
                <a:gd name="connsiteY32" fmla="*/ 227449 h 811553"/>
                <a:gd name="connsiteX33" fmla="*/ 469368 w 469368"/>
                <a:gd name="connsiteY33" fmla="*/ 133576 h 81155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6852 w 469368"/>
                <a:gd name="connsiteY2" fmla="*/ 24946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33576 h 811553"/>
                <a:gd name="connsiteX1" fmla="*/ 455461 w 469368"/>
                <a:gd name="connsiteY1" fmla="*/ 67516 h 811553"/>
                <a:gd name="connsiteX2" fmla="*/ 412658 w 469368"/>
                <a:gd name="connsiteY2" fmla="*/ 16579 h 811553"/>
                <a:gd name="connsiteX3" fmla="*/ 312912 w 469368"/>
                <a:gd name="connsiteY3" fmla="*/ 57086 h 811553"/>
                <a:gd name="connsiteX4" fmla="*/ 240507 w 469368"/>
                <a:gd name="connsiteY4" fmla="*/ 60596 h 811553"/>
                <a:gd name="connsiteX5" fmla="*/ 240539 w 469368"/>
                <a:gd name="connsiteY5" fmla="*/ 6147 h 811553"/>
                <a:gd name="connsiteX6" fmla="*/ 202869 w 469368"/>
                <a:gd name="connsiteY6" fmla="*/ 32207 h 811553"/>
                <a:gd name="connsiteX7" fmla="*/ 175594 w 469368"/>
                <a:gd name="connsiteY7" fmla="*/ 58874 h 811553"/>
                <a:gd name="connsiteX8" fmla="*/ 132118 w 469368"/>
                <a:gd name="connsiteY8" fmla="*/ 286555 h 811553"/>
                <a:gd name="connsiteX9" fmla="*/ 0 w 469368"/>
                <a:gd name="connsiteY9" fmla="*/ 300462 h 811553"/>
                <a:gd name="connsiteX10" fmla="*/ 27814 w 469368"/>
                <a:gd name="connsiteY10" fmla="*/ 369998 h 811553"/>
                <a:gd name="connsiteX11" fmla="*/ 13907 w 469368"/>
                <a:gd name="connsiteY11" fmla="*/ 505594 h 811553"/>
                <a:gd name="connsiteX12" fmla="*/ 76489 w 469368"/>
                <a:gd name="connsiteY12" fmla="*/ 512548 h 811553"/>
                <a:gd name="connsiteX13" fmla="*/ 180794 w 469368"/>
                <a:gd name="connsiteY13" fmla="*/ 620329 h 811553"/>
                <a:gd name="connsiteX14" fmla="*/ 201654 w 469368"/>
                <a:gd name="connsiteY14" fmla="*/ 686388 h 811553"/>
                <a:gd name="connsiteX15" fmla="*/ 215562 w 469368"/>
                <a:gd name="connsiteY15" fmla="*/ 742017 h 811553"/>
                <a:gd name="connsiteX16" fmla="*/ 257283 w 469368"/>
                <a:gd name="connsiteY16" fmla="*/ 804599 h 811553"/>
                <a:gd name="connsiteX17" fmla="*/ 319866 w 469368"/>
                <a:gd name="connsiteY17" fmla="*/ 811553 h 811553"/>
                <a:gd name="connsiteX18" fmla="*/ 347680 w 469368"/>
                <a:gd name="connsiteY18" fmla="*/ 582084 h 811553"/>
                <a:gd name="connsiteX19" fmla="*/ 368541 w 469368"/>
                <a:gd name="connsiteY19" fmla="*/ 561223 h 811553"/>
                <a:gd name="connsiteX20" fmla="*/ 365064 w 469368"/>
                <a:gd name="connsiteY20" fmla="*/ 536885 h 811553"/>
                <a:gd name="connsiteX21" fmla="*/ 385925 w 469368"/>
                <a:gd name="connsiteY21" fmla="*/ 509071 h 811553"/>
                <a:gd name="connsiteX22" fmla="*/ 389402 w 469368"/>
                <a:gd name="connsiteY22" fmla="*/ 467349 h 811553"/>
                <a:gd name="connsiteX23" fmla="*/ 385925 w 469368"/>
                <a:gd name="connsiteY23" fmla="*/ 432581 h 811553"/>
                <a:gd name="connsiteX24" fmla="*/ 392879 w 469368"/>
                <a:gd name="connsiteY24" fmla="*/ 376952 h 811553"/>
                <a:gd name="connsiteX25" fmla="*/ 372018 w 469368"/>
                <a:gd name="connsiteY25" fmla="*/ 352614 h 811553"/>
                <a:gd name="connsiteX26" fmla="*/ 406786 w 469368"/>
                <a:gd name="connsiteY26" fmla="*/ 345661 h 811553"/>
                <a:gd name="connsiteX27" fmla="*/ 417216 w 469368"/>
                <a:gd name="connsiteY27" fmla="*/ 269171 h 811553"/>
                <a:gd name="connsiteX28" fmla="*/ 396356 w 469368"/>
                <a:gd name="connsiteY28" fmla="*/ 265694 h 811553"/>
                <a:gd name="connsiteX29" fmla="*/ 392879 w 469368"/>
                <a:gd name="connsiteY29" fmla="*/ 241357 h 811553"/>
                <a:gd name="connsiteX30" fmla="*/ 417216 w 469368"/>
                <a:gd name="connsiteY30" fmla="*/ 241357 h 811553"/>
                <a:gd name="connsiteX31" fmla="*/ 417216 w 469368"/>
                <a:gd name="connsiteY31" fmla="*/ 227449 h 811553"/>
                <a:gd name="connsiteX32" fmla="*/ 438077 w 469368"/>
                <a:gd name="connsiteY32" fmla="*/ 227449 h 811553"/>
                <a:gd name="connsiteX33" fmla="*/ 469368 w 469368"/>
                <a:gd name="connsiteY33" fmla="*/ 133576 h 81155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24270 w 469368"/>
                <a:gd name="connsiteY2" fmla="*/ 27850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24270 w 469368"/>
                <a:gd name="connsiteY2" fmla="*/ 27850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4591 w 469368"/>
                <a:gd name="connsiteY10" fmla="*/ 389976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70402 w 470402"/>
                <a:gd name="connsiteY0" fmla="*/ 127429 h 805406"/>
                <a:gd name="connsiteX1" fmla="*/ 456495 w 470402"/>
                <a:gd name="connsiteY1" fmla="*/ 61369 h 805406"/>
                <a:gd name="connsiteX2" fmla="*/ 425304 w 470402"/>
                <a:gd name="connsiteY2" fmla="*/ 27850 h 805406"/>
                <a:gd name="connsiteX3" fmla="*/ 313946 w 470402"/>
                <a:gd name="connsiteY3" fmla="*/ 50939 h 805406"/>
                <a:gd name="connsiteX4" fmla="*/ 241541 w 470402"/>
                <a:gd name="connsiteY4" fmla="*/ 54449 h 805406"/>
                <a:gd name="connsiteX5" fmla="*/ 241573 w 470402"/>
                <a:gd name="connsiteY5" fmla="*/ 0 h 805406"/>
                <a:gd name="connsiteX6" fmla="*/ 203903 w 470402"/>
                <a:gd name="connsiteY6" fmla="*/ 26060 h 805406"/>
                <a:gd name="connsiteX7" fmla="*/ 176628 w 470402"/>
                <a:gd name="connsiteY7" fmla="*/ 52727 h 805406"/>
                <a:gd name="connsiteX8" fmla="*/ 133152 w 470402"/>
                <a:gd name="connsiteY8" fmla="*/ 280408 h 805406"/>
                <a:gd name="connsiteX9" fmla="*/ 1034 w 470402"/>
                <a:gd name="connsiteY9" fmla="*/ 294315 h 805406"/>
                <a:gd name="connsiteX10" fmla="*/ 5625 w 470402"/>
                <a:gd name="connsiteY10" fmla="*/ 389976 h 805406"/>
                <a:gd name="connsiteX11" fmla="*/ 14941 w 470402"/>
                <a:gd name="connsiteY11" fmla="*/ 499447 h 805406"/>
                <a:gd name="connsiteX12" fmla="*/ 77523 w 470402"/>
                <a:gd name="connsiteY12" fmla="*/ 506401 h 805406"/>
                <a:gd name="connsiteX13" fmla="*/ 181828 w 470402"/>
                <a:gd name="connsiteY13" fmla="*/ 614182 h 805406"/>
                <a:gd name="connsiteX14" fmla="*/ 202688 w 470402"/>
                <a:gd name="connsiteY14" fmla="*/ 680241 h 805406"/>
                <a:gd name="connsiteX15" fmla="*/ 216596 w 470402"/>
                <a:gd name="connsiteY15" fmla="*/ 735870 h 805406"/>
                <a:gd name="connsiteX16" fmla="*/ 258317 w 470402"/>
                <a:gd name="connsiteY16" fmla="*/ 798452 h 805406"/>
                <a:gd name="connsiteX17" fmla="*/ 320900 w 470402"/>
                <a:gd name="connsiteY17" fmla="*/ 805406 h 805406"/>
                <a:gd name="connsiteX18" fmla="*/ 348714 w 470402"/>
                <a:gd name="connsiteY18" fmla="*/ 575937 h 805406"/>
                <a:gd name="connsiteX19" fmla="*/ 369575 w 470402"/>
                <a:gd name="connsiteY19" fmla="*/ 555076 h 805406"/>
                <a:gd name="connsiteX20" fmla="*/ 366098 w 470402"/>
                <a:gd name="connsiteY20" fmla="*/ 530738 h 805406"/>
                <a:gd name="connsiteX21" fmla="*/ 386959 w 470402"/>
                <a:gd name="connsiteY21" fmla="*/ 502924 h 805406"/>
                <a:gd name="connsiteX22" fmla="*/ 390436 w 470402"/>
                <a:gd name="connsiteY22" fmla="*/ 461202 h 805406"/>
                <a:gd name="connsiteX23" fmla="*/ 386959 w 470402"/>
                <a:gd name="connsiteY23" fmla="*/ 426434 h 805406"/>
                <a:gd name="connsiteX24" fmla="*/ 393913 w 470402"/>
                <a:gd name="connsiteY24" fmla="*/ 370805 h 805406"/>
                <a:gd name="connsiteX25" fmla="*/ 373052 w 470402"/>
                <a:gd name="connsiteY25" fmla="*/ 346467 h 805406"/>
                <a:gd name="connsiteX26" fmla="*/ 407820 w 470402"/>
                <a:gd name="connsiteY26" fmla="*/ 339514 h 805406"/>
                <a:gd name="connsiteX27" fmla="*/ 418250 w 470402"/>
                <a:gd name="connsiteY27" fmla="*/ 263024 h 805406"/>
                <a:gd name="connsiteX28" fmla="*/ 397390 w 470402"/>
                <a:gd name="connsiteY28" fmla="*/ 259547 h 805406"/>
                <a:gd name="connsiteX29" fmla="*/ 393913 w 470402"/>
                <a:gd name="connsiteY29" fmla="*/ 235210 h 805406"/>
                <a:gd name="connsiteX30" fmla="*/ 418250 w 470402"/>
                <a:gd name="connsiteY30" fmla="*/ 235210 h 805406"/>
                <a:gd name="connsiteX31" fmla="*/ 418250 w 470402"/>
                <a:gd name="connsiteY31" fmla="*/ 221302 h 805406"/>
                <a:gd name="connsiteX32" fmla="*/ 439111 w 470402"/>
                <a:gd name="connsiteY32" fmla="*/ 221302 h 805406"/>
                <a:gd name="connsiteX33" fmla="*/ 470402 w 470402"/>
                <a:gd name="connsiteY33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12257 w 477034"/>
                <a:gd name="connsiteY11" fmla="*/ 389976 h 805406"/>
                <a:gd name="connsiteX12" fmla="*/ 21573 w 477034"/>
                <a:gd name="connsiteY12" fmla="*/ 499447 h 805406"/>
                <a:gd name="connsiteX13" fmla="*/ 84155 w 477034"/>
                <a:gd name="connsiteY13" fmla="*/ 506401 h 805406"/>
                <a:gd name="connsiteX14" fmla="*/ 188460 w 477034"/>
                <a:gd name="connsiteY14" fmla="*/ 614182 h 805406"/>
                <a:gd name="connsiteX15" fmla="*/ 209320 w 477034"/>
                <a:gd name="connsiteY15" fmla="*/ 680241 h 805406"/>
                <a:gd name="connsiteX16" fmla="*/ 223228 w 477034"/>
                <a:gd name="connsiteY16" fmla="*/ 735870 h 805406"/>
                <a:gd name="connsiteX17" fmla="*/ 264949 w 477034"/>
                <a:gd name="connsiteY17" fmla="*/ 798452 h 805406"/>
                <a:gd name="connsiteX18" fmla="*/ 327532 w 477034"/>
                <a:gd name="connsiteY18" fmla="*/ 805406 h 805406"/>
                <a:gd name="connsiteX19" fmla="*/ 355346 w 477034"/>
                <a:gd name="connsiteY19" fmla="*/ 575937 h 805406"/>
                <a:gd name="connsiteX20" fmla="*/ 376207 w 477034"/>
                <a:gd name="connsiteY20" fmla="*/ 555076 h 805406"/>
                <a:gd name="connsiteX21" fmla="*/ 372730 w 477034"/>
                <a:gd name="connsiteY21" fmla="*/ 530738 h 805406"/>
                <a:gd name="connsiteX22" fmla="*/ 393591 w 477034"/>
                <a:gd name="connsiteY22" fmla="*/ 502924 h 805406"/>
                <a:gd name="connsiteX23" fmla="*/ 397068 w 477034"/>
                <a:gd name="connsiteY23" fmla="*/ 461202 h 805406"/>
                <a:gd name="connsiteX24" fmla="*/ 393591 w 477034"/>
                <a:gd name="connsiteY24" fmla="*/ 426434 h 805406"/>
                <a:gd name="connsiteX25" fmla="*/ 400545 w 477034"/>
                <a:gd name="connsiteY25" fmla="*/ 370805 h 805406"/>
                <a:gd name="connsiteX26" fmla="*/ 379684 w 477034"/>
                <a:gd name="connsiteY26" fmla="*/ 346467 h 805406"/>
                <a:gd name="connsiteX27" fmla="*/ 414452 w 477034"/>
                <a:gd name="connsiteY27" fmla="*/ 339514 h 805406"/>
                <a:gd name="connsiteX28" fmla="*/ 424882 w 477034"/>
                <a:gd name="connsiteY28" fmla="*/ 263024 h 805406"/>
                <a:gd name="connsiteX29" fmla="*/ 404022 w 477034"/>
                <a:gd name="connsiteY29" fmla="*/ 259547 h 805406"/>
                <a:gd name="connsiteX30" fmla="*/ 400545 w 477034"/>
                <a:gd name="connsiteY30" fmla="*/ 235210 h 805406"/>
                <a:gd name="connsiteX31" fmla="*/ 424882 w 477034"/>
                <a:gd name="connsiteY31" fmla="*/ 235210 h 805406"/>
                <a:gd name="connsiteX32" fmla="*/ 424882 w 477034"/>
                <a:gd name="connsiteY32" fmla="*/ 221302 h 805406"/>
                <a:gd name="connsiteX33" fmla="*/ 445743 w 477034"/>
                <a:gd name="connsiteY33" fmla="*/ 221302 h 805406"/>
                <a:gd name="connsiteX34" fmla="*/ 477034 w 477034"/>
                <a:gd name="connsiteY34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3628 w 477034"/>
                <a:gd name="connsiteY11" fmla="*/ 367825 h 805406"/>
                <a:gd name="connsiteX12" fmla="*/ 12257 w 477034"/>
                <a:gd name="connsiteY12" fmla="*/ 389976 h 805406"/>
                <a:gd name="connsiteX13" fmla="*/ 21573 w 477034"/>
                <a:gd name="connsiteY13" fmla="*/ 499447 h 805406"/>
                <a:gd name="connsiteX14" fmla="*/ 84155 w 477034"/>
                <a:gd name="connsiteY14" fmla="*/ 506401 h 805406"/>
                <a:gd name="connsiteX15" fmla="*/ 188460 w 477034"/>
                <a:gd name="connsiteY15" fmla="*/ 614182 h 805406"/>
                <a:gd name="connsiteX16" fmla="*/ 209320 w 477034"/>
                <a:gd name="connsiteY16" fmla="*/ 680241 h 805406"/>
                <a:gd name="connsiteX17" fmla="*/ 223228 w 477034"/>
                <a:gd name="connsiteY17" fmla="*/ 735870 h 805406"/>
                <a:gd name="connsiteX18" fmla="*/ 264949 w 477034"/>
                <a:gd name="connsiteY18" fmla="*/ 798452 h 805406"/>
                <a:gd name="connsiteX19" fmla="*/ 327532 w 477034"/>
                <a:gd name="connsiteY19" fmla="*/ 805406 h 805406"/>
                <a:gd name="connsiteX20" fmla="*/ 355346 w 477034"/>
                <a:gd name="connsiteY20" fmla="*/ 575937 h 805406"/>
                <a:gd name="connsiteX21" fmla="*/ 376207 w 477034"/>
                <a:gd name="connsiteY21" fmla="*/ 555076 h 805406"/>
                <a:gd name="connsiteX22" fmla="*/ 372730 w 477034"/>
                <a:gd name="connsiteY22" fmla="*/ 530738 h 805406"/>
                <a:gd name="connsiteX23" fmla="*/ 393591 w 477034"/>
                <a:gd name="connsiteY23" fmla="*/ 502924 h 805406"/>
                <a:gd name="connsiteX24" fmla="*/ 397068 w 477034"/>
                <a:gd name="connsiteY24" fmla="*/ 461202 h 805406"/>
                <a:gd name="connsiteX25" fmla="*/ 393591 w 477034"/>
                <a:gd name="connsiteY25" fmla="*/ 426434 h 805406"/>
                <a:gd name="connsiteX26" fmla="*/ 400545 w 477034"/>
                <a:gd name="connsiteY26" fmla="*/ 370805 h 805406"/>
                <a:gd name="connsiteX27" fmla="*/ 379684 w 477034"/>
                <a:gd name="connsiteY27" fmla="*/ 346467 h 805406"/>
                <a:gd name="connsiteX28" fmla="*/ 414452 w 477034"/>
                <a:gd name="connsiteY28" fmla="*/ 339514 h 805406"/>
                <a:gd name="connsiteX29" fmla="*/ 424882 w 477034"/>
                <a:gd name="connsiteY29" fmla="*/ 263024 h 805406"/>
                <a:gd name="connsiteX30" fmla="*/ 404022 w 477034"/>
                <a:gd name="connsiteY30" fmla="*/ 259547 h 805406"/>
                <a:gd name="connsiteX31" fmla="*/ 400545 w 477034"/>
                <a:gd name="connsiteY31" fmla="*/ 235210 h 805406"/>
                <a:gd name="connsiteX32" fmla="*/ 424882 w 477034"/>
                <a:gd name="connsiteY32" fmla="*/ 235210 h 805406"/>
                <a:gd name="connsiteX33" fmla="*/ 424882 w 477034"/>
                <a:gd name="connsiteY33" fmla="*/ 221302 h 805406"/>
                <a:gd name="connsiteX34" fmla="*/ 445743 w 477034"/>
                <a:gd name="connsiteY34" fmla="*/ 221302 h 805406"/>
                <a:gd name="connsiteX35" fmla="*/ 477034 w 477034"/>
                <a:gd name="connsiteY35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3628 w 477034"/>
                <a:gd name="connsiteY11" fmla="*/ 367825 h 805406"/>
                <a:gd name="connsiteX12" fmla="*/ 5114 w 477034"/>
                <a:gd name="connsiteY12" fmla="*/ 389976 h 805406"/>
                <a:gd name="connsiteX13" fmla="*/ 21573 w 477034"/>
                <a:gd name="connsiteY13" fmla="*/ 499447 h 805406"/>
                <a:gd name="connsiteX14" fmla="*/ 84155 w 477034"/>
                <a:gd name="connsiteY14" fmla="*/ 506401 h 805406"/>
                <a:gd name="connsiteX15" fmla="*/ 188460 w 477034"/>
                <a:gd name="connsiteY15" fmla="*/ 614182 h 805406"/>
                <a:gd name="connsiteX16" fmla="*/ 209320 w 477034"/>
                <a:gd name="connsiteY16" fmla="*/ 680241 h 805406"/>
                <a:gd name="connsiteX17" fmla="*/ 223228 w 477034"/>
                <a:gd name="connsiteY17" fmla="*/ 735870 h 805406"/>
                <a:gd name="connsiteX18" fmla="*/ 264949 w 477034"/>
                <a:gd name="connsiteY18" fmla="*/ 798452 h 805406"/>
                <a:gd name="connsiteX19" fmla="*/ 327532 w 477034"/>
                <a:gd name="connsiteY19" fmla="*/ 805406 h 805406"/>
                <a:gd name="connsiteX20" fmla="*/ 355346 w 477034"/>
                <a:gd name="connsiteY20" fmla="*/ 575937 h 805406"/>
                <a:gd name="connsiteX21" fmla="*/ 376207 w 477034"/>
                <a:gd name="connsiteY21" fmla="*/ 555076 h 805406"/>
                <a:gd name="connsiteX22" fmla="*/ 372730 w 477034"/>
                <a:gd name="connsiteY22" fmla="*/ 530738 h 805406"/>
                <a:gd name="connsiteX23" fmla="*/ 393591 w 477034"/>
                <a:gd name="connsiteY23" fmla="*/ 502924 h 805406"/>
                <a:gd name="connsiteX24" fmla="*/ 397068 w 477034"/>
                <a:gd name="connsiteY24" fmla="*/ 461202 h 805406"/>
                <a:gd name="connsiteX25" fmla="*/ 393591 w 477034"/>
                <a:gd name="connsiteY25" fmla="*/ 426434 h 805406"/>
                <a:gd name="connsiteX26" fmla="*/ 400545 w 477034"/>
                <a:gd name="connsiteY26" fmla="*/ 370805 h 805406"/>
                <a:gd name="connsiteX27" fmla="*/ 379684 w 477034"/>
                <a:gd name="connsiteY27" fmla="*/ 346467 h 805406"/>
                <a:gd name="connsiteX28" fmla="*/ 414452 w 477034"/>
                <a:gd name="connsiteY28" fmla="*/ 339514 h 805406"/>
                <a:gd name="connsiteX29" fmla="*/ 424882 w 477034"/>
                <a:gd name="connsiteY29" fmla="*/ 263024 h 805406"/>
                <a:gd name="connsiteX30" fmla="*/ 404022 w 477034"/>
                <a:gd name="connsiteY30" fmla="*/ 259547 h 805406"/>
                <a:gd name="connsiteX31" fmla="*/ 400545 w 477034"/>
                <a:gd name="connsiteY31" fmla="*/ 235210 h 805406"/>
                <a:gd name="connsiteX32" fmla="*/ 424882 w 477034"/>
                <a:gd name="connsiteY32" fmla="*/ 235210 h 805406"/>
                <a:gd name="connsiteX33" fmla="*/ 424882 w 477034"/>
                <a:gd name="connsiteY33" fmla="*/ 221302 h 805406"/>
                <a:gd name="connsiteX34" fmla="*/ 445743 w 477034"/>
                <a:gd name="connsiteY34" fmla="*/ 221302 h 805406"/>
                <a:gd name="connsiteX35" fmla="*/ 477034 w 477034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8858 w 477432"/>
                <a:gd name="connsiteY15" fmla="*/ 614182 h 805406"/>
                <a:gd name="connsiteX16" fmla="*/ 209718 w 477432"/>
                <a:gd name="connsiteY16" fmla="*/ 680241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8858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8685 w 477432"/>
                <a:gd name="connsiteY14" fmla="*/ 534654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9572 w 477432"/>
                <a:gd name="connsiteY13" fmla="*/ 504156 h 805406"/>
                <a:gd name="connsiteX14" fmla="*/ 88685 w 477432"/>
                <a:gd name="connsiteY14" fmla="*/ 534654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80328 w 480328"/>
                <a:gd name="connsiteY0" fmla="*/ 127429 h 805406"/>
                <a:gd name="connsiteX1" fmla="*/ 466421 w 480328"/>
                <a:gd name="connsiteY1" fmla="*/ 61369 h 805406"/>
                <a:gd name="connsiteX2" fmla="*/ 435230 w 480328"/>
                <a:gd name="connsiteY2" fmla="*/ 27850 h 805406"/>
                <a:gd name="connsiteX3" fmla="*/ 323872 w 480328"/>
                <a:gd name="connsiteY3" fmla="*/ 50939 h 805406"/>
                <a:gd name="connsiteX4" fmla="*/ 251467 w 480328"/>
                <a:gd name="connsiteY4" fmla="*/ 54449 h 805406"/>
                <a:gd name="connsiteX5" fmla="*/ 251499 w 480328"/>
                <a:gd name="connsiteY5" fmla="*/ 0 h 805406"/>
                <a:gd name="connsiteX6" fmla="*/ 213829 w 480328"/>
                <a:gd name="connsiteY6" fmla="*/ 26060 h 805406"/>
                <a:gd name="connsiteX7" fmla="*/ 186554 w 480328"/>
                <a:gd name="connsiteY7" fmla="*/ 52727 h 805406"/>
                <a:gd name="connsiteX8" fmla="*/ 143078 w 480328"/>
                <a:gd name="connsiteY8" fmla="*/ 280408 h 805406"/>
                <a:gd name="connsiteX9" fmla="*/ 10960 w 480328"/>
                <a:gd name="connsiteY9" fmla="*/ 294315 h 805406"/>
                <a:gd name="connsiteX10" fmla="*/ 19826 w 480328"/>
                <a:gd name="connsiteY10" fmla="*/ 330360 h 805406"/>
                <a:gd name="connsiteX11" fmla="*/ 6922 w 480328"/>
                <a:gd name="connsiteY11" fmla="*/ 367825 h 805406"/>
                <a:gd name="connsiteX12" fmla="*/ 142 w 480328"/>
                <a:gd name="connsiteY12" fmla="*/ 389976 h 805406"/>
                <a:gd name="connsiteX13" fmla="*/ 12468 w 480328"/>
                <a:gd name="connsiteY13" fmla="*/ 504156 h 805406"/>
                <a:gd name="connsiteX14" fmla="*/ 91581 w 480328"/>
                <a:gd name="connsiteY14" fmla="*/ 534654 h 805406"/>
                <a:gd name="connsiteX15" fmla="*/ 183489 w 480328"/>
                <a:gd name="connsiteY15" fmla="*/ 637726 h 805406"/>
                <a:gd name="connsiteX16" fmla="*/ 216748 w 480328"/>
                <a:gd name="connsiteY16" fmla="*/ 736748 h 805406"/>
                <a:gd name="connsiteX17" fmla="*/ 226522 w 480328"/>
                <a:gd name="connsiteY17" fmla="*/ 735870 h 805406"/>
                <a:gd name="connsiteX18" fmla="*/ 268243 w 480328"/>
                <a:gd name="connsiteY18" fmla="*/ 798452 h 805406"/>
                <a:gd name="connsiteX19" fmla="*/ 330826 w 480328"/>
                <a:gd name="connsiteY19" fmla="*/ 805406 h 805406"/>
                <a:gd name="connsiteX20" fmla="*/ 358640 w 480328"/>
                <a:gd name="connsiteY20" fmla="*/ 575937 h 805406"/>
                <a:gd name="connsiteX21" fmla="*/ 379501 w 480328"/>
                <a:gd name="connsiteY21" fmla="*/ 555076 h 805406"/>
                <a:gd name="connsiteX22" fmla="*/ 376024 w 480328"/>
                <a:gd name="connsiteY22" fmla="*/ 530738 h 805406"/>
                <a:gd name="connsiteX23" fmla="*/ 396885 w 480328"/>
                <a:gd name="connsiteY23" fmla="*/ 502924 h 805406"/>
                <a:gd name="connsiteX24" fmla="*/ 400362 w 480328"/>
                <a:gd name="connsiteY24" fmla="*/ 461202 h 805406"/>
                <a:gd name="connsiteX25" fmla="*/ 396885 w 480328"/>
                <a:gd name="connsiteY25" fmla="*/ 426434 h 805406"/>
                <a:gd name="connsiteX26" fmla="*/ 403839 w 480328"/>
                <a:gd name="connsiteY26" fmla="*/ 370805 h 805406"/>
                <a:gd name="connsiteX27" fmla="*/ 382978 w 480328"/>
                <a:gd name="connsiteY27" fmla="*/ 346467 h 805406"/>
                <a:gd name="connsiteX28" fmla="*/ 417746 w 480328"/>
                <a:gd name="connsiteY28" fmla="*/ 339514 h 805406"/>
                <a:gd name="connsiteX29" fmla="*/ 428176 w 480328"/>
                <a:gd name="connsiteY29" fmla="*/ 263024 h 805406"/>
                <a:gd name="connsiteX30" fmla="*/ 407316 w 480328"/>
                <a:gd name="connsiteY30" fmla="*/ 259547 h 805406"/>
                <a:gd name="connsiteX31" fmla="*/ 403839 w 480328"/>
                <a:gd name="connsiteY31" fmla="*/ 235210 h 805406"/>
                <a:gd name="connsiteX32" fmla="*/ 428176 w 480328"/>
                <a:gd name="connsiteY32" fmla="*/ 235210 h 805406"/>
                <a:gd name="connsiteX33" fmla="*/ 428176 w 480328"/>
                <a:gd name="connsiteY33" fmla="*/ 221302 h 805406"/>
                <a:gd name="connsiteX34" fmla="*/ 449037 w 480328"/>
                <a:gd name="connsiteY34" fmla="*/ 221302 h 805406"/>
                <a:gd name="connsiteX35" fmla="*/ 480328 w 480328"/>
                <a:gd name="connsiteY35" fmla="*/ 127429 h 805406"/>
                <a:gd name="connsiteX0" fmla="*/ 480329 w 480329"/>
                <a:gd name="connsiteY0" fmla="*/ 127429 h 805406"/>
                <a:gd name="connsiteX1" fmla="*/ 466422 w 480329"/>
                <a:gd name="connsiteY1" fmla="*/ 61369 h 805406"/>
                <a:gd name="connsiteX2" fmla="*/ 435231 w 480329"/>
                <a:gd name="connsiteY2" fmla="*/ 27850 h 805406"/>
                <a:gd name="connsiteX3" fmla="*/ 323873 w 480329"/>
                <a:gd name="connsiteY3" fmla="*/ 50939 h 805406"/>
                <a:gd name="connsiteX4" fmla="*/ 251468 w 480329"/>
                <a:gd name="connsiteY4" fmla="*/ 54449 h 805406"/>
                <a:gd name="connsiteX5" fmla="*/ 251500 w 480329"/>
                <a:gd name="connsiteY5" fmla="*/ 0 h 805406"/>
                <a:gd name="connsiteX6" fmla="*/ 213830 w 480329"/>
                <a:gd name="connsiteY6" fmla="*/ 26060 h 805406"/>
                <a:gd name="connsiteX7" fmla="*/ 186555 w 480329"/>
                <a:gd name="connsiteY7" fmla="*/ 52727 h 805406"/>
                <a:gd name="connsiteX8" fmla="*/ 143079 w 480329"/>
                <a:gd name="connsiteY8" fmla="*/ 280408 h 805406"/>
                <a:gd name="connsiteX9" fmla="*/ 10961 w 480329"/>
                <a:gd name="connsiteY9" fmla="*/ 294315 h 805406"/>
                <a:gd name="connsiteX10" fmla="*/ 19827 w 480329"/>
                <a:gd name="connsiteY10" fmla="*/ 330360 h 805406"/>
                <a:gd name="connsiteX11" fmla="*/ 6923 w 480329"/>
                <a:gd name="connsiteY11" fmla="*/ 367825 h 805406"/>
                <a:gd name="connsiteX12" fmla="*/ 143 w 480329"/>
                <a:gd name="connsiteY12" fmla="*/ 389976 h 805406"/>
                <a:gd name="connsiteX13" fmla="*/ 12469 w 480329"/>
                <a:gd name="connsiteY13" fmla="*/ 504156 h 805406"/>
                <a:gd name="connsiteX14" fmla="*/ 91582 w 480329"/>
                <a:gd name="connsiteY14" fmla="*/ 534654 h 805406"/>
                <a:gd name="connsiteX15" fmla="*/ 183490 w 480329"/>
                <a:gd name="connsiteY15" fmla="*/ 637726 h 805406"/>
                <a:gd name="connsiteX16" fmla="*/ 196242 w 480329"/>
                <a:gd name="connsiteY16" fmla="*/ 698353 h 805406"/>
                <a:gd name="connsiteX17" fmla="*/ 216749 w 480329"/>
                <a:gd name="connsiteY17" fmla="*/ 736748 h 805406"/>
                <a:gd name="connsiteX18" fmla="*/ 226523 w 480329"/>
                <a:gd name="connsiteY18" fmla="*/ 735870 h 805406"/>
                <a:gd name="connsiteX19" fmla="*/ 268244 w 480329"/>
                <a:gd name="connsiteY19" fmla="*/ 798452 h 805406"/>
                <a:gd name="connsiteX20" fmla="*/ 330827 w 480329"/>
                <a:gd name="connsiteY20" fmla="*/ 805406 h 805406"/>
                <a:gd name="connsiteX21" fmla="*/ 358641 w 480329"/>
                <a:gd name="connsiteY21" fmla="*/ 575937 h 805406"/>
                <a:gd name="connsiteX22" fmla="*/ 379502 w 480329"/>
                <a:gd name="connsiteY22" fmla="*/ 555076 h 805406"/>
                <a:gd name="connsiteX23" fmla="*/ 376025 w 480329"/>
                <a:gd name="connsiteY23" fmla="*/ 530738 h 805406"/>
                <a:gd name="connsiteX24" fmla="*/ 396886 w 480329"/>
                <a:gd name="connsiteY24" fmla="*/ 502924 h 805406"/>
                <a:gd name="connsiteX25" fmla="*/ 400363 w 480329"/>
                <a:gd name="connsiteY25" fmla="*/ 461202 h 805406"/>
                <a:gd name="connsiteX26" fmla="*/ 396886 w 480329"/>
                <a:gd name="connsiteY26" fmla="*/ 426434 h 805406"/>
                <a:gd name="connsiteX27" fmla="*/ 403840 w 480329"/>
                <a:gd name="connsiteY27" fmla="*/ 370805 h 805406"/>
                <a:gd name="connsiteX28" fmla="*/ 382979 w 480329"/>
                <a:gd name="connsiteY28" fmla="*/ 346467 h 805406"/>
                <a:gd name="connsiteX29" fmla="*/ 417747 w 480329"/>
                <a:gd name="connsiteY29" fmla="*/ 339514 h 805406"/>
                <a:gd name="connsiteX30" fmla="*/ 428177 w 480329"/>
                <a:gd name="connsiteY30" fmla="*/ 263024 h 805406"/>
                <a:gd name="connsiteX31" fmla="*/ 407317 w 480329"/>
                <a:gd name="connsiteY31" fmla="*/ 259547 h 805406"/>
                <a:gd name="connsiteX32" fmla="*/ 403840 w 480329"/>
                <a:gd name="connsiteY32" fmla="*/ 235210 h 805406"/>
                <a:gd name="connsiteX33" fmla="*/ 428177 w 480329"/>
                <a:gd name="connsiteY33" fmla="*/ 235210 h 805406"/>
                <a:gd name="connsiteX34" fmla="*/ 428177 w 480329"/>
                <a:gd name="connsiteY34" fmla="*/ 221302 h 805406"/>
                <a:gd name="connsiteX35" fmla="*/ 449038 w 480329"/>
                <a:gd name="connsiteY35" fmla="*/ 221302 h 805406"/>
                <a:gd name="connsiteX36" fmla="*/ 480329 w 480329"/>
                <a:gd name="connsiteY36" fmla="*/ 127429 h 805406"/>
                <a:gd name="connsiteX0" fmla="*/ 480329 w 480329"/>
                <a:gd name="connsiteY0" fmla="*/ 127429 h 805406"/>
                <a:gd name="connsiteX1" fmla="*/ 466422 w 480329"/>
                <a:gd name="connsiteY1" fmla="*/ 61369 h 805406"/>
                <a:gd name="connsiteX2" fmla="*/ 435231 w 480329"/>
                <a:gd name="connsiteY2" fmla="*/ 27850 h 805406"/>
                <a:gd name="connsiteX3" fmla="*/ 323873 w 480329"/>
                <a:gd name="connsiteY3" fmla="*/ 50939 h 805406"/>
                <a:gd name="connsiteX4" fmla="*/ 251468 w 480329"/>
                <a:gd name="connsiteY4" fmla="*/ 54449 h 805406"/>
                <a:gd name="connsiteX5" fmla="*/ 251500 w 480329"/>
                <a:gd name="connsiteY5" fmla="*/ 0 h 805406"/>
                <a:gd name="connsiteX6" fmla="*/ 213830 w 480329"/>
                <a:gd name="connsiteY6" fmla="*/ 26060 h 805406"/>
                <a:gd name="connsiteX7" fmla="*/ 186555 w 480329"/>
                <a:gd name="connsiteY7" fmla="*/ 52727 h 805406"/>
                <a:gd name="connsiteX8" fmla="*/ 143079 w 480329"/>
                <a:gd name="connsiteY8" fmla="*/ 280408 h 805406"/>
                <a:gd name="connsiteX9" fmla="*/ 10961 w 480329"/>
                <a:gd name="connsiteY9" fmla="*/ 294315 h 805406"/>
                <a:gd name="connsiteX10" fmla="*/ 19827 w 480329"/>
                <a:gd name="connsiteY10" fmla="*/ 330360 h 805406"/>
                <a:gd name="connsiteX11" fmla="*/ 6923 w 480329"/>
                <a:gd name="connsiteY11" fmla="*/ 367825 h 805406"/>
                <a:gd name="connsiteX12" fmla="*/ 143 w 480329"/>
                <a:gd name="connsiteY12" fmla="*/ 389976 h 805406"/>
                <a:gd name="connsiteX13" fmla="*/ 12469 w 480329"/>
                <a:gd name="connsiteY13" fmla="*/ 504156 h 805406"/>
                <a:gd name="connsiteX14" fmla="*/ 95715 w 480329"/>
                <a:gd name="connsiteY14" fmla="*/ 558198 h 805406"/>
                <a:gd name="connsiteX15" fmla="*/ 183490 w 480329"/>
                <a:gd name="connsiteY15" fmla="*/ 637726 h 805406"/>
                <a:gd name="connsiteX16" fmla="*/ 196242 w 480329"/>
                <a:gd name="connsiteY16" fmla="*/ 698353 h 805406"/>
                <a:gd name="connsiteX17" fmla="*/ 216749 w 480329"/>
                <a:gd name="connsiteY17" fmla="*/ 736748 h 805406"/>
                <a:gd name="connsiteX18" fmla="*/ 226523 w 480329"/>
                <a:gd name="connsiteY18" fmla="*/ 735870 h 805406"/>
                <a:gd name="connsiteX19" fmla="*/ 268244 w 480329"/>
                <a:gd name="connsiteY19" fmla="*/ 798452 h 805406"/>
                <a:gd name="connsiteX20" fmla="*/ 330827 w 480329"/>
                <a:gd name="connsiteY20" fmla="*/ 805406 h 805406"/>
                <a:gd name="connsiteX21" fmla="*/ 358641 w 480329"/>
                <a:gd name="connsiteY21" fmla="*/ 575937 h 805406"/>
                <a:gd name="connsiteX22" fmla="*/ 379502 w 480329"/>
                <a:gd name="connsiteY22" fmla="*/ 555076 h 805406"/>
                <a:gd name="connsiteX23" fmla="*/ 376025 w 480329"/>
                <a:gd name="connsiteY23" fmla="*/ 530738 h 805406"/>
                <a:gd name="connsiteX24" fmla="*/ 396886 w 480329"/>
                <a:gd name="connsiteY24" fmla="*/ 502924 h 805406"/>
                <a:gd name="connsiteX25" fmla="*/ 400363 w 480329"/>
                <a:gd name="connsiteY25" fmla="*/ 461202 h 805406"/>
                <a:gd name="connsiteX26" fmla="*/ 396886 w 480329"/>
                <a:gd name="connsiteY26" fmla="*/ 426434 h 805406"/>
                <a:gd name="connsiteX27" fmla="*/ 403840 w 480329"/>
                <a:gd name="connsiteY27" fmla="*/ 370805 h 805406"/>
                <a:gd name="connsiteX28" fmla="*/ 382979 w 480329"/>
                <a:gd name="connsiteY28" fmla="*/ 346467 h 805406"/>
                <a:gd name="connsiteX29" fmla="*/ 417747 w 480329"/>
                <a:gd name="connsiteY29" fmla="*/ 339514 h 805406"/>
                <a:gd name="connsiteX30" fmla="*/ 428177 w 480329"/>
                <a:gd name="connsiteY30" fmla="*/ 263024 h 805406"/>
                <a:gd name="connsiteX31" fmla="*/ 407317 w 480329"/>
                <a:gd name="connsiteY31" fmla="*/ 259547 h 805406"/>
                <a:gd name="connsiteX32" fmla="*/ 403840 w 480329"/>
                <a:gd name="connsiteY32" fmla="*/ 235210 h 805406"/>
                <a:gd name="connsiteX33" fmla="*/ 428177 w 480329"/>
                <a:gd name="connsiteY33" fmla="*/ 235210 h 805406"/>
                <a:gd name="connsiteX34" fmla="*/ 428177 w 480329"/>
                <a:gd name="connsiteY34" fmla="*/ 221302 h 805406"/>
                <a:gd name="connsiteX35" fmla="*/ 449038 w 480329"/>
                <a:gd name="connsiteY35" fmla="*/ 221302 h 805406"/>
                <a:gd name="connsiteX36" fmla="*/ 480329 w 480329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504156 h 805406"/>
                <a:gd name="connsiteX15" fmla="*/ 101971 w 486585"/>
                <a:gd name="connsiteY15" fmla="*/ 558198 h 805406"/>
                <a:gd name="connsiteX16" fmla="*/ 189746 w 486585"/>
                <a:gd name="connsiteY16" fmla="*/ 63772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504156 h 805406"/>
                <a:gd name="connsiteX15" fmla="*/ 101971 w 486585"/>
                <a:gd name="connsiteY15" fmla="*/ 558198 h 805406"/>
                <a:gd name="connsiteX16" fmla="*/ 181480 w 486585"/>
                <a:gd name="connsiteY16" fmla="*/ 63301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81480 w 486585"/>
                <a:gd name="connsiteY16" fmla="*/ 63301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18873 w 486585"/>
                <a:gd name="connsiteY18" fmla="*/ 746165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18873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06475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51851 h 805406"/>
                <a:gd name="connsiteX17" fmla="*/ 198366 w 486585"/>
                <a:gd name="connsiteY17" fmla="*/ 707770 h 805406"/>
                <a:gd name="connsiteX18" fmla="*/ 206475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2453 w 482453"/>
                <a:gd name="connsiteY0" fmla="*/ 127429 h 805406"/>
                <a:gd name="connsiteX1" fmla="*/ 468546 w 482453"/>
                <a:gd name="connsiteY1" fmla="*/ 61369 h 805406"/>
                <a:gd name="connsiteX2" fmla="*/ 437355 w 482453"/>
                <a:gd name="connsiteY2" fmla="*/ 27850 h 805406"/>
                <a:gd name="connsiteX3" fmla="*/ 325997 w 482453"/>
                <a:gd name="connsiteY3" fmla="*/ 50939 h 805406"/>
                <a:gd name="connsiteX4" fmla="*/ 253592 w 482453"/>
                <a:gd name="connsiteY4" fmla="*/ 54449 h 805406"/>
                <a:gd name="connsiteX5" fmla="*/ 253624 w 482453"/>
                <a:gd name="connsiteY5" fmla="*/ 0 h 805406"/>
                <a:gd name="connsiteX6" fmla="*/ 215954 w 482453"/>
                <a:gd name="connsiteY6" fmla="*/ 26060 h 805406"/>
                <a:gd name="connsiteX7" fmla="*/ 188679 w 482453"/>
                <a:gd name="connsiteY7" fmla="*/ 52727 h 805406"/>
                <a:gd name="connsiteX8" fmla="*/ 145203 w 482453"/>
                <a:gd name="connsiteY8" fmla="*/ 280408 h 805406"/>
                <a:gd name="connsiteX9" fmla="*/ 13085 w 482453"/>
                <a:gd name="connsiteY9" fmla="*/ 294315 h 805406"/>
                <a:gd name="connsiteX10" fmla="*/ 21951 w 482453"/>
                <a:gd name="connsiteY10" fmla="*/ 330360 h 805406"/>
                <a:gd name="connsiteX11" fmla="*/ 9047 w 482453"/>
                <a:gd name="connsiteY11" fmla="*/ 367825 h 805406"/>
                <a:gd name="connsiteX12" fmla="*/ 2267 w 482453"/>
                <a:gd name="connsiteY12" fmla="*/ 389976 h 805406"/>
                <a:gd name="connsiteX13" fmla="*/ 0 w 482453"/>
                <a:gd name="connsiteY13" fmla="*/ 415824 h 805406"/>
                <a:gd name="connsiteX14" fmla="*/ 14593 w 482453"/>
                <a:gd name="connsiteY14" fmla="*/ 499448 h 805406"/>
                <a:gd name="connsiteX15" fmla="*/ 97839 w 482453"/>
                <a:gd name="connsiteY15" fmla="*/ 558198 h 805406"/>
                <a:gd name="connsiteX16" fmla="*/ 173215 w 482453"/>
                <a:gd name="connsiteY16" fmla="*/ 651851 h 805406"/>
                <a:gd name="connsiteX17" fmla="*/ 194234 w 482453"/>
                <a:gd name="connsiteY17" fmla="*/ 707770 h 805406"/>
                <a:gd name="connsiteX18" fmla="*/ 202343 w 482453"/>
                <a:gd name="connsiteY18" fmla="*/ 746165 h 805406"/>
                <a:gd name="connsiteX19" fmla="*/ 270368 w 482453"/>
                <a:gd name="connsiteY19" fmla="*/ 798452 h 805406"/>
                <a:gd name="connsiteX20" fmla="*/ 332951 w 482453"/>
                <a:gd name="connsiteY20" fmla="*/ 805406 h 805406"/>
                <a:gd name="connsiteX21" fmla="*/ 360765 w 482453"/>
                <a:gd name="connsiteY21" fmla="*/ 575937 h 805406"/>
                <a:gd name="connsiteX22" fmla="*/ 381626 w 482453"/>
                <a:gd name="connsiteY22" fmla="*/ 555076 h 805406"/>
                <a:gd name="connsiteX23" fmla="*/ 378149 w 482453"/>
                <a:gd name="connsiteY23" fmla="*/ 530738 h 805406"/>
                <a:gd name="connsiteX24" fmla="*/ 399010 w 482453"/>
                <a:gd name="connsiteY24" fmla="*/ 502924 h 805406"/>
                <a:gd name="connsiteX25" fmla="*/ 402487 w 482453"/>
                <a:gd name="connsiteY25" fmla="*/ 461202 h 805406"/>
                <a:gd name="connsiteX26" fmla="*/ 399010 w 482453"/>
                <a:gd name="connsiteY26" fmla="*/ 426434 h 805406"/>
                <a:gd name="connsiteX27" fmla="*/ 405964 w 482453"/>
                <a:gd name="connsiteY27" fmla="*/ 370805 h 805406"/>
                <a:gd name="connsiteX28" fmla="*/ 385103 w 482453"/>
                <a:gd name="connsiteY28" fmla="*/ 346467 h 805406"/>
                <a:gd name="connsiteX29" fmla="*/ 419871 w 482453"/>
                <a:gd name="connsiteY29" fmla="*/ 339514 h 805406"/>
                <a:gd name="connsiteX30" fmla="*/ 430301 w 482453"/>
                <a:gd name="connsiteY30" fmla="*/ 263024 h 805406"/>
                <a:gd name="connsiteX31" fmla="*/ 409441 w 482453"/>
                <a:gd name="connsiteY31" fmla="*/ 259547 h 805406"/>
                <a:gd name="connsiteX32" fmla="*/ 405964 w 482453"/>
                <a:gd name="connsiteY32" fmla="*/ 235210 h 805406"/>
                <a:gd name="connsiteX33" fmla="*/ 430301 w 482453"/>
                <a:gd name="connsiteY33" fmla="*/ 235210 h 805406"/>
                <a:gd name="connsiteX34" fmla="*/ 430301 w 482453"/>
                <a:gd name="connsiteY34" fmla="*/ 221302 h 805406"/>
                <a:gd name="connsiteX35" fmla="*/ 451162 w 482453"/>
                <a:gd name="connsiteY35" fmla="*/ 221302 h 805406"/>
                <a:gd name="connsiteX36" fmla="*/ 482453 w 482453"/>
                <a:gd name="connsiteY36" fmla="*/ 127429 h 8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2453" h="805406">
                  <a:moveTo>
                    <a:pt x="482453" y="127429"/>
                  </a:moveTo>
                  <a:lnTo>
                    <a:pt x="468546" y="61369"/>
                  </a:lnTo>
                  <a:cubicBezTo>
                    <a:pt x="450408" y="63742"/>
                    <a:pt x="420659" y="-29677"/>
                    <a:pt x="437355" y="27850"/>
                  </a:cubicBezTo>
                  <a:cubicBezTo>
                    <a:pt x="390560" y="1680"/>
                    <a:pt x="355375" y="56789"/>
                    <a:pt x="325997" y="50939"/>
                  </a:cubicBezTo>
                  <a:lnTo>
                    <a:pt x="253592" y="54449"/>
                  </a:lnTo>
                  <a:cubicBezTo>
                    <a:pt x="271988" y="15012"/>
                    <a:pt x="264257" y="27826"/>
                    <a:pt x="253624" y="0"/>
                  </a:cubicBezTo>
                  <a:lnTo>
                    <a:pt x="215954" y="26060"/>
                  </a:lnTo>
                  <a:lnTo>
                    <a:pt x="188679" y="52727"/>
                  </a:lnTo>
                  <a:lnTo>
                    <a:pt x="145203" y="280408"/>
                  </a:lnTo>
                  <a:lnTo>
                    <a:pt x="13085" y="294315"/>
                  </a:lnTo>
                  <a:cubicBezTo>
                    <a:pt x="-8996" y="302380"/>
                    <a:pt x="21186" y="314417"/>
                    <a:pt x="21951" y="330360"/>
                  </a:cubicBezTo>
                  <a:cubicBezTo>
                    <a:pt x="23262" y="342215"/>
                    <a:pt x="12328" y="357889"/>
                    <a:pt x="9047" y="367825"/>
                  </a:cubicBezTo>
                  <a:cubicBezTo>
                    <a:pt x="5766" y="377761"/>
                    <a:pt x="3775" y="378837"/>
                    <a:pt x="2267" y="389976"/>
                  </a:cubicBezTo>
                  <a:cubicBezTo>
                    <a:pt x="1511" y="404871"/>
                    <a:pt x="756" y="400929"/>
                    <a:pt x="0" y="415824"/>
                  </a:cubicBezTo>
                  <a:lnTo>
                    <a:pt x="14593" y="499448"/>
                  </a:lnTo>
                  <a:lnTo>
                    <a:pt x="97839" y="558198"/>
                  </a:lnTo>
                  <a:lnTo>
                    <a:pt x="173215" y="651851"/>
                  </a:lnTo>
                  <a:cubicBezTo>
                    <a:pt x="190658" y="679134"/>
                    <a:pt x="188691" y="691266"/>
                    <a:pt x="194234" y="707770"/>
                  </a:cubicBezTo>
                  <a:cubicBezTo>
                    <a:pt x="199777" y="724274"/>
                    <a:pt x="197296" y="739912"/>
                    <a:pt x="202343" y="746165"/>
                  </a:cubicBezTo>
                  <a:lnTo>
                    <a:pt x="270368" y="798452"/>
                  </a:lnTo>
                  <a:lnTo>
                    <a:pt x="332951" y="805406"/>
                  </a:lnTo>
                  <a:lnTo>
                    <a:pt x="360765" y="575937"/>
                  </a:lnTo>
                  <a:lnTo>
                    <a:pt x="381626" y="555076"/>
                  </a:lnTo>
                  <a:lnTo>
                    <a:pt x="378149" y="530738"/>
                  </a:lnTo>
                  <a:lnTo>
                    <a:pt x="399010" y="502924"/>
                  </a:lnTo>
                  <a:lnTo>
                    <a:pt x="402487" y="461202"/>
                  </a:lnTo>
                  <a:lnTo>
                    <a:pt x="399010" y="426434"/>
                  </a:lnTo>
                  <a:lnTo>
                    <a:pt x="405964" y="370805"/>
                  </a:lnTo>
                  <a:lnTo>
                    <a:pt x="385103" y="346467"/>
                  </a:lnTo>
                  <a:lnTo>
                    <a:pt x="419871" y="339514"/>
                  </a:lnTo>
                  <a:lnTo>
                    <a:pt x="430301" y="263024"/>
                  </a:lnTo>
                  <a:lnTo>
                    <a:pt x="409441" y="259547"/>
                  </a:lnTo>
                  <a:lnTo>
                    <a:pt x="405964" y="235210"/>
                  </a:lnTo>
                  <a:lnTo>
                    <a:pt x="430301" y="235210"/>
                  </a:lnTo>
                  <a:lnTo>
                    <a:pt x="430301" y="221302"/>
                  </a:lnTo>
                  <a:lnTo>
                    <a:pt x="451162" y="221302"/>
                  </a:lnTo>
                  <a:lnTo>
                    <a:pt x="482453" y="12742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Freeform 181">
              <a:extLst>
                <a:ext uri="{FF2B5EF4-FFF2-40B4-BE49-F238E27FC236}">
                  <a16:creationId xmlns:a16="http://schemas.microsoft.com/office/drawing/2014/main" id="{AEA5BCB1-C96E-4938-A2F9-863CDD98DF37}"/>
                </a:ext>
              </a:extLst>
            </p:cNvPr>
            <p:cNvSpPr/>
            <p:nvPr/>
          </p:nvSpPr>
          <p:spPr>
            <a:xfrm>
              <a:off x="7348403" y="2525337"/>
              <a:ext cx="169512" cy="78494"/>
            </a:xfrm>
            <a:custGeom>
              <a:avLst/>
              <a:gdLst>
                <a:gd name="connsiteX0" fmla="*/ 0 w 236422"/>
                <a:gd name="connsiteY0" fmla="*/ 0 h 125165"/>
                <a:gd name="connsiteX1" fmla="*/ 6953 w 236422"/>
                <a:gd name="connsiteY1" fmla="*/ 62583 h 125165"/>
                <a:gd name="connsiteX2" fmla="*/ 59105 w 236422"/>
                <a:gd name="connsiteY2" fmla="*/ 55629 h 125165"/>
                <a:gd name="connsiteX3" fmla="*/ 86920 w 236422"/>
                <a:gd name="connsiteY3" fmla="*/ 73013 h 125165"/>
                <a:gd name="connsiteX4" fmla="*/ 142549 w 236422"/>
                <a:gd name="connsiteY4" fmla="*/ 83443 h 125165"/>
                <a:gd name="connsiteX5" fmla="*/ 187747 w 236422"/>
                <a:gd name="connsiteY5" fmla="*/ 125165 h 125165"/>
                <a:gd name="connsiteX6" fmla="*/ 225992 w 236422"/>
                <a:gd name="connsiteY6" fmla="*/ 125165 h 125165"/>
                <a:gd name="connsiteX7" fmla="*/ 236422 w 236422"/>
                <a:gd name="connsiteY7" fmla="*/ 90397 h 125165"/>
                <a:gd name="connsiteX8" fmla="*/ 187747 w 236422"/>
                <a:gd name="connsiteY8" fmla="*/ 27815 h 125165"/>
                <a:gd name="connsiteX9" fmla="*/ 0 w 236422"/>
                <a:gd name="connsiteY9" fmla="*/ 0 h 12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22" h="125165">
                  <a:moveTo>
                    <a:pt x="0" y="0"/>
                  </a:moveTo>
                  <a:lnTo>
                    <a:pt x="6953" y="62583"/>
                  </a:lnTo>
                  <a:lnTo>
                    <a:pt x="59105" y="55629"/>
                  </a:lnTo>
                  <a:lnTo>
                    <a:pt x="86920" y="73013"/>
                  </a:lnTo>
                  <a:lnTo>
                    <a:pt x="142549" y="83443"/>
                  </a:lnTo>
                  <a:lnTo>
                    <a:pt x="187747" y="125165"/>
                  </a:lnTo>
                  <a:lnTo>
                    <a:pt x="225992" y="125165"/>
                  </a:lnTo>
                  <a:lnTo>
                    <a:pt x="236422" y="90397"/>
                  </a:lnTo>
                  <a:lnTo>
                    <a:pt x="187747" y="27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Freeform 182">
              <a:extLst>
                <a:ext uri="{FF2B5EF4-FFF2-40B4-BE49-F238E27FC236}">
                  <a16:creationId xmlns:a16="http://schemas.microsoft.com/office/drawing/2014/main" id="{BAE54575-113E-4045-B73F-495B63E655D4}"/>
                </a:ext>
              </a:extLst>
            </p:cNvPr>
            <p:cNvSpPr/>
            <p:nvPr/>
          </p:nvSpPr>
          <p:spPr>
            <a:xfrm>
              <a:off x="7851238" y="2532103"/>
              <a:ext cx="143870" cy="151575"/>
            </a:xfrm>
            <a:custGeom>
              <a:avLst/>
              <a:gdLst>
                <a:gd name="connsiteX0" fmla="*/ 159933 w 201655"/>
                <a:gd name="connsiteY0" fmla="*/ 10430 h 239899"/>
                <a:gd name="connsiteX1" fmla="*/ 3477 w 201655"/>
                <a:gd name="connsiteY1" fmla="*/ 0 h 239899"/>
                <a:gd name="connsiteX2" fmla="*/ 0 w 201655"/>
                <a:gd name="connsiteY2" fmla="*/ 66059 h 239899"/>
                <a:gd name="connsiteX3" fmla="*/ 76490 w 201655"/>
                <a:gd name="connsiteY3" fmla="*/ 156456 h 239899"/>
                <a:gd name="connsiteX4" fmla="*/ 41722 w 201655"/>
                <a:gd name="connsiteY4" fmla="*/ 156456 h 239899"/>
                <a:gd name="connsiteX5" fmla="*/ 34768 w 201655"/>
                <a:gd name="connsiteY5" fmla="*/ 208608 h 239899"/>
                <a:gd name="connsiteX6" fmla="*/ 73013 w 201655"/>
                <a:gd name="connsiteY6" fmla="*/ 215561 h 239899"/>
                <a:gd name="connsiteX7" fmla="*/ 69536 w 201655"/>
                <a:gd name="connsiteY7" fmla="*/ 225992 h 239899"/>
                <a:gd name="connsiteX8" fmla="*/ 191225 w 201655"/>
                <a:gd name="connsiteY8" fmla="*/ 239899 h 239899"/>
                <a:gd name="connsiteX9" fmla="*/ 201655 w 201655"/>
                <a:gd name="connsiteY9" fmla="*/ 163409 h 239899"/>
                <a:gd name="connsiteX10" fmla="*/ 170364 w 201655"/>
                <a:gd name="connsiteY10" fmla="*/ 152979 h 239899"/>
                <a:gd name="connsiteX11" fmla="*/ 180794 w 201655"/>
                <a:gd name="connsiteY11" fmla="*/ 79966 h 239899"/>
                <a:gd name="connsiteX12" fmla="*/ 152980 w 201655"/>
                <a:gd name="connsiteY12" fmla="*/ 79966 h 239899"/>
                <a:gd name="connsiteX13" fmla="*/ 159933 w 201655"/>
                <a:gd name="connsiteY13" fmla="*/ 10430 h 2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55" h="239899">
                  <a:moveTo>
                    <a:pt x="159933" y="10430"/>
                  </a:moveTo>
                  <a:lnTo>
                    <a:pt x="3477" y="0"/>
                  </a:lnTo>
                  <a:lnTo>
                    <a:pt x="0" y="66059"/>
                  </a:lnTo>
                  <a:lnTo>
                    <a:pt x="76490" y="156456"/>
                  </a:lnTo>
                  <a:lnTo>
                    <a:pt x="41722" y="156456"/>
                  </a:lnTo>
                  <a:lnTo>
                    <a:pt x="34768" y="208608"/>
                  </a:lnTo>
                  <a:lnTo>
                    <a:pt x="73013" y="215561"/>
                  </a:lnTo>
                  <a:lnTo>
                    <a:pt x="69536" y="225992"/>
                  </a:lnTo>
                  <a:lnTo>
                    <a:pt x="191225" y="239899"/>
                  </a:lnTo>
                  <a:lnTo>
                    <a:pt x="201655" y="163409"/>
                  </a:lnTo>
                  <a:lnTo>
                    <a:pt x="170364" y="152979"/>
                  </a:lnTo>
                  <a:lnTo>
                    <a:pt x="180794" y="79966"/>
                  </a:lnTo>
                  <a:lnTo>
                    <a:pt x="152980" y="79966"/>
                  </a:lnTo>
                  <a:lnTo>
                    <a:pt x="159933" y="1043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Freeform 183">
              <a:extLst>
                <a:ext uri="{FF2B5EF4-FFF2-40B4-BE49-F238E27FC236}">
                  <a16:creationId xmlns:a16="http://schemas.microsoft.com/office/drawing/2014/main" id="{B5C4ECB5-E1B3-4B67-B407-FB2D081D9830}"/>
                </a:ext>
              </a:extLst>
            </p:cNvPr>
            <p:cNvSpPr/>
            <p:nvPr/>
          </p:nvSpPr>
          <p:spPr>
            <a:xfrm>
              <a:off x="8164621" y="2722927"/>
              <a:ext cx="102561" cy="82554"/>
            </a:xfrm>
            <a:custGeom>
              <a:avLst/>
              <a:gdLst>
                <a:gd name="connsiteX0" fmla="*/ 93874 w 93874"/>
                <a:gd name="connsiteY0" fmla="*/ 48675 h 118211"/>
                <a:gd name="connsiteX1" fmla="*/ 69536 w 93874"/>
                <a:gd name="connsiteY1" fmla="*/ 0 h 118211"/>
                <a:gd name="connsiteX2" fmla="*/ 20861 w 93874"/>
                <a:gd name="connsiteY2" fmla="*/ 34768 h 118211"/>
                <a:gd name="connsiteX3" fmla="*/ 6954 w 93874"/>
                <a:gd name="connsiteY3" fmla="*/ 83443 h 118211"/>
                <a:gd name="connsiteX4" fmla="*/ 0 w 93874"/>
                <a:gd name="connsiteY4" fmla="*/ 118211 h 118211"/>
                <a:gd name="connsiteX5" fmla="*/ 48675 w 93874"/>
                <a:gd name="connsiteY5" fmla="*/ 114734 h 118211"/>
                <a:gd name="connsiteX6" fmla="*/ 93874 w 93874"/>
                <a:gd name="connsiteY6" fmla="*/ 48675 h 118211"/>
                <a:gd name="connsiteX0" fmla="*/ 93874 w 93874"/>
                <a:gd name="connsiteY0" fmla="*/ 48675 h 118211"/>
                <a:gd name="connsiteX1" fmla="*/ 69536 w 93874"/>
                <a:gd name="connsiteY1" fmla="*/ 0 h 118211"/>
                <a:gd name="connsiteX2" fmla="*/ 20861 w 93874"/>
                <a:gd name="connsiteY2" fmla="*/ 34768 h 118211"/>
                <a:gd name="connsiteX3" fmla="*/ 6954 w 93874"/>
                <a:gd name="connsiteY3" fmla="*/ 83443 h 118211"/>
                <a:gd name="connsiteX4" fmla="*/ 0 w 93874"/>
                <a:gd name="connsiteY4" fmla="*/ 118211 h 118211"/>
                <a:gd name="connsiteX5" fmla="*/ 38244 w 93874"/>
                <a:gd name="connsiteY5" fmla="*/ 118211 h 118211"/>
                <a:gd name="connsiteX6" fmla="*/ 93874 w 93874"/>
                <a:gd name="connsiteY6" fmla="*/ 48675 h 1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74" h="118211">
                  <a:moveTo>
                    <a:pt x="93874" y="48675"/>
                  </a:moveTo>
                  <a:lnTo>
                    <a:pt x="69536" y="0"/>
                  </a:lnTo>
                  <a:lnTo>
                    <a:pt x="20861" y="34768"/>
                  </a:lnTo>
                  <a:lnTo>
                    <a:pt x="6954" y="83443"/>
                  </a:lnTo>
                  <a:lnTo>
                    <a:pt x="0" y="118211"/>
                  </a:lnTo>
                  <a:lnTo>
                    <a:pt x="38244" y="118211"/>
                  </a:lnTo>
                  <a:lnTo>
                    <a:pt x="93874" y="4867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445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A224-8FF8-4418-81CD-9CE5B375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Customers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78C5-4503-435A-9676-B4B8F14A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1F58-9C95-4ABA-8DBF-1392366BFBF7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F123-07E6-41D0-8928-54B87526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80C3-00DD-42DB-A7CC-C26600EC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754B10-E7DA-45D1-B117-D187A39916AF}"/>
              </a:ext>
            </a:extLst>
          </p:cNvPr>
          <p:cNvGrpSpPr/>
          <p:nvPr/>
        </p:nvGrpSpPr>
        <p:grpSpPr>
          <a:xfrm>
            <a:off x="4772811" y="1671761"/>
            <a:ext cx="6456378" cy="4200278"/>
            <a:chOff x="3627422" y="1105570"/>
            <a:chExt cx="4804783" cy="32934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84682B-CF15-4C6E-9BCB-00A0850189E0}"/>
                </a:ext>
              </a:extLst>
            </p:cNvPr>
            <p:cNvGrpSpPr/>
            <p:nvPr/>
          </p:nvGrpSpPr>
          <p:grpSpPr>
            <a:xfrm>
              <a:off x="3627422" y="1112844"/>
              <a:ext cx="1400064" cy="3286173"/>
              <a:chOff x="1442169" y="0"/>
              <a:chExt cx="1400064" cy="3415100"/>
            </a:xfrm>
            <a:solidFill>
              <a:srgbClr val="ED1B2E"/>
            </a:solidFill>
            <a:effectLst/>
          </p:grpSpPr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E2ADF1AB-80DA-4529-B87B-7310BA099C11}"/>
                  </a:ext>
                </a:extLst>
              </p:cNvPr>
              <p:cNvSpPr/>
              <p:nvPr/>
            </p:nvSpPr>
            <p:spPr>
              <a:xfrm>
                <a:off x="1442170" y="0"/>
                <a:ext cx="1400063" cy="3415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B3DADCA5-ED10-43AB-A391-1045FCC3D2C1}"/>
                  </a:ext>
                </a:extLst>
              </p:cNvPr>
              <p:cNvSpPr/>
              <p:nvPr/>
            </p:nvSpPr>
            <p:spPr>
              <a:xfrm>
                <a:off x="1442169" y="1539983"/>
                <a:ext cx="1400063" cy="1493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>
                    <a:solidFill>
                      <a:schemeClr val="bg1"/>
                    </a:solidFill>
                  </a:rPr>
                  <a:t>1.3 million     Electric Customers</a:t>
                </a:r>
                <a:endParaRPr lang="en-US" b="1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FB9D327E-4D33-4B21-9B1D-297EDAA4B468}"/>
                </a:ext>
              </a:extLst>
            </p:cNvPr>
            <p:cNvSpPr/>
            <p:nvPr/>
          </p:nvSpPr>
          <p:spPr>
            <a:xfrm>
              <a:off x="7032142" y="1105570"/>
              <a:ext cx="1400063" cy="3286172"/>
            </a:xfrm>
            <a:prstGeom prst="rect">
              <a:avLst/>
            </a:prstGeom>
            <a:solidFill>
              <a:srgbClr val="ED1B2E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2E4041-4424-4AAA-8014-41AE01024E9D}"/>
                </a:ext>
              </a:extLst>
            </p:cNvPr>
            <p:cNvGrpSpPr/>
            <p:nvPr/>
          </p:nvGrpSpPr>
          <p:grpSpPr>
            <a:xfrm>
              <a:off x="5338863" y="1112843"/>
              <a:ext cx="1400064" cy="3286173"/>
              <a:chOff x="1442169" y="0"/>
              <a:chExt cx="1400064" cy="3415100"/>
            </a:xfrm>
            <a:solidFill>
              <a:srgbClr val="ED1B2E"/>
            </a:solidFill>
            <a:effectLst/>
          </p:grpSpPr>
          <p:sp>
            <p:nvSpPr>
              <p:cNvPr id="14" name="Rounded Rectangle 18">
                <a:extLst>
                  <a:ext uri="{FF2B5EF4-FFF2-40B4-BE49-F238E27FC236}">
                    <a16:creationId xmlns:a16="http://schemas.microsoft.com/office/drawing/2014/main" id="{1310C1FF-E0A9-4C35-8B18-C01EB717F3B1}"/>
                  </a:ext>
                </a:extLst>
              </p:cNvPr>
              <p:cNvSpPr/>
              <p:nvPr/>
            </p:nvSpPr>
            <p:spPr>
              <a:xfrm>
                <a:off x="1442170" y="0"/>
                <a:ext cx="1400063" cy="3415100"/>
              </a:xfrm>
              <a:prstGeom prst="rect">
                <a:avLst/>
              </a:prstGeom>
              <a:grpFill/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" name="Rounded Rectangle 7">
                <a:extLst>
                  <a:ext uri="{FF2B5EF4-FFF2-40B4-BE49-F238E27FC236}">
                    <a16:creationId xmlns:a16="http://schemas.microsoft.com/office/drawing/2014/main" id="{2F569CF3-B490-46FF-ABFA-0957A2839C32}"/>
                  </a:ext>
                </a:extLst>
              </p:cNvPr>
              <p:cNvSpPr/>
              <p:nvPr/>
            </p:nvSpPr>
            <p:spPr>
              <a:xfrm>
                <a:off x="1442169" y="1539983"/>
                <a:ext cx="1400063" cy="149352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>
                    <a:solidFill>
                      <a:schemeClr val="bg1"/>
                    </a:solidFill>
                  </a:rPr>
                  <a:t>460,000 Natural Gas Customers</a:t>
                </a:r>
                <a:endParaRPr lang="en-US" b="1" kern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225A3-46CA-40BD-B106-7942C4D5256A}"/>
                </a:ext>
              </a:extLst>
            </p:cNvPr>
            <p:cNvGrpSpPr/>
            <p:nvPr/>
          </p:nvGrpSpPr>
          <p:grpSpPr>
            <a:xfrm>
              <a:off x="3627423" y="1310965"/>
              <a:ext cx="4765859" cy="2626895"/>
              <a:chOff x="3676871" y="1404930"/>
              <a:chExt cx="4765859" cy="2626895"/>
            </a:xfrm>
            <a:effectLst/>
          </p:grpSpPr>
          <p:sp>
            <p:nvSpPr>
              <p:cNvPr id="17" name="Rounded Rectangle 7">
                <a:extLst>
                  <a:ext uri="{FF2B5EF4-FFF2-40B4-BE49-F238E27FC236}">
                    <a16:creationId xmlns:a16="http://schemas.microsoft.com/office/drawing/2014/main" id="{571001EC-A6E8-4037-9E74-D075292F6BFA}"/>
                  </a:ext>
                </a:extLst>
              </p:cNvPr>
              <p:cNvSpPr/>
              <p:nvPr/>
            </p:nvSpPr>
            <p:spPr>
              <a:xfrm>
                <a:off x="7125983" y="2594689"/>
                <a:ext cx="1316747" cy="1437136"/>
              </a:xfrm>
              <a:prstGeom prst="rect">
                <a:avLst/>
              </a:prstGeom>
              <a:solidFill>
                <a:srgbClr val="ED1B2E"/>
              </a:solidFill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99.9%     Electric Reliability</a:t>
                </a:r>
                <a:endParaRPr lang="en-US" sz="16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7">
                <a:extLst>
                  <a:ext uri="{FF2B5EF4-FFF2-40B4-BE49-F238E27FC236}">
                    <a16:creationId xmlns:a16="http://schemas.microsoft.com/office/drawing/2014/main" id="{A75F186D-88D0-48BA-889C-61962CD31F18}"/>
                  </a:ext>
                </a:extLst>
              </p:cNvPr>
              <p:cNvSpPr/>
              <p:nvPr/>
            </p:nvSpPr>
            <p:spPr>
              <a:xfrm>
                <a:off x="3676871" y="2594689"/>
                <a:ext cx="1316747" cy="1437136"/>
              </a:xfrm>
              <a:prstGeom prst="rect">
                <a:avLst/>
              </a:prstGeom>
              <a:solidFill>
                <a:srgbClr val="ED1B2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 million     Electric Customers</a:t>
                </a:r>
                <a:endParaRPr lang="en-US" sz="16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1422EC1-78B2-4BCF-98FC-79F7B3548884}"/>
                  </a:ext>
                </a:extLst>
              </p:cNvPr>
              <p:cNvSpPr/>
              <p:nvPr/>
            </p:nvSpPr>
            <p:spPr>
              <a:xfrm>
                <a:off x="3760186" y="1404931"/>
                <a:ext cx="1233432" cy="1233830"/>
              </a:xfrm>
              <a:prstGeom prst="ellipse">
                <a:avLst/>
              </a:prstGeom>
              <a:solidFill>
                <a:srgbClr val="DDDED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7">
                <a:extLst>
                  <a:ext uri="{FF2B5EF4-FFF2-40B4-BE49-F238E27FC236}">
                    <a16:creationId xmlns:a16="http://schemas.microsoft.com/office/drawing/2014/main" id="{5D2E1388-EFC9-4B64-8CE4-E7612928FF01}"/>
                  </a:ext>
                </a:extLst>
              </p:cNvPr>
              <p:cNvSpPr/>
              <p:nvPr/>
            </p:nvSpPr>
            <p:spPr>
              <a:xfrm>
                <a:off x="5447469" y="2594688"/>
                <a:ext cx="1281456" cy="1437136"/>
              </a:xfrm>
              <a:prstGeom prst="rect">
                <a:avLst/>
              </a:prstGeom>
              <a:solidFill>
                <a:srgbClr val="ED1B2E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 million Natural Gas Customers</a:t>
                </a:r>
                <a:endParaRPr lang="en-US" sz="16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32A99CD-6265-4DF8-BB07-06505561571E}"/>
                  </a:ext>
                </a:extLst>
              </p:cNvPr>
              <p:cNvSpPr/>
              <p:nvPr/>
            </p:nvSpPr>
            <p:spPr>
              <a:xfrm>
                <a:off x="5465052" y="1404930"/>
                <a:ext cx="1233432" cy="1233830"/>
              </a:xfrm>
              <a:prstGeom prst="ellipse">
                <a:avLst/>
              </a:prstGeom>
              <a:solidFill>
                <a:srgbClr val="DDDED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E8497022-83D9-4620-82CC-75CD63DEE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7392" y="1506486"/>
                <a:ext cx="468753" cy="1030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7550E81C-7AD2-4CD2-B812-E4170225A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4349" y="1504659"/>
                <a:ext cx="625109" cy="1043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C9F7B43-BA48-4BED-B304-74B750D07599}"/>
                  </a:ext>
                </a:extLst>
              </p:cNvPr>
              <p:cNvSpPr/>
              <p:nvPr/>
            </p:nvSpPr>
            <p:spPr>
              <a:xfrm>
                <a:off x="7169915" y="1404930"/>
                <a:ext cx="1233432" cy="1233831"/>
              </a:xfrm>
              <a:prstGeom prst="ellipse">
                <a:avLst/>
              </a:prstGeom>
              <a:solidFill>
                <a:srgbClr val="DDDED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5" descr="\\pirs01\home1\KHLL03\Data\MyDocuments\JD Responsibilities\State Collateral\Slide decks\lineman.png">
                <a:extLst>
                  <a:ext uri="{FF2B5EF4-FFF2-40B4-BE49-F238E27FC236}">
                    <a16:creationId xmlns:a16="http://schemas.microsoft.com/office/drawing/2014/main" id="{E95CA4E4-4187-4ABA-B222-79E8D608D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7231" y="1504658"/>
                <a:ext cx="646169" cy="1022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6" name="Picture 2" descr="\\pirs01\home1\KHLL03\Data\MyDocuments\JD Responsibilities\images\2019 State Images\COLORADO.jpg">
            <a:extLst>
              <a:ext uri="{FF2B5EF4-FFF2-40B4-BE49-F238E27FC236}">
                <a16:creationId xmlns:a16="http://schemas.microsoft.com/office/drawing/2014/main" id="{4CE61964-2C45-4580-805C-9E63BA6FD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3" y="1955800"/>
            <a:ext cx="3920547" cy="33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8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AA58-6C46-409A-9BC9-197D788B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Bold Vision for a Carbon-free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4686-6D89-46CE-9CF0-64AAA380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D804-E08D-4938-9D38-632F664E1B70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287B-711A-43C3-A2E3-DEA9711A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5DA4-04FB-4C56-9F6D-E343ACFD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DC363-FCE8-40DD-88CF-3667191B584B}"/>
              </a:ext>
            </a:extLst>
          </p:cNvPr>
          <p:cNvSpPr txBox="1"/>
          <p:nvPr/>
        </p:nvSpPr>
        <p:spPr>
          <a:xfrm>
            <a:off x="1311443" y="5781974"/>
            <a:ext cx="9015898" cy="450384"/>
          </a:xfrm>
          <a:prstGeom prst="rect">
            <a:avLst/>
          </a:prstGeom>
          <a:solidFill>
            <a:srgbClr val="ED1B2E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2020 National Climate Leadership Award for Organizational Leadership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F23AB69-04D6-46EF-B21C-8DA53EFC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70" y="1638729"/>
            <a:ext cx="9173471" cy="380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9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C052-9D67-46CF-84E1-CC6FC417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Cleaner Energy Mix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B7D0-EB8E-46FD-8C7F-DDA0F88C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B8E8-CE11-4DBB-A2A9-A19A0AF1051E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9348-452D-4B32-9538-BF810531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DACE-DE05-4D8C-AB27-1016F920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2F5CF-1633-43DE-86A8-847C083DE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582461"/>
            <a:ext cx="9982202" cy="40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51F7-C50E-4264-83DD-603AE05F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energy plan resource additions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254473-9A2C-4AE7-A2EC-53DA82317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44061"/>
            <a:ext cx="7000240" cy="50609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05E12-4440-4818-91B7-425E367D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270-733B-4FF5-8A6A-38DE1E7A98D5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AFA7-63A2-4627-932A-650EF549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982-D147-4475-874D-29C374AE584F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5F2E7F5-E404-4700-B588-92B55DC0F8EE}"/>
              </a:ext>
            </a:extLst>
          </p:cNvPr>
          <p:cNvSpPr/>
          <p:nvPr/>
        </p:nvSpPr>
        <p:spPr bwMode="gray">
          <a:xfrm rot="20663637">
            <a:off x="5705538" y="4193759"/>
            <a:ext cx="2087530" cy="447146"/>
          </a:xfrm>
          <a:prstGeom prst="leftArrow">
            <a:avLst>
              <a:gd name="adj1" fmla="val 51780"/>
              <a:gd name="adj2" fmla="val 50000"/>
            </a:avLst>
          </a:prstGeom>
          <a:solidFill>
            <a:srgbClr val="EE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ct val="85000"/>
              </a:lnSpc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DE5B0-B841-44BA-A40F-6357EC576727}"/>
              </a:ext>
            </a:extLst>
          </p:cNvPr>
          <p:cNvSpPr txBox="1"/>
          <p:nvPr/>
        </p:nvSpPr>
        <p:spPr>
          <a:xfrm>
            <a:off x="7653867" y="2502318"/>
            <a:ext cx="3695700" cy="2125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cap="all" dirty="0"/>
              <a:t>250/125 MW solar plus battery storage</a:t>
            </a:r>
          </a:p>
          <a:p>
            <a:pPr algn="l"/>
            <a:endParaRPr lang="en-US" cap="al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cap="all" dirty="0"/>
              <a:t>200/100 MW solar plus battery 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cap="all" dirty="0"/>
          </a:p>
          <a:p>
            <a:pPr algn="l"/>
            <a:endParaRPr lang="en-US" cap="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34412-C976-4B93-BACF-6B9BD4A71342}"/>
              </a:ext>
            </a:extLst>
          </p:cNvPr>
          <p:cNvSpPr txBox="1"/>
          <p:nvPr/>
        </p:nvSpPr>
        <p:spPr>
          <a:xfrm>
            <a:off x="7962900" y="5063900"/>
            <a:ext cx="345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Battery systems that are charged by the renewable energy system 100% of the time on an annual basis can claim the full value of the Federal Investment Tax Credit</a:t>
            </a:r>
          </a:p>
        </p:txBody>
      </p:sp>
    </p:spTree>
    <p:extLst>
      <p:ext uri="{BB962C8B-B14F-4D97-AF65-F5344CB8AC3E}">
        <p14:creationId xmlns:p14="http://schemas.microsoft.com/office/powerpoint/2010/main" val="325612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5C14-F543-4EFB-BDEF-F39C9A45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Ancillary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FB726-CBA7-4B72-B9D1-AC793D54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506" y="6356350"/>
            <a:ext cx="2743200" cy="365125"/>
          </a:xfrm>
        </p:spPr>
        <p:txBody>
          <a:bodyPr/>
          <a:lstStyle/>
          <a:p>
            <a:fld id="{94809982-D147-4475-874D-29C374AE584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F2DEB01-4A65-46AD-B736-288DE9FEC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02" y="734827"/>
            <a:ext cx="3668486" cy="2751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953DC-17C9-4087-A1E8-1FA12E35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31" y="3771211"/>
            <a:ext cx="4824521" cy="2585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A9C21-3384-43D9-A741-71CD56900E01}"/>
              </a:ext>
            </a:extLst>
          </p:cNvPr>
          <p:cNvSpPr txBox="1"/>
          <p:nvPr/>
        </p:nvSpPr>
        <p:spPr>
          <a:xfrm>
            <a:off x="3544728" y="1599140"/>
            <a:ext cx="2368275" cy="129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n-US" b="1" u="sng" dirty="0"/>
              <a:t>Year 2000: </a:t>
            </a:r>
            <a:r>
              <a:rPr lang="en-US" dirty="0"/>
              <a:t>Generation stack had virtually no renewable generation besides hydro.</a:t>
            </a:r>
          </a:p>
        </p:txBody>
      </p:sp>
      <p:sp>
        <p:nvSpPr>
          <p:cNvPr id="9" name="Down Arrow 18">
            <a:extLst>
              <a:ext uri="{FF2B5EF4-FFF2-40B4-BE49-F238E27FC236}">
                <a16:creationId xmlns:a16="http://schemas.microsoft.com/office/drawing/2014/main" id="{E4A512DC-1689-4882-8CFF-93F0F8B36076}"/>
              </a:ext>
            </a:extLst>
          </p:cNvPr>
          <p:cNvSpPr/>
          <p:nvPr/>
        </p:nvSpPr>
        <p:spPr>
          <a:xfrm rot="16200000">
            <a:off x="6449175" y="1520644"/>
            <a:ext cx="358255" cy="1278370"/>
          </a:xfrm>
          <a:prstGeom prst="downArrow">
            <a:avLst>
              <a:gd name="adj1" fmla="val 50000"/>
              <a:gd name="adj2" fmla="val 415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08220-7A0B-4D44-A7CC-A3896B607C2D}"/>
              </a:ext>
            </a:extLst>
          </p:cNvPr>
          <p:cNvSpPr txBox="1"/>
          <p:nvPr/>
        </p:nvSpPr>
        <p:spPr>
          <a:xfrm>
            <a:off x="1034939" y="4129694"/>
            <a:ext cx="2509789" cy="19012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b="1" u="sng" dirty="0"/>
              <a:t>Year 2018: </a:t>
            </a:r>
            <a:r>
              <a:rPr lang="en-US" dirty="0"/>
              <a:t>Generation stack includes solar and wind. Intermittent generation changes the use of thermal generation and balancing services. </a:t>
            </a:r>
          </a:p>
        </p:txBody>
      </p:sp>
      <p:sp>
        <p:nvSpPr>
          <p:cNvPr id="11" name="Down Arrow 18">
            <a:extLst>
              <a:ext uri="{FF2B5EF4-FFF2-40B4-BE49-F238E27FC236}">
                <a16:creationId xmlns:a16="http://schemas.microsoft.com/office/drawing/2014/main" id="{FD4B0457-F18D-4457-9EFE-AB70235E8FDB}"/>
              </a:ext>
            </a:extLst>
          </p:cNvPr>
          <p:cNvSpPr/>
          <p:nvPr/>
        </p:nvSpPr>
        <p:spPr>
          <a:xfrm rot="16200000">
            <a:off x="4231919" y="4424594"/>
            <a:ext cx="358255" cy="1278370"/>
          </a:xfrm>
          <a:prstGeom prst="downArrow">
            <a:avLst>
              <a:gd name="adj1" fmla="val 50000"/>
              <a:gd name="adj2" fmla="val 415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F3607A-F3B1-4288-B8F3-8326E5B9743D}"/>
              </a:ext>
            </a:extLst>
          </p:cNvPr>
          <p:cNvSpPr/>
          <p:nvPr/>
        </p:nvSpPr>
        <p:spPr>
          <a:xfrm>
            <a:off x="859234" y="1462887"/>
            <a:ext cx="2509790" cy="23083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As more variable generation is added to the grid, Balancing Authorities and power markets are adjusting to become more flexible and responsive.</a:t>
            </a:r>
          </a:p>
        </p:txBody>
      </p:sp>
    </p:spTree>
    <p:extLst>
      <p:ext uri="{BB962C8B-B14F-4D97-AF65-F5344CB8AC3E}">
        <p14:creationId xmlns:p14="http://schemas.microsoft.com/office/powerpoint/2010/main" val="12753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E4B69C-715C-4A05-83C4-ECDA697C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Ancillary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C1198-76E5-4EF3-ADA1-36F4713D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12" y="1690688"/>
            <a:ext cx="5447292" cy="459796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Ramp products are in place or in development at all of the RTO/ISOs to capture and incent additional flexibility to the system.</a:t>
            </a:r>
          </a:p>
          <a:p>
            <a:pPr lvl="1"/>
            <a:r>
              <a:rPr lang="en-US" dirty="0"/>
              <a:t>Wind and solar forecasting tools are now critical to plan for day-ahead and real-time energy procurement.</a:t>
            </a:r>
          </a:p>
          <a:p>
            <a:pPr lvl="1"/>
            <a:r>
              <a:rPr lang="en-US" dirty="0"/>
              <a:t>New ancillary services like Flex Reserve products designed to address sudden changes in variable output are being added</a:t>
            </a:r>
          </a:p>
          <a:p>
            <a:pPr lvl="1"/>
            <a:r>
              <a:rPr lang="en-US" dirty="0"/>
              <a:t>Battery storage is becoming price competitive and providing fast-regulation products and other ancillary services depending on the region.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37D8-840A-49D2-8B5C-99268647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9982-D147-4475-874D-29C374AE584F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3A215F-2913-4F89-8E08-0D0218D1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9" y="2002971"/>
            <a:ext cx="6240717" cy="36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8BADB-C431-4F9A-BF32-390D1F5C2EA3}"/>
              </a:ext>
            </a:extLst>
          </p:cNvPr>
          <p:cNvSpPr txBox="1"/>
          <p:nvPr/>
        </p:nvSpPr>
        <p:spPr>
          <a:xfrm>
            <a:off x="7522029" y="1233491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California ISO’s Depiction of Steep Ramping and Oversupply</a:t>
            </a:r>
          </a:p>
        </p:txBody>
      </p:sp>
    </p:spTree>
    <p:extLst>
      <p:ext uri="{BB962C8B-B14F-4D97-AF65-F5344CB8AC3E}">
        <p14:creationId xmlns:p14="http://schemas.microsoft.com/office/powerpoint/2010/main" val="225893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6" y="222255"/>
            <a:ext cx="10934319" cy="612331"/>
          </a:xfrm>
        </p:spPr>
        <p:txBody>
          <a:bodyPr/>
          <a:lstStyle/>
          <a:p>
            <a:r>
              <a:rPr lang="en-US" b="1" dirty="0"/>
              <a:t>Regulating &amp; Contingency Reserve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8600" y="6605796"/>
            <a:ext cx="2133600" cy="25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396272A9-6FE0-4626-AEC7-32312B635104}" type="slidenum">
              <a:rPr lang="en-US" smtClean="0">
                <a:solidFill>
                  <a:srgbClr val="796E65"/>
                </a:solidFill>
              </a:rPr>
              <a:pPr/>
              <a:t>9</a:t>
            </a:fld>
            <a:endParaRPr lang="en-US" dirty="0">
              <a:solidFill>
                <a:srgbClr val="796E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0624" y="4505724"/>
            <a:ext cx="3560064" cy="16495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0624" y="4048524"/>
            <a:ext cx="3560064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Regulating Reserve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0624" y="3142032"/>
            <a:ext cx="356006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Spinning Reserve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0624" y="2259924"/>
            <a:ext cx="356006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Supplemental Reserve</a:t>
            </a:r>
          </a:p>
        </p:txBody>
      </p:sp>
      <p:sp>
        <p:nvSpPr>
          <p:cNvPr id="7" name="Left Brace 6"/>
          <p:cNvSpPr/>
          <p:nvPr/>
        </p:nvSpPr>
        <p:spPr>
          <a:xfrm flipH="1">
            <a:off x="7888224" y="2359272"/>
            <a:ext cx="548640" cy="16892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83168" y="2815278"/>
            <a:ext cx="1719072" cy="78514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/>
              <a:t>Contingency Reserve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3453384" y="2278788"/>
            <a:ext cx="573024" cy="3895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6776" y="3717664"/>
            <a:ext cx="1685544" cy="86448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/>
              <a:t>Services used to balance in real-time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790689" y="3717664"/>
            <a:ext cx="1179517" cy="1017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162544" y="4478868"/>
            <a:ext cx="2237232" cy="165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Generation online and “held-back” but ready to go</a:t>
            </a:r>
          </a:p>
        </p:txBody>
      </p:sp>
      <p:cxnSp>
        <p:nvCxnSpPr>
          <p:cNvPr id="23" name="Straight Arrow Connector 22"/>
          <p:cNvCxnSpPr>
            <a:endCxn id="8" idx="1"/>
          </p:cNvCxnSpPr>
          <p:nvPr/>
        </p:nvCxnSpPr>
        <p:spPr>
          <a:xfrm flipV="1">
            <a:off x="2822448" y="4277124"/>
            <a:ext cx="1408176" cy="1363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828800" y="5093988"/>
            <a:ext cx="1395984" cy="137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Automatic Generation Control, every 4 seconds</a:t>
            </a:r>
          </a:p>
        </p:txBody>
      </p: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3118104" y="2094756"/>
            <a:ext cx="1112520" cy="62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30680" y="1265700"/>
            <a:ext cx="1685544" cy="165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Must be online within 15 minutes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5533" y="1283878"/>
            <a:ext cx="3390841" cy="829056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>NERC establishes and enforces reliability standards for the bulk electric system.</a:t>
            </a:r>
          </a:p>
        </p:txBody>
      </p:sp>
    </p:spTree>
    <p:extLst>
      <p:ext uri="{BB962C8B-B14F-4D97-AF65-F5344CB8AC3E}">
        <p14:creationId xmlns:p14="http://schemas.microsoft.com/office/powerpoint/2010/main" val="3655865572"/>
      </p:ext>
    </p:extLst>
  </p:cSld>
  <p:clrMapOvr>
    <a:masterClrMapping/>
  </p:clrMapOvr>
</p:sld>
</file>

<file path=ppt/theme/theme1.xml><?xml version="1.0" encoding="utf-8"?>
<a:theme xmlns:a="http://schemas.openxmlformats.org/drawingml/2006/main" name="Xcel Energy Templat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797D83"/>
      </a:accent2>
      <a:accent3>
        <a:srgbClr val="ED1B2E"/>
      </a:accent3>
      <a:accent4>
        <a:srgbClr val="00A2C5"/>
      </a:accent4>
      <a:accent5>
        <a:srgbClr val="004B45"/>
      </a:accent5>
      <a:accent6>
        <a:srgbClr val="F9C606"/>
      </a:accent6>
      <a:hlink>
        <a:srgbClr val="ED1B2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45720" rIns="45720" rtlCol="0" anchor="ctr"/>
      <a:lstStyle>
        <a:defPPr algn="ctr">
          <a:lnSpc>
            <a:spcPct val="85000"/>
          </a:lnSpc>
          <a:defRPr sz="1800"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cap="all" dirty="0" smtClean="0"/>
        </a:defPPr>
      </a:lstStyle>
    </a:txDef>
  </a:objectDefaults>
  <a:extraClrSchemeLst/>
  <a:custClrLst>
    <a:custClr name="Custom Color 1">
      <a:srgbClr val="562450"/>
    </a:custClr>
    <a:custClr name="Custom Color 2">
      <a:srgbClr val="00558B"/>
    </a:custClr>
    <a:custClr name="Custom Color 3">
      <a:srgbClr val="F58021"/>
    </a:custClr>
    <a:custClr name="Custom Color 4">
      <a:srgbClr val="82C341"/>
    </a:custClr>
    <a:custClr name="Custom Color 5">
      <a:srgbClr val="803208"/>
    </a:custClr>
  </a:custClrLst>
  <a:extLst>
    <a:ext uri="{05A4C25C-085E-4340-85A3-A5531E510DB2}">
      <thm15:themeFamily xmlns:thm15="http://schemas.microsoft.com/office/thememl/2012/main" name="Xcel Energy PowerPoint Template 2020.pptx" id="{2EC45761-DFB9-451B-83C5-F641786523EC}" vid="{9DD647B2-C9AB-4BF5-B1B3-85750A4503A3}"/>
    </a:ext>
  </a:extLst>
</a:theme>
</file>

<file path=ppt/theme/theme2.xml><?xml version="1.0" encoding="utf-8"?>
<a:theme xmlns:a="http://schemas.openxmlformats.org/drawingml/2006/main" name="Office Theme">
  <a:themeElements>
    <a:clrScheme name="Xcel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C0C0C"/>
      </a:accent1>
      <a:accent2>
        <a:srgbClr val="797D83"/>
      </a:accent2>
      <a:accent3>
        <a:srgbClr val="EE1B2E"/>
      </a:accent3>
      <a:accent4>
        <a:srgbClr val="00A2C5"/>
      </a:accent4>
      <a:accent5>
        <a:srgbClr val="004B45"/>
      </a:accent5>
      <a:accent6>
        <a:srgbClr val="F9C606"/>
      </a:accent6>
      <a:hlink>
        <a:srgbClr val="EE1B2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279D035-1447-4C36-8E4B-3D5CC68698B3}"/>
</file>

<file path=customXml/itemProps2.xml><?xml version="1.0" encoding="utf-8"?>
<ds:datastoreItem xmlns:ds="http://schemas.openxmlformats.org/officeDocument/2006/customXml" ds:itemID="{66DDFABE-ADAA-4378-A8D3-6E4CAFF5FBAF}"/>
</file>

<file path=customXml/itemProps3.xml><?xml version="1.0" encoding="utf-8"?>
<ds:datastoreItem xmlns:ds="http://schemas.openxmlformats.org/officeDocument/2006/customXml" ds:itemID="{9C8BB47A-3771-4246-B902-71E24D63FA84}"/>
</file>

<file path=customXml/itemProps4.xml><?xml version="1.0" encoding="utf-8"?>
<ds:datastoreItem xmlns:ds="http://schemas.openxmlformats.org/officeDocument/2006/customXml" ds:itemID="{58EBE95E-3CDE-412D-8172-44D5C73373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873</Words>
  <Application>Microsoft Office PowerPoint</Application>
  <PresentationFormat>Widescreen</PresentationFormat>
  <Paragraphs>109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 Pro</vt:lpstr>
      <vt:lpstr>Symbol</vt:lpstr>
      <vt:lpstr>Xcel Energy Template</vt:lpstr>
      <vt:lpstr>Building Colorado energy future Clean, safe, reliable</vt:lpstr>
      <vt:lpstr>Xcel Energy</vt:lpstr>
      <vt:lpstr>Colorado Customers</vt:lpstr>
      <vt:lpstr>A Bold Vision for a Carbon-free Future</vt:lpstr>
      <vt:lpstr>A Cleaner Energy Mix</vt:lpstr>
      <vt:lpstr>Colorado energy plan resource additions</vt:lpstr>
      <vt:lpstr>Trends in Ancillary Services</vt:lpstr>
      <vt:lpstr>Trends in Ancillary Services</vt:lpstr>
      <vt:lpstr>Regulating &amp; Contingency Reserve</vt:lpstr>
      <vt:lpstr>Types of Ancillary Services in U.S.</vt:lpstr>
      <vt:lpstr>Types of Ancillary Services in U.S.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xcel energy Powerpoint Template</dc:title>
  <dc:creator>Kerssen, Sue E</dc:creator>
  <cp:lastModifiedBy>Simpson, Carrie L</cp:lastModifiedBy>
  <cp:revision>8</cp:revision>
  <dcterms:created xsi:type="dcterms:W3CDTF">2020-02-25T21:58:52Z</dcterms:created>
  <dcterms:modified xsi:type="dcterms:W3CDTF">2021-10-19T00:27:42Z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NXPowerLiteLastOptimized">
    <vt:lpwstr>817274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D8.0.2</vt:lpwstr>
  </property>
  <property fmtid="{D5CDD505-2E9C-101B-9397-08002B2CF9AE}" pid="6" name="_dlc_DocIdItemGuid">
    <vt:lpwstr>3c35e6de-d9c5-40cf-bee5-d70eedb9c0fd</vt:lpwstr>
  </property>
</Properties>
</file>