
<file path=[Content_Types].xml><?xml version="1.0" encoding="utf-8"?>
<Types xmlns="http://schemas.openxmlformats.org/package/2006/content-types">
  <Default Extension="png" ContentType="image/png"/>
  <Default Extension="bin" ContentType="application/vnd.openxmlformats-officedocument.oleObject"/>
  <Default Extension="jpeg" ContentType="image/jpeg"/>
  <Default Extension="emf" ContentType="image/x-emf"/>
  <Default Extension="rels" ContentType="application/vnd.openxmlformats-package.relationships+xml"/>
  <Default Extension="xml" ContentType="application/xml"/>
  <Default Extension="vml" ContentType="application/vnd.openxmlformats-officedocument.vmlDrawing"/>
  <Default Extension="jpg" ContentType="image/jpeg"/>
  <Override PartName="/ppt/slides/slide14.xml" ContentType="application/vnd.openxmlformats-officedocument.presentationml.slide+xml"/>
  <Override PartName="/ppt/presentation.xml" ContentType="application/vnd.openxmlformats-officedocument.presentationml.presentation.main+xml"/>
  <Override PartName="/ppt/slides/slide13.xml" ContentType="application/vnd.openxmlformats-officedocument.presentationml.slide+xml"/>
  <Override PartName="/ppt/slides/slide8.xml" ContentType="application/vnd.openxmlformats-officedocument.presentationml.slide+xml"/>
  <Override PartName="/ppt/slides/slide7.xml" ContentType="application/vnd.openxmlformats-officedocument.presentationml.slide+xml"/>
  <Override PartName="/ppt/slides/slide6.xml" ContentType="application/vnd.openxmlformats-officedocument.presentationml.slide+xml"/>
  <Override PartName="/ppt/slides/slide5.xml" ContentType="application/vnd.openxmlformats-officedocument.presentationml.slide+xml"/>
  <Override PartName="/ppt/slides/slide4.xml" ContentType="application/vnd.openxmlformats-officedocument.presentationml.slide+xml"/>
  <Override PartName="/ppt/slides/slide3.xml" ContentType="application/vnd.openxmlformats-officedocument.presentationml.slide+xml"/>
  <Override PartName="/ppt/slides/slide2.xml" ContentType="application/vnd.openxmlformats-officedocument.presentationml.slide+xml"/>
  <Override PartName="/ppt/slides/slide1.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2.xml" ContentType="application/vnd.openxmlformats-officedocument.presentationml.slide+xml"/>
  <Override PartName="/ppt/slides/slide11.xml" ContentType="application/vnd.openxmlformats-officedocument.presentationml.slide+xml"/>
  <Override PartName="/ppt/slideLayouts/slideLayout26.xml" ContentType="application/vnd.openxmlformats-officedocument.presentationml.slideLayout+xml"/>
  <Override PartName="/ppt/slideMasters/slideMaster5.xml" ContentType="application/vnd.openxmlformats-officedocument.presentationml.slideMaster+xml"/>
  <Override PartName="/ppt/slideMasters/slideMaster4.xml" ContentType="application/vnd.openxmlformats-officedocument.presentationml.slideMaster+xml"/>
  <Override PartName="/ppt/slideMasters/slideMaster3.xml" ContentType="application/vnd.openxmlformats-officedocument.presentationml.slideMaster+xml"/>
  <Override PartName="/ppt/slideMasters/slideMaster2.xml" ContentType="application/vnd.openxmlformats-officedocument.presentationml.slideMaster+xml"/>
  <Override PartName="/ppt/slideLayouts/slideLayout27.xml" ContentType="application/vnd.openxmlformats-officedocument.presentationml.slideLayout+xml"/>
  <Override PartName="/ppt/notesSlides/notesSlide2.xml" ContentType="application/vnd.openxmlformats-officedocument.presentationml.notesSlide+xml"/>
  <Override PartName="/ppt/notesSlides/notesSlide4.xml" ContentType="application/vnd.openxmlformats-officedocument.presentationml.notesSlide+xml"/>
  <Override PartName="/ppt/notesSlides/notesSlide3.xml" ContentType="application/vnd.openxmlformats-officedocument.presentationml.notesSlide+xml"/>
  <Override PartName="/ppt/notesSlides/notesSlide1.xml" ContentType="application/vnd.openxmlformats-officedocument.presentationml.notesSlide+xml"/>
  <Override PartName="/ppt/slideLayouts/slideLayout25.xml" ContentType="application/vnd.openxmlformats-officedocument.presentationml.slideLayout+xml"/>
  <Override PartName="/ppt/slideMasters/slideMaster1.xml" ContentType="application/vnd.openxmlformats-officedocument.presentationml.slideMaster+xml"/>
  <Override PartName="/ppt/slideLayouts/slideLayout2.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1.xml" ContentType="application/vnd.openxmlformats-officedocument.presentationml.slideLayout+xml"/>
  <Override PartName="/ppt/slideLayouts/slideLayout10.xml" ContentType="application/vnd.openxmlformats-officedocument.presentationml.slideLayout+xml"/>
  <Override PartName="/ppt/slideLayouts/slideLayout6.xml" ContentType="application/vnd.openxmlformats-officedocument.presentationml.slideLayout+xml"/>
  <Override PartName="/ppt/slideLayouts/slideLayout24.xml" ContentType="application/vnd.openxmlformats-officedocument.presentationml.slideLayout+xml"/>
  <Override PartName="/ppt/slideLayouts/slideLayout23.xml" ContentType="application/vnd.openxmlformats-officedocument.presentationml.slideLayout+xml"/>
  <Override PartName="/ppt/slideLayouts/slideLayout5.xml" ContentType="application/vnd.openxmlformats-officedocument.presentationml.slideLayout+xml"/>
  <Override PartName="/ppt/slideLayouts/slideLayout4.xml" ContentType="application/vnd.openxmlformats-officedocument.presentationml.slideLayout+xml"/>
  <Override PartName="/ppt/slideLayouts/slideLayout3.xml" ContentType="application/vnd.openxmlformats-officedocument.presentationml.slideLayout+xml"/>
  <Override PartName="/ppt/slideLayouts/slideLayout11.xml" ContentType="application/vnd.openxmlformats-officedocument.presentationml.slideLayout+xml"/>
  <Override PartName="/ppt/slideLayouts/slideLayout9.xml" ContentType="application/vnd.openxmlformats-officedocument.presentationml.slideLayout+xml"/>
  <Override PartName="/ppt/slideLayouts/slideLayout13.xml" ContentType="application/vnd.openxmlformats-officedocument.presentationml.slideLayout+xml"/>
  <Override PartName="/ppt/slideLayouts/slideLayout12.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15.xml" ContentType="application/vnd.openxmlformats-officedocument.presentationml.slideLayout+xml"/>
  <Override PartName="/ppt/slideLayouts/slideLayout14.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theme/theme5.xml" ContentType="application/vnd.openxmlformats-officedocument.theme+xml"/>
  <Override PartName="/ppt/theme/theme7.xml" ContentType="application/vnd.openxmlformats-officedocument.theme+xml"/>
  <Override PartName="/ppt/theme/theme6.xml" ContentType="application/vnd.openxmlformats-officedocument.theme+xml"/>
  <Override PartName="/ppt/theme/theme2.xml" ContentType="application/vnd.openxmlformats-officedocument.theme+xml"/>
  <Override PartName="/ppt/theme/theme3.xml" ContentType="application/vnd.openxmlformats-officedocument.theme+xml"/>
  <Override PartName="/ppt/commentAuthors.xml" ContentType="application/vnd.openxmlformats-officedocument.presentationml.commentAuthors+xml"/>
  <Override PartName="/ppt/handoutMasters/handoutMaster1.xml" ContentType="application/vnd.openxmlformats-officedocument.presentationml.handoutMaster+xml"/>
  <Override PartName="/ppt/notesMasters/notesMaster1.xml" ContentType="application/vnd.openxmlformats-officedocument.presentationml.notesMaster+xml"/>
  <Override PartName="/ppt/theme/theme4.xml" ContentType="application/vnd.openxmlformats-officedocument.theme+xml"/>
  <Override PartName="/ppt/theme/theme1.xml" ContentType="application/vnd.openxmlformats-officedocument.theme+xml"/>
  <Override PartName="/ppt/viewProps.xml" ContentType="application/vnd.openxmlformats-officedocument.presentationml.viewProps+xml"/>
  <Override PartName="/ppt/presProps.xml" ContentType="application/vnd.openxmlformats-officedocument.presentationml.presProps+xml"/>
  <Override PartName="/ppt/tableStyles.xml" ContentType="application/vnd.openxmlformats-officedocument.presentationml.tableStyles+xml"/>
  <Override PartName="/ppt/tags/tag18.xml" ContentType="application/vnd.openxmlformats-officedocument.presentationml.tags+xml"/>
  <Override PartName="/ppt/tags/tag9.xml" ContentType="application/vnd.openxmlformats-officedocument.presentationml.tags+xml"/>
  <Override PartName="/docProps/app.xml" ContentType="application/vnd.openxmlformats-officedocument.extended-properties+xml"/>
  <Override PartName="/ppt/tags/tag7.xml" ContentType="application/vnd.openxmlformats-officedocument.presentationml.tags+xml"/>
  <Override PartName="/ppt/tags/tag1.xml" ContentType="application/vnd.openxmlformats-officedocument.presentationml.tags+xml"/>
  <Override PartName="/ppt/tags/tag2.xml" ContentType="application/vnd.openxmlformats-officedocument.presentationml.tags+xml"/>
  <Override PartName="/ppt/tags/tag3.xml" ContentType="application/vnd.openxmlformats-officedocument.presentationml.tags+xml"/>
  <Override PartName="/ppt/tags/tag4.xml" ContentType="application/vnd.openxmlformats-officedocument.presentationml.tags+xml"/>
  <Override PartName="/ppt/tags/tag5.xml" ContentType="application/vnd.openxmlformats-officedocument.presentationml.tags+xml"/>
  <Override PartName="/ppt/tags/tag6.xml" ContentType="application/vnd.openxmlformats-officedocument.presentationml.tags+xml"/>
  <Override PartName="/ppt/tags/tag8.xml" ContentType="application/vnd.openxmlformats-officedocument.presentationml.tags+xml"/>
  <Override PartName="/ppt/tags/tag17.xml" ContentType="application/vnd.openxmlformats-officedocument.presentationml.tags+xml"/>
  <Override PartName="/ppt/tags/tag10.xml" ContentType="application/vnd.openxmlformats-officedocument.presentationml.tags+xml"/>
  <Override PartName="/ppt/tags/tag15.xml" ContentType="application/vnd.openxmlformats-officedocument.presentationml.tags+xml"/>
  <Override PartName="/ppt/tags/tag38.xml" ContentType="application/vnd.openxmlformats-officedocument.presentationml.tags+xml"/>
  <Override PartName="/ppt/tags/tag37.xml" ContentType="application/vnd.openxmlformats-officedocument.presentationml.tags+xml"/>
  <Override PartName="/ppt/tags/tag36.xml" ContentType="application/vnd.openxmlformats-officedocument.presentationml.tags+xml"/>
  <Override PartName="/ppt/tags/tag35.xml" ContentType="application/vnd.openxmlformats-officedocument.presentationml.tags+xml"/>
  <Override PartName="/ppt/tags/tag34.xml" ContentType="application/vnd.openxmlformats-officedocument.presentationml.tags+xml"/>
  <Override PartName="/ppt/tags/tag39.xml" ContentType="application/vnd.openxmlformats-officedocument.presentationml.tags+xml"/>
  <Override PartName="/ppt/tags/tag40.xml" ContentType="application/vnd.openxmlformats-officedocument.presentationml.tags+xml"/>
  <Override PartName="/ppt/tags/tag41.xml" ContentType="application/vnd.openxmlformats-officedocument.presentationml.tags+xml"/>
  <Override PartName="/ppt/tags/tag46.xml" ContentType="application/vnd.openxmlformats-officedocument.presentationml.tags+xml"/>
  <Override PartName="/ppt/tags/tag45.xml" ContentType="application/vnd.openxmlformats-officedocument.presentationml.tags+xml"/>
  <Override PartName="/ppt/tags/tag44.xml" ContentType="application/vnd.openxmlformats-officedocument.presentationml.tags+xml"/>
  <Override PartName="/ppt/tags/tag43.xml" ContentType="application/vnd.openxmlformats-officedocument.presentationml.tags+xml"/>
  <Override PartName="/ppt/tags/tag42.xml" ContentType="application/vnd.openxmlformats-officedocument.presentationml.tags+xml"/>
  <Override PartName="/ppt/tags/tag33.xml" ContentType="application/vnd.openxmlformats-officedocument.presentationml.tags+xml"/>
  <Override PartName="/ppt/tags/tag32.xml" ContentType="application/vnd.openxmlformats-officedocument.presentationml.tags+xml"/>
  <Override PartName="/ppt/tags/tag31.xml" ContentType="application/vnd.openxmlformats-officedocument.presentationml.tags+xml"/>
  <Override PartName="/ppt/tags/tag22.xml" ContentType="application/vnd.openxmlformats-officedocument.presentationml.tags+xml"/>
  <Override PartName="/ppt/tags/tag21.xml" ContentType="application/vnd.openxmlformats-officedocument.presentationml.tags+xml"/>
  <Override PartName="/ppt/tags/tag16.xml" ContentType="application/vnd.openxmlformats-officedocument.presentationml.tags+xml"/>
  <Override PartName="/ppt/tags/tag20.xml" ContentType="application/vnd.openxmlformats-officedocument.presentationml.tags+xml"/>
  <Override PartName="/ppt/tags/tag19.xml" ContentType="application/vnd.openxmlformats-officedocument.presentationml.tags+xml"/>
  <Override PartName="/ppt/tags/tag23.xml" ContentType="application/vnd.openxmlformats-officedocument.presentationml.tags+xml"/>
  <Override PartName="/ppt/tags/tag24.xml" ContentType="application/vnd.openxmlformats-officedocument.presentationml.tags+xml"/>
  <Override PartName="/ppt/tags/tag25.xml" ContentType="application/vnd.openxmlformats-officedocument.presentationml.tags+xml"/>
  <Override PartName="/ppt/tags/tag30.xml" ContentType="application/vnd.openxmlformats-officedocument.presentationml.tags+xml"/>
  <Override PartName="/ppt/tags/tag29.xml" ContentType="application/vnd.openxmlformats-officedocument.presentationml.tags+xml"/>
  <Override PartName="/ppt/tags/tag28.xml" ContentType="application/vnd.openxmlformats-officedocument.presentationml.tags+xml"/>
  <Override PartName="/ppt/tags/tag27.xml" ContentType="application/vnd.openxmlformats-officedocument.presentationml.tags+xml"/>
  <Override PartName="/ppt/tags/tag26.xml" ContentType="application/vnd.openxmlformats-officedocument.presentationml.tags+xml"/>
  <Override PartName="/ppt/tags/tag47.xml" ContentType="application/vnd.openxmlformats-officedocument.presentationml.tags+xml"/>
  <Override PartName="/ppt/tags/tag48.xml" ContentType="application/vnd.openxmlformats-officedocument.presentationml.tags+xml"/>
  <Override PartName="/ppt/tags/tag49.xml" ContentType="application/vnd.openxmlformats-officedocument.presentationml.tags+xml"/>
  <Override PartName="/ppt/tags/tag69.xml" ContentType="application/vnd.openxmlformats-officedocument.presentationml.tags+xml"/>
  <Override PartName="/ppt/tags/tag68.xml" ContentType="application/vnd.openxmlformats-officedocument.presentationml.tags+xml"/>
  <Override PartName="/ppt/tags/tag67.xml" ContentType="application/vnd.openxmlformats-officedocument.presentationml.tags+xml"/>
  <Override PartName="/ppt/tags/tag66.xml" ContentType="application/vnd.openxmlformats-officedocument.presentationml.tags+xml"/>
  <Override PartName="/ppt/tags/tag65.xml" ContentType="application/vnd.openxmlformats-officedocument.presentationml.tags+xml"/>
  <Override PartName="/ppt/tags/tag70.xml" ContentType="application/vnd.openxmlformats-officedocument.presentationml.tags+xml"/>
  <Override PartName="/ppt/tags/tag71.xml" ContentType="application/vnd.openxmlformats-officedocument.presentationml.tags+xml"/>
  <Override PartName="/ppt/tags/tag72.xml" ContentType="application/vnd.openxmlformats-officedocument.presentationml.tags+xml"/>
  <Override PartName="/ppt/tags/tag11.xml" ContentType="application/vnd.openxmlformats-officedocument.presentationml.tags+xml"/>
  <Override PartName="/ppt/tags/tag12.xml" ContentType="application/vnd.openxmlformats-officedocument.presentationml.tags+xml"/>
  <Override PartName="/ppt/tags/tag13.xml" ContentType="application/vnd.openxmlformats-officedocument.presentationml.tags+xml"/>
  <Override PartName="/ppt/tags/tag74.xml" ContentType="application/vnd.openxmlformats-officedocument.presentationml.tags+xml"/>
  <Override PartName="/ppt/tags/tag73.xml" ContentType="application/vnd.openxmlformats-officedocument.presentationml.tags+xml"/>
  <Override PartName="/ppt/tags/tag64.xml" ContentType="application/vnd.openxmlformats-officedocument.presentationml.tags+xml"/>
  <Override PartName="/ppt/tags/tag63.xml" ContentType="application/vnd.openxmlformats-officedocument.presentationml.tags+xml"/>
  <Override PartName="/ppt/tags/tag62.xml" ContentType="application/vnd.openxmlformats-officedocument.presentationml.tags+xml"/>
  <Override PartName="/ppt/tags/tag54.xml" ContentType="application/vnd.openxmlformats-officedocument.presentationml.tags+xml"/>
  <Override PartName="/ppt/tags/tag53.xml" ContentType="application/vnd.openxmlformats-officedocument.presentationml.tags+xml"/>
  <Override PartName="/ppt/tags/tag52.xml" ContentType="application/vnd.openxmlformats-officedocument.presentationml.tags+xml"/>
  <Override PartName="/ppt/tags/tag51.xml" ContentType="application/vnd.openxmlformats-officedocument.presentationml.tags+xml"/>
  <Override PartName="/ppt/tags/tag50.xml" ContentType="application/vnd.openxmlformats-officedocument.presentationml.tags+xml"/>
  <Override PartName="/ppt/tags/tag55.xml" ContentType="application/vnd.openxmlformats-officedocument.presentationml.tags+xml"/>
  <Override PartName="/ppt/tags/tag56.xml" ContentType="application/vnd.openxmlformats-officedocument.presentationml.tags+xml"/>
  <Override PartName="/ppt/tags/tag14.xml" ContentType="application/vnd.openxmlformats-officedocument.presentationml.tags+xml"/>
  <Override PartName="/ppt/tags/tag61.xml" ContentType="application/vnd.openxmlformats-officedocument.presentationml.tags+xml"/>
  <Override PartName="/ppt/tags/tag60.xml" ContentType="application/vnd.openxmlformats-officedocument.presentationml.tags+xml"/>
  <Override PartName="/ppt/tags/tag59.xml" ContentType="application/vnd.openxmlformats-officedocument.presentationml.tags+xml"/>
  <Override PartName="/ppt/tags/tag58.xml" ContentType="application/vnd.openxmlformats-officedocument.presentationml.tags+xml"/>
  <Override PartName="/ppt/tags/tag57.xml" ContentType="application/vnd.openxmlformats-officedocument.presentationml.tags+xml"/>
  <Override PartName="/docProps/core.xml" ContentType="application/vnd.openxmlformats-package.core-properties+xml"/>
  <Override PartName="/customXml/itemProps3.xml" ContentType="application/vnd.openxmlformats-officedocument.customXmlProperties+xml"/>
  <Override PartName="/customXml/itemProps2.xml" ContentType="application/vnd.openxmlformats-officedocument.customXmlProperties+xml"/>
  <Override PartName="/customXml/itemProps1.xml" ContentType="application/vnd.openxmlformats-officedocument.customXmlProperties+xml"/>
  <Override PartName="/customXml/itemProps4.xml" ContentType="application/vnd.openxmlformats-officedocument.customXml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 Id="rId4"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removePersonalInfoOnSave="1" saveSubsetFonts="1" autoCompressPictures="0" bookmarkIdSeed="3">
  <p:sldMasterIdLst>
    <p:sldMasterId id="2147483700" r:id="rId1"/>
    <p:sldMasterId id="2147483727" r:id="rId2"/>
    <p:sldMasterId id="2147483730" r:id="rId3"/>
    <p:sldMasterId id="2147483734" r:id="rId4"/>
    <p:sldMasterId id="2147483758" r:id="rId5"/>
  </p:sldMasterIdLst>
  <p:notesMasterIdLst>
    <p:notesMasterId r:id="rId20"/>
  </p:notesMasterIdLst>
  <p:handoutMasterIdLst>
    <p:handoutMasterId r:id="rId21"/>
  </p:handoutMasterIdLst>
  <p:sldIdLst>
    <p:sldId id="386" r:id="rId6"/>
    <p:sldId id="330" r:id="rId7"/>
    <p:sldId id="604" r:id="rId8"/>
    <p:sldId id="687" r:id="rId9"/>
    <p:sldId id="296" r:id="rId10"/>
    <p:sldId id="1802" r:id="rId11"/>
    <p:sldId id="1810" r:id="rId12"/>
    <p:sldId id="1803" r:id="rId13"/>
    <p:sldId id="1804" r:id="rId14"/>
    <p:sldId id="1808" r:id="rId15"/>
    <p:sldId id="1809" r:id="rId16"/>
    <p:sldId id="1807" r:id="rId17"/>
    <p:sldId id="1811" r:id="rId18"/>
    <p:sldId id="705" r:id="rId19"/>
  </p:sldIdLst>
  <p:sldSz cx="12192000" cy="6858000"/>
  <p:notesSz cx="7010400" cy="9296400"/>
  <p:custDataLst>
    <p:tags r:id="rId22"/>
  </p:custDataLst>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44" userDrawn="1">
          <p15:clr>
            <a:srgbClr val="A4A3A4"/>
          </p15:clr>
        </p15:guide>
        <p15:guide id="2" orient="horz" pos="1021" userDrawn="1">
          <p15:clr>
            <a:srgbClr val="A4A3A4"/>
          </p15:clr>
        </p15:guide>
        <p15:guide id="3" orient="horz" pos="4005" userDrawn="1">
          <p15:clr>
            <a:srgbClr val="A4A3A4"/>
          </p15:clr>
        </p15:guide>
        <p15:guide id="4" orient="horz" pos="531" userDrawn="1">
          <p15:clr>
            <a:srgbClr val="A4A3A4"/>
          </p15:clr>
        </p15:guide>
        <p15:guide id="5" orient="horz" pos="1244" userDrawn="1">
          <p15:clr>
            <a:srgbClr val="A4A3A4"/>
          </p15:clr>
        </p15:guide>
        <p15:guide id="6" pos="3840" userDrawn="1">
          <p15:clr>
            <a:srgbClr val="A4A3A4"/>
          </p15:clr>
        </p15:guide>
        <p15:guide id="7" pos="307" userDrawn="1">
          <p15:clr>
            <a:srgbClr val="A4A3A4"/>
          </p15:clr>
        </p15:guide>
        <p15:guide id="8" pos="7373" userDrawn="1">
          <p15:clr>
            <a:srgbClr val="A4A3A4"/>
          </p15:clr>
        </p15:guide>
        <p15:guide id="9" pos="3765" userDrawn="1">
          <p15:clr>
            <a:srgbClr val="A4A3A4"/>
          </p15:clr>
        </p15:guide>
        <p15:guide id="10" pos="3915" userDrawn="1">
          <p15:clr>
            <a:srgbClr val="A4A3A4"/>
          </p15:clr>
        </p15:guide>
        <p15:guide id="11" pos="527" userDrawn="1">
          <p15:clr>
            <a:srgbClr val="A4A3A4"/>
          </p15:clr>
        </p15:guide>
      </p15:sldGuideLst>
    </p:ext>
    <p:ext uri="{2D200454-40CA-4A62-9FC3-DE9A4176ACB9}">
      <p15:notesGuideLst xmlns:p15="http://schemas.microsoft.com/office/powerpoint/2012/main">
        <p15:guide id="1" orient="horz" pos="2928" userDrawn="1">
          <p15:clr>
            <a:srgbClr val="A4A3A4"/>
          </p15:clr>
        </p15:guide>
        <p15:guide id="2" pos="2208" userDrawn="1">
          <p15:clr>
            <a:srgbClr val="A4A3A4"/>
          </p15:clr>
        </p15:guide>
      </p15:notesGuideLst>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5" name="Author" initials="A" lastIdx="134" clrIdx="4"/>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C4D9EF"/>
    <a:srgbClr val="D3EFCE"/>
    <a:srgbClr val="D9D9D9"/>
    <a:srgbClr val="EAEAEA"/>
    <a:srgbClr val="BFBFBF"/>
    <a:srgbClr val="C2113A"/>
    <a:srgbClr val="CBCB33"/>
    <a:srgbClr val="33CCCC"/>
    <a:srgbClr val="EA6C71"/>
    <a:srgbClr val="01B801"/>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21E4AEA4-8DFA-4A89-87EB-49C32662AFE0}" styleName="Medium Style 2 - Accent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2">
              <a:tint val="20000"/>
            </a:schemeClr>
          </a:solidFill>
        </a:fill>
      </a:tcStyle>
    </a:wholeTbl>
    <a:band1H>
      <a:tcStyle>
        <a:tcBdr/>
        <a:fill>
          <a:solidFill>
            <a:schemeClr val="accent2">
              <a:tint val="40000"/>
            </a:schemeClr>
          </a:solidFill>
        </a:fill>
      </a:tcStyle>
    </a:band1H>
    <a:band2H>
      <a:tcStyle>
        <a:tcBdr/>
      </a:tcStyle>
    </a:band2H>
    <a:band1V>
      <a:tcStyle>
        <a:tcBdr/>
        <a:fill>
          <a:solidFill>
            <a:schemeClr val="accent2">
              <a:tint val="40000"/>
            </a:schemeClr>
          </a:solidFill>
        </a:fill>
      </a:tcStyle>
    </a:band1V>
    <a:band2V>
      <a:tcStyle>
        <a:tcBdr/>
      </a:tcStyle>
    </a:band2V>
    <a:lastCol>
      <a:tcTxStyle b="on">
        <a:fontRef idx="minor">
          <a:prstClr val="black"/>
        </a:fontRef>
        <a:schemeClr val="lt1"/>
      </a:tcTxStyle>
      <a:tcStyle>
        <a:tcBdr/>
        <a:fill>
          <a:solidFill>
            <a:schemeClr val="accent2"/>
          </a:solidFill>
        </a:fill>
      </a:tcStyle>
    </a:lastCol>
    <a:firstCol>
      <a:tcTxStyle b="on">
        <a:fontRef idx="minor">
          <a:prstClr val="black"/>
        </a:fontRef>
        <a:schemeClr val="lt1"/>
      </a:tcTxStyle>
      <a:tcStyle>
        <a:tcBdr/>
        <a:fill>
          <a:solidFill>
            <a:schemeClr val="accent2"/>
          </a:solidFill>
        </a:fill>
      </a:tcStyle>
    </a:firstCol>
    <a:lastRow>
      <a:tcTxStyle b="on">
        <a:fontRef idx="minor">
          <a:prstClr val="black"/>
        </a:fontRef>
        <a:schemeClr val="lt1"/>
      </a:tcTxStyle>
      <a:tcStyle>
        <a:tcBdr>
          <a:top>
            <a:ln w="38100" cmpd="sng">
              <a:solidFill>
                <a:schemeClr val="lt1"/>
              </a:solidFill>
            </a:ln>
          </a:top>
        </a:tcBdr>
        <a:fill>
          <a:solidFill>
            <a:schemeClr val="accent2"/>
          </a:solidFill>
        </a:fill>
      </a:tcStyle>
    </a:lastRow>
    <a:firstRow>
      <a:tcTxStyle b="on">
        <a:fontRef idx="minor">
          <a:prstClr val="black"/>
        </a:fontRef>
        <a:schemeClr val="lt1"/>
      </a:tcTxStyle>
      <a:tcStyle>
        <a:tcBdr>
          <a:bottom>
            <a:ln w="38100" cmpd="sng">
              <a:solidFill>
                <a:schemeClr val="lt1"/>
              </a:solidFill>
            </a:ln>
          </a:bottom>
        </a:tcBdr>
        <a:fill>
          <a:solidFill>
            <a:schemeClr val="accent2"/>
          </a:solidFill>
        </a:fill>
      </a:tcStyle>
    </a:firstRow>
  </a:tblStyle>
  <a:tblStyle styleId="{00A15C55-8517-42AA-B614-E9B94910E393}" styleName="Medium Style 2 - Accent 4">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4">
              <a:tint val="20000"/>
            </a:schemeClr>
          </a:solidFill>
        </a:fill>
      </a:tcStyle>
    </a:wholeTbl>
    <a:band1H>
      <a:tcStyle>
        <a:tcBdr/>
        <a:fill>
          <a:solidFill>
            <a:schemeClr val="accent4">
              <a:tint val="40000"/>
            </a:schemeClr>
          </a:solidFill>
        </a:fill>
      </a:tcStyle>
    </a:band1H>
    <a:band2H>
      <a:tcStyle>
        <a:tcBdr/>
      </a:tcStyle>
    </a:band2H>
    <a:band1V>
      <a:tcStyle>
        <a:tcBdr/>
        <a:fill>
          <a:solidFill>
            <a:schemeClr val="accent4">
              <a:tint val="40000"/>
            </a:schemeClr>
          </a:solidFill>
        </a:fill>
      </a:tcStyle>
    </a:band1V>
    <a:band2V>
      <a:tcStyle>
        <a:tcBdr/>
      </a:tcStyle>
    </a:band2V>
    <a:lastCol>
      <a:tcTxStyle b="on">
        <a:fontRef idx="minor">
          <a:prstClr val="black"/>
        </a:fontRef>
        <a:schemeClr val="lt1"/>
      </a:tcTxStyle>
      <a:tcStyle>
        <a:tcBdr/>
        <a:fill>
          <a:solidFill>
            <a:schemeClr val="accent4"/>
          </a:solidFill>
        </a:fill>
      </a:tcStyle>
    </a:lastCol>
    <a:firstCol>
      <a:tcTxStyle b="on">
        <a:fontRef idx="minor">
          <a:prstClr val="black"/>
        </a:fontRef>
        <a:schemeClr val="lt1"/>
      </a:tcTxStyle>
      <a:tcStyle>
        <a:tcBdr/>
        <a:fill>
          <a:solidFill>
            <a:schemeClr val="accent4"/>
          </a:solidFill>
        </a:fill>
      </a:tcStyle>
    </a:firstCol>
    <a:lastRow>
      <a:tcTxStyle b="on">
        <a:fontRef idx="minor">
          <a:prstClr val="black"/>
        </a:fontRef>
        <a:schemeClr val="lt1"/>
      </a:tcTxStyle>
      <a:tcStyle>
        <a:tcBdr>
          <a:top>
            <a:ln w="38100" cmpd="sng">
              <a:solidFill>
                <a:schemeClr val="lt1"/>
              </a:solidFill>
            </a:ln>
          </a:top>
        </a:tcBdr>
        <a:fill>
          <a:solidFill>
            <a:schemeClr val="accent4"/>
          </a:solidFill>
        </a:fill>
      </a:tcStyle>
    </a:lastRow>
    <a:firstRow>
      <a:tcTxStyle b="on">
        <a:fontRef idx="minor">
          <a:prstClr val="black"/>
        </a:fontRef>
        <a:schemeClr val="lt1"/>
      </a:tcTxStyle>
      <a:tcStyle>
        <a:tcBdr>
          <a:bottom>
            <a:ln w="38100" cmpd="sng">
              <a:solidFill>
                <a:schemeClr val="lt1"/>
              </a:solidFill>
            </a:ln>
          </a:bottom>
        </a:tcBdr>
        <a:fill>
          <a:solidFill>
            <a:schemeClr val="accent4"/>
          </a:solidFill>
        </a:fill>
      </a:tcStyle>
    </a:firstRow>
  </a:tblStyle>
  <a:tblStyle styleId="{0E3FDE45-AF77-4B5C-9715-49D594BDF05E}" styleName="Light Style 1 - Accent 2">
    <a:wholeTbl>
      <a:tcTxStyle>
        <a:fontRef idx="minor">
          <a:scrgbClr r="0" g="0" b="0"/>
        </a:fontRef>
        <a:schemeClr val="tx1"/>
      </a:tcTxStyle>
      <a:tcStyle>
        <a:tcBdr>
          <a:left>
            <a:ln>
              <a:noFill/>
            </a:ln>
          </a:left>
          <a:right>
            <a:ln>
              <a:noFill/>
            </a:ln>
          </a:right>
          <a:top>
            <a:ln w="12700" cmpd="sng">
              <a:solidFill>
                <a:schemeClr val="accent2"/>
              </a:solidFill>
            </a:ln>
          </a:top>
          <a:bottom>
            <a:ln w="12700" cmpd="sng">
              <a:solidFill>
                <a:schemeClr val="accent2"/>
              </a:solidFill>
            </a:ln>
          </a:bottom>
          <a:insideH>
            <a:ln>
              <a:noFill/>
            </a:ln>
          </a:insideH>
          <a:insideV>
            <a:ln>
              <a:noFill/>
            </a:ln>
          </a:insideV>
        </a:tcBdr>
        <a:fill>
          <a:noFill/>
        </a:fill>
      </a:tcStyle>
    </a:wholeTbl>
    <a:band1H>
      <a:tcStyle>
        <a:tcBdr/>
        <a:fill>
          <a:solidFill>
            <a:schemeClr val="accent2">
              <a:alpha val="20000"/>
            </a:schemeClr>
          </a:solidFill>
        </a:fill>
      </a:tcStyle>
    </a:band1H>
    <a:band2H>
      <a:tcStyle>
        <a:tcBdr/>
      </a:tcStyle>
    </a:band2H>
    <a:band1V>
      <a:tcStyle>
        <a:tcBdr/>
        <a:fill>
          <a:solidFill>
            <a:schemeClr val="accent2">
              <a:alpha val="20000"/>
            </a:schemeClr>
          </a:solidFill>
        </a:fill>
      </a:tcStyle>
    </a:band1V>
    <a:lastCol>
      <a:tcTxStyle b="on"/>
      <a:tcStyle>
        <a:tcBdr/>
      </a:tcStyle>
    </a:lastCol>
    <a:firstCol>
      <a:tcTxStyle b="on"/>
      <a:tcStyle>
        <a:tcBdr/>
      </a:tcStyle>
    </a:firstCol>
    <a:lastRow>
      <a:tcTxStyle b="on"/>
      <a:tcStyle>
        <a:tcBdr>
          <a:top>
            <a:ln w="12700" cmpd="sng">
              <a:solidFill>
                <a:schemeClr val="accent2"/>
              </a:solidFill>
            </a:ln>
          </a:top>
        </a:tcBdr>
        <a:fill>
          <a:noFill/>
        </a:fill>
      </a:tcStyle>
    </a:lastRow>
    <a:firstRow>
      <a:tcTxStyle b="on"/>
      <a:tcStyle>
        <a:tcBdr>
          <a:bottom>
            <a:ln w="12700" cmpd="sng">
              <a:solidFill>
                <a:schemeClr val="accent2"/>
              </a:solidFill>
            </a:ln>
          </a:bottom>
        </a:tcBdr>
        <a:fill>
          <a:noFill/>
        </a:fill>
      </a:tcStyle>
    </a:firstRow>
  </a:tblStyle>
  <a:tblStyle styleId="{1E171933-4619-4E11-9A3F-F7608DF75F80}" styleName="Medium Style 1 - Accent 4">
    <a:wholeTbl>
      <a:tcTxStyle>
        <a:fontRef idx="minor">
          <a:scrgbClr r="0" g="0" b="0"/>
        </a:fontRef>
        <a:schemeClr val="dk1"/>
      </a:tcTxStyle>
      <a:tcStyle>
        <a:tcBdr>
          <a:left>
            <a:ln w="12700" cmpd="sng">
              <a:solidFill>
                <a:schemeClr val="accent4"/>
              </a:solidFill>
            </a:ln>
          </a:left>
          <a:right>
            <a:ln w="12700" cmpd="sng">
              <a:solidFill>
                <a:schemeClr val="accent4"/>
              </a:solidFill>
            </a:ln>
          </a:right>
          <a:top>
            <a:ln w="12700" cmpd="sng">
              <a:solidFill>
                <a:schemeClr val="accent4"/>
              </a:solidFill>
            </a:ln>
          </a:top>
          <a:bottom>
            <a:ln w="12700" cmpd="sng">
              <a:solidFill>
                <a:schemeClr val="accent4"/>
              </a:solidFill>
            </a:ln>
          </a:bottom>
          <a:insideH>
            <a:ln w="12700" cmpd="sng">
              <a:solidFill>
                <a:schemeClr val="accent4"/>
              </a:solidFill>
            </a:ln>
          </a:insideH>
          <a:insideV>
            <a:ln>
              <a:noFill/>
            </a:ln>
          </a:insideV>
        </a:tcBdr>
        <a:fill>
          <a:solidFill>
            <a:schemeClr val="lt1"/>
          </a:solidFill>
        </a:fill>
      </a:tcStyle>
    </a:wholeTbl>
    <a:band1H>
      <a:tcStyle>
        <a:tcBdr/>
        <a:fill>
          <a:solidFill>
            <a:schemeClr val="accent4">
              <a:tint val="20000"/>
            </a:schemeClr>
          </a:solidFill>
        </a:fill>
      </a:tcStyle>
    </a:band1H>
    <a:band1V>
      <a:tcStyle>
        <a:tcBdr/>
        <a:fill>
          <a:solidFill>
            <a:schemeClr val="accent4">
              <a:tint val="20000"/>
            </a:schemeClr>
          </a:solidFill>
        </a:fill>
      </a:tcStyle>
    </a:band1V>
    <a:lastCol>
      <a:tcTxStyle b="on"/>
      <a:tcStyle>
        <a:tcBdr/>
      </a:tcStyle>
    </a:lastCol>
    <a:firstCol>
      <a:tcTxStyle b="on"/>
      <a:tcStyle>
        <a:tcBdr/>
      </a:tcStyle>
    </a:firstCol>
    <a:lastRow>
      <a:tcTxStyle b="on"/>
      <a:tcStyle>
        <a:tcBdr>
          <a:top>
            <a:ln w="50800" cmpd="dbl">
              <a:solidFill>
                <a:schemeClr val="accent4"/>
              </a:solidFill>
            </a:ln>
          </a:top>
        </a:tcBdr>
        <a:fill>
          <a:solidFill>
            <a:schemeClr val="lt1"/>
          </a:solidFill>
        </a:fill>
      </a:tcStyle>
    </a:lastRow>
    <a:firstRow>
      <a:tcTxStyle b="on">
        <a:fontRef idx="minor">
          <a:scrgbClr r="0" g="0" b="0"/>
        </a:fontRef>
        <a:schemeClr val="lt1"/>
      </a:tcTxStyle>
      <a:tcStyle>
        <a:tcBdr/>
        <a:fill>
          <a:solidFill>
            <a:schemeClr val="accent4"/>
          </a:solidFill>
        </a:fill>
      </a:tcStyle>
    </a:firstRow>
  </a:tblStyle>
  <a:tblStyle styleId="{7DF18680-E054-41AD-8BC1-D1AEF772440D}" styleName="Medium Style 2 - Accent 5">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5">
              <a:tint val="20000"/>
            </a:schemeClr>
          </a:solidFill>
        </a:fill>
      </a:tcStyle>
    </a:wholeTbl>
    <a:band1H>
      <a:tcStyle>
        <a:tcBdr/>
        <a:fill>
          <a:solidFill>
            <a:schemeClr val="accent5">
              <a:tint val="40000"/>
            </a:schemeClr>
          </a:solidFill>
        </a:fill>
      </a:tcStyle>
    </a:band1H>
    <a:band2H>
      <a:tcStyle>
        <a:tcBdr/>
      </a:tcStyle>
    </a:band2H>
    <a:band1V>
      <a:tcStyle>
        <a:tcBdr/>
        <a:fill>
          <a:solidFill>
            <a:schemeClr val="accent5">
              <a:tint val="40000"/>
            </a:schemeClr>
          </a:solidFill>
        </a:fill>
      </a:tcStyle>
    </a:band1V>
    <a:band2V>
      <a:tcStyle>
        <a:tcBdr/>
      </a:tcStyle>
    </a:band2V>
    <a:lastCol>
      <a:tcTxStyle b="on">
        <a:fontRef idx="minor">
          <a:prstClr val="black"/>
        </a:fontRef>
        <a:schemeClr val="lt1"/>
      </a:tcTxStyle>
      <a:tcStyle>
        <a:tcBdr/>
        <a:fill>
          <a:solidFill>
            <a:schemeClr val="accent5"/>
          </a:solidFill>
        </a:fill>
      </a:tcStyle>
    </a:lastCol>
    <a:firstCol>
      <a:tcTxStyle b="on">
        <a:fontRef idx="minor">
          <a:prstClr val="black"/>
        </a:fontRef>
        <a:schemeClr val="lt1"/>
      </a:tcTxStyle>
      <a:tcStyle>
        <a:tcBdr/>
        <a:fill>
          <a:solidFill>
            <a:schemeClr val="accent5"/>
          </a:solidFill>
        </a:fill>
      </a:tcStyle>
    </a:firstCol>
    <a:lastRow>
      <a:tcTxStyle b="on">
        <a:fontRef idx="minor">
          <a:prstClr val="black"/>
        </a:fontRef>
        <a:schemeClr val="lt1"/>
      </a:tcTxStyle>
      <a:tcStyle>
        <a:tcBdr>
          <a:top>
            <a:ln w="38100" cmpd="sng">
              <a:solidFill>
                <a:schemeClr val="lt1"/>
              </a:solidFill>
            </a:ln>
          </a:top>
        </a:tcBdr>
        <a:fill>
          <a:solidFill>
            <a:schemeClr val="accent5"/>
          </a:solidFill>
        </a:fill>
      </a:tcStyle>
    </a:lastRow>
    <a:firstRow>
      <a:tcTxStyle b="on">
        <a:fontRef idx="minor">
          <a:prstClr val="black"/>
        </a:fontRef>
        <a:schemeClr val="lt1"/>
      </a:tcTxStyle>
      <a:tcStyle>
        <a:tcBdr>
          <a:bottom>
            <a:ln w="38100" cmpd="sng">
              <a:solidFill>
                <a:schemeClr val="lt1"/>
              </a:solidFill>
            </a:ln>
          </a:bottom>
        </a:tcBdr>
        <a:fill>
          <a:solidFill>
            <a:schemeClr val="accent5"/>
          </a:solidFill>
        </a:fill>
      </a:tcStyle>
    </a:firstRow>
  </a:tblStyle>
  <a:tblStyle styleId="{2D5ABB26-0587-4C30-8999-92F81FD0307C}" styleName="No Style, No Grid">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 styleId="{5940675A-B579-460E-94D1-54222C63F5DA}" styleName="No Style, Table Grid">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20882" autoAdjust="0"/>
    <p:restoredTop sz="88413" autoAdjust="0"/>
  </p:normalViewPr>
  <p:slideViewPr>
    <p:cSldViewPr snapToGrid="0" showGuides="1">
      <p:cViewPr varScale="1">
        <p:scale>
          <a:sx n="43" d="100"/>
          <a:sy n="43" d="100"/>
        </p:scale>
        <p:origin x="582" y="24"/>
      </p:cViewPr>
      <p:guideLst>
        <p:guide orient="horz" pos="244"/>
        <p:guide orient="horz" pos="1021"/>
        <p:guide orient="horz" pos="4005"/>
        <p:guide orient="horz" pos="531"/>
        <p:guide orient="horz" pos="1244"/>
        <p:guide pos="3840"/>
        <p:guide pos="307"/>
        <p:guide pos="7373"/>
        <p:guide pos="3765"/>
        <p:guide pos="3915"/>
        <p:guide pos="527"/>
      </p:guideLst>
    </p:cSldViewPr>
  </p:slideViewPr>
  <p:outlineViewPr>
    <p:cViewPr>
      <p:scale>
        <a:sx n="33" d="100"/>
        <a:sy n="33" d="100"/>
      </p:scale>
      <p:origin x="0" y="0"/>
    </p:cViewPr>
  </p:outlineViewPr>
  <p:notesTextViewPr>
    <p:cViewPr>
      <p:scale>
        <a:sx n="100" d="100"/>
        <a:sy n="100" d="100"/>
      </p:scale>
      <p:origin x="0" y="0"/>
    </p:cViewPr>
  </p:notesTextViewPr>
  <p:sorterViewPr>
    <p:cViewPr>
      <p:scale>
        <a:sx n="66" d="100"/>
        <a:sy n="66" d="100"/>
      </p:scale>
      <p:origin x="0" y="936"/>
    </p:cViewPr>
  </p:sorterViewPr>
  <p:notesViewPr>
    <p:cSldViewPr snapToGrid="0" showGuides="1">
      <p:cViewPr varScale="1">
        <p:scale>
          <a:sx n="41" d="100"/>
          <a:sy n="41" d="100"/>
        </p:scale>
        <p:origin x="2790" y="54"/>
      </p:cViewPr>
      <p:guideLst>
        <p:guide orient="horz" pos="2928"/>
        <p:guide pos="2208"/>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3.xml"/><Relationship Id="rId13" Type="http://schemas.openxmlformats.org/officeDocument/2006/relationships/slide" Target="slides/slide8.xml"/><Relationship Id="rId18" Type="http://schemas.openxmlformats.org/officeDocument/2006/relationships/slide" Target="slides/slide13.xml"/><Relationship Id="rId26" Type="http://schemas.openxmlformats.org/officeDocument/2006/relationships/theme" Target="theme/theme1.xml"/><Relationship Id="rId3" Type="http://schemas.openxmlformats.org/officeDocument/2006/relationships/slideMaster" Target="slideMasters/slideMaster3.xml"/><Relationship Id="rId21" Type="http://schemas.openxmlformats.org/officeDocument/2006/relationships/handoutMaster" Target="handoutMasters/handoutMaster1.xml"/><Relationship Id="rId7" Type="http://schemas.openxmlformats.org/officeDocument/2006/relationships/slide" Target="slides/slide2.xml"/><Relationship Id="rId12" Type="http://schemas.openxmlformats.org/officeDocument/2006/relationships/slide" Target="slides/slide7.xml"/><Relationship Id="rId17" Type="http://schemas.openxmlformats.org/officeDocument/2006/relationships/slide" Target="slides/slide12.xml"/><Relationship Id="rId25" Type="http://schemas.openxmlformats.org/officeDocument/2006/relationships/viewProps" Target="viewProps.xml"/><Relationship Id="rId2" Type="http://schemas.openxmlformats.org/officeDocument/2006/relationships/slideMaster" Target="slideMasters/slideMaster2.xml"/><Relationship Id="rId16" Type="http://schemas.openxmlformats.org/officeDocument/2006/relationships/slide" Target="slides/slide11.xml"/><Relationship Id="rId20" Type="http://schemas.openxmlformats.org/officeDocument/2006/relationships/notesMaster" Target="notesMasters/notesMaster1.xml"/><Relationship Id="rId29" Type="http://schemas.openxmlformats.org/officeDocument/2006/relationships/customXml" Target="../customXml/item2.xml"/><Relationship Id="rId1" Type="http://schemas.openxmlformats.org/officeDocument/2006/relationships/slideMaster" Target="slideMasters/slideMaster1.xml"/><Relationship Id="rId6" Type="http://schemas.openxmlformats.org/officeDocument/2006/relationships/slide" Target="slides/slide1.xml"/><Relationship Id="rId11" Type="http://schemas.openxmlformats.org/officeDocument/2006/relationships/slide" Target="slides/slide6.xml"/><Relationship Id="rId24" Type="http://schemas.openxmlformats.org/officeDocument/2006/relationships/presProps" Target="presProps.xml"/><Relationship Id="rId5" Type="http://schemas.openxmlformats.org/officeDocument/2006/relationships/slideMaster" Target="slideMasters/slideMaster5.xml"/><Relationship Id="rId15" Type="http://schemas.openxmlformats.org/officeDocument/2006/relationships/slide" Target="slides/slide10.xml"/><Relationship Id="rId23" Type="http://schemas.openxmlformats.org/officeDocument/2006/relationships/commentAuthors" Target="commentAuthors.xml"/><Relationship Id="rId28" Type="http://schemas.openxmlformats.org/officeDocument/2006/relationships/customXml" Target="../customXml/item1.xml"/><Relationship Id="rId10" Type="http://schemas.openxmlformats.org/officeDocument/2006/relationships/slide" Target="slides/slide5.xml"/><Relationship Id="rId19" Type="http://schemas.openxmlformats.org/officeDocument/2006/relationships/slide" Target="slides/slide14.xml"/><Relationship Id="rId31" Type="http://schemas.openxmlformats.org/officeDocument/2006/relationships/customXml" Target="../customXml/item4.xml"/><Relationship Id="rId4" Type="http://schemas.openxmlformats.org/officeDocument/2006/relationships/slideMaster" Target="slideMasters/slideMaster4.xml"/><Relationship Id="rId9" Type="http://schemas.openxmlformats.org/officeDocument/2006/relationships/slide" Target="slides/slide4.xml"/><Relationship Id="rId14" Type="http://schemas.openxmlformats.org/officeDocument/2006/relationships/slide" Target="slides/slide9.xml"/><Relationship Id="rId22" Type="http://schemas.openxmlformats.org/officeDocument/2006/relationships/tags" Target="tags/tag1.xml"/><Relationship Id="rId27" Type="http://schemas.openxmlformats.org/officeDocument/2006/relationships/tableStyles" Target="tableStyles.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10.emf"/></Relationships>
</file>

<file path=ppt/drawings/_rels/vmlDrawing2.vml.rels><?xml version="1.0" encoding="UTF-8" standalone="yes"?>
<Relationships xmlns="http://schemas.openxmlformats.org/package/2006/relationships"><Relationship Id="rId1" Type="http://schemas.openxmlformats.org/officeDocument/2006/relationships/image" Target="../media/image11.emf"/></Relationships>
</file>

<file path=ppt/drawings/_rels/vmlDrawing3.vml.rels><?xml version="1.0" encoding="UTF-8" standalone="yes"?>
<Relationships xmlns="http://schemas.openxmlformats.org/package/2006/relationships"><Relationship Id="rId1" Type="http://schemas.openxmlformats.org/officeDocument/2006/relationships/image" Target="../media/image12.emf"/></Relationships>
</file>

<file path=ppt/drawings/_rels/vmlDrawing4.vml.rels><?xml version="1.0" encoding="UTF-8" standalone="yes"?>
<Relationships xmlns="http://schemas.openxmlformats.org/package/2006/relationships"><Relationship Id="rId1" Type="http://schemas.openxmlformats.org/officeDocument/2006/relationships/image" Target="../media/image10.emf"/></Relationships>
</file>

<file path=ppt/drawings/_rels/vmlDrawing5.vml.rels><?xml version="1.0" encoding="UTF-8" standalone="yes"?>
<Relationships xmlns="http://schemas.openxmlformats.org/package/2006/relationships"><Relationship Id="rId1" Type="http://schemas.openxmlformats.org/officeDocument/2006/relationships/image" Target="../media/image11.emf"/></Relationships>
</file>

<file path=ppt/drawings/_rels/vmlDrawing6.vml.rels><?xml version="1.0" encoding="UTF-8" standalone="yes"?>
<Relationships xmlns="http://schemas.openxmlformats.org/package/2006/relationships"><Relationship Id="rId1" Type="http://schemas.openxmlformats.org/officeDocument/2006/relationships/image" Target="../media/image10.emf"/></Relationships>
</file>

<file path=ppt/drawings/_rels/vmlDrawing7.vml.rels><?xml version="1.0" encoding="UTF-8" standalone="yes"?>
<Relationships xmlns="http://schemas.openxmlformats.org/package/2006/relationships"><Relationship Id="rId1" Type="http://schemas.openxmlformats.org/officeDocument/2006/relationships/image" Target="../media/image11.emf"/></Relationships>
</file>

<file path=ppt/drawings/_rels/vmlDrawing8.vml.rels><?xml version="1.0" encoding="UTF-8" standalone="yes"?>
<Relationships xmlns="http://schemas.openxmlformats.org/package/2006/relationships"><Relationship Id="rId1" Type="http://schemas.openxmlformats.org/officeDocument/2006/relationships/image" Target="../media/image10.emf"/></Relationships>
</file>

<file path=ppt/drawings/_rels/vmlDrawing9.vml.rels><?xml version="1.0" encoding="UTF-8" standalone="yes"?>
<Relationships xmlns="http://schemas.openxmlformats.org/package/2006/relationships"><Relationship Id="rId1" Type="http://schemas.openxmlformats.org/officeDocument/2006/relationships/image" Target="../media/image11.emf"/></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7.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4" y="1"/>
            <a:ext cx="3038049" cy="464316"/>
          </a:xfrm>
          <a:prstGeom prst="rect">
            <a:avLst/>
          </a:prstGeom>
        </p:spPr>
        <p:txBody>
          <a:bodyPr vert="horz" lIns="87631" tIns="43816" rIns="87631" bIns="43816" rtlCol="0"/>
          <a:lstStyle>
            <a:lvl1pPr algn="l">
              <a:defRPr sz="1100"/>
            </a:lvl1pPr>
          </a:lstStyle>
          <a:p>
            <a:endParaRPr lang="en-US" dirty="0">
              <a:latin typeface="Arial" panose="020B0604020202020204" pitchFamily="34" charset="0"/>
            </a:endParaRPr>
          </a:p>
        </p:txBody>
      </p:sp>
      <p:sp>
        <p:nvSpPr>
          <p:cNvPr id="3" name="Date Placeholder 2"/>
          <p:cNvSpPr>
            <a:spLocks noGrp="1"/>
          </p:cNvSpPr>
          <p:nvPr>
            <p:ph type="dt" sz="quarter" idx="1"/>
          </p:nvPr>
        </p:nvSpPr>
        <p:spPr>
          <a:xfrm>
            <a:off x="3970784" y="1"/>
            <a:ext cx="3038049" cy="464316"/>
          </a:xfrm>
          <a:prstGeom prst="rect">
            <a:avLst/>
          </a:prstGeom>
        </p:spPr>
        <p:txBody>
          <a:bodyPr vert="horz" lIns="87631" tIns="43816" rIns="87631" bIns="43816" rtlCol="0"/>
          <a:lstStyle>
            <a:lvl1pPr algn="r">
              <a:defRPr sz="1100"/>
            </a:lvl1pPr>
          </a:lstStyle>
          <a:p>
            <a:fld id="{B4AD245C-091B-44E2-BFB0-BD94217887F7}" type="datetimeFigureOut">
              <a:rPr lang="en-US" smtClean="0">
                <a:latin typeface="Arial" panose="020B0604020202020204" pitchFamily="34" charset="0"/>
              </a:rPr>
              <a:t>10/19/2021</a:t>
            </a:fld>
            <a:endParaRPr lang="en-US" dirty="0">
              <a:latin typeface="Arial" panose="020B0604020202020204" pitchFamily="34" charset="0"/>
            </a:endParaRPr>
          </a:p>
        </p:txBody>
      </p:sp>
      <p:sp>
        <p:nvSpPr>
          <p:cNvPr id="4" name="Footer Placeholder 3"/>
          <p:cNvSpPr>
            <a:spLocks noGrp="1"/>
          </p:cNvSpPr>
          <p:nvPr>
            <p:ph type="ftr" sz="quarter" idx="2"/>
          </p:nvPr>
        </p:nvSpPr>
        <p:spPr>
          <a:xfrm>
            <a:off x="4" y="8830644"/>
            <a:ext cx="3038049" cy="464316"/>
          </a:xfrm>
          <a:prstGeom prst="rect">
            <a:avLst/>
          </a:prstGeom>
        </p:spPr>
        <p:txBody>
          <a:bodyPr vert="horz" lIns="87631" tIns="43816" rIns="87631" bIns="43816" rtlCol="0" anchor="b"/>
          <a:lstStyle>
            <a:lvl1pPr algn="l">
              <a:defRPr sz="1100"/>
            </a:lvl1pPr>
          </a:lstStyle>
          <a:p>
            <a:endParaRPr lang="en-US" dirty="0">
              <a:latin typeface="Arial" panose="020B0604020202020204" pitchFamily="34" charset="0"/>
            </a:endParaRPr>
          </a:p>
        </p:txBody>
      </p:sp>
      <p:sp>
        <p:nvSpPr>
          <p:cNvPr id="5" name="Slide Number Placeholder 4"/>
          <p:cNvSpPr>
            <a:spLocks noGrp="1"/>
          </p:cNvSpPr>
          <p:nvPr>
            <p:ph type="sldNum" sz="quarter" idx="3"/>
          </p:nvPr>
        </p:nvSpPr>
        <p:spPr>
          <a:xfrm>
            <a:off x="3970784" y="8830644"/>
            <a:ext cx="3038049" cy="464316"/>
          </a:xfrm>
          <a:prstGeom prst="rect">
            <a:avLst/>
          </a:prstGeom>
        </p:spPr>
        <p:txBody>
          <a:bodyPr vert="horz" lIns="87631" tIns="43816" rIns="87631" bIns="43816" rtlCol="0" anchor="b"/>
          <a:lstStyle>
            <a:lvl1pPr algn="r">
              <a:defRPr sz="1100"/>
            </a:lvl1pPr>
          </a:lstStyle>
          <a:p>
            <a:fld id="{9A913F39-CFF6-40F1-84D1-700840B41EAB}" type="slidenum">
              <a:rPr lang="en-US" smtClean="0">
                <a:latin typeface="Arial" panose="020B0604020202020204" pitchFamily="34" charset="0"/>
              </a:rPr>
              <a:t>‹#›</a:t>
            </a:fld>
            <a:endParaRPr lang="en-US" dirty="0">
              <a:latin typeface="Arial" panose="020B0604020202020204" pitchFamily="34" charset="0"/>
            </a:endParaRPr>
          </a:p>
        </p:txBody>
      </p:sp>
    </p:spTree>
    <p:extLst>
      <p:ext uri="{BB962C8B-B14F-4D97-AF65-F5344CB8AC3E}">
        <p14:creationId xmlns:p14="http://schemas.microsoft.com/office/powerpoint/2010/main" val="1954813182"/>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6.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1"/>
            <a:ext cx="3037840" cy="464820"/>
          </a:xfrm>
          <a:prstGeom prst="rect">
            <a:avLst/>
          </a:prstGeom>
        </p:spPr>
        <p:txBody>
          <a:bodyPr vert="horz" lIns="94923" tIns="47461" rIns="94923" bIns="47461" rtlCol="0"/>
          <a:lstStyle>
            <a:lvl1pPr algn="l">
              <a:defRPr sz="1200">
                <a:latin typeface="Arial" panose="020B0604020202020204" pitchFamily="34" charset="0"/>
              </a:defRPr>
            </a:lvl1pPr>
          </a:lstStyle>
          <a:p>
            <a:endParaRPr lang="en-US" dirty="0"/>
          </a:p>
        </p:txBody>
      </p:sp>
      <p:sp>
        <p:nvSpPr>
          <p:cNvPr id="3" name="Date Placeholder 2"/>
          <p:cNvSpPr>
            <a:spLocks noGrp="1"/>
          </p:cNvSpPr>
          <p:nvPr>
            <p:ph type="dt" idx="1"/>
          </p:nvPr>
        </p:nvSpPr>
        <p:spPr>
          <a:xfrm>
            <a:off x="3970939" y="1"/>
            <a:ext cx="3037840" cy="464820"/>
          </a:xfrm>
          <a:prstGeom prst="rect">
            <a:avLst/>
          </a:prstGeom>
        </p:spPr>
        <p:txBody>
          <a:bodyPr vert="horz" lIns="94923" tIns="47461" rIns="94923" bIns="47461" rtlCol="0"/>
          <a:lstStyle>
            <a:lvl1pPr algn="r">
              <a:defRPr sz="1200">
                <a:latin typeface="Arial" panose="020B0604020202020204" pitchFamily="34" charset="0"/>
              </a:defRPr>
            </a:lvl1pPr>
          </a:lstStyle>
          <a:p>
            <a:fld id="{0BA5BBE4-AEA3-489A-A28E-0C2FAF2506E3}" type="datetimeFigureOut">
              <a:rPr lang="en-US" smtClean="0"/>
              <a:pPr/>
              <a:t>10/19/2021</a:t>
            </a:fld>
            <a:endParaRPr lang="en-US" dirty="0"/>
          </a:p>
        </p:txBody>
      </p:sp>
      <p:sp>
        <p:nvSpPr>
          <p:cNvPr id="4" name="Slide Image Placeholder 3"/>
          <p:cNvSpPr>
            <a:spLocks noGrp="1" noRot="1" noChangeAspect="1"/>
          </p:cNvSpPr>
          <p:nvPr>
            <p:ph type="sldImg" idx="2"/>
          </p:nvPr>
        </p:nvSpPr>
        <p:spPr>
          <a:xfrm>
            <a:off x="407988" y="698500"/>
            <a:ext cx="6194425" cy="3484563"/>
          </a:xfrm>
          <a:prstGeom prst="rect">
            <a:avLst/>
          </a:prstGeom>
          <a:noFill/>
          <a:ln w="12700">
            <a:solidFill>
              <a:prstClr val="black"/>
            </a:solidFill>
          </a:ln>
        </p:spPr>
        <p:txBody>
          <a:bodyPr vert="horz" lIns="94923" tIns="47461" rIns="94923" bIns="47461" rtlCol="0" anchor="ctr"/>
          <a:lstStyle/>
          <a:p>
            <a:endParaRPr lang="en-GB" dirty="0"/>
          </a:p>
        </p:txBody>
      </p:sp>
      <p:sp>
        <p:nvSpPr>
          <p:cNvPr id="5" name="Notes Placeholder 4"/>
          <p:cNvSpPr>
            <a:spLocks noGrp="1"/>
          </p:cNvSpPr>
          <p:nvPr>
            <p:ph type="body" sz="quarter" idx="3"/>
          </p:nvPr>
        </p:nvSpPr>
        <p:spPr>
          <a:xfrm>
            <a:off x="701040" y="4415791"/>
            <a:ext cx="5608320" cy="4183380"/>
          </a:xfrm>
          <a:prstGeom prst="rect">
            <a:avLst/>
          </a:prstGeom>
        </p:spPr>
        <p:txBody>
          <a:bodyPr vert="horz" lIns="94923" tIns="47461" rIns="94923" bIns="47461" rtlCol="0">
            <a:normAutofit/>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6" name="Footer Placeholder 5"/>
          <p:cNvSpPr>
            <a:spLocks noGrp="1"/>
          </p:cNvSpPr>
          <p:nvPr>
            <p:ph type="ftr" sz="quarter" idx="4"/>
          </p:nvPr>
        </p:nvSpPr>
        <p:spPr>
          <a:xfrm>
            <a:off x="0" y="8829968"/>
            <a:ext cx="3037840" cy="464820"/>
          </a:xfrm>
          <a:prstGeom prst="rect">
            <a:avLst/>
          </a:prstGeom>
        </p:spPr>
        <p:txBody>
          <a:bodyPr vert="horz" lIns="94923" tIns="47461" rIns="94923" bIns="47461" rtlCol="0" anchor="b"/>
          <a:lstStyle>
            <a:lvl1pPr algn="l">
              <a:defRPr sz="1200">
                <a:latin typeface="Arial" panose="020B0604020202020204" pitchFamily="34" charset="0"/>
              </a:defRPr>
            </a:lvl1pPr>
          </a:lstStyle>
          <a:p>
            <a:endParaRPr lang="en-US" dirty="0"/>
          </a:p>
        </p:txBody>
      </p:sp>
      <p:sp>
        <p:nvSpPr>
          <p:cNvPr id="7" name="Slide Number Placeholder 6"/>
          <p:cNvSpPr>
            <a:spLocks noGrp="1"/>
          </p:cNvSpPr>
          <p:nvPr>
            <p:ph type="sldNum" sz="quarter" idx="5"/>
          </p:nvPr>
        </p:nvSpPr>
        <p:spPr>
          <a:xfrm>
            <a:off x="3970939" y="8829968"/>
            <a:ext cx="3037840" cy="464820"/>
          </a:xfrm>
          <a:prstGeom prst="rect">
            <a:avLst/>
          </a:prstGeom>
        </p:spPr>
        <p:txBody>
          <a:bodyPr vert="horz" lIns="94923" tIns="47461" rIns="94923" bIns="47461" rtlCol="0" anchor="b"/>
          <a:lstStyle>
            <a:lvl1pPr algn="r">
              <a:defRPr sz="1200">
                <a:latin typeface="Arial" panose="020B0604020202020204" pitchFamily="34" charset="0"/>
              </a:defRPr>
            </a:lvl1pPr>
          </a:lstStyle>
          <a:p>
            <a:fld id="{C0F4A2C8-6C88-4E71-83EE-698B9D4FE22F}" type="slidenum">
              <a:rPr lang="en-US" smtClean="0"/>
              <a:pPr/>
              <a:t>‹#›</a:t>
            </a:fld>
            <a:endParaRPr lang="en-US" dirty="0"/>
          </a:p>
        </p:txBody>
      </p:sp>
    </p:spTree>
    <p:extLst>
      <p:ext uri="{BB962C8B-B14F-4D97-AF65-F5344CB8AC3E}">
        <p14:creationId xmlns:p14="http://schemas.microsoft.com/office/powerpoint/2010/main" val="1904730299"/>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Arial" panose="020B0604020202020204" pitchFamily="34" charset="0"/>
        <a:ea typeface="+mn-ea"/>
        <a:cs typeface="+mn-cs"/>
      </a:defRPr>
    </a:lvl1pPr>
    <a:lvl2pPr marL="457200" algn="l" defTabSz="914400" rtl="0" eaLnBrk="1" latinLnBrk="0" hangingPunct="1">
      <a:defRPr sz="1200" kern="1200">
        <a:solidFill>
          <a:schemeClr val="tx1"/>
        </a:solidFill>
        <a:latin typeface="Arial" panose="020B0604020202020204" pitchFamily="34" charset="0"/>
        <a:ea typeface="+mn-ea"/>
        <a:cs typeface="+mn-cs"/>
      </a:defRPr>
    </a:lvl2pPr>
    <a:lvl3pPr marL="914400" algn="l" defTabSz="914400" rtl="0" eaLnBrk="1" latinLnBrk="0" hangingPunct="1">
      <a:defRPr sz="1200" kern="1200">
        <a:solidFill>
          <a:schemeClr val="tx1"/>
        </a:solidFill>
        <a:latin typeface="Arial" panose="020B0604020202020204" pitchFamily="34" charset="0"/>
        <a:ea typeface="+mn-ea"/>
        <a:cs typeface="+mn-cs"/>
      </a:defRPr>
    </a:lvl3pPr>
    <a:lvl4pPr marL="1371600" algn="l" defTabSz="914400" rtl="0" eaLnBrk="1" latinLnBrk="0" hangingPunct="1">
      <a:defRPr sz="1200" kern="1200">
        <a:solidFill>
          <a:schemeClr val="tx1"/>
        </a:solidFill>
        <a:latin typeface="Arial" panose="020B0604020202020204" pitchFamily="34" charset="0"/>
        <a:ea typeface="+mn-ea"/>
        <a:cs typeface="+mn-cs"/>
      </a:defRPr>
    </a:lvl4pPr>
    <a:lvl5pPr marL="1828800" algn="l" defTabSz="914400" rtl="0" eaLnBrk="1" latinLnBrk="0" hangingPunct="1">
      <a:defRPr sz="1200" kern="1200">
        <a:solidFill>
          <a:schemeClr val="tx1"/>
        </a:solidFill>
        <a:latin typeface="Arial" panose="020B0604020202020204" pitchFamily="34"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407988" y="698500"/>
            <a:ext cx="6194425" cy="3484563"/>
          </a:xfrm>
        </p:spPr>
      </p:sp>
      <p:sp>
        <p:nvSpPr>
          <p:cNvPr id="3" name="Notes Placeholder 2"/>
          <p:cNvSpPr>
            <a:spLocks noGrp="1"/>
          </p:cNvSpPr>
          <p:nvPr>
            <p:ph type="body" idx="1"/>
          </p:nvPr>
        </p:nvSpPr>
        <p:spPr/>
        <p:txBody>
          <a:bodyPr/>
          <a:lstStyle/>
          <a:p>
            <a:endParaRPr lang="en-ZA" dirty="0"/>
          </a:p>
        </p:txBody>
      </p:sp>
      <p:sp>
        <p:nvSpPr>
          <p:cNvPr id="4" name="Slide Number Placeholder 3"/>
          <p:cNvSpPr>
            <a:spLocks noGrp="1"/>
          </p:cNvSpPr>
          <p:nvPr>
            <p:ph type="sldNum" sz="quarter" idx="5"/>
          </p:nvPr>
        </p:nvSpPr>
        <p:spPr/>
        <p:txBody>
          <a:bodyPr/>
          <a:lstStyle/>
          <a:p>
            <a:fld id="{C0F4A2C8-6C88-4E71-83EE-698B9D4FE22F}" type="slidenum">
              <a:rPr lang="en-US" smtClean="0"/>
              <a:pPr/>
              <a:t>1</a:t>
            </a:fld>
            <a:endParaRPr lang="en-US" dirty="0"/>
          </a:p>
        </p:txBody>
      </p:sp>
    </p:spTree>
    <p:extLst>
      <p:ext uri="{BB962C8B-B14F-4D97-AF65-F5344CB8AC3E}">
        <p14:creationId xmlns:p14="http://schemas.microsoft.com/office/powerpoint/2010/main" val="2666187830"/>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407988" y="698500"/>
            <a:ext cx="6194425" cy="3484563"/>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C0F4A2C8-6C88-4E71-83EE-698B9D4FE22F}" type="slidenum">
              <a:rPr lang="en-US" smtClean="0"/>
              <a:pPr/>
              <a:t>3</a:t>
            </a:fld>
            <a:endParaRPr lang="en-US" dirty="0"/>
          </a:p>
        </p:txBody>
      </p:sp>
    </p:spTree>
    <p:extLst>
      <p:ext uri="{BB962C8B-B14F-4D97-AF65-F5344CB8AC3E}">
        <p14:creationId xmlns:p14="http://schemas.microsoft.com/office/powerpoint/2010/main" val="352236217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09538" y="741363"/>
            <a:ext cx="6578600" cy="3700462"/>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C0F4A2C8-6C88-4E71-83EE-698B9D4FE22F}" type="slidenum">
              <a:rPr lang="en-US" smtClean="0"/>
              <a:pPr/>
              <a:t>5</a:t>
            </a:fld>
            <a:endParaRPr lang="en-US" dirty="0"/>
          </a:p>
        </p:txBody>
      </p:sp>
    </p:spTree>
    <p:extLst>
      <p:ext uri="{BB962C8B-B14F-4D97-AF65-F5344CB8AC3E}">
        <p14:creationId xmlns:p14="http://schemas.microsoft.com/office/powerpoint/2010/main" val="329247643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idx="10"/>
          </p:nvPr>
        </p:nvSpPr>
        <p:spPr/>
        <p:txBody>
          <a:bodyPr/>
          <a:lstStyle/>
          <a:p>
            <a:pPr algn="r">
              <a:buClr>
                <a:schemeClr val="dk1"/>
              </a:buClr>
            </a:pPr>
            <a:fld id="{00000000-1234-1234-1234-123412341234}" type="slidenum">
              <a:rPr lang="en-US">
                <a:solidFill>
                  <a:schemeClr val="dk1"/>
                </a:solidFill>
                <a:latin typeface="Calibri"/>
                <a:ea typeface="Calibri"/>
                <a:cs typeface="Calibri"/>
                <a:sym typeface="Calibri"/>
              </a:rPr>
              <a:pPr algn="r">
                <a:buClr>
                  <a:schemeClr val="dk1"/>
                </a:buClr>
              </a:pPr>
              <a:t>14</a:t>
            </a:fld>
            <a:endParaRPr lang="en-US">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34142729"/>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png"/><Relationship Id="rId1" Type="http://schemas.openxmlformats.org/officeDocument/2006/relationships/slideMaster" Target="../slideMasters/slideMaster1.xml"/><Relationship Id="rId4" Type="http://schemas.openxmlformats.org/officeDocument/2006/relationships/image" Target="../media/image3.emf"/></Relationships>
</file>

<file path=ppt/slideLayouts/_rels/slideLayout2.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Master" Target="../slideMasters/slideMaster1.xml"/><Relationship Id="rId4" Type="http://schemas.openxmlformats.org/officeDocument/2006/relationships/image" Target="../media/image6.png"/></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7.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2.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image" Target="../media/image8.png"/><Relationship Id="rId1" Type="http://schemas.openxmlformats.org/officeDocument/2006/relationships/slideMaster" Target="../slideMasters/slideMaster1.xml"/></Relationships>
</file>

<file path=ppt/slideLayouts/_rels/slideLayout23.xml.rels><?xml version="1.0" encoding="UTF-8" standalone="yes"?>
<Relationships xmlns="http://schemas.openxmlformats.org/package/2006/relationships"><Relationship Id="rId3" Type="http://schemas.openxmlformats.org/officeDocument/2006/relationships/slideMaster" Target="../slideMasters/slideMaster2.xml"/><Relationship Id="rId2" Type="http://schemas.openxmlformats.org/officeDocument/2006/relationships/tags" Target="../tags/tag19.xml"/><Relationship Id="rId1" Type="http://schemas.openxmlformats.org/officeDocument/2006/relationships/vmlDrawing" Target="../drawings/vmlDrawing2.vml"/><Relationship Id="rId5" Type="http://schemas.openxmlformats.org/officeDocument/2006/relationships/image" Target="../media/image11.emf"/><Relationship Id="rId4" Type="http://schemas.openxmlformats.org/officeDocument/2006/relationships/oleObject" Target="../embeddings/oleObject2.bin"/></Relationships>
</file>

<file path=ppt/slideLayouts/_rels/slideLayout24.xml.rels><?xml version="1.0" encoding="UTF-8" standalone="yes"?>
<Relationships xmlns="http://schemas.openxmlformats.org/package/2006/relationships"><Relationship Id="rId8" Type="http://schemas.openxmlformats.org/officeDocument/2006/relationships/image" Target="../media/image3.emf"/><Relationship Id="rId3" Type="http://schemas.openxmlformats.org/officeDocument/2006/relationships/slideMaster" Target="../slideMasters/slideMaster2.xml"/><Relationship Id="rId7" Type="http://schemas.openxmlformats.org/officeDocument/2006/relationships/image" Target="../media/image14.jpeg"/><Relationship Id="rId2" Type="http://schemas.openxmlformats.org/officeDocument/2006/relationships/tags" Target="../tags/tag20.xml"/><Relationship Id="rId1" Type="http://schemas.openxmlformats.org/officeDocument/2006/relationships/vmlDrawing" Target="../drawings/vmlDrawing3.vml"/><Relationship Id="rId6" Type="http://schemas.openxmlformats.org/officeDocument/2006/relationships/image" Target="../media/image13.png"/><Relationship Id="rId5" Type="http://schemas.openxmlformats.org/officeDocument/2006/relationships/image" Target="../media/image12.emf"/><Relationship Id="rId4" Type="http://schemas.openxmlformats.org/officeDocument/2006/relationships/oleObject" Target="../embeddings/oleObject3.bin"/></Relationships>
</file>

<file path=ppt/slideLayouts/_rels/slideLayout25.xml.rels><?xml version="1.0" encoding="UTF-8" standalone="yes"?>
<Relationships xmlns="http://schemas.openxmlformats.org/package/2006/relationships"><Relationship Id="rId3" Type="http://schemas.openxmlformats.org/officeDocument/2006/relationships/slideMaster" Target="../slideMasters/slideMaster3.xml"/><Relationship Id="rId2" Type="http://schemas.openxmlformats.org/officeDocument/2006/relationships/tags" Target="../tags/tag38.xml"/><Relationship Id="rId1" Type="http://schemas.openxmlformats.org/officeDocument/2006/relationships/vmlDrawing" Target="../drawings/vmlDrawing5.vml"/><Relationship Id="rId5" Type="http://schemas.openxmlformats.org/officeDocument/2006/relationships/image" Target="../media/image11.emf"/><Relationship Id="rId4" Type="http://schemas.openxmlformats.org/officeDocument/2006/relationships/oleObject" Target="../embeddings/oleObject5.bin"/></Relationships>
</file>

<file path=ppt/slideLayouts/_rels/slideLayout26.xml.rels><?xml version="1.0" encoding="UTF-8" standalone="yes"?>
<Relationships xmlns="http://schemas.openxmlformats.org/package/2006/relationships"><Relationship Id="rId3" Type="http://schemas.openxmlformats.org/officeDocument/2006/relationships/slideMaster" Target="../slideMasters/slideMaster4.xml"/><Relationship Id="rId2" Type="http://schemas.openxmlformats.org/officeDocument/2006/relationships/tags" Target="../tags/tag56.xml"/><Relationship Id="rId1" Type="http://schemas.openxmlformats.org/officeDocument/2006/relationships/vmlDrawing" Target="../drawings/vmlDrawing7.vml"/><Relationship Id="rId5" Type="http://schemas.openxmlformats.org/officeDocument/2006/relationships/image" Target="../media/image11.emf"/><Relationship Id="rId4" Type="http://schemas.openxmlformats.org/officeDocument/2006/relationships/oleObject" Target="../embeddings/oleObject5.bin"/></Relationships>
</file>

<file path=ppt/slideLayouts/_rels/slideLayout27.xml.rels><?xml version="1.0" encoding="UTF-8" standalone="yes"?>
<Relationships xmlns="http://schemas.openxmlformats.org/package/2006/relationships"><Relationship Id="rId3" Type="http://schemas.openxmlformats.org/officeDocument/2006/relationships/slideMaster" Target="../slideMasters/slideMaster5.xml"/><Relationship Id="rId2" Type="http://schemas.openxmlformats.org/officeDocument/2006/relationships/tags" Target="../tags/tag74.xml"/><Relationship Id="rId1" Type="http://schemas.openxmlformats.org/officeDocument/2006/relationships/vmlDrawing" Target="../drawings/vmlDrawing9.vml"/><Relationship Id="rId5" Type="http://schemas.openxmlformats.org/officeDocument/2006/relationships/image" Target="../media/image11.emf"/><Relationship Id="rId4" Type="http://schemas.openxmlformats.org/officeDocument/2006/relationships/oleObject" Target="../embeddings/oleObject7.bin"/></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1">
    <p:spTree>
      <p:nvGrpSpPr>
        <p:cNvPr id="1" name=""/>
        <p:cNvGrpSpPr/>
        <p:nvPr/>
      </p:nvGrpSpPr>
      <p:grpSpPr>
        <a:xfrm>
          <a:off x="0" y="0"/>
          <a:ext cx="0" cy="0"/>
          <a:chOff x="0" y="0"/>
          <a:chExt cx="0" cy="0"/>
        </a:xfrm>
      </p:grpSpPr>
      <p:pic>
        <p:nvPicPr>
          <p:cNvPr id="10" name="Picture 9"/>
          <p:cNvPicPr/>
          <p:nvPr userDrawn="1"/>
        </p:nvPicPr>
        <p:blipFill>
          <a:blip r:embed="rId2">
            <a:extLst>
              <a:ext uri="{28A0092B-C50C-407E-A947-70E740481C1C}">
                <a14:useLocalDpi xmlns:a14="http://schemas.microsoft.com/office/drawing/2010/main" val="0"/>
              </a:ext>
            </a:extLst>
          </a:blip>
          <a:srcRect/>
          <a:stretch>
            <a:fillRect/>
          </a:stretch>
        </p:blipFill>
        <p:spPr bwMode="auto">
          <a:xfrm>
            <a:off x="1" y="-1"/>
            <a:ext cx="12209684" cy="4214371"/>
          </a:xfrm>
          <a:prstGeom prst="rect">
            <a:avLst/>
          </a:prstGeom>
          <a:noFill/>
        </p:spPr>
      </p:pic>
      <p:sp>
        <p:nvSpPr>
          <p:cNvPr id="2" name="Title 1"/>
          <p:cNvSpPr>
            <a:spLocks noGrp="1"/>
          </p:cNvSpPr>
          <p:nvPr>
            <p:ph type="title"/>
          </p:nvPr>
        </p:nvSpPr>
        <p:spPr>
          <a:xfrm>
            <a:off x="838200" y="5088058"/>
            <a:ext cx="10515600" cy="836657"/>
          </a:xfrm>
        </p:spPr>
        <p:txBody>
          <a:bodyPr/>
          <a:lstStyle/>
          <a:p>
            <a:r>
              <a:rPr lang="en-US" dirty="0"/>
              <a:t>Click to edit Master title style</a:t>
            </a:r>
          </a:p>
        </p:txBody>
      </p:sp>
      <p:sp>
        <p:nvSpPr>
          <p:cNvPr id="7" name="Text Placeholder 6"/>
          <p:cNvSpPr>
            <a:spLocks noGrp="1"/>
          </p:cNvSpPr>
          <p:nvPr>
            <p:ph type="body" sz="quarter" idx="10" hasCustomPrompt="1"/>
          </p:nvPr>
        </p:nvSpPr>
        <p:spPr>
          <a:xfrm>
            <a:off x="838200" y="5924714"/>
            <a:ext cx="10515600" cy="354500"/>
          </a:xfrm>
        </p:spPr>
        <p:txBody>
          <a:bodyPr/>
          <a:lstStyle>
            <a:lvl1pPr>
              <a:defRPr cap="all" baseline="0">
                <a:latin typeface="+mj-lt"/>
              </a:defRPr>
            </a:lvl1pPr>
          </a:lstStyle>
          <a:p>
            <a:pPr lvl="0"/>
            <a:r>
              <a:rPr lang="en-US" dirty="0"/>
              <a:t>Edit Master Subtitle Style</a:t>
            </a:r>
          </a:p>
        </p:txBody>
      </p:sp>
      <p:pic>
        <p:nvPicPr>
          <p:cNvPr id="11" name="Picture 10"/>
          <p:cNvPicPr/>
          <p:nvPr userDrawn="1"/>
        </p:nvPicPr>
        <p:blipFill>
          <a:blip r:embed="rId3" cstate="hqprint">
            <a:clrChange>
              <a:clrFrom>
                <a:srgbClr val="FFFFFF"/>
              </a:clrFrom>
              <a:clrTo>
                <a:srgbClr val="FFFFFF">
                  <a:alpha val="0"/>
                </a:srgbClr>
              </a:clrTo>
            </a:clrChange>
            <a:extLst>
              <a:ext uri="{28A0092B-C50C-407E-A947-70E740481C1C}">
                <a14:useLocalDpi xmlns:a14="http://schemas.microsoft.com/office/drawing/2010/main" val="0"/>
              </a:ext>
            </a:extLst>
          </a:blip>
          <a:stretch>
            <a:fillRect/>
          </a:stretch>
        </p:blipFill>
        <p:spPr>
          <a:xfrm>
            <a:off x="9803866" y="4343298"/>
            <a:ext cx="2037927" cy="679450"/>
          </a:xfrm>
          <a:prstGeom prst="rect">
            <a:avLst/>
          </a:prstGeom>
          <a:effectLst>
            <a:glow rad="101600">
              <a:schemeClr val="bg1">
                <a:alpha val="60000"/>
              </a:schemeClr>
            </a:glow>
          </a:effectLst>
        </p:spPr>
      </p:pic>
      <p:pic>
        <p:nvPicPr>
          <p:cNvPr id="12" name="Picture 11"/>
          <p:cNvPicPr/>
          <p:nvPr userDrawn="1"/>
        </p:nvPicPr>
        <p:blipFill>
          <a:blip r:embed="rId4">
            <a:extLst>
              <a:ext uri="{28A0092B-C50C-407E-A947-70E740481C1C}">
                <a14:useLocalDpi xmlns:a14="http://schemas.microsoft.com/office/drawing/2010/main" val="0"/>
              </a:ext>
            </a:extLst>
          </a:blip>
          <a:stretch>
            <a:fillRect/>
          </a:stretch>
        </p:blipFill>
        <p:spPr>
          <a:xfrm>
            <a:off x="250085" y="4409973"/>
            <a:ext cx="2396067" cy="546100"/>
          </a:xfrm>
          <a:prstGeom prst="rect">
            <a:avLst/>
          </a:prstGeom>
        </p:spPr>
      </p:pic>
      <p:sp>
        <p:nvSpPr>
          <p:cNvPr id="14" name="Text Placeholder 13"/>
          <p:cNvSpPr>
            <a:spLocks noGrp="1"/>
          </p:cNvSpPr>
          <p:nvPr>
            <p:ph type="body" sz="quarter" idx="11" hasCustomPrompt="1"/>
          </p:nvPr>
        </p:nvSpPr>
        <p:spPr>
          <a:xfrm>
            <a:off x="838201" y="6357011"/>
            <a:ext cx="2961217" cy="252055"/>
          </a:xfrm>
        </p:spPr>
        <p:txBody>
          <a:bodyPr>
            <a:noAutofit/>
          </a:bodyPr>
          <a:lstStyle>
            <a:lvl1pPr>
              <a:defRPr sz="1400"/>
            </a:lvl1pPr>
          </a:lstStyle>
          <a:p>
            <a:pPr lvl="0"/>
            <a:r>
              <a:rPr lang="en-US" dirty="0"/>
              <a:t>June 23, 2017</a:t>
            </a:r>
          </a:p>
        </p:txBody>
      </p:sp>
    </p:spTree>
    <p:extLst>
      <p:ext uri="{BB962C8B-B14F-4D97-AF65-F5344CB8AC3E}">
        <p14:creationId xmlns:p14="http://schemas.microsoft.com/office/powerpoint/2010/main" val="1170230522"/>
      </p:ext>
    </p:extLst>
  </p:cSld>
  <p:clrMapOvr>
    <a:masterClrMapping/>
  </p:clrMapOvr>
  <p:transition>
    <p:fade/>
  </p:transition>
</p:sldLayout>
</file>

<file path=ppt/slideLayouts/slideLayout2.xml><?xml version="1.0" encoding="utf-8"?>
<p:sldLayout xmlns:a="http://schemas.openxmlformats.org/drawingml/2006/main" xmlns:r="http://schemas.openxmlformats.org/officeDocument/2006/relationships" xmlns:p="http://schemas.openxmlformats.org/presentationml/2006/main" showMasterSp="0" preserve="1" userDrawn="1">
  <p:cSld name="1_Title slide with text only or primary image">
    <p:bg>
      <p:bgPr>
        <a:blipFill dpi="0" rotWithShape="1">
          <a:blip r:embed="rId2">
            <a:lum/>
          </a:blip>
          <a:srcRect/>
          <a:stretch>
            <a:fillRect l="-1000" r="-1000"/>
          </a:stretch>
        </a:blipFill>
        <a:effectLst/>
      </p:bgPr>
    </p:bg>
    <p:spTree>
      <p:nvGrpSpPr>
        <p:cNvPr id="1" name=""/>
        <p:cNvGrpSpPr/>
        <p:nvPr/>
      </p:nvGrpSpPr>
      <p:grpSpPr>
        <a:xfrm>
          <a:off x="0" y="0"/>
          <a:ext cx="0" cy="0"/>
          <a:chOff x="0" y="0"/>
          <a:chExt cx="0" cy="0"/>
        </a:xfrm>
      </p:grpSpPr>
      <p:sp>
        <p:nvSpPr>
          <p:cNvPr id="9" name="Date Placeholder 8"/>
          <p:cNvSpPr>
            <a:spLocks noGrp="1"/>
          </p:cNvSpPr>
          <p:nvPr>
            <p:ph type="dt" sz="half" idx="11"/>
          </p:nvPr>
        </p:nvSpPr>
        <p:spPr/>
        <p:txBody>
          <a:bodyPr/>
          <a:lstStyle>
            <a:lvl1pPr>
              <a:defRPr>
                <a:solidFill>
                  <a:schemeClr val="bg1"/>
                </a:solidFill>
              </a:defRPr>
            </a:lvl1pPr>
          </a:lstStyle>
          <a:p>
            <a:fld id="{8E7BFCBD-187F-415F-B591-87E77A25790A}" type="datetimeFigureOut">
              <a:rPr lang="en-US" smtClean="0"/>
              <a:pPr/>
              <a:t>10/19/2021</a:t>
            </a:fld>
            <a:endParaRPr lang="en-US" dirty="0"/>
          </a:p>
        </p:txBody>
      </p:sp>
      <p:sp>
        <p:nvSpPr>
          <p:cNvPr id="11" name="Slide Number Placeholder 10"/>
          <p:cNvSpPr>
            <a:spLocks noGrp="1"/>
          </p:cNvSpPr>
          <p:nvPr>
            <p:ph type="sldNum" sz="quarter" idx="13"/>
          </p:nvPr>
        </p:nvSpPr>
        <p:spPr/>
        <p:txBody>
          <a:bodyPr/>
          <a:lstStyle>
            <a:lvl1pPr>
              <a:defRPr>
                <a:solidFill>
                  <a:schemeClr val="bg1"/>
                </a:solidFill>
              </a:defRPr>
            </a:lvl1pPr>
          </a:lstStyle>
          <a:p>
            <a:fld id="{6652347D-A1BD-466C-AC33-29B61A3E69AB}" type="slidenum">
              <a:rPr lang="en-US" smtClean="0"/>
              <a:pPr/>
              <a:t>‹#›</a:t>
            </a:fld>
            <a:endParaRPr lang="en-US" dirty="0"/>
          </a:p>
        </p:txBody>
      </p:sp>
      <p:sp>
        <p:nvSpPr>
          <p:cNvPr id="12" name="Title 11"/>
          <p:cNvSpPr>
            <a:spLocks noGrp="1"/>
          </p:cNvSpPr>
          <p:nvPr>
            <p:ph type="title"/>
          </p:nvPr>
        </p:nvSpPr>
        <p:spPr>
          <a:xfrm>
            <a:off x="914400" y="1767210"/>
            <a:ext cx="6946537" cy="1890394"/>
          </a:xfrm>
        </p:spPr>
        <p:txBody>
          <a:bodyPr anchor="b" anchorCtr="0">
            <a:noAutofit/>
          </a:bodyPr>
          <a:lstStyle>
            <a:lvl1pPr>
              <a:defRPr sz="3200">
                <a:solidFill>
                  <a:schemeClr val="bg1"/>
                </a:solidFill>
              </a:defRPr>
            </a:lvl1pPr>
          </a:lstStyle>
          <a:p>
            <a:r>
              <a:rPr lang="en-US"/>
              <a:t>Click to edit Master title style</a:t>
            </a:r>
            <a:endParaRPr lang="en-US" dirty="0"/>
          </a:p>
        </p:txBody>
      </p:sp>
      <p:sp>
        <p:nvSpPr>
          <p:cNvPr id="15" name="Text Placeholder 4"/>
          <p:cNvSpPr>
            <a:spLocks noGrp="1"/>
          </p:cNvSpPr>
          <p:nvPr>
            <p:ph type="body" sz="quarter" idx="14"/>
          </p:nvPr>
        </p:nvSpPr>
        <p:spPr>
          <a:xfrm rot="16200000">
            <a:off x="10697289" y="1436283"/>
            <a:ext cx="2743200" cy="175433"/>
          </a:xfrm>
        </p:spPr>
        <p:txBody>
          <a:bodyPr>
            <a:spAutoFit/>
          </a:bodyPr>
          <a:lstStyle>
            <a:lvl1pPr marL="0" indent="0" algn="r">
              <a:buNone/>
              <a:defRPr sz="600" cap="all" baseline="0">
                <a:solidFill>
                  <a:srgbClr val="FFFFFF"/>
                </a:solidFill>
              </a:defRPr>
            </a:lvl1pPr>
            <a:lvl2pPr marL="230187" indent="0">
              <a:buNone/>
              <a:defRPr sz="1800">
                <a:solidFill>
                  <a:schemeClr val="bg1"/>
                </a:solidFill>
              </a:defRPr>
            </a:lvl2pPr>
            <a:lvl3pPr marL="460375" indent="0">
              <a:buNone/>
              <a:defRPr sz="1600">
                <a:solidFill>
                  <a:schemeClr val="bg1"/>
                </a:solidFill>
              </a:defRPr>
            </a:lvl3pPr>
            <a:lvl4pPr marL="684212" indent="0">
              <a:buNone/>
              <a:defRPr sz="1400">
                <a:solidFill>
                  <a:schemeClr val="bg1"/>
                </a:solidFill>
              </a:defRPr>
            </a:lvl4pPr>
            <a:lvl5pPr marL="1025525" indent="0">
              <a:buNone/>
              <a:defRPr sz="1200">
                <a:solidFill>
                  <a:schemeClr val="bg1"/>
                </a:solidFill>
              </a:defRPr>
            </a:lvl5pPr>
          </a:lstStyle>
          <a:p>
            <a:pPr lvl="0"/>
            <a:r>
              <a:rPr lang="en-US"/>
              <a:t>Edit Master text styles</a:t>
            </a:r>
          </a:p>
        </p:txBody>
      </p:sp>
      <p:sp>
        <p:nvSpPr>
          <p:cNvPr id="16" name="Subtitle 2"/>
          <p:cNvSpPr>
            <a:spLocks noGrp="1"/>
          </p:cNvSpPr>
          <p:nvPr>
            <p:ph type="subTitle" idx="1" hasCustomPrompt="1"/>
          </p:nvPr>
        </p:nvSpPr>
        <p:spPr>
          <a:xfrm>
            <a:off x="914400" y="4027710"/>
            <a:ext cx="4572000" cy="1600200"/>
          </a:xfrm>
          <a:effectLst>
            <a:outerShdw blurRad="254000" dir="5400000" algn="tl" rotWithShape="0">
              <a:srgbClr val="000000">
                <a:alpha val="40000"/>
              </a:srgbClr>
            </a:outerShdw>
          </a:effectLst>
        </p:spPr>
        <p:txBody>
          <a:bodyPr>
            <a:normAutofit/>
          </a:bodyPr>
          <a:lstStyle>
            <a:lvl1pPr marL="0" indent="0" algn="l">
              <a:buNone/>
              <a:defRPr sz="1800">
                <a:solidFill>
                  <a:schemeClr val="bg1"/>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a:t>CLICK TO EDIT MASTER SUBTITLE STYLE</a:t>
            </a:r>
          </a:p>
        </p:txBody>
      </p:sp>
      <p:cxnSp>
        <p:nvCxnSpPr>
          <p:cNvPr id="17" name="Straight Connector 16"/>
          <p:cNvCxnSpPr/>
          <p:nvPr userDrawn="1"/>
        </p:nvCxnSpPr>
        <p:spPr>
          <a:xfrm>
            <a:off x="1016000" y="3842657"/>
            <a:ext cx="426720" cy="0"/>
          </a:xfrm>
          <a:prstGeom prst="line">
            <a:avLst/>
          </a:prstGeom>
          <a:ln w="19050">
            <a:solidFill>
              <a:srgbClr val="FFFFFF"/>
            </a:solidFill>
          </a:ln>
          <a:effectLst>
            <a:outerShdw blurRad="254000" dir="2700000" algn="tl" rotWithShape="0">
              <a:srgbClr val="000000">
                <a:alpha val="40000"/>
              </a:srgbClr>
            </a:outerShdw>
          </a:effectLst>
        </p:spPr>
        <p:style>
          <a:lnRef idx="2">
            <a:schemeClr val="accent1"/>
          </a:lnRef>
          <a:fillRef idx="0">
            <a:schemeClr val="accent1"/>
          </a:fillRef>
          <a:effectRef idx="1">
            <a:schemeClr val="accent1"/>
          </a:effectRef>
          <a:fontRef idx="minor">
            <a:schemeClr val="tx1"/>
          </a:fontRef>
        </p:style>
      </p:cxnSp>
      <p:pic>
        <p:nvPicPr>
          <p:cNvPr id="18" name="Picture 17" descr="USAID_Logo_White_v02.png"/>
          <p:cNvPicPr>
            <a:picLocks noChangeAspect="1"/>
          </p:cNvPicPr>
          <p:nvPr userDrawn="1"/>
        </p:nvPicPr>
        <p:blipFill>
          <a:blip r:embed="rId3" cstate="print">
            <a:extLst>
              <a:ext uri="{28A0092B-C50C-407E-A947-70E740481C1C}">
                <a14:useLocalDpi xmlns:a14="http://schemas.microsoft.com/office/drawing/2010/main"/>
              </a:ext>
            </a:extLst>
          </a:blip>
          <a:stretch>
            <a:fillRect/>
          </a:stretch>
        </p:blipFill>
        <p:spPr>
          <a:xfrm>
            <a:off x="911740" y="685800"/>
            <a:ext cx="2438400" cy="544010"/>
          </a:xfrm>
          <a:prstGeom prst="rect">
            <a:avLst/>
          </a:prstGeom>
          <a:effectLst>
            <a:outerShdw blurRad="254000" dir="2700000" algn="tl" rotWithShape="0">
              <a:srgbClr val="000000">
                <a:alpha val="20000"/>
              </a:srgbClr>
            </a:outerShdw>
          </a:effectLst>
        </p:spPr>
      </p:pic>
      <p:pic>
        <p:nvPicPr>
          <p:cNvPr id="14" name="Picture 2" descr="Power Africa"/>
          <p:cNvPicPr>
            <a:picLocks noChangeAspect="1" noChangeArrowheads="1"/>
          </p:cNvPicPr>
          <p:nvPr userDrawn="1"/>
        </p:nvPicPr>
        <p:blipFill>
          <a:blip r:embed="rId4">
            <a:extLst>
              <a:ext uri="{28A0092B-C50C-407E-A947-70E740481C1C}">
                <a14:useLocalDpi xmlns:a14="http://schemas.microsoft.com/office/drawing/2010/main" val="0"/>
              </a:ext>
            </a:extLst>
          </a:blip>
          <a:srcRect/>
          <a:stretch>
            <a:fillRect/>
          </a:stretch>
        </p:blipFill>
        <p:spPr bwMode="auto">
          <a:xfrm>
            <a:off x="4781117" y="586952"/>
            <a:ext cx="2438400" cy="81015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265321436"/>
      </p:ext>
    </p:extLst>
  </p:cSld>
  <p:clrMapOvr>
    <a:masterClrMapping/>
  </p:clrMapOvr>
  <p:transition>
    <p:fade/>
  </p:transition>
</p:sldLayout>
</file>

<file path=ppt/slideLayouts/slideLayout3.xml><?xml version="1.0" encoding="utf-8"?>
<p:sldLayout xmlns:a="http://schemas.openxmlformats.org/drawingml/2006/main" xmlns:r="http://schemas.openxmlformats.org/officeDocument/2006/relationships" xmlns:p="http://schemas.openxmlformats.org/presentationml/2006/main" type="title" preserve="1">
  <p:cSld name="Title Slide">
    <p:bg>
      <p:bgPr>
        <a:solidFill>
          <a:schemeClr val="accent2"/>
        </a:solidFill>
        <a:effectLst/>
      </p:bgPr>
    </p:bg>
    <p:spTree>
      <p:nvGrpSpPr>
        <p:cNvPr id="1" name=""/>
        <p:cNvGrpSpPr/>
        <p:nvPr/>
      </p:nvGrpSpPr>
      <p:grpSpPr>
        <a:xfrm>
          <a:off x="0" y="0"/>
          <a:ext cx="0" cy="0"/>
          <a:chOff x="0" y="0"/>
          <a:chExt cx="0" cy="0"/>
        </a:xfrm>
      </p:grpSpPr>
      <p:sp>
        <p:nvSpPr>
          <p:cNvPr id="2" name="Title 1"/>
          <p:cNvSpPr>
            <a:spLocks noGrp="1"/>
          </p:cNvSpPr>
          <p:nvPr>
            <p:ph type="ctrTitle" hasCustomPrompt="1"/>
          </p:nvPr>
        </p:nvSpPr>
        <p:spPr>
          <a:xfrm>
            <a:off x="1524000" y="765312"/>
            <a:ext cx="6162765" cy="2387600"/>
          </a:xfrm>
        </p:spPr>
        <p:txBody>
          <a:bodyPr anchor="t" anchorCtr="0">
            <a:normAutofit/>
          </a:bodyPr>
          <a:lstStyle>
            <a:lvl1pPr algn="l">
              <a:defRPr sz="3200">
                <a:solidFill>
                  <a:schemeClr val="bg1"/>
                </a:solidFill>
              </a:defRPr>
            </a:lvl1pPr>
          </a:lstStyle>
          <a:p>
            <a:r>
              <a:rPr lang="en-US" dirty="0"/>
              <a:t>Divider Title Goes Here and can run Several lines</a:t>
            </a:r>
          </a:p>
        </p:txBody>
      </p:sp>
      <p:sp>
        <p:nvSpPr>
          <p:cNvPr id="3" name="Subtitle 2"/>
          <p:cNvSpPr>
            <a:spLocks noGrp="1"/>
          </p:cNvSpPr>
          <p:nvPr>
            <p:ph type="subTitle" idx="1"/>
          </p:nvPr>
        </p:nvSpPr>
        <p:spPr>
          <a:xfrm>
            <a:off x="1524000" y="3253582"/>
            <a:ext cx="6162765" cy="1655762"/>
          </a:xfrm>
        </p:spPr>
        <p:txBody>
          <a:bodyPr/>
          <a:lstStyle>
            <a:lvl1pPr marL="0" indent="0" algn="l">
              <a:buNone/>
              <a:defRPr sz="1800" cap="all" baseline="0">
                <a:solidFill>
                  <a:schemeClr val="bg1"/>
                </a:solidFill>
              </a:defRPr>
            </a:lvl1pPr>
            <a:lvl2pPr marL="342900" indent="0" algn="ctr">
              <a:buNone/>
              <a:defRPr sz="1500"/>
            </a:lvl2pPr>
            <a:lvl3pPr marL="685800" indent="0" algn="ctr">
              <a:buNone/>
              <a:defRPr sz="1350"/>
            </a:lvl3pPr>
            <a:lvl4pPr marL="1028700" indent="0" algn="ctr">
              <a:buNone/>
              <a:defRPr sz="1200"/>
            </a:lvl4pPr>
            <a:lvl5pPr marL="1371600" indent="0" algn="ctr">
              <a:buNone/>
              <a:defRPr sz="1200"/>
            </a:lvl5pPr>
            <a:lvl6pPr marL="1714500" indent="0" algn="ctr">
              <a:buNone/>
              <a:defRPr sz="1200"/>
            </a:lvl6pPr>
            <a:lvl7pPr marL="2057400" indent="0" algn="ctr">
              <a:buNone/>
              <a:defRPr sz="1200"/>
            </a:lvl7pPr>
            <a:lvl8pPr marL="2400300" indent="0" algn="ctr">
              <a:buNone/>
              <a:defRPr sz="1200"/>
            </a:lvl8pPr>
            <a:lvl9pPr marL="2743200" indent="0" algn="ctr">
              <a:buNone/>
              <a:defRPr sz="1200"/>
            </a:lvl9pPr>
          </a:lstStyle>
          <a:p>
            <a:r>
              <a:rPr lang="en-US" dirty="0"/>
              <a:t>Click to edit Master subtitle style</a:t>
            </a:r>
          </a:p>
        </p:txBody>
      </p:sp>
      <p:pic>
        <p:nvPicPr>
          <p:cNvPr id="7" name="Picture 6" descr="USAID_Logo_White_v02.png"/>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914400" y="5795554"/>
            <a:ext cx="2752669" cy="614124"/>
          </a:xfrm>
          <a:prstGeom prst="rect">
            <a:avLst/>
          </a:prstGeom>
        </p:spPr>
      </p:pic>
      <p:sp>
        <p:nvSpPr>
          <p:cNvPr id="11" name="Slide Number Placeholder 4"/>
          <p:cNvSpPr txBox="1">
            <a:spLocks/>
          </p:cNvSpPr>
          <p:nvPr userDrawn="1"/>
        </p:nvSpPr>
        <p:spPr>
          <a:xfrm>
            <a:off x="9144000" y="6530079"/>
            <a:ext cx="2844800" cy="184666"/>
          </a:xfrm>
          <a:prstGeom prst="rect">
            <a:avLst/>
          </a:prstGeom>
        </p:spPr>
        <p:txBody>
          <a:bodyPr vert="horz" lIns="91440" tIns="45720" rIns="91440" bIns="45720" rtlCol="0" anchor="ctr">
            <a:spAutoFit/>
          </a:bodyPr>
          <a:lstStyle>
            <a:defPPr>
              <a:defRPr lang="en-US"/>
            </a:defPPr>
            <a:lvl1pPr marL="0" algn="r" defTabSz="457200" rtl="0" eaLnBrk="1" latinLnBrk="0" hangingPunct="1">
              <a:defRPr sz="600" b="0" i="0" kern="1200">
                <a:solidFill>
                  <a:srgbClr val="FFFFFF"/>
                </a:solidFill>
                <a:latin typeface="Gill Sans MT"/>
                <a:ea typeface="+mn-ea"/>
                <a:cs typeface="Gill Sans MT"/>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marL="0" marR="0" lvl="0" indent="0" algn="r" defTabSz="457200" rtl="0" eaLnBrk="1" fontAlgn="auto" latinLnBrk="0" hangingPunct="1">
              <a:lnSpc>
                <a:spcPct val="100000"/>
              </a:lnSpc>
              <a:spcBef>
                <a:spcPts val="0"/>
              </a:spcBef>
              <a:spcAft>
                <a:spcPts val="0"/>
              </a:spcAft>
              <a:buClrTx/>
              <a:buSzTx/>
              <a:buFontTx/>
              <a:buNone/>
              <a:tabLst/>
              <a:defRPr/>
            </a:pPr>
            <a:fld id="{42782948-4DBE-204D-AB9E-B65E067054AE}" type="slidenum">
              <a:rPr kumimoji="0" lang="en-US" sz="600" b="0" i="0" u="none" strike="noStrike" kern="1200" cap="none" spc="0" normalizeH="0" baseline="0" noProof="0" smtClean="0">
                <a:ln>
                  <a:noFill/>
                </a:ln>
                <a:solidFill>
                  <a:schemeClr val="bg1"/>
                </a:solidFill>
                <a:effectLst/>
                <a:uLnTx/>
                <a:uFillTx/>
                <a:latin typeface="Gill Sans MT"/>
                <a:ea typeface="+mn-ea"/>
              </a:rPr>
              <a:pPr marL="0" marR="0" lvl="0" indent="0" algn="r" defTabSz="457200" rtl="0" eaLnBrk="1" fontAlgn="auto" latinLnBrk="0" hangingPunct="1">
                <a:lnSpc>
                  <a:spcPct val="100000"/>
                </a:lnSpc>
                <a:spcBef>
                  <a:spcPts val="0"/>
                </a:spcBef>
                <a:spcAft>
                  <a:spcPts val="0"/>
                </a:spcAft>
                <a:buClrTx/>
                <a:buSzTx/>
                <a:buFontTx/>
                <a:buNone/>
                <a:tabLst/>
                <a:defRPr/>
              </a:pPr>
              <a:t>‹#›</a:t>
            </a:fld>
            <a:endParaRPr kumimoji="0" lang="en-US" sz="600" b="0" i="0" u="none" strike="noStrike" kern="1200" cap="none" spc="0" normalizeH="0" baseline="0" noProof="0" dirty="0">
              <a:ln>
                <a:noFill/>
              </a:ln>
              <a:solidFill>
                <a:schemeClr val="bg1"/>
              </a:solidFill>
              <a:effectLst/>
              <a:uLnTx/>
              <a:uFillTx/>
              <a:latin typeface="Gill Sans MT"/>
              <a:ea typeface="+mn-ea"/>
            </a:endParaRPr>
          </a:p>
        </p:txBody>
      </p:sp>
      <p:pic>
        <p:nvPicPr>
          <p:cNvPr id="13" name="Picture 2" descr="Power Africa"/>
          <p:cNvPicPr>
            <a:picLocks noChangeAspect="1" noChangeArrowheads="1"/>
          </p:cNvPicPr>
          <p:nvPr userDrawn="1"/>
        </p:nvPicPr>
        <p:blipFill>
          <a:blip r:embed="rId3">
            <a:extLst>
              <a:ext uri="{28A0092B-C50C-407E-A947-70E740481C1C}">
                <a14:useLocalDpi xmlns:a14="http://schemas.microsoft.com/office/drawing/2010/main" val="0"/>
              </a:ext>
            </a:extLst>
          </a:blip>
          <a:srcRect/>
          <a:stretch>
            <a:fillRect/>
          </a:stretch>
        </p:blipFill>
        <p:spPr bwMode="auto">
          <a:xfrm>
            <a:off x="9137095" y="5719927"/>
            <a:ext cx="2438400" cy="810152"/>
          </a:xfrm>
          <a:prstGeom prst="rect">
            <a:avLst/>
          </a:prstGeom>
          <a:noFill/>
          <a:extLst>
            <a:ext uri="{909E8E84-426E-40DD-AFC4-6F175D3DCCD1}">
              <a14:hiddenFill xmlns:a14="http://schemas.microsoft.com/office/drawing/2010/main">
                <a:solidFill>
                  <a:srgbClr val="FFFFFF"/>
                </a:solidFill>
              </a14:hiddenFill>
            </a:ext>
          </a:extLst>
        </p:spPr>
      </p:pic>
      <p:sp>
        <p:nvSpPr>
          <p:cNvPr id="4" name="Rectangle 3"/>
          <p:cNvSpPr/>
          <p:nvPr userDrawn="1"/>
        </p:nvSpPr>
        <p:spPr>
          <a:xfrm>
            <a:off x="10552720" y="-8467"/>
            <a:ext cx="1639147" cy="973667"/>
          </a:xfrm>
          <a:prstGeom prst="rect">
            <a:avLst/>
          </a:prstGeom>
          <a:solidFill>
            <a:srgbClr val="C2113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p>
        </p:txBody>
      </p:sp>
    </p:spTree>
    <p:extLst>
      <p:ext uri="{BB962C8B-B14F-4D97-AF65-F5344CB8AC3E}">
        <p14:creationId xmlns:p14="http://schemas.microsoft.com/office/powerpoint/2010/main" val="4241135871"/>
      </p:ext>
    </p:extLst>
  </p:cSld>
  <p:clrMapOvr>
    <a:masterClrMapping/>
  </p:clrMapOvr>
  <p:hf hdr="0" dt="0"/>
</p:sldLayout>
</file>

<file path=ppt/slideLayouts/slideLayout4.xml><?xml version="1.0" encoding="utf-8"?>
<p:sldLayout xmlns:a="http://schemas.openxmlformats.org/drawingml/2006/main" xmlns:r="http://schemas.openxmlformats.org/officeDocument/2006/relationships" xmlns:p="http://schemas.openxmlformats.org/presentationml/2006/main" type="title" preserve="1">
  <p:cSld name="1_Title Slide">
    <p:bg>
      <p:bgPr>
        <a:solidFill>
          <a:schemeClr val="accent1"/>
        </a:solidFill>
        <a:effectLst/>
      </p:bgPr>
    </p:bg>
    <p:spTree>
      <p:nvGrpSpPr>
        <p:cNvPr id="1" name=""/>
        <p:cNvGrpSpPr/>
        <p:nvPr/>
      </p:nvGrpSpPr>
      <p:grpSpPr>
        <a:xfrm>
          <a:off x="0" y="0"/>
          <a:ext cx="0" cy="0"/>
          <a:chOff x="0" y="0"/>
          <a:chExt cx="0" cy="0"/>
        </a:xfrm>
      </p:grpSpPr>
      <p:sp>
        <p:nvSpPr>
          <p:cNvPr id="2" name="Title 1"/>
          <p:cNvSpPr>
            <a:spLocks noGrp="1"/>
          </p:cNvSpPr>
          <p:nvPr>
            <p:ph type="ctrTitle" hasCustomPrompt="1"/>
          </p:nvPr>
        </p:nvSpPr>
        <p:spPr>
          <a:xfrm>
            <a:off x="1524000" y="765312"/>
            <a:ext cx="6162765" cy="2387600"/>
          </a:xfrm>
        </p:spPr>
        <p:txBody>
          <a:bodyPr anchor="t" anchorCtr="0">
            <a:normAutofit/>
          </a:bodyPr>
          <a:lstStyle>
            <a:lvl1pPr algn="l">
              <a:defRPr sz="3200">
                <a:solidFill>
                  <a:schemeClr val="bg1"/>
                </a:solidFill>
              </a:defRPr>
            </a:lvl1pPr>
          </a:lstStyle>
          <a:p>
            <a:r>
              <a:rPr lang="en-US" dirty="0"/>
              <a:t>Divider Title Goes Here and can run Several lines</a:t>
            </a:r>
          </a:p>
        </p:txBody>
      </p:sp>
      <p:sp>
        <p:nvSpPr>
          <p:cNvPr id="3" name="Subtitle 2"/>
          <p:cNvSpPr>
            <a:spLocks noGrp="1"/>
          </p:cNvSpPr>
          <p:nvPr>
            <p:ph type="subTitle" idx="1"/>
          </p:nvPr>
        </p:nvSpPr>
        <p:spPr>
          <a:xfrm>
            <a:off x="1524000" y="3253582"/>
            <a:ext cx="6162765" cy="1655762"/>
          </a:xfrm>
        </p:spPr>
        <p:txBody>
          <a:bodyPr/>
          <a:lstStyle>
            <a:lvl1pPr marL="0" indent="0" algn="l">
              <a:buNone/>
              <a:defRPr sz="1800" cap="all" baseline="0">
                <a:solidFill>
                  <a:schemeClr val="bg1"/>
                </a:solidFill>
              </a:defRPr>
            </a:lvl1pPr>
            <a:lvl2pPr marL="342900" indent="0" algn="ctr">
              <a:buNone/>
              <a:defRPr sz="1500"/>
            </a:lvl2pPr>
            <a:lvl3pPr marL="685800" indent="0" algn="ctr">
              <a:buNone/>
              <a:defRPr sz="1350"/>
            </a:lvl3pPr>
            <a:lvl4pPr marL="1028700" indent="0" algn="ctr">
              <a:buNone/>
              <a:defRPr sz="1200"/>
            </a:lvl4pPr>
            <a:lvl5pPr marL="1371600" indent="0" algn="ctr">
              <a:buNone/>
              <a:defRPr sz="1200"/>
            </a:lvl5pPr>
            <a:lvl6pPr marL="1714500" indent="0" algn="ctr">
              <a:buNone/>
              <a:defRPr sz="1200"/>
            </a:lvl6pPr>
            <a:lvl7pPr marL="2057400" indent="0" algn="ctr">
              <a:buNone/>
              <a:defRPr sz="1200"/>
            </a:lvl7pPr>
            <a:lvl8pPr marL="2400300" indent="0" algn="ctr">
              <a:buNone/>
              <a:defRPr sz="1200"/>
            </a:lvl8pPr>
            <a:lvl9pPr marL="2743200" indent="0" algn="ctr">
              <a:buNone/>
              <a:defRPr sz="1200"/>
            </a:lvl9pPr>
          </a:lstStyle>
          <a:p>
            <a:r>
              <a:rPr lang="en-US"/>
              <a:t>Click to edit Master subtitle style</a:t>
            </a:r>
            <a:endParaRPr lang="en-US" dirty="0"/>
          </a:p>
        </p:txBody>
      </p:sp>
      <p:sp>
        <p:nvSpPr>
          <p:cNvPr id="11" name="Slide Number Placeholder 4"/>
          <p:cNvSpPr txBox="1">
            <a:spLocks/>
          </p:cNvSpPr>
          <p:nvPr userDrawn="1"/>
        </p:nvSpPr>
        <p:spPr>
          <a:xfrm>
            <a:off x="9144000" y="6530079"/>
            <a:ext cx="2844800" cy="184666"/>
          </a:xfrm>
          <a:prstGeom prst="rect">
            <a:avLst/>
          </a:prstGeom>
        </p:spPr>
        <p:txBody>
          <a:bodyPr vert="horz" lIns="91440" tIns="45720" rIns="91440" bIns="45720" rtlCol="0" anchor="ctr">
            <a:spAutoFit/>
          </a:bodyPr>
          <a:lstStyle>
            <a:defPPr>
              <a:defRPr lang="en-US"/>
            </a:defPPr>
            <a:lvl1pPr marL="0" algn="r" defTabSz="457200" rtl="0" eaLnBrk="1" latinLnBrk="0" hangingPunct="1">
              <a:defRPr sz="600" b="0" i="0" kern="1200">
                <a:solidFill>
                  <a:srgbClr val="FFFFFF"/>
                </a:solidFill>
                <a:latin typeface="Gill Sans MT"/>
                <a:ea typeface="+mn-ea"/>
                <a:cs typeface="Gill Sans MT"/>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marL="0" marR="0" lvl="0" indent="0" algn="r" defTabSz="457200" rtl="0" eaLnBrk="1" fontAlgn="auto" latinLnBrk="0" hangingPunct="1">
              <a:lnSpc>
                <a:spcPct val="100000"/>
              </a:lnSpc>
              <a:spcBef>
                <a:spcPts val="0"/>
              </a:spcBef>
              <a:spcAft>
                <a:spcPts val="0"/>
              </a:spcAft>
              <a:buClrTx/>
              <a:buSzTx/>
              <a:buFontTx/>
              <a:buNone/>
              <a:tabLst/>
              <a:defRPr/>
            </a:pPr>
            <a:fld id="{42782948-4DBE-204D-AB9E-B65E067054AE}" type="slidenum">
              <a:rPr kumimoji="0" lang="en-US" sz="600" b="0" i="0" u="none" strike="noStrike" kern="1200" cap="none" spc="0" normalizeH="0" baseline="0" noProof="0" smtClean="0">
                <a:ln>
                  <a:noFill/>
                </a:ln>
                <a:solidFill>
                  <a:schemeClr val="bg1"/>
                </a:solidFill>
                <a:effectLst/>
                <a:uLnTx/>
                <a:uFillTx/>
                <a:latin typeface="Gill Sans MT"/>
                <a:ea typeface="+mn-ea"/>
              </a:rPr>
              <a:pPr marL="0" marR="0" lvl="0" indent="0" algn="r" defTabSz="457200" rtl="0" eaLnBrk="1" fontAlgn="auto" latinLnBrk="0" hangingPunct="1">
                <a:lnSpc>
                  <a:spcPct val="100000"/>
                </a:lnSpc>
                <a:spcBef>
                  <a:spcPts val="0"/>
                </a:spcBef>
                <a:spcAft>
                  <a:spcPts val="0"/>
                </a:spcAft>
                <a:buClrTx/>
                <a:buSzTx/>
                <a:buFontTx/>
                <a:buNone/>
                <a:tabLst/>
                <a:defRPr/>
              </a:pPr>
              <a:t>‹#›</a:t>
            </a:fld>
            <a:endParaRPr kumimoji="0" lang="en-US" sz="600" b="0" i="0" u="none" strike="noStrike" kern="1200" cap="none" spc="0" normalizeH="0" baseline="0" noProof="0" dirty="0">
              <a:ln>
                <a:noFill/>
              </a:ln>
              <a:solidFill>
                <a:schemeClr val="bg1"/>
              </a:solidFill>
              <a:effectLst/>
              <a:uLnTx/>
              <a:uFillTx/>
              <a:latin typeface="Gill Sans MT"/>
              <a:ea typeface="+mn-ea"/>
            </a:endParaRPr>
          </a:p>
        </p:txBody>
      </p:sp>
      <p:pic>
        <p:nvPicPr>
          <p:cNvPr id="12" name="Picture 2" descr="Power Africa"/>
          <p:cNvPicPr>
            <a:picLocks noChangeAspect="1" noChangeArrowheads="1"/>
          </p:cNvPicPr>
          <p:nvPr userDrawn="1"/>
        </p:nvPicPr>
        <p:blipFill>
          <a:blip r:embed="rId2">
            <a:extLst>
              <a:ext uri="{28A0092B-C50C-407E-A947-70E740481C1C}">
                <a14:useLocalDpi xmlns:a14="http://schemas.microsoft.com/office/drawing/2010/main" val="0"/>
              </a:ext>
            </a:extLst>
          </a:blip>
          <a:srcRect/>
          <a:stretch>
            <a:fillRect/>
          </a:stretch>
        </p:blipFill>
        <p:spPr bwMode="auto">
          <a:xfrm>
            <a:off x="9137095" y="5719927"/>
            <a:ext cx="2438400" cy="810152"/>
          </a:xfrm>
          <a:prstGeom prst="rect">
            <a:avLst/>
          </a:prstGeom>
          <a:noFill/>
          <a:extLst>
            <a:ext uri="{909E8E84-426E-40DD-AFC4-6F175D3DCCD1}">
              <a14:hiddenFill xmlns:a14="http://schemas.microsoft.com/office/drawing/2010/main">
                <a:solidFill>
                  <a:srgbClr val="FFFFFF"/>
                </a:solidFill>
              </a14:hiddenFill>
            </a:ext>
          </a:extLst>
        </p:spPr>
      </p:pic>
      <p:pic>
        <p:nvPicPr>
          <p:cNvPr id="13" name="Picture 12" descr="USAID_Logo_White_v02.png"/>
          <p:cNvPicPr>
            <a:picLocks noChangeAspect="1"/>
          </p:cNvPicPr>
          <p:nvPr userDrawn="1"/>
        </p:nvPicPr>
        <p:blipFill>
          <a:blip r:embed="rId3" cstate="print">
            <a:extLst>
              <a:ext uri="{28A0092B-C50C-407E-A947-70E740481C1C}">
                <a14:useLocalDpi xmlns:a14="http://schemas.microsoft.com/office/drawing/2010/main"/>
              </a:ext>
            </a:extLst>
          </a:blip>
          <a:stretch>
            <a:fillRect/>
          </a:stretch>
        </p:blipFill>
        <p:spPr>
          <a:xfrm>
            <a:off x="914400" y="5795554"/>
            <a:ext cx="2752669" cy="614124"/>
          </a:xfrm>
          <a:prstGeom prst="rect">
            <a:avLst/>
          </a:prstGeom>
        </p:spPr>
      </p:pic>
    </p:spTree>
    <p:extLst>
      <p:ext uri="{BB962C8B-B14F-4D97-AF65-F5344CB8AC3E}">
        <p14:creationId xmlns:p14="http://schemas.microsoft.com/office/powerpoint/2010/main" val="575529014"/>
      </p:ext>
    </p:extLst>
  </p:cSld>
  <p:clrMapOvr>
    <a:masterClrMapping/>
  </p:clrMapOvr>
  <p:hf hdr="0" dt="0"/>
</p:sldLayout>
</file>

<file path=ppt/slideLayouts/slideLayout5.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203201" y="167415"/>
            <a:ext cx="11670271" cy="836657"/>
          </a:xfrm>
        </p:spPr>
        <p:txBody>
          <a:bodyPr anchor="t"/>
          <a:lstStyle/>
          <a:p>
            <a:r>
              <a:rPr lang="en-US"/>
              <a:t>Click to edit Master title style</a:t>
            </a:r>
          </a:p>
        </p:txBody>
      </p:sp>
      <p:sp>
        <p:nvSpPr>
          <p:cNvPr id="3" name="Content Placeholder 2"/>
          <p:cNvSpPr>
            <a:spLocks noGrp="1"/>
          </p:cNvSpPr>
          <p:nvPr>
            <p:ph idx="1"/>
          </p:nvPr>
        </p:nvSpPr>
        <p:spPr>
          <a:xfrm>
            <a:off x="260866" y="1407613"/>
            <a:ext cx="11670271" cy="4351338"/>
          </a:xfrm>
        </p:spPr>
        <p:txBody>
          <a:bodyPr/>
          <a:lstStyle>
            <a:lvl1pPr>
              <a:defRPr lang="en-US" sz="2000" kern="1200" dirty="0" smtClean="0">
                <a:solidFill>
                  <a:schemeClr val="tx1">
                    <a:lumMod val="65000"/>
                    <a:lumOff val="35000"/>
                  </a:schemeClr>
                </a:solidFill>
                <a:latin typeface="+mn-lt"/>
                <a:ea typeface="+mn-ea"/>
                <a:cs typeface="+mn-cs"/>
              </a:defRPr>
            </a:lvl1pPr>
            <a:lvl2pPr marL="688975" indent="-285750">
              <a:buFont typeface="Arial" panose="020B0604020202020204" pitchFamily="34" charset="0"/>
              <a:buChar char="-"/>
              <a:defRPr lang="en-US" sz="1800" kern="1200" dirty="0" smtClean="0">
                <a:solidFill>
                  <a:schemeClr val="tx1">
                    <a:lumMod val="65000"/>
                    <a:lumOff val="35000"/>
                  </a:schemeClr>
                </a:solidFill>
                <a:latin typeface="+mn-lt"/>
                <a:ea typeface="+mn-ea"/>
                <a:cs typeface="+mn-cs"/>
              </a:defRPr>
            </a:lvl2pPr>
            <a:lvl3pPr marL="401638" indent="-285750">
              <a:defRPr lang="en-US" sz="1500" kern="1200" dirty="0" smtClean="0">
                <a:solidFill>
                  <a:schemeClr val="tx1">
                    <a:lumMod val="65000"/>
                    <a:lumOff val="35000"/>
                  </a:schemeClr>
                </a:solidFill>
                <a:latin typeface="+mn-lt"/>
                <a:ea typeface="+mn-ea"/>
                <a:cs typeface="+mn-cs"/>
              </a:defRPr>
            </a:lvl3pPr>
            <a:lvl4pPr>
              <a:defRPr>
                <a:solidFill>
                  <a:schemeClr val="tx1">
                    <a:lumMod val="65000"/>
                    <a:lumOff val="35000"/>
                  </a:schemeClr>
                </a:solidFill>
              </a:defRPr>
            </a:lvl4pPr>
            <a:lvl5pPr>
              <a:defRPr>
                <a:solidFill>
                  <a:schemeClr val="tx1">
                    <a:lumMod val="65000"/>
                    <a:lumOff val="35000"/>
                  </a:schemeClr>
                </a:solidFill>
              </a:defRPr>
            </a:lvl5pPr>
          </a:lstStyle>
          <a:p>
            <a:pPr marL="0" lvl="0" indent="0" algn="l" defTabSz="685800" rtl="0" eaLnBrk="1" latinLnBrk="0" hangingPunct="1">
              <a:lnSpc>
                <a:spcPct val="90000"/>
              </a:lnSpc>
              <a:spcBef>
                <a:spcPts val="750"/>
              </a:spcBef>
              <a:buFont typeface="Arial" panose="020B0604020202020204" pitchFamily="34" charset="0"/>
              <a:buNone/>
            </a:pPr>
            <a:r>
              <a:rPr lang="en-US"/>
              <a:t>Edit Master text styles</a:t>
            </a:r>
          </a:p>
          <a:p>
            <a:pPr marL="0" lvl="1" indent="0" algn="l" defTabSz="685800" rtl="0" eaLnBrk="1" latinLnBrk="0" hangingPunct="1">
              <a:lnSpc>
                <a:spcPct val="90000"/>
              </a:lnSpc>
              <a:spcBef>
                <a:spcPts val="750"/>
              </a:spcBef>
              <a:buFont typeface="Arial" panose="020B0604020202020204" pitchFamily="34" charset="0"/>
              <a:buNone/>
            </a:pPr>
            <a:r>
              <a:rPr lang="en-US"/>
              <a:t>Second level</a:t>
            </a:r>
          </a:p>
          <a:p>
            <a:pPr marL="0" lvl="2" indent="0" algn="l" defTabSz="685800" rtl="0" eaLnBrk="1" latinLnBrk="0" hangingPunct="1">
              <a:lnSpc>
                <a:spcPct val="90000"/>
              </a:lnSpc>
              <a:spcBef>
                <a:spcPts val="750"/>
              </a:spcBef>
              <a:buFont typeface="Arial" panose="020B0604020202020204" pitchFamily="34" charset="0"/>
              <a:buNone/>
            </a:pPr>
            <a:r>
              <a:rPr lang="en-US"/>
              <a:t>Third level</a:t>
            </a:r>
          </a:p>
        </p:txBody>
      </p:sp>
      <p:sp>
        <p:nvSpPr>
          <p:cNvPr id="9" name="Slide Number Placeholder 4"/>
          <p:cNvSpPr txBox="1">
            <a:spLocks/>
          </p:cNvSpPr>
          <p:nvPr userDrawn="1"/>
        </p:nvSpPr>
        <p:spPr>
          <a:xfrm>
            <a:off x="9144000" y="6530079"/>
            <a:ext cx="2844800" cy="184666"/>
          </a:xfrm>
          <a:prstGeom prst="rect">
            <a:avLst/>
          </a:prstGeom>
        </p:spPr>
        <p:txBody>
          <a:bodyPr vert="horz" lIns="91440" tIns="45720" rIns="91440" bIns="45720" rtlCol="0" anchor="ctr">
            <a:spAutoFit/>
          </a:bodyPr>
          <a:lstStyle>
            <a:defPPr>
              <a:defRPr lang="en-US"/>
            </a:defPPr>
            <a:lvl1pPr marL="0" algn="r" defTabSz="457200" rtl="0" eaLnBrk="1" latinLnBrk="0" hangingPunct="1">
              <a:defRPr sz="600" b="0" i="0" kern="1200">
                <a:solidFill>
                  <a:srgbClr val="FFFFFF"/>
                </a:solidFill>
                <a:latin typeface="Gill Sans MT"/>
                <a:ea typeface="+mn-ea"/>
                <a:cs typeface="Gill Sans MT"/>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marL="0" marR="0" lvl="0" indent="0" algn="r" defTabSz="457200" rtl="0" eaLnBrk="1" fontAlgn="auto" latinLnBrk="0" hangingPunct="1">
              <a:lnSpc>
                <a:spcPct val="100000"/>
              </a:lnSpc>
              <a:spcBef>
                <a:spcPts val="0"/>
              </a:spcBef>
              <a:spcAft>
                <a:spcPts val="0"/>
              </a:spcAft>
              <a:buClrTx/>
              <a:buSzTx/>
              <a:buFontTx/>
              <a:buNone/>
              <a:tabLst/>
              <a:defRPr/>
            </a:pPr>
            <a:fld id="{42782948-4DBE-204D-AB9E-B65E067054AE}" type="slidenum">
              <a:rPr kumimoji="0" lang="en-US" sz="600" b="0" i="0" u="none" strike="noStrike" kern="1200" cap="none" spc="0" normalizeH="0" baseline="0" noProof="0" smtClean="0">
                <a:ln>
                  <a:noFill/>
                </a:ln>
                <a:solidFill>
                  <a:schemeClr val="tx1"/>
                </a:solidFill>
                <a:effectLst/>
                <a:uLnTx/>
                <a:uFillTx/>
                <a:latin typeface="+mj-lt"/>
                <a:ea typeface="+mn-ea"/>
              </a:rPr>
              <a:pPr marL="0" marR="0" lvl="0" indent="0" algn="r" defTabSz="457200" rtl="0" eaLnBrk="1" fontAlgn="auto" latinLnBrk="0" hangingPunct="1">
                <a:lnSpc>
                  <a:spcPct val="100000"/>
                </a:lnSpc>
                <a:spcBef>
                  <a:spcPts val="0"/>
                </a:spcBef>
                <a:spcAft>
                  <a:spcPts val="0"/>
                </a:spcAft>
                <a:buClrTx/>
                <a:buSzTx/>
                <a:buFontTx/>
                <a:buNone/>
                <a:tabLst/>
                <a:defRPr/>
              </a:pPr>
              <a:t>‹#›</a:t>
            </a:fld>
            <a:endParaRPr kumimoji="0" lang="en-US" sz="600" b="0" i="0" u="none" strike="noStrike" kern="1200" cap="none" spc="0" normalizeH="0" baseline="0" noProof="0" dirty="0">
              <a:ln>
                <a:noFill/>
              </a:ln>
              <a:solidFill>
                <a:schemeClr val="tx1"/>
              </a:solidFill>
              <a:effectLst/>
              <a:uLnTx/>
              <a:uFillTx/>
              <a:latin typeface="+mj-lt"/>
              <a:ea typeface="+mn-ea"/>
            </a:endParaRPr>
          </a:p>
        </p:txBody>
      </p:sp>
    </p:spTree>
    <p:extLst>
      <p:ext uri="{BB962C8B-B14F-4D97-AF65-F5344CB8AC3E}">
        <p14:creationId xmlns:p14="http://schemas.microsoft.com/office/powerpoint/2010/main" val="4272021468"/>
      </p:ext>
    </p:extLst>
  </p:cSld>
  <p:clrMapOvr>
    <a:masterClrMapping/>
  </p:clrMapOvr>
  <p:hf hdr="0" dt="0"/>
</p:sldLayout>
</file>

<file path=ppt/slideLayouts/slideLayout6.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838200" y="1372779"/>
            <a:ext cx="5181600" cy="4351338"/>
          </a:xfrm>
        </p:spPr>
        <p:txBody>
          <a:bodyPr/>
          <a:lstStyle>
            <a:lvl1pPr>
              <a:defRPr sz="2000">
                <a:solidFill>
                  <a:schemeClr val="tx1">
                    <a:lumMod val="65000"/>
                    <a:lumOff val="35000"/>
                  </a:schemeClr>
                </a:solidFill>
              </a:defRPr>
            </a:lvl1pPr>
            <a:lvl2pPr>
              <a:defRPr>
                <a:solidFill>
                  <a:schemeClr val="tx1">
                    <a:lumMod val="65000"/>
                    <a:lumOff val="35000"/>
                  </a:schemeClr>
                </a:solidFill>
              </a:defRPr>
            </a:lvl2pPr>
            <a:lvl3pPr>
              <a:defRPr>
                <a:solidFill>
                  <a:schemeClr val="tx1">
                    <a:lumMod val="65000"/>
                    <a:lumOff val="35000"/>
                  </a:schemeClr>
                </a:solidFill>
              </a:defRPr>
            </a:lvl3pPr>
            <a:lvl4pPr>
              <a:defRPr>
                <a:solidFill>
                  <a:schemeClr val="tx1">
                    <a:lumMod val="65000"/>
                    <a:lumOff val="35000"/>
                  </a:schemeClr>
                </a:solidFill>
              </a:defRPr>
            </a:lvl4pPr>
            <a:lvl5pPr>
              <a:defRPr>
                <a:solidFill>
                  <a:schemeClr val="tx1">
                    <a:lumMod val="65000"/>
                    <a:lumOff val="35000"/>
                  </a:schemeClr>
                </a:solidFill>
              </a:defRPr>
            </a:lvl5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172200" y="1372779"/>
            <a:ext cx="5181600" cy="4351338"/>
          </a:xfrm>
        </p:spPr>
        <p:txBody>
          <a:bodyPr/>
          <a:lstStyle>
            <a:lvl1pPr>
              <a:defRPr sz="2000">
                <a:solidFill>
                  <a:schemeClr val="tx1">
                    <a:lumMod val="65000"/>
                    <a:lumOff val="35000"/>
                  </a:schemeClr>
                </a:solidFill>
              </a:defRPr>
            </a:lvl1pPr>
            <a:lvl2pPr>
              <a:defRPr>
                <a:solidFill>
                  <a:schemeClr val="tx1">
                    <a:lumMod val="65000"/>
                    <a:lumOff val="35000"/>
                  </a:schemeClr>
                </a:solidFill>
              </a:defRPr>
            </a:lvl2pPr>
            <a:lvl3pPr>
              <a:defRPr>
                <a:solidFill>
                  <a:schemeClr val="tx1">
                    <a:lumMod val="65000"/>
                    <a:lumOff val="35000"/>
                  </a:schemeClr>
                </a:solidFill>
              </a:defRPr>
            </a:lvl3pPr>
            <a:lvl4pPr>
              <a:defRPr>
                <a:solidFill>
                  <a:schemeClr val="tx1">
                    <a:lumMod val="65000"/>
                    <a:lumOff val="35000"/>
                  </a:schemeClr>
                </a:solidFill>
              </a:defRPr>
            </a:lvl4pPr>
            <a:lvl5pPr>
              <a:defRPr>
                <a:solidFill>
                  <a:schemeClr val="tx1">
                    <a:lumMod val="65000"/>
                    <a:lumOff val="35000"/>
                  </a:schemeClr>
                </a:solidFill>
              </a:defRPr>
            </a:lvl5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a:xfrm>
            <a:off x="838200" y="6356352"/>
            <a:ext cx="2743200" cy="365125"/>
          </a:xfrm>
          <a:prstGeom prst="rect">
            <a:avLst/>
          </a:prstGeom>
        </p:spPr>
        <p:txBody>
          <a:bodyPr/>
          <a:lstStyle/>
          <a:p>
            <a:fld id="{C1B2AE59-F515-450A-9264-310179835D84}" type="datetimeFigureOut">
              <a:rPr lang="en-US" smtClean="0"/>
              <a:t>10/19/2021</a:t>
            </a:fld>
            <a:endParaRPr lang="en-US" dirty="0"/>
          </a:p>
        </p:txBody>
      </p:sp>
      <p:sp>
        <p:nvSpPr>
          <p:cNvPr id="6" name="Footer Placeholder 5"/>
          <p:cNvSpPr>
            <a:spLocks noGrp="1"/>
          </p:cNvSpPr>
          <p:nvPr>
            <p:ph type="ftr" sz="quarter" idx="11"/>
          </p:nvPr>
        </p:nvSpPr>
        <p:spPr>
          <a:xfrm>
            <a:off x="4038600" y="6356352"/>
            <a:ext cx="4114800" cy="365125"/>
          </a:xfrm>
          <a:prstGeom prst="rect">
            <a:avLst/>
          </a:prstGeom>
        </p:spPr>
        <p:txBody>
          <a:bodyPr/>
          <a:lstStyle/>
          <a:p>
            <a:endParaRPr lang="en-US" dirty="0"/>
          </a:p>
        </p:txBody>
      </p:sp>
      <p:sp>
        <p:nvSpPr>
          <p:cNvPr id="7" name="Slide Number Placeholder 6"/>
          <p:cNvSpPr>
            <a:spLocks noGrp="1"/>
          </p:cNvSpPr>
          <p:nvPr>
            <p:ph type="sldNum" sz="quarter" idx="12"/>
          </p:nvPr>
        </p:nvSpPr>
        <p:spPr>
          <a:xfrm>
            <a:off x="8610600" y="6356352"/>
            <a:ext cx="2743200" cy="365125"/>
          </a:xfrm>
          <a:prstGeom prst="rect">
            <a:avLst/>
          </a:prstGeom>
        </p:spPr>
        <p:txBody>
          <a:bodyPr/>
          <a:lstStyle/>
          <a:p>
            <a:fld id="{5733B108-F193-4ECA-91A8-60242CE80984}" type="slidenum">
              <a:rPr lang="en-US" smtClean="0"/>
              <a:t>‹#›</a:t>
            </a:fld>
            <a:endParaRPr lang="en-US" dirty="0"/>
          </a:p>
        </p:txBody>
      </p:sp>
    </p:spTree>
    <p:extLst>
      <p:ext uri="{BB962C8B-B14F-4D97-AF65-F5344CB8AC3E}">
        <p14:creationId xmlns:p14="http://schemas.microsoft.com/office/powerpoint/2010/main" val="3172750176"/>
      </p:ext>
    </p:extLst>
  </p:cSld>
  <p:clrMapOvr>
    <a:masterClrMapping/>
  </p:clrMapOvr>
  <p:hf hdr="0" dt="0"/>
</p:sldLayout>
</file>

<file path=ppt/slideLayouts/slideLayout7.xml><?xml version="1.0" encoding="utf-8"?>
<p:sldLayout xmlns:a="http://schemas.openxmlformats.org/drawingml/2006/main" xmlns:r="http://schemas.openxmlformats.org/officeDocument/2006/relationships" xmlns:p="http://schemas.openxmlformats.org/presentationml/2006/main" type="twoObj" preserve="1">
  <p:cSld name="1_Two Content">
    <p:bg>
      <p:bgPr>
        <a:solidFill>
          <a:schemeClr val="bg1"/>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838200" y="1372779"/>
            <a:ext cx="5181600" cy="4351338"/>
          </a:xfrm>
        </p:spPr>
        <p:txBody>
          <a:bodyPr/>
          <a:lstStyle>
            <a:lvl1pPr>
              <a:defRPr sz="2000">
                <a:solidFill>
                  <a:schemeClr val="tx1">
                    <a:lumMod val="65000"/>
                    <a:lumOff val="35000"/>
                  </a:schemeClr>
                </a:solidFill>
              </a:defRPr>
            </a:lvl1pPr>
            <a:lvl2pPr>
              <a:defRPr>
                <a:solidFill>
                  <a:schemeClr val="tx1">
                    <a:lumMod val="65000"/>
                    <a:lumOff val="35000"/>
                  </a:schemeClr>
                </a:solidFill>
              </a:defRPr>
            </a:lvl2pPr>
            <a:lvl3pPr>
              <a:defRPr>
                <a:solidFill>
                  <a:schemeClr val="tx1">
                    <a:lumMod val="65000"/>
                    <a:lumOff val="35000"/>
                  </a:schemeClr>
                </a:solidFill>
              </a:defRPr>
            </a:lvl3pPr>
            <a:lvl4pPr>
              <a:defRPr>
                <a:solidFill>
                  <a:schemeClr val="tx1">
                    <a:lumMod val="65000"/>
                    <a:lumOff val="35000"/>
                  </a:schemeClr>
                </a:solidFill>
              </a:defRPr>
            </a:lvl4pPr>
            <a:lvl5pPr>
              <a:defRPr>
                <a:solidFill>
                  <a:schemeClr val="tx1">
                    <a:lumMod val="65000"/>
                    <a:lumOff val="35000"/>
                  </a:schemeClr>
                </a:solidFill>
              </a:defRPr>
            </a:lvl5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172200" y="1372779"/>
            <a:ext cx="5181600" cy="4351338"/>
          </a:xfrm>
        </p:spPr>
        <p:txBody>
          <a:bodyPr/>
          <a:lstStyle>
            <a:lvl1pPr>
              <a:defRPr sz="2000">
                <a:solidFill>
                  <a:schemeClr val="tx1">
                    <a:lumMod val="65000"/>
                    <a:lumOff val="35000"/>
                  </a:schemeClr>
                </a:solidFill>
              </a:defRPr>
            </a:lvl1pPr>
            <a:lvl2pPr>
              <a:defRPr>
                <a:solidFill>
                  <a:schemeClr val="tx1">
                    <a:lumMod val="65000"/>
                    <a:lumOff val="35000"/>
                  </a:schemeClr>
                </a:solidFill>
              </a:defRPr>
            </a:lvl2pPr>
            <a:lvl3pPr>
              <a:defRPr>
                <a:solidFill>
                  <a:schemeClr val="tx1">
                    <a:lumMod val="65000"/>
                    <a:lumOff val="35000"/>
                  </a:schemeClr>
                </a:solidFill>
              </a:defRPr>
            </a:lvl3pPr>
            <a:lvl4pPr>
              <a:defRPr>
                <a:solidFill>
                  <a:schemeClr val="tx1">
                    <a:lumMod val="65000"/>
                    <a:lumOff val="35000"/>
                  </a:schemeClr>
                </a:solidFill>
              </a:defRPr>
            </a:lvl4pPr>
            <a:lvl5pPr>
              <a:defRPr>
                <a:solidFill>
                  <a:schemeClr val="tx1">
                    <a:lumMod val="65000"/>
                    <a:lumOff val="35000"/>
                  </a:schemeClr>
                </a:solidFill>
              </a:defRPr>
            </a:lvl5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a:xfrm>
            <a:off x="838200" y="6356352"/>
            <a:ext cx="2743200" cy="365125"/>
          </a:xfrm>
          <a:prstGeom prst="rect">
            <a:avLst/>
          </a:prstGeom>
        </p:spPr>
        <p:txBody>
          <a:bodyPr/>
          <a:lstStyle/>
          <a:p>
            <a:fld id="{C1B2AE59-F515-450A-9264-310179835D84}" type="datetimeFigureOut">
              <a:rPr lang="en-US" smtClean="0"/>
              <a:t>10/19/2021</a:t>
            </a:fld>
            <a:endParaRPr lang="en-US" dirty="0"/>
          </a:p>
        </p:txBody>
      </p:sp>
      <p:sp>
        <p:nvSpPr>
          <p:cNvPr id="6" name="Footer Placeholder 5"/>
          <p:cNvSpPr>
            <a:spLocks noGrp="1"/>
          </p:cNvSpPr>
          <p:nvPr>
            <p:ph type="ftr" sz="quarter" idx="11"/>
          </p:nvPr>
        </p:nvSpPr>
        <p:spPr>
          <a:xfrm>
            <a:off x="4038600" y="6356352"/>
            <a:ext cx="4114800" cy="365125"/>
          </a:xfrm>
          <a:prstGeom prst="rect">
            <a:avLst/>
          </a:prstGeom>
        </p:spPr>
        <p:txBody>
          <a:bodyPr/>
          <a:lstStyle/>
          <a:p>
            <a:endParaRPr lang="en-US" dirty="0"/>
          </a:p>
        </p:txBody>
      </p:sp>
      <p:sp>
        <p:nvSpPr>
          <p:cNvPr id="7" name="Slide Number Placeholder 6"/>
          <p:cNvSpPr>
            <a:spLocks noGrp="1"/>
          </p:cNvSpPr>
          <p:nvPr>
            <p:ph type="sldNum" sz="quarter" idx="12"/>
          </p:nvPr>
        </p:nvSpPr>
        <p:spPr>
          <a:xfrm>
            <a:off x="8610600" y="6356352"/>
            <a:ext cx="2743200" cy="365125"/>
          </a:xfrm>
          <a:prstGeom prst="rect">
            <a:avLst/>
          </a:prstGeom>
        </p:spPr>
        <p:txBody>
          <a:bodyPr/>
          <a:lstStyle/>
          <a:p>
            <a:fld id="{5733B108-F193-4ECA-91A8-60242CE80984}" type="slidenum">
              <a:rPr lang="en-US" smtClean="0"/>
              <a:t>‹#›</a:t>
            </a:fld>
            <a:endParaRPr lang="en-US" dirty="0"/>
          </a:p>
        </p:txBody>
      </p:sp>
    </p:spTree>
    <p:extLst>
      <p:ext uri="{BB962C8B-B14F-4D97-AF65-F5344CB8AC3E}">
        <p14:creationId xmlns:p14="http://schemas.microsoft.com/office/powerpoint/2010/main" val="145238559"/>
      </p:ext>
    </p:extLst>
  </p:cSld>
  <p:clrMapOvr>
    <a:masterClrMapping/>
  </p:clrMapOvr>
  <p:hf hdr="0" dt="0"/>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Custom Layou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8E7BFCBD-187F-415F-B591-87E77A25790A}" type="datetimeFigureOut">
              <a:rPr lang="en-US" smtClean="0"/>
              <a:pPr/>
              <a:t>10/19/2021</a:t>
            </a:fld>
            <a:endParaRPr lang="en-US" dirty="0"/>
          </a:p>
        </p:txBody>
      </p:sp>
      <p:sp>
        <p:nvSpPr>
          <p:cNvPr id="4" name="Footer Placeholder 3"/>
          <p:cNvSpPr>
            <a:spLocks noGrp="1"/>
          </p:cNvSpPr>
          <p:nvPr>
            <p:ph type="ftr" sz="quarter" idx="11"/>
          </p:nvPr>
        </p:nvSpPr>
        <p:spPr>
          <a:xfrm>
            <a:off x="4038600" y="6531429"/>
            <a:ext cx="4114800" cy="190046"/>
          </a:xfrm>
          <a:prstGeom prst="rect">
            <a:avLst/>
          </a:prstGeom>
        </p:spPr>
        <p:txBody>
          <a:bodyPr/>
          <a:lstStyle/>
          <a:p>
            <a:endParaRPr lang="en-US" dirty="0"/>
          </a:p>
        </p:txBody>
      </p:sp>
      <p:sp>
        <p:nvSpPr>
          <p:cNvPr id="5" name="Slide Number Placeholder 4"/>
          <p:cNvSpPr>
            <a:spLocks noGrp="1"/>
          </p:cNvSpPr>
          <p:nvPr>
            <p:ph type="sldNum" sz="quarter" idx="12"/>
          </p:nvPr>
        </p:nvSpPr>
        <p:spPr/>
        <p:txBody>
          <a:bodyPr/>
          <a:lstStyle/>
          <a:p>
            <a:fld id="{6652347D-A1BD-466C-AC33-29B61A3E69AB}" type="slidenum">
              <a:rPr lang="en-US" smtClean="0"/>
              <a:pPr/>
              <a:t>‹#›</a:t>
            </a:fld>
            <a:endParaRPr lang="en-US" dirty="0"/>
          </a:p>
        </p:txBody>
      </p:sp>
      <p:sp>
        <p:nvSpPr>
          <p:cNvPr id="6" name="Content Placeholder 2"/>
          <p:cNvSpPr>
            <a:spLocks noGrp="1"/>
          </p:cNvSpPr>
          <p:nvPr>
            <p:ph sz="half" idx="1"/>
          </p:nvPr>
        </p:nvSpPr>
        <p:spPr>
          <a:xfrm>
            <a:off x="838200" y="1372779"/>
            <a:ext cx="3352800" cy="4351338"/>
          </a:xfrm>
        </p:spPr>
        <p:txBody>
          <a:bodyPr/>
          <a:lstStyle>
            <a:lvl1pPr>
              <a:defRPr sz="1800">
                <a:solidFill>
                  <a:schemeClr val="tx1">
                    <a:lumMod val="65000"/>
                    <a:lumOff val="35000"/>
                  </a:schemeClr>
                </a:solidFill>
              </a:defRPr>
            </a:lvl1pPr>
            <a:lvl2pPr>
              <a:defRPr>
                <a:solidFill>
                  <a:schemeClr val="tx1">
                    <a:lumMod val="65000"/>
                    <a:lumOff val="35000"/>
                  </a:schemeClr>
                </a:solidFill>
              </a:defRPr>
            </a:lvl2pPr>
            <a:lvl3pPr>
              <a:defRPr>
                <a:solidFill>
                  <a:schemeClr val="tx1">
                    <a:lumMod val="65000"/>
                    <a:lumOff val="35000"/>
                  </a:schemeClr>
                </a:solidFill>
              </a:defRPr>
            </a:lvl3pPr>
            <a:lvl4pPr>
              <a:defRPr>
                <a:solidFill>
                  <a:schemeClr val="tx1">
                    <a:lumMod val="65000"/>
                    <a:lumOff val="35000"/>
                  </a:schemeClr>
                </a:solidFill>
              </a:defRPr>
            </a:lvl4pPr>
            <a:lvl5pPr>
              <a:defRPr>
                <a:solidFill>
                  <a:schemeClr val="tx1">
                    <a:lumMod val="65000"/>
                    <a:lumOff val="35000"/>
                  </a:schemeClr>
                </a:solidFill>
              </a:defRPr>
            </a:lvl5pPr>
          </a:lstStyle>
          <a:p>
            <a:pPr lvl="0"/>
            <a:r>
              <a:rPr lang="en-US"/>
              <a:t>Edit Master text styles</a:t>
            </a:r>
          </a:p>
          <a:p>
            <a:pPr lvl="1"/>
            <a:r>
              <a:rPr lang="en-US"/>
              <a:t>Second level</a:t>
            </a:r>
          </a:p>
          <a:p>
            <a:pPr lvl="2"/>
            <a:r>
              <a:rPr lang="en-US"/>
              <a:t>Third level</a:t>
            </a:r>
          </a:p>
        </p:txBody>
      </p:sp>
      <p:sp>
        <p:nvSpPr>
          <p:cNvPr id="7" name="Content Placeholder 2"/>
          <p:cNvSpPr>
            <a:spLocks noGrp="1"/>
          </p:cNvSpPr>
          <p:nvPr>
            <p:ph sz="half" idx="13"/>
          </p:nvPr>
        </p:nvSpPr>
        <p:spPr>
          <a:xfrm>
            <a:off x="4419600" y="1372779"/>
            <a:ext cx="3352800" cy="4351338"/>
          </a:xfrm>
        </p:spPr>
        <p:txBody>
          <a:bodyPr/>
          <a:lstStyle>
            <a:lvl1pPr>
              <a:defRPr sz="1800">
                <a:solidFill>
                  <a:schemeClr val="tx1">
                    <a:lumMod val="65000"/>
                    <a:lumOff val="35000"/>
                  </a:schemeClr>
                </a:solidFill>
              </a:defRPr>
            </a:lvl1pPr>
            <a:lvl2pPr>
              <a:defRPr>
                <a:solidFill>
                  <a:schemeClr val="tx1">
                    <a:lumMod val="65000"/>
                    <a:lumOff val="35000"/>
                  </a:schemeClr>
                </a:solidFill>
              </a:defRPr>
            </a:lvl2pPr>
            <a:lvl3pPr>
              <a:defRPr>
                <a:solidFill>
                  <a:schemeClr val="tx1">
                    <a:lumMod val="65000"/>
                    <a:lumOff val="35000"/>
                  </a:schemeClr>
                </a:solidFill>
              </a:defRPr>
            </a:lvl3pPr>
            <a:lvl4pPr>
              <a:defRPr>
                <a:solidFill>
                  <a:schemeClr val="tx1">
                    <a:lumMod val="65000"/>
                    <a:lumOff val="35000"/>
                  </a:schemeClr>
                </a:solidFill>
              </a:defRPr>
            </a:lvl4pPr>
            <a:lvl5pPr>
              <a:defRPr>
                <a:solidFill>
                  <a:schemeClr val="tx1">
                    <a:lumMod val="65000"/>
                    <a:lumOff val="35000"/>
                  </a:schemeClr>
                </a:solidFill>
              </a:defRPr>
            </a:lvl5pPr>
          </a:lstStyle>
          <a:p>
            <a:pPr lvl="0"/>
            <a:r>
              <a:rPr lang="en-US"/>
              <a:t>Edit Master text styles</a:t>
            </a:r>
          </a:p>
          <a:p>
            <a:pPr lvl="1"/>
            <a:r>
              <a:rPr lang="en-US"/>
              <a:t>Second level</a:t>
            </a:r>
          </a:p>
          <a:p>
            <a:pPr lvl="2"/>
            <a:r>
              <a:rPr lang="en-US"/>
              <a:t>Third level</a:t>
            </a:r>
          </a:p>
        </p:txBody>
      </p:sp>
      <p:sp>
        <p:nvSpPr>
          <p:cNvPr id="8" name="Content Placeholder 2"/>
          <p:cNvSpPr>
            <a:spLocks noGrp="1"/>
          </p:cNvSpPr>
          <p:nvPr>
            <p:ph sz="half" idx="14"/>
          </p:nvPr>
        </p:nvSpPr>
        <p:spPr>
          <a:xfrm>
            <a:off x="8001000" y="1372779"/>
            <a:ext cx="3352800" cy="4351338"/>
          </a:xfrm>
        </p:spPr>
        <p:txBody>
          <a:bodyPr/>
          <a:lstStyle>
            <a:lvl1pPr>
              <a:defRPr sz="1800">
                <a:solidFill>
                  <a:schemeClr val="tx1">
                    <a:lumMod val="65000"/>
                    <a:lumOff val="35000"/>
                  </a:schemeClr>
                </a:solidFill>
              </a:defRPr>
            </a:lvl1pPr>
            <a:lvl2pPr>
              <a:defRPr>
                <a:solidFill>
                  <a:schemeClr val="tx1">
                    <a:lumMod val="65000"/>
                    <a:lumOff val="35000"/>
                  </a:schemeClr>
                </a:solidFill>
              </a:defRPr>
            </a:lvl2pPr>
            <a:lvl3pPr>
              <a:defRPr>
                <a:solidFill>
                  <a:schemeClr val="tx1">
                    <a:lumMod val="65000"/>
                    <a:lumOff val="35000"/>
                  </a:schemeClr>
                </a:solidFill>
              </a:defRPr>
            </a:lvl3pPr>
            <a:lvl4pPr>
              <a:defRPr>
                <a:solidFill>
                  <a:schemeClr val="tx1">
                    <a:lumMod val="65000"/>
                    <a:lumOff val="35000"/>
                  </a:schemeClr>
                </a:solidFill>
              </a:defRPr>
            </a:lvl4pPr>
            <a:lvl5pPr>
              <a:defRPr>
                <a:solidFill>
                  <a:schemeClr val="tx1">
                    <a:lumMod val="65000"/>
                    <a:lumOff val="35000"/>
                  </a:schemeClr>
                </a:solidFill>
              </a:defRPr>
            </a:lvl5pPr>
          </a:lstStyle>
          <a:p>
            <a:pPr lvl="0"/>
            <a:r>
              <a:rPr lang="en-US"/>
              <a:t>Edit Master text styles</a:t>
            </a:r>
          </a:p>
          <a:p>
            <a:pPr lvl="1"/>
            <a:r>
              <a:rPr lang="en-US"/>
              <a:t>Second level</a:t>
            </a:r>
          </a:p>
          <a:p>
            <a:pPr lvl="2"/>
            <a:r>
              <a:rPr lang="en-US"/>
              <a:t>Third level</a:t>
            </a:r>
          </a:p>
        </p:txBody>
      </p:sp>
    </p:spTree>
    <p:extLst>
      <p:ext uri="{BB962C8B-B14F-4D97-AF65-F5344CB8AC3E}">
        <p14:creationId xmlns:p14="http://schemas.microsoft.com/office/powerpoint/2010/main" val="4215830744"/>
      </p:ext>
    </p:extLst>
  </p:cSld>
  <p:clrMapOvr>
    <a:masterClrMapping/>
  </p:clrMapOvr>
  <p:transition>
    <p:fade/>
  </p:transition>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2_Custom Layout">
    <p:bg>
      <p:bgPr>
        <a:solidFill>
          <a:schemeClr val="bg1"/>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8E7BFCBD-187F-415F-B591-87E77A25790A}" type="datetimeFigureOut">
              <a:rPr lang="en-US" smtClean="0"/>
              <a:pPr/>
              <a:t>10/19/2021</a:t>
            </a:fld>
            <a:endParaRPr lang="en-US" dirty="0"/>
          </a:p>
        </p:txBody>
      </p:sp>
      <p:sp>
        <p:nvSpPr>
          <p:cNvPr id="4" name="Footer Placeholder 3"/>
          <p:cNvSpPr>
            <a:spLocks noGrp="1"/>
          </p:cNvSpPr>
          <p:nvPr>
            <p:ph type="ftr" sz="quarter" idx="11"/>
          </p:nvPr>
        </p:nvSpPr>
        <p:spPr>
          <a:xfrm>
            <a:off x="4038600" y="6531429"/>
            <a:ext cx="4114800" cy="190046"/>
          </a:xfrm>
          <a:prstGeom prst="rect">
            <a:avLst/>
          </a:prstGeom>
        </p:spPr>
        <p:txBody>
          <a:bodyPr/>
          <a:lstStyle/>
          <a:p>
            <a:endParaRPr lang="en-US" dirty="0"/>
          </a:p>
        </p:txBody>
      </p:sp>
      <p:sp>
        <p:nvSpPr>
          <p:cNvPr id="5" name="Slide Number Placeholder 4"/>
          <p:cNvSpPr>
            <a:spLocks noGrp="1"/>
          </p:cNvSpPr>
          <p:nvPr>
            <p:ph type="sldNum" sz="quarter" idx="12"/>
          </p:nvPr>
        </p:nvSpPr>
        <p:spPr/>
        <p:txBody>
          <a:bodyPr/>
          <a:lstStyle/>
          <a:p>
            <a:fld id="{6652347D-A1BD-466C-AC33-29B61A3E69AB}" type="slidenum">
              <a:rPr lang="en-US" smtClean="0"/>
              <a:pPr/>
              <a:t>‹#›</a:t>
            </a:fld>
            <a:endParaRPr lang="en-US" dirty="0"/>
          </a:p>
        </p:txBody>
      </p:sp>
      <p:sp>
        <p:nvSpPr>
          <p:cNvPr id="6" name="Content Placeholder 2"/>
          <p:cNvSpPr>
            <a:spLocks noGrp="1"/>
          </p:cNvSpPr>
          <p:nvPr>
            <p:ph sz="half" idx="1"/>
          </p:nvPr>
        </p:nvSpPr>
        <p:spPr>
          <a:xfrm>
            <a:off x="838200" y="1372779"/>
            <a:ext cx="3352800" cy="4351338"/>
          </a:xfrm>
        </p:spPr>
        <p:txBody>
          <a:bodyPr/>
          <a:lstStyle>
            <a:lvl1pPr>
              <a:defRPr sz="1800">
                <a:solidFill>
                  <a:schemeClr val="tx1">
                    <a:lumMod val="65000"/>
                    <a:lumOff val="35000"/>
                  </a:schemeClr>
                </a:solidFill>
              </a:defRPr>
            </a:lvl1pPr>
            <a:lvl2pPr>
              <a:defRPr>
                <a:solidFill>
                  <a:schemeClr val="tx1">
                    <a:lumMod val="65000"/>
                    <a:lumOff val="35000"/>
                  </a:schemeClr>
                </a:solidFill>
              </a:defRPr>
            </a:lvl2pPr>
            <a:lvl3pPr>
              <a:defRPr>
                <a:solidFill>
                  <a:schemeClr val="tx1">
                    <a:lumMod val="65000"/>
                    <a:lumOff val="35000"/>
                  </a:schemeClr>
                </a:solidFill>
              </a:defRPr>
            </a:lvl3pPr>
            <a:lvl4pPr>
              <a:defRPr>
                <a:solidFill>
                  <a:schemeClr val="tx1">
                    <a:lumMod val="65000"/>
                    <a:lumOff val="35000"/>
                  </a:schemeClr>
                </a:solidFill>
              </a:defRPr>
            </a:lvl4pPr>
            <a:lvl5pPr>
              <a:defRPr>
                <a:solidFill>
                  <a:schemeClr val="tx1">
                    <a:lumMod val="65000"/>
                    <a:lumOff val="35000"/>
                  </a:schemeClr>
                </a:solidFill>
              </a:defRPr>
            </a:lvl5pPr>
          </a:lstStyle>
          <a:p>
            <a:pPr lvl="0"/>
            <a:r>
              <a:rPr lang="en-US"/>
              <a:t>Edit Master text styles</a:t>
            </a:r>
          </a:p>
          <a:p>
            <a:pPr lvl="1"/>
            <a:r>
              <a:rPr lang="en-US"/>
              <a:t>Second level</a:t>
            </a:r>
          </a:p>
          <a:p>
            <a:pPr lvl="2"/>
            <a:r>
              <a:rPr lang="en-US"/>
              <a:t>Third level</a:t>
            </a:r>
          </a:p>
        </p:txBody>
      </p:sp>
      <p:sp>
        <p:nvSpPr>
          <p:cNvPr id="7" name="Content Placeholder 2"/>
          <p:cNvSpPr>
            <a:spLocks noGrp="1"/>
          </p:cNvSpPr>
          <p:nvPr>
            <p:ph sz="half" idx="13"/>
          </p:nvPr>
        </p:nvSpPr>
        <p:spPr>
          <a:xfrm>
            <a:off x="4419600" y="1372779"/>
            <a:ext cx="3352800" cy="4351338"/>
          </a:xfrm>
        </p:spPr>
        <p:txBody>
          <a:bodyPr/>
          <a:lstStyle>
            <a:lvl1pPr>
              <a:defRPr sz="1800">
                <a:solidFill>
                  <a:schemeClr val="tx1">
                    <a:lumMod val="65000"/>
                    <a:lumOff val="35000"/>
                  </a:schemeClr>
                </a:solidFill>
              </a:defRPr>
            </a:lvl1pPr>
            <a:lvl2pPr>
              <a:defRPr>
                <a:solidFill>
                  <a:schemeClr val="tx1">
                    <a:lumMod val="65000"/>
                    <a:lumOff val="35000"/>
                  </a:schemeClr>
                </a:solidFill>
              </a:defRPr>
            </a:lvl2pPr>
            <a:lvl3pPr>
              <a:defRPr>
                <a:solidFill>
                  <a:schemeClr val="tx1">
                    <a:lumMod val="65000"/>
                    <a:lumOff val="35000"/>
                  </a:schemeClr>
                </a:solidFill>
              </a:defRPr>
            </a:lvl3pPr>
            <a:lvl4pPr>
              <a:defRPr>
                <a:solidFill>
                  <a:schemeClr val="tx1">
                    <a:lumMod val="65000"/>
                    <a:lumOff val="35000"/>
                  </a:schemeClr>
                </a:solidFill>
              </a:defRPr>
            </a:lvl4pPr>
            <a:lvl5pPr>
              <a:defRPr>
                <a:solidFill>
                  <a:schemeClr val="tx1">
                    <a:lumMod val="65000"/>
                    <a:lumOff val="35000"/>
                  </a:schemeClr>
                </a:solidFill>
              </a:defRPr>
            </a:lvl5pPr>
          </a:lstStyle>
          <a:p>
            <a:pPr lvl="0"/>
            <a:r>
              <a:rPr lang="en-US"/>
              <a:t>Edit Master text styles</a:t>
            </a:r>
          </a:p>
          <a:p>
            <a:pPr lvl="1"/>
            <a:r>
              <a:rPr lang="en-US"/>
              <a:t>Second level</a:t>
            </a:r>
          </a:p>
          <a:p>
            <a:pPr lvl="2"/>
            <a:r>
              <a:rPr lang="en-US"/>
              <a:t>Third level</a:t>
            </a:r>
          </a:p>
        </p:txBody>
      </p:sp>
      <p:sp>
        <p:nvSpPr>
          <p:cNvPr id="8" name="Content Placeholder 2"/>
          <p:cNvSpPr>
            <a:spLocks noGrp="1"/>
          </p:cNvSpPr>
          <p:nvPr>
            <p:ph sz="half" idx="14"/>
          </p:nvPr>
        </p:nvSpPr>
        <p:spPr>
          <a:xfrm>
            <a:off x="8001000" y="1372779"/>
            <a:ext cx="3352800" cy="4351338"/>
          </a:xfrm>
        </p:spPr>
        <p:txBody>
          <a:bodyPr/>
          <a:lstStyle>
            <a:lvl1pPr>
              <a:defRPr sz="1800">
                <a:solidFill>
                  <a:schemeClr val="tx1">
                    <a:lumMod val="65000"/>
                    <a:lumOff val="35000"/>
                  </a:schemeClr>
                </a:solidFill>
              </a:defRPr>
            </a:lvl1pPr>
            <a:lvl2pPr>
              <a:defRPr>
                <a:solidFill>
                  <a:schemeClr val="tx1">
                    <a:lumMod val="65000"/>
                    <a:lumOff val="35000"/>
                  </a:schemeClr>
                </a:solidFill>
              </a:defRPr>
            </a:lvl2pPr>
            <a:lvl3pPr>
              <a:defRPr>
                <a:solidFill>
                  <a:schemeClr val="tx1">
                    <a:lumMod val="65000"/>
                    <a:lumOff val="35000"/>
                  </a:schemeClr>
                </a:solidFill>
              </a:defRPr>
            </a:lvl3pPr>
            <a:lvl4pPr>
              <a:defRPr>
                <a:solidFill>
                  <a:schemeClr val="tx1">
                    <a:lumMod val="65000"/>
                    <a:lumOff val="35000"/>
                  </a:schemeClr>
                </a:solidFill>
              </a:defRPr>
            </a:lvl4pPr>
            <a:lvl5pPr>
              <a:defRPr>
                <a:solidFill>
                  <a:schemeClr val="tx1">
                    <a:lumMod val="65000"/>
                    <a:lumOff val="35000"/>
                  </a:schemeClr>
                </a:solidFill>
              </a:defRPr>
            </a:lvl5pPr>
          </a:lstStyle>
          <a:p>
            <a:pPr lvl="0"/>
            <a:r>
              <a:rPr lang="en-US"/>
              <a:t>Edit Master text styles</a:t>
            </a:r>
          </a:p>
          <a:p>
            <a:pPr lvl="1"/>
            <a:r>
              <a:rPr lang="en-US"/>
              <a:t>Second level</a:t>
            </a:r>
          </a:p>
          <a:p>
            <a:pPr lvl="2"/>
            <a:r>
              <a:rPr lang="en-US"/>
              <a:t>Third level</a:t>
            </a:r>
          </a:p>
        </p:txBody>
      </p:sp>
    </p:spTree>
    <p:extLst>
      <p:ext uri="{BB962C8B-B14F-4D97-AF65-F5344CB8AC3E}">
        <p14:creationId xmlns:p14="http://schemas.microsoft.com/office/powerpoint/2010/main" val="3584869324"/>
      </p:ext>
    </p:extLst>
  </p:cSld>
  <p:clrMapOvr>
    <a:masterClrMapping/>
  </p:clrMapOvr>
  <p:transition>
    <p:fade/>
  </p:transition>
</p:sldLayout>
</file>

<file path=ppt/slideLayouts/slideLayout10.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7"/>
            <a:ext cx="10515600" cy="1325563"/>
          </a:xfrm>
        </p:spPr>
        <p:txBody>
          <a:bodyPr/>
          <a:lstStyle/>
          <a:p>
            <a:r>
              <a:rPr lang="en-US"/>
              <a:t>Click to edit Master title style</a:t>
            </a:r>
          </a:p>
        </p:txBody>
      </p:sp>
      <p:sp>
        <p:nvSpPr>
          <p:cNvPr id="3" name="Text Placeholder 2"/>
          <p:cNvSpPr>
            <a:spLocks noGrp="1"/>
          </p:cNvSpPr>
          <p:nvPr>
            <p:ph type="body" idx="1"/>
          </p:nvPr>
        </p:nvSpPr>
        <p:spPr>
          <a:xfrm>
            <a:off x="839789" y="1857378"/>
            <a:ext cx="5157787" cy="647697"/>
          </a:xfrm>
        </p:spPr>
        <p:txBody>
          <a:bodyPr anchor="b"/>
          <a:lstStyle>
            <a:lvl1pPr marL="0" indent="0">
              <a:buNone/>
              <a:defRPr sz="1800" b="0" i="0" cap="all" baseline="0"/>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Edit Master text styles</a:t>
            </a:r>
          </a:p>
        </p:txBody>
      </p:sp>
      <p:sp>
        <p:nvSpPr>
          <p:cNvPr id="4" name="Content Placeholder 3"/>
          <p:cNvSpPr>
            <a:spLocks noGrp="1"/>
          </p:cNvSpPr>
          <p:nvPr>
            <p:ph sz="half" idx="2"/>
          </p:nvPr>
        </p:nvSpPr>
        <p:spPr>
          <a:xfrm>
            <a:off x="839789" y="2595154"/>
            <a:ext cx="5157787" cy="3594509"/>
          </a:xfrm>
        </p:spPr>
        <p:txBody>
          <a:bodyPr/>
          <a:lstStyle>
            <a:lvl1pPr>
              <a:defRPr sz="1800"/>
            </a:lvl1pPr>
          </a:lstStyle>
          <a:p>
            <a:pPr lvl="0"/>
            <a:r>
              <a:rPr lang="en-US"/>
              <a:t>Edit Master text styles</a:t>
            </a:r>
          </a:p>
          <a:p>
            <a:pPr lvl="1"/>
            <a:r>
              <a:rPr lang="en-US"/>
              <a:t>Second level</a:t>
            </a:r>
          </a:p>
          <a:p>
            <a:pPr lvl="2"/>
            <a:r>
              <a:rPr lang="en-US"/>
              <a:t>Third level</a:t>
            </a:r>
          </a:p>
        </p:txBody>
      </p:sp>
      <p:sp>
        <p:nvSpPr>
          <p:cNvPr id="5" name="Text Placeholder 4"/>
          <p:cNvSpPr>
            <a:spLocks noGrp="1"/>
          </p:cNvSpPr>
          <p:nvPr>
            <p:ph type="body" sz="quarter" idx="3"/>
          </p:nvPr>
        </p:nvSpPr>
        <p:spPr>
          <a:xfrm>
            <a:off x="6172201" y="1857378"/>
            <a:ext cx="5183188" cy="647697"/>
          </a:xfrm>
        </p:spPr>
        <p:txBody>
          <a:bodyPr anchor="b"/>
          <a:lstStyle>
            <a:lvl1pPr marL="0" indent="0">
              <a:buNone/>
              <a:defRPr sz="1800" b="0" i="0" cap="all" baseline="0"/>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Edit Master text styles</a:t>
            </a:r>
          </a:p>
        </p:txBody>
      </p:sp>
      <p:sp>
        <p:nvSpPr>
          <p:cNvPr id="6" name="Content Placeholder 5"/>
          <p:cNvSpPr>
            <a:spLocks noGrp="1"/>
          </p:cNvSpPr>
          <p:nvPr>
            <p:ph sz="quarter" idx="4"/>
          </p:nvPr>
        </p:nvSpPr>
        <p:spPr>
          <a:xfrm>
            <a:off x="6172201" y="2595154"/>
            <a:ext cx="5183188" cy="3594509"/>
          </a:xfrm>
        </p:spPr>
        <p:txBody>
          <a:bodyPr/>
          <a:lstStyle>
            <a:lvl1pPr>
              <a:defRPr sz="1800"/>
            </a:lvl1pPr>
          </a:lstStyle>
          <a:p>
            <a:pPr lvl="0"/>
            <a:r>
              <a:rPr lang="en-US"/>
              <a:t>Edit Master text styles</a:t>
            </a:r>
          </a:p>
          <a:p>
            <a:pPr lvl="1"/>
            <a:r>
              <a:rPr lang="en-US"/>
              <a:t>Second level</a:t>
            </a:r>
          </a:p>
          <a:p>
            <a:pPr lvl="2"/>
            <a:r>
              <a:rPr lang="en-US"/>
              <a:t>Third level</a:t>
            </a:r>
          </a:p>
        </p:txBody>
      </p:sp>
      <p:sp>
        <p:nvSpPr>
          <p:cNvPr id="7" name="Date Placeholder 6"/>
          <p:cNvSpPr>
            <a:spLocks noGrp="1"/>
          </p:cNvSpPr>
          <p:nvPr>
            <p:ph type="dt" sz="half" idx="10"/>
          </p:nvPr>
        </p:nvSpPr>
        <p:spPr>
          <a:xfrm>
            <a:off x="838200" y="6356352"/>
            <a:ext cx="2743200" cy="365125"/>
          </a:xfrm>
          <a:prstGeom prst="rect">
            <a:avLst/>
          </a:prstGeom>
        </p:spPr>
        <p:txBody>
          <a:bodyPr/>
          <a:lstStyle/>
          <a:p>
            <a:fld id="{C1B2AE59-F515-450A-9264-310179835D84}" type="datetimeFigureOut">
              <a:rPr lang="en-US" smtClean="0"/>
              <a:t>10/19/2021</a:t>
            </a:fld>
            <a:endParaRPr lang="en-US" dirty="0"/>
          </a:p>
        </p:txBody>
      </p:sp>
      <p:sp>
        <p:nvSpPr>
          <p:cNvPr id="8" name="Footer Placeholder 7"/>
          <p:cNvSpPr>
            <a:spLocks noGrp="1"/>
          </p:cNvSpPr>
          <p:nvPr>
            <p:ph type="ftr" sz="quarter" idx="11"/>
          </p:nvPr>
        </p:nvSpPr>
        <p:spPr>
          <a:xfrm>
            <a:off x="4038600" y="6356352"/>
            <a:ext cx="4114800" cy="365125"/>
          </a:xfrm>
          <a:prstGeom prst="rect">
            <a:avLst/>
          </a:prstGeom>
        </p:spPr>
        <p:txBody>
          <a:bodyPr/>
          <a:lstStyle/>
          <a:p>
            <a:endParaRPr lang="en-US" dirty="0"/>
          </a:p>
        </p:txBody>
      </p:sp>
      <p:sp>
        <p:nvSpPr>
          <p:cNvPr id="9" name="Slide Number Placeholder 8"/>
          <p:cNvSpPr>
            <a:spLocks noGrp="1"/>
          </p:cNvSpPr>
          <p:nvPr>
            <p:ph type="sldNum" sz="quarter" idx="12"/>
          </p:nvPr>
        </p:nvSpPr>
        <p:spPr>
          <a:xfrm>
            <a:off x="8610600" y="6356352"/>
            <a:ext cx="2743200" cy="365125"/>
          </a:xfrm>
          <a:prstGeom prst="rect">
            <a:avLst/>
          </a:prstGeom>
        </p:spPr>
        <p:txBody>
          <a:bodyPr/>
          <a:lstStyle/>
          <a:p>
            <a:fld id="{5733B108-F193-4ECA-91A8-60242CE80984}" type="slidenum">
              <a:rPr lang="en-US" smtClean="0"/>
              <a:t>‹#›</a:t>
            </a:fld>
            <a:endParaRPr lang="en-US" dirty="0"/>
          </a:p>
        </p:txBody>
      </p:sp>
    </p:spTree>
    <p:extLst>
      <p:ext uri="{BB962C8B-B14F-4D97-AF65-F5344CB8AC3E}">
        <p14:creationId xmlns:p14="http://schemas.microsoft.com/office/powerpoint/2010/main" val="2698853335"/>
      </p:ext>
    </p:extLst>
  </p:cSld>
  <p:clrMapOvr>
    <a:masterClrMapping/>
  </p:clrMapOvr>
  <p:hf hdr="0" dt="0"/>
</p:sldLayout>
</file>

<file path=ppt/slideLayouts/slideLayout11.xml><?xml version="1.0" encoding="utf-8"?>
<p:sldLayout xmlns:a="http://schemas.openxmlformats.org/drawingml/2006/main" xmlns:r="http://schemas.openxmlformats.org/officeDocument/2006/relationships" xmlns:p="http://schemas.openxmlformats.org/presentationml/2006/main" type="twoTxTwoObj" preserve="1">
  <p:cSld name="1_Comparison">
    <p:bg>
      <p:bgPr>
        <a:solidFill>
          <a:schemeClr val="bg1"/>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7"/>
            <a:ext cx="10515600" cy="1325563"/>
          </a:xfrm>
        </p:spPr>
        <p:txBody>
          <a:bodyPr/>
          <a:lstStyle/>
          <a:p>
            <a:r>
              <a:rPr lang="en-US"/>
              <a:t>Click to edit Master title style</a:t>
            </a:r>
          </a:p>
        </p:txBody>
      </p:sp>
      <p:sp>
        <p:nvSpPr>
          <p:cNvPr id="3" name="Text Placeholder 2"/>
          <p:cNvSpPr>
            <a:spLocks noGrp="1"/>
          </p:cNvSpPr>
          <p:nvPr>
            <p:ph type="body" idx="1"/>
          </p:nvPr>
        </p:nvSpPr>
        <p:spPr>
          <a:xfrm>
            <a:off x="839789" y="1857378"/>
            <a:ext cx="5157787" cy="647697"/>
          </a:xfrm>
        </p:spPr>
        <p:txBody>
          <a:bodyPr anchor="b"/>
          <a:lstStyle>
            <a:lvl1pPr marL="0" indent="0">
              <a:buNone/>
              <a:defRPr sz="1800" b="0" i="0" cap="all" baseline="0"/>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Edit Master text styles</a:t>
            </a:r>
          </a:p>
        </p:txBody>
      </p:sp>
      <p:sp>
        <p:nvSpPr>
          <p:cNvPr id="4" name="Content Placeholder 3"/>
          <p:cNvSpPr>
            <a:spLocks noGrp="1"/>
          </p:cNvSpPr>
          <p:nvPr>
            <p:ph sz="half" idx="2"/>
          </p:nvPr>
        </p:nvSpPr>
        <p:spPr>
          <a:xfrm>
            <a:off x="839789" y="2595154"/>
            <a:ext cx="5157787" cy="3594509"/>
          </a:xfrm>
        </p:spPr>
        <p:txBody>
          <a:bodyPr/>
          <a:lstStyle>
            <a:lvl1pPr>
              <a:defRPr sz="1800"/>
            </a:lvl1pPr>
          </a:lstStyle>
          <a:p>
            <a:pPr lvl="0"/>
            <a:r>
              <a:rPr lang="en-US"/>
              <a:t>Edit Master text styles</a:t>
            </a:r>
          </a:p>
          <a:p>
            <a:pPr lvl="1"/>
            <a:r>
              <a:rPr lang="en-US"/>
              <a:t>Second level</a:t>
            </a:r>
          </a:p>
          <a:p>
            <a:pPr lvl="2"/>
            <a:r>
              <a:rPr lang="en-US"/>
              <a:t>Third level</a:t>
            </a:r>
          </a:p>
        </p:txBody>
      </p:sp>
      <p:sp>
        <p:nvSpPr>
          <p:cNvPr id="5" name="Text Placeholder 4"/>
          <p:cNvSpPr>
            <a:spLocks noGrp="1"/>
          </p:cNvSpPr>
          <p:nvPr>
            <p:ph type="body" sz="quarter" idx="3"/>
          </p:nvPr>
        </p:nvSpPr>
        <p:spPr>
          <a:xfrm>
            <a:off x="6172201" y="1857378"/>
            <a:ext cx="5183188" cy="647697"/>
          </a:xfrm>
        </p:spPr>
        <p:txBody>
          <a:bodyPr anchor="b"/>
          <a:lstStyle>
            <a:lvl1pPr marL="0" indent="0">
              <a:buNone/>
              <a:defRPr sz="1800" b="0" i="0" cap="all" baseline="0"/>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Edit Master text styles</a:t>
            </a:r>
          </a:p>
        </p:txBody>
      </p:sp>
      <p:sp>
        <p:nvSpPr>
          <p:cNvPr id="6" name="Content Placeholder 5"/>
          <p:cNvSpPr>
            <a:spLocks noGrp="1"/>
          </p:cNvSpPr>
          <p:nvPr>
            <p:ph sz="quarter" idx="4"/>
          </p:nvPr>
        </p:nvSpPr>
        <p:spPr>
          <a:xfrm>
            <a:off x="6172201" y="2595154"/>
            <a:ext cx="5183188" cy="3594509"/>
          </a:xfrm>
        </p:spPr>
        <p:txBody>
          <a:bodyPr/>
          <a:lstStyle>
            <a:lvl1pPr>
              <a:defRPr sz="1800"/>
            </a:lvl1pPr>
          </a:lstStyle>
          <a:p>
            <a:pPr lvl="0"/>
            <a:r>
              <a:rPr lang="en-US"/>
              <a:t>Edit Master text styles</a:t>
            </a:r>
          </a:p>
          <a:p>
            <a:pPr lvl="1"/>
            <a:r>
              <a:rPr lang="en-US"/>
              <a:t>Second level</a:t>
            </a:r>
          </a:p>
          <a:p>
            <a:pPr lvl="2"/>
            <a:r>
              <a:rPr lang="en-US"/>
              <a:t>Third level</a:t>
            </a:r>
          </a:p>
        </p:txBody>
      </p:sp>
      <p:sp>
        <p:nvSpPr>
          <p:cNvPr id="7" name="Date Placeholder 6"/>
          <p:cNvSpPr>
            <a:spLocks noGrp="1"/>
          </p:cNvSpPr>
          <p:nvPr>
            <p:ph type="dt" sz="half" idx="10"/>
          </p:nvPr>
        </p:nvSpPr>
        <p:spPr>
          <a:xfrm>
            <a:off x="838200" y="6356352"/>
            <a:ext cx="2743200" cy="365125"/>
          </a:xfrm>
          <a:prstGeom prst="rect">
            <a:avLst/>
          </a:prstGeom>
        </p:spPr>
        <p:txBody>
          <a:bodyPr/>
          <a:lstStyle/>
          <a:p>
            <a:fld id="{C1B2AE59-F515-450A-9264-310179835D84}" type="datetimeFigureOut">
              <a:rPr lang="en-US" smtClean="0"/>
              <a:t>10/19/2021</a:t>
            </a:fld>
            <a:endParaRPr lang="en-US" dirty="0"/>
          </a:p>
        </p:txBody>
      </p:sp>
      <p:sp>
        <p:nvSpPr>
          <p:cNvPr id="8" name="Footer Placeholder 7"/>
          <p:cNvSpPr>
            <a:spLocks noGrp="1"/>
          </p:cNvSpPr>
          <p:nvPr>
            <p:ph type="ftr" sz="quarter" idx="11"/>
          </p:nvPr>
        </p:nvSpPr>
        <p:spPr>
          <a:xfrm>
            <a:off x="4038600" y="6356352"/>
            <a:ext cx="4114800" cy="365125"/>
          </a:xfrm>
          <a:prstGeom prst="rect">
            <a:avLst/>
          </a:prstGeom>
        </p:spPr>
        <p:txBody>
          <a:bodyPr/>
          <a:lstStyle/>
          <a:p>
            <a:endParaRPr lang="en-US" dirty="0"/>
          </a:p>
        </p:txBody>
      </p:sp>
      <p:sp>
        <p:nvSpPr>
          <p:cNvPr id="9" name="Slide Number Placeholder 8"/>
          <p:cNvSpPr>
            <a:spLocks noGrp="1"/>
          </p:cNvSpPr>
          <p:nvPr>
            <p:ph type="sldNum" sz="quarter" idx="12"/>
          </p:nvPr>
        </p:nvSpPr>
        <p:spPr>
          <a:xfrm>
            <a:off x="8610600" y="6356352"/>
            <a:ext cx="2743200" cy="365125"/>
          </a:xfrm>
          <a:prstGeom prst="rect">
            <a:avLst/>
          </a:prstGeom>
        </p:spPr>
        <p:txBody>
          <a:bodyPr/>
          <a:lstStyle/>
          <a:p>
            <a:fld id="{5733B108-F193-4ECA-91A8-60242CE80984}" type="slidenum">
              <a:rPr lang="en-US" smtClean="0"/>
              <a:t>‹#›</a:t>
            </a:fld>
            <a:endParaRPr lang="en-US" dirty="0"/>
          </a:p>
        </p:txBody>
      </p:sp>
    </p:spTree>
    <p:extLst>
      <p:ext uri="{BB962C8B-B14F-4D97-AF65-F5344CB8AC3E}">
        <p14:creationId xmlns:p14="http://schemas.microsoft.com/office/powerpoint/2010/main" val="3092080003"/>
      </p:ext>
    </p:extLst>
  </p:cSld>
  <p:clrMapOvr>
    <a:masterClrMapping/>
  </p:clrMapOvr>
  <p:hf hdr="0" dt="0"/>
</p:sldLayout>
</file>

<file path=ppt/slideLayouts/slideLayout12.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a:xfrm>
            <a:off x="838200" y="6356352"/>
            <a:ext cx="2743200" cy="365125"/>
          </a:xfrm>
          <a:prstGeom prst="rect">
            <a:avLst/>
          </a:prstGeom>
        </p:spPr>
        <p:txBody>
          <a:bodyPr/>
          <a:lstStyle/>
          <a:p>
            <a:fld id="{C1B2AE59-F515-450A-9264-310179835D84}" type="datetimeFigureOut">
              <a:rPr lang="en-US" smtClean="0"/>
              <a:t>10/19/2021</a:t>
            </a:fld>
            <a:endParaRPr lang="en-US" dirty="0"/>
          </a:p>
        </p:txBody>
      </p:sp>
      <p:sp>
        <p:nvSpPr>
          <p:cNvPr id="4" name="Footer Placeholder 3"/>
          <p:cNvSpPr>
            <a:spLocks noGrp="1"/>
          </p:cNvSpPr>
          <p:nvPr>
            <p:ph type="ftr" sz="quarter" idx="11"/>
          </p:nvPr>
        </p:nvSpPr>
        <p:spPr>
          <a:xfrm>
            <a:off x="4038600" y="6356352"/>
            <a:ext cx="4114800" cy="365125"/>
          </a:xfrm>
          <a:prstGeom prst="rect">
            <a:avLst/>
          </a:prstGeom>
        </p:spPr>
        <p:txBody>
          <a:bodyPr/>
          <a:lstStyle/>
          <a:p>
            <a:endParaRPr lang="en-US" dirty="0"/>
          </a:p>
        </p:txBody>
      </p:sp>
      <p:sp>
        <p:nvSpPr>
          <p:cNvPr id="5" name="Slide Number Placeholder 4"/>
          <p:cNvSpPr>
            <a:spLocks noGrp="1"/>
          </p:cNvSpPr>
          <p:nvPr>
            <p:ph type="sldNum" sz="quarter" idx="12"/>
          </p:nvPr>
        </p:nvSpPr>
        <p:spPr>
          <a:xfrm>
            <a:off x="8610600" y="6356352"/>
            <a:ext cx="2743200" cy="365125"/>
          </a:xfrm>
          <a:prstGeom prst="rect">
            <a:avLst/>
          </a:prstGeom>
        </p:spPr>
        <p:txBody>
          <a:bodyPr/>
          <a:lstStyle/>
          <a:p>
            <a:fld id="{5733B108-F193-4ECA-91A8-60242CE80984}" type="slidenum">
              <a:rPr lang="en-US" smtClean="0"/>
              <a:t>‹#›</a:t>
            </a:fld>
            <a:endParaRPr lang="en-US" dirty="0"/>
          </a:p>
        </p:txBody>
      </p:sp>
    </p:spTree>
    <p:extLst>
      <p:ext uri="{BB962C8B-B14F-4D97-AF65-F5344CB8AC3E}">
        <p14:creationId xmlns:p14="http://schemas.microsoft.com/office/powerpoint/2010/main" val="1000164993"/>
      </p:ext>
    </p:extLst>
  </p:cSld>
  <p:clrMapOvr>
    <a:masterClrMapping/>
  </p:clrMapOvr>
  <p:transition>
    <p:fade/>
  </p:transition>
</p:sldLayout>
</file>

<file path=ppt/slideLayouts/slideLayout13.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a:xfrm>
            <a:off x="838200" y="6356352"/>
            <a:ext cx="2743200" cy="365125"/>
          </a:xfrm>
          <a:prstGeom prst="rect">
            <a:avLst/>
          </a:prstGeom>
        </p:spPr>
        <p:txBody>
          <a:bodyPr/>
          <a:lstStyle/>
          <a:p>
            <a:fld id="{C1B2AE59-F515-450A-9264-310179835D84}" type="datetimeFigureOut">
              <a:rPr lang="en-US" smtClean="0"/>
              <a:t>10/19/2021</a:t>
            </a:fld>
            <a:endParaRPr lang="en-US" dirty="0"/>
          </a:p>
        </p:txBody>
      </p:sp>
      <p:sp>
        <p:nvSpPr>
          <p:cNvPr id="3" name="Footer Placeholder 2"/>
          <p:cNvSpPr>
            <a:spLocks noGrp="1"/>
          </p:cNvSpPr>
          <p:nvPr>
            <p:ph type="ftr" sz="quarter" idx="11"/>
          </p:nvPr>
        </p:nvSpPr>
        <p:spPr>
          <a:xfrm>
            <a:off x="4038600" y="6356352"/>
            <a:ext cx="4114800" cy="365125"/>
          </a:xfrm>
          <a:prstGeom prst="rect">
            <a:avLst/>
          </a:prstGeom>
        </p:spPr>
        <p:txBody>
          <a:bodyPr/>
          <a:lstStyle/>
          <a:p>
            <a:endParaRPr lang="en-US" dirty="0"/>
          </a:p>
        </p:txBody>
      </p:sp>
      <p:sp>
        <p:nvSpPr>
          <p:cNvPr id="4" name="Slide Number Placeholder 3"/>
          <p:cNvSpPr>
            <a:spLocks noGrp="1"/>
          </p:cNvSpPr>
          <p:nvPr>
            <p:ph type="sldNum" sz="quarter" idx="12"/>
          </p:nvPr>
        </p:nvSpPr>
        <p:spPr>
          <a:xfrm>
            <a:off x="8610600" y="6356352"/>
            <a:ext cx="2743200" cy="365125"/>
          </a:xfrm>
          <a:prstGeom prst="rect">
            <a:avLst/>
          </a:prstGeom>
        </p:spPr>
        <p:txBody>
          <a:bodyPr/>
          <a:lstStyle/>
          <a:p>
            <a:fld id="{5733B108-F193-4ECA-91A8-60242CE80984}" type="slidenum">
              <a:rPr lang="en-US" smtClean="0"/>
              <a:t>‹#›</a:t>
            </a:fld>
            <a:endParaRPr lang="en-US" dirty="0"/>
          </a:p>
        </p:txBody>
      </p:sp>
    </p:spTree>
    <p:extLst>
      <p:ext uri="{BB962C8B-B14F-4D97-AF65-F5344CB8AC3E}">
        <p14:creationId xmlns:p14="http://schemas.microsoft.com/office/powerpoint/2010/main" val="910446269"/>
      </p:ext>
    </p:extLst>
  </p:cSld>
  <p:clrMapOvr>
    <a:masterClrMapping/>
  </p:clrMapOvr>
  <p:transition>
    <p:fade/>
  </p:transition>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1_Custom Layou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8E7BFCBD-187F-415F-B591-87E77A25790A}" type="datetimeFigureOut">
              <a:rPr lang="en-US" smtClean="0"/>
              <a:pPr/>
              <a:t>10/19/2021</a:t>
            </a:fld>
            <a:endParaRPr lang="en-US" dirty="0"/>
          </a:p>
        </p:txBody>
      </p:sp>
      <p:sp>
        <p:nvSpPr>
          <p:cNvPr id="4" name="Footer Placeholder 3"/>
          <p:cNvSpPr>
            <a:spLocks noGrp="1"/>
          </p:cNvSpPr>
          <p:nvPr>
            <p:ph type="ftr" sz="quarter" idx="11"/>
          </p:nvPr>
        </p:nvSpPr>
        <p:spPr>
          <a:xfrm>
            <a:off x="4038600" y="6531429"/>
            <a:ext cx="4114800" cy="190046"/>
          </a:xfrm>
          <a:prstGeom prst="rect">
            <a:avLst/>
          </a:prstGeom>
        </p:spPr>
        <p:txBody>
          <a:bodyPr/>
          <a:lstStyle/>
          <a:p>
            <a:endParaRPr lang="en-US" dirty="0"/>
          </a:p>
        </p:txBody>
      </p:sp>
      <p:sp>
        <p:nvSpPr>
          <p:cNvPr id="5" name="Slide Number Placeholder 4"/>
          <p:cNvSpPr>
            <a:spLocks noGrp="1"/>
          </p:cNvSpPr>
          <p:nvPr>
            <p:ph type="sldNum" sz="quarter" idx="12"/>
          </p:nvPr>
        </p:nvSpPr>
        <p:spPr/>
        <p:txBody>
          <a:bodyPr/>
          <a:lstStyle/>
          <a:p>
            <a:fld id="{6652347D-A1BD-466C-AC33-29B61A3E69AB}" type="slidenum">
              <a:rPr lang="en-US" smtClean="0"/>
              <a:pPr/>
              <a:t>‹#›</a:t>
            </a:fld>
            <a:endParaRPr lang="en-US" dirty="0"/>
          </a:p>
        </p:txBody>
      </p:sp>
      <p:sp>
        <p:nvSpPr>
          <p:cNvPr id="6" name="Picture Placeholder 3"/>
          <p:cNvSpPr>
            <a:spLocks noGrp="1"/>
          </p:cNvSpPr>
          <p:nvPr>
            <p:ph type="pic" sz="quarter" idx="13" hasCustomPrompt="1"/>
          </p:nvPr>
        </p:nvSpPr>
        <p:spPr>
          <a:xfrm>
            <a:off x="0" y="3413125"/>
            <a:ext cx="12192000" cy="3444875"/>
          </a:xfrm>
          <a:solidFill>
            <a:schemeClr val="bg1"/>
          </a:solidFill>
        </p:spPr>
        <p:txBody>
          <a:bodyPr>
            <a:normAutofit/>
          </a:bodyPr>
          <a:lstStyle>
            <a:lvl1pPr marL="0" marR="0" indent="0" algn="l" defTabSz="457200" rtl="0" eaLnBrk="1" fontAlgn="auto" latinLnBrk="0" hangingPunct="1">
              <a:lnSpc>
                <a:spcPct val="100000"/>
              </a:lnSpc>
              <a:spcBef>
                <a:spcPct val="20000"/>
              </a:spcBef>
              <a:spcAft>
                <a:spcPts val="0"/>
              </a:spcAft>
              <a:buClrTx/>
              <a:buSzTx/>
              <a:buFont typeface="Arial"/>
              <a:buNone/>
              <a:tabLst/>
              <a:defRPr sz="1200">
                <a:solidFill>
                  <a:srgbClr val="6C6463"/>
                </a:solidFill>
              </a:defRPr>
            </a:lvl1pPr>
          </a:lstStyle>
          <a:p>
            <a:r>
              <a:rPr lang="en-US" dirty="0"/>
              <a:t>ADD PHOTO HERE</a:t>
            </a:r>
          </a:p>
        </p:txBody>
      </p:sp>
      <p:sp>
        <p:nvSpPr>
          <p:cNvPr id="7" name="Content Placeholder 2"/>
          <p:cNvSpPr>
            <a:spLocks noGrp="1"/>
          </p:cNvSpPr>
          <p:nvPr>
            <p:ph idx="1"/>
          </p:nvPr>
        </p:nvSpPr>
        <p:spPr>
          <a:xfrm>
            <a:off x="838200" y="1407613"/>
            <a:ext cx="10515600" cy="1779724"/>
          </a:xfrm>
        </p:spPr>
        <p:txBody>
          <a:bodyPr/>
          <a:lstStyle>
            <a:lvl1pPr>
              <a:defRPr lang="en-US" sz="2000" kern="1200" dirty="0" smtClean="0">
                <a:solidFill>
                  <a:schemeClr val="tx1">
                    <a:lumMod val="65000"/>
                    <a:lumOff val="35000"/>
                  </a:schemeClr>
                </a:solidFill>
                <a:latin typeface="+mn-lt"/>
                <a:ea typeface="+mn-ea"/>
                <a:cs typeface="+mn-cs"/>
              </a:defRPr>
            </a:lvl1pPr>
            <a:lvl2pPr marL="688975" indent="-285750">
              <a:buFont typeface="Arial" panose="020B0604020202020204" pitchFamily="34" charset="0"/>
              <a:buChar char="-"/>
              <a:defRPr lang="en-US" sz="1800" kern="1200" dirty="0" smtClean="0">
                <a:solidFill>
                  <a:schemeClr val="tx1">
                    <a:lumMod val="65000"/>
                    <a:lumOff val="35000"/>
                  </a:schemeClr>
                </a:solidFill>
                <a:latin typeface="+mn-lt"/>
                <a:ea typeface="+mn-ea"/>
                <a:cs typeface="+mn-cs"/>
              </a:defRPr>
            </a:lvl2pPr>
            <a:lvl3pPr marL="401638" indent="-285750">
              <a:defRPr lang="en-US" sz="1500" kern="1200" dirty="0" smtClean="0">
                <a:solidFill>
                  <a:schemeClr val="tx1">
                    <a:lumMod val="65000"/>
                    <a:lumOff val="35000"/>
                  </a:schemeClr>
                </a:solidFill>
                <a:latin typeface="+mn-lt"/>
                <a:ea typeface="+mn-ea"/>
                <a:cs typeface="+mn-cs"/>
              </a:defRPr>
            </a:lvl3pPr>
            <a:lvl4pPr>
              <a:defRPr>
                <a:solidFill>
                  <a:schemeClr val="tx1">
                    <a:lumMod val="65000"/>
                    <a:lumOff val="35000"/>
                  </a:schemeClr>
                </a:solidFill>
              </a:defRPr>
            </a:lvl4pPr>
            <a:lvl5pPr>
              <a:defRPr>
                <a:solidFill>
                  <a:schemeClr val="tx1">
                    <a:lumMod val="65000"/>
                    <a:lumOff val="35000"/>
                  </a:schemeClr>
                </a:solidFill>
              </a:defRPr>
            </a:lvl5pPr>
          </a:lstStyle>
          <a:p>
            <a:pPr marL="0" lvl="0" indent="0" algn="l" defTabSz="685800" rtl="0" eaLnBrk="1" latinLnBrk="0" hangingPunct="1">
              <a:lnSpc>
                <a:spcPct val="90000"/>
              </a:lnSpc>
              <a:spcBef>
                <a:spcPts val="750"/>
              </a:spcBef>
              <a:buFont typeface="Arial" panose="020B0604020202020204" pitchFamily="34" charset="0"/>
              <a:buNone/>
            </a:pPr>
            <a:r>
              <a:rPr lang="en-US"/>
              <a:t>Edit Master text styles</a:t>
            </a:r>
          </a:p>
          <a:p>
            <a:pPr marL="0" lvl="1" indent="0" algn="l" defTabSz="685800" rtl="0" eaLnBrk="1" latinLnBrk="0" hangingPunct="1">
              <a:lnSpc>
                <a:spcPct val="90000"/>
              </a:lnSpc>
              <a:spcBef>
                <a:spcPts val="750"/>
              </a:spcBef>
              <a:buFont typeface="Arial" panose="020B0604020202020204" pitchFamily="34" charset="0"/>
              <a:buNone/>
            </a:pPr>
            <a:r>
              <a:rPr lang="en-US"/>
              <a:t>Second level</a:t>
            </a:r>
          </a:p>
          <a:p>
            <a:pPr marL="0" lvl="2" indent="0" algn="l" defTabSz="685800" rtl="0" eaLnBrk="1" latinLnBrk="0" hangingPunct="1">
              <a:lnSpc>
                <a:spcPct val="90000"/>
              </a:lnSpc>
              <a:spcBef>
                <a:spcPts val="750"/>
              </a:spcBef>
              <a:buFont typeface="Arial" panose="020B0604020202020204" pitchFamily="34" charset="0"/>
              <a:buNone/>
            </a:pPr>
            <a:r>
              <a:rPr lang="en-US"/>
              <a:t>Third level</a:t>
            </a:r>
          </a:p>
        </p:txBody>
      </p:sp>
    </p:spTree>
    <p:extLst>
      <p:ext uri="{BB962C8B-B14F-4D97-AF65-F5344CB8AC3E}">
        <p14:creationId xmlns:p14="http://schemas.microsoft.com/office/powerpoint/2010/main" val="15466339"/>
      </p:ext>
    </p:extLst>
  </p:cSld>
  <p:clrMapOvr>
    <a:masterClrMapping/>
  </p:clrMapOvr>
  <p:transition>
    <p:fade/>
  </p:transition>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3_Custom Layout">
    <p:bg>
      <p:bgPr>
        <a:solidFill>
          <a:schemeClr val="bg1"/>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8E7BFCBD-187F-415F-B591-87E77A25790A}" type="datetimeFigureOut">
              <a:rPr lang="en-US" smtClean="0"/>
              <a:pPr/>
              <a:t>10/19/2021</a:t>
            </a:fld>
            <a:endParaRPr lang="en-US" dirty="0"/>
          </a:p>
        </p:txBody>
      </p:sp>
      <p:sp>
        <p:nvSpPr>
          <p:cNvPr id="4" name="Footer Placeholder 3"/>
          <p:cNvSpPr>
            <a:spLocks noGrp="1"/>
          </p:cNvSpPr>
          <p:nvPr>
            <p:ph type="ftr" sz="quarter" idx="11"/>
          </p:nvPr>
        </p:nvSpPr>
        <p:spPr>
          <a:xfrm>
            <a:off x="4038600" y="6531429"/>
            <a:ext cx="4114800" cy="190046"/>
          </a:xfrm>
          <a:prstGeom prst="rect">
            <a:avLst/>
          </a:prstGeom>
        </p:spPr>
        <p:txBody>
          <a:bodyPr/>
          <a:lstStyle/>
          <a:p>
            <a:endParaRPr lang="en-US" dirty="0"/>
          </a:p>
        </p:txBody>
      </p:sp>
      <p:sp>
        <p:nvSpPr>
          <p:cNvPr id="5" name="Slide Number Placeholder 4"/>
          <p:cNvSpPr>
            <a:spLocks noGrp="1"/>
          </p:cNvSpPr>
          <p:nvPr>
            <p:ph type="sldNum" sz="quarter" idx="12"/>
          </p:nvPr>
        </p:nvSpPr>
        <p:spPr/>
        <p:txBody>
          <a:bodyPr/>
          <a:lstStyle/>
          <a:p>
            <a:fld id="{6652347D-A1BD-466C-AC33-29B61A3E69AB}" type="slidenum">
              <a:rPr lang="en-US" smtClean="0"/>
              <a:pPr/>
              <a:t>‹#›</a:t>
            </a:fld>
            <a:endParaRPr lang="en-US" dirty="0"/>
          </a:p>
        </p:txBody>
      </p:sp>
      <p:sp>
        <p:nvSpPr>
          <p:cNvPr id="6" name="Picture Placeholder 3"/>
          <p:cNvSpPr>
            <a:spLocks noGrp="1"/>
          </p:cNvSpPr>
          <p:nvPr>
            <p:ph type="pic" sz="quarter" idx="13" hasCustomPrompt="1"/>
          </p:nvPr>
        </p:nvSpPr>
        <p:spPr>
          <a:xfrm>
            <a:off x="0" y="3413125"/>
            <a:ext cx="12192000" cy="3444875"/>
          </a:xfrm>
          <a:solidFill>
            <a:schemeClr val="bg1">
              <a:lumMod val="95000"/>
            </a:schemeClr>
          </a:solidFill>
        </p:spPr>
        <p:txBody>
          <a:bodyPr>
            <a:normAutofit/>
          </a:bodyPr>
          <a:lstStyle>
            <a:lvl1pPr marL="0" marR="0" indent="0" algn="l" defTabSz="457200" rtl="0" eaLnBrk="1" fontAlgn="auto" latinLnBrk="0" hangingPunct="1">
              <a:lnSpc>
                <a:spcPct val="100000"/>
              </a:lnSpc>
              <a:spcBef>
                <a:spcPct val="20000"/>
              </a:spcBef>
              <a:spcAft>
                <a:spcPts val="0"/>
              </a:spcAft>
              <a:buClrTx/>
              <a:buSzTx/>
              <a:buFont typeface="Arial"/>
              <a:buNone/>
              <a:tabLst/>
              <a:defRPr sz="1200">
                <a:solidFill>
                  <a:srgbClr val="6C6463"/>
                </a:solidFill>
              </a:defRPr>
            </a:lvl1pPr>
          </a:lstStyle>
          <a:p>
            <a:r>
              <a:rPr lang="en-US" dirty="0"/>
              <a:t>ADD PHOTO HERE</a:t>
            </a:r>
          </a:p>
        </p:txBody>
      </p:sp>
      <p:sp>
        <p:nvSpPr>
          <p:cNvPr id="7" name="Content Placeholder 2"/>
          <p:cNvSpPr>
            <a:spLocks noGrp="1"/>
          </p:cNvSpPr>
          <p:nvPr>
            <p:ph idx="1"/>
          </p:nvPr>
        </p:nvSpPr>
        <p:spPr>
          <a:xfrm>
            <a:off x="838200" y="1407613"/>
            <a:ext cx="10515600" cy="1779724"/>
          </a:xfrm>
        </p:spPr>
        <p:txBody>
          <a:bodyPr/>
          <a:lstStyle>
            <a:lvl1pPr>
              <a:defRPr lang="en-US" sz="2000" kern="1200" dirty="0" smtClean="0">
                <a:solidFill>
                  <a:schemeClr val="tx1">
                    <a:lumMod val="65000"/>
                    <a:lumOff val="35000"/>
                  </a:schemeClr>
                </a:solidFill>
                <a:latin typeface="+mn-lt"/>
                <a:ea typeface="+mn-ea"/>
                <a:cs typeface="+mn-cs"/>
              </a:defRPr>
            </a:lvl1pPr>
            <a:lvl2pPr marL="688975" indent="-285750">
              <a:buFont typeface="Arial" panose="020B0604020202020204" pitchFamily="34" charset="0"/>
              <a:buChar char="-"/>
              <a:defRPr lang="en-US" sz="1800" kern="1200" dirty="0" smtClean="0">
                <a:solidFill>
                  <a:schemeClr val="tx1">
                    <a:lumMod val="65000"/>
                    <a:lumOff val="35000"/>
                  </a:schemeClr>
                </a:solidFill>
                <a:latin typeface="+mn-lt"/>
                <a:ea typeface="+mn-ea"/>
                <a:cs typeface="+mn-cs"/>
              </a:defRPr>
            </a:lvl2pPr>
            <a:lvl3pPr marL="401638" indent="-285750">
              <a:defRPr lang="en-US" sz="1500" kern="1200" dirty="0" smtClean="0">
                <a:solidFill>
                  <a:schemeClr val="tx1">
                    <a:lumMod val="65000"/>
                    <a:lumOff val="35000"/>
                  </a:schemeClr>
                </a:solidFill>
                <a:latin typeface="+mn-lt"/>
                <a:ea typeface="+mn-ea"/>
                <a:cs typeface="+mn-cs"/>
              </a:defRPr>
            </a:lvl3pPr>
            <a:lvl4pPr>
              <a:defRPr>
                <a:solidFill>
                  <a:schemeClr val="tx1">
                    <a:lumMod val="65000"/>
                    <a:lumOff val="35000"/>
                  </a:schemeClr>
                </a:solidFill>
              </a:defRPr>
            </a:lvl4pPr>
            <a:lvl5pPr>
              <a:defRPr>
                <a:solidFill>
                  <a:schemeClr val="tx1">
                    <a:lumMod val="65000"/>
                    <a:lumOff val="35000"/>
                  </a:schemeClr>
                </a:solidFill>
              </a:defRPr>
            </a:lvl5pPr>
          </a:lstStyle>
          <a:p>
            <a:pPr marL="0" lvl="0" indent="0" algn="l" defTabSz="685800" rtl="0" eaLnBrk="1" latinLnBrk="0" hangingPunct="1">
              <a:lnSpc>
                <a:spcPct val="90000"/>
              </a:lnSpc>
              <a:spcBef>
                <a:spcPts val="750"/>
              </a:spcBef>
              <a:buFont typeface="Arial" panose="020B0604020202020204" pitchFamily="34" charset="0"/>
              <a:buNone/>
            </a:pPr>
            <a:r>
              <a:rPr lang="en-US"/>
              <a:t>Edit Master text styles</a:t>
            </a:r>
          </a:p>
          <a:p>
            <a:pPr marL="0" lvl="1" indent="0" algn="l" defTabSz="685800" rtl="0" eaLnBrk="1" latinLnBrk="0" hangingPunct="1">
              <a:lnSpc>
                <a:spcPct val="90000"/>
              </a:lnSpc>
              <a:spcBef>
                <a:spcPts val="750"/>
              </a:spcBef>
              <a:buFont typeface="Arial" panose="020B0604020202020204" pitchFamily="34" charset="0"/>
              <a:buNone/>
            </a:pPr>
            <a:r>
              <a:rPr lang="en-US"/>
              <a:t>Second level</a:t>
            </a:r>
          </a:p>
          <a:p>
            <a:pPr marL="0" lvl="2" indent="0" algn="l" defTabSz="685800" rtl="0" eaLnBrk="1" latinLnBrk="0" hangingPunct="1">
              <a:lnSpc>
                <a:spcPct val="90000"/>
              </a:lnSpc>
              <a:spcBef>
                <a:spcPts val="750"/>
              </a:spcBef>
              <a:buFont typeface="Arial" panose="020B0604020202020204" pitchFamily="34" charset="0"/>
              <a:buNone/>
            </a:pPr>
            <a:r>
              <a:rPr lang="en-US"/>
              <a:t>Third level</a:t>
            </a:r>
          </a:p>
        </p:txBody>
      </p:sp>
    </p:spTree>
    <p:extLst>
      <p:ext uri="{BB962C8B-B14F-4D97-AF65-F5344CB8AC3E}">
        <p14:creationId xmlns:p14="http://schemas.microsoft.com/office/powerpoint/2010/main" val="3247386660"/>
      </p:ext>
    </p:extLst>
  </p:cSld>
  <p:clrMapOvr>
    <a:masterClrMapping/>
  </p:clrMapOvr>
  <p:transition>
    <p:fade/>
  </p:transition>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1_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6"/>
            <a:ext cx="4876800" cy="1367880"/>
          </a:xfrm>
        </p:spPr>
        <p:txBody>
          <a:bodyPr/>
          <a:lstStyle/>
          <a:p>
            <a:r>
              <a:rPr lang="en-US"/>
              <a:t>Click to edit Master title style</a:t>
            </a:r>
          </a:p>
        </p:txBody>
      </p:sp>
      <p:sp>
        <p:nvSpPr>
          <p:cNvPr id="3" name="Content Placeholder 2"/>
          <p:cNvSpPr>
            <a:spLocks noGrp="1"/>
          </p:cNvSpPr>
          <p:nvPr>
            <p:ph idx="1"/>
          </p:nvPr>
        </p:nvSpPr>
        <p:spPr>
          <a:xfrm>
            <a:off x="838200" y="1834333"/>
            <a:ext cx="4876800" cy="4351338"/>
          </a:xfrm>
        </p:spPr>
        <p:txBody>
          <a:bodyPr/>
          <a:lstStyle>
            <a:lvl1pPr>
              <a:defRPr lang="en-US" sz="2000" kern="1200" dirty="0" smtClean="0">
                <a:solidFill>
                  <a:schemeClr val="tx1">
                    <a:lumMod val="65000"/>
                    <a:lumOff val="35000"/>
                  </a:schemeClr>
                </a:solidFill>
                <a:latin typeface="+mn-lt"/>
                <a:ea typeface="+mn-ea"/>
                <a:cs typeface="+mn-cs"/>
              </a:defRPr>
            </a:lvl1pPr>
            <a:lvl2pPr marL="688975" indent="-285750">
              <a:buFont typeface="Arial" panose="020B0604020202020204" pitchFamily="34" charset="0"/>
              <a:buChar char="-"/>
              <a:defRPr lang="en-US" sz="1800" kern="1200" dirty="0" smtClean="0">
                <a:solidFill>
                  <a:schemeClr val="tx1">
                    <a:lumMod val="65000"/>
                    <a:lumOff val="35000"/>
                  </a:schemeClr>
                </a:solidFill>
                <a:latin typeface="+mn-lt"/>
                <a:ea typeface="+mn-ea"/>
                <a:cs typeface="+mn-cs"/>
              </a:defRPr>
            </a:lvl2pPr>
            <a:lvl3pPr marL="401638" indent="-285750">
              <a:defRPr lang="en-US" sz="1500" kern="1200" dirty="0" smtClean="0">
                <a:solidFill>
                  <a:schemeClr val="tx1">
                    <a:lumMod val="65000"/>
                    <a:lumOff val="35000"/>
                  </a:schemeClr>
                </a:solidFill>
                <a:latin typeface="+mn-lt"/>
                <a:ea typeface="+mn-ea"/>
                <a:cs typeface="+mn-cs"/>
              </a:defRPr>
            </a:lvl3pPr>
            <a:lvl4pPr>
              <a:defRPr>
                <a:solidFill>
                  <a:schemeClr val="tx1">
                    <a:lumMod val="65000"/>
                    <a:lumOff val="35000"/>
                  </a:schemeClr>
                </a:solidFill>
              </a:defRPr>
            </a:lvl4pPr>
            <a:lvl5pPr>
              <a:defRPr>
                <a:solidFill>
                  <a:schemeClr val="tx1">
                    <a:lumMod val="65000"/>
                    <a:lumOff val="35000"/>
                  </a:schemeClr>
                </a:solidFill>
              </a:defRPr>
            </a:lvl5pPr>
          </a:lstStyle>
          <a:p>
            <a:pPr marL="0" lvl="0" indent="0" algn="l" defTabSz="685800" rtl="0" eaLnBrk="1" latinLnBrk="0" hangingPunct="1">
              <a:lnSpc>
                <a:spcPct val="90000"/>
              </a:lnSpc>
              <a:spcBef>
                <a:spcPts val="750"/>
              </a:spcBef>
              <a:buFont typeface="Arial" panose="020B0604020202020204" pitchFamily="34" charset="0"/>
              <a:buNone/>
            </a:pPr>
            <a:r>
              <a:rPr lang="en-US"/>
              <a:t>Edit Master text styles</a:t>
            </a:r>
          </a:p>
          <a:p>
            <a:pPr marL="0" lvl="1" indent="0" algn="l" defTabSz="685800" rtl="0" eaLnBrk="1" latinLnBrk="0" hangingPunct="1">
              <a:lnSpc>
                <a:spcPct val="90000"/>
              </a:lnSpc>
              <a:spcBef>
                <a:spcPts val="750"/>
              </a:spcBef>
              <a:buFont typeface="Arial" panose="020B0604020202020204" pitchFamily="34" charset="0"/>
              <a:buNone/>
            </a:pPr>
            <a:r>
              <a:rPr lang="en-US"/>
              <a:t>Second level</a:t>
            </a:r>
          </a:p>
          <a:p>
            <a:pPr marL="0" lvl="2" indent="0" algn="l" defTabSz="685800" rtl="0" eaLnBrk="1" latinLnBrk="0" hangingPunct="1">
              <a:lnSpc>
                <a:spcPct val="90000"/>
              </a:lnSpc>
              <a:spcBef>
                <a:spcPts val="750"/>
              </a:spcBef>
              <a:buFont typeface="Arial" panose="020B0604020202020204" pitchFamily="34" charset="0"/>
              <a:buNone/>
            </a:pPr>
            <a:r>
              <a:rPr lang="en-US"/>
              <a:t>Third level</a:t>
            </a:r>
          </a:p>
        </p:txBody>
      </p:sp>
      <p:sp>
        <p:nvSpPr>
          <p:cNvPr id="7" name="Date Placeholder 2"/>
          <p:cNvSpPr txBox="1">
            <a:spLocks/>
          </p:cNvSpPr>
          <p:nvPr userDrawn="1"/>
        </p:nvSpPr>
        <p:spPr>
          <a:xfrm>
            <a:off x="203200" y="6530079"/>
            <a:ext cx="2844800" cy="184666"/>
          </a:xfrm>
          <a:prstGeom prst="rect">
            <a:avLst/>
          </a:prstGeom>
        </p:spPr>
        <p:txBody>
          <a:bodyPr vert="horz" lIns="91440" tIns="45720" rIns="91440" bIns="45720" rtlCol="0" anchor="ctr">
            <a:spAutoFit/>
          </a:bodyPr>
          <a:lstStyle>
            <a:defPPr>
              <a:defRPr lang="en-US"/>
            </a:defPPr>
            <a:lvl1pPr marL="0" algn="l" defTabSz="457200" rtl="0" eaLnBrk="1" latinLnBrk="0" hangingPunct="1">
              <a:defRPr sz="600" b="0" i="0" kern="1200">
                <a:solidFill>
                  <a:srgbClr val="FFFFFF"/>
                </a:solidFill>
                <a:latin typeface="Gill Sans MT"/>
                <a:ea typeface="+mn-ea"/>
                <a:cs typeface="Gill Sans MT"/>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marL="0" marR="0" lvl="0" indent="0" algn="l" defTabSz="457200" rtl="0" eaLnBrk="1" fontAlgn="auto" latinLnBrk="0" hangingPunct="1">
              <a:lnSpc>
                <a:spcPct val="100000"/>
              </a:lnSpc>
              <a:spcBef>
                <a:spcPts val="0"/>
              </a:spcBef>
              <a:spcAft>
                <a:spcPts val="0"/>
              </a:spcAft>
              <a:buClrTx/>
              <a:buSzTx/>
              <a:buFontTx/>
              <a:buNone/>
              <a:tabLst/>
              <a:defRPr/>
            </a:pPr>
            <a:fld id="{C3349C05-927F-3348-96DF-9086CF2761D6}" type="datetime1">
              <a:rPr kumimoji="0" lang="en-US" sz="600" b="0" i="0" u="none" strike="noStrike" kern="1200" cap="none" spc="0" normalizeH="0" baseline="0" noProof="0" smtClean="0">
                <a:ln>
                  <a:noFill/>
                </a:ln>
                <a:solidFill>
                  <a:schemeClr val="tx1"/>
                </a:solidFill>
                <a:effectLst/>
                <a:uLnTx/>
                <a:uFillTx/>
                <a:latin typeface="Gill Sans MT"/>
                <a:ea typeface="+mn-ea"/>
              </a:rPr>
              <a:pPr marL="0" marR="0" lvl="0" indent="0" algn="l" defTabSz="457200" rtl="0" eaLnBrk="1" fontAlgn="auto" latinLnBrk="0" hangingPunct="1">
                <a:lnSpc>
                  <a:spcPct val="100000"/>
                </a:lnSpc>
                <a:spcBef>
                  <a:spcPts val="0"/>
                </a:spcBef>
                <a:spcAft>
                  <a:spcPts val="0"/>
                </a:spcAft>
                <a:buClrTx/>
                <a:buSzTx/>
                <a:buFontTx/>
                <a:buNone/>
                <a:tabLst/>
                <a:defRPr/>
              </a:pPr>
              <a:t>10/19/2021</a:t>
            </a:fld>
            <a:endParaRPr kumimoji="0" lang="en-US" sz="600" b="0" i="0" u="none" strike="noStrike" kern="1200" cap="none" spc="0" normalizeH="0" baseline="0" noProof="0" dirty="0">
              <a:ln>
                <a:noFill/>
              </a:ln>
              <a:solidFill>
                <a:schemeClr val="tx1"/>
              </a:solidFill>
              <a:effectLst/>
              <a:uLnTx/>
              <a:uFillTx/>
              <a:latin typeface="Gill Sans MT"/>
              <a:ea typeface="+mn-ea"/>
            </a:endParaRPr>
          </a:p>
        </p:txBody>
      </p:sp>
      <p:sp>
        <p:nvSpPr>
          <p:cNvPr id="8" name="Footer Placeholder 3"/>
          <p:cNvSpPr txBox="1">
            <a:spLocks/>
          </p:cNvSpPr>
          <p:nvPr userDrawn="1"/>
        </p:nvSpPr>
        <p:spPr>
          <a:xfrm>
            <a:off x="4165600" y="6530079"/>
            <a:ext cx="3860800" cy="184666"/>
          </a:xfrm>
          <a:prstGeom prst="rect">
            <a:avLst/>
          </a:prstGeom>
        </p:spPr>
        <p:txBody>
          <a:bodyPr vert="horz" lIns="91440" tIns="45720" rIns="91440" bIns="45720" rtlCol="0" anchor="ctr">
            <a:spAutoFit/>
          </a:bodyPr>
          <a:lstStyle>
            <a:defPPr>
              <a:defRPr lang="en-US"/>
            </a:defPPr>
            <a:lvl1pPr marL="0" algn="ctr" defTabSz="457200" rtl="0" eaLnBrk="1" latinLnBrk="0" hangingPunct="1">
              <a:defRPr sz="600" b="0" i="0" kern="1200">
                <a:solidFill>
                  <a:srgbClr val="FFFFFF"/>
                </a:solidFill>
                <a:latin typeface="Gill Sans MT"/>
                <a:ea typeface="+mn-ea"/>
                <a:cs typeface="Gill Sans MT"/>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600" b="0" i="0" u="none" strike="noStrike" kern="1200" cap="none" spc="0" normalizeH="0" baseline="0" noProof="0" dirty="0">
                <a:ln>
                  <a:noFill/>
                </a:ln>
                <a:solidFill>
                  <a:schemeClr val="tx1"/>
                </a:solidFill>
                <a:effectLst/>
                <a:uLnTx/>
                <a:uFillTx/>
                <a:latin typeface="Gill Sans MT"/>
                <a:ea typeface="+mn-ea"/>
              </a:rPr>
              <a:t>FOOTER GOES HERE</a:t>
            </a:r>
          </a:p>
        </p:txBody>
      </p:sp>
      <p:sp>
        <p:nvSpPr>
          <p:cNvPr id="9" name="Slide Number Placeholder 4"/>
          <p:cNvSpPr txBox="1">
            <a:spLocks/>
          </p:cNvSpPr>
          <p:nvPr userDrawn="1"/>
        </p:nvSpPr>
        <p:spPr>
          <a:xfrm>
            <a:off x="9144000" y="6530079"/>
            <a:ext cx="2844800" cy="184666"/>
          </a:xfrm>
          <a:prstGeom prst="rect">
            <a:avLst/>
          </a:prstGeom>
        </p:spPr>
        <p:txBody>
          <a:bodyPr vert="horz" lIns="91440" tIns="45720" rIns="91440" bIns="45720" rtlCol="0" anchor="ctr">
            <a:spAutoFit/>
          </a:bodyPr>
          <a:lstStyle>
            <a:defPPr>
              <a:defRPr lang="en-US"/>
            </a:defPPr>
            <a:lvl1pPr marL="0" algn="r" defTabSz="457200" rtl="0" eaLnBrk="1" latinLnBrk="0" hangingPunct="1">
              <a:defRPr sz="600" b="0" i="0" kern="1200">
                <a:solidFill>
                  <a:srgbClr val="FFFFFF"/>
                </a:solidFill>
                <a:latin typeface="Gill Sans MT"/>
                <a:ea typeface="+mn-ea"/>
                <a:cs typeface="Gill Sans MT"/>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marL="0" marR="0" lvl="0" indent="0" algn="r" defTabSz="457200" rtl="0" eaLnBrk="1" fontAlgn="auto" latinLnBrk="0" hangingPunct="1">
              <a:lnSpc>
                <a:spcPct val="100000"/>
              </a:lnSpc>
              <a:spcBef>
                <a:spcPts val="0"/>
              </a:spcBef>
              <a:spcAft>
                <a:spcPts val="0"/>
              </a:spcAft>
              <a:buClrTx/>
              <a:buSzTx/>
              <a:buFontTx/>
              <a:buNone/>
              <a:tabLst/>
              <a:defRPr/>
            </a:pPr>
            <a:fld id="{42782948-4DBE-204D-AB9E-B65E067054AE}" type="slidenum">
              <a:rPr kumimoji="0" lang="en-US" sz="600" b="0" i="0" u="none" strike="noStrike" kern="1200" cap="none" spc="0" normalizeH="0" baseline="0" noProof="0" smtClean="0">
                <a:ln>
                  <a:noFill/>
                </a:ln>
                <a:solidFill>
                  <a:schemeClr val="tx1"/>
                </a:solidFill>
                <a:effectLst/>
                <a:uLnTx/>
                <a:uFillTx/>
                <a:latin typeface="Gill Sans MT"/>
                <a:ea typeface="+mn-ea"/>
              </a:rPr>
              <a:pPr marL="0" marR="0" lvl="0" indent="0" algn="r" defTabSz="457200" rtl="0" eaLnBrk="1" fontAlgn="auto" latinLnBrk="0" hangingPunct="1">
                <a:lnSpc>
                  <a:spcPct val="100000"/>
                </a:lnSpc>
                <a:spcBef>
                  <a:spcPts val="0"/>
                </a:spcBef>
                <a:spcAft>
                  <a:spcPts val="0"/>
                </a:spcAft>
                <a:buClrTx/>
                <a:buSzTx/>
                <a:buFontTx/>
                <a:buNone/>
                <a:tabLst/>
                <a:defRPr/>
              </a:pPr>
              <a:t>‹#›</a:t>
            </a:fld>
            <a:endParaRPr kumimoji="0" lang="en-US" sz="600" b="0" i="0" u="none" strike="noStrike" kern="1200" cap="none" spc="0" normalizeH="0" baseline="0" noProof="0" dirty="0">
              <a:ln>
                <a:noFill/>
              </a:ln>
              <a:solidFill>
                <a:schemeClr val="tx1"/>
              </a:solidFill>
              <a:effectLst/>
              <a:uLnTx/>
              <a:uFillTx/>
              <a:latin typeface="Gill Sans MT"/>
              <a:ea typeface="+mn-ea"/>
            </a:endParaRPr>
          </a:p>
        </p:txBody>
      </p:sp>
      <p:sp>
        <p:nvSpPr>
          <p:cNvPr id="5" name="Picture Placeholder 4"/>
          <p:cNvSpPr>
            <a:spLocks noGrp="1"/>
          </p:cNvSpPr>
          <p:nvPr>
            <p:ph type="pic" sz="quarter" idx="10" hasCustomPrompt="1"/>
          </p:nvPr>
        </p:nvSpPr>
        <p:spPr>
          <a:xfrm>
            <a:off x="6072717" y="0"/>
            <a:ext cx="6119283" cy="6858000"/>
          </a:xfrm>
          <a:solidFill>
            <a:schemeClr val="bg1"/>
          </a:solidFill>
        </p:spPr>
        <p:txBody>
          <a:bodyPr>
            <a:normAutofit/>
          </a:bodyPr>
          <a:lstStyle>
            <a:lvl1pPr>
              <a:defRPr sz="1400" cap="all" baseline="0"/>
            </a:lvl1pPr>
          </a:lstStyle>
          <a:p>
            <a:r>
              <a:rPr lang="en-US" dirty="0"/>
              <a:t>Insert photo</a:t>
            </a:r>
          </a:p>
        </p:txBody>
      </p:sp>
    </p:spTree>
    <p:extLst>
      <p:ext uri="{BB962C8B-B14F-4D97-AF65-F5344CB8AC3E}">
        <p14:creationId xmlns:p14="http://schemas.microsoft.com/office/powerpoint/2010/main" val="464302441"/>
      </p:ext>
    </p:extLst>
  </p:cSld>
  <p:clrMapOvr>
    <a:masterClrMapping/>
  </p:clrMapOvr>
  <p:hf hdr="0" dt="0"/>
</p:sldLayout>
</file>

<file path=ppt/slideLayouts/slideLayout17.xml><?xml version="1.0" encoding="utf-8"?>
<p:sldLayout xmlns:a="http://schemas.openxmlformats.org/drawingml/2006/main" xmlns:r="http://schemas.openxmlformats.org/officeDocument/2006/relationships" xmlns:p="http://schemas.openxmlformats.org/presentationml/2006/main" preserve="1" userDrawn="1">
  <p:cSld name="3_Title and Content">
    <p:bg>
      <p:bgPr>
        <a:solidFill>
          <a:schemeClr val="bg1"/>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6"/>
            <a:ext cx="4876800" cy="1367880"/>
          </a:xfrm>
        </p:spPr>
        <p:txBody>
          <a:bodyPr/>
          <a:lstStyle/>
          <a:p>
            <a:r>
              <a:rPr lang="en-US"/>
              <a:t>Click to edit Master title style</a:t>
            </a:r>
          </a:p>
        </p:txBody>
      </p:sp>
      <p:sp>
        <p:nvSpPr>
          <p:cNvPr id="3" name="Content Placeholder 2"/>
          <p:cNvSpPr>
            <a:spLocks noGrp="1"/>
          </p:cNvSpPr>
          <p:nvPr>
            <p:ph idx="1"/>
          </p:nvPr>
        </p:nvSpPr>
        <p:spPr>
          <a:xfrm>
            <a:off x="838200" y="1834333"/>
            <a:ext cx="4876800" cy="4351338"/>
          </a:xfrm>
        </p:spPr>
        <p:txBody>
          <a:bodyPr/>
          <a:lstStyle>
            <a:lvl1pPr>
              <a:defRPr lang="en-US" sz="2000" kern="1200" dirty="0" smtClean="0">
                <a:solidFill>
                  <a:schemeClr val="tx1">
                    <a:lumMod val="65000"/>
                    <a:lumOff val="35000"/>
                  </a:schemeClr>
                </a:solidFill>
                <a:latin typeface="+mn-lt"/>
                <a:ea typeface="+mn-ea"/>
                <a:cs typeface="+mn-cs"/>
              </a:defRPr>
            </a:lvl1pPr>
            <a:lvl2pPr marL="688975" indent="-285750">
              <a:buFont typeface="Arial" panose="020B0604020202020204" pitchFamily="34" charset="0"/>
              <a:buChar char="-"/>
              <a:defRPr lang="en-US" sz="1800" kern="1200" dirty="0" smtClean="0">
                <a:solidFill>
                  <a:schemeClr val="tx1">
                    <a:lumMod val="65000"/>
                    <a:lumOff val="35000"/>
                  </a:schemeClr>
                </a:solidFill>
                <a:latin typeface="+mn-lt"/>
                <a:ea typeface="+mn-ea"/>
                <a:cs typeface="+mn-cs"/>
              </a:defRPr>
            </a:lvl2pPr>
            <a:lvl3pPr marL="401638" indent="-285750">
              <a:defRPr lang="en-US" sz="1500" kern="1200" dirty="0" smtClean="0">
                <a:solidFill>
                  <a:schemeClr val="tx1">
                    <a:lumMod val="65000"/>
                    <a:lumOff val="35000"/>
                  </a:schemeClr>
                </a:solidFill>
                <a:latin typeface="+mn-lt"/>
                <a:ea typeface="+mn-ea"/>
                <a:cs typeface="+mn-cs"/>
              </a:defRPr>
            </a:lvl3pPr>
            <a:lvl4pPr>
              <a:defRPr>
                <a:solidFill>
                  <a:schemeClr val="tx1">
                    <a:lumMod val="65000"/>
                    <a:lumOff val="35000"/>
                  </a:schemeClr>
                </a:solidFill>
              </a:defRPr>
            </a:lvl4pPr>
            <a:lvl5pPr>
              <a:defRPr>
                <a:solidFill>
                  <a:schemeClr val="tx1">
                    <a:lumMod val="65000"/>
                    <a:lumOff val="35000"/>
                  </a:schemeClr>
                </a:solidFill>
              </a:defRPr>
            </a:lvl5pPr>
          </a:lstStyle>
          <a:p>
            <a:pPr marL="0" lvl="0" indent="0" algn="l" defTabSz="685800" rtl="0" eaLnBrk="1" latinLnBrk="0" hangingPunct="1">
              <a:lnSpc>
                <a:spcPct val="90000"/>
              </a:lnSpc>
              <a:spcBef>
                <a:spcPts val="750"/>
              </a:spcBef>
              <a:buFont typeface="Arial" panose="020B0604020202020204" pitchFamily="34" charset="0"/>
              <a:buNone/>
            </a:pPr>
            <a:r>
              <a:rPr lang="en-US"/>
              <a:t>Edit Master text styles</a:t>
            </a:r>
          </a:p>
          <a:p>
            <a:pPr marL="0" lvl="1" indent="0" algn="l" defTabSz="685800" rtl="0" eaLnBrk="1" latinLnBrk="0" hangingPunct="1">
              <a:lnSpc>
                <a:spcPct val="90000"/>
              </a:lnSpc>
              <a:spcBef>
                <a:spcPts val="750"/>
              </a:spcBef>
              <a:buFont typeface="Arial" panose="020B0604020202020204" pitchFamily="34" charset="0"/>
              <a:buNone/>
            </a:pPr>
            <a:r>
              <a:rPr lang="en-US"/>
              <a:t>Second level</a:t>
            </a:r>
          </a:p>
          <a:p>
            <a:pPr marL="0" lvl="2" indent="0" algn="l" defTabSz="685800" rtl="0" eaLnBrk="1" latinLnBrk="0" hangingPunct="1">
              <a:lnSpc>
                <a:spcPct val="90000"/>
              </a:lnSpc>
              <a:spcBef>
                <a:spcPts val="750"/>
              </a:spcBef>
              <a:buFont typeface="Arial" panose="020B0604020202020204" pitchFamily="34" charset="0"/>
              <a:buNone/>
            </a:pPr>
            <a:r>
              <a:rPr lang="en-US"/>
              <a:t>Third level</a:t>
            </a:r>
          </a:p>
        </p:txBody>
      </p:sp>
      <p:sp>
        <p:nvSpPr>
          <p:cNvPr id="7" name="Date Placeholder 2"/>
          <p:cNvSpPr txBox="1">
            <a:spLocks/>
          </p:cNvSpPr>
          <p:nvPr userDrawn="1"/>
        </p:nvSpPr>
        <p:spPr>
          <a:xfrm>
            <a:off x="203200" y="6530079"/>
            <a:ext cx="2844800" cy="184666"/>
          </a:xfrm>
          <a:prstGeom prst="rect">
            <a:avLst/>
          </a:prstGeom>
        </p:spPr>
        <p:txBody>
          <a:bodyPr vert="horz" lIns="91440" tIns="45720" rIns="91440" bIns="45720" rtlCol="0" anchor="ctr">
            <a:spAutoFit/>
          </a:bodyPr>
          <a:lstStyle>
            <a:defPPr>
              <a:defRPr lang="en-US"/>
            </a:defPPr>
            <a:lvl1pPr marL="0" algn="l" defTabSz="457200" rtl="0" eaLnBrk="1" latinLnBrk="0" hangingPunct="1">
              <a:defRPr sz="600" b="0" i="0" kern="1200">
                <a:solidFill>
                  <a:srgbClr val="FFFFFF"/>
                </a:solidFill>
                <a:latin typeface="Gill Sans MT"/>
                <a:ea typeface="+mn-ea"/>
                <a:cs typeface="Gill Sans MT"/>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marL="0" marR="0" lvl="0" indent="0" algn="l" defTabSz="457200" rtl="0" eaLnBrk="1" fontAlgn="auto" latinLnBrk="0" hangingPunct="1">
              <a:lnSpc>
                <a:spcPct val="100000"/>
              </a:lnSpc>
              <a:spcBef>
                <a:spcPts val="0"/>
              </a:spcBef>
              <a:spcAft>
                <a:spcPts val="0"/>
              </a:spcAft>
              <a:buClrTx/>
              <a:buSzTx/>
              <a:buFontTx/>
              <a:buNone/>
              <a:tabLst/>
              <a:defRPr/>
            </a:pPr>
            <a:fld id="{C3349C05-927F-3348-96DF-9086CF2761D6}" type="datetime1">
              <a:rPr kumimoji="0" lang="en-US" sz="600" b="0" i="0" u="none" strike="noStrike" kern="1200" cap="none" spc="0" normalizeH="0" baseline="0" noProof="0" smtClean="0">
                <a:ln>
                  <a:noFill/>
                </a:ln>
                <a:solidFill>
                  <a:schemeClr val="tx1"/>
                </a:solidFill>
                <a:effectLst/>
                <a:uLnTx/>
                <a:uFillTx/>
                <a:latin typeface="Gill Sans MT"/>
                <a:ea typeface="+mn-ea"/>
              </a:rPr>
              <a:pPr marL="0" marR="0" lvl="0" indent="0" algn="l" defTabSz="457200" rtl="0" eaLnBrk="1" fontAlgn="auto" latinLnBrk="0" hangingPunct="1">
                <a:lnSpc>
                  <a:spcPct val="100000"/>
                </a:lnSpc>
                <a:spcBef>
                  <a:spcPts val="0"/>
                </a:spcBef>
                <a:spcAft>
                  <a:spcPts val="0"/>
                </a:spcAft>
                <a:buClrTx/>
                <a:buSzTx/>
                <a:buFontTx/>
                <a:buNone/>
                <a:tabLst/>
                <a:defRPr/>
              </a:pPr>
              <a:t>10/19/2021</a:t>
            </a:fld>
            <a:endParaRPr kumimoji="0" lang="en-US" sz="600" b="0" i="0" u="none" strike="noStrike" kern="1200" cap="none" spc="0" normalizeH="0" baseline="0" noProof="0" dirty="0">
              <a:ln>
                <a:noFill/>
              </a:ln>
              <a:solidFill>
                <a:schemeClr val="tx1"/>
              </a:solidFill>
              <a:effectLst/>
              <a:uLnTx/>
              <a:uFillTx/>
              <a:latin typeface="Gill Sans MT"/>
              <a:ea typeface="+mn-ea"/>
            </a:endParaRPr>
          </a:p>
        </p:txBody>
      </p:sp>
      <p:sp>
        <p:nvSpPr>
          <p:cNvPr id="8" name="Footer Placeholder 3"/>
          <p:cNvSpPr txBox="1">
            <a:spLocks/>
          </p:cNvSpPr>
          <p:nvPr userDrawn="1"/>
        </p:nvSpPr>
        <p:spPr>
          <a:xfrm>
            <a:off x="4165600" y="6530079"/>
            <a:ext cx="3860800" cy="184666"/>
          </a:xfrm>
          <a:prstGeom prst="rect">
            <a:avLst/>
          </a:prstGeom>
        </p:spPr>
        <p:txBody>
          <a:bodyPr vert="horz" lIns="91440" tIns="45720" rIns="91440" bIns="45720" rtlCol="0" anchor="ctr">
            <a:spAutoFit/>
          </a:bodyPr>
          <a:lstStyle>
            <a:defPPr>
              <a:defRPr lang="en-US"/>
            </a:defPPr>
            <a:lvl1pPr marL="0" algn="ctr" defTabSz="457200" rtl="0" eaLnBrk="1" latinLnBrk="0" hangingPunct="1">
              <a:defRPr sz="600" b="0" i="0" kern="1200">
                <a:solidFill>
                  <a:srgbClr val="FFFFFF"/>
                </a:solidFill>
                <a:latin typeface="Gill Sans MT"/>
                <a:ea typeface="+mn-ea"/>
                <a:cs typeface="Gill Sans MT"/>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600" b="0" i="0" u="none" strike="noStrike" kern="1200" cap="none" spc="0" normalizeH="0" baseline="0" noProof="0" dirty="0">
                <a:ln>
                  <a:noFill/>
                </a:ln>
                <a:solidFill>
                  <a:schemeClr val="tx1"/>
                </a:solidFill>
                <a:effectLst/>
                <a:uLnTx/>
                <a:uFillTx/>
                <a:latin typeface="Gill Sans MT"/>
                <a:ea typeface="+mn-ea"/>
              </a:rPr>
              <a:t>FOOTER GOES HERE</a:t>
            </a:r>
          </a:p>
        </p:txBody>
      </p:sp>
      <p:sp>
        <p:nvSpPr>
          <p:cNvPr id="9" name="Slide Number Placeholder 4"/>
          <p:cNvSpPr txBox="1">
            <a:spLocks/>
          </p:cNvSpPr>
          <p:nvPr userDrawn="1"/>
        </p:nvSpPr>
        <p:spPr>
          <a:xfrm>
            <a:off x="9144000" y="6530079"/>
            <a:ext cx="2844800" cy="184666"/>
          </a:xfrm>
          <a:prstGeom prst="rect">
            <a:avLst/>
          </a:prstGeom>
        </p:spPr>
        <p:txBody>
          <a:bodyPr vert="horz" lIns="91440" tIns="45720" rIns="91440" bIns="45720" rtlCol="0" anchor="ctr">
            <a:spAutoFit/>
          </a:bodyPr>
          <a:lstStyle>
            <a:defPPr>
              <a:defRPr lang="en-US"/>
            </a:defPPr>
            <a:lvl1pPr marL="0" algn="r" defTabSz="457200" rtl="0" eaLnBrk="1" latinLnBrk="0" hangingPunct="1">
              <a:defRPr sz="600" b="0" i="0" kern="1200">
                <a:solidFill>
                  <a:srgbClr val="FFFFFF"/>
                </a:solidFill>
                <a:latin typeface="Gill Sans MT"/>
                <a:ea typeface="+mn-ea"/>
                <a:cs typeface="Gill Sans MT"/>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marL="0" marR="0" lvl="0" indent="0" algn="r" defTabSz="457200" rtl="0" eaLnBrk="1" fontAlgn="auto" latinLnBrk="0" hangingPunct="1">
              <a:lnSpc>
                <a:spcPct val="100000"/>
              </a:lnSpc>
              <a:spcBef>
                <a:spcPts val="0"/>
              </a:spcBef>
              <a:spcAft>
                <a:spcPts val="0"/>
              </a:spcAft>
              <a:buClrTx/>
              <a:buSzTx/>
              <a:buFontTx/>
              <a:buNone/>
              <a:tabLst/>
              <a:defRPr/>
            </a:pPr>
            <a:fld id="{42782948-4DBE-204D-AB9E-B65E067054AE}" type="slidenum">
              <a:rPr kumimoji="0" lang="en-US" sz="600" b="0" i="0" u="none" strike="noStrike" kern="1200" cap="none" spc="0" normalizeH="0" baseline="0" noProof="0" smtClean="0">
                <a:ln>
                  <a:noFill/>
                </a:ln>
                <a:solidFill>
                  <a:schemeClr val="tx1"/>
                </a:solidFill>
                <a:effectLst/>
                <a:uLnTx/>
                <a:uFillTx/>
                <a:latin typeface="Gill Sans MT"/>
                <a:ea typeface="+mn-ea"/>
              </a:rPr>
              <a:pPr marL="0" marR="0" lvl="0" indent="0" algn="r" defTabSz="457200" rtl="0" eaLnBrk="1" fontAlgn="auto" latinLnBrk="0" hangingPunct="1">
                <a:lnSpc>
                  <a:spcPct val="100000"/>
                </a:lnSpc>
                <a:spcBef>
                  <a:spcPts val="0"/>
                </a:spcBef>
                <a:spcAft>
                  <a:spcPts val="0"/>
                </a:spcAft>
                <a:buClrTx/>
                <a:buSzTx/>
                <a:buFontTx/>
                <a:buNone/>
                <a:tabLst/>
                <a:defRPr/>
              </a:pPr>
              <a:t>‹#›</a:t>
            </a:fld>
            <a:endParaRPr kumimoji="0" lang="en-US" sz="600" b="0" i="0" u="none" strike="noStrike" kern="1200" cap="none" spc="0" normalizeH="0" baseline="0" noProof="0" dirty="0">
              <a:ln>
                <a:noFill/>
              </a:ln>
              <a:solidFill>
                <a:schemeClr val="tx1"/>
              </a:solidFill>
              <a:effectLst/>
              <a:uLnTx/>
              <a:uFillTx/>
              <a:latin typeface="Gill Sans MT"/>
              <a:ea typeface="+mn-ea"/>
            </a:endParaRPr>
          </a:p>
        </p:txBody>
      </p:sp>
      <p:sp>
        <p:nvSpPr>
          <p:cNvPr id="5" name="Picture Placeholder 4"/>
          <p:cNvSpPr>
            <a:spLocks noGrp="1"/>
          </p:cNvSpPr>
          <p:nvPr>
            <p:ph type="pic" sz="quarter" idx="10" hasCustomPrompt="1"/>
          </p:nvPr>
        </p:nvSpPr>
        <p:spPr>
          <a:xfrm>
            <a:off x="6084359" y="0"/>
            <a:ext cx="6119283" cy="6858000"/>
          </a:xfrm>
          <a:solidFill>
            <a:schemeClr val="bg1">
              <a:lumMod val="95000"/>
            </a:schemeClr>
          </a:solidFill>
        </p:spPr>
        <p:txBody>
          <a:bodyPr>
            <a:normAutofit/>
          </a:bodyPr>
          <a:lstStyle>
            <a:lvl1pPr>
              <a:defRPr sz="1400" cap="all" baseline="0"/>
            </a:lvl1pPr>
          </a:lstStyle>
          <a:p>
            <a:r>
              <a:rPr lang="en-US" dirty="0"/>
              <a:t>Insert photo</a:t>
            </a:r>
          </a:p>
        </p:txBody>
      </p:sp>
    </p:spTree>
    <p:extLst>
      <p:ext uri="{BB962C8B-B14F-4D97-AF65-F5344CB8AC3E}">
        <p14:creationId xmlns:p14="http://schemas.microsoft.com/office/powerpoint/2010/main" val="1944289274"/>
      </p:ext>
    </p:extLst>
  </p:cSld>
  <p:clrMapOvr>
    <a:masterClrMapping/>
  </p:clrMapOvr>
  <p:hf hdr="0" dt="0"/>
</p:sldLayout>
</file>

<file path=ppt/slideLayouts/slideLayout18.xml><?xml version="1.0" encoding="utf-8"?>
<p:sldLayout xmlns:a="http://schemas.openxmlformats.org/drawingml/2006/main" xmlns:r="http://schemas.openxmlformats.org/officeDocument/2006/relationships" xmlns:p="http://schemas.openxmlformats.org/presentationml/2006/main" preserve="1" userDrawn="1">
  <p:cSld name="2_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6597469" y="365126"/>
            <a:ext cx="4876800" cy="1367880"/>
          </a:xfrm>
        </p:spPr>
        <p:txBody>
          <a:bodyPr/>
          <a:lstStyle/>
          <a:p>
            <a:r>
              <a:rPr lang="en-US"/>
              <a:t>Click to edit Master title style</a:t>
            </a:r>
          </a:p>
        </p:txBody>
      </p:sp>
      <p:sp>
        <p:nvSpPr>
          <p:cNvPr id="3" name="Content Placeholder 2"/>
          <p:cNvSpPr>
            <a:spLocks noGrp="1"/>
          </p:cNvSpPr>
          <p:nvPr>
            <p:ph idx="1"/>
          </p:nvPr>
        </p:nvSpPr>
        <p:spPr>
          <a:xfrm>
            <a:off x="6597469" y="1834333"/>
            <a:ext cx="4876800" cy="4351338"/>
          </a:xfrm>
        </p:spPr>
        <p:txBody>
          <a:bodyPr/>
          <a:lstStyle>
            <a:lvl1pPr>
              <a:defRPr lang="en-US" sz="2000" kern="1200" dirty="0" smtClean="0">
                <a:solidFill>
                  <a:schemeClr val="tx1">
                    <a:lumMod val="65000"/>
                    <a:lumOff val="35000"/>
                  </a:schemeClr>
                </a:solidFill>
                <a:latin typeface="+mn-lt"/>
                <a:ea typeface="+mn-ea"/>
                <a:cs typeface="+mn-cs"/>
              </a:defRPr>
            </a:lvl1pPr>
            <a:lvl2pPr marL="688975" indent="-285750">
              <a:buFont typeface="Arial" panose="020B0604020202020204" pitchFamily="34" charset="0"/>
              <a:buChar char="-"/>
              <a:defRPr lang="en-US" sz="1800" kern="1200" dirty="0" smtClean="0">
                <a:solidFill>
                  <a:schemeClr val="tx1">
                    <a:lumMod val="65000"/>
                    <a:lumOff val="35000"/>
                  </a:schemeClr>
                </a:solidFill>
                <a:latin typeface="+mn-lt"/>
                <a:ea typeface="+mn-ea"/>
                <a:cs typeface="+mn-cs"/>
              </a:defRPr>
            </a:lvl2pPr>
            <a:lvl3pPr marL="401638" indent="-285750">
              <a:defRPr lang="en-US" sz="1500" kern="1200" dirty="0" smtClean="0">
                <a:solidFill>
                  <a:schemeClr val="tx1">
                    <a:lumMod val="65000"/>
                    <a:lumOff val="35000"/>
                  </a:schemeClr>
                </a:solidFill>
                <a:latin typeface="+mn-lt"/>
                <a:ea typeface="+mn-ea"/>
                <a:cs typeface="+mn-cs"/>
              </a:defRPr>
            </a:lvl3pPr>
            <a:lvl4pPr>
              <a:defRPr>
                <a:solidFill>
                  <a:schemeClr val="tx1">
                    <a:lumMod val="65000"/>
                    <a:lumOff val="35000"/>
                  </a:schemeClr>
                </a:solidFill>
              </a:defRPr>
            </a:lvl4pPr>
            <a:lvl5pPr>
              <a:defRPr>
                <a:solidFill>
                  <a:schemeClr val="tx1">
                    <a:lumMod val="65000"/>
                    <a:lumOff val="35000"/>
                  </a:schemeClr>
                </a:solidFill>
              </a:defRPr>
            </a:lvl5pPr>
          </a:lstStyle>
          <a:p>
            <a:pPr marL="0" lvl="0" indent="0" algn="l" defTabSz="685800" rtl="0" eaLnBrk="1" latinLnBrk="0" hangingPunct="1">
              <a:lnSpc>
                <a:spcPct val="90000"/>
              </a:lnSpc>
              <a:spcBef>
                <a:spcPts val="750"/>
              </a:spcBef>
              <a:buFont typeface="Arial" panose="020B0604020202020204" pitchFamily="34" charset="0"/>
              <a:buNone/>
            </a:pPr>
            <a:r>
              <a:rPr lang="en-US"/>
              <a:t>Edit Master text styles</a:t>
            </a:r>
          </a:p>
          <a:p>
            <a:pPr marL="0" lvl="1" indent="0" algn="l" defTabSz="685800" rtl="0" eaLnBrk="1" latinLnBrk="0" hangingPunct="1">
              <a:lnSpc>
                <a:spcPct val="90000"/>
              </a:lnSpc>
              <a:spcBef>
                <a:spcPts val="750"/>
              </a:spcBef>
              <a:buFont typeface="Arial" panose="020B0604020202020204" pitchFamily="34" charset="0"/>
              <a:buNone/>
            </a:pPr>
            <a:r>
              <a:rPr lang="en-US"/>
              <a:t>Second level</a:t>
            </a:r>
          </a:p>
          <a:p>
            <a:pPr marL="0" lvl="2" indent="0" algn="l" defTabSz="685800" rtl="0" eaLnBrk="1" latinLnBrk="0" hangingPunct="1">
              <a:lnSpc>
                <a:spcPct val="90000"/>
              </a:lnSpc>
              <a:spcBef>
                <a:spcPts val="750"/>
              </a:spcBef>
              <a:buFont typeface="Arial" panose="020B0604020202020204" pitchFamily="34" charset="0"/>
              <a:buNone/>
            </a:pPr>
            <a:r>
              <a:rPr lang="en-US"/>
              <a:t>Third level</a:t>
            </a:r>
          </a:p>
        </p:txBody>
      </p:sp>
      <p:sp>
        <p:nvSpPr>
          <p:cNvPr id="7" name="Date Placeholder 2"/>
          <p:cNvSpPr txBox="1">
            <a:spLocks/>
          </p:cNvSpPr>
          <p:nvPr userDrawn="1"/>
        </p:nvSpPr>
        <p:spPr>
          <a:xfrm>
            <a:off x="203200" y="6530079"/>
            <a:ext cx="2844800" cy="184666"/>
          </a:xfrm>
          <a:prstGeom prst="rect">
            <a:avLst/>
          </a:prstGeom>
        </p:spPr>
        <p:txBody>
          <a:bodyPr vert="horz" lIns="91440" tIns="45720" rIns="91440" bIns="45720" rtlCol="0" anchor="ctr">
            <a:spAutoFit/>
          </a:bodyPr>
          <a:lstStyle>
            <a:defPPr>
              <a:defRPr lang="en-US"/>
            </a:defPPr>
            <a:lvl1pPr marL="0" algn="l" defTabSz="457200" rtl="0" eaLnBrk="1" latinLnBrk="0" hangingPunct="1">
              <a:defRPr sz="600" b="0" i="0" kern="1200">
                <a:solidFill>
                  <a:srgbClr val="FFFFFF"/>
                </a:solidFill>
                <a:latin typeface="Gill Sans MT"/>
                <a:ea typeface="+mn-ea"/>
                <a:cs typeface="Gill Sans MT"/>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marL="0" marR="0" lvl="0" indent="0" algn="l" defTabSz="457200" rtl="0" eaLnBrk="1" fontAlgn="auto" latinLnBrk="0" hangingPunct="1">
              <a:lnSpc>
                <a:spcPct val="100000"/>
              </a:lnSpc>
              <a:spcBef>
                <a:spcPts val="0"/>
              </a:spcBef>
              <a:spcAft>
                <a:spcPts val="0"/>
              </a:spcAft>
              <a:buClrTx/>
              <a:buSzTx/>
              <a:buFontTx/>
              <a:buNone/>
              <a:tabLst/>
              <a:defRPr/>
            </a:pPr>
            <a:fld id="{C3349C05-927F-3348-96DF-9086CF2761D6}" type="datetime1">
              <a:rPr kumimoji="0" lang="en-US" sz="600" b="0" i="0" u="none" strike="noStrike" kern="1200" cap="none" spc="0" normalizeH="0" baseline="0" noProof="0" smtClean="0">
                <a:ln>
                  <a:noFill/>
                </a:ln>
                <a:solidFill>
                  <a:schemeClr val="tx1"/>
                </a:solidFill>
                <a:effectLst/>
                <a:uLnTx/>
                <a:uFillTx/>
                <a:latin typeface="Gill Sans MT"/>
                <a:ea typeface="+mn-ea"/>
              </a:rPr>
              <a:pPr marL="0" marR="0" lvl="0" indent="0" algn="l" defTabSz="457200" rtl="0" eaLnBrk="1" fontAlgn="auto" latinLnBrk="0" hangingPunct="1">
                <a:lnSpc>
                  <a:spcPct val="100000"/>
                </a:lnSpc>
                <a:spcBef>
                  <a:spcPts val="0"/>
                </a:spcBef>
                <a:spcAft>
                  <a:spcPts val="0"/>
                </a:spcAft>
                <a:buClrTx/>
                <a:buSzTx/>
                <a:buFontTx/>
                <a:buNone/>
                <a:tabLst/>
                <a:defRPr/>
              </a:pPr>
              <a:t>10/19/2021</a:t>
            </a:fld>
            <a:endParaRPr kumimoji="0" lang="en-US" sz="600" b="0" i="0" u="none" strike="noStrike" kern="1200" cap="none" spc="0" normalizeH="0" baseline="0" noProof="0" dirty="0">
              <a:ln>
                <a:noFill/>
              </a:ln>
              <a:solidFill>
                <a:schemeClr val="tx1"/>
              </a:solidFill>
              <a:effectLst/>
              <a:uLnTx/>
              <a:uFillTx/>
              <a:latin typeface="Gill Sans MT"/>
              <a:ea typeface="+mn-ea"/>
            </a:endParaRPr>
          </a:p>
        </p:txBody>
      </p:sp>
      <p:sp>
        <p:nvSpPr>
          <p:cNvPr id="8" name="Footer Placeholder 3"/>
          <p:cNvSpPr txBox="1">
            <a:spLocks/>
          </p:cNvSpPr>
          <p:nvPr userDrawn="1"/>
        </p:nvSpPr>
        <p:spPr>
          <a:xfrm>
            <a:off x="4165600" y="6530079"/>
            <a:ext cx="3860800" cy="184666"/>
          </a:xfrm>
          <a:prstGeom prst="rect">
            <a:avLst/>
          </a:prstGeom>
        </p:spPr>
        <p:txBody>
          <a:bodyPr vert="horz" lIns="91440" tIns="45720" rIns="91440" bIns="45720" rtlCol="0" anchor="ctr">
            <a:spAutoFit/>
          </a:bodyPr>
          <a:lstStyle>
            <a:defPPr>
              <a:defRPr lang="en-US"/>
            </a:defPPr>
            <a:lvl1pPr marL="0" algn="ctr" defTabSz="457200" rtl="0" eaLnBrk="1" latinLnBrk="0" hangingPunct="1">
              <a:defRPr sz="600" b="0" i="0" kern="1200">
                <a:solidFill>
                  <a:srgbClr val="FFFFFF"/>
                </a:solidFill>
                <a:latin typeface="Gill Sans MT"/>
                <a:ea typeface="+mn-ea"/>
                <a:cs typeface="Gill Sans MT"/>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600" b="0" i="0" u="none" strike="noStrike" kern="1200" cap="none" spc="0" normalizeH="0" baseline="0" noProof="0" dirty="0">
                <a:ln>
                  <a:noFill/>
                </a:ln>
                <a:solidFill>
                  <a:schemeClr val="tx1"/>
                </a:solidFill>
                <a:effectLst/>
                <a:uLnTx/>
                <a:uFillTx/>
                <a:latin typeface="Gill Sans MT"/>
                <a:ea typeface="+mn-ea"/>
              </a:rPr>
              <a:t>FOOTER GOES HERE</a:t>
            </a:r>
          </a:p>
        </p:txBody>
      </p:sp>
      <p:sp>
        <p:nvSpPr>
          <p:cNvPr id="9" name="Slide Number Placeholder 4"/>
          <p:cNvSpPr txBox="1">
            <a:spLocks/>
          </p:cNvSpPr>
          <p:nvPr userDrawn="1"/>
        </p:nvSpPr>
        <p:spPr>
          <a:xfrm>
            <a:off x="9144000" y="6530079"/>
            <a:ext cx="2844800" cy="184666"/>
          </a:xfrm>
          <a:prstGeom prst="rect">
            <a:avLst/>
          </a:prstGeom>
        </p:spPr>
        <p:txBody>
          <a:bodyPr vert="horz" lIns="91440" tIns="45720" rIns="91440" bIns="45720" rtlCol="0" anchor="ctr">
            <a:spAutoFit/>
          </a:bodyPr>
          <a:lstStyle>
            <a:defPPr>
              <a:defRPr lang="en-US"/>
            </a:defPPr>
            <a:lvl1pPr marL="0" algn="r" defTabSz="457200" rtl="0" eaLnBrk="1" latinLnBrk="0" hangingPunct="1">
              <a:defRPr sz="600" b="0" i="0" kern="1200">
                <a:solidFill>
                  <a:srgbClr val="FFFFFF"/>
                </a:solidFill>
                <a:latin typeface="Gill Sans MT"/>
                <a:ea typeface="+mn-ea"/>
                <a:cs typeface="Gill Sans MT"/>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marL="0" marR="0" lvl="0" indent="0" algn="r" defTabSz="457200" rtl="0" eaLnBrk="1" fontAlgn="auto" latinLnBrk="0" hangingPunct="1">
              <a:lnSpc>
                <a:spcPct val="100000"/>
              </a:lnSpc>
              <a:spcBef>
                <a:spcPts val="0"/>
              </a:spcBef>
              <a:spcAft>
                <a:spcPts val="0"/>
              </a:spcAft>
              <a:buClrTx/>
              <a:buSzTx/>
              <a:buFontTx/>
              <a:buNone/>
              <a:tabLst/>
              <a:defRPr/>
            </a:pPr>
            <a:fld id="{42782948-4DBE-204D-AB9E-B65E067054AE}" type="slidenum">
              <a:rPr kumimoji="0" lang="en-US" sz="600" b="0" i="0" u="none" strike="noStrike" kern="1200" cap="none" spc="0" normalizeH="0" baseline="0" noProof="0" smtClean="0">
                <a:ln>
                  <a:noFill/>
                </a:ln>
                <a:solidFill>
                  <a:schemeClr val="tx1"/>
                </a:solidFill>
                <a:effectLst/>
                <a:uLnTx/>
                <a:uFillTx/>
                <a:latin typeface="Gill Sans MT"/>
                <a:ea typeface="+mn-ea"/>
              </a:rPr>
              <a:pPr marL="0" marR="0" lvl="0" indent="0" algn="r" defTabSz="457200" rtl="0" eaLnBrk="1" fontAlgn="auto" latinLnBrk="0" hangingPunct="1">
                <a:lnSpc>
                  <a:spcPct val="100000"/>
                </a:lnSpc>
                <a:spcBef>
                  <a:spcPts val="0"/>
                </a:spcBef>
                <a:spcAft>
                  <a:spcPts val="0"/>
                </a:spcAft>
                <a:buClrTx/>
                <a:buSzTx/>
                <a:buFontTx/>
                <a:buNone/>
                <a:tabLst/>
                <a:defRPr/>
              </a:pPr>
              <a:t>‹#›</a:t>
            </a:fld>
            <a:endParaRPr kumimoji="0" lang="en-US" sz="600" b="0" i="0" u="none" strike="noStrike" kern="1200" cap="none" spc="0" normalizeH="0" baseline="0" noProof="0" dirty="0">
              <a:ln>
                <a:noFill/>
              </a:ln>
              <a:solidFill>
                <a:schemeClr val="tx1"/>
              </a:solidFill>
              <a:effectLst/>
              <a:uLnTx/>
              <a:uFillTx/>
              <a:latin typeface="Gill Sans MT"/>
              <a:ea typeface="+mn-ea"/>
            </a:endParaRPr>
          </a:p>
        </p:txBody>
      </p:sp>
      <p:sp>
        <p:nvSpPr>
          <p:cNvPr id="5" name="Picture Placeholder 4"/>
          <p:cNvSpPr>
            <a:spLocks noGrp="1"/>
          </p:cNvSpPr>
          <p:nvPr>
            <p:ph type="pic" sz="quarter" idx="10" hasCustomPrompt="1"/>
          </p:nvPr>
        </p:nvSpPr>
        <p:spPr>
          <a:xfrm>
            <a:off x="0" y="0"/>
            <a:ext cx="6119283" cy="6858000"/>
          </a:xfrm>
          <a:solidFill>
            <a:schemeClr val="bg1"/>
          </a:solidFill>
        </p:spPr>
        <p:txBody>
          <a:bodyPr>
            <a:normAutofit/>
          </a:bodyPr>
          <a:lstStyle>
            <a:lvl1pPr>
              <a:defRPr sz="1400" cap="all" baseline="0"/>
            </a:lvl1pPr>
          </a:lstStyle>
          <a:p>
            <a:r>
              <a:rPr lang="en-US" dirty="0"/>
              <a:t>Insert photo</a:t>
            </a:r>
          </a:p>
        </p:txBody>
      </p:sp>
    </p:spTree>
    <p:extLst>
      <p:ext uri="{BB962C8B-B14F-4D97-AF65-F5344CB8AC3E}">
        <p14:creationId xmlns:p14="http://schemas.microsoft.com/office/powerpoint/2010/main" val="3593988696"/>
      </p:ext>
    </p:extLst>
  </p:cSld>
  <p:clrMapOvr>
    <a:masterClrMapping/>
  </p:clrMapOvr>
  <p:hf hdr="0" dt="0"/>
</p:sldLayout>
</file>

<file path=ppt/slideLayouts/slideLayout19.xml><?xml version="1.0" encoding="utf-8"?>
<p:sldLayout xmlns:a="http://schemas.openxmlformats.org/drawingml/2006/main" xmlns:r="http://schemas.openxmlformats.org/officeDocument/2006/relationships" xmlns:p="http://schemas.openxmlformats.org/presentationml/2006/main" preserve="1" userDrawn="1">
  <p:cSld name="4_Title and Content">
    <p:bg>
      <p:bgPr>
        <a:solidFill>
          <a:schemeClr val="bg1"/>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6597469" y="365126"/>
            <a:ext cx="4876800" cy="1367880"/>
          </a:xfrm>
        </p:spPr>
        <p:txBody>
          <a:bodyPr/>
          <a:lstStyle/>
          <a:p>
            <a:r>
              <a:rPr lang="en-US"/>
              <a:t>Click to edit Master title style</a:t>
            </a:r>
          </a:p>
        </p:txBody>
      </p:sp>
      <p:sp>
        <p:nvSpPr>
          <p:cNvPr id="3" name="Content Placeholder 2"/>
          <p:cNvSpPr>
            <a:spLocks noGrp="1"/>
          </p:cNvSpPr>
          <p:nvPr>
            <p:ph idx="1"/>
          </p:nvPr>
        </p:nvSpPr>
        <p:spPr>
          <a:xfrm>
            <a:off x="6597469" y="1834333"/>
            <a:ext cx="4876800" cy="4351338"/>
          </a:xfrm>
        </p:spPr>
        <p:txBody>
          <a:bodyPr/>
          <a:lstStyle>
            <a:lvl1pPr>
              <a:defRPr lang="en-US" sz="2000" kern="1200" dirty="0" smtClean="0">
                <a:solidFill>
                  <a:schemeClr val="tx1">
                    <a:lumMod val="65000"/>
                    <a:lumOff val="35000"/>
                  </a:schemeClr>
                </a:solidFill>
                <a:latin typeface="+mn-lt"/>
                <a:ea typeface="+mn-ea"/>
                <a:cs typeface="+mn-cs"/>
              </a:defRPr>
            </a:lvl1pPr>
            <a:lvl2pPr marL="688975" indent="-285750">
              <a:buFont typeface="Arial" panose="020B0604020202020204" pitchFamily="34" charset="0"/>
              <a:buChar char="-"/>
              <a:defRPr lang="en-US" sz="1800" kern="1200" dirty="0" smtClean="0">
                <a:solidFill>
                  <a:schemeClr val="tx1">
                    <a:lumMod val="65000"/>
                    <a:lumOff val="35000"/>
                  </a:schemeClr>
                </a:solidFill>
                <a:latin typeface="+mn-lt"/>
                <a:ea typeface="+mn-ea"/>
                <a:cs typeface="+mn-cs"/>
              </a:defRPr>
            </a:lvl2pPr>
            <a:lvl3pPr marL="401638" indent="-285750">
              <a:defRPr lang="en-US" sz="1500" kern="1200" dirty="0" smtClean="0">
                <a:solidFill>
                  <a:schemeClr val="tx1">
                    <a:lumMod val="65000"/>
                    <a:lumOff val="35000"/>
                  </a:schemeClr>
                </a:solidFill>
                <a:latin typeface="+mn-lt"/>
                <a:ea typeface="+mn-ea"/>
                <a:cs typeface="+mn-cs"/>
              </a:defRPr>
            </a:lvl3pPr>
            <a:lvl4pPr>
              <a:defRPr>
                <a:solidFill>
                  <a:schemeClr val="tx1">
                    <a:lumMod val="65000"/>
                    <a:lumOff val="35000"/>
                  </a:schemeClr>
                </a:solidFill>
              </a:defRPr>
            </a:lvl4pPr>
            <a:lvl5pPr>
              <a:defRPr>
                <a:solidFill>
                  <a:schemeClr val="tx1">
                    <a:lumMod val="65000"/>
                    <a:lumOff val="35000"/>
                  </a:schemeClr>
                </a:solidFill>
              </a:defRPr>
            </a:lvl5pPr>
          </a:lstStyle>
          <a:p>
            <a:pPr marL="0" lvl="0" indent="0" algn="l" defTabSz="685800" rtl="0" eaLnBrk="1" latinLnBrk="0" hangingPunct="1">
              <a:lnSpc>
                <a:spcPct val="90000"/>
              </a:lnSpc>
              <a:spcBef>
                <a:spcPts val="750"/>
              </a:spcBef>
              <a:buFont typeface="Arial" panose="020B0604020202020204" pitchFamily="34" charset="0"/>
              <a:buNone/>
            </a:pPr>
            <a:r>
              <a:rPr lang="en-US"/>
              <a:t>Edit Master text styles</a:t>
            </a:r>
          </a:p>
          <a:p>
            <a:pPr marL="0" lvl="1" indent="0" algn="l" defTabSz="685800" rtl="0" eaLnBrk="1" latinLnBrk="0" hangingPunct="1">
              <a:lnSpc>
                <a:spcPct val="90000"/>
              </a:lnSpc>
              <a:spcBef>
                <a:spcPts val="750"/>
              </a:spcBef>
              <a:buFont typeface="Arial" panose="020B0604020202020204" pitchFamily="34" charset="0"/>
              <a:buNone/>
            </a:pPr>
            <a:r>
              <a:rPr lang="en-US"/>
              <a:t>Second level</a:t>
            </a:r>
          </a:p>
          <a:p>
            <a:pPr marL="0" lvl="2" indent="0" algn="l" defTabSz="685800" rtl="0" eaLnBrk="1" latinLnBrk="0" hangingPunct="1">
              <a:lnSpc>
                <a:spcPct val="90000"/>
              </a:lnSpc>
              <a:spcBef>
                <a:spcPts val="750"/>
              </a:spcBef>
              <a:buFont typeface="Arial" panose="020B0604020202020204" pitchFamily="34" charset="0"/>
              <a:buNone/>
            </a:pPr>
            <a:r>
              <a:rPr lang="en-US"/>
              <a:t>Third level</a:t>
            </a:r>
          </a:p>
        </p:txBody>
      </p:sp>
      <p:sp>
        <p:nvSpPr>
          <p:cNvPr id="7" name="Date Placeholder 2"/>
          <p:cNvSpPr txBox="1">
            <a:spLocks/>
          </p:cNvSpPr>
          <p:nvPr userDrawn="1"/>
        </p:nvSpPr>
        <p:spPr>
          <a:xfrm>
            <a:off x="203200" y="6530079"/>
            <a:ext cx="2844800" cy="184666"/>
          </a:xfrm>
          <a:prstGeom prst="rect">
            <a:avLst/>
          </a:prstGeom>
        </p:spPr>
        <p:txBody>
          <a:bodyPr vert="horz" lIns="91440" tIns="45720" rIns="91440" bIns="45720" rtlCol="0" anchor="ctr">
            <a:spAutoFit/>
          </a:bodyPr>
          <a:lstStyle>
            <a:defPPr>
              <a:defRPr lang="en-US"/>
            </a:defPPr>
            <a:lvl1pPr marL="0" algn="l" defTabSz="457200" rtl="0" eaLnBrk="1" latinLnBrk="0" hangingPunct="1">
              <a:defRPr sz="600" b="0" i="0" kern="1200">
                <a:solidFill>
                  <a:srgbClr val="FFFFFF"/>
                </a:solidFill>
                <a:latin typeface="Gill Sans MT"/>
                <a:ea typeface="+mn-ea"/>
                <a:cs typeface="Gill Sans MT"/>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marL="0" marR="0" lvl="0" indent="0" algn="l" defTabSz="457200" rtl="0" eaLnBrk="1" fontAlgn="auto" latinLnBrk="0" hangingPunct="1">
              <a:lnSpc>
                <a:spcPct val="100000"/>
              </a:lnSpc>
              <a:spcBef>
                <a:spcPts val="0"/>
              </a:spcBef>
              <a:spcAft>
                <a:spcPts val="0"/>
              </a:spcAft>
              <a:buClrTx/>
              <a:buSzTx/>
              <a:buFontTx/>
              <a:buNone/>
              <a:tabLst/>
              <a:defRPr/>
            </a:pPr>
            <a:fld id="{C3349C05-927F-3348-96DF-9086CF2761D6}" type="datetime1">
              <a:rPr kumimoji="0" lang="en-US" sz="600" b="0" i="0" u="none" strike="noStrike" kern="1200" cap="none" spc="0" normalizeH="0" baseline="0" noProof="0" smtClean="0">
                <a:ln>
                  <a:noFill/>
                </a:ln>
                <a:solidFill>
                  <a:schemeClr val="tx1"/>
                </a:solidFill>
                <a:effectLst/>
                <a:uLnTx/>
                <a:uFillTx/>
                <a:latin typeface="Gill Sans MT"/>
                <a:ea typeface="+mn-ea"/>
              </a:rPr>
              <a:pPr marL="0" marR="0" lvl="0" indent="0" algn="l" defTabSz="457200" rtl="0" eaLnBrk="1" fontAlgn="auto" latinLnBrk="0" hangingPunct="1">
                <a:lnSpc>
                  <a:spcPct val="100000"/>
                </a:lnSpc>
                <a:spcBef>
                  <a:spcPts val="0"/>
                </a:spcBef>
                <a:spcAft>
                  <a:spcPts val="0"/>
                </a:spcAft>
                <a:buClrTx/>
                <a:buSzTx/>
                <a:buFontTx/>
                <a:buNone/>
                <a:tabLst/>
                <a:defRPr/>
              </a:pPr>
              <a:t>10/19/2021</a:t>
            </a:fld>
            <a:endParaRPr kumimoji="0" lang="en-US" sz="600" b="0" i="0" u="none" strike="noStrike" kern="1200" cap="none" spc="0" normalizeH="0" baseline="0" noProof="0" dirty="0">
              <a:ln>
                <a:noFill/>
              </a:ln>
              <a:solidFill>
                <a:schemeClr val="tx1"/>
              </a:solidFill>
              <a:effectLst/>
              <a:uLnTx/>
              <a:uFillTx/>
              <a:latin typeface="Gill Sans MT"/>
              <a:ea typeface="+mn-ea"/>
            </a:endParaRPr>
          </a:p>
        </p:txBody>
      </p:sp>
      <p:sp>
        <p:nvSpPr>
          <p:cNvPr id="8" name="Footer Placeholder 3"/>
          <p:cNvSpPr txBox="1">
            <a:spLocks/>
          </p:cNvSpPr>
          <p:nvPr userDrawn="1"/>
        </p:nvSpPr>
        <p:spPr>
          <a:xfrm>
            <a:off x="4165600" y="6530079"/>
            <a:ext cx="3860800" cy="184666"/>
          </a:xfrm>
          <a:prstGeom prst="rect">
            <a:avLst/>
          </a:prstGeom>
        </p:spPr>
        <p:txBody>
          <a:bodyPr vert="horz" lIns="91440" tIns="45720" rIns="91440" bIns="45720" rtlCol="0" anchor="ctr">
            <a:spAutoFit/>
          </a:bodyPr>
          <a:lstStyle>
            <a:defPPr>
              <a:defRPr lang="en-US"/>
            </a:defPPr>
            <a:lvl1pPr marL="0" algn="ctr" defTabSz="457200" rtl="0" eaLnBrk="1" latinLnBrk="0" hangingPunct="1">
              <a:defRPr sz="600" b="0" i="0" kern="1200">
                <a:solidFill>
                  <a:srgbClr val="FFFFFF"/>
                </a:solidFill>
                <a:latin typeface="Gill Sans MT"/>
                <a:ea typeface="+mn-ea"/>
                <a:cs typeface="Gill Sans MT"/>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600" b="0" i="0" u="none" strike="noStrike" kern="1200" cap="none" spc="0" normalizeH="0" baseline="0" noProof="0" dirty="0">
                <a:ln>
                  <a:noFill/>
                </a:ln>
                <a:solidFill>
                  <a:schemeClr val="tx1"/>
                </a:solidFill>
                <a:effectLst/>
                <a:uLnTx/>
                <a:uFillTx/>
                <a:latin typeface="Gill Sans MT"/>
                <a:ea typeface="+mn-ea"/>
              </a:rPr>
              <a:t>FOOTER GOES HERE</a:t>
            </a:r>
          </a:p>
        </p:txBody>
      </p:sp>
      <p:sp>
        <p:nvSpPr>
          <p:cNvPr id="9" name="Slide Number Placeholder 4"/>
          <p:cNvSpPr txBox="1">
            <a:spLocks/>
          </p:cNvSpPr>
          <p:nvPr userDrawn="1"/>
        </p:nvSpPr>
        <p:spPr>
          <a:xfrm>
            <a:off x="9144000" y="6530079"/>
            <a:ext cx="2844800" cy="184666"/>
          </a:xfrm>
          <a:prstGeom prst="rect">
            <a:avLst/>
          </a:prstGeom>
        </p:spPr>
        <p:txBody>
          <a:bodyPr vert="horz" lIns="91440" tIns="45720" rIns="91440" bIns="45720" rtlCol="0" anchor="ctr">
            <a:spAutoFit/>
          </a:bodyPr>
          <a:lstStyle>
            <a:defPPr>
              <a:defRPr lang="en-US"/>
            </a:defPPr>
            <a:lvl1pPr marL="0" algn="r" defTabSz="457200" rtl="0" eaLnBrk="1" latinLnBrk="0" hangingPunct="1">
              <a:defRPr sz="600" b="0" i="0" kern="1200">
                <a:solidFill>
                  <a:srgbClr val="FFFFFF"/>
                </a:solidFill>
                <a:latin typeface="Gill Sans MT"/>
                <a:ea typeface="+mn-ea"/>
                <a:cs typeface="Gill Sans MT"/>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marL="0" marR="0" lvl="0" indent="0" algn="r" defTabSz="457200" rtl="0" eaLnBrk="1" fontAlgn="auto" latinLnBrk="0" hangingPunct="1">
              <a:lnSpc>
                <a:spcPct val="100000"/>
              </a:lnSpc>
              <a:spcBef>
                <a:spcPts val="0"/>
              </a:spcBef>
              <a:spcAft>
                <a:spcPts val="0"/>
              </a:spcAft>
              <a:buClrTx/>
              <a:buSzTx/>
              <a:buFontTx/>
              <a:buNone/>
              <a:tabLst/>
              <a:defRPr/>
            </a:pPr>
            <a:fld id="{42782948-4DBE-204D-AB9E-B65E067054AE}" type="slidenum">
              <a:rPr kumimoji="0" lang="en-US" sz="600" b="0" i="0" u="none" strike="noStrike" kern="1200" cap="none" spc="0" normalizeH="0" baseline="0" noProof="0" smtClean="0">
                <a:ln>
                  <a:noFill/>
                </a:ln>
                <a:solidFill>
                  <a:schemeClr val="tx1"/>
                </a:solidFill>
                <a:effectLst/>
                <a:uLnTx/>
                <a:uFillTx/>
                <a:latin typeface="Gill Sans MT"/>
                <a:ea typeface="+mn-ea"/>
              </a:rPr>
              <a:pPr marL="0" marR="0" lvl="0" indent="0" algn="r" defTabSz="457200" rtl="0" eaLnBrk="1" fontAlgn="auto" latinLnBrk="0" hangingPunct="1">
                <a:lnSpc>
                  <a:spcPct val="100000"/>
                </a:lnSpc>
                <a:spcBef>
                  <a:spcPts val="0"/>
                </a:spcBef>
                <a:spcAft>
                  <a:spcPts val="0"/>
                </a:spcAft>
                <a:buClrTx/>
                <a:buSzTx/>
                <a:buFontTx/>
                <a:buNone/>
                <a:tabLst/>
                <a:defRPr/>
              </a:pPr>
              <a:t>‹#›</a:t>
            </a:fld>
            <a:endParaRPr kumimoji="0" lang="en-US" sz="600" b="0" i="0" u="none" strike="noStrike" kern="1200" cap="none" spc="0" normalizeH="0" baseline="0" noProof="0" dirty="0">
              <a:ln>
                <a:noFill/>
              </a:ln>
              <a:solidFill>
                <a:schemeClr val="tx1"/>
              </a:solidFill>
              <a:effectLst/>
              <a:uLnTx/>
              <a:uFillTx/>
              <a:latin typeface="Gill Sans MT"/>
              <a:ea typeface="+mn-ea"/>
            </a:endParaRPr>
          </a:p>
        </p:txBody>
      </p:sp>
      <p:sp>
        <p:nvSpPr>
          <p:cNvPr id="5" name="Picture Placeholder 4"/>
          <p:cNvSpPr>
            <a:spLocks noGrp="1"/>
          </p:cNvSpPr>
          <p:nvPr>
            <p:ph type="pic" sz="quarter" idx="10" hasCustomPrompt="1"/>
          </p:nvPr>
        </p:nvSpPr>
        <p:spPr>
          <a:xfrm>
            <a:off x="0" y="0"/>
            <a:ext cx="6119283" cy="6858000"/>
          </a:xfrm>
          <a:solidFill>
            <a:schemeClr val="bg1">
              <a:lumMod val="95000"/>
            </a:schemeClr>
          </a:solidFill>
        </p:spPr>
        <p:txBody>
          <a:bodyPr>
            <a:normAutofit/>
          </a:bodyPr>
          <a:lstStyle>
            <a:lvl1pPr>
              <a:defRPr sz="1400" cap="all" baseline="0"/>
            </a:lvl1pPr>
          </a:lstStyle>
          <a:p>
            <a:r>
              <a:rPr lang="en-US" dirty="0"/>
              <a:t>Insert photo</a:t>
            </a:r>
          </a:p>
        </p:txBody>
      </p:sp>
    </p:spTree>
    <p:extLst>
      <p:ext uri="{BB962C8B-B14F-4D97-AF65-F5344CB8AC3E}">
        <p14:creationId xmlns:p14="http://schemas.microsoft.com/office/powerpoint/2010/main" val="792718971"/>
      </p:ext>
    </p:extLst>
  </p:cSld>
  <p:clrMapOvr>
    <a:masterClrMapping/>
  </p:clrMapOvr>
  <p:hf hdr="0" dt="0"/>
</p:sldLayout>
</file>

<file path=ppt/slideLayouts/slideLayout20.xml><?xml version="1.0" encoding="utf-8"?>
<p:sldLayout xmlns:a="http://schemas.openxmlformats.org/drawingml/2006/main" xmlns:r="http://schemas.openxmlformats.org/officeDocument/2006/relationships" xmlns:p="http://schemas.openxmlformats.org/presentationml/2006/main" preserve="1" userDrawn="1">
  <p:cSld name="Title &amp; subtitle_4-square">
    <p:spTree>
      <p:nvGrpSpPr>
        <p:cNvPr id="1" name=""/>
        <p:cNvGrpSpPr/>
        <p:nvPr/>
      </p:nvGrpSpPr>
      <p:grpSpPr>
        <a:xfrm>
          <a:off x="0" y="0"/>
          <a:ext cx="0" cy="0"/>
          <a:chOff x="0" y="0"/>
          <a:chExt cx="0" cy="0"/>
        </a:xfrm>
      </p:grpSpPr>
      <p:sp>
        <p:nvSpPr>
          <p:cNvPr id="9" name="Text Placeholder 8"/>
          <p:cNvSpPr>
            <a:spLocks noGrp="1"/>
          </p:cNvSpPr>
          <p:nvPr>
            <p:ph type="body" sz="quarter" idx="13" hasCustomPrompt="1"/>
          </p:nvPr>
        </p:nvSpPr>
        <p:spPr>
          <a:xfrm>
            <a:off x="487680" y="1180511"/>
            <a:ext cx="11216640" cy="399052"/>
          </a:xfrm>
        </p:spPr>
        <p:txBody>
          <a:bodyPr>
            <a:noAutofit/>
          </a:bodyPr>
          <a:lstStyle>
            <a:lvl1pPr marL="0" indent="0">
              <a:buNone/>
              <a:defRPr sz="2000" b="0" cap="all" baseline="0">
                <a:solidFill>
                  <a:schemeClr val="tx1">
                    <a:lumMod val="65000"/>
                    <a:lumOff val="35000"/>
                  </a:schemeClr>
                </a:solidFill>
              </a:defRPr>
            </a:lvl1pPr>
          </a:lstStyle>
          <a:p>
            <a:pPr lvl="0"/>
            <a:r>
              <a:rPr lang="en-US" dirty="0"/>
              <a:t>Click to add subtitle</a:t>
            </a:r>
          </a:p>
        </p:txBody>
      </p:sp>
      <p:sp>
        <p:nvSpPr>
          <p:cNvPr id="14" name="Title Placeholder 1"/>
          <p:cNvSpPr>
            <a:spLocks noGrp="1"/>
          </p:cNvSpPr>
          <p:nvPr>
            <p:ph type="title" hasCustomPrompt="1"/>
          </p:nvPr>
        </p:nvSpPr>
        <p:spPr>
          <a:xfrm>
            <a:off x="487680" y="295683"/>
            <a:ext cx="11216640" cy="721315"/>
          </a:xfrm>
          <a:prstGeom prst="rect">
            <a:avLst/>
          </a:prstGeom>
        </p:spPr>
        <p:txBody>
          <a:bodyPr vert="horz" lIns="0" tIns="0" rIns="0" bIns="0" rtlCol="0" anchor="b" anchorCtr="0">
            <a:noAutofit/>
          </a:bodyPr>
          <a:lstStyle>
            <a:lvl1pPr>
              <a:defRPr/>
            </a:lvl1pPr>
          </a:lstStyle>
          <a:p>
            <a:r>
              <a:rPr lang="en-US" dirty="0"/>
              <a:t>Click to add title</a:t>
            </a:r>
          </a:p>
        </p:txBody>
      </p:sp>
      <p:sp>
        <p:nvSpPr>
          <p:cNvPr id="7" name="Content Placeholder 2"/>
          <p:cNvSpPr>
            <a:spLocks noGrp="1"/>
          </p:cNvSpPr>
          <p:nvPr>
            <p:ph sz="quarter" idx="16"/>
          </p:nvPr>
        </p:nvSpPr>
        <p:spPr>
          <a:xfrm>
            <a:off x="486464" y="1703388"/>
            <a:ext cx="5486400" cy="2286000"/>
          </a:xfrm>
          <a:solidFill>
            <a:schemeClr val="bg1"/>
          </a:solidFill>
          <a:ln>
            <a:solidFill>
              <a:schemeClr val="accent3"/>
            </a:solidFill>
          </a:ln>
        </p:spPr>
        <p:txBody>
          <a:bodyPr lIns="91440" tIns="91440" rIns="91440" bIns="91440"/>
          <a:lstStyle>
            <a:lvl1pPr>
              <a:defRPr sz="1400"/>
            </a:lvl1pPr>
            <a:lvl2pPr>
              <a:defRPr sz="1400"/>
            </a:lvl2pPr>
            <a:lvl3pPr>
              <a:defRPr sz="1400"/>
            </a:lvl3pPr>
            <a:lvl4pPr>
              <a:defRPr sz="1200"/>
            </a:lvl4pPr>
            <a:lvl5pPr>
              <a:defRPr sz="1200"/>
            </a:lvl5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8" name="Content Placeholder 2"/>
          <p:cNvSpPr>
            <a:spLocks noGrp="1"/>
          </p:cNvSpPr>
          <p:nvPr>
            <p:ph sz="quarter" idx="17"/>
          </p:nvPr>
        </p:nvSpPr>
        <p:spPr>
          <a:xfrm>
            <a:off x="6218288" y="1703388"/>
            <a:ext cx="5486400" cy="2286000"/>
          </a:xfrm>
          <a:solidFill>
            <a:schemeClr val="bg1"/>
          </a:solidFill>
          <a:ln>
            <a:solidFill>
              <a:schemeClr val="accent3"/>
            </a:solidFill>
          </a:ln>
        </p:spPr>
        <p:txBody>
          <a:bodyPr lIns="91440" tIns="91440" rIns="91440" bIns="91440"/>
          <a:lstStyle>
            <a:lvl1pPr>
              <a:defRPr sz="1400"/>
            </a:lvl1pPr>
            <a:lvl2pPr>
              <a:defRPr sz="1400"/>
            </a:lvl2pPr>
            <a:lvl3pPr>
              <a:defRPr sz="1400"/>
            </a:lvl3pPr>
            <a:lvl4pPr>
              <a:defRPr sz="1200"/>
            </a:lvl4pPr>
            <a:lvl5pPr>
              <a:defRPr sz="1200"/>
            </a:lvl5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10" name="Content Placeholder 2"/>
          <p:cNvSpPr>
            <a:spLocks noGrp="1"/>
          </p:cNvSpPr>
          <p:nvPr>
            <p:ph sz="quarter" idx="18"/>
          </p:nvPr>
        </p:nvSpPr>
        <p:spPr>
          <a:xfrm>
            <a:off x="486464" y="4113213"/>
            <a:ext cx="5486400" cy="2286000"/>
          </a:xfrm>
          <a:solidFill>
            <a:schemeClr val="bg1"/>
          </a:solidFill>
          <a:ln>
            <a:solidFill>
              <a:schemeClr val="accent3"/>
            </a:solidFill>
          </a:ln>
        </p:spPr>
        <p:txBody>
          <a:bodyPr lIns="91440" tIns="91440" rIns="91440" bIns="91440"/>
          <a:lstStyle>
            <a:lvl1pPr>
              <a:defRPr sz="1400"/>
            </a:lvl1pPr>
            <a:lvl2pPr>
              <a:defRPr sz="1400"/>
            </a:lvl2pPr>
            <a:lvl3pPr>
              <a:defRPr sz="1400"/>
            </a:lvl3pPr>
            <a:lvl4pPr>
              <a:defRPr sz="1200"/>
            </a:lvl4pPr>
            <a:lvl5pPr>
              <a:defRPr sz="1200"/>
            </a:lvl5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11" name="Content Placeholder 2"/>
          <p:cNvSpPr>
            <a:spLocks noGrp="1"/>
          </p:cNvSpPr>
          <p:nvPr>
            <p:ph sz="quarter" idx="19"/>
          </p:nvPr>
        </p:nvSpPr>
        <p:spPr>
          <a:xfrm>
            <a:off x="6218288" y="4113213"/>
            <a:ext cx="5486400" cy="2286000"/>
          </a:xfrm>
          <a:solidFill>
            <a:schemeClr val="bg1"/>
          </a:solidFill>
          <a:ln>
            <a:solidFill>
              <a:schemeClr val="accent3"/>
            </a:solidFill>
          </a:ln>
        </p:spPr>
        <p:txBody>
          <a:bodyPr lIns="91440" tIns="91440" rIns="91440" bIns="91440"/>
          <a:lstStyle>
            <a:lvl1pPr>
              <a:defRPr sz="1400"/>
            </a:lvl1pPr>
            <a:lvl2pPr>
              <a:defRPr sz="1400"/>
            </a:lvl2pPr>
            <a:lvl3pPr>
              <a:defRPr sz="1400"/>
            </a:lvl3pPr>
            <a:lvl4pPr>
              <a:defRPr sz="1200"/>
            </a:lvl4pPr>
            <a:lvl5pPr>
              <a:defRPr sz="1200"/>
            </a:lvl5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12" name="Slide Number">
            <a:extLst>
              <a:ext uri="{FF2B5EF4-FFF2-40B4-BE49-F238E27FC236}">
                <a16:creationId xmlns:a16="http://schemas.microsoft.com/office/drawing/2014/main" id="{B1AAE87F-C365-4EAB-B3A3-8F57F10795D6}"/>
              </a:ext>
            </a:extLst>
          </p:cNvPr>
          <p:cNvSpPr txBox="1">
            <a:spLocks/>
          </p:cNvSpPr>
          <p:nvPr userDrawn="1"/>
        </p:nvSpPr>
        <p:spPr bwMode="auto">
          <a:xfrm>
            <a:off x="11762436" y="6641717"/>
            <a:ext cx="125034" cy="123111"/>
          </a:xfrm>
          <a:prstGeom prst="rect">
            <a:avLst/>
          </a:prstGeom>
        </p:spPr>
        <p:txBody>
          <a:bodyPr vert="horz" wrap="none" lIns="0" tIns="0" rIns="0" bIns="0" rtlCol="0" anchor="ctr">
            <a:spAutoFit/>
          </a:bodyPr>
          <a:lstStyle>
            <a:defPPr>
              <a:defRPr lang="x-none"/>
            </a:defPPr>
            <a:lvl1pPr>
              <a:defRPr lang="x-none" sz="1000" baseline="0">
                <a:latin typeface="+mn-lt"/>
              </a:defRPr>
            </a:lvl1pPr>
          </a:lstStyle>
          <a:p>
            <a:pPr algn="r"/>
            <a:fld id="{42C328C1-A84F-4A39-A664-DBA00541A8C6}" type="slidenum">
              <a:rPr lang="en-US" sz="800" baseline="0" smtClean="0">
                <a:solidFill>
                  <a:srgbClr val="808080"/>
                </a:solidFill>
                <a:latin typeface="+mn-lt"/>
              </a:rPr>
              <a:pPr algn="r"/>
              <a:t>‹#›</a:t>
            </a:fld>
            <a:endParaRPr lang="en-US" sz="800" baseline="0" dirty="0">
              <a:solidFill>
                <a:srgbClr val="808080"/>
              </a:solidFill>
              <a:latin typeface="+mn-lt"/>
            </a:endParaRPr>
          </a:p>
        </p:txBody>
      </p:sp>
    </p:spTree>
    <p:extLst>
      <p:ext uri="{BB962C8B-B14F-4D97-AF65-F5344CB8AC3E}">
        <p14:creationId xmlns:p14="http://schemas.microsoft.com/office/powerpoint/2010/main" val="281428173"/>
      </p:ext>
    </p:extLst>
  </p:cSld>
  <p:clrMapOvr>
    <a:masterClrMapping/>
  </p:clrMapOvr>
  <p:transition>
    <p:fade/>
  </p:transition>
</p:sldLayout>
</file>

<file path=ppt/slideLayouts/slideLayout21.xml><?xml version="1.0" encoding="utf-8"?>
<p:sldLayout xmlns:a="http://schemas.openxmlformats.org/drawingml/2006/main" xmlns:r="http://schemas.openxmlformats.org/officeDocument/2006/relationships" xmlns:p="http://schemas.openxmlformats.org/presentationml/2006/main" userDrawn="1">
  <p:cSld name="Title &amp; subtitle">
    <p:spTree>
      <p:nvGrpSpPr>
        <p:cNvPr id="1" name=""/>
        <p:cNvGrpSpPr/>
        <p:nvPr/>
      </p:nvGrpSpPr>
      <p:grpSpPr>
        <a:xfrm>
          <a:off x="0" y="0"/>
          <a:ext cx="0" cy="0"/>
          <a:chOff x="0" y="0"/>
          <a:chExt cx="0" cy="0"/>
        </a:xfrm>
      </p:grpSpPr>
      <p:sp>
        <p:nvSpPr>
          <p:cNvPr id="10" name="Text Placeholder 8"/>
          <p:cNvSpPr>
            <a:spLocks noGrp="1"/>
          </p:cNvSpPr>
          <p:nvPr>
            <p:ph type="body" sz="quarter" idx="13" hasCustomPrompt="1"/>
          </p:nvPr>
        </p:nvSpPr>
        <p:spPr>
          <a:xfrm>
            <a:off x="501651" y="651600"/>
            <a:ext cx="11188700" cy="757255"/>
          </a:xfrm>
          <a:prstGeom prst="rect">
            <a:avLst/>
          </a:prstGeom>
        </p:spPr>
        <p:txBody>
          <a:bodyPr lIns="0" tIns="0" rIns="0" bIns="0">
            <a:noAutofit/>
          </a:bodyPr>
          <a:lstStyle>
            <a:lvl1pPr marL="0" indent="0">
              <a:buNone/>
              <a:defRPr sz="2000" b="0">
                <a:solidFill>
                  <a:schemeClr val="tx2"/>
                </a:solidFill>
              </a:defRPr>
            </a:lvl1pPr>
          </a:lstStyle>
          <a:p>
            <a:pPr lvl="0"/>
            <a:r>
              <a:rPr lang="en-US" noProof="0" dirty="0"/>
              <a:t>Click to add subtitle</a:t>
            </a:r>
          </a:p>
        </p:txBody>
      </p:sp>
      <p:sp>
        <p:nvSpPr>
          <p:cNvPr id="11" name="Title Placeholder 1"/>
          <p:cNvSpPr>
            <a:spLocks noGrp="1"/>
          </p:cNvSpPr>
          <p:nvPr>
            <p:ph type="title" hasCustomPrompt="1"/>
          </p:nvPr>
        </p:nvSpPr>
        <p:spPr>
          <a:xfrm>
            <a:off x="501651" y="317502"/>
            <a:ext cx="11188700" cy="334101"/>
          </a:xfrm>
          <a:prstGeom prst="rect">
            <a:avLst/>
          </a:prstGeom>
        </p:spPr>
        <p:txBody>
          <a:bodyPr vert="horz" lIns="0" tIns="0" rIns="0" bIns="0" rtlCol="0" anchor="t" anchorCtr="0">
            <a:noAutofit/>
          </a:bodyPr>
          <a:lstStyle>
            <a:lvl1pPr>
              <a:defRPr/>
            </a:lvl1pPr>
          </a:lstStyle>
          <a:p>
            <a:r>
              <a:rPr lang="en-US" noProof="0" dirty="0"/>
              <a:t>Click to add title</a:t>
            </a:r>
          </a:p>
        </p:txBody>
      </p:sp>
      <p:sp>
        <p:nvSpPr>
          <p:cNvPr id="4" name="Slide Number">
            <a:extLst>
              <a:ext uri="{FF2B5EF4-FFF2-40B4-BE49-F238E27FC236}">
                <a16:creationId xmlns:a16="http://schemas.microsoft.com/office/drawing/2014/main" id="{4269E55C-F718-464A-A814-1EA7F0F87D88}"/>
              </a:ext>
            </a:extLst>
          </p:cNvPr>
          <p:cNvSpPr txBox="1">
            <a:spLocks/>
          </p:cNvSpPr>
          <p:nvPr userDrawn="1"/>
        </p:nvSpPr>
        <p:spPr bwMode="auto">
          <a:xfrm>
            <a:off x="11762436" y="6641717"/>
            <a:ext cx="125034" cy="123111"/>
          </a:xfrm>
          <a:prstGeom prst="rect">
            <a:avLst/>
          </a:prstGeom>
        </p:spPr>
        <p:txBody>
          <a:bodyPr vert="horz" wrap="none" lIns="0" tIns="0" rIns="0" bIns="0" rtlCol="0" anchor="ctr">
            <a:spAutoFit/>
          </a:bodyPr>
          <a:lstStyle>
            <a:defPPr>
              <a:defRPr lang="x-none"/>
            </a:defPPr>
            <a:lvl1pPr>
              <a:defRPr lang="x-none" sz="1000" baseline="0">
                <a:latin typeface="+mn-lt"/>
              </a:defRPr>
            </a:lvl1pPr>
          </a:lstStyle>
          <a:p>
            <a:pPr algn="r"/>
            <a:fld id="{42C328C1-A84F-4A39-A664-DBA00541A8C6}" type="slidenum">
              <a:rPr lang="en-US" sz="800" baseline="0" smtClean="0">
                <a:solidFill>
                  <a:srgbClr val="808080"/>
                </a:solidFill>
                <a:latin typeface="+mn-lt"/>
              </a:rPr>
              <a:pPr algn="r"/>
              <a:t>‹#›</a:t>
            </a:fld>
            <a:endParaRPr lang="en-US" sz="800" baseline="0" dirty="0">
              <a:solidFill>
                <a:srgbClr val="808080"/>
              </a:solidFill>
              <a:latin typeface="+mn-lt"/>
            </a:endParaRPr>
          </a:p>
        </p:txBody>
      </p:sp>
    </p:spTree>
    <p:extLst>
      <p:ext uri="{BB962C8B-B14F-4D97-AF65-F5344CB8AC3E}">
        <p14:creationId xmlns:p14="http://schemas.microsoft.com/office/powerpoint/2010/main" val="2864012357"/>
      </p:ext>
    </p:extLst>
  </p:cSld>
  <p:clrMapOvr>
    <a:masterClrMapping/>
  </p:clrMapOvr>
  <p:transition>
    <p:fade/>
  </p:transition>
</p:sldLayout>
</file>

<file path=ppt/slideLayouts/slideLayout22.xml><?xml version="1.0" encoding="utf-8"?>
<p:sldLayout xmlns:a="http://schemas.openxmlformats.org/drawingml/2006/main" xmlns:r="http://schemas.openxmlformats.org/officeDocument/2006/relationships" xmlns:p="http://schemas.openxmlformats.org/presentationml/2006/main" matchingName="Content_Page">
  <p:cSld name="Content_Page">
    <p:bg>
      <p:bgPr>
        <a:solidFill>
          <a:srgbClr val="094B8F"/>
        </a:solidFill>
        <a:effectLst/>
      </p:bgPr>
    </p:bg>
    <p:spTree>
      <p:nvGrpSpPr>
        <p:cNvPr id="1" name="Shape 27"/>
        <p:cNvGrpSpPr/>
        <p:nvPr/>
      </p:nvGrpSpPr>
      <p:grpSpPr>
        <a:xfrm>
          <a:off x="0" y="0"/>
          <a:ext cx="0" cy="0"/>
          <a:chOff x="0" y="0"/>
          <a:chExt cx="0" cy="0"/>
        </a:xfrm>
      </p:grpSpPr>
      <p:sp>
        <p:nvSpPr>
          <p:cNvPr id="28" name="Google Shape;28;p5"/>
          <p:cNvSpPr txBox="1">
            <a:spLocks noGrp="1"/>
          </p:cNvSpPr>
          <p:nvPr>
            <p:ph type="title"/>
          </p:nvPr>
        </p:nvSpPr>
        <p:spPr>
          <a:xfrm>
            <a:off x="711200" y="685803"/>
            <a:ext cx="4978400" cy="812799"/>
          </a:xfrm>
          <a:prstGeom prst="rect">
            <a:avLst/>
          </a:prstGeom>
          <a:noFill/>
          <a:ln>
            <a:noFill/>
          </a:ln>
        </p:spPr>
        <p:txBody>
          <a:bodyPr spcFirstLastPara="1" wrap="square" lIns="91425" tIns="91425" rIns="91425" bIns="91425" anchor="t" anchorCtr="0"/>
          <a:lstStyle>
            <a:lvl1pPr marL="0" marR="0" lvl="0" indent="0" algn="l" rtl="0">
              <a:lnSpc>
                <a:spcPct val="100000"/>
              </a:lnSpc>
              <a:spcBef>
                <a:spcPts val="0"/>
              </a:spcBef>
              <a:spcAft>
                <a:spcPts val="0"/>
              </a:spcAft>
              <a:buClr>
                <a:srgbClr val="FFFFFF"/>
              </a:buClr>
              <a:buSzPts val="1400"/>
              <a:buFont typeface="Gill Sans"/>
              <a:buNone/>
              <a:defRPr sz="4533" b="0" i="0" u="none" strike="noStrike" cap="none">
                <a:solidFill>
                  <a:srgbClr val="FFFFFF"/>
                </a:solidFill>
                <a:latin typeface="Gill Sans"/>
                <a:ea typeface="Gill Sans"/>
                <a:cs typeface="Gill Sans"/>
                <a:sym typeface="Gill Sans"/>
              </a:defRPr>
            </a:lvl1pPr>
            <a:lvl2pPr lvl="1" indent="0">
              <a:spcBef>
                <a:spcPts val="0"/>
              </a:spcBef>
              <a:spcAft>
                <a:spcPts val="0"/>
              </a:spcAft>
              <a:buSzPts val="1400"/>
              <a:buFont typeface="Arial"/>
              <a:buNone/>
              <a:defRPr sz="2400"/>
            </a:lvl2pPr>
            <a:lvl3pPr lvl="2" indent="0">
              <a:spcBef>
                <a:spcPts val="0"/>
              </a:spcBef>
              <a:spcAft>
                <a:spcPts val="0"/>
              </a:spcAft>
              <a:buSzPts val="1400"/>
              <a:buFont typeface="Arial"/>
              <a:buNone/>
              <a:defRPr sz="2400"/>
            </a:lvl3pPr>
            <a:lvl4pPr lvl="3" indent="0">
              <a:spcBef>
                <a:spcPts val="0"/>
              </a:spcBef>
              <a:spcAft>
                <a:spcPts val="0"/>
              </a:spcAft>
              <a:buSzPts val="1400"/>
              <a:buFont typeface="Arial"/>
              <a:buNone/>
              <a:defRPr sz="2400"/>
            </a:lvl4pPr>
            <a:lvl5pPr lvl="4" indent="0">
              <a:spcBef>
                <a:spcPts val="0"/>
              </a:spcBef>
              <a:spcAft>
                <a:spcPts val="0"/>
              </a:spcAft>
              <a:buSzPts val="1400"/>
              <a:buFont typeface="Arial"/>
              <a:buNone/>
              <a:defRPr sz="2400"/>
            </a:lvl5pPr>
            <a:lvl6pPr lvl="5" indent="0">
              <a:spcBef>
                <a:spcPts val="0"/>
              </a:spcBef>
              <a:spcAft>
                <a:spcPts val="0"/>
              </a:spcAft>
              <a:buSzPts val="1400"/>
              <a:buFont typeface="Arial"/>
              <a:buNone/>
              <a:defRPr sz="2400"/>
            </a:lvl6pPr>
            <a:lvl7pPr lvl="6" indent="0">
              <a:spcBef>
                <a:spcPts val="0"/>
              </a:spcBef>
              <a:spcAft>
                <a:spcPts val="0"/>
              </a:spcAft>
              <a:buSzPts val="1400"/>
              <a:buFont typeface="Arial"/>
              <a:buNone/>
              <a:defRPr sz="2400"/>
            </a:lvl7pPr>
            <a:lvl8pPr lvl="7" indent="0">
              <a:spcBef>
                <a:spcPts val="0"/>
              </a:spcBef>
              <a:spcAft>
                <a:spcPts val="0"/>
              </a:spcAft>
              <a:buSzPts val="1400"/>
              <a:buFont typeface="Arial"/>
              <a:buNone/>
              <a:defRPr sz="2400"/>
            </a:lvl8pPr>
            <a:lvl9pPr lvl="8" indent="0">
              <a:spcBef>
                <a:spcPts val="0"/>
              </a:spcBef>
              <a:spcAft>
                <a:spcPts val="0"/>
              </a:spcAft>
              <a:buSzPts val="1400"/>
              <a:buFont typeface="Arial"/>
              <a:buNone/>
              <a:defRPr sz="2400"/>
            </a:lvl9pPr>
          </a:lstStyle>
          <a:p>
            <a:endParaRPr/>
          </a:p>
        </p:txBody>
      </p:sp>
      <p:pic>
        <p:nvPicPr>
          <p:cNvPr id="29" name="Google Shape;29;p5" descr="dashline_03.png"/>
          <p:cNvPicPr preferRelativeResize="0"/>
          <p:nvPr/>
        </p:nvPicPr>
        <p:blipFill rotWithShape="1">
          <a:blip r:embed="rId2">
            <a:alphaModFix/>
          </a:blip>
          <a:srcRect/>
          <a:stretch/>
        </p:blipFill>
        <p:spPr>
          <a:xfrm>
            <a:off x="609600" y="1701801"/>
            <a:ext cx="660200" cy="304769"/>
          </a:xfrm>
          <a:prstGeom prst="rect">
            <a:avLst/>
          </a:prstGeom>
          <a:noFill/>
          <a:ln>
            <a:noFill/>
          </a:ln>
        </p:spPr>
      </p:pic>
      <p:pic>
        <p:nvPicPr>
          <p:cNvPr id="30" name="Google Shape;30;p5" descr="dashline_03.png"/>
          <p:cNvPicPr preferRelativeResize="0"/>
          <p:nvPr/>
        </p:nvPicPr>
        <p:blipFill rotWithShape="1">
          <a:blip r:embed="rId2">
            <a:alphaModFix/>
          </a:blip>
          <a:srcRect/>
          <a:stretch/>
        </p:blipFill>
        <p:spPr>
          <a:xfrm>
            <a:off x="609600" y="1701801"/>
            <a:ext cx="660200" cy="304769"/>
          </a:xfrm>
          <a:prstGeom prst="rect">
            <a:avLst/>
          </a:prstGeom>
          <a:noFill/>
          <a:ln>
            <a:noFill/>
          </a:ln>
        </p:spPr>
      </p:pic>
      <p:sp>
        <p:nvSpPr>
          <p:cNvPr id="31" name="Google Shape;31;p5"/>
          <p:cNvSpPr txBox="1">
            <a:spLocks noGrp="1"/>
          </p:cNvSpPr>
          <p:nvPr>
            <p:ph type="body" idx="1"/>
          </p:nvPr>
        </p:nvSpPr>
        <p:spPr>
          <a:xfrm>
            <a:off x="711200" y="2311400"/>
            <a:ext cx="4978400" cy="2844799"/>
          </a:xfrm>
          <a:prstGeom prst="rect">
            <a:avLst/>
          </a:prstGeom>
          <a:noFill/>
          <a:ln>
            <a:noFill/>
          </a:ln>
        </p:spPr>
        <p:txBody>
          <a:bodyPr spcFirstLastPara="1" wrap="square" lIns="91425" tIns="91425" rIns="91425" bIns="91425" anchor="t" anchorCtr="0"/>
          <a:lstStyle>
            <a:lvl1pPr marL="609585" marR="0" lvl="0" indent="-491054" algn="l" rtl="0">
              <a:lnSpc>
                <a:spcPct val="100000"/>
              </a:lnSpc>
              <a:spcBef>
                <a:spcPts val="587"/>
              </a:spcBef>
              <a:spcAft>
                <a:spcPts val="0"/>
              </a:spcAft>
              <a:buClr>
                <a:srgbClr val="FFFFFF"/>
              </a:buClr>
              <a:buSzPts val="2200"/>
              <a:buFont typeface="Arial"/>
              <a:buAutoNum type="arabicPeriod"/>
              <a:defRPr sz="2933" b="0" i="0" u="none" strike="noStrike" cap="none">
                <a:solidFill>
                  <a:srgbClr val="FFFFFF"/>
                </a:solidFill>
                <a:latin typeface="Gill Sans"/>
                <a:ea typeface="Gill Sans"/>
                <a:cs typeface="Gill Sans"/>
                <a:sym typeface="Gill Sans"/>
              </a:defRPr>
            </a:lvl1pPr>
            <a:lvl2pPr marL="1219170" marR="0" lvl="1" indent="-541853" algn="l" rtl="0">
              <a:lnSpc>
                <a:spcPct val="100000"/>
              </a:lnSpc>
              <a:spcBef>
                <a:spcPts val="747"/>
              </a:spcBef>
              <a:spcAft>
                <a:spcPts val="0"/>
              </a:spcAft>
              <a:buClr>
                <a:schemeClr val="dk1"/>
              </a:buClr>
              <a:buSzPts val="2800"/>
              <a:buFont typeface="Arial"/>
              <a:buChar char="–"/>
              <a:defRPr sz="3733" b="0" i="0" u="none" strike="noStrike" cap="none">
                <a:solidFill>
                  <a:schemeClr val="dk1"/>
                </a:solidFill>
                <a:latin typeface="Calibri"/>
                <a:ea typeface="Calibri"/>
                <a:cs typeface="Calibri"/>
                <a:sym typeface="Calibri"/>
              </a:defRPr>
            </a:lvl2pPr>
            <a:lvl3pPr marL="1828754" marR="0" lvl="2" indent="-507987" algn="l" rtl="0">
              <a:lnSpc>
                <a:spcPct val="100000"/>
              </a:lnSpc>
              <a:spcBef>
                <a:spcPts val="640"/>
              </a:spcBef>
              <a:spcAft>
                <a:spcPts val="0"/>
              </a:spcAft>
              <a:buClr>
                <a:schemeClr val="dk1"/>
              </a:buClr>
              <a:buSzPts val="2400"/>
              <a:buFont typeface="Arial"/>
              <a:buChar char="•"/>
              <a:defRPr sz="3200" b="0" i="0" u="none" strike="noStrike" cap="none">
                <a:solidFill>
                  <a:schemeClr val="dk1"/>
                </a:solidFill>
                <a:latin typeface="Calibri"/>
                <a:ea typeface="Calibri"/>
                <a:cs typeface="Calibri"/>
                <a:sym typeface="Calibri"/>
              </a:defRPr>
            </a:lvl3pPr>
            <a:lvl4pPr marL="2438339" marR="0" lvl="3" indent="-474121" algn="l" rtl="0">
              <a:lnSpc>
                <a:spcPct val="100000"/>
              </a:lnSpc>
              <a:spcBef>
                <a:spcPts val="533"/>
              </a:spcBef>
              <a:spcAft>
                <a:spcPts val="0"/>
              </a:spcAft>
              <a:buClr>
                <a:schemeClr val="dk1"/>
              </a:buClr>
              <a:buSzPts val="2000"/>
              <a:buFont typeface="Arial"/>
              <a:buChar char="–"/>
              <a:defRPr sz="2667" b="0" i="0" u="none" strike="noStrike" cap="none">
                <a:solidFill>
                  <a:schemeClr val="dk1"/>
                </a:solidFill>
                <a:latin typeface="Calibri"/>
                <a:ea typeface="Calibri"/>
                <a:cs typeface="Calibri"/>
                <a:sym typeface="Calibri"/>
              </a:defRPr>
            </a:lvl4pPr>
            <a:lvl5pPr marL="3047924" marR="0" lvl="4" indent="-474121" algn="l" rtl="0">
              <a:lnSpc>
                <a:spcPct val="100000"/>
              </a:lnSpc>
              <a:spcBef>
                <a:spcPts val="533"/>
              </a:spcBef>
              <a:spcAft>
                <a:spcPts val="0"/>
              </a:spcAft>
              <a:buClr>
                <a:schemeClr val="dk1"/>
              </a:buClr>
              <a:buSzPts val="2000"/>
              <a:buFont typeface="Arial"/>
              <a:buChar char="»"/>
              <a:defRPr sz="2667" b="0" i="0" u="none" strike="noStrike" cap="none">
                <a:solidFill>
                  <a:schemeClr val="dk1"/>
                </a:solidFill>
                <a:latin typeface="Calibri"/>
                <a:ea typeface="Calibri"/>
                <a:cs typeface="Calibri"/>
                <a:sym typeface="Calibri"/>
              </a:defRPr>
            </a:lvl5pPr>
            <a:lvl6pPr marL="3657509" marR="0" lvl="5" indent="-474121" algn="l" rtl="0">
              <a:lnSpc>
                <a:spcPct val="100000"/>
              </a:lnSpc>
              <a:spcBef>
                <a:spcPts val="533"/>
              </a:spcBef>
              <a:spcAft>
                <a:spcPts val="0"/>
              </a:spcAft>
              <a:buClr>
                <a:schemeClr val="dk1"/>
              </a:buClr>
              <a:buSzPts val="2000"/>
              <a:buFont typeface="Arial"/>
              <a:buChar char="•"/>
              <a:defRPr sz="2667" b="0" i="0" u="none" strike="noStrike" cap="none">
                <a:solidFill>
                  <a:schemeClr val="dk1"/>
                </a:solidFill>
                <a:latin typeface="Calibri"/>
                <a:ea typeface="Calibri"/>
                <a:cs typeface="Calibri"/>
                <a:sym typeface="Calibri"/>
              </a:defRPr>
            </a:lvl6pPr>
            <a:lvl7pPr marL="4267093" marR="0" lvl="6" indent="-474121" algn="l" rtl="0">
              <a:lnSpc>
                <a:spcPct val="100000"/>
              </a:lnSpc>
              <a:spcBef>
                <a:spcPts val="533"/>
              </a:spcBef>
              <a:spcAft>
                <a:spcPts val="0"/>
              </a:spcAft>
              <a:buClr>
                <a:schemeClr val="dk1"/>
              </a:buClr>
              <a:buSzPts val="2000"/>
              <a:buFont typeface="Arial"/>
              <a:buChar char="•"/>
              <a:defRPr sz="2667" b="0" i="0" u="none" strike="noStrike" cap="none">
                <a:solidFill>
                  <a:schemeClr val="dk1"/>
                </a:solidFill>
                <a:latin typeface="Calibri"/>
                <a:ea typeface="Calibri"/>
                <a:cs typeface="Calibri"/>
                <a:sym typeface="Calibri"/>
              </a:defRPr>
            </a:lvl7pPr>
            <a:lvl8pPr marL="4876678" marR="0" lvl="7" indent="-474121" algn="l" rtl="0">
              <a:lnSpc>
                <a:spcPct val="100000"/>
              </a:lnSpc>
              <a:spcBef>
                <a:spcPts val="533"/>
              </a:spcBef>
              <a:spcAft>
                <a:spcPts val="0"/>
              </a:spcAft>
              <a:buClr>
                <a:schemeClr val="dk1"/>
              </a:buClr>
              <a:buSzPts val="2000"/>
              <a:buFont typeface="Arial"/>
              <a:buChar char="•"/>
              <a:defRPr sz="2667" b="0" i="0" u="none" strike="noStrike" cap="none">
                <a:solidFill>
                  <a:schemeClr val="dk1"/>
                </a:solidFill>
                <a:latin typeface="Calibri"/>
                <a:ea typeface="Calibri"/>
                <a:cs typeface="Calibri"/>
                <a:sym typeface="Calibri"/>
              </a:defRPr>
            </a:lvl8pPr>
            <a:lvl9pPr marL="5486263" marR="0" lvl="8" indent="-474121" algn="l" rtl="0">
              <a:lnSpc>
                <a:spcPct val="100000"/>
              </a:lnSpc>
              <a:spcBef>
                <a:spcPts val="533"/>
              </a:spcBef>
              <a:spcAft>
                <a:spcPts val="0"/>
              </a:spcAft>
              <a:buClr>
                <a:schemeClr val="dk1"/>
              </a:buClr>
              <a:buSzPts val="2000"/>
              <a:buFont typeface="Arial"/>
              <a:buChar char="•"/>
              <a:defRPr sz="2667" b="0" i="0" u="none" strike="noStrike" cap="none">
                <a:solidFill>
                  <a:schemeClr val="dk1"/>
                </a:solidFill>
                <a:latin typeface="Calibri"/>
                <a:ea typeface="Calibri"/>
                <a:cs typeface="Calibri"/>
                <a:sym typeface="Calibri"/>
              </a:defRPr>
            </a:lvl9pPr>
          </a:lstStyle>
          <a:p>
            <a:endParaRPr/>
          </a:p>
        </p:txBody>
      </p:sp>
      <p:pic>
        <p:nvPicPr>
          <p:cNvPr id="32" name="Google Shape;32;p5" descr="USAID_Power_Africa_Logo_White_KNOCKOUT.png"/>
          <p:cNvPicPr preferRelativeResize="0"/>
          <p:nvPr/>
        </p:nvPicPr>
        <p:blipFill rotWithShape="1">
          <a:blip r:embed="rId3">
            <a:alphaModFix/>
          </a:blip>
          <a:srcRect/>
          <a:stretch/>
        </p:blipFill>
        <p:spPr>
          <a:xfrm>
            <a:off x="711211" y="5765801"/>
            <a:ext cx="1584187" cy="711196"/>
          </a:xfrm>
          <a:prstGeom prst="rect">
            <a:avLst/>
          </a:prstGeom>
          <a:noFill/>
          <a:ln>
            <a:noFill/>
          </a:ln>
        </p:spPr>
      </p:pic>
      <p:sp>
        <p:nvSpPr>
          <p:cNvPr id="33" name="Google Shape;33;p5"/>
          <p:cNvSpPr txBox="1">
            <a:spLocks noGrp="1"/>
          </p:cNvSpPr>
          <p:nvPr>
            <p:ph type="sldNum" idx="12"/>
          </p:nvPr>
        </p:nvSpPr>
        <p:spPr>
          <a:xfrm>
            <a:off x="8753427" y="6040864"/>
            <a:ext cx="2844799" cy="366181"/>
          </a:xfrm>
          <a:prstGeom prst="rect">
            <a:avLst/>
          </a:prstGeom>
          <a:noFill/>
          <a:ln>
            <a:noFill/>
          </a:ln>
        </p:spPr>
        <p:txBody>
          <a:bodyPr spcFirstLastPara="1" wrap="square" lIns="91425" tIns="45700" rIns="91425" bIns="45700" anchor="ctr" anchorCtr="0">
            <a:noAutofit/>
          </a:bodyPr>
          <a:lstStyle>
            <a:lvl1pPr marL="0" marR="0" lvl="0" indent="0" algn="r" rtl="0">
              <a:lnSpc>
                <a:spcPct val="100000"/>
              </a:lnSpc>
              <a:spcBef>
                <a:spcPts val="0"/>
              </a:spcBef>
              <a:spcAft>
                <a:spcPts val="0"/>
              </a:spcAft>
              <a:buClr>
                <a:srgbClr val="FFFFFF"/>
              </a:buClr>
              <a:buFont typeface="Gill Sans"/>
              <a:buNone/>
              <a:defRPr sz="1067" b="0" i="0" u="none" strike="noStrike" cap="none">
                <a:solidFill>
                  <a:srgbClr val="FFFFFF"/>
                </a:solidFill>
                <a:latin typeface="Gill Sans"/>
                <a:ea typeface="Gill Sans"/>
                <a:cs typeface="Gill Sans"/>
                <a:sym typeface="Gill Sans"/>
              </a:defRPr>
            </a:lvl1pPr>
            <a:lvl2pPr marL="0" marR="0" lvl="1" indent="0" algn="r" rtl="0">
              <a:lnSpc>
                <a:spcPct val="100000"/>
              </a:lnSpc>
              <a:spcBef>
                <a:spcPts val="0"/>
              </a:spcBef>
              <a:spcAft>
                <a:spcPts val="0"/>
              </a:spcAft>
              <a:buClr>
                <a:srgbClr val="FFFFFF"/>
              </a:buClr>
              <a:buFont typeface="Gill Sans"/>
              <a:buNone/>
              <a:defRPr sz="1067" b="0" i="0" u="none" strike="noStrike" cap="none">
                <a:solidFill>
                  <a:srgbClr val="FFFFFF"/>
                </a:solidFill>
                <a:latin typeface="Gill Sans"/>
                <a:ea typeface="Gill Sans"/>
                <a:cs typeface="Gill Sans"/>
                <a:sym typeface="Gill Sans"/>
              </a:defRPr>
            </a:lvl2pPr>
            <a:lvl3pPr marL="0" marR="0" lvl="2" indent="0" algn="r" rtl="0">
              <a:lnSpc>
                <a:spcPct val="100000"/>
              </a:lnSpc>
              <a:spcBef>
                <a:spcPts val="0"/>
              </a:spcBef>
              <a:spcAft>
                <a:spcPts val="0"/>
              </a:spcAft>
              <a:buClr>
                <a:srgbClr val="FFFFFF"/>
              </a:buClr>
              <a:buFont typeface="Gill Sans"/>
              <a:buNone/>
              <a:defRPr sz="1067" b="0" i="0" u="none" strike="noStrike" cap="none">
                <a:solidFill>
                  <a:srgbClr val="FFFFFF"/>
                </a:solidFill>
                <a:latin typeface="Gill Sans"/>
                <a:ea typeface="Gill Sans"/>
                <a:cs typeface="Gill Sans"/>
                <a:sym typeface="Gill Sans"/>
              </a:defRPr>
            </a:lvl3pPr>
            <a:lvl4pPr marL="0" marR="0" lvl="3" indent="0" algn="r" rtl="0">
              <a:lnSpc>
                <a:spcPct val="100000"/>
              </a:lnSpc>
              <a:spcBef>
                <a:spcPts val="0"/>
              </a:spcBef>
              <a:spcAft>
                <a:spcPts val="0"/>
              </a:spcAft>
              <a:buClr>
                <a:srgbClr val="FFFFFF"/>
              </a:buClr>
              <a:buFont typeface="Gill Sans"/>
              <a:buNone/>
              <a:defRPr sz="1067" b="0" i="0" u="none" strike="noStrike" cap="none">
                <a:solidFill>
                  <a:srgbClr val="FFFFFF"/>
                </a:solidFill>
                <a:latin typeface="Gill Sans"/>
                <a:ea typeface="Gill Sans"/>
                <a:cs typeface="Gill Sans"/>
                <a:sym typeface="Gill Sans"/>
              </a:defRPr>
            </a:lvl4pPr>
            <a:lvl5pPr marL="0" marR="0" lvl="4" indent="0" algn="r" rtl="0">
              <a:lnSpc>
                <a:spcPct val="100000"/>
              </a:lnSpc>
              <a:spcBef>
                <a:spcPts val="0"/>
              </a:spcBef>
              <a:spcAft>
                <a:spcPts val="0"/>
              </a:spcAft>
              <a:buClr>
                <a:srgbClr val="FFFFFF"/>
              </a:buClr>
              <a:buFont typeface="Gill Sans"/>
              <a:buNone/>
              <a:defRPr sz="1067" b="0" i="0" u="none" strike="noStrike" cap="none">
                <a:solidFill>
                  <a:srgbClr val="FFFFFF"/>
                </a:solidFill>
                <a:latin typeface="Gill Sans"/>
                <a:ea typeface="Gill Sans"/>
                <a:cs typeface="Gill Sans"/>
                <a:sym typeface="Gill Sans"/>
              </a:defRPr>
            </a:lvl5pPr>
            <a:lvl6pPr marL="0" marR="0" lvl="5" indent="0" algn="r" rtl="0">
              <a:lnSpc>
                <a:spcPct val="100000"/>
              </a:lnSpc>
              <a:spcBef>
                <a:spcPts val="0"/>
              </a:spcBef>
              <a:spcAft>
                <a:spcPts val="0"/>
              </a:spcAft>
              <a:buClr>
                <a:srgbClr val="FFFFFF"/>
              </a:buClr>
              <a:buFont typeface="Gill Sans"/>
              <a:buNone/>
              <a:defRPr sz="1067" b="0" i="0" u="none" strike="noStrike" cap="none">
                <a:solidFill>
                  <a:srgbClr val="FFFFFF"/>
                </a:solidFill>
                <a:latin typeface="Gill Sans"/>
                <a:ea typeface="Gill Sans"/>
                <a:cs typeface="Gill Sans"/>
                <a:sym typeface="Gill Sans"/>
              </a:defRPr>
            </a:lvl6pPr>
            <a:lvl7pPr marL="0" marR="0" lvl="6" indent="0" algn="r" rtl="0">
              <a:lnSpc>
                <a:spcPct val="100000"/>
              </a:lnSpc>
              <a:spcBef>
                <a:spcPts val="0"/>
              </a:spcBef>
              <a:spcAft>
                <a:spcPts val="0"/>
              </a:spcAft>
              <a:buClr>
                <a:srgbClr val="FFFFFF"/>
              </a:buClr>
              <a:buFont typeface="Gill Sans"/>
              <a:buNone/>
              <a:defRPr sz="1067" b="0" i="0" u="none" strike="noStrike" cap="none">
                <a:solidFill>
                  <a:srgbClr val="FFFFFF"/>
                </a:solidFill>
                <a:latin typeface="Gill Sans"/>
                <a:ea typeface="Gill Sans"/>
                <a:cs typeface="Gill Sans"/>
                <a:sym typeface="Gill Sans"/>
              </a:defRPr>
            </a:lvl7pPr>
            <a:lvl8pPr marL="0" marR="0" lvl="7" indent="0" algn="r" rtl="0">
              <a:lnSpc>
                <a:spcPct val="100000"/>
              </a:lnSpc>
              <a:spcBef>
                <a:spcPts val="0"/>
              </a:spcBef>
              <a:spcAft>
                <a:spcPts val="0"/>
              </a:spcAft>
              <a:buClr>
                <a:srgbClr val="FFFFFF"/>
              </a:buClr>
              <a:buFont typeface="Gill Sans"/>
              <a:buNone/>
              <a:defRPr sz="1067" b="0" i="0" u="none" strike="noStrike" cap="none">
                <a:solidFill>
                  <a:srgbClr val="FFFFFF"/>
                </a:solidFill>
                <a:latin typeface="Gill Sans"/>
                <a:ea typeface="Gill Sans"/>
                <a:cs typeface="Gill Sans"/>
                <a:sym typeface="Gill Sans"/>
              </a:defRPr>
            </a:lvl8pPr>
            <a:lvl9pPr marL="0" marR="0" lvl="8" indent="0" algn="r" rtl="0">
              <a:lnSpc>
                <a:spcPct val="100000"/>
              </a:lnSpc>
              <a:spcBef>
                <a:spcPts val="0"/>
              </a:spcBef>
              <a:spcAft>
                <a:spcPts val="0"/>
              </a:spcAft>
              <a:buClr>
                <a:srgbClr val="FFFFFF"/>
              </a:buClr>
              <a:buFont typeface="Gill Sans"/>
              <a:buNone/>
              <a:defRPr sz="1067" b="0" i="0" u="none" strike="noStrike" cap="none">
                <a:solidFill>
                  <a:srgbClr val="FFFFFF"/>
                </a:solidFill>
                <a:latin typeface="Gill Sans"/>
                <a:ea typeface="Gill Sans"/>
                <a:cs typeface="Gill Sans"/>
                <a:sym typeface="Gill Sans"/>
              </a:defRPr>
            </a:lvl9pPr>
          </a:lstStyle>
          <a:p>
            <a:fld id="{00000000-1234-1234-1234-123412341234}" type="slidenum">
              <a:rPr lang="en-US" smtClean="0"/>
              <a:pPr/>
              <a:t>‹#›</a:t>
            </a:fld>
            <a:endParaRPr lang="en-US"/>
          </a:p>
        </p:txBody>
      </p:sp>
    </p:spTree>
    <p:extLst>
      <p:ext uri="{BB962C8B-B14F-4D97-AF65-F5344CB8AC3E}">
        <p14:creationId xmlns:p14="http://schemas.microsoft.com/office/powerpoint/2010/main" val="970630040"/>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titleOnly" preserve="1">
  <p:cSld name="1_Title Only">
    <p:spTree>
      <p:nvGrpSpPr>
        <p:cNvPr id="1" name=""/>
        <p:cNvGrpSpPr/>
        <p:nvPr/>
      </p:nvGrpSpPr>
      <p:grpSpPr>
        <a:xfrm>
          <a:off x="0" y="0"/>
          <a:ext cx="0" cy="0"/>
          <a:chOff x="0" y="0"/>
          <a:chExt cx="0" cy="0"/>
        </a:xfrm>
      </p:grpSpPr>
      <p:graphicFrame>
        <p:nvGraphicFramePr>
          <p:cNvPr id="3" name="Object 2" hidden="1">
            <a:extLst>
              <a:ext uri="{FF2B5EF4-FFF2-40B4-BE49-F238E27FC236}">
                <a16:creationId xmlns:a16="http://schemas.microsoft.com/office/drawing/2014/main" id="{14591C39-8DB8-4F64-9FB3-C52E20E14415}"/>
              </a:ext>
            </a:extLst>
          </p:cNvPr>
          <p:cNvGraphicFramePr>
            <a:graphicFrameLocks noChangeAspect="1"/>
          </p:cNvGraphicFramePr>
          <p:nvPr>
            <p:custDataLst>
              <p:tags r:id="rId2"/>
            </p:custDataLst>
          </p:nvPr>
        </p:nvGraphicFramePr>
        <p:xfrm>
          <a:off x="2118" y="1589"/>
          <a:ext cx="2116" cy="1587"/>
        </p:xfrm>
        <a:graphic>
          <a:graphicData uri="http://schemas.openxmlformats.org/presentationml/2006/ole">
            <mc:AlternateContent xmlns:mc="http://schemas.openxmlformats.org/markup-compatibility/2006">
              <mc:Choice xmlns:v="urn:schemas-microsoft-com:vml" Requires="v">
                <p:oleObj spid="_x0000_s2051" name="think-cell Slide" r:id="rId4" imgW="526" imgH="526" progId="TCLayout.ActiveDocument.1">
                  <p:embed/>
                </p:oleObj>
              </mc:Choice>
              <mc:Fallback>
                <p:oleObj name="think-cell Slide" r:id="rId4" imgW="526" imgH="526" progId="TCLayout.ActiveDocument.1">
                  <p:embed/>
                  <p:pic>
                    <p:nvPicPr>
                      <p:cNvPr id="3" name="Object 2" hidden="1">
                        <a:extLst>
                          <a:ext uri="{FF2B5EF4-FFF2-40B4-BE49-F238E27FC236}">
                            <a16:creationId xmlns:a16="http://schemas.microsoft.com/office/drawing/2014/main" id="{14591C39-8DB8-4F64-9FB3-C52E20E14415}"/>
                          </a:ext>
                        </a:extLst>
                      </p:cNvPr>
                      <p:cNvPicPr/>
                      <p:nvPr/>
                    </p:nvPicPr>
                    <p:blipFill>
                      <a:blip r:embed="rId5"/>
                      <a:stretch>
                        <a:fillRect/>
                      </a:stretch>
                    </p:blipFill>
                    <p:spPr>
                      <a:xfrm>
                        <a:off x="2118" y="1589"/>
                        <a:ext cx="2116" cy="1587"/>
                      </a:xfrm>
                      <a:prstGeom prst="rect">
                        <a:avLst/>
                      </a:prstGeom>
                    </p:spPr>
                  </p:pic>
                </p:oleObj>
              </mc:Fallback>
            </mc:AlternateContent>
          </a:graphicData>
        </a:graphic>
      </p:graphicFrame>
      <p:sp>
        <p:nvSpPr>
          <p:cNvPr id="2" name="Title 1">
            <a:extLst>
              <a:ext uri="{FF2B5EF4-FFF2-40B4-BE49-F238E27FC236}">
                <a16:creationId xmlns:a16="http://schemas.microsoft.com/office/drawing/2014/main" id="{58C1F884-C24C-48CC-BA68-935425CF9B58}"/>
              </a:ext>
            </a:extLst>
          </p:cNvPr>
          <p:cNvSpPr>
            <a:spLocks noGrp="1"/>
          </p:cNvSpPr>
          <p:nvPr>
            <p:ph type="title"/>
          </p:nvPr>
        </p:nvSpPr>
        <p:spPr/>
        <p:txBody>
          <a:bodyPr/>
          <a:lstStyle/>
          <a:p>
            <a:r>
              <a:rPr lang="en-US"/>
              <a:t>Click to edit Master title style</a:t>
            </a:r>
          </a:p>
        </p:txBody>
      </p:sp>
    </p:spTree>
    <p:extLst>
      <p:ext uri="{BB962C8B-B14F-4D97-AF65-F5344CB8AC3E}">
        <p14:creationId xmlns:p14="http://schemas.microsoft.com/office/powerpoint/2010/main" val="2631730141"/>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showMasterSp="0">
  <p:cSld name="Title Slide">
    <p:bg bwMode="auto">
      <p:bgPr>
        <a:solidFill>
          <a:srgbClr val="EAEAEA"/>
        </a:solidFill>
        <a:effectLst/>
      </p:bgPr>
    </p:bg>
    <p:spTree>
      <p:nvGrpSpPr>
        <p:cNvPr id="1" name=""/>
        <p:cNvGrpSpPr/>
        <p:nvPr/>
      </p:nvGrpSpPr>
      <p:grpSpPr>
        <a:xfrm>
          <a:off x="0" y="0"/>
          <a:ext cx="0" cy="0"/>
          <a:chOff x="0" y="0"/>
          <a:chExt cx="0" cy="0"/>
        </a:xfrm>
      </p:grpSpPr>
      <p:graphicFrame>
        <p:nvGraphicFramePr>
          <p:cNvPr id="3" name="Object 2" hidden="1"/>
          <p:cNvGraphicFramePr>
            <a:graphicFrameLocks noChangeAspect="1"/>
          </p:cNvGraphicFramePr>
          <p:nvPr>
            <p:custDataLst>
              <p:tags r:id="rId2"/>
            </p:custDataLst>
          </p:nvPr>
        </p:nvGraphicFramePr>
        <p:xfrm>
          <a:off x="2162" y="1622"/>
          <a:ext cx="2159" cy="1619"/>
        </p:xfrm>
        <a:graphic>
          <a:graphicData uri="http://schemas.openxmlformats.org/presentationml/2006/ole">
            <mc:AlternateContent xmlns:mc="http://schemas.openxmlformats.org/markup-compatibility/2006">
              <mc:Choice xmlns:v="urn:schemas-microsoft-com:vml" Requires="v">
                <p:oleObj spid="_x0000_s3075" name="think-cell Slide" r:id="rId4" imgW="270" imgH="270" progId="TCLayout.ActiveDocument.1">
                  <p:embed/>
                </p:oleObj>
              </mc:Choice>
              <mc:Fallback>
                <p:oleObj name="think-cell Slide" r:id="rId4" imgW="270" imgH="270" progId="TCLayout.ActiveDocument.1">
                  <p:embed/>
                  <p:pic>
                    <p:nvPicPr>
                      <p:cNvPr id="3" name="Object 2" hidden="1"/>
                      <p:cNvPicPr/>
                      <p:nvPr/>
                    </p:nvPicPr>
                    <p:blipFill>
                      <a:blip r:embed="rId5"/>
                      <a:stretch>
                        <a:fillRect/>
                      </a:stretch>
                    </p:blipFill>
                    <p:spPr>
                      <a:xfrm>
                        <a:off x="2162" y="1622"/>
                        <a:ext cx="2159" cy="1619"/>
                      </a:xfrm>
                      <a:prstGeom prst="rect">
                        <a:avLst/>
                      </a:prstGeom>
                    </p:spPr>
                  </p:pic>
                </p:oleObj>
              </mc:Fallback>
            </mc:AlternateContent>
          </a:graphicData>
        </a:graphic>
      </p:graphicFrame>
      <p:pic>
        <p:nvPicPr>
          <p:cNvPr id="10" name="Picture 9"/>
          <p:cNvPicPr/>
          <p:nvPr/>
        </p:nvPicPr>
        <p:blipFill>
          <a:blip r:embed="rId6">
            <a:extLst>
              <a:ext uri="{28A0092B-C50C-407E-A947-70E740481C1C}">
                <a14:useLocalDpi xmlns:a14="http://schemas.microsoft.com/office/drawing/2010/main" val="0"/>
              </a:ext>
            </a:extLst>
          </a:blip>
          <a:srcRect/>
          <a:stretch>
            <a:fillRect/>
          </a:stretch>
        </p:blipFill>
        <p:spPr bwMode="auto">
          <a:xfrm>
            <a:off x="1" y="-1"/>
            <a:ext cx="12209684" cy="4214371"/>
          </a:xfrm>
          <a:prstGeom prst="rect">
            <a:avLst/>
          </a:prstGeom>
          <a:noFill/>
        </p:spPr>
      </p:pic>
      <p:pic>
        <p:nvPicPr>
          <p:cNvPr id="11" name="Picture 10"/>
          <p:cNvPicPr/>
          <p:nvPr/>
        </p:nvPicPr>
        <p:blipFill>
          <a:blip r:embed="rId7" cstate="print">
            <a:clrChange>
              <a:clrFrom>
                <a:srgbClr val="FFFFFF"/>
              </a:clrFrom>
              <a:clrTo>
                <a:srgbClr val="FFFFFF">
                  <a:alpha val="0"/>
                </a:srgbClr>
              </a:clrTo>
            </a:clrChange>
            <a:extLst>
              <a:ext uri="{28A0092B-C50C-407E-A947-70E740481C1C}">
                <a14:useLocalDpi xmlns:a14="http://schemas.microsoft.com/office/drawing/2010/main" val="0"/>
              </a:ext>
            </a:extLst>
          </a:blip>
          <a:stretch>
            <a:fillRect/>
          </a:stretch>
        </p:blipFill>
        <p:spPr bwMode="auto">
          <a:xfrm>
            <a:off x="9803866" y="4343298"/>
            <a:ext cx="2037927" cy="679450"/>
          </a:xfrm>
          <a:prstGeom prst="rect">
            <a:avLst/>
          </a:prstGeom>
          <a:effectLst>
            <a:glow rad="101600">
              <a:schemeClr val="bg1">
                <a:alpha val="60000"/>
              </a:schemeClr>
            </a:glow>
          </a:effectLst>
        </p:spPr>
      </p:pic>
      <p:pic>
        <p:nvPicPr>
          <p:cNvPr id="12" name="Picture 11"/>
          <p:cNvPicPr/>
          <p:nvPr/>
        </p:nvPicPr>
        <p:blipFill>
          <a:blip r:embed="rId8">
            <a:extLst>
              <a:ext uri="{28A0092B-C50C-407E-A947-70E740481C1C}">
                <a14:useLocalDpi xmlns:a14="http://schemas.microsoft.com/office/drawing/2010/main" val="0"/>
              </a:ext>
            </a:extLst>
          </a:blip>
          <a:stretch>
            <a:fillRect/>
          </a:stretch>
        </p:blipFill>
        <p:spPr bwMode="auto">
          <a:xfrm>
            <a:off x="250085" y="4409973"/>
            <a:ext cx="2396067" cy="546100"/>
          </a:xfrm>
          <a:prstGeom prst="rect">
            <a:avLst/>
          </a:prstGeom>
        </p:spPr>
      </p:pic>
      <p:sp>
        <p:nvSpPr>
          <p:cNvPr id="13314" name="Title"/>
          <p:cNvSpPr>
            <a:spLocks noGrp="1" noChangeArrowheads="1"/>
          </p:cNvSpPr>
          <p:nvPr>
            <p:ph type="ctrTitle"/>
          </p:nvPr>
        </p:nvSpPr>
        <p:spPr bwMode="auto">
          <a:xfrm>
            <a:off x="1045633" y="5582563"/>
            <a:ext cx="8478153" cy="430887"/>
          </a:xfrm>
          <a:prstGeom prst="rect">
            <a:avLst/>
          </a:prstGeom>
        </p:spPr>
        <p:txBody>
          <a:bodyPr wrap="square" anchor="b">
            <a:spAutoFit/>
          </a:bodyPr>
          <a:lstStyle>
            <a:lvl1pPr>
              <a:defRPr lang="x-none" sz="2800" b="0" cap="all" baseline="0">
                <a:solidFill>
                  <a:schemeClr val="tx2"/>
                </a:solidFill>
                <a:latin typeface="+mj-lt"/>
                <a:ea typeface="+mj-ea"/>
              </a:defRPr>
            </a:lvl1pPr>
          </a:lstStyle>
          <a:p>
            <a:pPr lvl="0" latinLnBrk="0"/>
            <a:r>
              <a:rPr lang="en-US" noProof="0"/>
              <a:t>Click to edit Master title style</a:t>
            </a:r>
            <a:endParaRPr lang="x-none" noProof="0" dirty="0"/>
          </a:p>
        </p:txBody>
      </p:sp>
      <p:sp>
        <p:nvSpPr>
          <p:cNvPr id="13315" name="Subtitle"/>
          <p:cNvSpPr>
            <a:spLocks noGrp="1" noChangeArrowheads="1"/>
          </p:cNvSpPr>
          <p:nvPr>
            <p:ph type="subTitle" idx="1"/>
          </p:nvPr>
        </p:nvSpPr>
        <p:spPr bwMode="auto">
          <a:xfrm>
            <a:off x="1045634" y="6063782"/>
            <a:ext cx="8478153" cy="219820"/>
          </a:xfrm>
          <a:prstGeom prst="rect">
            <a:avLst/>
          </a:prstGeom>
        </p:spPr>
        <p:txBody>
          <a:bodyPr wrap="square">
            <a:spAutoFit/>
          </a:bodyPr>
          <a:lstStyle>
            <a:lvl1pPr>
              <a:defRPr lang="x-none" sz="1400" cap="all" baseline="0">
                <a:solidFill>
                  <a:schemeClr val="accent6"/>
                </a:solidFill>
                <a:latin typeface="+mn-lt"/>
                <a:ea typeface="+mn-ea"/>
              </a:defRPr>
            </a:lvl1pPr>
          </a:lstStyle>
          <a:p>
            <a:pPr lvl="0" latinLnBrk="0"/>
            <a:r>
              <a:rPr lang="en-US" noProof="0"/>
              <a:t>Click to edit Master subtitle style</a:t>
            </a:r>
            <a:endParaRPr lang="x-none" noProof="0" dirty="0"/>
          </a:p>
        </p:txBody>
      </p:sp>
      <p:sp>
        <p:nvSpPr>
          <p:cNvPr id="57" name="Document type" hidden="1"/>
          <p:cNvSpPr txBox="1">
            <a:spLocks noChangeArrowheads="1"/>
          </p:cNvSpPr>
          <p:nvPr/>
        </p:nvSpPr>
        <p:spPr bwMode="auto">
          <a:xfrm>
            <a:off x="1045633" y="6471914"/>
            <a:ext cx="8478152" cy="21982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0" tIns="0" rIns="0" bIns="0" anchor="b">
            <a:spAutoFit/>
          </a:bodyPr>
          <a:lstStyle>
            <a:lvl1pPr eaLnBrk="0" hangingPunct="0">
              <a:defRPr lang="x-none" sz="1600">
                <a:solidFill>
                  <a:schemeClr val="tx1"/>
                </a:solidFill>
                <a:latin typeface="Arial" charset="0"/>
              </a:defRPr>
            </a:lvl1pPr>
            <a:lvl2pPr marL="742950" indent="-285750" eaLnBrk="0" hangingPunct="0">
              <a:defRPr lang="x-none" sz="1600">
                <a:solidFill>
                  <a:schemeClr val="tx1"/>
                </a:solidFill>
                <a:latin typeface="Arial" charset="0"/>
              </a:defRPr>
            </a:lvl2pPr>
            <a:lvl3pPr marL="1143000" indent="-228600" eaLnBrk="0" hangingPunct="0">
              <a:defRPr lang="x-none" sz="1600">
                <a:solidFill>
                  <a:schemeClr val="tx1"/>
                </a:solidFill>
                <a:latin typeface="Arial" charset="0"/>
              </a:defRPr>
            </a:lvl3pPr>
            <a:lvl4pPr marL="1600200" indent="-228600" eaLnBrk="0" hangingPunct="0">
              <a:defRPr lang="x-none" sz="1600">
                <a:solidFill>
                  <a:schemeClr val="tx1"/>
                </a:solidFill>
                <a:latin typeface="Arial" charset="0"/>
              </a:defRPr>
            </a:lvl4pPr>
            <a:lvl5pPr marL="2057400" indent="-228600" eaLnBrk="0" hangingPunct="0">
              <a:defRPr lang="x-none" sz="1600">
                <a:solidFill>
                  <a:schemeClr val="tx1"/>
                </a:solidFill>
                <a:latin typeface="Arial" charset="0"/>
              </a:defRPr>
            </a:lvl5pPr>
            <a:lvl6pPr marL="2514600" indent="-228600" eaLnBrk="0" fontAlgn="base" hangingPunct="0">
              <a:spcBef>
                <a:spcPct val="0"/>
              </a:spcBef>
              <a:spcAft>
                <a:spcPct val="0"/>
              </a:spcAft>
              <a:defRPr lang="x-none" sz="1600">
                <a:solidFill>
                  <a:schemeClr val="tx1"/>
                </a:solidFill>
                <a:latin typeface="Arial" charset="0"/>
              </a:defRPr>
            </a:lvl6pPr>
            <a:lvl7pPr marL="2971800" indent="-228600" eaLnBrk="0" fontAlgn="base" hangingPunct="0">
              <a:spcBef>
                <a:spcPct val="0"/>
              </a:spcBef>
              <a:spcAft>
                <a:spcPct val="0"/>
              </a:spcAft>
              <a:defRPr lang="x-none" sz="1600">
                <a:solidFill>
                  <a:schemeClr val="tx1"/>
                </a:solidFill>
                <a:latin typeface="Arial" charset="0"/>
              </a:defRPr>
            </a:lvl7pPr>
            <a:lvl8pPr marL="3429000" indent="-228600" eaLnBrk="0" fontAlgn="base" hangingPunct="0">
              <a:spcBef>
                <a:spcPct val="0"/>
              </a:spcBef>
              <a:spcAft>
                <a:spcPct val="0"/>
              </a:spcAft>
              <a:defRPr lang="x-none" sz="1600">
                <a:solidFill>
                  <a:schemeClr val="tx1"/>
                </a:solidFill>
                <a:latin typeface="Arial" charset="0"/>
              </a:defRPr>
            </a:lvl8pPr>
            <a:lvl9pPr marL="3886200" indent="-228600" eaLnBrk="0" fontAlgn="base" hangingPunct="0">
              <a:spcBef>
                <a:spcPct val="0"/>
              </a:spcBef>
              <a:spcAft>
                <a:spcPct val="0"/>
              </a:spcAft>
              <a:defRPr lang="x-none" sz="1600">
                <a:solidFill>
                  <a:schemeClr val="tx1"/>
                </a:solidFill>
                <a:latin typeface="Arial" charset="0"/>
              </a:defRPr>
            </a:lvl9pPr>
          </a:lstStyle>
          <a:p>
            <a:pPr eaLnBrk="1" hangingPunct="1">
              <a:defRPr lang="x-none"/>
            </a:pPr>
            <a:r>
              <a:rPr lang="x-none" sz="1400" baseline="0" dirty="0">
                <a:solidFill>
                  <a:schemeClr val="accent6"/>
                </a:solidFill>
                <a:latin typeface="+mn-lt"/>
              </a:rPr>
              <a:t>Document type | Date</a:t>
            </a:r>
          </a:p>
        </p:txBody>
      </p:sp>
    </p:spTree>
    <p:extLst>
      <p:ext uri="{BB962C8B-B14F-4D97-AF65-F5344CB8AC3E}">
        <p14:creationId xmlns:p14="http://schemas.microsoft.com/office/powerpoint/2010/main" val="3287006900"/>
      </p:ext>
    </p:extLst>
  </p:cSld>
  <p:clrMapOvr>
    <a:masterClrMapping/>
  </p:clrMapOvr>
  <p:extLst>
    <p:ext uri="{DCECCB84-F9BA-43D5-87BE-67443E8EF086}">
      <p15:sldGuideLst xmlns:p15="http://schemas.microsoft.com/office/powerpoint/2012/main"/>
    </p:ext>
  </p:extLst>
</p:sldLayout>
</file>

<file path=ppt/slideLayouts/slideLayout25.xml><?xml version="1.0" encoding="utf-8"?>
<p:sldLayout xmlns:a="http://schemas.openxmlformats.org/drawingml/2006/main" xmlns:r="http://schemas.openxmlformats.org/officeDocument/2006/relationships" xmlns:p="http://schemas.openxmlformats.org/presentationml/2006/main" type="titleOnly" preserve="1">
  <p:cSld name="1_Title Only">
    <p:spTree>
      <p:nvGrpSpPr>
        <p:cNvPr id="1" name=""/>
        <p:cNvGrpSpPr/>
        <p:nvPr/>
      </p:nvGrpSpPr>
      <p:grpSpPr>
        <a:xfrm>
          <a:off x="0" y="0"/>
          <a:ext cx="0" cy="0"/>
          <a:chOff x="0" y="0"/>
          <a:chExt cx="0" cy="0"/>
        </a:xfrm>
      </p:grpSpPr>
      <p:graphicFrame>
        <p:nvGraphicFramePr>
          <p:cNvPr id="3" name="Object 2" hidden="1">
            <a:extLst>
              <a:ext uri="{FF2B5EF4-FFF2-40B4-BE49-F238E27FC236}">
                <a16:creationId xmlns:a16="http://schemas.microsoft.com/office/drawing/2014/main" id="{14591C39-8DB8-4F64-9FB3-C52E20E14415}"/>
              </a:ext>
            </a:extLst>
          </p:cNvPr>
          <p:cNvGraphicFramePr>
            <a:graphicFrameLocks noChangeAspect="1"/>
          </p:cNvGraphicFramePr>
          <p:nvPr>
            <p:custDataLst>
              <p:tags r:id="rId2"/>
            </p:custDataLst>
          </p:nvPr>
        </p:nvGraphicFramePr>
        <p:xfrm>
          <a:off x="2119" y="1593"/>
          <a:ext cx="2116" cy="1587"/>
        </p:xfrm>
        <a:graphic>
          <a:graphicData uri="http://schemas.openxmlformats.org/presentationml/2006/ole">
            <mc:AlternateContent xmlns:mc="http://schemas.openxmlformats.org/markup-compatibility/2006">
              <mc:Choice xmlns:v="urn:schemas-microsoft-com:vml" Requires="v">
                <p:oleObj spid="_x0000_s5123" name="think-cell Slide" r:id="rId4" imgW="526" imgH="526" progId="TCLayout.ActiveDocument.1">
                  <p:embed/>
                </p:oleObj>
              </mc:Choice>
              <mc:Fallback>
                <p:oleObj name="think-cell Slide" r:id="rId4" imgW="526" imgH="526" progId="TCLayout.ActiveDocument.1">
                  <p:embed/>
                  <p:pic>
                    <p:nvPicPr>
                      <p:cNvPr id="3" name="Object 2" hidden="1">
                        <a:extLst>
                          <a:ext uri="{FF2B5EF4-FFF2-40B4-BE49-F238E27FC236}">
                            <a16:creationId xmlns:a16="http://schemas.microsoft.com/office/drawing/2014/main" id="{14591C39-8DB8-4F64-9FB3-C52E20E14415}"/>
                          </a:ext>
                        </a:extLst>
                      </p:cNvPr>
                      <p:cNvPicPr/>
                      <p:nvPr/>
                    </p:nvPicPr>
                    <p:blipFill>
                      <a:blip r:embed="rId5"/>
                      <a:stretch>
                        <a:fillRect/>
                      </a:stretch>
                    </p:blipFill>
                    <p:spPr>
                      <a:xfrm>
                        <a:off x="2119" y="1593"/>
                        <a:ext cx="2116" cy="1587"/>
                      </a:xfrm>
                      <a:prstGeom prst="rect">
                        <a:avLst/>
                      </a:prstGeom>
                    </p:spPr>
                  </p:pic>
                </p:oleObj>
              </mc:Fallback>
            </mc:AlternateContent>
          </a:graphicData>
        </a:graphic>
      </p:graphicFrame>
      <p:sp>
        <p:nvSpPr>
          <p:cNvPr id="2" name="Title 1">
            <a:extLst>
              <a:ext uri="{FF2B5EF4-FFF2-40B4-BE49-F238E27FC236}">
                <a16:creationId xmlns:a16="http://schemas.microsoft.com/office/drawing/2014/main" id="{58C1F884-C24C-48CC-BA68-935425CF9B58}"/>
              </a:ext>
            </a:extLst>
          </p:cNvPr>
          <p:cNvSpPr>
            <a:spLocks noGrp="1"/>
          </p:cNvSpPr>
          <p:nvPr>
            <p:ph type="title"/>
          </p:nvPr>
        </p:nvSpPr>
        <p:spPr/>
        <p:txBody>
          <a:bodyPr/>
          <a:lstStyle/>
          <a:p>
            <a:r>
              <a:rPr lang="en-US"/>
              <a:t>Click to edit Master title style</a:t>
            </a:r>
          </a:p>
        </p:txBody>
      </p:sp>
    </p:spTree>
    <p:extLst>
      <p:ext uri="{BB962C8B-B14F-4D97-AF65-F5344CB8AC3E}">
        <p14:creationId xmlns:p14="http://schemas.microsoft.com/office/powerpoint/2010/main" val="1088336381"/>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titleOnly" preserve="1">
  <p:cSld name="1_Title Only">
    <p:spTree>
      <p:nvGrpSpPr>
        <p:cNvPr id="1" name=""/>
        <p:cNvGrpSpPr/>
        <p:nvPr/>
      </p:nvGrpSpPr>
      <p:grpSpPr>
        <a:xfrm>
          <a:off x="0" y="0"/>
          <a:ext cx="0" cy="0"/>
          <a:chOff x="0" y="0"/>
          <a:chExt cx="0" cy="0"/>
        </a:xfrm>
      </p:grpSpPr>
      <p:graphicFrame>
        <p:nvGraphicFramePr>
          <p:cNvPr id="3" name="Object 2" hidden="1">
            <a:extLst>
              <a:ext uri="{FF2B5EF4-FFF2-40B4-BE49-F238E27FC236}">
                <a16:creationId xmlns:a16="http://schemas.microsoft.com/office/drawing/2014/main" id="{14591C39-8DB8-4F64-9FB3-C52E20E14415}"/>
              </a:ext>
            </a:extLst>
          </p:cNvPr>
          <p:cNvGraphicFramePr>
            <a:graphicFrameLocks noChangeAspect="1"/>
          </p:cNvGraphicFramePr>
          <p:nvPr>
            <p:custDataLst>
              <p:tags r:id="rId2"/>
            </p:custDataLst>
          </p:nvPr>
        </p:nvGraphicFramePr>
        <p:xfrm>
          <a:off x="2119" y="1591"/>
          <a:ext cx="2116" cy="1587"/>
        </p:xfrm>
        <a:graphic>
          <a:graphicData uri="http://schemas.openxmlformats.org/presentationml/2006/ole">
            <mc:AlternateContent xmlns:mc="http://schemas.openxmlformats.org/markup-compatibility/2006">
              <mc:Choice xmlns:v="urn:schemas-microsoft-com:vml" Requires="v">
                <p:oleObj spid="_x0000_s7171" name="think-cell Slide" r:id="rId4" imgW="526" imgH="526" progId="TCLayout.ActiveDocument.1">
                  <p:embed/>
                </p:oleObj>
              </mc:Choice>
              <mc:Fallback>
                <p:oleObj name="think-cell Slide" r:id="rId4" imgW="526" imgH="526" progId="TCLayout.ActiveDocument.1">
                  <p:embed/>
                  <p:pic>
                    <p:nvPicPr>
                      <p:cNvPr id="3" name="Object 2" hidden="1">
                        <a:extLst>
                          <a:ext uri="{FF2B5EF4-FFF2-40B4-BE49-F238E27FC236}">
                            <a16:creationId xmlns:a16="http://schemas.microsoft.com/office/drawing/2014/main" id="{14591C39-8DB8-4F64-9FB3-C52E20E14415}"/>
                          </a:ext>
                        </a:extLst>
                      </p:cNvPr>
                      <p:cNvPicPr/>
                      <p:nvPr/>
                    </p:nvPicPr>
                    <p:blipFill>
                      <a:blip r:embed="rId5"/>
                      <a:stretch>
                        <a:fillRect/>
                      </a:stretch>
                    </p:blipFill>
                    <p:spPr>
                      <a:xfrm>
                        <a:off x="2119" y="1591"/>
                        <a:ext cx="2116" cy="1587"/>
                      </a:xfrm>
                      <a:prstGeom prst="rect">
                        <a:avLst/>
                      </a:prstGeom>
                    </p:spPr>
                  </p:pic>
                </p:oleObj>
              </mc:Fallback>
            </mc:AlternateContent>
          </a:graphicData>
        </a:graphic>
      </p:graphicFrame>
      <p:sp>
        <p:nvSpPr>
          <p:cNvPr id="2" name="Title 1">
            <a:extLst>
              <a:ext uri="{FF2B5EF4-FFF2-40B4-BE49-F238E27FC236}">
                <a16:creationId xmlns:a16="http://schemas.microsoft.com/office/drawing/2014/main" id="{58C1F884-C24C-48CC-BA68-935425CF9B58}"/>
              </a:ext>
            </a:extLst>
          </p:cNvPr>
          <p:cNvSpPr>
            <a:spLocks noGrp="1"/>
          </p:cNvSpPr>
          <p:nvPr>
            <p:ph type="title"/>
          </p:nvPr>
        </p:nvSpPr>
        <p:spPr/>
        <p:txBody>
          <a:bodyPr/>
          <a:lstStyle/>
          <a:p>
            <a:r>
              <a:rPr lang="en-US"/>
              <a:t>Click to edit Master title style</a:t>
            </a:r>
          </a:p>
        </p:txBody>
      </p:sp>
    </p:spTree>
    <p:extLst>
      <p:ext uri="{BB962C8B-B14F-4D97-AF65-F5344CB8AC3E}">
        <p14:creationId xmlns:p14="http://schemas.microsoft.com/office/powerpoint/2010/main" val="1438435478"/>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titleOnly" preserve="1">
  <p:cSld name="1_Title Only">
    <p:spTree>
      <p:nvGrpSpPr>
        <p:cNvPr id="1" name=""/>
        <p:cNvGrpSpPr/>
        <p:nvPr/>
      </p:nvGrpSpPr>
      <p:grpSpPr>
        <a:xfrm>
          <a:off x="0" y="0"/>
          <a:ext cx="0" cy="0"/>
          <a:chOff x="0" y="0"/>
          <a:chExt cx="0" cy="0"/>
        </a:xfrm>
      </p:grpSpPr>
      <p:graphicFrame>
        <p:nvGraphicFramePr>
          <p:cNvPr id="3" name="Object 2" hidden="1">
            <a:extLst>
              <a:ext uri="{FF2B5EF4-FFF2-40B4-BE49-F238E27FC236}">
                <a16:creationId xmlns:a16="http://schemas.microsoft.com/office/drawing/2014/main" id="{14591C39-8DB8-4F64-9FB3-C52E20E14415}"/>
              </a:ext>
            </a:extLst>
          </p:cNvPr>
          <p:cNvGraphicFramePr>
            <a:graphicFrameLocks noChangeAspect="1"/>
          </p:cNvGraphicFramePr>
          <p:nvPr>
            <p:custDataLst>
              <p:tags r:id="rId2"/>
            </p:custDataLst>
          </p:nvPr>
        </p:nvGraphicFramePr>
        <p:xfrm>
          <a:off x="2119" y="1591"/>
          <a:ext cx="2116" cy="1587"/>
        </p:xfrm>
        <a:graphic>
          <a:graphicData uri="http://schemas.openxmlformats.org/presentationml/2006/ole">
            <mc:AlternateContent xmlns:mc="http://schemas.openxmlformats.org/markup-compatibility/2006">
              <mc:Choice xmlns:v="urn:schemas-microsoft-com:vml" Requires="v">
                <p:oleObj spid="_x0000_s9219" name="think-cell Slide" r:id="rId4" imgW="526" imgH="526" progId="TCLayout.ActiveDocument.1">
                  <p:embed/>
                </p:oleObj>
              </mc:Choice>
              <mc:Fallback>
                <p:oleObj name="think-cell Slide" r:id="rId4" imgW="526" imgH="526" progId="TCLayout.ActiveDocument.1">
                  <p:embed/>
                  <p:pic>
                    <p:nvPicPr>
                      <p:cNvPr id="3" name="Object 2" hidden="1">
                        <a:extLst>
                          <a:ext uri="{FF2B5EF4-FFF2-40B4-BE49-F238E27FC236}">
                            <a16:creationId xmlns:a16="http://schemas.microsoft.com/office/drawing/2014/main" id="{14591C39-8DB8-4F64-9FB3-C52E20E14415}"/>
                          </a:ext>
                        </a:extLst>
                      </p:cNvPr>
                      <p:cNvPicPr/>
                      <p:nvPr/>
                    </p:nvPicPr>
                    <p:blipFill>
                      <a:blip r:embed="rId5"/>
                      <a:stretch>
                        <a:fillRect/>
                      </a:stretch>
                    </p:blipFill>
                    <p:spPr>
                      <a:xfrm>
                        <a:off x="2119" y="1591"/>
                        <a:ext cx="2116" cy="1587"/>
                      </a:xfrm>
                      <a:prstGeom prst="rect">
                        <a:avLst/>
                      </a:prstGeom>
                    </p:spPr>
                  </p:pic>
                </p:oleObj>
              </mc:Fallback>
            </mc:AlternateContent>
          </a:graphicData>
        </a:graphic>
      </p:graphicFrame>
      <p:sp>
        <p:nvSpPr>
          <p:cNvPr id="2" name="Title 1">
            <a:extLst>
              <a:ext uri="{FF2B5EF4-FFF2-40B4-BE49-F238E27FC236}">
                <a16:creationId xmlns:a16="http://schemas.microsoft.com/office/drawing/2014/main" id="{58C1F884-C24C-48CC-BA68-935425CF9B58}"/>
              </a:ext>
            </a:extLst>
          </p:cNvPr>
          <p:cNvSpPr>
            <a:spLocks noGrp="1"/>
          </p:cNvSpPr>
          <p:nvPr>
            <p:ph type="title"/>
          </p:nvPr>
        </p:nvSpPr>
        <p:spPr/>
        <p:txBody>
          <a:bodyPr/>
          <a:lstStyle/>
          <a:p>
            <a:r>
              <a:rPr lang="en-US"/>
              <a:t>Click to edit Master title style</a:t>
            </a:r>
          </a:p>
        </p:txBody>
      </p:sp>
    </p:spTree>
    <p:extLst>
      <p:ext uri="{BB962C8B-B14F-4D97-AF65-F5344CB8AC3E}">
        <p14:creationId xmlns:p14="http://schemas.microsoft.com/office/powerpoint/2010/main" val="19819702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3" Type="http://schemas.openxmlformats.org/officeDocument/2006/relationships/slideLayout" Target="../slideLayouts/slideLayout3.xml"/><Relationship Id="rId21" Type="http://schemas.openxmlformats.org/officeDocument/2006/relationships/slideLayout" Target="../slideLayouts/slideLayout21.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slideLayout" Target="../slideLayouts/slideLayout20.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23" Type="http://schemas.openxmlformats.org/officeDocument/2006/relationships/theme" Target="../theme/theme1.xml"/><Relationship Id="rId10" Type="http://schemas.openxmlformats.org/officeDocument/2006/relationships/slideLayout" Target="../slideLayouts/slideLayout10.xml"/><Relationship Id="rId19" Type="http://schemas.openxmlformats.org/officeDocument/2006/relationships/slideLayout" Target="../slideLayouts/slideLayout19.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 Id="rId22" Type="http://schemas.openxmlformats.org/officeDocument/2006/relationships/slideLayout" Target="../slideLayouts/slideLayout22.xml"/></Relationships>
</file>

<file path=ppt/slideMasters/_rels/slideMaster2.xml.rels><?xml version="1.0" encoding="UTF-8" standalone="yes"?>
<Relationships xmlns="http://schemas.openxmlformats.org/package/2006/relationships"><Relationship Id="rId8" Type="http://schemas.openxmlformats.org/officeDocument/2006/relationships/tags" Target="../tags/tag5.xml"/><Relationship Id="rId13" Type="http://schemas.openxmlformats.org/officeDocument/2006/relationships/tags" Target="../tags/tag10.xml"/><Relationship Id="rId18" Type="http://schemas.openxmlformats.org/officeDocument/2006/relationships/tags" Target="../tags/tag15.xml"/><Relationship Id="rId3" Type="http://schemas.openxmlformats.org/officeDocument/2006/relationships/theme" Target="../theme/theme2.xml"/><Relationship Id="rId21" Type="http://schemas.openxmlformats.org/officeDocument/2006/relationships/tags" Target="../tags/tag18.xml"/><Relationship Id="rId7" Type="http://schemas.openxmlformats.org/officeDocument/2006/relationships/tags" Target="../tags/tag4.xml"/><Relationship Id="rId12" Type="http://schemas.openxmlformats.org/officeDocument/2006/relationships/tags" Target="../tags/tag9.xml"/><Relationship Id="rId17" Type="http://schemas.openxmlformats.org/officeDocument/2006/relationships/tags" Target="../tags/tag14.xml"/><Relationship Id="rId2" Type="http://schemas.openxmlformats.org/officeDocument/2006/relationships/slideLayout" Target="../slideLayouts/slideLayout24.xml"/><Relationship Id="rId16" Type="http://schemas.openxmlformats.org/officeDocument/2006/relationships/tags" Target="../tags/tag13.xml"/><Relationship Id="rId20" Type="http://schemas.openxmlformats.org/officeDocument/2006/relationships/tags" Target="../tags/tag17.xml"/><Relationship Id="rId1" Type="http://schemas.openxmlformats.org/officeDocument/2006/relationships/slideLayout" Target="../slideLayouts/slideLayout23.xml"/><Relationship Id="rId6" Type="http://schemas.openxmlformats.org/officeDocument/2006/relationships/tags" Target="../tags/tag3.xml"/><Relationship Id="rId11" Type="http://schemas.openxmlformats.org/officeDocument/2006/relationships/tags" Target="../tags/tag8.xml"/><Relationship Id="rId5" Type="http://schemas.openxmlformats.org/officeDocument/2006/relationships/tags" Target="../tags/tag2.xml"/><Relationship Id="rId15" Type="http://schemas.openxmlformats.org/officeDocument/2006/relationships/tags" Target="../tags/tag12.xml"/><Relationship Id="rId23" Type="http://schemas.openxmlformats.org/officeDocument/2006/relationships/image" Target="../media/image10.emf"/><Relationship Id="rId10" Type="http://schemas.openxmlformats.org/officeDocument/2006/relationships/tags" Target="../tags/tag7.xml"/><Relationship Id="rId19" Type="http://schemas.openxmlformats.org/officeDocument/2006/relationships/tags" Target="../tags/tag16.xml"/><Relationship Id="rId4" Type="http://schemas.openxmlformats.org/officeDocument/2006/relationships/vmlDrawing" Target="../drawings/vmlDrawing1.vml"/><Relationship Id="rId9" Type="http://schemas.openxmlformats.org/officeDocument/2006/relationships/tags" Target="../tags/tag6.xml"/><Relationship Id="rId14" Type="http://schemas.openxmlformats.org/officeDocument/2006/relationships/tags" Target="../tags/tag11.xml"/><Relationship Id="rId22" Type="http://schemas.openxmlformats.org/officeDocument/2006/relationships/oleObject" Target="../embeddings/oleObject1.bin"/></Relationships>
</file>

<file path=ppt/slideMasters/_rels/slideMaster3.xml.rels><?xml version="1.0" encoding="UTF-8" standalone="yes"?>
<Relationships xmlns="http://schemas.openxmlformats.org/package/2006/relationships"><Relationship Id="rId8" Type="http://schemas.openxmlformats.org/officeDocument/2006/relationships/tags" Target="../tags/tag25.xml"/><Relationship Id="rId13" Type="http://schemas.openxmlformats.org/officeDocument/2006/relationships/tags" Target="../tags/tag30.xml"/><Relationship Id="rId18" Type="http://schemas.openxmlformats.org/officeDocument/2006/relationships/tags" Target="../tags/tag35.xml"/><Relationship Id="rId3" Type="http://schemas.openxmlformats.org/officeDocument/2006/relationships/vmlDrawing" Target="../drawings/vmlDrawing4.vml"/><Relationship Id="rId21" Type="http://schemas.openxmlformats.org/officeDocument/2006/relationships/oleObject" Target="../embeddings/oleObject4.bin"/><Relationship Id="rId7" Type="http://schemas.openxmlformats.org/officeDocument/2006/relationships/tags" Target="../tags/tag24.xml"/><Relationship Id="rId12" Type="http://schemas.openxmlformats.org/officeDocument/2006/relationships/tags" Target="../tags/tag29.xml"/><Relationship Id="rId17" Type="http://schemas.openxmlformats.org/officeDocument/2006/relationships/tags" Target="../tags/tag34.xml"/><Relationship Id="rId2" Type="http://schemas.openxmlformats.org/officeDocument/2006/relationships/theme" Target="../theme/theme3.xml"/><Relationship Id="rId16" Type="http://schemas.openxmlformats.org/officeDocument/2006/relationships/tags" Target="../tags/tag33.xml"/><Relationship Id="rId20" Type="http://schemas.openxmlformats.org/officeDocument/2006/relationships/tags" Target="../tags/tag37.xml"/><Relationship Id="rId1" Type="http://schemas.openxmlformats.org/officeDocument/2006/relationships/slideLayout" Target="../slideLayouts/slideLayout25.xml"/><Relationship Id="rId6" Type="http://schemas.openxmlformats.org/officeDocument/2006/relationships/tags" Target="../tags/tag23.xml"/><Relationship Id="rId11" Type="http://schemas.openxmlformats.org/officeDocument/2006/relationships/tags" Target="../tags/tag28.xml"/><Relationship Id="rId5" Type="http://schemas.openxmlformats.org/officeDocument/2006/relationships/tags" Target="../tags/tag22.xml"/><Relationship Id="rId15" Type="http://schemas.openxmlformats.org/officeDocument/2006/relationships/tags" Target="../tags/tag32.xml"/><Relationship Id="rId10" Type="http://schemas.openxmlformats.org/officeDocument/2006/relationships/tags" Target="../tags/tag27.xml"/><Relationship Id="rId19" Type="http://schemas.openxmlformats.org/officeDocument/2006/relationships/tags" Target="../tags/tag36.xml"/><Relationship Id="rId4" Type="http://schemas.openxmlformats.org/officeDocument/2006/relationships/tags" Target="../tags/tag21.xml"/><Relationship Id="rId9" Type="http://schemas.openxmlformats.org/officeDocument/2006/relationships/tags" Target="../tags/tag26.xml"/><Relationship Id="rId14" Type="http://schemas.openxmlformats.org/officeDocument/2006/relationships/tags" Target="../tags/tag31.xml"/><Relationship Id="rId22" Type="http://schemas.openxmlformats.org/officeDocument/2006/relationships/image" Target="../media/image10.emf"/></Relationships>
</file>

<file path=ppt/slideMasters/_rels/slideMaster4.xml.rels><?xml version="1.0" encoding="UTF-8" standalone="yes"?>
<Relationships xmlns="http://schemas.openxmlformats.org/package/2006/relationships"><Relationship Id="rId8" Type="http://schemas.openxmlformats.org/officeDocument/2006/relationships/tags" Target="../tags/tag43.xml"/><Relationship Id="rId13" Type="http://schemas.openxmlformats.org/officeDocument/2006/relationships/tags" Target="../tags/tag48.xml"/><Relationship Id="rId18" Type="http://schemas.openxmlformats.org/officeDocument/2006/relationships/tags" Target="../tags/tag53.xml"/><Relationship Id="rId3" Type="http://schemas.openxmlformats.org/officeDocument/2006/relationships/vmlDrawing" Target="../drawings/vmlDrawing6.vml"/><Relationship Id="rId21" Type="http://schemas.openxmlformats.org/officeDocument/2006/relationships/oleObject" Target="../embeddings/oleObject4.bin"/><Relationship Id="rId7" Type="http://schemas.openxmlformats.org/officeDocument/2006/relationships/tags" Target="../tags/tag42.xml"/><Relationship Id="rId12" Type="http://schemas.openxmlformats.org/officeDocument/2006/relationships/tags" Target="../tags/tag47.xml"/><Relationship Id="rId17" Type="http://schemas.openxmlformats.org/officeDocument/2006/relationships/tags" Target="../tags/tag52.xml"/><Relationship Id="rId2" Type="http://schemas.openxmlformats.org/officeDocument/2006/relationships/theme" Target="../theme/theme4.xml"/><Relationship Id="rId16" Type="http://schemas.openxmlformats.org/officeDocument/2006/relationships/tags" Target="../tags/tag51.xml"/><Relationship Id="rId20" Type="http://schemas.openxmlformats.org/officeDocument/2006/relationships/tags" Target="../tags/tag55.xml"/><Relationship Id="rId1" Type="http://schemas.openxmlformats.org/officeDocument/2006/relationships/slideLayout" Target="../slideLayouts/slideLayout26.xml"/><Relationship Id="rId6" Type="http://schemas.openxmlformats.org/officeDocument/2006/relationships/tags" Target="../tags/tag41.xml"/><Relationship Id="rId11" Type="http://schemas.openxmlformats.org/officeDocument/2006/relationships/tags" Target="../tags/tag46.xml"/><Relationship Id="rId5" Type="http://schemas.openxmlformats.org/officeDocument/2006/relationships/tags" Target="../tags/tag40.xml"/><Relationship Id="rId15" Type="http://schemas.openxmlformats.org/officeDocument/2006/relationships/tags" Target="../tags/tag50.xml"/><Relationship Id="rId10" Type="http://schemas.openxmlformats.org/officeDocument/2006/relationships/tags" Target="../tags/tag45.xml"/><Relationship Id="rId19" Type="http://schemas.openxmlformats.org/officeDocument/2006/relationships/tags" Target="../tags/tag54.xml"/><Relationship Id="rId4" Type="http://schemas.openxmlformats.org/officeDocument/2006/relationships/tags" Target="../tags/tag39.xml"/><Relationship Id="rId9" Type="http://schemas.openxmlformats.org/officeDocument/2006/relationships/tags" Target="../tags/tag44.xml"/><Relationship Id="rId14" Type="http://schemas.openxmlformats.org/officeDocument/2006/relationships/tags" Target="../tags/tag49.xml"/><Relationship Id="rId22" Type="http://schemas.openxmlformats.org/officeDocument/2006/relationships/image" Target="../media/image10.emf"/></Relationships>
</file>

<file path=ppt/slideMasters/_rels/slideMaster5.xml.rels><?xml version="1.0" encoding="UTF-8" standalone="yes"?>
<Relationships xmlns="http://schemas.openxmlformats.org/package/2006/relationships"><Relationship Id="rId8" Type="http://schemas.openxmlformats.org/officeDocument/2006/relationships/tags" Target="../tags/tag61.xml"/><Relationship Id="rId13" Type="http://schemas.openxmlformats.org/officeDocument/2006/relationships/tags" Target="../tags/tag66.xml"/><Relationship Id="rId18" Type="http://schemas.openxmlformats.org/officeDocument/2006/relationships/tags" Target="../tags/tag71.xml"/><Relationship Id="rId3" Type="http://schemas.openxmlformats.org/officeDocument/2006/relationships/vmlDrawing" Target="../drawings/vmlDrawing8.vml"/><Relationship Id="rId21" Type="http://schemas.openxmlformats.org/officeDocument/2006/relationships/oleObject" Target="../embeddings/oleObject6.bin"/><Relationship Id="rId7" Type="http://schemas.openxmlformats.org/officeDocument/2006/relationships/tags" Target="../tags/tag60.xml"/><Relationship Id="rId12" Type="http://schemas.openxmlformats.org/officeDocument/2006/relationships/tags" Target="../tags/tag65.xml"/><Relationship Id="rId17" Type="http://schemas.openxmlformats.org/officeDocument/2006/relationships/tags" Target="../tags/tag70.xml"/><Relationship Id="rId2" Type="http://schemas.openxmlformats.org/officeDocument/2006/relationships/theme" Target="../theme/theme5.xml"/><Relationship Id="rId16" Type="http://schemas.openxmlformats.org/officeDocument/2006/relationships/tags" Target="../tags/tag69.xml"/><Relationship Id="rId20" Type="http://schemas.openxmlformats.org/officeDocument/2006/relationships/tags" Target="../tags/tag73.xml"/><Relationship Id="rId1" Type="http://schemas.openxmlformats.org/officeDocument/2006/relationships/slideLayout" Target="../slideLayouts/slideLayout27.xml"/><Relationship Id="rId6" Type="http://schemas.openxmlformats.org/officeDocument/2006/relationships/tags" Target="../tags/tag59.xml"/><Relationship Id="rId11" Type="http://schemas.openxmlformats.org/officeDocument/2006/relationships/tags" Target="../tags/tag64.xml"/><Relationship Id="rId5" Type="http://schemas.openxmlformats.org/officeDocument/2006/relationships/tags" Target="../tags/tag58.xml"/><Relationship Id="rId15" Type="http://schemas.openxmlformats.org/officeDocument/2006/relationships/tags" Target="../tags/tag68.xml"/><Relationship Id="rId10" Type="http://schemas.openxmlformats.org/officeDocument/2006/relationships/tags" Target="../tags/tag63.xml"/><Relationship Id="rId19" Type="http://schemas.openxmlformats.org/officeDocument/2006/relationships/tags" Target="../tags/tag72.xml"/><Relationship Id="rId4" Type="http://schemas.openxmlformats.org/officeDocument/2006/relationships/tags" Target="../tags/tag57.xml"/><Relationship Id="rId9" Type="http://schemas.openxmlformats.org/officeDocument/2006/relationships/tags" Target="../tags/tag62.xml"/><Relationship Id="rId14" Type="http://schemas.openxmlformats.org/officeDocument/2006/relationships/tags" Target="../tags/tag67.xml"/><Relationship Id="rId22" Type="http://schemas.openxmlformats.org/officeDocument/2006/relationships/image" Target="../media/image10.emf"/></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rgbClr val="EAEAEA"/>
        </a:soli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7"/>
            <a:ext cx="10515600" cy="836657"/>
          </a:xfrm>
          <a:prstGeom prst="rect">
            <a:avLst/>
          </a:prstGeom>
        </p:spPr>
        <p:txBody>
          <a:bodyPr vert="horz" lIns="91440" tIns="45720" rIns="91440" bIns="45720" rtlCol="0" anchor="b" anchorCtr="0">
            <a:normAutofit/>
          </a:bodyPr>
          <a:lstStyle/>
          <a:p>
            <a:r>
              <a:rPr lang="en-US"/>
              <a:t>Click to edit Master title style</a:t>
            </a:r>
            <a:endParaRPr lang="en-US" dirty="0"/>
          </a:p>
        </p:txBody>
      </p:sp>
      <p:sp>
        <p:nvSpPr>
          <p:cNvPr id="3" name="Text Placeholder 2"/>
          <p:cNvSpPr>
            <a:spLocks noGrp="1"/>
          </p:cNvSpPr>
          <p:nvPr>
            <p:ph type="body" idx="1"/>
          </p:nvPr>
        </p:nvSpPr>
        <p:spPr>
          <a:xfrm>
            <a:off x="838200" y="1407613"/>
            <a:ext cx="10515600" cy="4351338"/>
          </a:xfrm>
          <a:prstGeom prst="rect">
            <a:avLst/>
          </a:prstGeom>
        </p:spPr>
        <p:txBody>
          <a:bodyPr vert="horz" lIns="91440" tIns="45720" rIns="91440" bIns="45720" rtlCol="0">
            <a:normAutofit/>
          </a:bodyPr>
          <a:lstStyle/>
          <a:p>
            <a:pPr lvl="0"/>
            <a:r>
              <a:rPr lang="en-US" dirty="0"/>
              <a:t>Click to edit Master text styles</a:t>
            </a:r>
          </a:p>
          <a:p>
            <a:pPr lvl="1"/>
            <a:r>
              <a:rPr lang="en-US" dirty="0"/>
              <a:t>Second level</a:t>
            </a:r>
          </a:p>
          <a:p>
            <a:pPr lvl="2"/>
            <a:r>
              <a:rPr lang="en-US" dirty="0"/>
              <a:t>Third level</a:t>
            </a:r>
          </a:p>
        </p:txBody>
      </p:sp>
      <p:sp>
        <p:nvSpPr>
          <p:cNvPr id="13" name="Date Placeholder 12"/>
          <p:cNvSpPr>
            <a:spLocks noGrp="1"/>
          </p:cNvSpPr>
          <p:nvPr>
            <p:ph type="dt" sz="half" idx="2"/>
          </p:nvPr>
        </p:nvSpPr>
        <p:spPr>
          <a:xfrm>
            <a:off x="838200" y="6531429"/>
            <a:ext cx="2743200" cy="190046"/>
          </a:xfrm>
          <a:prstGeom prst="rect">
            <a:avLst/>
          </a:prstGeom>
        </p:spPr>
        <p:txBody>
          <a:bodyPr vert="horz" lIns="91440" tIns="45720" rIns="91440" bIns="45720" rtlCol="0" anchor="ctr"/>
          <a:lstStyle>
            <a:lvl1pPr algn="l">
              <a:defRPr sz="800">
                <a:solidFill>
                  <a:schemeClr val="tx1">
                    <a:tint val="75000"/>
                  </a:schemeClr>
                </a:solidFill>
              </a:defRPr>
            </a:lvl1pPr>
          </a:lstStyle>
          <a:p>
            <a:r>
              <a:rPr lang="en-US" dirty="0"/>
              <a:t>1/29/2018</a:t>
            </a:r>
          </a:p>
        </p:txBody>
      </p:sp>
      <p:sp>
        <p:nvSpPr>
          <p:cNvPr id="15" name="Slide Number Placeholder 14"/>
          <p:cNvSpPr>
            <a:spLocks noGrp="1"/>
          </p:cNvSpPr>
          <p:nvPr>
            <p:ph type="sldNum" sz="quarter" idx="4"/>
          </p:nvPr>
        </p:nvSpPr>
        <p:spPr>
          <a:xfrm>
            <a:off x="8610600" y="6531429"/>
            <a:ext cx="2743200" cy="190046"/>
          </a:xfrm>
          <a:prstGeom prst="rect">
            <a:avLst/>
          </a:prstGeom>
        </p:spPr>
        <p:txBody>
          <a:bodyPr vert="horz" lIns="91440" tIns="45720" rIns="91440" bIns="45720" rtlCol="0" anchor="ctr"/>
          <a:lstStyle>
            <a:lvl1pPr algn="r">
              <a:defRPr sz="800">
                <a:solidFill>
                  <a:schemeClr val="tx1">
                    <a:tint val="75000"/>
                  </a:schemeClr>
                </a:solidFill>
              </a:defRPr>
            </a:lvl1pPr>
          </a:lstStyle>
          <a:p>
            <a:fld id="{6652347D-A1BD-466C-AC33-29B61A3E69AB}" type="slidenum">
              <a:rPr lang="en-US" smtClean="0"/>
              <a:pPr/>
              <a:t>‹#›</a:t>
            </a:fld>
            <a:endParaRPr lang="en-US" dirty="0"/>
          </a:p>
        </p:txBody>
      </p:sp>
    </p:spTree>
    <p:extLst>
      <p:ext uri="{BB962C8B-B14F-4D97-AF65-F5344CB8AC3E}">
        <p14:creationId xmlns:p14="http://schemas.microsoft.com/office/powerpoint/2010/main" val="117741304"/>
      </p:ext>
    </p:extLst>
  </p:cSld>
  <p:clrMap bg1="lt1" tx1="dk1" bg2="lt2" tx2="dk2" accent1="accent1" accent2="accent2" accent3="accent3" accent4="accent4" accent5="accent5" accent6="accent6" hlink="hlink" folHlink="folHlink"/>
  <p:sldLayoutIdLst>
    <p:sldLayoutId id="2147483726" r:id="rId1"/>
    <p:sldLayoutId id="2147483725" r:id="rId2"/>
    <p:sldLayoutId id="2147483701" r:id="rId3"/>
    <p:sldLayoutId id="2147483724" r:id="rId4"/>
    <p:sldLayoutId id="2147483702" r:id="rId5"/>
    <p:sldLayoutId id="2147483704" r:id="rId6"/>
    <p:sldLayoutId id="2147483720" r:id="rId7"/>
    <p:sldLayoutId id="2147483714" r:id="rId8"/>
    <p:sldLayoutId id="2147483718" r:id="rId9"/>
    <p:sldLayoutId id="2147483705" r:id="rId10"/>
    <p:sldLayoutId id="2147483719" r:id="rId11"/>
    <p:sldLayoutId id="2147483706" r:id="rId12"/>
    <p:sldLayoutId id="2147483707" r:id="rId13"/>
    <p:sldLayoutId id="2147483715" r:id="rId14"/>
    <p:sldLayoutId id="2147483721" r:id="rId15"/>
    <p:sldLayoutId id="2147483716" r:id="rId16"/>
    <p:sldLayoutId id="2147483722" r:id="rId17"/>
    <p:sldLayoutId id="2147483717" r:id="rId18"/>
    <p:sldLayoutId id="2147483723" r:id="rId19"/>
    <p:sldLayoutId id="2147483699" r:id="rId20"/>
    <p:sldLayoutId id="2147483733" r:id="rId21"/>
    <p:sldLayoutId id="2147483760" r:id="rId22"/>
  </p:sldLayoutIdLst>
  <p:transition>
    <p:fade/>
  </p:transition>
  <p:hf hdr="0" dt="0"/>
  <p:txStyles>
    <p:titleStyle>
      <a:lvl1pPr algn="l" defTabSz="685800" rtl="0" eaLnBrk="1" latinLnBrk="0" hangingPunct="1">
        <a:lnSpc>
          <a:spcPct val="90000"/>
        </a:lnSpc>
        <a:spcBef>
          <a:spcPct val="0"/>
        </a:spcBef>
        <a:buNone/>
        <a:defRPr sz="2800" kern="1200" cap="all" baseline="0">
          <a:solidFill>
            <a:schemeClr val="accent2"/>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0" indent="0" algn="l" defTabSz="685800" rtl="0" eaLnBrk="1" latinLnBrk="0" hangingPunct="1">
        <a:lnSpc>
          <a:spcPct val="90000"/>
        </a:lnSpc>
        <a:spcBef>
          <a:spcPts val="750"/>
        </a:spcBef>
        <a:buFont typeface="Arial" panose="020B0604020202020204" pitchFamily="34" charset="0"/>
        <a:buNone/>
        <a:defRPr sz="2000" kern="1200">
          <a:solidFill>
            <a:schemeClr val="tx1">
              <a:lumMod val="65000"/>
              <a:lumOff val="35000"/>
            </a:schemeClr>
          </a:solidFill>
          <a:latin typeface="+mn-lt"/>
          <a:ea typeface="+mn-ea"/>
          <a:cs typeface="+mn-cs"/>
        </a:defRPr>
      </a:lvl1pPr>
      <a:lvl2pPr marL="287338" indent="-171450" algn="l" defTabSz="685800" rtl="0" eaLnBrk="1" latinLnBrk="0" hangingPunct="1">
        <a:lnSpc>
          <a:spcPct val="90000"/>
        </a:lnSpc>
        <a:spcBef>
          <a:spcPts val="375"/>
        </a:spcBef>
        <a:buFont typeface="Arial" panose="020B0604020202020204" pitchFamily="34" charset="0"/>
        <a:buChar char="•"/>
        <a:defRPr sz="1800" kern="1200">
          <a:solidFill>
            <a:schemeClr val="tx1">
              <a:lumMod val="65000"/>
              <a:lumOff val="35000"/>
            </a:schemeClr>
          </a:solidFill>
          <a:latin typeface="+mn-lt"/>
          <a:ea typeface="+mn-ea"/>
          <a:cs typeface="+mn-cs"/>
        </a:defRPr>
      </a:lvl2pPr>
      <a:lvl3pPr marL="574675" indent="-171450" algn="l" defTabSz="685800" rtl="0" eaLnBrk="1" latinLnBrk="0" hangingPunct="1">
        <a:lnSpc>
          <a:spcPct val="90000"/>
        </a:lnSpc>
        <a:spcBef>
          <a:spcPts val="375"/>
        </a:spcBef>
        <a:buFont typeface="Arial" panose="020B0604020202020204" pitchFamily="34" charset="0"/>
        <a:buChar char="-"/>
        <a:defRPr sz="1500" kern="1200">
          <a:solidFill>
            <a:schemeClr val="tx1">
              <a:lumMod val="65000"/>
              <a:lumOff val="35000"/>
            </a:schemeClr>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lumMod val="65000"/>
              <a:lumOff val="35000"/>
            </a:schemeClr>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lumMod val="65000"/>
              <a:lumOff val="35000"/>
            </a:schemeClr>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p:bodyStyle>
    <p:otherStyle>
      <a:defPPr>
        <a:defRPr lang="en-US"/>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bwMode="auto">
      <p:bgPr>
        <a:solidFill>
          <a:srgbClr val="EAEAEA"/>
        </a:solidFill>
        <a:effectLst/>
      </p:bgPr>
    </p:bg>
    <p:spTree>
      <p:nvGrpSpPr>
        <p:cNvPr id="1" name=""/>
        <p:cNvGrpSpPr/>
        <p:nvPr/>
      </p:nvGrpSpPr>
      <p:grpSpPr>
        <a:xfrm>
          <a:off x="0" y="0"/>
          <a:ext cx="0" cy="0"/>
          <a:chOff x="0" y="0"/>
          <a:chExt cx="0" cy="0"/>
        </a:xfrm>
      </p:grpSpPr>
      <p:graphicFrame>
        <p:nvGraphicFramePr>
          <p:cNvPr id="2" name="Object 1" hidden="1"/>
          <p:cNvGraphicFramePr>
            <a:graphicFrameLocks noChangeAspect="1"/>
          </p:cNvGraphicFramePr>
          <p:nvPr>
            <p:custDataLst>
              <p:tags r:id="rId5"/>
            </p:custDataLst>
          </p:nvPr>
        </p:nvGraphicFramePr>
        <p:xfrm>
          <a:off x="0" y="0"/>
          <a:ext cx="215979" cy="161974"/>
        </p:xfrm>
        <a:graphic>
          <a:graphicData uri="http://schemas.openxmlformats.org/presentationml/2006/ole">
            <mc:AlternateContent xmlns:mc="http://schemas.openxmlformats.org/markup-compatibility/2006">
              <mc:Choice xmlns:v="urn:schemas-microsoft-com:vml" Requires="v">
                <p:oleObj spid="_x0000_s1027" name="think-cell Slide" r:id="rId22" imgW="270" imgH="270" progId="TCLayout.ActiveDocument.1">
                  <p:embed/>
                </p:oleObj>
              </mc:Choice>
              <mc:Fallback>
                <p:oleObj name="think-cell Slide" r:id="rId22" imgW="270" imgH="270" progId="TCLayout.ActiveDocument.1">
                  <p:embed/>
                  <p:pic>
                    <p:nvPicPr>
                      <p:cNvPr id="2" name="Object 1" hidden="1"/>
                      <p:cNvPicPr/>
                      <p:nvPr/>
                    </p:nvPicPr>
                    <p:blipFill>
                      <a:blip r:embed="rId23"/>
                      <a:stretch>
                        <a:fillRect/>
                      </a:stretch>
                    </p:blipFill>
                    <p:spPr>
                      <a:xfrm>
                        <a:off x="0" y="0"/>
                        <a:ext cx="215979" cy="161974"/>
                      </a:xfrm>
                      <a:prstGeom prst="rect">
                        <a:avLst/>
                      </a:prstGeom>
                    </p:spPr>
                  </p:pic>
                </p:oleObj>
              </mc:Fallback>
            </mc:AlternateContent>
          </a:graphicData>
        </a:graphic>
      </p:graphicFrame>
      <p:sp>
        <p:nvSpPr>
          <p:cNvPr id="6" name="Rectangle 5" hidden="1"/>
          <p:cNvSpPr/>
          <p:nvPr>
            <p:custDataLst>
              <p:tags r:id="rId6"/>
            </p:custDataLst>
          </p:nvPr>
        </p:nvSpPr>
        <p:spPr bwMode="auto">
          <a:xfrm>
            <a:off x="0" y="0"/>
            <a:ext cx="215979" cy="161974"/>
          </a:xfrm>
          <a:prstGeom prst="rect">
            <a:avLst/>
          </a:prstGeom>
          <a:solidFill>
            <a:schemeClr val="bg2"/>
          </a:solidFill>
          <a:ln w="9525">
            <a:solidFill>
              <a:schemeClr val="accent6"/>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endParaRPr lang="x-none" sz="1632" dirty="0">
              <a:solidFill>
                <a:srgbClr val="000000"/>
              </a:solidFill>
              <a:sym typeface="Arial" panose="020B0604020202020204" pitchFamily="34" charset="0"/>
            </a:endParaRPr>
          </a:p>
        </p:txBody>
      </p:sp>
      <p:sp>
        <p:nvSpPr>
          <p:cNvPr id="19" name="Title Placeholder 2"/>
          <p:cNvSpPr>
            <a:spLocks noGrp="1" noChangeArrowheads="1"/>
          </p:cNvSpPr>
          <p:nvPr>
            <p:ph type="title"/>
          </p:nvPr>
        </p:nvSpPr>
        <p:spPr bwMode="auto">
          <a:xfrm>
            <a:off x="161986" y="234864"/>
            <a:ext cx="11725484" cy="31402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2"/>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0" tIns="0" rIns="0" bIns="0" numCol="1" anchor="t" anchorCtr="0" compatLnSpc="1">
            <a:prstTxWarp prst="textNoShape">
              <a:avLst/>
            </a:prstTxWarp>
            <a:spAutoFit/>
          </a:bodyPr>
          <a:lstStyle/>
          <a:p>
            <a:pPr lvl="0" latinLnBrk="0"/>
            <a:r>
              <a:rPr lang="en-US" dirty="0"/>
              <a:t>Click to edit Master </a:t>
            </a:r>
            <a:r>
              <a:rPr lang="en-US"/>
              <a:t>title style</a:t>
            </a:r>
            <a:endParaRPr lang="en-US" noProof="0" dirty="0"/>
          </a:p>
        </p:txBody>
      </p:sp>
      <p:sp>
        <p:nvSpPr>
          <p:cNvPr id="10" name="1. On-page tracker" hidden="1"/>
          <p:cNvSpPr>
            <a:spLocks noChangeArrowheads="1"/>
          </p:cNvSpPr>
          <p:nvPr/>
        </p:nvSpPr>
        <p:spPr bwMode="auto">
          <a:xfrm>
            <a:off x="161986" y="77303"/>
            <a:ext cx="490519" cy="12311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r>
              <a:rPr lang="en-US" sz="800" cap="all" baseline="0">
                <a:solidFill>
                  <a:schemeClr val="accent6"/>
                </a:solidFill>
                <a:latin typeface="+mn-lt"/>
                <a:ea typeface="+mn-ea"/>
              </a:rPr>
              <a:t>TRACKER</a:t>
            </a:r>
            <a:endParaRPr lang="en-US" sz="800" cap="all" baseline="0" dirty="0">
              <a:solidFill>
                <a:schemeClr val="accent6"/>
              </a:solidFill>
              <a:latin typeface="+mn-lt"/>
              <a:ea typeface="+mn-ea"/>
            </a:endParaRPr>
          </a:p>
        </p:txBody>
      </p:sp>
      <p:sp>
        <p:nvSpPr>
          <p:cNvPr id="11" name="3. Unit of measure" hidden="1"/>
          <p:cNvSpPr txBox="1">
            <a:spLocks noChangeArrowheads="1"/>
          </p:cNvSpPr>
          <p:nvPr/>
        </p:nvSpPr>
        <p:spPr bwMode="auto">
          <a:xfrm>
            <a:off x="161986" y="566136"/>
            <a:ext cx="11725484" cy="25122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0" tIns="0" rIns="0" bIns="0">
            <a:spAutoFit/>
          </a:bodyPr>
          <a:lstStyle>
            <a:lvl1pPr defTabSz="895350">
              <a:defRPr lang="x-none" sz="2400">
                <a:solidFill>
                  <a:schemeClr val="tx1"/>
                </a:solidFill>
                <a:latin typeface="Arial" charset="0"/>
              </a:defRPr>
            </a:lvl1pPr>
            <a:lvl2pPr marL="447675" defTabSz="895350">
              <a:defRPr lang="x-none" sz="2400">
                <a:solidFill>
                  <a:schemeClr val="tx1"/>
                </a:solidFill>
                <a:latin typeface="Arial" charset="0"/>
              </a:defRPr>
            </a:lvl2pPr>
            <a:lvl3pPr marL="895350" defTabSz="895350">
              <a:defRPr lang="x-none" sz="2400">
                <a:solidFill>
                  <a:schemeClr val="tx1"/>
                </a:solidFill>
                <a:latin typeface="Arial" charset="0"/>
              </a:defRPr>
            </a:lvl3pPr>
            <a:lvl4pPr marL="1344613" defTabSz="895350">
              <a:defRPr lang="x-none" sz="2400">
                <a:solidFill>
                  <a:schemeClr val="tx1"/>
                </a:solidFill>
                <a:latin typeface="Arial" charset="0"/>
              </a:defRPr>
            </a:lvl4pPr>
            <a:lvl5pPr marL="1792288" defTabSz="895350">
              <a:defRPr lang="x-none" sz="2400">
                <a:solidFill>
                  <a:schemeClr val="tx1"/>
                </a:solidFill>
                <a:latin typeface="Arial" charset="0"/>
              </a:defRPr>
            </a:lvl5pPr>
            <a:lvl6pPr marL="2249488" defTabSz="895350" fontAlgn="base">
              <a:spcBef>
                <a:spcPct val="0"/>
              </a:spcBef>
              <a:spcAft>
                <a:spcPct val="0"/>
              </a:spcAft>
              <a:defRPr lang="x-none" sz="2400">
                <a:solidFill>
                  <a:schemeClr val="tx1"/>
                </a:solidFill>
                <a:latin typeface="Arial" charset="0"/>
              </a:defRPr>
            </a:lvl6pPr>
            <a:lvl7pPr marL="2706688" defTabSz="895350" fontAlgn="base">
              <a:spcBef>
                <a:spcPct val="0"/>
              </a:spcBef>
              <a:spcAft>
                <a:spcPct val="0"/>
              </a:spcAft>
              <a:defRPr lang="x-none" sz="2400">
                <a:solidFill>
                  <a:schemeClr val="tx1"/>
                </a:solidFill>
                <a:latin typeface="Arial" charset="0"/>
              </a:defRPr>
            </a:lvl7pPr>
            <a:lvl8pPr marL="3163888" defTabSz="895350" fontAlgn="base">
              <a:spcBef>
                <a:spcPct val="0"/>
              </a:spcBef>
              <a:spcAft>
                <a:spcPct val="0"/>
              </a:spcAft>
              <a:defRPr lang="x-none" sz="2400">
                <a:solidFill>
                  <a:schemeClr val="tx1"/>
                </a:solidFill>
                <a:latin typeface="Arial" charset="0"/>
              </a:defRPr>
            </a:lvl8pPr>
            <a:lvl9pPr marL="3621088" defTabSz="895350" fontAlgn="base">
              <a:spcBef>
                <a:spcPct val="0"/>
              </a:spcBef>
              <a:spcAft>
                <a:spcPct val="0"/>
              </a:spcAft>
              <a:defRPr lang="x-none" sz="2400">
                <a:solidFill>
                  <a:schemeClr val="tx1"/>
                </a:solidFill>
                <a:latin typeface="Arial" charset="0"/>
              </a:defRPr>
            </a:lvl9pPr>
          </a:lstStyle>
          <a:p>
            <a:pPr>
              <a:defRPr lang="x-none"/>
            </a:pPr>
            <a:r>
              <a:rPr lang="en-US" sz="1600" baseline="0">
                <a:solidFill>
                  <a:schemeClr val="accent6"/>
                </a:solidFill>
                <a:latin typeface="+mn-lt"/>
                <a:ea typeface="+mn-ea"/>
              </a:rPr>
              <a:t>Unit of measure</a:t>
            </a:r>
            <a:endParaRPr lang="en-US" sz="1600" baseline="0" dirty="0">
              <a:solidFill>
                <a:schemeClr val="accent6"/>
              </a:solidFill>
              <a:latin typeface="+mn-lt"/>
              <a:ea typeface="+mn-ea"/>
            </a:endParaRPr>
          </a:p>
        </p:txBody>
      </p:sp>
      <p:grpSp>
        <p:nvGrpSpPr>
          <p:cNvPr id="4" name="Slide Elements" hidden="1"/>
          <p:cNvGrpSpPr/>
          <p:nvPr/>
        </p:nvGrpSpPr>
        <p:grpSpPr bwMode="auto">
          <a:xfrm>
            <a:off x="161986" y="6437255"/>
            <a:ext cx="11725484" cy="328819"/>
            <a:chOff x="119063" y="6309110"/>
            <a:chExt cx="8618537" cy="322273"/>
          </a:xfrm>
        </p:grpSpPr>
        <p:sp>
          <p:nvSpPr>
            <p:cNvPr id="13" name="4. Footnote"/>
            <p:cNvSpPr txBox="1">
              <a:spLocks noChangeArrowheads="1"/>
            </p:cNvSpPr>
            <p:nvPr/>
          </p:nvSpPr>
          <p:spPr bwMode="auto">
            <a:xfrm>
              <a:off x="119063" y="6309110"/>
              <a:ext cx="8618537" cy="12066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lIns="0" tIns="0" rIns="0" bIns="0" anchor="b">
              <a:spAutoFit/>
            </a:bodyPr>
            <a:lstStyle>
              <a:lvl1pPr marL="104775" indent="-104775" defTabSz="895350">
                <a:defRPr lang="x-none" sz="2400">
                  <a:solidFill>
                    <a:schemeClr val="tx1"/>
                  </a:solidFill>
                  <a:latin typeface="Arial" charset="0"/>
                </a:defRPr>
              </a:lvl1pPr>
              <a:lvl2pPr marL="1031875" defTabSz="895350">
                <a:defRPr lang="x-none" sz="2400">
                  <a:solidFill>
                    <a:schemeClr val="tx1"/>
                  </a:solidFill>
                  <a:latin typeface="Arial" charset="0"/>
                </a:defRPr>
              </a:lvl2pPr>
              <a:lvl3pPr marL="1217613" defTabSz="895350">
                <a:defRPr lang="x-none" sz="2400">
                  <a:solidFill>
                    <a:schemeClr val="tx1"/>
                  </a:solidFill>
                  <a:latin typeface="Arial" charset="0"/>
                </a:defRPr>
              </a:lvl3pPr>
              <a:lvl4pPr marL="1404938" defTabSz="895350">
                <a:defRPr lang="x-none" sz="2400">
                  <a:solidFill>
                    <a:schemeClr val="tx1"/>
                  </a:solidFill>
                  <a:latin typeface="Arial" charset="0"/>
                </a:defRPr>
              </a:lvl4pPr>
              <a:lvl5pPr marL="1792288" defTabSz="895350">
                <a:defRPr lang="x-none" sz="2400">
                  <a:solidFill>
                    <a:schemeClr val="tx1"/>
                  </a:solidFill>
                  <a:latin typeface="Arial" charset="0"/>
                </a:defRPr>
              </a:lvl5pPr>
              <a:lvl6pPr marL="2249488" defTabSz="895350" fontAlgn="base">
                <a:spcBef>
                  <a:spcPct val="0"/>
                </a:spcBef>
                <a:spcAft>
                  <a:spcPct val="0"/>
                </a:spcAft>
                <a:defRPr lang="x-none" sz="2400">
                  <a:solidFill>
                    <a:schemeClr val="tx1"/>
                  </a:solidFill>
                  <a:latin typeface="Arial" charset="0"/>
                </a:defRPr>
              </a:lvl6pPr>
              <a:lvl7pPr marL="2706688" defTabSz="895350" fontAlgn="base">
                <a:spcBef>
                  <a:spcPct val="0"/>
                </a:spcBef>
                <a:spcAft>
                  <a:spcPct val="0"/>
                </a:spcAft>
                <a:defRPr lang="x-none" sz="2400">
                  <a:solidFill>
                    <a:schemeClr val="tx1"/>
                  </a:solidFill>
                  <a:latin typeface="Arial" charset="0"/>
                </a:defRPr>
              </a:lvl7pPr>
              <a:lvl8pPr marL="3163888" defTabSz="895350" fontAlgn="base">
                <a:spcBef>
                  <a:spcPct val="0"/>
                </a:spcBef>
                <a:spcAft>
                  <a:spcPct val="0"/>
                </a:spcAft>
                <a:defRPr lang="x-none" sz="2400">
                  <a:solidFill>
                    <a:schemeClr val="tx1"/>
                  </a:solidFill>
                  <a:latin typeface="Arial" charset="0"/>
                </a:defRPr>
              </a:lvl8pPr>
              <a:lvl9pPr marL="3621088" defTabSz="895350" fontAlgn="base">
                <a:spcBef>
                  <a:spcPct val="0"/>
                </a:spcBef>
                <a:spcAft>
                  <a:spcPct val="0"/>
                </a:spcAft>
                <a:defRPr lang="x-none" sz="2400">
                  <a:solidFill>
                    <a:schemeClr val="tx1"/>
                  </a:solidFill>
                  <a:latin typeface="Arial" charset="0"/>
                </a:defRPr>
              </a:lvl9pPr>
            </a:lstStyle>
            <a:p>
              <a:pPr marL="85725" indent="-85725">
                <a:defRPr lang="x-none"/>
              </a:pPr>
              <a:r>
                <a:rPr lang="en-US" sz="800" baseline="0">
                  <a:solidFill>
                    <a:srgbClr val="808080"/>
                  </a:solidFill>
                  <a:latin typeface="+mn-lt"/>
                  <a:ea typeface="+mn-ea"/>
                </a:rPr>
                <a:t>1 Footnote</a:t>
              </a:r>
              <a:endParaRPr lang="en-US" sz="800" baseline="0" dirty="0">
                <a:solidFill>
                  <a:srgbClr val="808080"/>
                </a:solidFill>
                <a:latin typeface="+mn-lt"/>
                <a:ea typeface="+mn-ea"/>
              </a:endParaRPr>
            </a:p>
          </p:txBody>
        </p:sp>
        <p:sp>
          <p:nvSpPr>
            <p:cNvPr id="14" name="5. Source"/>
            <p:cNvSpPr>
              <a:spLocks noChangeArrowheads="1"/>
            </p:cNvSpPr>
            <p:nvPr/>
          </p:nvSpPr>
          <p:spPr bwMode="auto">
            <a:xfrm>
              <a:off x="119063" y="6510723"/>
              <a:ext cx="8145203" cy="12066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0" tIns="0" rIns="0" bIns="0" anchor="b">
              <a:spAutoFit/>
            </a:bodyPr>
            <a:lstStyle/>
            <a:p>
              <a:pPr marL="517525" indent="-517525" defTabSz="895350">
                <a:tabLst>
                  <a:tab pos="612775" algn="l"/>
                </a:tabLst>
              </a:pPr>
              <a:r>
                <a:rPr lang="en-US" sz="800" baseline="0">
                  <a:solidFill>
                    <a:srgbClr val="808080"/>
                  </a:solidFill>
                  <a:latin typeface="+mn-lt"/>
                  <a:ea typeface="+mn-ea"/>
                </a:rPr>
                <a:t>SOURCE : Source</a:t>
              </a:r>
              <a:endParaRPr lang="en-US" sz="800" baseline="0" dirty="0">
                <a:solidFill>
                  <a:srgbClr val="808080"/>
                </a:solidFill>
                <a:latin typeface="+mn-lt"/>
                <a:ea typeface="+mn-ea"/>
              </a:endParaRPr>
            </a:p>
          </p:txBody>
        </p:sp>
      </p:grpSp>
      <p:sp>
        <p:nvSpPr>
          <p:cNvPr id="3" name="Text Placeholder 2"/>
          <p:cNvSpPr>
            <a:spLocks noGrp="1"/>
          </p:cNvSpPr>
          <p:nvPr>
            <p:ph type="body" idx="1"/>
          </p:nvPr>
        </p:nvSpPr>
        <p:spPr bwMode="auto">
          <a:xfrm>
            <a:off x="1976208" y="1991016"/>
            <a:ext cx="5853024" cy="1256112"/>
          </a:xfrm>
          <a:prstGeom prst="rect">
            <a:avLst/>
          </a:prstGeom>
        </p:spPr>
        <p:txBody>
          <a:bodyPr vert="horz" lIns="0" tIns="0" rIns="0" bIns="0" rtlCol="0">
            <a:spAutoFit/>
          </a:bodyPr>
          <a:lstStyle/>
          <a:p>
            <a:pPr lvl="0" latinLnBrk="0"/>
            <a:r>
              <a:rPr lang="en-US" dirty="0"/>
              <a:t>Click to edit Master text styles</a:t>
            </a:r>
          </a:p>
          <a:p>
            <a:pPr lvl="1" latinLnBrk="0"/>
            <a:r>
              <a:rPr lang="en-US" dirty="0"/>
              <a:t>Second level</a:t>
            </a:r>
          </a:p>
          <a:p>
            <a:pPr lvl="2" latinLnBrk="0"/>
            <a:r>
              <a:rPr lang="en-US" dirty="0"/>
              <a:t>Third level</a:t>
            </a:r>
          </a:p>
          <a:p>
            <a:pPr lvl="3" latinLnBrk="0"/>
            <a:r>
              <a:rPr lang="en-US" dirty="0"/>
              <a:t>Fourth level</a:t>
            </a:r>
          </a:p>
          <a:p>
            <a:pPr lvl="4" latinLnBrk="0"/>
            <a:r>
              <a:rPr lang="en-US"/>
              <a:t>Fifth level</a:t>
            </a:r>
            <a:endParaRPr lang="en-US" dirty="0"/>
          </a:p>
        </p:txBody>
      </p:sp>
      <p:grpSp>
        <p:nvGrpSpPr>
          <p:cNvPr id="15" name="ACET" hidden="1"/>
          <p:cNvGrpSpPr>
            <a:grpSpLocks/>
          </p:cNvGrpSpPr>
          <p:nvPr/>
        </p:nvGrpSpPr>
        <p:grpSpPr bwMode="auto">
          <a:xfrm>
            <a:off x="1976207" y="1291400"/>
            <a:ext cx="5801189" cy="510219"/>
            <a:chOff x="915" y="715"/>
            <a:chExt cx="2686" cy="315"/>
          </a:xfrm>
        </p:grpSpPr>
        <p:cxnSp>
          <p:nvCxnSpPr>
            <p:cNvPr id="16" name="AutoShape 249"/>
            <p:cNvCxnSpPr>
              <a:cxnSpLocks noChangeShapeType="1"/>
              <a:stCxn id="18" idx="4"/>
              <a:endCxn id="18" idx="6"/>
            </p:cNvCxnSpPr>
            <p:nvPr/>
          </p:nvCxnSpPr>
          <p:spPr bwMode="auto">
            <a:xfrm>
              <a:off x="915" y="1030"/>
              <a:ext cx="2686" cy="0"/>
            </a:xfrm>
            <a:prstGeom prst="straightConnector1">
              <a:avLst/>
            </a:prstGeom>
            <a:noFill/>
            <a:ln w="9525">
              <a:solidFill>
                <a:schemeClr val="accent6"/>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cxnSp>
        <p:sp>
          <p:nvSpPr>
            <p:cNvPr id="18" name="AutoShape 250"/>
            <p:cNvSpPr>
              <a:spLocks noChangeArrowheads="1"/>
            </p:cNvSpPr>
            <p:nvPr/>
          </p:nvSpPr>
          <p:spPr bwMode="auto">
            <a:xfrm>
              <a:off x="915" y="715"/>
              <a:ext cx="2686" cy="315"/>
            </a:xfrm>
            <a:prstGeom prst="leftRightArrow">
              <a:avLst>
                <a:gd name="adj1" fmla="val 100000"/>
                <a:gd name="adj2" fmla="val 0"/>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lIns="0" tIns="0" rIns="0" bIns="18288" anchor="b">
              <a:spAutoFit/>
            </a:bodyPr>
            <a:lstStyle/>
            <a:p>
              <a:r>
                <a:rPr lang="en-US" sz="1600" b="1" baseline="0">
                  <a:solidFill>
                    <a:srgbClr val="000000"/>
                  </a:solidFill>
                  <a:latin typeface="+mn-lt"/>
                  <a:ea typeface="+mn-ea"/>
                </a:rPr>
                <a:t>Title</a:t>
              </a:r>
            </a:p>
            <a:p>
              <a:r>
                <a:rPr lang="en-US" sz="1600" baseline="0">
                  <a:solidFill>
                    <a:srgbClr val="808080"/>
                  </a:solidFill>
                  <a:latin typeface="+mn-lt"/>
                  <a:ea typeface="+mn-ea"/>
                </a:rPr>
                <a:t>Unit of measure</a:t>
              </a:r>
              <a:endParaRPr lang="en-US" sz="1600" baseline="0" dirty="0">
                <a:solidFill>
                  <a:srgbClr val="808080"/>
                </a:solidFill>
                <a:latin typeface="+mn-lt"/>
                <a:ea typeface="+mn-ea"/>
              </a:endParaRPr>
            </a:p>
          </p:txBody>
        </p:sp>
      </p:grpSp>
      <p:grpSp>
        <p:nvGrpSpPr>
          <p:cNvPr id="17" name="McKSticker" hidden="1"/>
          <p:cNvGrpSpPr/>
          <p:nvPr/>
        </p:nvGrpSpPr>
        <p:grpSpPr bwMode="auto">
          <a:xfrm>
            <a:off x="11414143" y="291555"/>
            <a:ext cx="473335" cy="150811"/>
            <a:chOff x="8392862" y="285750"/>
            <a:chExt cx="347913" cy="147809"/>
          </a:xfrm>
        </p:grpSpPr>
        <p:sp>
          <p:nvSpPr>
            <p:cNvPr id="20" name="StickerRectangle"/>
            <p:cNvSpPr>
              <a:spLocks noChangeArrowheads="1"/>
            </p:cNvSpPr>
            <p:nvPr/>
          </p:nvSpPr>
          <p:spPr bwMode="auto">
            <a:xfrm>
              <a:off x="8392862" y="285750"/>
              <a:ext cx="347913" cy="147809"/>
            </a:xfrm>
            <a:prstGeom prst="leftRightArrow">
              <a:avLst>
                <a:gd name="adj1" fmla="val 100000"/>
                <a:gd name="adj2" fmla="val 0"/>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27432" tIns="0" rIns="0" bIns="27432">
              <a:spAutoFit/>
            </a:bodyPr>
            <a:lstStyle/>
            <a:p>
              <a:pPr algn="r" defTabSz="895350">
                <a:buClr>
                  <a:srgbClr val="002960"/>
                </a:buClr>
              </a:pPr>
              <a:r>
                <a:rPr lang="en-US" sz="800" baseline="0">
                  <a:solidFill>
                    <a:schemeClr val="accent6"/>
                  </a:solidFill>
                  <a:latin typeface="+mn-lt"/>
                  <a:ea typeface="+mn-ea"/>
                </a:rPr>
                <a:t>STICKER</a:t>
              </a:r>
              <a:endParaRPr lang="en-US" sz="800" baseline="0" dirty="0">
                <a:solidFill>
                  <a:schemeClr val="accent6"/>
                </a:solidFill>
                <a:latin typeface="+mn-lt"/>
                <a:ea typeface="+mn-ea"/>
              </a:endParaRPr>
            </a:p>
          </p:txBody>
        </p:sp>
        <p:cxnSp>
          <p:nvCxnSpPr>
            <p:cNvPr id="21" name="AutoShape 31"/>
            <p:cNvCxnSpPr>
              <a:cxnSpLocks noChangeShapeType="1"/>
              <a:stCxn id="20" idx="2"/>
              <a:endCxn id="20" idx="4"/>
            </p:cNvCxnSpPr>
            <p:nvPr/>
          </p:nvCxnSpPr>
          <p:spPr bwMode="auto">
            <a:xfrm>
              <a:off x="8392862" y="285750"/>
              <a:ext cx="0" cy="147809"/>
            </a:xfrm>
            <a:prstGeom prst="straightConnector1">
              <a:avLst/>
            </a:prstGeom>
            <a:noFill/>
            <a:ln w="9525">
              <a:solidFill>
                <a:schemeClr val="accent6"/>
              </a:solidFill>
              <a:round/>
              <a:headEnd/>
              <a:tailEnd/>
            </a:ln>
            <a:extLst>
              <a:ext uri="{909E8E84-426E-40DD-AFC4-6F175D3DCCD1}">
                <a14:hiddenFill xmlns:a14="http://schemas.microsoft.com/office/drawing/2010/main">
                  <a:noFill/>
                </a14:hiddenFill>
              </a:ext>
            </a:extLst>
          </p:spPr>
        </p:cxnSp>
        <p:cxnSp>
          <p:nvCxnSpPr>
            <p:cNvPr id="22" name="AutoShape 32"/>
            <p:cNvCxnSpPr>
              <a:cxnSpLocks noChangeShapeType="1"/>
              <a:stCxn id="20" idx="4"/>
              <a:endCxn id="20" idx="6"/>
            </p:cNvCxnSpPr>
            <p:nvPr/>
          </p:nvCxnSpPr>
          <p:spPr bwMode="auto">
            <a:xfrm>
              <a:off x="8392862" y="433559"/>
              <a:ext cx="347913" cy="0"/>
            </a:xfrm>
            <a:prstGeom prst="straightConnector1">
              <a:avLst/>
            </a:prstGeom>
            <a:noFill/>
            <a:ln w="25400">
              <a:solidFill>
                <a:schemeClr val="accent6"/>
              </a:solidFill>
              <a:round/>
              <a:headEnd/>
              <a:tailEnd/>
            </a:ln>
            <a:extLst>
              <a:ext uri="{909E8E84-426E-40DD-AFC4-6F175D3DCCD1}">
                <a14:hiddenFill xmlns:a14="http://schemas.microsoft.com/office/drawing/2010/main">
                  <a:noFill/>
                </a14:hiddenFill>
              </a:ext>
            </a:extLst>
          </p:spPr>
        </p:cxnSp>
      </p:grpSp>
      <p:sp>
        <p:nvSpPr>
          <p:cNvPr id="23" name="doc id"/>
          <p:cNvSpPr>
            <a:spLocks noChangeArrowheads="1"/>
          </p:cNvSpPr>
          <p:nvPr/>
        </p:nvSpPr>
        <p:spPr bwMode="auto">
          <a:xfrm>
            <a:off x="10995479" y="51833"/>
            <a:ext cx="894152" cy="12472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lstStyle/>
          <a:p>
            <a:pPr algn="r" defTabSz="895350" eaLnBrk="1"/>
            <a:endParaRPr lang="en-US" sz="800" baseline="0" dirty="0">
              <a:solidFill>
                <a:srgbClr val="808080"/>
              </a:solidFill>
              <a:latin typeface="+mn-lt"/>
              <a:ea typeface="+mn-ea"/>
            </a:endParaRPr>
          </a:p>
        </p:txBody>
      </p:sp>
      <p:grpSp>
        <p:nvGrpSpPr>
          <p:cNvPr id="26" name="LegendBoxes" hidden="1"/>
          <p:cNvGrpSpPr/>
          <p:nvPr/>
        </p:nvGrpSpPr>
        <p:grpSpPr bwMode="auto">
          <a:xfrm>
            <a:off x="10768449" y="285077"/>
            <a:ext cx="855320" cy="1013976"/>
            <a:chOff x="7835905" y="279400"/>
            <a:chExt cx="628683" cy="993791"/>
          </a:xfrm>
        </p:grpSpPr>
        <p:sp>
          <p:nvSpPr>
            <p:cNvPr id="27" name="RectangleLegend1"/>
            <p:cNvSpPr>
              <a:spLocks noChangeArrowheads="1"/>
            </p:cNvSpPr>
            <p:nvPr/>
          </p:nvSpPr>
          <p:spPr bwMode="auto">
            <a:xfrm>
              <a:off x="7835905" y="290513"/>
              <a:ext cx="165100" cy="160338"/>
            </a:xfrm>
            <a:prstGeom prst="rect">
              <a:avLst/>
            </a:prstGeom>
            <a:solidFill>
              <a:schemeClr val="accent1"/>
            </a:solidFill>
            <a:ln w="9525">
              <a:solidFill>
                <a:schemeClr val="accent6"/>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sp>
          <p:nvSpPr>
            <p:cNvPr id="28" name="RectangleLegend2"/>
            <p:cNvSpPr>
              <a:spLocks noChangeArrowheads="1"/>
            </p:cNvSpPr>
            <p:nvPr/>
          </p:nvSpPr>
          <p:spPr bwMode="auto">
            <a:xfrm>
              <a:off x="7835905" y="560388"/>
              <a:ext cx="165100" cy="160338"/>
            </a:xfrm>
            <a:prstGeom prst="rect">
              <a:avLst/>
            </a:prstGeom>
            <a:solidFill>
              <a:schemeClr val="accent2"/>
            </a:solidFill>
            <a:ln w="9525">
              <a:solidFill>
                <a:schemeClr val="accent6"/>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sp>
          <p:nvSpPr>
            <p:cNvPr id="29" name="RectangleLegend3"/>
            <p:cNvSpPr>
              <a:spLocks noChangeArrowheads="1"/>
            </p:cNvSpPr>
            <p:nvPr/>
          </p:nvSpPr>
          <p:spPr bwMode="auto">
            <a:xfrm>
              <a:off x="7835905" y="831851"/>
              <a:ext cx="165100" cy="160338"/>
            </a:xfrm>
            <a:prstGeom prst="rect">
              <a:avLst/>
            </a:prstGeom>
            <a:solidFill>
              <a:schemeClr val="accent3"/>
            </a:solidFill>
            <a:ln w="9525">
              <a:solidFill>
                <a:schemeClr val="accent6"/>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sp>
          <p:nvSpPr>
            <p:cNvPr id="30" name="RectangleLegend4"/>
            <p:cNvSpPr>
              <a:spLocks noChangeArrowheads="1"/>
            </p:cNvSpPr>
            <p:nvPr/>
          </p:nvSpPr>
          <p:spPr bwMode="auto">
            <a:xfrm>
              <a:off x="7835905" y="1103313"/>
              <a:ext cx="165100" cy="160338"/>
            </a:xfrm>
            <a:prstGeom prst="rect">
              <a:avLst/>
            </a:prstGeom>
            <a:solidFill>
              <a:schemeClr val="accent4"/>
            </a:solidFill>
            <a:ln w="9525">
              <a:solidFill>
                <a:schemeClr val="accent6"/>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sp>
          <p:nvSpPr>
            <p:cNvPr id="31" name="Legend1"/>
            <p:cNvSpPr>
              <a:spLocks noChangeArrowheads="1"/>
            </p:cNvSpPr>
            <p:nvPr/>
          </p:nvSpPr>
          <p:spPr bwMode="auto">
            <a:xfrm>
              <a:off x="8089905" y="279400"/>
              <a:ext cx="374683"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sp>
          <p:nvSpPr>
            <p:cNvPr id="32" name="Legend2"/>
            <p:cNvSpPr>
              <a:spLocks noChangeArrowheads="1"/>
            </p:cNvSpPr>
            <p:nvPr/>
          </p:nvSpPr>
          <p:spPr bwMode="auto">
            <a:xfrm>
              <a:off x="8089905" y="549275"/>
              <a:ext cx="374683"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sp>
          <p:nvSpPr>
            <p:cNvPr id="33" name="Legend3"/>
            <p:cNvSpPr>
              <a:spLocks noChangeArrowheads="1"/>
            </p:cNvSpPr>
            <p:nvPr/>
          </p:nvSpPr>
          <p:spPr bwMode="auto">
            <a:xfrm>
              <a:off x="8089905" y="820738"/>
              <a:ext cx="374683"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sp>
          <p:nvSpPr>
            <p:cNvPr id="34" name="Legend4"/>
            <p:cNvSpPr>
              <a:spLocks noChangeArrowheads="1"/>
            </p:cNvSpPr>
            <p:nvPr/>
          </p:nvSpPr>
          <p:spPr bwMode="auto">
            <a:xfrm>
              <a:off x="8089905" y="1092201"/>
              <a:ext cx="374683"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grpSp>
      <p:grpSp>
        <p:nvGrpSpPr>
          <p:cNvPr id="35" name="LegendLines" hidden="1"/>
          <p:cNvGrpSpPr/>
          <p:nvPr/>
        </p:nvGrpSpPr>
        <p:grpSpPr bwMode="auto">
          <a:xfrm>
            <a:off x="10349679" y="285075"/>
            <a:ext cx="1274319" cy="741860"/>
            <a:chOff x="7540629" y="279400"/>
            <a:chExt cx="936658" cy="727091"/>
          </a:xfrm>
        </p:grpSpPr>
        <p:sp>
          <p:nvSpPr>
            <p:cNvPr id="36" name="LineLegend1"/>
            <p:cNvSpPr>
              <a:spLocks noChangeShapeType="1"/>
            </p:cNvSpPr>
            <p:nvPr/>
          </p:nvSpPr>
          <p:spPr bwMode="auto">
            <a:xfrm>
              <a:off x="7540629" y="369888"/>
              <a:ext cx="457200" cy="0"/>
            </a:xfrm>
            <a:prstGeom prst="line">
              <a:avLst/>
            </a:prstGeom>
            <a:noFill/>
            <a:ln w="28575">
              <a:solidFill>
                <a:schemeClr val="accent3"/>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a:endParaRPr lang="en-US" sz="1632" baseline="0" dirty="0">
                <a:latin typeface="+mn-lt"/>
                <a:ea typeface="+mn-ea"/>
              </a:endParaRPr>
            </a:p>
          </p:txBody>
        </p:sp>
        <p:sp>
          <p:nvSpPr>
            <p:cNvPr id="37" name="LineLegend2"/>
            <p:cNvSpPr>
              <a:spLocks noChangeShapeType="1"/>
            </p:cNvSpPr>
            <p:nvPr/>
          </p:nvSpPr>
          <p:spPr bwMode="auto">
            <a:xfrm>
              <a:off x="7540629" y="638175"/>
              <a:ext cx="457200" cy="0"/>
            </a:xfrm>
            <a:prstGeom prst="line">
              <a:avLst/>
            </a:prstGeom>
            <a:noFill/>
            <a:ln w="28575">
              <a:solidFill>
                <a:schemeClr val="accent3"/>
              </a:solidFill>
              <a:prstDash val="dash"/>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a:endParaRPr lang="en-US" sz="1632" baseline="0" dirty="0">
                <a:latin typeface="+mn-lt"/>
                <a:ea typeface="+mn-ea"/>
              </a:endParaRPr>
            </a:p>
          </p:txBody>
        </p:sp>
        <p:sp>
          <p:nvSpPr>
            <p:cNvPr id="38" name="LineLegend3"/>
            <p:cNvSpPr>
              <a:spLocks noChangeShapeType="1"/>
            </p:cNvSpPr>
            <p:nvPr/>
          </p:nvSpPr>
          <p:spPr bwMode="auto">
            <a:xfrm>
              <a:off x="7540629" y="915988"/>
              <a:ext cx="457200" cy="0"/>
            </a:xfrm>
            <a:prstGeom prst="line">
              <a:avLst/>
            </a:prstGeom>
            <a:noFill/>
            <a:ln w="28575">
              <a:solidFill>
                <a:schemeClr val="accent3"/>
              </a:solidFill>
              <a:prstDash val="sysDot"/>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a:endParaRPr lang="en-US" sz="1632" baseline="0" dirty="0">
                <a:latin typeface="+mn-lt"/>
                <a:ea typeface="+mn-ea"/>
              </a:endParaRPr>
            </a:p>
          </p:txBody>
        </p:sp>
        <p:sp>
          <p:nvSpPr>
            <p:cNvPr id="39" name="Legend1"/>
            <p:cNvSpPr>
              <a:spLocks noChangeArrowheads="1"/>
            </p:cNvSpPr>
            <p:nvPr/>
          </p:nvSpPr>
          <p:spPr bwMode="auto">
            <a:xfrm>
              <a:off x="8102604" y="279400"/>
              <a:ext cx="374683"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sp>
          <p:nvSpPr>
            <p:cNvPr id="40" name="Legend2"/>
            <p:cNvSpPr>
              <a:spLocks noChangeArrowheads="1"/>
            </p:cNvSpPr>
            <p:nvPr/>
          </p:nvSpPr>
          <p:spPr bwMode="auto">
            <a:xfrm>
              <a:off x="8102604" y="546100"/>
              <a:ext cx="374683"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sp>
          <p:nvSpPr>
            <p:cNvPr id="41" name="Legend3"/>
            <p:cNvSpPr>
              <a:spLocks noChangeArrowheads="1"/>
            </p:cNvSpPr>
            <p:nvPr/>
          </p:nvSpPr>
          <p:spPr bwMode="auto">
            <a:xfrm>
              <a:off x="8102604" y="825501"/>
              <a:ext cx="374683"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grpSp>
      <p:grpSp>
        <p:nvGrpSpPr>
          <p:cNvPr id="42" name="LegendMoons" hidden="1"/>
          <p:cNvGrpSpPr/>
          <p:nvPr/>
        </p:nvGrpSpPr>
        <p:grpSpPr bwMode="auto">
          <a:xfrm>
            <a:off x="10677739" y="255920"/>
            <a:ext cx="946031" cy="1333054"/>
            <a:chOff x="7769225" y="250825"/>
            <a:chExt cx="695358" cy="1306516"/>
          </a:xfrm>
        </p:grpSpPr>
        <p:grpSp>
          <p:nvGrpSpPr>
            <p:cNvPr id="43" name="MoonLegend1"/>
            <p:cNvGrpSpPr>
              <a:grpSpLocks noChangeAspect="1"/>
            </p:cNvGrpSpPr>
            <p:nvPr>
              <p:custDataLst>
                <p:tags r:id="rId7"/>
              </p:custDataLst>
            </p:nvPr>
          </p:nvGrpSpPr>
          <p:grpSpPr bwMode="auto">
            <a:xfrm>
              <a:off x="7769225" y="250825"/>
              <a:ext cx="209550" cy="209551"/>
              <a:chOff x="4533" y="183"/>
              <a:chExt cx="144" cy="144"/>
            </a:xfrm>
          </p:grpSpPr>
          <p:sp>
            <p:nvSpPr>
              <p:cNvPr id="61" name="Oval 38"/>
              <p:cNvSpPr>
                <a:spLocks noChangeAspect="1" noChangeArrowheads="1"/>
              </p:cNvSpPr>
              <p:nvPr>
                <p:custDataLst>
                  <p:tags r:id="rId20"/>
                </p:custDataLst>
              </p:nvPr>
            </p:nvSpPr>
            <p:spPr bwMode="auto">
              <a:xfrm>
                <a:off x="4533" y="183"/>
                <a:ext cx="144" cy="144"/>
              </a:xfrm>
              <a:prstGeom prst="ellipse">
                <a:avLst/>
              </a:prstGeom>
              <a:solidFill>
                <a:schemeClr val="accent1"/>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sp>
            <p:nvSpPr>
              <p:cNvPr id="62" name="Arc 39"/>
              <p:cNvSpPr>
                <a:spLocks noChangeAspect="1"/>
              </p:cNvSpPr>
              <p:nvPr>
                <p:custDataLst>
                  <p:tags r:id="rId21"/>
                </p:custDataLst>
              </p:nvPr>
            </p:nvSpPr>
            <p:spPr bwMode="auto">
              <a:xfrm>
                <a:off x="4533" y="183"/>
                <a:ext cx="144" cy="144"/>
              </a:xfrm>
              <a:prstGeom prst="arc">
                <a:avLst>
                  <a:gd name="adj1" fmla="val 16200000"/>
                  <a:gd name="adj2" fmla="val 5400000"/>
                </a:avLst>
              </a:prstGeom>
              <a:solidFill>
                <a:schemeClr val="accent4"/>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grpSp>
        <p:grpSp>
          <p:nvGrpSpPr>
            <p:cNvPr id="44" name="MoonLegend2"/>
            <p:cNvGrpSpPr>
              <a:grpSpLocks noChangeAspect="1"/>
            </p:cNvGrpSpPr>
            <p:nvPr>
              <p:custDataLst>
                <p:tags r:id="rId8"/>
              </p:custDataLst>
            </p:nvPr>
          </p:nvGrpSpPr>
          <p:grpSpPr bwMode="auto">
            <a:xfrm>
              <a:off x="7769225" y="525066"/>
              <a:ext cx="209550" cy="209551"/>
              <a:chOff x="1694" y="2044"/>
              <a:chExt cx="160" cy="160"/>
            </a:xfrm>
          </p:grpSpPr>
          <p:sp>
            <p:nvSpPr>
              <p:cNvPr id="59" name="Oval 41"/>
              <p:cNvSpPr>
                <a:spLocks noChangeAspect="1" noChangeArrowheads="1"/>
              </p:cNvSpPr>
              <p:nvPr>
                <p:custDataLst>
                  <p:tags r:id="rId18"/>
                </p:custDataLst>
              </p:nvPr>
            </p:nvSpPr>
            <p:spPr bwMode="auto">
              <a:xfrm>
                <a:off x="1694" y="2044"/>
                <a:ext cx="160" cy="160"/>
              </a:xfrm>
              <a:prstGeom prst="ellipse">
                <a:avLst/>
              </a:prstGeom>
              <a:solidFill>
                <a:schemeClr val="accent1"/>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sp>
            <p:nvSpPr>
              <p:cNvPr id="60" name="Arc 42"/>
              <p:cNvSpPr>
                <a:spLocks noChangeAspect="1"/>
              </p:cNvSpPr>
              <p:nvPr>
                <p:custDataLst>
                  <p:tags r:id="rId19"/>
                </p:custDataLst>
              </p:nvPr>
            </p:nvSpPr>
            <p:spPr bwMode="auto">
              <a:xfrm>
                <a:off x="1694" y="2044"/>
                <a:ext cx="160" cy="160"/>
              </a:xfrm>
              <a:prstGeom prst="arc">
                <a:avLst/>
              </a:prstGeom>
              <a:solidFill>
                <a:schemeClr val="accent4"/>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grpSp>
        <p:grpSp>
          <p:nvGrpSpPr>
            <p:cNvPr id="45" name="MoonLegend4"/>
            <p:cNvGrpSpPr>
              <a:grpSpLocks noChangeAspect="1"/>
            </p:cNvGrpSpPr>
            <p:nvPr>
              <p:custDataLst>
                <p:tags r:id="rId9"/>
              </p:custDataLst>
            </p:nvPr>
          </p:nvGrpSpPr>
          <p:grpSpPr bwMode="auto">
            <a:xfrm>
              <a:off x="7769225" y="1073548"/>
              <a:ext cx="209550" cy="209551"/>
              <a:chOff x="4495" y="1198"/>
              <a:chExt cx="160" cy="160"/>
            </a:xfrm>
          </p:grpSpPr>
          <p:sp>
            <p:nvSpPr>
              <p:cNvPr id="57" name="Oval 47"/>
              <p:cNvSpPr>
                <a:spLocks noChangeAspect="1" noChangeArrowheads="1"/>
              </p:cNvSpPr>
              <p:nvPr>
                <p:custDataLst>
                  <p:tags r:id="rId16"/>
                </p:custDataLst>
              </p:nvPr>
            </p:nvSpPr>
            <p:spPr bwMode="auto">
              <a:xfrm>
                <a:off x="4495" y="1198"/>
                <a:ext cx="160" cy="160"/>
              </a:xfrm>
              <a:prstGeom prst="ellipse">
                <a:avLst/>
              </a:prstGeom>
              <a:solidFill>
                <a:schemeClr val="accent1"/>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sp>
            <p:nvSpPr>
              <p:cNvPr id="58" name="Arc 48"/>
              <p:cNvSpPr>
                <a:spLocks noChangeAspect="1"/>
              </p:cNvSpPr>
              <p:nvPr>
                <p:custDataLst>
                  <p:tags r:id="rId17"/>
                </p:custDataLst>
              </p:nvPr>
            </p:nvSpPr>
            <p:spPr bwMode="auto">
              <a:xfrm>
                <a:off x="4495" y="1198"/>
                <a:ext cx="160" cy="160"/>
              </a:xfrm>
              <a:prstGeom prst="arc">
                <a:avLst>
                  <a:gd name="adj1" fmla="val 16200000"/>
                  <a:gd name="adj2" fmla="val 10800000"/>
                </a:avLst>
              </a:prstGeom>
              <a:solidFill>
                <a:schemeClr val="accent4"/>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grpSp>
        <p:grpSp>
          <p:nvGrpSpPr>
            <p:cNvPr id="46" name="MoonLegend5"/>
            <p:cNvGrpSpPr>
              <a:grpSpLocks noChangeAspect="1"/>
            </p:cNvGrpSpPr>
            <p:nvPr>
              <p:custDataLst>
                <p:tags r:id="rId10"/>
              </p:custDataLst>
            </p:nvPr>
          </p:nvGrpSpPr>
          <p:grpSpPr bwMode="auto">
            <a:xfrm>
              <a:off x="7769225" y="1347790"/>
              <a:ext cx="209550" cy="209551"/>
              <a:chOff x="4495" y="1440"/>
              <a:chExt cx="160" cy="160"/>
            </a:xfrm>
          </p:grpSpPr>
          <p:sp>
            <p:nvSpPr>
              <p:cNvPr id="55" name="Oval 50"/>
              <p:cNvSpPr>
                <a:spLocks noChangeAspect="1" noChangeArrowheads="1"/>
              </p:cNvSpPr>
              <p:nvPr>
                <p:custDataLst>
                  <p:tags r:id="rId14"/>
                </p:custDataLst>
              </p:nvPr>
            </p:nvSpPr>
            <p:spPr bwMode="auto">
              <a:xfrm>
                <a:off x="4495" y="1440"/>
                <a:ext cx="160" cy="160"/>
              </a:xfrm>
              <a:prstGeom prst="ellipse">
                <a:avLst/>
              </a:prstGeom>
              <a:solidFill>
                <a:schemeClr val="accent1"/>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sp>
            <p:nvSpPr>
              <p:cNvPr id="56" name="Oval 51"/>
              <p:cNvSpPr>
                <a:spLocks noChangeAspect="1" noChangeArrowheads="1"/>
              </p:cNvSpPr>
              <p:nvPr>
                <p:custDataLst>
                  <p:tags r:id="rId15"/>
                </p:custDataLst>
              </p:nvPr>
            </p:nvSpPr>
            <p:spPr bwMode="auto">
              <a:xfrm>
                <a:off x="4495" y="1440"/>
                <a:ext cx="160" cy="160"/>
              </a:xfrm>
              <a:prstGeom prst="arc">
                <a:avLst>
                  <a:gd name="adj1" fmla="val 16200000"/>
                  <a:gd name="adj2" fmla="val 16200000"/>
                </a:avLst>
              </a:prstGeom>
              <a:solidFill>
                <a:schemeClr val="accent4"/>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grpSp>
        <p:grpSp>
          <p:nvGrpSpPr>
            <p:cNvPr id="47" name="MoonLegend3"/>
            <p:cNvGrpSpPr>
              <a:grpSpLocks noChangeAspect="1"/>
            </p:cNvGrpSpPr>
            <p:nvPr>
              <p:custDataLst>
                <p:tags r:id="rId11"/>
              </p:custDataLst>
            </p:nvPr>
          </p:nvGrpSpPr>
          <p:grpSpPr bwMode="auto">
            <a:xfrm>
              <a:off x="7769225" y="799307"/>
              <a:ext cx="209550" cy="209551"/>
              <a:chOff x="4495" y="1198"/>
              <a:chExt cx="160" cy="160"/>
            </a:xfrm>
          </p:grpSpPr>
          <p:sp>
            <p:nvSpPr>
              <p:cNvPr id="53" name="Oval 47"/>
              <p:cNvSpPr>
                <a:spLocks noChangeAspect="1" noChangeArrowheads="1"/>
              </p:cNvSpPr>
              <p:nvPr>
                <p:custDataLst>
                  <p:tags r:id="rId12"/>
                </p:custDataLst>
              </p:nvPr>
            </p:nvSpPr>
            <p:spPr bwMode="auto">
              <a:xfrm>
                <a:off x="4495" y="1198"/>
                <a:ext cx="160" cy="160"/>
              </a:xfrm>
              <a:prstGeom prst="ellipse">
                <a:avLst/>
              </a:prstGeom>
              <a:solidFill>
                <a:schemeClr val="accent1"/>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sp>
            <p:nvSpPr>
              <p:cNvPr id="54" name="Arc 48"/>
              <p:cNvSpPr>
                <a:spLocks noChangeAspect="1"/>
              </p:cNvSpPr>
              <p:nvPr>
                <p:custDataLst>
                  <p:tags r:id="rId13"/>
                </p:custDataLst>
              </p:nvPr>
            </p:nvSpPr>
            <p:spPr bwMode="auto">
              <a:xfrm>
                <a:off x="4495" y="1198"/>
                <a:ext cx="160" cy="160"/>
              </a:xfrm>
              <a:prstGeom prst="arc">
                <a:avLst>
                  <a:gd name="adj1" fmla="val 16200000"/>
                  <a:gd name="adj2" fmla="val 5400000"/>
                </a:avLst>
              </a:prstGeom>
              <a:solidFill>
                <a:schemeClr val="accent4"/>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grpSp>
        <p:sp>
          <p:nvSpPr>
            <p:cNvPr id="48" name="Legend1"/>
            <p:cNvSpPr>
              <a:spLocks noChangeArrowheads="1"/>
            </p:cNvSpPr>
            <p:nvPr/>
          </p:nvSpPr>
          <p:spPr bwMode="auto">
            <a:xfrm>
              <a:off x="8089900" y="263525"/>
              <a:ext cx="374683"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sp>
          <p:nvSpPr>
            <p:cNvPr id="49" name="Legend2"/>
            <p:cNvSpPr>
              <a:spLocks noChangeArrowheads="1"/>
            </p:cNvSpPr>
            <p:nvPr/>
          </p:nvSpPr>
          <p:spPr bwMode="auto">
            <a:xfrm>
              <a:off x="8089900" y="538163"/>
              <a:ext cx="374683"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sp>
          <p:nvSpPr>
            <p:cNvPr id="50" name="Legend3"/>
            <p:cNvSpPr>
              <a:spLocks noChangeArrowheads="1"/>
            </p:cNvSpPr>
            <p:nvPr/>
          </p:nvSpPr>
          <p:spPr bwMode="auto">
            <a:xfrm>
              <a:off x="8089900" y="812802"/>
              <a:ext cx="374683"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sp>
          <p:nvSpPr>
            <p:cNvPr id="51" name="Legend4"/>
            <p:cNvSpPr>
              <a:spLocks noChangeArrowheads="1"/>
            </p:cNvSpPr>
            <p:nvPr/>
          </p:nvSpPr>
          <p:spPr bwMode="auto">
            <a:xfrm>
              <a:off x="8089900" y="1084265"/>
              <a:ext cx="374683"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sp>
          <p:nvSpPr>
            <p:cNvPr id="52" name="Legend5"/>
            <p:cNvSpPr>
              <a:spLocks noChangeArrowheads="1"/>
            </p:cNvSpPr>
            <p:nvPr/>
          </p:nvSpPr>
          <p:spPr bwMode="auto">
            <a:xfrm>
              <a:off x="8089900" y="1360490"/>
              <a:ext cx="374683"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grpSp>
      <p:sp>
        <p:nvSpPr>
          <p:cNvPr id="63" name="Slide Number"/>
          <p:cNvSpPr txBox="1">
            <a:spLocks/>
          </p:cNvSpPr>
          <p:nvPr/>
        </p:nvSpPr>
        <p:spPr bwMode="auto">
          <a:xfrm>
            <a:off x="11762436" y="6641717"/>
            <a:ext cx="125034" cy="123111"/>
          </a:xfrm>
          <a:prstGeom prst="rect">
            <a:avLst/>
          </a:prstGeom>
        </p:spPr>
        <p:txBody>
          <a:bodyPr vert="horz" wrap="none" lIns="0" tIns="0" rIns="0" bIns="0" rtlCol="0" anchor="ctr">
            <a:spAutoFit/>
          </a:bodyPr>
          <a:lstStyle>
            <a:defPPr>
              <a:defRPr lang="x-none"/>
            </a:defPPr>
            <a:lvl1pPr>
              <a:defRPr lang="x-none" sz="1000" baseline="0">
                <a:latin typeface="+mn-lt"/>
              </a:defRPr>
            </a:lvl1pPr>
          </a:lstStyle>
          <a:p>
            <a:pPr algn="r"/>
            <a:fld id="{42C328C1-A84F-4A39-A664-DBA00541A8C6}" type="slidenum">
              <a:rPr lang="en-US" sz="800" baseline="0" smtClean="0">
                <a:solidFill>
                  <a:srgbClr val="808080"/>
                </a:solidFill>
                <a:latin typeface="+mn-lt"/>
              </a:rPr>
              <a:pPr algn="r"/>
              <a:t>‹#›</a:t>
            </a:fld>
            <a:endParaRPr lang="en-US" sz="800" baseline="0" dirty="0">
              <a:solidFill>
                <a:srgbClr val="808080"/>
              </a:solidFill>
              <a:latin typeface="+mn-lt"/>
            </a:endParaRPr>
          </a:p>
        </p:txBody>
      </p:sp>
    </p:spTree>
    <p:extLst>
      <p:ext uri="{BB962C8B-B14F-4D97-AF65-F5344CB8AC3E}">
        <p14:creationId xmlns:p14="http://schemas.microsoft.com/office/powerpoint/2010/main" val="2316906921"/>
      </p:ext>
    </p:extLst>
  </p:cSld>
  <p:clrMap bg1="lt1" tx1="dk1" bg2="lt2" tx2="dk2" accent1="accent1" accent2="accent2" accent3="accent3" accent4="accent4" accent5="accent5" accent6="accent6" hlink="hlink" folHlink="folHlink"/>
  <p:sldLayoutIdLst>
    <p:sldLayoutId id="2147483728" r:id="rId1"/>
    <p:sldLayoutId id="2147483729" r:id="rId2"/>
  </p:sldLayoutIdLst>
  <p:txStyles>
    <p:titleStyle>
      <a:lvl1pPr algn="l" defTabSz="895350" rtl="0" eaLnBrk="1" fontAlgn="base" hangingPunct="1">
        <a:spcBef>
          <a:spcPct val="0"/>
        </a:spcBef>
        <a:spcAft>
          <a:spcPct val="0"/>
        </a:spcAft>
        <a:tabLst>
          <a:tab pos="269875" algn="l"/>
        </a:tabLst>
        <a:defRPr lang="x-none" sz="2000" b="0" cap="all" baseline="0">
          <a:solidFill>
            <a:schemeClr val="tx2"/>
          </a:solidFill>
          <a:latin typeface="+mj-lt"/>
          <a:ea typeface="+mj-ea"/>
          <a:cs typeface="+mj-cs"/>
        </a:defRPr>
      </a:lvl1pPr>
      <a:lvl2pPr algn="l" defTabSz="895350" rtl="0" eaLnBrk="1" fontAlgn="base" hangingPunct="1">
        <a:spcBef>
          <a:spcPct val="0"/>
        </a:spcBef>
        <a:spcAft>
          <a:spcPct val="0"/>
        </a:spcAft>
        <a:defRPr lang="x-none" sz="1900" b="1">
          <a:solidFill>
            <a:schemeClr val="tx2"/>
          </a:solidFill>
          <a:latin typeface="Arial" charset="0"/>
        </a:defRPr>
      </a:lvl2pPr>
      <a:lvl3pPr algn="l" defTabSz="895350" rtl="0" eaLnBrk="1" fontAlgn="base" hangingPunct="1">
        <a:spcBef>
          <a:spcPct val="0"/>
        </a:spcBef>
        <a:spcAft>
          <a:spcPct val="0"/>
        </a:spcAft>
        <a:defRPr lang="x-none" sz="1900" b="1">
          <a:solidFill>
            <a:schemeClr val="tx2"/>
          </a:solidFill>
          <a:latin typeface="Arial" charset="0"/>
        </a:defRPr>
      </a:lvl3pPr>
      <a:lvl4pPr algn="l" defTabSz="895350" rtl="0" eaLnBrk="1" fontAlgn="base" hangingPunct="1">
        <a:spcBef>
          <a:spcPct val="0"/>
        </a:spcBef>
        <a:spcAft>
          <a:spcPct val="0"/>
        </a:spcAft>
        <a:defRPr lang="x-none" sz="1900" b="1">
          <a:solidFill>
            <a:schemeClr val="tx2"/>
          </a:solidFill>
          <a:latin typeface="Arial" charset="0"/>
        </a:defRPr>
      </a:lvl4pPr>
      <a:lvl5pPr algn="l" defTabSz="895350" rtl="0" eaLnBrk="1" fontAlgn="base" hangingPunct="1">
        <a:spcBef>
          <a:spcPct val="0"/>
        </a:spcBef>
        <a:spcAft>
          <a:spcPct val="0"/>
        </a:spcAft>
        <a:defRPr lang="x-none" sz="1900" b="1">
          <a:solidFill>
            <a:schemeClr val="tx2"/>
          </a:solidFill>
          <a:latin typeface="Arial" charset="0"/>
        </a:defRPr>
      </a:lvl5pPr>
      <a:lvl6pPr marL="457200" algn="l" defTabSz="895350" rtl="0" eaLnBrk="1" fontAlgn="base" hangingPunct="1">
        <a:spcBef>
          <a:spcPct val="0"/>
        </a:spcBef>
        <a:spcAft>
          <a:spcPct val="0"/>
        </a:spcAft>
        <a:defRPr lang="x-none" sz="1900" b="1">
          <a:solidFill>
            <a:schemeClr val="tx2"/>
          </a:solidFill>
          <a:latin typeface="Arial" charset="0"/>
        </a:defRPr>
      </a:lvl6pPr>
      <a:lvl7pPr marL="914400" algn="l" defTabSz="895350" rtl="0" eaLnBrk="1" fontAlgn="base" hangingPunct="1">
        <a:spcBef>
          <a:spcPct val="0"/>
        </a:spcBef>
        <a:spcAft>
          <a:spcPct val="0"/>
        </a:spcAft>
        <a:defRPr lang="x-none" sz="1900" b="1">
          <a:solidFill>
            <a:schemeClr val="tx2"/>
          </a:solidFill>
          <a:latin typeface="Arial" charset="0"/>
        </a:defRPr>
      </a:lvl7pPr>
      <a:lvl8pPr marL="1371600" algn="l" defTabSz="895350" rtl="0" eaLnBrk="1" fontAlgn="base" hangingPunct="1">
        <a:spcBef>
          <a:spcPct val="0"/>
        </a:spcBef>
        <a:spcAft>
          <a:spcPct val="0"/>
        </a:spcAft>
        <a:defRPr lang="x-none" sz="1900" b="1">
          <a:solidFill>
            <a:schemeClr val="tx2"/>
          </a:solidFill>
          <a:latin typeface="Arial" charset="0"/>
        </a:defRPr>
      </a:lvl8pPr>
      <a:lvl9pPr marL="1828800" algn="l" defTabSz="895350" rtl="0" eaLnBrk="1" fontAlgn="base" hangingPunct="1">
        <a:spcBef>
          <a:spcPct val="0"/>
        </a:spcBef>
        <a:spcAft>
          <a:spcPct val="0"/>
        </a:spcAft>
        <a:defRPr lang="x-none" sz="1900" b="1">
          <a:solidFill>
            <a:schemeClr val="tx2"/>
          </a:solidFill>
          <a:latin typeface="Arial" charset="0"/>
        </a:defRPr>
      </a:lvl9pPr>
    </p:titleStyle>
    <p:bodyStyle>
      <a:lvl1pPr marL="0" indent="0" algn="l" defTabSz="895350" rtl="0" eaLnBrk="1" fontAlgn="base" hangingPunct="1">
        <a:spcBef>
          <a:spcPct val="0"/>
        </a:spcBef>
        <a:spcAft>
          <a:spcPct val="0"/>
        </a:spcAft>
        <a:buClr>
          <a:schemeClr val="tx2"/>
        </a:buClr>
        <a:buSzPct val="100000"/>
        <a:defRPr lang="x-none" sz="1600" baseline="0">
          <a:solidFill>
            <a:schemeClr val="tx1"/>
          </a:solidFill>
          <a:latin typeface="+mn-lt"/>
          <a:ea typeface="+mn-ea"/>
          <a:cs typeface="+mn-cs"/>
        </a:defRPr>
      </a:lvl1pPr>
      <a:lvl2pPr marL="193675" indent="-192088" algn="l" defTabSz="895350" rtl="0" eaLnBrk="1" fontAlgn="base" hangingPunct="1">
        <a:spcBef>
          <a:spcPct val="0"/>
        </a:spcBef>
        <a:spcAft>
          <a:spcPct val="0"/>
        </a:spcAft>
        <a:buClr>
          <a:schemeClr val="tx2"/>
        </a:buClr>
        <a:buSzPct val="125000"/>
        <a:buFont typeface="Arial" charset="0"/>
        <a:buChar char="▪"/>
        <a:defRPr lang="x-none" sz="1600" baseline="0">
          <a:solidFill>
            <a:schemeClr val="tx1"/>
          </a:solidFill>
          <a:latin typeface="+mn-lt"/>
        </a:defRPr>
      </a:lvl2pPr>
      <a:lvl3pPr marL="457200" indent="-261938" algn="l" defTabSz="895350" rtl="0" eaLnBrk="1" fontAlgn="base" hangingPunct="1">
        <a:spcBef>
          <a:spcPct val="0"/>
        </a:spcBef>
        <a:spcAft>
          <a:spcPct val="0"/>
        </a:spcAft>
        <a:buClr>
          <a:schemeClr val="tx2"/>
        </a:buClr>
        <a:buSzPct val="120000"/>
        <a:buFont typeface="Arial" charset="0"/>
        <a:buChar char="–"/>
        <a:defRPr lang="x-none" sz="1600" baseline="0">
          <a:solidFill>
            <a:schemeClr val="tx1"/>
          </a:solidFill>
          <a:latin typeface="+mn-lt"/>
        </a:defRPr>
      </a:lvl3pPr>
      <a:lvl4pPr marL="614363" indent="-155575" algn="l" defTabSz="895350" rtl="0" eaLnBrk="1" fontAlgn="base" hangingPunct="1">
        <a:spcBef>
          <a:spcPct val="0"/>
        </a:spcBef>
        <a:spcAft>
          <a:spcPct val="0"/>
        </a:spcAft>
        <a:buClr>
          <a:schemeClr val="tx2"/>
        </a:buClr>
        <a:buSzPct val="120000"/>
        <a:buFont typeface="Arial" charset="0"/>
        <a:buChar char="▫"/>
        <a:defRPr lang="x-none" sz="1600" baseline="0">
          <a:solidFill>
            <a:schemeClr val="tx1"/>
          </a:solidFill>
          <a:latin typeface="+mn-lt"/>
        </a:defRPr>
      </a:lvl4pPr>
      <a:lvl5pPr marL="749808" indent="-130175" algn="l" defTabSz="895350" rtl="0" eaLnBrk="1" fontAlgn="base" hangingPunct="1">
        <a:spcBef>
          <a:spcPct val="0"/>
        </a:spcBef>
        <a:spcAft>
          <a:spcPct val="0"/>
        </a:spcAft>
        <a:buClr>
          <a:schemeClr val="tx2"/>
        </a:buClr>
        <a:buSzPct val="89000"/>
        <a:buFont typeface="Arial" charset="0"/>
        <a:buChar char="-"/>
        <a:defRPr lang="x-none" sz="1600" baseline="0">
          <a:solidFill>
            <a:schemeClr val="tx1"/>
          </a:solidFill>
          <a:latin typeface="+mn-lt"/>
        </a:defRPr>
      </a:lvl5pPr>
      <a:lvl6pPr marL="749808" indent="-130175" algn="l" defTabSz="895350" rtl="0" eaLnBrk="1" fontAlgn="base" hangingPunct="1">
        <a:spcBef>
          <a:spcPct val="0"/>
        </a:spcBef>
        <a:spcAft>
          <a:spcPct val="0"/>
        </a:spcAft>
        <a:buClr>
          <a:schemeClr val="tx2"/>
        </a:buClr>
        <a:buSzPct val="89000"/>
        <a:buFont typeface="Arial" charset="0"/>
        <a:buChar char="-"/>
        <a:defRPr lang="x-none" sz="1600" baseline="0">
          <a:solidFill>
            <a:schemeClr val="tx1"/>
          </a:solidFill>
          <a:latin typeface="+mn-lt"/>
        </a:defRPr>
      </a:lvl6pPr>
      <a:lvl7pPr marL="749808" indent="-130175" algn="l" defTabSz="895350" rtl="0" eaLnBrk="1" fontAlgn="base" hangingPunct="1">
        <a:spcBef>
          <a:spcPct val="0"/>
        </a:spcBef>
        <a:spcAft>
          <a:spcPct val="0"/>
        </a:spcAft>
        <a:buClr>
          <a:schemeClr val="tx2"/>
        </a:buClr>
        <a:buSzPct val="89000"/>
        <a:buFont typeface="Arial" charset="0"/>
        <a:buChar char="-"/>
        <a:defRPr lang="x-none" sz="1600" baseline="0">
          <a:solidFill>
            <a:schemeClr val="tx1"/>
          </a:solidFill>
          <a:latin typeface="+mn-lt"/>
        </a:defRPr>
      </a:lvl7pPr>
      <a:lvl8pPr marL="749808" indent="-130175" algn="l" defTabSz="895350" rtl="0" eaLnBrk="1" fontAlgn="base" hangingPunct="1">
        <a:spcBef>
          <a:spcPct val="0"/>
        </a:spcBef>
        <a:spcAft>
          <a:spcPct val="0"/>
        </a:spcAft>
        <a:buClr>
          <a:schemeClr val="tx2"/>
        </a:buClr>
        <a:buSzPct val="89000"/>
        <a:buFont typeface="Arial" charset="0"/>
        <a:buChar char="-"/>
        <a:defRPr lang="x-none" sz="1600" baseline="0">
          <a:solidFill>
            <a:schemeClr val="tx1"/>
          </a:solidFill>
          <a:latin typeface="+mn-lt"/>
        </a:defRPr>
      </a:lvl8pPr>
      <a:lvl9pPr marL="749808" indent="-130175" algn="l" defTabSz="895350" rtl="0" eaLnBrk="1" fontAlgn="base" hangingPunct="1">
        <a:spcBef>
          <a:spcPct val="0"/>
        </a:spcBef>
        <a:spcAft>
          <a:spcPct val="0"/>
        </a:spcAft>
        <a:buClr>
          <a:schemeClr val="tx2"/>
        </a:buClr>
        <a:buSzPct val="89000"/>
        <a:buFont typeface="Arial" charset="0"/>
        <a:buChar char="-"/>
        <a:defRPr lang="x-none" sz="1600" baseline="0">
          <a:solidFill>
            <a:schemeClr val="tx1"/>
          </a:solidFill>
          <a:latin typeface="+mn-lt"/>
        </a:defRPr>
      </a:lvl9pPr>
    </p:bodyStyle>
    <p:otherStyle>
      <a:defPPr>
        <a:defRPr lang="x-none"/>
      </a:defPPr>
      <a:lvl1pPr marL="0" algn="l" defTabSz="914400" rtl="0" eaLnBrk="1" latinLnBrk="0" hangingPunct="1">
        <a:defRPr lang="x-none" sz="1800" kern="1200">
          <a:solidFill>
            <a:schemeClr val="tx1"/>
          </a:solidFill>
          <a:latin typeface="+mn-lt"/>
          <a:ea typeface="+mn-ea"/>
          <a:cs typeface="+mn-cs"/>
        </a:defRPr>
      </a:lvl1pPr>
      <a:lvl2pPr marL="457200" algn="l" defTabSz="914400" rtl="0" eaLnBrk="1" latinLnBrk="0" hangingPunct="1">
        <a:defRPr lang="x-none" sz="1800" kern="1200">
          <a:solidFill>
            <a:schemeClr val="tx1"/>
          </a:solidFill>
          <a:latin typeface="+mn-lt"/>
          <a:ea typeface="+mn-ea"/>
          <a:cs typeface="+mn-cs"/>
        </a:defRPr>
      </a:lvl2pPr>
      <a:lvl3pPr marL="914400" algn="l" defTabSz="914400" rtl="0" eaLnBrk="1" latinLnBrk="0" hangingPunct="1">
        <a:defRPr lang="x-none" sz="1800" kern="1200">
          <a:solidFill>
            <a:schemeClr val="tx1"/>
          </a:solidFill>
          <a:latin typeface="+mn-lt"/>
          <a:ea typeface="+mn-ea"/>
          <a:cs typeface="+mn-cs"/>
        </a:defRPr>
      </a:lvl3pPr>
      <a:lvl4pPr marL="1371600" algn="l" defTabSz="914400" rtl="0" eaLnBrk="1" latinLnBrk="0" hangingPunct="1">
        <a:defRPr lang="x-none" sz="1800" kern="1200">
          <a:solidFill>
            <a:schemeClr val="tx1"/>
          </a:solidFill>
          <a:latin typeface="+mn-lt"/>
          <a:ea typeface="+mn-ea"/>
          <a:cs typeface="+mn-cs"/>
        </a:defRPr>
      </a:lvl4pPr>
      <a:lvl5pPr marL="1828800" algn="l" defTabSz="914400" rtl="0" eaLnBrk="1" latinLnBrk="0" hangingPunct="1">
        <a:defRPr lang="x-none" sz="1800" kern="1200">
          <a:solidFill>
            <a:schemeClr val="tx1"/>
          </a:solidFill>
          <a:latin typeface="+mn-lt"/>
          <a:ea typeface="+mn-ea"/>
          <a:cs typeface="+mn-cs"/>
        </a:defRPr>
      </a:lvl5pPr>
      <a:lvl6pPr marL="2286000" algn="l" defTabSz="914400" rtl="0" eaLnBrk="1" latinLnBrk="0" hangingPunct="1">
        <a:defRPr lang="x-none" sz="1800" kern="1200">
          <a:solidFill>
            <a:schemeClr val="tx1"/>
          </a:solidFill>
          <a:latin typeface="+mn-lt"/>
          <a:ea typeface="+mn-ea"/>
          <a:cs typeface="+mn-cs"/>
        </a:defRPr>
      </a:lvl6pPr>
      <a:lvl7pPr marL="2743200" algn="l" defTabSz="914400" rtl="0" eaLnBrk="1" latinLnBrk="0" hangingPunct="1">
        <a:defRPr lang="x-none" sz="1800" kern="1200">
          <a:solidFill>
            <a:schemeClr val="tx1"/>
          </a:solidFill>
          <a:latin typeface="+mn-lt"/>
          <a:ea typeface="+mn-ea"/>
          <a:cs typeface="+mn-cs"/>
        </a:defRPr>
      </a:lvl7pPr>
      <a:lvl8pPr marL="3200400" algn="l" defTabSz="914400" rtl="0" eaLnBrk="1" latinLnBrk="0" hangingPunct="1">
        <a:defRPr lang="x-none" sz="1800" kern="1200">
          <a:solidFill>
            <a:schemeClr val="tx1"/>
          </a:solidFill>
          <a:latin typeface="+mn-lt"/>
          <a:ea typeface="+mn-ea"/>
          <a:cs typeface="+mn-cs"/>
        </a:defRPr>
      </a:lvl8pPr>
      <a:lvl9pPr marL="3657600" algn="l" defTabSz="914400" rtl="0" eaLnBrk="1" latinLnBrk="0" hangingPunct="1">
        <a:defRPr lang="x-none" sz="1800" kern="1200">
          <a:solidFill>
            <a:schemeClr val="tx1"/>
          </a:solidFill>
          <a:latin typeface="+mn-lt"/>
          <a:ea typeface="+mn-ea"/>
          <a:cs typeface="+mn-cs"/>
        </a:defRPr>
      </a:lvl9pPr>
    </p:otherStyle>
  </p:txStyles>
  <p:extLst>
    <p:ext uri="{27BBF7A9-308A-43DC-89C8-2F10F3537804}">
      <p15:sldGuideLst xmlns:p15="http://schemas.microsoft.com/office/powerpoint/2012/main"/>
    </p:ext>
  </p:extLst>
</p:sldMaster>
</file>

<file path=ppt/slideMasters/slideMaster3.xml><?xml version="1.0" encoding="utf-8"?>
<p:sldMaster xmlns:a="http://schemas.openxmlformats.org/drawingml/2006/main" xmlns:r="http://schemas.openxmlformats.org/officeDocument/2006/relationships" xmlns:p="http://schemas.openxmlformats.org/presentationml/2006/main" preserve="1">
  <p:cSld>
    <p:bg bwMode="auto">
      <p:bgPr>
        <a:solidFill>
          <a:srgbClr val="EAEAEA"/>
        </a:solidFill>
        <a:effectLst/>
      </p:bgPr>
    </p:bg>
    <p:spTree>
      <p:nvGrpSpPr>
        <p:cNvPr id="1" name=""/>
        <p:cNvGrpSpPr/>
        <p:nvPr/>
      </p:nvGrpSpPr>
      <p:grpSpPr>
        <a:xfrm>
          <a:off x="0" y="0"/>
          <a:ext cx="0" cy="0"/>
          <a:chOff x="0" y="0"/>
          <a:chExt cx="0" cy="0"/>
        </a:xfrm>
      </p:grpSpPr>
      <p:graphicFrame>
        <p:nvGraphicFramePr>
          <p:cNvPr id="2" name="Object 1" hidden="1"/>
          <p:cNvGraphicFramePr>
            <a:graphicFrameLocks noChangeAspect="1"/>
          </p:cNvGraphicFramePr>
          <p:nvPr>
            <p:custDataLst>
              <p:tags r:id="rId4"/>
            </p:custDataLst>
          </p:nvPr>
        </p:nvGraphicFramePr>
        <p:xfrm>
          <a:off x="0" y="0"/>
          <a:ext cx="215979" cy="161974"/>
        </p:xfrm>
        <a:graphic>
          <a:graphicData uri="http://schemas.openxmlformats.org/presentationml/2006/ole">
            <mc:AlternateContent xmlns:mc="http://schemas.openxmlformats.org/markup-compatibility/2006">
              <mc:Choice xmlns:v="urn:schemas-microsoft-com:vml" Requires="v">
                <p:oleObj spid="_x0000_s4099" name="think-cell Slide" r:id="rId21" imgW="270" imgH="270" progId="TCLayout.ActiveDocument.1">
                  <p:embed/>
                </p:oleObj>
              </mc:Choice>
              <mc:Fallback>
                <p:oleObj name="think-cell Slide" r:id="rId21" imgW="270" imgH="270" progId="TCLayout.ActiveDocument.1">
                  <p:embed/>
                  <p:pic>
                    <p:nvPicPr>
                      <p:cNvPr id="2" name="Object 1" hidden="1"/>
                      <p:cNvPicPr/>
                      <p:nvPr/>
                    </p:nvPicPr>
                    <p:blipFill>
                      <a:blip r:embed="rId22"/>
                      <a:stretch>
                        <a:fillRect/>
                      </a:stretch>
                    </p:blipFill>
                    <p:spPr>
                      <a:xfrm>
                        <a:off x="0" y="0"/>
                        <a:ext cx="215979" cy="161974"/>
                      </a:xfrm>
                      <a:prstGeom prst="rect">
                        <a:avLst/>
                      </a:prstGeom>
                    </p:spPr>
                  </p:pic>
                </p:oleObj>
              </mc:Fallback>
            </mc:AlternateContent>
          </a:graphicData>
        </a:graphic>
      </p:graphicFrame>
      <p:sp>
        <p:nvSpPr>
          <p:cNvPr id="6" name="Rectangle 5" hidden="1"/>
          <p:cNvSpPr/>
          <p:nvPr>
            <p:custDataLst>
              <p:tags r:id="rId5"/>
            </p:custDataLst>
          </p:nvPr>
        </p:nvSpPr>
        <p:spPr bwMode="auto">
          <a:xfrm>
            <a:off x="0" y="0"/>
            <a:ext cx="215979" cy="161974"/>
          </a:xfrm>
          <a:prstGeom prst="rect">
            <a:avLst/>
          </a:prstGeom>
          <a:solidFill>
            <a:schemeClr val="bg2"/>
          </a:solidFill>
          <a:ln w="9525">
            <a:solidFill>
              <a:schemeClr val="accent6"/>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endParaRPr lang="x-none" sz="1224" dirty="0">
              <a:solidFill>
                <a:srgbClr val="000000"/>
              </a:solidFill>
              <a:sym typeface="Arial" panose="020B0604020202020204" pitchFamily="34" charset="0"/>
            </a:endParaRPr>
          </a:p>
        </p:txBody>
      </p:sp>
      <p:sp>
        <p:nvSpPr>
          <p:cNvPr id="19" name="Title Placeholder 2"/>
          <p:cNvSpPr>
            <a:spLocks noGrp="1" noChangeArrowheads="1"/>
          </p:cNvSpPr>
          <p:nvPr>
            <p:ph type="title"/>
          </p:nvPr>
        </p:nvSpPr>
        <p:spPr bwMode="auto">
          <a:xfrm>
            <a:off x="161987" y="234864"/>
            <a:ext cx="11725484" cy="23083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2"/>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0" tIns="0" rIns="0" bIns="0" numCol="1" anchor="t" anchorCtr="0" compatLnSpc="1">
            <a:prstTxWarp prst="textNoShape">
              <a:avLst/>
            </a:prstTxWarp>
            <a:spAutoFit/>
          </a:bodyPr>
          <a:lstStyle/>
          <a:p>
            <a:pPr lvl="0" latinLnBrk="0"/>
            <a:r>
              <a:rPr lang="en-US" dirty="0"/>
              <a:t>Click to edit Master </a:t>
            </a:r>
            <a:r>
              <a:rPr lang="en-US"/>
              <a:t>title style</a:t>
            </a:r>
            <a:endParaRPr lang="en-US" noProof="0" dirty="0"/>
          </a:p>
        </p:txBody>
      </p:sp>
      <p:sp>
        <p:nvSpPr>
          <p:cNvPr id="10" name="1. On-page tracker" hidden="1"/>
          <p:cNvSpPr>
            <a:spLocks noChangeArrowheads="1"/>
          </p:cNvSpPr>
          <p:nvPr/>
        </p:nvSpPr>
        <p:spPr bwMode="auto">
          <a:xfrm>
            <a:off x="161990" y="77305"/>
            <a:ext cx="368691" cy="9233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r>
              <a:rPr lang="en-US" sz="600" cap="all" baseline="0">
                <a:solidFill>
                  <a:schemeClr val="accent6"/>
                </a:solidFill>
                <a:latin typeface="+mn-lt"/>
                <a:ea typeface="+mn-ea"/>
              </a:rPr>
              <a:t>TRACKER</a:t>
            </a:r>
            <a:endParaRPr lang="en-US" sz="600" cap="all" baseline="0" dirty="0">
              <a:solidFill>
                <a:schemeClr val="accent6"/>
              </a:solidFill>
              <a:latin typeface="+mn-lt"/>
              <a:ea typeface="+mn-ea"/>
            </a:endParaRPr>
          </a:p>
        </p:txBody>
      </p:sp>
      <p:sp>
        <p:nvSpPr>
          <p:cNvPr id="11" name="3. Unit of measure" hidden="1"/>
          <p:cNvSpPr txBox="1">
            <a:spLocks noChangeArrowheads="1"/>
          </p:cNvSpPr>
          <p:nvPr/>
        </p:nvSpPr>
        <p:spPr bwMode="auto">
          <a:xfrm>
            <a:off x="161987" y="566136"/>
            <a:ext cx="11725484" cy="18466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0" tIns="0" rIns="0" bIns="0">
            <a:spAutoFit/>
          </a:bodyPr>
          <a:lstStyle>
            <a:lvl1pPr defTabSz="895350">
              <a:defRPr lang="x-none" sz="2400">
                <a:solidFill>
                  <a:schemeClr val="tx1"/>
                </a:solidFill>
                <a:latin typeface="Arial" charset="0"/>
              </a:defRPr>
            </a:lvl1pPr>
            <a:lvl2pPr marL="447675" defTabSz="895350">
              <a:defRPr lang="x-none" sz="2400">
                <a:solidFill>
                  <a:schemeClr val="tx1"/>
                </a:solidFill>
                <a:latin typeface="Arial" charset="0"/>
              </a:defRPr>
            </a:lvl2pPr>
            <a:lvl3pPr marL="895350" defTabSz="895350">
              <a:defRPr lang="x-none" sz="2400">
                <a:solidFill>
                  <a:schemeClr val="tx1"/>
                </a:solidFill>
                <a:latin typeface="Arial" charset="0"/>
              </a:defRPr>
            </a:lvl3pPr>
            <a:lvl4pPr marL="1344613" defTabSz="895350">
              <a:defRPr lang="x-none" sz="2400">
                <a:solidFill>
                  <a:schemeClr val="tx1"/>
                </a:solidFill>
                <a:latin typeface="Arial" charset="0"/>
              </a:defRPr>
            </a:lvl4pPr>
            <a:lvl5pPr marL="1792288" defTabSz="895350">
              <a:defRPr lang="x-none" sz="2400">
                <a:solidFill>
                  <a:schemeClr val="tx1"/>
                </a:solidFill>
                <a:latin typeface="Arial" charset="0"/>
              </a:defRPr>
            </a:lvl5pPr>
            <a:lvl6pPr marL="2249488" defTabSz="895350" fontAlgn="base">
              <a:spcBef>
                <a:spcPct val="0"/>
              </a:spcBef>
              <a:spcAft>
                <a:spcPct val="0"/>
              </a:spcAft>
              <a:defRPr lang="x-none" sz="2400">
                <a:solidFill>
                  <a:schemeClr val="tx1"/>
                </a:solidFill>
                <a:latin typeface="Arial" charset="0"/>
              </a:defRPr>
            </a:lvl6pPr>
            <a:lvl7pPr marL="2706688" defTabSz="895350" fontAlgn="base">
              <a:spcBef>
                <a:spcPct val="0"/>
              </a:spcBef>
              <a:spcAft>
                <a:spcPct val="0"/>
              </a:spcAft>
              <a:defRPr lang="x-none" sz="2400">
                <a:solidFill>
                  <a:schemeClr val="tx1"/>
                </a:solidFill>
                <a:latin typeface="Arial" charset="0"/>
              </a:defRPr>
            </a:lvl7pPr>
            <a:lvl8pPr marL="3163888" defTabSz="895350" fontAlgn="base">
              <a:spcBef>
                <a:spcPct val="0"/>
              </a:spcBef>
              <a:spcAft>
                <a:spcPct val="0"/>
              </a:spcAft>
              <a:defRPr lang="x-none" sz="2400">
                <a:solidFill>
                  <a:schemeClr val="tx1"/>
                </a:solidFill>
                <a:latin typeface="Arial" charset="0"/>
              </a:defRPr>
            </a:lvl8pPr>
            <a:lvl9pPr marL="3621088" defTabSz="895350" fontAlgn="base">
              <a:spcBef>
                <a:spcPct val="0"/>
              </a:spcBef>
              <a:spcAft>
                <a:spcPct val="0"/>
              </a:spcAft>
              <a:defRPr lang="x-none" sz="2400">
                <a:solidFill>
                  <a:schemeClr val="tx1"/>
                </a:solidFill>
                <a:latin typeface="Arial" charset="0"/>
              </a:defRPr>
            </a:lvl9pPr>
          </a:lstStyle>
          <a:p>
            <a:pPr>
              <a:defRPr lang="x-none"/>
            </a:pPr>
            <a:r>
              <a:rPr lang="en-US" sz="1200" baseline="0">
                <a:solidFill>
                  <a:schemeClr val="accent6"/>
                </a:solidFill>
                <a:latin typeface="+mn-lt"/>
                <a:ea typeface="+mn-ea"/>
              </a:rPr>
              <a:t>Unit of measure</a:t>
            </a:r>
            <a:endParaRPr lang="en-US" sz="1200" baseline="0" dirty="0">
              <a:solidFill>
                <a:schemeClr val="accent6"/>
              </a:solidFill>
              <a:latin typeface="+mn-lt"/>
              <a:ea typeface="+mn-ea"/>
            </a:endParaRPr>
          </a:p>
        </p:txBody>
      </p:sp>
      <p:grpSp>
        <p:nvGrpSpPr>
          <p:cNvPr id="4" name="Slide Elements" hidden="1"/>
          <p:cNvGrpSpPr/>
          <p:nvPr/>
        </p:nvGrpSpPr>
        <p:grpSpPr bwMode="auto">
          <a:xfrm>
            <a:off x="161987" y="6468030"/>
            <a:ext cx="11725484" cy="298041"/>
            <a:chOff x="119063" y="6339275"/>
            <a:chExt cx="8618537" cy="292108"/>
          </a:xfrm>
        </p:grpSpPr>
        <p:sp>
          <p:nvSpPr>
            <p:cNvPr id="13" name="4. Footnote"/>
            <p:cNvSpPr txBox="1">
              <a:spLocks noChangeArrowheads="1"/>
            </p:cNvSpPr>
            <p:nvPr/>
          </p:nvSpPr>
          <p:spPr bwMode="auto">
            <a:xfrm>
              <a:off x="119063" y="6339275"/>
              <a:ext cx="8618537" cy="9049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lIns="0" tIns="0" rIns="0" bIns="0" anchor="b">
              <a:spAutoFit/>
            </a:bodyPr>
            <a:lstStyle>
              <a:lvl1pPr marL="104775" indent="-104775" defTabSz="895350">
                <a:defRPr lang="x-none" sz="2400">
                  <a:solidFill>
                    <a:schemeClr val="tx1"/>
                  </a:solidFill>
                  <a:latin typeface="Arial" charset="0"/>
                </a:defRPr>
              </a:lvl1pPr>
              <a:lvl2pPr marL="1031875" defTabSz="895350">
                <a:defRPr lang="x-none" sz="2400">
                  <a:solidFill>
                    <a:schemeClr val="tx1"/>
                  </a:solidFill>
                  <a:latin typeface="Arial" charset="0"/>
                </a:defRPr>
              </a:lvl2pPr>
              <a:lvl3pPr marL="1217613" defTabSz="895350">
                <a:defRPr lang="x-none" sz="2400">
                  <a:solidFill>
                    <a:schemeClr val="tx1"/>
                  </a:solidFill>
                  <a:latin typeface="Arial" charset="0"/>
                </a:defRPr>
              </a:lvl3pPr>
              <a:lvl4pPr marL="1404938" defTabSz="895350">
                <a:defRPr lang="x-none" sz="2400">
                  <a:solidFill>
                    <a:schemeClr val="tx1"/>
                  </a:solidFill>
                  <a:latin typeface="Arial" charset="0"/>
                </a:defRPr>
              </a:lvl4pPr>
              <a:lvl5pPr marL="1792288" defTabSz="895350">
                <a:defRPr lang="x-none" sz="2400">
                  <a:solidFill>
                    <a:schemeClr val="tx1"/>
                  </a:solidFill>
                  <a:latin typeface="Arial" charset="0"/>
                </a:defRPr>
              </a:lvl5pPr>
              <a:lvl6pPr marL="2249488" defTabSz="895350" fontAlgn="base">
                <a:spcBef>
                  <a:spcPct val="0"/>
                </a:spcBef>
                <a:spcAft>
                  <a:spcPct val="0"/>
                </a:spcAft>
                <a:defRPr lang="x-none" sz="2400">
                  <a:solidFill>
                    <a:schemeClr val="tx1"/>
                  </a:solidFill>
                  <a:latin typeface="Arial" charset="0"/>
                </a:defRPr>
              </a:lvl6pPr>
              <a:lvl7pPr marL="2706688" defTabSz="895350" fontAlgn="base">
                <a:spcBef>
                  <a:spcPct val="0"/>
                </a:spcBef>
                <a:spcAft>
                  <a:spcPct val="0"/>
                </a:spcAft>
                <a:defRPr lang="x-none" sz="2400">
                  <a:solidFill>
                    <a:schemeClr val="tx1"/>
                  </a:solidFill>
                  <a:latin typeface="Arial" charset="0"/>
                </a:defRPr>
              </a:lvl7pPr>
              <a:lvl8pPr marL="3163888" defTabSz="895350" fontAlgn="base">
                <a:spcBef>
                  <a:spcPct val="0"/>
                </a:spcBef>
                <a:spcAft>
                  <a:spcPct val="0"/>
                </a:spcAft>
                <a:defRPr lang="x-none" sz="2400">
                  <a:solidFill>
                    <a:schemeClr val="tx1"/>
                  </a:solidFill>
                  <a:latin typeface="Arial" charset="0"/>
                </a:defRPr>
              </a:lvl8pPr>
              <a:lvl9pPr marL="3621088" defTabSz="895350" fontAlgn="base">
                <a:spcBef>
                  <a:spcPct val="0"/>
                </a:spcBef>
                <a:spcAft>
                  <a:spcPct val="0"/>
                </a:spcAft>
                <a:defRPr lang="x-none" sz="2400">
                  <a:solidFill>
                    <a:schemeClr val="tx1"/>
                  </a:solidFill>
                  <a:latin typeface="Arial" charset="0"/>
                </a:defRPr>
              </a:lvl9pPr>
            </a:lstStyle>
            <a:p>
              <a:pPr marL="64294" indent="-64294">
                <a:defRPr lang="x-none"/>
              </a:pPr>
              <a:r>
                <a:rPr lang="en-US" sz="600" baseline="0">
                  <a:solidFill>
                    <a:srgbClr val="808080"/>
                  </a:solidFill>
                  <a:latin typeface="+mn-lt"/>
                  <a:ea typeface="+mn-ea"/>
                </a:rPr>
                <a:t>1 Footnote</a:t>
              </a:r>
              <a:endParaRPr lang="en-US" sz="600" baseline="0" dirty="0">
                <a:solidFill>
                  <a:srgbClr val="808080"/>
                </a:solidFill>
                <a:latin typeface="+mn-lt"/>
                <a:ea typeface="+mn-ea"/>
              </a:endParaRPr>
            </a:p>
          </p:txBody>
        </p:sp>
        <p:sp>
          <p:nvSpPr>
            <p:cNvPr id="14" name="5. Source"/>
            <p:cNvSpPr>
              <a:spLocks noChangeArrowheads="1"/>
            </p:cNvSpPr>
            <p:nvPr/>
          </p:nvSpPr>
          <p:spPr bwMode="auto">
            <a:xfrm>
              <a:off x="119063" y="6540888"/>
              <a:ext cx="8145203" cy="9049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0" tIns="0" rIns="0" bIns="0" anchor="b">
              <a:spAutoFit/>
            </a:bodyPr>
            <a:lstStyle/>
            <a:p>
              <a:pPr marL="388144" indent="-388144" defTabSz="671513">
                <a:tabLst>
                  <a:tab pos="459581" algn="l"/>
                </a:tabLst>
              </a:pPr>
              <a:r>
                <a:rPr lang="en-US" sz="600" baseline="0">
                  <a:solidFill>
                    <a:srgbClr val="808080"/>
                  </a:solidFill>
                  <a:latin typeface="+mn-lt"/>
                  <a:ea typeface="+mn-ea"/>
                </a:rPr>
                <a:t>SOURCE : Source</a:t>
              </a:r>
              <a:endParaRPr lang="en-US" sz="600" baseline="0" dirty="0">
                <a:solidFill>
                  <a:srgbClr val="808080"/>
                </a:solidFill>
                <a:latin typeface="+mn-lt"/>
                <a:ea typeface="+mn-ea"/>
              </a:endParaRPr>
            </a:p>
          </p:txBody>
        </p:sp>
      </p:grpSp>
      <p:sp>
        <p:nvSpPr>
          <p:cNvPr id="3" name="Text Placeholder 2"/>
          <p:cNvSpPr>
            <a:spLocks noGrp="1"/>
          </p:cNvSpPr>
          <p:nvPr>
            <p:ph type="body" idx="1"/>
          </p:nvPr>
        </p:nvSpPr>
        <p:spPr bwMode="auto">
          <a:xfrm>
            <a:off x="1976208" y="1991016"/>
            <a:ext cx="5853024" cy="923330"/>
          </a:xfrm>
          <a:prstGeom prst="rect">
            <a:avLst/>
          </a:prstGeom>
        </p:spPr>
        <p:txBody>
          <a:bodyPr vert="horz" lIns="0" tIns="0" rIns="0" bIns="0" rtlCol="0">
            <a:spAutoFit/>
          </a:bodyPr>
          <a:lstStyle/>
          <a:p>
            <a:pPr lvl="0" latinLnBrk="0"/>
            <a:r>
              <a:rPr lang="en-US" dirty="0"/>
              <a:t>Click to edit Master text styles</a:t>
            </a:r>
          </a:p>
          <a:p>
            <a:pPr lvl="1" latinLnBrk="0"/>
            <a:r>
              <a:rPr lang="en-US" dirty="0"/>
              <a:t>Second level</a:t>
            </a:r>
          </a:p>
          <a:p>
            <a:pPr lvl="2" latinLnBrk="0"/>
            <a:r>
              <a:rPr lang="en-US" dirty="0"/>
              <a:t>Third level</a:t>
            </a:r>
          </a:p>
          <a:p>
            <a:pPr lvl="3" latinLnBrk="0"/>
            <a:r>
              <a:rPr lang="en-US" dirty="0"/>
              <a:t>Fourth level</a:t>
            </a:r>
          </a:p>
          <a:p>
            <a:pPr lvl="4" latinLnBrk="0"/>
            <a:r>
              <a:rPr lang="en-US"/>
              <a:t>Fifth level</a:t>
            </a:r>
            <a:endParaRPr lang="en-US" dirty="0"/>
          </a:p>
        </p:txBody>
      </p:sp>
      <p:grpSp>
        <p:nvGrpSpPr>
          <p:cNvPr id="15" name="ACET" hidden="1"/>
          <p:cNvGrpSpPr>
            <a:grpSpLocks/>
          </p:cNvGrpSpPr>
          <p:nvPr/>
        </p:nvGrpSpPr>
        <p:grpSpPr bwMode="auto">
          <a:xfrm>
            <a:off x="1976208" y="1414506"/>
            <a:ext cx="5801189" cy="387119"/>
            <a:chOff x="915" y="791"/>
            <a:chExt cx="2686" cy="239"/>
          </a:xfrm>
        </p:grpSpPr>
        <p:cxnSp>
          <p:nvCxnSpPr>
            <p:cNvPr id="16" name="AutoShape 249"/>
            <p:cNvCxnSpPr>
              <a:cxnSpLocks noChangeShapeType="1"/>
              <a:stCxn id="18" idx="4"/>
              <a:endCxn id="18" idx="6"/>
            </p:cNvCxnSpPr>
            <p:nvPr/>
          </p:nvCxnSpPr>
          <p:spPr bwMode="auto">
            <a:xfrm>
              <a:off x="915" y="1030"/>
              <a:ext cx="2686" cy="0"/>
            </a:xfrm>
            <a:prstGeom prst="straightConnector1">
              <a:avLst/>
            </a:prstGeom>
            <a:noFill/>
            <a:ln w="9525">
              <a:solidFill>
                <a:schemeClr val="accent6"/>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cxnSp>
        <p:sp>
          <p:nvSpPr>
            <p:cNvPr id="18" name="AutoShape 250"/>
            <p:cNvSpPr>
              <a:spLocks noChangeArrowheads="1"/>
            </p:cNvSpPr>
            <p:nvPr/>
          </p:nvSpPr>
          <p:spPr bwMode="auto">
            <a:xfrm>
              <a:off x="915" y="791"/>
              <a:ext cx="2686" cy="239"/>
            </a:xfrm>
            <a:prstGeom prst="leftRightArrow">
              <a:avLst>
                <a:gd name="adj1" fmla="val 100000"/>
                <a:gd name="adj2" fmla="val 0"/>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lIns="0" tIns="0" rIns="0" bIns="18288" anchor="b">
              <a:spAutoFit/>
            </a:bodyPr>
            <a:lstStyle/>
            <a:p>
              <a:r>
                <a:rPr lang="en-US" sz="1200" b="1" baseline="0">
                  <a:solidFill>
                    <a:srgbClr val="000000"/>
                  </a:solidFill>
                  <a:latin typeface="+mn-lt"/>
                  <a:ea typeface="+mn-ea"/>
                </a:rPr>
                <a:t>Title</a:t>
              </a:r>
            </a:p>
            <a:p>
              <a:r>
                <a:rPr lang="en-US" sz="1200" baseline="0">
                  <a:solidFill>
                    <a:srgbClr val="808080"/>
                  </a:solidFill>
                  <a:latin typeface="+mn-lt"/>
                  <a:ea typeface="+mn-ea"/>
                </a:rPr>
                <a:t>Unit of measure</a:t>
              </a:r>
              <a:endParaRPr lang="en-US" sz="1200" baseline="0" dirty="0">
                <a:solidFill>
                  <a:srgbClr val="808080"/>
                </a:solidFill>
                <a:latin typeface="+mn-lt"/>
                <a:ea typeface="+mn-ea"/>
              </a:endParaRPr>
            </a:p>
          </p:txBody>
        </p:sp>
      </p:grpSp>
      <p:grpSp>
        <p:nvGrpSpPr>
          <p:cNvPr id="17" name="McKSticker" hidden="1"/>
          <p:cNvGrpSpPr/>
          <p:nvPr/>
        </p:nvGrpSpPr>
        <p:grpSpPr bwMode="auto">
          <a:xfrm>
            <a:off x="11526362" y="291558"/>
            <a:ext cx="361125" cy="120033"/>
            <a:chOff x="8475341" y="285750"/>
            <a:chExt cx="265436" cy="117644"/>
          </a:xfrm>
        </p:grpSpPr>
        <p:sp>
          <p:nvSpPr>
            <p:cNvPr id="20" name="StickerRectangle"/>
            <p:cNvSpPr>
              <a:spLocks noChangeArrowheads="1"/>
            </p:cNvSpPr>
            <p:nvPr/>
          </p:nvSpPr>
          <p:spPr bwMode="auto">
            <a:xfrm>
              <a:off x="8475341" y="285750"/>
              <a:ext cx="265436" cy="117644"/>
            </a:xfrm>
            <a:prstGeom prst="leftRightArrow">
              <a:avLst>
                <a:gd name="adj1" fmla="val 100000"/>
                <a:gd name="adj2" fmla="val 0"/>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27432" tIns="0" rIns="0" bIns="27432">
              <a:spAutoFit/>
            </a:bodyPr>
            <a:lstStyle/>
            <a:p>
              <a:pPr algn="r" defTabSz="671513">
                <a:buClr>
                  <a:srgbClr val="002960"/>
                </a:buClr>
              </a:pPr>
              <a:r>
                <a:rPr lang="en-US" sz="600" baseline="0">
                  <a:solidFill>
                    <a:schemeClr val="accent6"/>
                  </a:solidFill>
                  <a:latin typeface="+mn-lt"/>
                  <a:ea typeface="+mn-ea"/>
                </a:rPr>
                <a:t>STICKER</a:t>
              </a:r>
              <a:endParaRPr lang="en-US" sz="600" baseline="0" dirty="0">
                <a:solidFill>
                  <a:schemeClr val="accent6"/>
                </a:solidFill>
                <a:latin typeface="+mn-lt"/>
                <a:ea typeface="+mn-ea"/>
              </a:endParaRPr>
            </a:p>
          </p:txBody>
        </p:sp>
        <p:cxnSp>
          <p:nvCxnSpPr>
            <p:cNvPr id="21" name="AutoShape 31"/>
            <p:cNvCxnSpPr>
              <a:cxnSpLocks noChangeShapeType="1"/>
              <a:stCxn id="20" idx="2"/>
              <a:endCxn id="20" idx="4"/>
            </p:cNvCxnSpPr>
            <p:nvPr/>
          </p:nvCxnSpPr>
          <p:spPr bwMode="auto">
            <a:xfrm>
              <a:off x="8475341" y="285750"/>
              <a:ext cx="0" cy="117644"/>
            </a:xfrm>
            <a:prstGeom prst="straightConnector1">
              <a:avLst/>
            </a:prstGeom>
            <a:noFill/>
            <a:ln w="9525">
              <a:solidFill>
                <a:schemeClr val="accent6"/>
              </a:solidFill>
              <a:round/>
              <a:headEnd/>
              <a:tailEnd/>
            </a:ln>
            <a:extLst>
              <a:ext uri="{909E8E84-426E-40DD-AFC4-6F175D3DCCD1}">
                <a14:hiddenFill xmlns:a14="http://schemas.microsoft.com/office/drawing/2010/main">
                  <a:noFill/>
                </a14:hiddenFill>
              </a:ext>
            </a:extLst>
          </p:spPr>
        </p:cxnSp>
        <p:cxnSp>
          <p:nvCxnSpPr>
            <p:cNvPr id="22" name="AutoShape 32"/>
            <p:cNvCxnSpPr>
              <a:cxnSpLocks noChangeShapeType="1"/>
              <a:stCxn id="20" idx="4"/>
              <a:endCxn id="20" idx="6"/>
            </p:cNvCxnSpPr>
            <p:nvPr/>
          </p:nvCxnSpPr>
          <p:spPr bwMode="auto">
            <a:xfrm>
              <a:off x="8475341" y="403394"/>
              <a:ext cx="265436" cy="0"/>
            </a:xfrm>
            <a:prstGeom prst="straightConnector1">
              <a:avLst/>
            </a:prstGeom>
            <a:noFill/>
            <a:ln w="25400">
              <a:solidFill>
                <a:schemeClr val="accent6"/>
              </a:solidFill>
              <a:round/>
              <a:headEnd/>
              <a:tailEnd/>
            </a:ln>
            <a:extLst>
              <a:ext uri="{909E8E84-426E-40DD-AFC4-6F175D3DCCD1}">
                <a14:hiddenFill xmlns:a14="http://schemas.microsoft.com/office/drawing/2010/main">
                  <a:noFill/>
                </a14:hiddenFill>
              </a:ext>
            </a:extLst>
          </p:spPr>
        </p:cxnSp>
      </p:grpSp>
      <p:sp>
        <p:nvSpPr>
          <p:cNvPr id="23" name="doc id"/>
          <p:cNvSpPr>
            <a:spLocks noChangeArrowheads="1"/>
          </p:cNvSpPr>
          <p:nvPr/>
        </p:nvSpPr>
        <p:spPr bwMode="auto">
          <a:xfrm>
            <a:off x="10995479" y="51833"/>
            <a:ext cx="894152" cy="12472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lstStyle/>
          <a:p>
            <a:pPr algn="r" defTabSz="671513" eaLnBrk="1"/>
            <a:endParaRPr lang="en-US" sz="600" baseline="0" dirty="0">
              <a:solidFill>
                <a:srgbClr val="808080"/>
              </a:solidFill>
              <a:latin typeface="+mn-lt"/>
              <a:ea typeface="+mn-ea"/>
            </a:endParaRPr>
          </a:p>
        </p:txBody>
      </p:sp>
      <p:grpSp>
        <p:nvGrpSpPr>
          <p:cNvPr id="26" name="LegendBoxes" hidden="1"/>
          <p:cNvGrpSpPr/>
          <p:nvPr/>
        </p:nvGrpSpPr>
        <p:grpSpPr bwMode="auto">
          <a:xfrm>
            <a:off x="10768441" y="285077"/>
            <a:ext cx="730287" cy="1004242"/>
            <a:chOff x="7835905" y="279400"/>
            <a:chExt cx="536780" cy="984251"/>
          </a:xfrm>
        </p:grpSpPr>
        <p:sp>
          <p:nvSpPr>
            <p:cNvPr id="27" name="RectangleLegend1"/>
            <p:cNvSpPr>
              <a:spLocks noChangeArrowheads="1"/>
            </p:cNvSpPr>
            <p:nvPr/>
          </p:nvSpPr>
          <p:spPr bwMode="auto">
            <a:xfrm>
              <a:off x="7835905" y="290513"/>
              <a:ext cx="165100" cy="160338"/>
            </a:xfrm>
            <a:prstGeom prst="rect">
              <a:avLst/>
            </a:prstGeom>
            <a:solidFill>
              <a:schemeClr val="accent1"/>
            </a:solidFill>
            <a:ln w="9525">
              <a:solidFill>
                <a:schemeClr val="accent6"/>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224" baseline="0" dirty="0">
                <a:latin typeface="+mn-lt"/>
                <a:ea typeface="+mn-ea"/>
              </a:endParaRPr>
            </a:p>
          </p:txBody>
        </p:sp>
        <p:sp>
          <p:nvSpPr>
            <p:cNvPr id="28" name="RectangleLegend2"/>
            <p:cNvSpPr>
              <a:spLocks noChangeArrowheads="1"/>
            </p:cNvSpPr>
            <p:nvPr/>
          </p:nvSpPr>
          <p:spPr bwMode="auto">
            <a:xfrm>
              <a:off x="7835905" y="560388"/>
              <a:ext cx="165100" cy="160338"/>
            </a:xfrm>
            <a:prstGeom prst="rect">
              <a:avLst/>
            </a:prstGeom>
            <a:solidFill>
              <a:schemeClr val="accent2"/>
            </a:solidFill>
            <a:ln w="9525">
              <a:solidFill>
                <a:schemeClr val="accent6"/>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224" baseline="0" dirty="0">
                <a:latin typeface="+mn-lt"/>
                <a:ea typeface="+mn-ea"/>
              </a:endParaRPr>
            </a:p>
          </p:txBody>
        </p:sp>
        <p:sp>
          <p:nvSpPr>
            <p:cNvPr id="29" name="RectangleLegend3"/>
            <p:cNvSpPr>
              <a:spLocks noChangeArrowheads="1"/>
            </p:cNvSpPr>
            <p:nvPr/>
          </p:nvSpPr>
          <p:spPr bwMode="auto">
            <a:xfrm>
              <a:off x="7835905" y="831851"/>
              <a:ext cx="165100" cy="160338"/>
            </a:xfrm>
            <a:prstGeom prst="rect">
              <a:avLst/>
            </a:prstGeom>
            <a:solidFill>
              <a:schemeClr val="accent3"/>
            </a:solidFill>
            <a:ln w="9525">
              <a:solidFill>
                <a:schemeClr val="accent6"/>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224" baseline="0" dirty="0">
                <a:latin typeface="+mn-lt"/>
                <a:ea typeface="+mn-ea"/>
              </a:endParaRPr>
            </a:p>
          </p:txBody>
        </p:sp>
        <p:sp>
          <p:nvSpPr>
            <p:cNvPr id="30" name="RectangleLegend4"/>
            <p:cNvSpPr>
              <a:spLocks noChangeArrowheads="1"/>
            </p:cNvSpPr>
            <p:nvPr/>
          </p:nvSpPr>
          <p:spPr bwMode="auto">
            <a:xfrm>
              <a:off x="7835905" y="1103313"/>
              <a:ext cx="165100" cy="160338"/>
            </a:xfrm>
            <a:prstGeom prst="rect">
              <a:avLst/>
            </a:prstGeom>
            <a:solidFill>
              <a:schemeClr val="accent4"/>
            </a:solidFill>
            <a:ln w="9525">
              <a:solidFill>
                <a:schemeClr val="accent6"/>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224" baseline="0" dirty="0">
                <a:latin typeface="+mn-lt"/>
                <a:ea typeface="+mn-ea"/>
              </a:endParaRPr>
            </a:p>
          </p:txBody>
        </p:sp>
        <p:sp>
          <p:nvSpPr>
            <p:cNvPr id="31" name="Legend1"/>
            <p:cNvSpPr>
              <a:spLocks noChangeArrowheads="1"/>
            </p:cNvSpPr>
            <p:nvPr/>
          </p:nvSpPr>
          <p:spPr bwMode="auto">
            <a:xfrm>
              <a:off x="8089905" y="279400"/>
              <a:ext cx="282780" cy="13574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671513">
                <a:buClr>
                  <a:schemeClr val="tx2"/>
                </a:buClr>
              </a:pPr>
              <a:r>
                <a:rPr lang="en-US" sz="900" baseline="0">
                  <a:latin typeface="+mn-lt"/>
                  <a:ea typeface="+mn-ea"/>
                </a:rPr>
                <a:t>Legend</a:t>
              </a:r>
              <a:endParaRPr lang="en-US" sz="900" baseline="0" dirty="0">
                <a:latin typeface="+mn-lt"/>
                <a:ea typeface="+mn-ea"/>
              </a:endParaRPr>
            </a:p>
          </p:txBody>
        </p:sp>
        <p:sp>
          <p:nvSpPr>
            <p:cNvPr id="32" name="Legend2"/>
            <p:cNvSpPr>
              <a:spLocks noChangeArrowheads="1"/>
            </p:cNvSpPr>
            <p:nvPr/>
          </p:nvSpPr>
          <p:spPr bwMode="auto">
            <a:xfrm>
              <a:off x="8089905" y="549275"/>
              <a:ext cx="282780" cy="13574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671513">
                <a:buClr>
                  <a:schemeClr val="tx2"/>
                </a:buClr>
              </a:pPr>
              <a:r>
                <a:rPr lang="en-US" sz="900" baseline="0">
                  <a:latin typeface="+mn-lt"/>
                  <a:ea typeface="+mn-ea"/>
                </a:rPr>
                <a:t>Legend</a:t>
              </a:r>
              <a:endParaRPr lang="en-US" sz="900" baseline="0" dirty="0">
                <a:latin typeface="+mn-lt"/>
                <a:ea typeface="+mn-ea"/>
              </a:endParaRPr>
            </a:p>
          </p:txBody>
        </p:sp>
        <p:sp>
          <p:nvSpPr>
            <p:cNvPr id="33" name="Legend3"/>
            <p:cNvSpPr>
              <a:spLocks noChangeArrowheads="1"/>
            </p:cNvSpPr>
            <p:nvPr/>
          </p:nvSpPr>
          <p:spPr bwMode="auto">
            <a:xfrm>
              <a:off x="8089905" y="820738"/>
              <a:ext cx="282780" cy="13574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671513">
                <a:buClr>
                  <a:schemeClr val="tx2"/>
                </a:buClr>
              </a:pPr>
              <a:r>
                <a:rPr lang="en-US" sz="900" baseline="0">
                  <a:latin typeface="+mn-lt"/>
                  <a:ea typeface="+mn-ea"/>
                </a:rPr>
                <a:t>Legend</a:t>
              </a:r>
              <a:endParaRPr lang="en-US" sz="900" baseline="0" dirty="0">
                <a:latin typeface="+mn-lt"/>
                <a:ea typeface="+mn-ea"/>
              </a:endParaRPr>
            </a:p>
          </p:txBody>
        </p:sp>
        <p:sp>
          <p:nvSpPr>
            <p:cNvPr id="34" name="Legend4"/>
            <p:cNvSpPr>
              <a:spLocks noChangeArrowheads="1"/>
            </p:cNvSpPr>
            <p:nvPr/>
          </p:nvSpPr>
          <p:spPr bwMode="auto">
            <a:xfrm>
              <a:off x="8089905" y="1092201"/>
              <a:ext cx="282780" cy="13574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671513">
                <a:buClr>
                  <a:schemeClr val="tx2"/>
                </a:buClr>
              </a:pPr>
              <a:r>
                <a:rPr lang="en-US" sz="900" baseline="0">
                  <a:latin typeface="+mn-lt"/>
                  <a:ea typeface="+mn-ea"/>
                </a:rPr>
                <a:t>Legend</a:t>
              </a:r>
              <a:endParaRPr lang="en-US" sz="900" baseline="0" dirty="0">
                <a:latin typeface="+mn-lt"/>
                <a:ea typeface="+mn-ea"/>
              </a:endParaRPr>
            </a:p>
          </p:txBody>
        </p:sp>
      </p:grpSp>
      <p:grpSp>
        <p:nvGrpSpPr>
          <p:cNvPr id="35" name="LegendLines" hidden="1"/>
          <p:cNvGrpSpPr/>
          <p:nvPr/>
        </p:nvGrpSpPr>
        <p:grpSpPr bwMode="auto">
          <a:xfrm>
            <a:off x="10349675" y="285077"/>
            <a:ext cx="1149285" cy="695693"/>
            <a:chOff x="7540629" y="279400"/>
            <a:chExt cx="844756" cy="681843"/>
          </a:xfrm>
        </p:grpSpPr>
        <p:sp>
          <p:nvSpPr>
            <p:cNvPr id="36" name="LineLegend1"/>
            <p:cNvSpPr>
              <a:spLocks noChangeShapeType="1"/>
            </p:cNvSpPr>
            <p:nvPr/>
          </p:nvSpPr>
          <p:spPr bwMode="auto">
            <a:xfrm>
              <a:off x="7540629" y="369888"/>
              <a:ext cx="457200" cy="0"/>
            </a:xfrm>
            <a:prstGeom prst="line">
              <a:avLst/>
            </a:prstGeom>
            <a:noFill/>
            <a:ln w="28575">
              <a:solidFill>
                <a:schemeClr val="accent3"/>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a:endParaRPr lang="en-US" sz="1224" baseline="0" dirty="0">
                <a:latin typeface="+mn-lt"/>
                <a:ea typeface="+mn-ea"/>
              </a:endParaRPr>
            </a:p>
          </p:txBody>
        </p:sp>
        <p:sp>
          <p:nvSpPr>
            <p:cNvPr id="37" name="LineLegend2"/>
            <p:cNvSpPr>
              <a:spLocks noChangeShapeType="1"/>
            </p:cNvSpPr>
            <p:nvPr/>
          </p:nvSpPr>
          <p:spPr bwMode="auto">
            <a:xfrm>
              <a:off x="7540629" y="638175"/>
              <a:ext cx="457200" cy="0"/>
            </a:xfrm>
            <a:prstGeom prst="line">
              <a:avLst/>
            </a:prstGeom>
            <a:noFill/>
            <a:ln w="28575">
              <a:solidFill>
                <a:schemeClr val="accent3"/>
              </a:solidFill>
              <a:prstDash val="dash"/>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a:endParaRPr lang="en-US" sz="1224" baseline="0" dirty="0">
                <a:latin typeface="+mn-lt"/>
                <a:ea typeface="+mn-ea"/>
              </a:endParaRPr>
            </a:p>
          </p:txBody>
        </p:sp>
        <p:sp>
          <p:nvSpPr>
            <p:cNvPr id="38" name="LineLegend3"/>
            <p:cNvSpPr>
              <a:spLocks noChangeShapeType="1"/>
            </p:cNvSpPr>
            <p:nvPr/>
          </p:nvSpPr>
          <p:spPr bwMode="auto">
            <a:xfrm>
              <a:off x="7540629" y="915988"/>
              <a:ext cx="457200" cy="0"/>
            </a:xfrm>
            <a:prstGeom prst="line">
              <a:avLst/>
            </a:prstGeom>
            <a:noFill/>
            <a:ln w="28575">
              <a:solidFill>
                <a:schemeClr val="accent3"/>
              </a:solidFill>
              <a:prstDash val="sysDot"/>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a:endParaRPr lang="en-US" sz="1224" baseline="0" dirty="0">
                <a:latin typeface="+mn-lt"/>
                <a:ea typeface="+mn-ea"/>
              </a:endParaRPr>
            </a:p>
          </p:txBody>
        </p:sp>
        <p:sp>
          <p:nvSpPr>
            <p:cNvPr id="39" name="Legend1"/>
            <p:cNvSpPr>
              <a:spLocks noChangeArrowheads="1"/>
            </p:cNvSpPr>
            <p:nvPr/>
          </p:nvSpPr>
          <p:spPr bwMode="auto">
            <a:xfrm>
              <a:off x="8102604" y="279400"/>
              <a:ext cx="282781" cy="13574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671513">
                <a:buClr>
                  <a:schemeClr val="tx2"/>
                </a:buClr>
              </a:pPr>
              <a:r>
                <a:rPr lang="en-US" sz="900" baseline="0">
                  <a:latin typeface="+mn-lt"/>
                  <a:ea typeface="+mn-ea"/>
                </a:rPr>
                <a:t>Legend</a:t>
              </a:r>
              <a:endParaRPr lang="en-US" sz="900" baseline="0" dirty="0">
                <a:latin typeface="+mn-lt"/>
                <a:ea typeface="+mn-ea"/>
              </a:endParaRPr>
            </a:p>
          </p:txBody>
        </p:sp>
        <p:sp>
          <p:nvSpPr>
            <p:cNvPr id="40" name="Legend2"/>
            <p:cNvSpPr>
              <a:spLocks noChangeArrowheads="1"/>
            </p:cNvSpPr>
            <p:nvPr/>
          </p:nvSpPr>
          <p:spPr bwMode="auto">
            <a:xfrm>
              <a:off x="8102604" y="546100"/>
              <a:ext cx="282781" cy="13574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671513">
                <a:buClr>
                  <a:schemeClr val="tx2"/>
                </a:buClr>
              </a:pPr>
              <a:r>
                <a:rPr lang="en-US" sz="900" baseline="0">
                  <a:latin typeface="+mn-lt"/>
                  <a:ea typeface="+mn-ea"/>
                </a:rPr>
                <a:t>Legend</a:t>
              </a:r>
              <a:endParaRPr lang="en-US" sz="900" baseline="0" dirty="0">
                <a:latin typeface="+mn-lt"/>
                <a:ea typeface="+mn-ea"/>
              </a:endParaRPr>
            </a:p>
          </p:txBody>
        </p:sp>
        <p:sp>
          <p:nvSpPr>
            <p:cNvPr id="41" name="Legend3"/>
            <p:cNvSpPr>
              <a:spLocks noChangeArrowheads="1"/>
            </p:cNvSpPr>
            <p:nvPr/>
          </p:nvSpPr>
          <p:spPr bwMode="auto">
            <a:xfrm>
              <a:off x="8102604" y="825501"/>
              <a:ext cx="282781" cy="13574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671513">
                <a:buClr>
                  <a:schemeClr val="tx2"/>
                </a:buClr>
              </a:pPr>
              <a:r>
                <a:rPr lang="en-US" sz="900" baseline="0">
                  <a:latin typeface="+mn-lt"/>
                  <a:ea typeface="+mn-ea"/>
                </a:rPr>
                <a:t>Legend</a:t>
              </a:r>
              <a:endParaRPr lang="en-US" sz="900" baseline="0" dirty="0">
                <a:latin typeface="+mn-lt"/>
                <a:ea typeface="+mn-ea"/>
              </a:endParaRPr>
            </a:p>
          </p:txBody>
        </p:sp>
      </p:grpSp>
      <p:grpSp>
        <p:nvGrpSpPr>
          <p:cNvPr id="42" name="LegendMoons" hidden="1"/>
          <p:cNvGrpSpPr/>
          <p:nvPr/>
        </p:nvGrpSpPr>
        <p:grpSpPr bwMode="auto">
          <a:xfrm>
            <a:off x="10677742" y="255920"/>
            <a:ext cx="820997" cy="1333054"/>
            <a:chOff x="7769225" y="250825"/>
            <a:chExt cx="603455" cy="1306516"/>
          </a:xfrm>
        </p:grpSpPr>
        <p:grpSp>
          <p:nvGrpSpPr>
            <p:cNvPr id="43" name="MoonLegend1"/>
            <p:cNvGrpSpPr>
              <a:grpSpLocks noChangeAspect="1"/>
            </p:cNvGrpSpPr>
            <p:nvPr>
              <p:custDataLst>
                <p:tags r:id="rId6"/>
              </p:custDataLst>
            </p:nvPr>
          </p:nvGrpSpPr>
          <p:grpSpPr bwMode="auto">
            <a:xfrm>
              <a:off x="7769225" y="250825"/>
              <a:ext cx="209550" cy="209551"/>
              <a:chOff x="4533" y="183"/>
              <a:chExt cx="144" cy="144"/>
            </a:xfrm>
          </p:grpSpPr>
          <p:sp>
            <p:nvSpPr>
              <p:cNvPr id="61" name="Oval 38"/>
              <p:cNvSpPr>
                <a:spLocks noChangeAspect="1" noChangeArrowheads="1"/>
              </p:cNvSpPr>
              <p:nvPr>
                <p:custDataLst>
                  <p:tags r:id="rId19"/>
                </p:custDataLst>
              </p:nvPr>
            </p:nvSpPr>
            <p:spPr bwMode="auto">
              <a:xfrm>
                <a:off x="4533" y="183"/>
                <a:ext cx="144" cy="144"/>
              </a:xfrm>
              <a:prstGeom prst="ellipse">
                <a:avLst/>
              </a:prstGeom>
              <a:solidFill>
                <a:schemeClr val="accent1"/>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224" baseline="0" dirty="0">
                  <a:latin typeface="+mn-lt"/>
                  <a:ea typeface="+mn-ea"/>
                </a:endParaRPr>
              </a:p>
            </p:txBody>
          </p:sp>
          <p:sp>
            <p:nvSpPr>
              <p:cNvPr id="62" name="Arc 39"/>
              <p:cNvSpPr>
                <a:spLocks noChangeAspect="1"/>
              </p:cNvSpPr>
              <p:nvPr>
                <p:custDataLst>
                  <p:tags r:id="rId20"/>
                </p:custDataLst>
              </p:nvPr>
            </p:nvSpPr>
            <p:spPr bwMode="auto">
              <a:xfrm>
                <a:off x="4533" y="183"/>
                <a:ext cx="144" cy="144"/>
              </a:xfrm>
              <a:prstGeom prst="arc">
                <a:avLst>
                  <a:gd name="adj1" fmla="val 16200000"/>
                  <a:gd name="adj2" fmla="val 5400000"/>
                </a:avLst>
              </a:prstGeom>
              <a:solidFill>
                <a:schemeClr val="accent4"/>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224" baseline="0" dirty="0">
                  <a:latin typeface="+mn-lt"/>
                  <a:ea typeface="+mn-ea"/>
                </a:endParaRPr>
              </a:p>
            </p:txBody>
          </p:sp>
        </p:grpSp>
        <p:grpSp>
          <p:nvGrpSpPr>
            <p:cNvPr id="44" name="MoonLegend2"/>
            <p:cNvGrpSpPr>
              <a:grpSpLocks noChangeAspect="1"/>
            </p:cNvGrpSpPr>
            <p:nvPr>
              <p:custDataLst>
                <p:tags r:id="rId7"/>
              </p:custDataLst>
            </p:nvPr>
          </p:nvGrpSpPr>
          <p:grpSpPr bwMode="auto">
            <a:xfrm>
              <a:off x="7769225" y="525066"/>
              <a:ext cx="209550" cy="209551"/>
              <a:chOff x="1694" y="2044"/>
              <a:chExt cx="160" cy="160"/>
            </a:xfrm>
          </p:grpSpPr>
          <p:sp>
            <p:nvSpPr>
              <p:cNvPr id="59" name="Oval 41"/>
              <p:cNvSpPr>
                <a:spLocks noChangeAspect="1" noChangeArrowheads="1"/>
              </p:cNvSpPr>
              <p:nvPr>
                <p:custDataLst>
                  <p:tags r:id="rId17"/>
                </p:custDataLst>
              </p:nvPr>
            </p:nvSpPr>
            <p:spPr bwMode="auto">
              <a:xfrm>
                <a:off x="1694" y="2044"/>
                <a:ext cx="160" cy="160"/>
              </a:xfrm>
              <a:prstGeom prst="ellipse">
                <a:avLst/>
              </a:prstGeom>
              <a:solidFill>
                <a:schemeClr val="accent1"/>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224" baseline="0" dirty="0">
                  <a:latin typeface="+mn-lt"/>
                  <a:ea typeface="+mn-ea"/>
                </a:endParaRPr>
              </a:p>
            </p:txBody>
          </p:sp>
          <p:sp>
            <p:nvSpPr>
              <p:cNvPr id="60" name="Arc 42"/>
              <p:cNvSpPr>
                <a:spLocks noChangeAspect="1"/>
              </p:cNvSpPr>
              <p:nvPr>
                <p:custDataLst>
                  <p:tags r:id="rId18"/>
                </p:custDataLst>
              </p:nvPr>
            </p:nvSpPr>
            <p:spPr bwMode="auto">
              <a:xfrm>
                <a:off x="1694" y="2044"/>
                <a:ext cx="160" cy="160"/>
              </a:xfrm>
              <a:prstGeom prst="arc">
                <a:avLst/>
              </a:prstGeom>
              <a:solidFill>
                <a:schemeClr val="accent4"/>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224" baseline="0" dirty="0">
                  <a:latin typeface="+mn-lt"/>
                  <a:ea typeface="+mn-ea"/>
                </a:endParaRPr>
              </a:p>
            </p:txBody>
          </p:sp>
        </p:grpSp>
        <p:grpSp>
          <p:nvGrpSpPr>
            <p:cNvPr id="45" name="MoonLegend4"/>
            <p:cNvGrpSpPr>
              <a:grpSpLocks noChangeAspect="1"/>
            </p:cNvGrpSpPr>
            <p:nvPr>
              <p:custDataLst>
                <p:tags r:id="rId8"/>
              </p:custDataLst>
            </p:nvPr>
          </p:nvGrpSpPr>
          <p:grpSpPr bwMode="auto">
            <a:xfrm>
              <a:off x="7769225" y="1073548"/>
              <a:ext cx="209550" cy="209551"/>
              <a:chOff x="4495" y="1198"/>
              <a:chExt cx="160" cy="160"/>
            </a:xfrm>
          </p:grpSpPr>
          <p:sp>
            <p:nvSpPr>
              <p:cNvPr id="57" name="Oval 47"/>
              <p:cNvSpPr>
                <a:spLocks noChangeAspect="1" noChangeArrowheads="1"/>
              </p:cNvSpPr>
              <p:nvPr>
                <p:custDataLst>
                  <p:tags r:id="rId15"/>
                </p:custDataLst>
              </p:nvPr>
            </p:nvSpPr>
            <p:spPr bwMode="auto">
              <a:xfrm>
                <a:off x="4495" y="1198"/>
                <a:ext cx="160" cy="160"/>
              </a:xfrm>
              <a:prstGeom prst="ellipse">
                <a:avLst/>
              </a:prstGeom>
              <a:solidFill>
                <a:schemeClr val="accent1"/>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224" baseline="0" dirty="0">
                  <a:latin typeface="+mn-lt"/>
                  <a:ea typeface="+mn-ea"/>
                </a:endParaRPr>
              </a:p>
            </p:txBody>
          </p:sp>
          <p:sp>
            <p:nvSpPr>
              <p:cNvPr id="58" name="Arc 48"/>
              <p:cNvSpPr>
                <a:spLocks noChangeAspect="1"/>
              </p:cNvSpPr>
              <p:nvPr>
                <p:custDataLst>
                  <p:tags r:id="rId16"/>
                </p:custDataLst>
              </p:nvPr>
            </p:nvSpPr>
            <p:spPr bwMode="auto">
              <a:xfrm>
                <a:off x="4495" y="1198"/>
                <a:ext cx="160" cy="160"/>
              </a:xfrm>
              <a:prstGeom prst="arc">
                <a:avLst>
                  <a:gd name="adj1" fmla="val 16200000"/>
                  <a:gd name="adj2" fmla="val 10800000"/>
                </a:avLst>
              </a:prstGeom>
              <a:solidFill>
                <a:schemeClr val="accent4"/>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224" baseline="0" dirty="0">
                  <a:latin typeface="+mn-lt"/>
                  <a:ea typeface="+mn-ea"/>
                </a:endParaRPr>
              </a:p>
            </p:txBody>
          </p:sp>
        </p:grpSp>
        <p:grpSp>
          <p:nvGrpSpPr>
            <p:cNvPr id="46" name="MoonLegend5"/>
            <p:cNvGrpSpPr>
              <a:grpSpLocks noChangeAspect="1"/>
            </p:cNvGrpSpPr>
            <p:nvPr>
              <p:custDataLst>
                <p:tags r:id="rId9"/>
              </p:custDataLst>
            </p:nvPr>
          </p:nvGrpSpPr>
          <p:grpSpPr bwMode="auto">
            <a:xfrm>
              <a:off x="7769225" y="1347790"/>
              <a:ext cx="209550" cy="209551"/>
              <a:chOff x="4495" y="1440"/>
              <a:chExt cx="160" cy="160"/>
            </a:xfrm>
          </p:grpSpPr>
          <p:sp>
            <p:nvSpPr>
              <p:cNvPr id="55" name="Oval 50"/>
              <p:cNvSpPr>
                <a:spLocks noChangeAspect="1" noChangeArrowheads="1"/>
              </p:cNvSpPr>
              <p:nvPr>
                <p:custDataLst>
                  <p:tags r:id="rId13"/>
                </p:custDataLst>
              </p:nvPr>
            </p:nvSpPr>
            <p:spPr bwMode="auto">
              <a:xfrm>
                <a:off x="4495" y="1440"/>
                <a:ext cx="160" cy="160"/>
              </a:xfrm>
              <a:prstGeom prst="ellipse">
                <a:avLst/>
              </a:prstGeom>
              <a:solidFill>
                <a:schemeClr val="accent1"/>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224" baseline="0" dirty="0">
                  <a:latin typeface="+mn-lt"/>
                  <a:ea typeface="+mn-ea"/>
                </a:endParaRPr>
              </a:p>
            </p:txBody>
          </p:sp>
          <p:sp>
            <p:nvSpPr>
              <p:cNvPr id="56" name="Oval 51"/>
              <p:cNvSpPr>
                <a:spLocks noChangeAspect="1" noChangeArrowheads="1"/>
              </p:cNvSpPr>
              <p:nvPr>
                <p:custDataLst>
                  <p:tags r:id="rId14"/>
                </p:custDataLst>
              </p:nvPr>
            </p:nvSpPr>
            <p:spPr bwMode="auto">
              <a:xfrm>
                <a:off x="4495" y="1440"/>
                <a:ext cx="160" cy="160"/>
              </a:xfrm>
              <a:prstGeom prst="arc">
                <a:avLst>
                  <a:gd name="adj1" fmla="val 16200000"/>
                  <a:gd name="adj2" fmla="val 16200000"/>
                </a:avLst>
              </a:prstGeom>
              <a:solidFill>
                <a:schemeClr val="accent4"/>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224" baseline="0" dirty="0">
                  <a:latin typeface="+mn-lt"/>
                  <a:ea typeface="+mn-ea"/>
                </a:endParaRPr>
              </a:p>
            </p:txBody>
          </p:sp>
        </p:grpSp>
        <p:grpSp>
          <p:nvGrpSpPr>
            <p:cNvPr id="47" name="MoonLegend3"/>
            <p:cNvGrpSpPr>
              <a:grpSpLocks noChangeAspect="1"/>
            </p:cNvGrpSpPr>
            <p:nvPr>
              <p:custDataLst>
                <p:tags r:id="rId10"/>
              </p:custDataLst>
            </p:nvPr>
          </p:nvGrpSpPr>
          <p:grpSpPr bwMode="auto">
            <a:xfrm>
              <a:off x="7769225" y="799307"/>
              <a:ext cx="209550" cy="209551"/>
              <a:chOff x="4495" y="1198"/>
              <a:chExt cx="160" cy="160"/>
            </a:xfrm>
          </p:grpSpPr>
          <p:sp>
            <p:nvSpPr>
              <p:cNvPr id="53" name="Oval 47"/>
              <p:cNvSpPr>
                <a:spLocks noChangeAspect="1" noChangeArrowheads="1"/>
              </p:cNvSpPr>
              <p:nvPr>
                <p:custDataLst>
                  <p:tags r:id="rId11"/>
                </p:custDataLst>
              </p:nvPr>
            </p:nvSpPr>
            <p:spPr bwMode="auto">
              <a:xfrm>
                <a:off x="4495" y="1198"/>
                <a:ext cx="160" cy="160"/>
              </a:xfrm>
              <a:prstGeom prst="ellipse">
                <a:avLst/>
              </a:prstGeom>
              <a:solidFill>
                <a:schemeClr val="accent1"/>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224" baseline="0" dirty="0">
                  <a:latin typeface="+mn-lt"/>
                  <a:ea typeface="+mn-ea"/>
                </a:endParaRPr>
              </a:p>
            </p:txBody>
          </p:sp>
          <p:sp>
            <p:nvSpPr>
              <p:cNvPr id="54" name="Arc 48"/>
              <p:cNvSpPr>
                <a:spLocks noChangeAspect="1"/>
              </p:cNvSpPr>
              <p:nvPr>
                <p:custDataLst>
                  <p:tags r:id="rId12"/>
                </p:custDataLst>
              </p:nvPr>
            </p:nvSpPr>
            <p:spPr bwMode="auto">
              <a:xfrm>
                <a:off x="4495" y="1198"/>
                <a:ext cx="160" cy="160"/>
              </a:xfrm>
              <a:prstGeom prst="arc">
                <a:avLst>
                  <a:gd name="adj1" fmla="val 16200000"/>
                  <a:gd name="adj2" fmla="val 5400000"/>
                </a:avLst>
              </a:prstGeom>
              <a:solidFill>
                <a:schemeClr val="accent4"/>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224" baseline="0" dirty="0">
                  <a:latin typeface="+mn-lt"/>
                  <a:ea typeface="+mn-ea"/>
                </a:endParaRPr>
              </a:p>
            </p:txBody>
          </p:sp>
        </p:grpSp>
        <p:sp>
          <p:nvSpPr>
            <p:cNvPr id="48" name="Legend1"/>
            <p:cNvSpPr>
              <a:spLocks noChangeArrowheads="1"/>
            </p:cNvSpPr>
            <p:nvPr/>
          </p:nvSpPr>
          <p:spPr bwMode="auto">
            <a:xfrm>
              <a:off x="8089900" y="263525"/>
              <a:ext cx="282780" cy="13574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671513">
                <a:buClr>
                  <a:schemeClr val="tx2"/>
                </a:buClr>
              </a:pPr>
              <a:r>
                <a:rPr lang="en-US" sz="900" baseline="0">
                  <a:latin typeface="+mn-lt"/>
                  <a:ea typeface="+mn-ea"/>
                </a:rPr>
                <a:t>Legend</a:t>
              </a:r>
              <a:endParaRPr lang="en-US" sz="900" baseline="0" dirty="0">
                <a:latin typeface="+mn-lt"/>
                <a:ea typeface="+mn-ea"/>
              </a:endParaRPr>
            </a:p>
          </p:txBody>
        </p:sp>
        <p:sp>
          <p:nvSpPr>
            <p:cNvPr id="49" name="Legend2"/>
            <p:cNvSpPr>
              <a:spLocks noChangeArrowheads="1"/>
            </p:cNvSpPr>
            <p:nvPr/>
          </p:nvSpPr>
          <p:spPr bwMode="auto">
            <a:xfrm>
              <a:off x="8089900" y="538163"/>
              <a:ext cx="282780" cy="13574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671513">
                <a:buClr>
                  <a:schemeClr val="tx2"/>
                </a:buClr>
              </a:pPr>
              <a:r>
                <a:rPr lang="en-US" sz="900" baseline="0">
                  <a:latin typeface="+mn-lt"/>
                  <a:ea typeface="+mn-ea"/>
                </a:rPr>
                <a:t>Legend</a:t>
              </a:r>
              <a:endParaRPr lang="en-US" sz="900" baseline="0" dirty="0">
                <a:latin typeface="+mn-lt"/>
                <a:ea typeface="+mn-ea"/>
              </a:endParaRPr>
            </a:p>
          </p:txBody>
        </p:sp>
        <p:sp>
          <p:nvSpPr>
            <p:cNvPr id="50" name="Legend3"/>
            <p:cNvSpPr>
              <a:spLocks noChangeArrowheads="1"/>
            </p:cNvSpPr>
            <p:nvPr/>
          </p:nvSpPr>
          <p:spPr bwMode="auto">
            <a:xfrm>
              <a:off x="8089900" y="812802"/>
              <a:ext cx="282780" cy="13574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671513">
                <a:buClr>
                  <a:schemeClr val="tx2"/>
                </a:buClr>
              </a:pPr>
              <a:r>
                <a:rPr lang="en-US" sz="900" baseline="0">
                  <a:latin typeface="+mn-lt"/>
                  <a:ea typeface="+mn-ea"/>
                </a:rPr>
                <a:t>Legend</a:t>
              </a:r>
              <a:endParaRPr lang="en-US" sz="900" baseline="0" dirty="0">
                <a:latin typeface="+mn-lt"/>
                <a:ea typeface="+mn-ea"/>
              </a:endParaRPr>
            </a:p>
          </p:txBody>
        </p:sp>
        <p:sp>
          <p:nvSpPr>
            <p:cNvPr id="51" name="Legend4"/>
            <p:cNvSpPr>
              <a:spLocks noChangeArrowheads="1"/>
            </p:cNvSpPr>
            <p:nvPr/>
          </p:nvSpPr>
          <p:spPr bwMode="auto">
            <a:xfrm>
              <a:off x="8089900" y="1084265"/>
              <a:ext cx="282780" cy="13574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671513">
                <a:buClr>
                  <a:schemeClr val="tx2"/>
                </a:buClr>
              </a:pPr>
              <a:r>
                <a:rPr lang="en-US" sz="900" baseline="0">
                  <a:latin typeface="+mn-lt"/>
                  <a:ea typeface="+mn-ea"/>
                </a:rPr>
                <a:t>Legend</a:t>
              </a:r>
              <a:endParaRPr lang="en-US" sz="900" baseline="0" dirty="0">
                <a:latin typeface="+mn-lt"/>
                <a:ea typeface="+mn-ea"/>
              </a:endParaRPr>
            </a:p>
          </p:txBody>
        </p:sp>
        <p:sp>
          <p:nvSpPr>
            <p:cNvPr id="52" name="Legend5"/>
            <p:cNvSpPr>
              <a:spLocks noChangeArrowheads="1"/>
            </p:cNvSpPr>
            <p:nvPr/>
          </p:nvSpPr>
          <p:spPr bwMode="auto">
            <a:xfrm>
              <a:off x="8089900" y="1360490"/>
              <a:ext cx="282780" cy="13574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671513">
                <a:buClr>
                  <a:schemeClr val="tx2"/>
                </a:buClr>
              </a:pPr>
              <a:r>
                <a:rPr lang="en-US" sz="900" baseline="0">
                  <a:latin typeface="+mn-lt"/>
                  <a:ea typeface="+mn-ea"/>
                </a:rPr>
                <a:t>Legend</a:t>
              </a:r>
              <a:endParaRPr lang="en-US" sz="900" baseline="0" dirty="0">
                <a:latin typeface="+mn-lt"/>
                <a:ea typeface="+mn-ea"/>
              </a:endParaRPr>
            </a:p>
          </p:txBody>
        </p:sp>
      </p:grpSp>
      <p:sp>
        <p:nvSpPr>
          <p:cNvPr id="63" name="Slide Number"/>
          <p:cNvSpPr txBox="1">
            <a:spLocks/>
          </p:cNvSpPr>
          <p:nvPr/>
        </p:nvSpPr>
        <p:spPr bwMode="auto">
          <a:xfrm>
            <a:off x="11792894" y="6657110"/>
            <a:ext cx="94578" cy="92333"/>
          </a:xfrm>
          <a:prstGeom prst="rect">
            <a:avLst/>
          </a:prstGeom>
        </p:spPr>
        <p:txBody>
          <a:bodyPr vert="horz" wrap="none" lIns="0" tIns="0" rIns="0" bIns="0" rtlCol="0" anchor="ctr">
            <a:spAutoFit/>
          </a:bodyPr>
          <a:lstStyle>
            <a:defPPr>
              <a:defRPr lang="x-none"/>
            </a:defPPr>
            <a:lvl1pPr>
              <a:defRPr lang="x-none" sz="1000" baseline="0">
                <a:latin typeface="+mn-lt"/>
              </a:defRPr>
            </a:lvl1pPr>
          </a:lstStyle>
          <a:p>
            <a:pPr algn="r"/>
            <a:fld id="{42C328C1-A84F-4A39-A664-DBA00541A8C6}" type="slidenum">
              <a:rPr lang="en-US" sz="600" baseline="0" smtClean="0">
                <a:solidFill>
                  <a:srgbClr val="808080"/>
                </a:solidFill>
                <a:latin typeface="+mn-lt"/>
              </a:rPr>
              <a:pPr algn="r"/>
              <a:t>‹#›</a:t>
            </a:fld>
            <a:endParaRPr lang="en-US" sz="600" baseline="0" dirty="0">
              <a:solidFill>
                <a:srgbClr val="808080"/>
              </a:solidFill>
              <a:latin typeface="+mn-lt"/>
            </a:endParaRPr>
          </a:p>
        </p:txBody>
      </p:sp>
    </p:spTree>
    <p:extLst>
      <p:ext uri="{BB962C8B-B14F-4D97-AF65-F5344CB8AC3E}">
        <p14:creationId xmlns:p14="http://schemas.microsoft.com/office/powerpoint/2010/main" val="2071469513"/>
      </p:ext>
    </p:extLst>
  </p:cSld>
  <p:clrMap bg1="lt1" tx1="dk1" bg2="lt2" tx2="dk2" accent1="accent1" accent2="accent2" accent3="accent3" accent4="accent4" accent5="accent5" accent6="accent6" hlink="hlink" folHlink="folHlink"/>
  <p:sldLayoutIdLst>
    <p:sldLayoutId id="2147483731" r:id="rId1"/>
  </p:sldLayoutIdLst>
  <p:txStyles>
    <p:titleStyle>
      <a:lvl1pPr algn="l" defTabSz="671513" rtl="0" eaLnBrk="1" fontAlgn="base" hangingPunct="1">
        <a:spcBef>
          <a:spcPct val="0"/>
        </a:spcBef>
        <a:spcAft>
          <a:spcPct val="0"/>
        </a:spcAft>
        <a:tabLst>
          <a:tab pos="202406" algn="l"/>
        </a:tabLst>
        <a:defRPr lang="x-none" sz="1500" b="0" cap="all" baseline="0">
          <a:solidFill>
            <a:schemeClr val="tx2"/>
          </a:solidFill>
          <a:latin typeface="+mj-lt"/>
          <a:ea typeface="+mj-ea"/>
          <a:cs typeface="+mj-cs"/>
        </a:defRPr>
      </a:lvl1pPr>
      <a:lvl2pPr algn="l" defTabSz="671513" rtl="0" eaLnBrk="1" fontAlgn="base" hangingPunct="1">
        <a:spcBef>
          <a:spcPct val="0"/>
        </a:spcBef>
        <a:spcAft>
          <a:spcPct val="0"/>
        </a:spcAft>
        <a:defRPr lang="x-none" sz="1425" b="1">
          <a:solidFill>
            <a:schemeClr val="tx2"/>
          </a:solidFill>
          <a:latin typeface="Arial" charset="0"/>
        </a:defRPr>
      </a:lvl2pPr>
      <a:lvl3pPr algn="l" defTabSz="671513" rtl="0" eaLnBrk="1" fontAlgn="base" hangingPunct="1">
        <a:spcBef>
          <a:spcPct val="0"/>
        </a:spcBef>
        <a:spcAft>
          <a:spcPct val="0"/>
        </a:spcAft>
        <a:defRPr lang="x-none" sz="1425" b="1">
          <a:solidFill>
            <a:schemeClr val="tx2"/>
          </a:solidFill>
          <a:latin typeface="Arial" charset="0"/>
        </a:defRPr>
      </a:lvl3pPr>
      <a:lvl4pPr algn="l" defTabSz="671513" rtl="0" eaLnBrk="1" fontAlgn="base" hangingPunct="1">
        <a:spcBef>
          <a:spcPct val="0"/>
        </a:spcBef>
        <a:spcAft>
          <a:spcPct val="0"/>
        </a:spcAft>
        <a:defRPr lang="x-none" sz="1425" b="1">
          <a:solidFill>
            <a:schemeClr val="tx2"/>
          </a:solidFill>
          <a:latin typeface="Arial" charset="0"/>
        </a:defRPr>
      </a:lvl4pPr>
      <a:lvl5pPr algn="l" defTabSz="671513" rtl="0" eaLnBrk="1" fontAlgn="base" hangingPunct="1">
        <a:spcBef>
          <a:spcPct val="0"/>
        </a:spcBef>
        <a:spcAft>
          <a:spcPct val="0"/>
        </a:spcAft>
        <a:defRPr lang="x-none" sz="1425" b="1">
          <a:solidFill>
            <a:schemeClr val="tx2"/>
          </a:solidFill>
          <a:latin typeface="Arial" charset="0"/>
        </a:defRPr>
      </a:lvl5pPr>
      <a:lvl6pPr marL="342900" algn="l" defTabSz="671513" rtl="0" eaLnBrk="1" fontAlgn="base" hangingPunct="1">
        <a:spcBef>
          <a:spcPct val="0"/>
        </a:spcBef>
        <a:spcAft>
          <a:spcPct val="0"/>
        </a:spcAft>
        <a:defRPr lang="x-none" sz="1425" b="1">
          <a:solidFill>
            <a:schemeClr val="tx2"/>
          </a:solidFill>
          <a:latin typeface="Arial" charset="0"/>
        </a:defRPr>
      </a:lvl6pPr>
      <a:lvl7pPr marL="685800" algn="l" defTabSz="671513" rtl="0" eaLnBrk="1" fontAlgn="base" hangingPunct="1">
        <a:spcBef>
          <a:spcPct val="0"/>
        </a:spcBef>
        <a:spcAft>
          <a:spcPct val="0"/>
        </a:spcAft>
        <a:defRPr lang="x-none" sz="1425" b="1">
          <a:solidFill>
            <a:schemeClr val="tx2"/>
          </a:solidFill>
          <a:latin typeface="Arial" charset="0"/>
        </a:defRPr>
      </a:lvl7pPr>
      <a:lvl8pPr marL="1028700" algn="l" defTabSz="671513" rtl="0" eaLnBrk="1" fontAlgn="base" hangingPunct="1">
        <a:spcBef>
          <a:spcPct val="0"/>
        </a:spcBef>
        <a:spcAft>
          <a:spcPct val="0"/>
        </a:spcAft>
        <a:defRPr lang="x-none" sz="1425" b="1">
          <a:solidFill>
            <a:schemeClr val="tx2"/>
          </a:solidFill>
          <a:latin typeface="Arial" charset="0"/>
        </a:defRPr>
      </a:lvl8pPr>
      <a:lvl9pPr marL="1371600" algn="l" defTabSz="671513" rtl="0" eaLnBrk="1" fontAlgn="base" hangingPunct="1">
        <a:spcBef>
          <a:spcPct val="0"/>
        </a:spcBef>
        <a:spcAft>
          <a:spcPct val="0"/>
        </a:spcAft>
        <a:defRPr lang="x-none" sz="1425" b="1">
          <a:solidFill>
            <a:schemeClr val="tx2"/>
          </a:solidFill>
          <a:latin typeface="Arial" charset="0"/>
        </a:defRPr>
      </a:lvl9pPr>
    </p:titleStyle>
    <p:bodyStyle>
      <a:lvl1pPr marL="0" indent="0" algn="l" defTabSz="671513" rtl="0" eaLnBrk="1" fontAlgn="base" hangingPunct="1">
        <a:spcBef>
          <a:spcPct val="0"/>
        </a:spcBef>
        <a:spcAft>
          <a:spcPct val="0"/>
        </a:spcAft>
        <a:buClr>
          <a:schemeClr val="tx2"/>
        </a:buClr>
        <a:buSzPct val="100000"/>
        <a:defRPr lang="x-none" sz="1200" baseline="0">
          <a:solidFill>
            <a:schemeClr val="tx1"/>
          </a:solidFill>
          <a:latin typeface="+mn-lt"/>
          <a:ea typeface="+mn-ea"/>
          <a:cs typeface="+mn-cs"/>
        </a:defRPr>
      </a:lvl1pPr>
      <a:lvl2pPr marL="145256" indent="-144066" algn="l" defTabSz="671513" rtl="0" eaLnBrk="1" fontAlgn="base" hangingPunct="1">
        <a:spcBef>
          <a:spcPct val="0"/>
        </a:spcBef>
        <a:spcAft>
          <a:spcPct val="0"/>
        </a:spcAft>
        <a:buClr>
          <a:schemeClr val="tx2"/>
        </a:buClr>
        <a:buSzPct val="125000"/>
        <a:buFont typeface="Arial" charset="0"/>
        <a:buChar char="▪"/>
        <a:defRPr lang="x-none" sz="1200" baseline="0">
          <a:solidFill>
            <a:schemeClr val="tx1"/>
          </a:solidFill>
          <a:latin typeface="+mn-lt"/>
        </a:defRPr>
      </a:lvl2pPr>
      <a:lvl3pPr marL="342900" indent="-196454" algn="l" defTabSz="671513" rtl="0" eaLnBrk="1" fontAlgn="base" hangingPunct="1">
        <a:spcBef>
          <a:spcPct val="0"/>
        </a:spcBef>
        <a:spcAft>
          <a:spcPct val="0"/>
        </a:spcAft>
        <a:buClr>
          <a:schemeClr val="tx2"/>
        </a:buClr>
        <a:buSzPct val="120000"/>
        <a:buFont typeface="Arial" charset="0"/>
        <a:buChar char="–"/>
        <a:defRPr lang="x-none" sz="1200" baseline="0">
          <a:solidFill>
            <a:schemeClr val="tx1"/>
          </a:solidFill>
          <a:latin typeface="+mn-lt"/>
        </a:defRPr>
      </a:lvl3pPr>
      <a:lvl4pPr marL="460772" indent="-116681" algn="l" defTabSz="671513" rtl="0" eaLnBrk="1" fontAlgn="base" hangingPunct="1">
        <a:spcBef>
          <a:spcPct val="0"/>
        </a:spcBef>
        <a:spcAft>
          <a:spcPct val="0"/>
        </a:spcAft>
        <a:buClr>
          <a:schemeClr val="tx2"/>
        </a:buClr>
        <a:buSzPct val="120000"/>
        <a:buFont typeface="Arial" charset="0"/>
        <a:buChar char="▫"/>
        <a:defRPr lang="x-none" sz="1200" baseline="0">
          <a:solidFill>
            <a:schemeClr val="tx1"/>
          </a:solidFill>
          <a:latin typeface="+mn-lt"/>
        </a:defRPr>
      </a:lvl4pPr>
      <a:lvl5pPr marL="562356" indent="-97631" algn="l" defTabSz="671513" rtl="0" eaLnBrk="1" fontAlgn="base" hangingPunct="1">
        <a:spcBef>
          <a:spcPct val="0"/>
        </a:spcBef>
        <a:spcAft>
          <a:spcPct val="0"/>
        </a:spcAft>
        <a:buClr>
          <a:schemeClr val="tx2"/>
        </a:buClr>
        <a:buSzPct val="89000"/>
        <a:buFont typeface="Arial" charset="0"/>
        <a:buChar char="-"/>
        <a:defRPr lang="x-none" sz="1200" baseline="0">
          <a:solidFill>
            <a:schemeClr val="tx1"/>
          </a:solidFill>
          <a:latin typeface="+mn-lt"/>
        </a:defRPr>
      </a:lvl5pPr>
      <a:lvl6pPr marL="562356" indent="-97631" algn="l" defTabSz="671513" rtl="0" eaLnBrk="1" fontAlgn="base" hangingPunct="1">
        <a:spcBef>
          <a:spcPct val="0"/>
        </a:spcBef>
        <a:spcAft>
          <a:spcPct val="0"/>
        </a:spcAft>
        <a:buClr>
          <a:schemeClr val="tx2"/>
        </a:buClr>
        <a:buSzPct val="89000"/>
        <a:buFont typeface="Arial" charset="0"/>
        <a:buChar char="-"/>
        <a:defRPr lang="x-none" sz="1200" baseline="0">
          <a:solidFill>
            <a:schemeClr val="tx1"/>
          </a:solidFill>
          <a:latin typeface="+mn-lt"/>
        </a:defRPr>
      </a:lvl6pPr>
      <a:lvl7pPr marL="562356" indent="-97631" algn="l" defTabSz="671513" rtl="0" eaLnBrk="1" fontAlgn="base" hangingPunct="1">
        <a:spcBef>
          <a:spcPct val="0"/>
        </a:spcBef>
        <a:spcAft>
          <a:spcPct val="0"/>
        </a:spcAft>
        <a:buClr>
          <a:schemeClr val="tx2"/>
        </a:buClr>
        <a:buSzPct val="89000"/>
        <a:buFont typeface="Arial" charset="0"/>
        <a:buChar char="-"/>
        <a:defRPr lang="x-none" sz="1200" baseline="0">
          <a:solidFill>
            <a:schemeClr val="tx1"/>
          </a:solidFill>
          <a:latin typeface="+mn-lt"/>
        </a:defRPr>
      </a:lvl7pPr>
      <a:lvl8pPr marL="562356" indent="-97631" algn="l" defTabSz="671513" rtl="0" eaLnBrk="1" fontAlgn="base" hangingPunct="1">
        <a:spcBef>
          <a:spcPct val="0"/>
        </a:spcBef>
        <a:spcAft>
          <a:spcPct val="0"/>
        </a:spcAft>
        <a:buClr>
          <a:schemeClr val="tx2"/>
        </a:buClr>
        <a:buSzPct val="89000"/>
        <a:buFont typeface="Arial" charset="0"/>
        <a:buChar char="-"/>
        <a:defRPr lang="x-none" sz="1200" baseline="0">
          <a:solidFill>
            <a:schemeClr val="tx1"/>
          </a:solidFill>
          <a:latin typeface="+mn-lt"/>
        </a:defRPr>
      </a:lvl8pPr>
      <a:lvl9pPr marL="562356" indent="-97631" algn="l" defTabSz="671513" rtl="0" eaLnBrk="1" fontAlgn="base" hangingPunct="1">
        <a:spcBef>
          <a:spcPct val="0"/>
        </a:spcBef>
        <a:spcAft>
          <a:spcPct val="0"/>
        </a:spcAft>
        <a:buClr>
          <a:schemeClr val="tx2"/>
        </a:buClr>
        <a:buSzPct val="89000"/>
        <a:buFont typeface="Arial" charset="0"/>
        <a:buChar char="-"/>
        <a:defRPr lang="x-none" sz="1200" baseline="0">
          <a:solidFill>
            <a:schemeClr val="tx1"/>
          </a:solidFill>
          <a:latin typeface="+mn-lt"/>
        </a:defRPr>
      </a:lvl9pPr>
    </p:bodyStyle>
    <p:otherStyle>
      <a:defPPr>
        <a:defRPr lang="x-none"/>
      </a:defPPr>
      <a:lvl1pPr marL="0" algn="l" defTabSz="685800" rtl="0" eaLnBrk="1" latinLnBrk="0" hangingPunct="1">
        <a:defRPr lang="x-none" sz="1350" kern="1200">
          <a:solidFill>
            <a:schemeClr val="tx1"/>
          </a:solidFill>
          <a:latin typeface="+mn-lt"/>
          <a:ea typeface="+mn-ea"/>
          <a:cs typeface="+mn-cs"/>
        </a:defRPr>
      </a:lvl1pPr>
      <a:lvl2pPr marL="342900" algn="l" defTabSz="685800" rtl="0" eaLnBrk="1" latinLnBrk="0" hangingPunct="1">
        <a:defRPr lang="x-none" sz="1350" kern="1200">
          <a:solidFill>
            <a:schemeClr val="tx1"/>
          </a:solidFill>
          <a:latin typeface="+mn-lt"/>
          <a:ea typeface="+mn-ea"/>
          <a:cs typeface="+mn-cs"/>
        </a:defRPr>
      </a:lvl2pPr>
      <a:lvl3pPr marL="685800" algn="l" defTabSz="685800" rtl="0" eaLnBrk="1" latinLnBrk="0" hangingPunct="1">
        <a:defRPr lang="x-none" sz="1350" kern="1200">
          <a:solidFill>
            <a:schemeClr val="tx1"/>
          </a:solidFill>
          <a:latin typeface="+mn-lt"/>
          <a:ea typeface="+mn-ea"/>
          <a:cs typeface="+mn-cs"/>
        </a:defRPr>
      </a:lvl3pPr>
      <a:lvl4pPr marL="1028700" algn="l" defTabSz="685800" rtl="0" eaLnBrk="1" latinLnBrk="0" hangingPunct="1">
        <a:defRPr lang="x-none" sz="1350" kern="1200">
          <a:solidFill>
            <a:schemeClr val="tx1"/>
          </a:solidFill>
          <a:latin typeface="+mn-lt"/>
          <a:ea typeface="+mn-ea"/>
          <a:cs typeface="+mn-cs"/>
        </a:defRPr>
      </a:lvl4pPr>
      <a:lvl5pPr marL="1371600" algn="l" defTabSz="685800" rtl="0" eaLnBrk="1" latinLnBrk="0" hangingPunct="1">
        <a:defRPr lang="x-none" sz="1350" kern="1200">
          <a:solidFill>
            <a:schemeClr val="tx1"/>
          </a:solidFill>
          <a:latin typeface="+mn-lt"/>
          <a:ea typeface="+mn-ea"/>
          <a:cs typeface="+mn-cs"/>
        </a:defRPr>
      </a:lvl5pPr>
      <a:lvl6pPr marL="1714500" algn="l" defTabSz="685800" rtl="0" eaLnBrk="1" latinLnBrk="0" hangingPunct="1">
        <a:defRPr lang="x-none" sz="1350" kern="1200">
          <a:solidFill>
            <a:schemeClr val="tx1"/>
          </a:solidFill>
          <a:latin typeface="+mn-lt"/>
          <a:ea typeface="+mn-ea"/>
          <a:cs typeface="+mn-cs"/>
        </a:defRPr>
      </a:lvl6pPr>
      <a:lvl7pPr marL="2057400" algn="l" defTabSz="685800" rtl="0" eaLnBrk="1" latinLnBrk="0" hangingPunct="1">
        <a:defRPr lang="x-none" sz="1350" kern="1200">
          <a:solidFill>
            <a:schemeClr val="tx1"/>
          </a:solidFill>
          <a:latin typeface="+mn-lt"/>
          <a:ea typeface="+mn-ea"/>
          <a:cs typeface="+mn-cs"/>
        </a:defRPr>
      </a:lvl7pPr>
      <a:lvl8pPr marL="2400300" algn="l" defTabSz="685800" rtl="0" eaLnBrk="1" latinLnBrk="0" hangingPunct="1">
        <a:defRPr lang="x-none" sz="1350" kern="1200">
          <a:solidFill>
            <a:schemeClr val="tx1"/>
          </a:solidFill>
          <a:latin typeface="+mn-lt"/>
          <a:ea typeface="+mn-ea"/>
          <a:cs typeface="+mn-cs"/>
        </a:defRPr>
      </a:lvl8pPr>
      <a:lvl9pPr marL="2743200" algn="l" defTabSz="685800" rtl="0" eaLnBrk="1" latinLnBrk="0" hangingPunct="1">
        <a:defRPr lang="x-none" sz="1350" kern="1200">
          <a:solidFill>
            <a:schemeClr val="tx1"/>
          </a:solidFill>
          <a:latin typeface="+mn-lt"/>
          <a:ea typeface="+mn-ea"/>
          <a:cs typeface="+mn-cs"/>
        </a:defRPr>
      </a:lvl9pPr>
    </p:otherStyle>
  </p:txStyles>
  <p:extLst>
    <p:ext uri="{27BBF7A9-308A-43DC-89C8-2F10F3537804}">
      <p15:sldGuideLst xmlns:p15="http://schemas.microsoft.com/office/powerpoint/2012/main"/>
    </p:ext>
  </p:extLst>
</p:sldMaster>
</file>

<file path=ppt/slideMasters/slideMaster4.xml><?xml version="1.0" encoding="utf-8"?>
<p:sldMaster xmlns:a="http://schemas.openxmlformats.org/drawingml/2006/main" xmlns:r="http://schemas.openxmlformats.org/officeDocument/2006/relationships" xmlns:p="http://schemas.openxmlformats.org/presentationml/2006/main" preserve="1">
  <p:cSld>
    <p:bg bwMode="auto">
      <p:bgPr>
        <a:solidFill>
          <a:srgbClr val="EAEAEA"/>
        </a:solidFill>
        <a:effectLst/>
      </p:bgPr>
    </p:bg>
    <p:spTree>
      <p:nvGrpSpPr>
        <p:cNvPr id="1" name=""/>
        <p:cNvGrpSpPr/>
        <p:nvPr/>
      </p:nvGrpSpPr>
      <p:grpSpPr>
        <a:xfrm>
          <a:off x="0" y="0"/>
          <a:ext cx="0" cy="0"/>
          <a:chOff x="0" y="0"/>
          <a:chExt cx="0" cy="0"/>
        </a:xfrm>
      </p:grpSpPr>
      <p:graphicFrame>
        <p:nvGraphicFramePr>
          <p:cNvPr id="2" name="Object 1" hidden="1"/>
          <p:cNvGraphicFramePr>
            <a:graphicFrameLocks noChangeAspect="1"/>
          </p:cNvGraphicFramePr>
          <p:nvPr>
            <p:custDataLst>
              <p:tags r:id="rId4"/>
            </p:custDataLst>
          </p:nvPr>
        </p:nvGraphicFramePr>
        <p:xfrm>
          <a:off x="0" y="0"/>
          <a:ext cx="215979" cy="161974"/>
        </p:xfrm>
        <a:graphic>
          <a:graphicData uri="http://schemas.openxmlformats.org/presentationml/2006/ole">
            <mc:AlternateContent xmlns:mc="http://schemas.openxmlformats.org/markup-compatibility/2006">
              <mc:Choice xmlns:v="urn:schemas-microsoft-com:vml" Requires="v">
                <p:oleObj spid="_x0000_s6147" name="think-cell Slide" r:id="rId21" imgW="270" imgH="270" progId="TCLayout.ActiveDocument.1">
                  <p:embed/>
                </p:oleObj>
              </mc:Choice>
              <mc:Fallback>
                <p:oleObj name="think-cell Slide" r:id="rId21" imgW="270" imgH="270" progId="TCLayout.ActiveDocument.1">
                  <p:embed/>
                  <p:pic>
                    <p:nvPicPr>
                      <p:cNvPr id="2" name="Object 1" hidden="1"/>
                      <p:cNvPicPr/>
                      <p:nvPr/>
                    </p:nvPicPr>
                    <p:blipFill>
                      <a:blip r:embed="rId22"/>
                      <a:stretch>
                        <a:fillRect/>
                      </a:stretch>
                    </p:blipFill>
                    <p:spPr>
                      <a:xfrm>
                        <a:off x="0" y="0"/>
                        <a:ext cx="215979" cy="161974"/>
                      </a:xfrm>
                      <a:prstGeom prst="rect">
                        <a:avLst/>
                      </a:prstGeom>
                    </p:spPr>
                  </p:pic>
                </p:oleObj>
              </mc:Fallback>
            </mc:AlternateContent>
          </a:graphicData>
        </a:graphic>
      </p:graphicFrame>
      <p:sp>
        <p:nvSpPr>
          <p:cNvPr id="6" name="Rectangle 5" hidden="1"/>
          <p:cNvSpPr/>
          <p:nvPr>
            <p:custDataLst>
              <p:tags r:id="rId5"/>
            </p:custDataLst>
          </p:nvPr>
        </p:nvSpPr>
        <p:spPr bwMode="auto">
          <a:xfrm>
            <a:off x="0" y="0"/>
            <a:ext cx="215979" cy="161974"/>
          </a:xfrm>
          <a:prstGeom prst="rect">
            <a:avLst/>
          </a:prstGeom>
          <a:solidFill>
            <a:schemeClr val="bg2"/>
          </a:solidFill>
          <a:ln w="9525">
            <a:solidFill>
              <a:schemeClr val="accent6"/>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endParaRPr lang="x-none" sz="1632" dirty="0">
              <a:solidFill>
                <a:srgbClr val="000000"/>
              </a:solidFill>
              <a:sym typeface="Arial" panose="020B0604020202020204" pitchFamily="34" charset="0"/>
            </a:endParaRPr>
          </a:p>
        </p:txBody>
      </p:sp>
      <p:sp>
        <p:nvSpPr>
          <p:cNvPr id="19" name="Title Placeholder 2"/>
          <p:cNvSpPr>
            <a:spLocks noGrp="1" noChangeArrowheads="1"/>
          </p:cNvSpPr>
          <p:nvPr>
            <p:ph type="title"/>
          </p:nvPr>
        </p:nvSpPr>
        <p:spPr bwMode="auto">
          <a:xfrm>
            <a:off x="161987" y="234864"/>
            <a:ext cx="11725484" cy="31402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2"/>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0" tIns="0" rIns="0" bIns="0" numCol="1" anchor="t" anchorCtr="0" compatLnSpc="1">
            <a:prstTxWarp prst="textNoShape">
              <a:avLst/>
            </a:prstTxWarp>
            <a:spAutoFit/>
          </a:bodyPr>
          <a:lstStyle/>
          <a:p>
            <a:pPr lvl="0" latinLnBrk="0"/>
            <a:r>
              <a:rPr lang="en-US" dirty="0"/>
              <a:t>Click to edit Master </a:t>
            </a:r>
            <a:r>
              <a:rPr lang="en-US"/>
              <a:t>title style</a:t>
            </a:r>
            <a:endParaRPr lang="en-US" noProof="0" dirty="0"/>
          </a:p>
        </p:txBody>
      </p:sp>
      <p:sp>
        <p:nvSpPr>
          <p:cNvPr id="10" name="1. On-page tracker" hidden="1"/>
          <p:cNvSpPr>
            <a:spLocks noChangeArrowheads="1"/>
          </p:cNvSpPr>
          <p:nvPr/>
        </p:nvSpPr>
        <p:spPr bwMode="auto">
          <a:xfrm>
            <a:off x="161988" y="77305"/>
            <a:ext cx="490519" cy="12311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r>
              <a:rPr lang="en-US" sz="800" cap="all" baseline="0">
                <a:solidFill>
                  <a:schemeClr val="accent6"/>
                </a:solidFill>
                <a:latin typeface="+mn-lt"/>
                <a:ea typeface="+mn-ea"/>
              </a:rPr>
              <a:t>TRACKER</a:t>
            </a:r>
            <a:endParaRPr lang="en-US" sz="800" cap="all" baseline="0" dirty="0">
              <a:solidFill>
                <a:schemeClr val="accent6"/>
              </a:solidFill>
              <a:latin typeface="+mn-lt"/>
              <a:ea typeface="+mn-ea"/>
            </a:endParaRPr>
          </a:p>
        </p:txBody>
      </p:sp>
      <p:sp>
        <p:nvSpPr>
          <p:cNvPr id="11" name="3. Unit of measure" hidden="1"/>
          <p:cNvSpPr txBox="1">
            <a:spLocks noChangeArrowheads="1"/>
          </p:cNvSpPr>
          <p:nvPr/>
        </p:nvSpPr>
        <p:spPr bwMode="auto">
          <a:xfrm>
            <a:off x="161987" y="566136"/>
            <a:ext cx="11725484" cy="25122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0" tIns="0" rIns="0" bIns="0">
            <a:spAutoFit/>
          </a:bodyPr>
          <a:lstStyle>
            <a:lvl1pPr defTabSz="895350">
              <a:defRPr lang="x-none" sz="2400">
                <a:solidFill>
                  <a:schemeClr val="tx1"/>
                </a:solidFill>
                <a:latin typeface="Arial" charset="0"/>
              </a:defRPr>
            </a:lvl1pPr>
            <a:lvl2pPr marL="447675" defTabSz="895350">
              <a:defRPr lang="x-none" sz="2400">
                <a:solidFill>
                  <a:schemeClr val="tx1"/>
                </a:solidFill>
                <a:latin typeface="Arial" charset="0"/>
              </a:defRPr>
            </a:lvl2pPr>
            <a:lvl3pPr marL="895350" defTabSz="895350">
              <a:defRPr lang="x-none" sz="2400">
                <a:solidFill>
                  <a:schemeClr val="tx1"/>
                </a:solidFill>
                <a:latin typeface="Arial" charset="0"/>
              </a:defRPr>
            </a:lvl3pPr>
            <a:lvl4pPr marL="1344613" defTabSz="895350">
              <a:defRPr lang="x-none" sz="2400">
                <a:solidFill>
                  <a:schemeClr val="tx1"/>
                </a:solidFill>
                <a:latin typeface="Arial" charset="0"/>
              </a:defRPr>
            </a:lvl4pPr>
            <a:lvl5pPr marL="1792288" defTabSz="895350">
              <a:defRPr lang="x-none" sz="2400">
                <a:solidFill>
                  <a:schemeClr val="tx1"/>
                </a:solidFill>
                <a:latin typeface="Arial" charset="0"/>
              </a:defRPr>
            </a:lvl5pPr>
            <a:lvl6pPr marL="2249488" defTabSz="895350" fontAlgn="base">
              <a:spcBef>
                <a:spcPct val="0"/>
              </a:spcBef>
              <a:spcAft>
                <a:spcPct val="0"/>
              </a:spcAft>
              <a:defRPr lang="x-none" sz="2400">
                <a:solidFill>
                  <a:schemeClr val="tx1"/>
                </a:solidFill>
                <a:latin typeface="Arial" charset="0"/>
              </a:defRPr>
            </a:lvl6pPr>
            <a:lvl7pPr marL="2706688" defTabSz="895350" fontAlgn="base">
              <a:spcBef>
                <a:spcPct val="0"/>
              </a:spcBef>
              <a:spcAft>
                <a:spcPct val="0"/>
              </a:spcAft>
              <a:defRPr lang="x-none" sz="2400">
                <a:solidFill>
                  <a:schemeClr val="tx1"/>
                </a:solidFill>
                <a:latin typeface="Arial" charset="0"/>
              </a:defRPr>
            </a:lvl7pPr>
            <a:lvl8pPr marL="3163888" defTabSz="895350" fontAlgn="base">
              <a:spcBef>
                <a:spcPct val="0"/>
              </a:spcBef>
              <a:spcAft>
                <a:spcPct val="0"/>
              </a:spcAft>
              <a:defRPr lang="x-none" sz="2400">
                <a:solidFill>
                  <a:schemeClr val="tx1"/>
                </a:solidFill>
                <a:latin typeface="Arial" charset="0"/>
              </a:defRPr>
            </a:lvl8pPr>
            <a:lvl9pPr marL="3621088" defTabSz="895350" fontAlgn="base">
              <a:spcBef>
                <a:spcPct val="0"/>
              </a:spcBef>
              <a:spcAft>
                <a:spcPct val="0"/>
              </a:spcAft>
              <a:defRPr lang="x-none" sz="2400">
                <a:solidFill>
                  <a:schemeClr val="tx1"/>
                </a:solidFill>
                <a:latin typeface="Arial" charset="0"/>
              </a:defRPr>
            </a:lvl9pPr>
          </a:lstStyle>
          <a:p>
            <a:pPr>
              <a:defRPr lang="x-none"/>
            </a:pPr>
            <a:r>
              <a:rPr lang="en-US" sz="1600" baseline="0">
                <a:solidFill>
                  <a:schemeClr val="accent6"/>
                </a:solidFill>
                <a:latin typeface="+mn-lt"/>
                <a:ea typeface="+mn-ea"/>
              </a:rPr>
              <a:t>Unit of measure</a:t>
            </a:r>
            <a:endParaRPr lang="en-US" sz="1600" baseline="0" dirty="0">
              <a:solidFill>
                <a:schemeClr val="accent6"/>
              </a:solidFill>
              <a:latin typeface="+mn-lt"/>
              <a:ea typeface="+mn-ea"/>
            </a:endParaRPr>
          </a:p>
        </p:txBody>
      </p:sp>
      <p:grpSp>
        <p:nvGrpSpPr>
          <p:cNvPr id="4" name="Slide Elements" hidden="1"/>
          <p:cNvGrpSpPr/>
          <p:nvPr/>
        </p:nvGrpSpPr>
        <p:grpSpPr bwMode="auto">
          <a:xfrm>
            <a:off x="161987" y="6437257"/>
            <a:ext cx="11725484" cy="328819"/>
            <a:chOff x="119063" y="6309110"/>
            <a:chExt cx="8618537" cy="322273"/>
          </a:xfrm>
        </p:grpSpPr>
        <p:sp>
          <p:nvSpPr>
            <p:cNvPr id="13" name="4. Footnote"/>
            <p:cNvSpPr txBox="1">
              <a:spLocks noChangeArrowheads="1"/>
            </p:cNvSpPr>
            <p:nvPr/>
          </p:nvSpPr>
          <p:spPr bwMode="auto">
            <a:xfrm>
              <a:off x="119063" y="6309110"/>
              <a:ext cx="8618537" cy="12066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lIns="0" tIns="0" rIns="0" bIns="0" anchor="b">
              <a:spAutoFit/>
            </a:bodyPr>
            <a:lstStyle>
              <a:lvl1pPr marL="104775" indent="-104775" defTabSz="895350">
                <a:defRPr lang="x-none" sz="2400">
                  <a:solidFill>
                    <a:schemeClr val="tx1"/>
                  </a:solidFill>
                  <a:latin typeface="Arial" charset="0"/>
                </a:defRPr>
              </a:lvl1pPr>
              <a:lvl2pPr marL="1031875" defTabSz="895350">
                <a:defRPr lang="x-none" sz="2400">
                  <a:solidFill>
                    <a:schemeClr val="tx1"/>
                  </a:solidFill>
                  <a:latin typeface="Arial" charset="0"/>
                </a:defRPr>
              </a:lvl2pPr>
              <a:lvl3pPr marL="1217613" defTabSz="895350">
                <a:defRPr lang="x-none" sz="2400">
                  <a:solidFill>
                    <a:schemeClr val="tx1"/>
                  </a:solidFill>
                  <a:latin typeface="Arial" charset="0"/>
                </a:defRPr>
              </a:lvl3pPr>
              <a:lvl4pPr marL="1404938" defTabSz="895350">
                <a:defRPr lang="x-none" sz="2400">
                  <a:solidFill>
                    <a:schemeClr val="tx1"/>
                  </a:solidFill>
                  <a:latin typeface="Arial" charset="0"/>
                </a:defRPr>
              </a:lvl4pPr>
              <a:lvl5pPr marL="1792288" defTabSz="895350">
                <a:defRPr lang="x-none" sz="2400">
                  <a:solidFill>
                    <a:schemeClr val="tx1"/>
                  </a:solidFill>
                  <a:latin typeface="Arial" charset="0"/>
                </a:defRPr>
              </a:lvl5pPr>
              <a:lvl6pPr marL="2249488" defTabSz="895350" fontAlgn="base">
                <a:spcBef>
                  <a:spcPct val="0"/>
                </a:spcBef>
                <a:spcAft>
                  <a:spcPct val="0"/>
                </a:spcAft>
                <a:defRPr lang="x-none" sz="2400">
                  <a:solidFill>
                    <a:schemeClr val="tx1"/>
                  </a:solidFill>
                  <a:latin typeface="Arial" charset="0"/>
                </a:defRPr>
              </a:lvl6pPr>
              <a:lvl7pPr marL="2706688" defTabSz="895350" fontAlgn="base">
                <a:spcBef>
                  <a:spcPct val="0"/>
                </a:spcBef>
                <a:spcAft>
                  <a:spcPct val="0"/>
                </a:spcAft>
                <a:defRPr lang="x-none" sz="2400">
                  <a:solidFill>
                    <a:schemeClr val="tx1"/>
                  </a:solidFill>
                  <a:latin typeface="Arial" charset="0"/>
                </a:defRPr>
              </a:lvl7pPr>
              <a:lvl8pPr marL="3163888" defTabSz="895350" fontAlgn="base">
                <a:spcBef>
                  <a:spcPct val="0"/>
                </a:spcBef>
                <a:spcAft>
                  <a:spcPct val="0"/>
                </a:spcAft>
                <a:defRPr lang="x-none" sz="2400">
                  <a:solidFill>
                    <a:schemeClr val="tx1"/>
                  </a:solidFill>
                  <a:latin typeface="Arial" charset="0"/>
                </a:defRPr>
              </a:lvl8pPr>
              <a:lvl9pPr marL="3621088" defTabSz="895350" fontAlgn="base">
                <a:spcBef>
                  <a:spcPct val="0"/>
                </a:spcBef>
                <a:spcAft>
                  <a:spcPct val="0"/>
                </a:spcAft>
                <a:defRPr lang="x-none" sz="2400">
                  <a:solidFill>
                    <a:schemeClr val="tx1"/>
                  </a:solidFill>
                  <a:latin typeface="Arial" charset="0"/>
                </a:defRPr>
              </a:lvl9pPr>
            </a:lstStyle>
            <a:p>
              <a:pPr marL="85725" indent="-85725">
                <a:defRPr lang="x-none"/>
              </a:pPr>
              <a:r>
                <a:rPr lang="en-US" sz="800" baseline="0">
                  <a:solidFill>
                    <a:srgbClr val="808080"/>
                  </a:solidFill>
                  <a:latin typeface="+mn-lt"/>
                  <a:ea typeface="+mn-ea"/>
                </a:rPr>
                <a:t>1 Footnote</a:t>
              </a:r>
              <a:endParaRPr lang="en-US" sz="800" baseline="0" dirty="0">
                <a:solidFill>
                  <a:srgbClr val="808080"/>
                </a:solidFill>
                <a:latin typeface="+mn-lt"/>
                <a:ea typeface="+mn-ea"/>
              </a:endParaRPr>
            </a:p>
          </p:txBody>
        </p:sp>
        <p:sp>
          <p:nvSpPr>
            <p:cNvPr id="14" name="5. Source"/>
            <p:cNvSpPr>
              <a:spLocks noChangeArrowheads="1"/>
            </p:cNvSpPr>
            <p:nvPr/>
          </p:nvSpPr>
          <p:spPr bwMode="auto">
            <a:xfrm>
              <a:off x="119063" y="6510723"/>
              <a:ext cx="8145203" cy="12066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0" tIns="0" rIns="0" bIns="0" anchor="b">
              <a:spAutoFit/>
            </a:bodyPr>
            <a:lstStyle/>
            <a:p>
              <a:pPr marL="517525" indent="-517525" defTabSz="895350">
                <a:tabLst>
                  <a:tab pos="612775" algn="l"/>
                </a:tabLst>
              </a:pPr>
              <a:r>
                <a:rPr lang="en-US" sz="800" baseline="0">
                  <a:solidFill>
                    <a:srgbClr val="808080"/>
                  </a:solidFill>
                  <a:latin typeface="+mn-lt"/>
                  <a:ea typeface="+mn-ea"/>
                </a:rPr>
                <a:t>SOURCE : Source</a:t>
              </a:r>
              <a:endParaRPr lang="en-US" sz="800" baseline="0" dirty="0">
                <a:solidFill>
                  <a:srgbClr val="808080"/>
                </a:solidFill>
                <a:latin typeface="+mn-lt"/>
                <a:ea typeface="+mn-ea"/>
              </a:endParaRPr>
            </a:p>
          </p:txBody>
        </p:sp>
      </p:grpSp>
      <p:sp>
        <p:nvSpPr>
          <p:cNvPr id="3" name="Text Placeholder 2"/>
          <p:cNvSpPr>
            <a:spLocks noGrp="1"/>
          </p:cNvSpPr>
          <p:nvPr>
            <p:ph type="body" idx="1"/>
          </p:nvPr>
        </p:nvSpPr>
        <p:spPr bwMode="auto">
          <a:xfrm>
            <a:off x="1976208" y="1991016"/>
            <a:ext cx="5853024" cy="1256112"/>
          </a:xfrm>
          <a:prstGeom prst="rect">
            <a:avLst/>
          </a:prstGeom>
        </p:spPr>
        <p:txBody>
          <a:bodyPr vert="horz" lIns="0" tIns="0" rIns="0" bIns="0" rtlCol="0">
            <a:spAutoFit/>
          </a:bodyPr>
          <a:lstStyle/>
          <a:p>
            <a:pPr lvl="0" latinLnBrk="0"/>
            <a:r>
              <a:rPr lang="en-US" dirty="0"/>
              <a:t>Click to edit Master text styles</a:t>
            </a:r>
          </a:p>
          <a:p>
            <a:pPr lvl="1" latinLnBrk="0"/>
            <a:r>
              <a:rPr lang="en-US" dirty="0"/>
              <a:t>Second level</a:t>
            </a:r>
          </a:p>
          <a:p>
            <a:pPr lvl="2" latinLnBrk="0"/>
            <a:r>
              <a:rPr lang="en-US" dirty="0"/>
              <a:t>Third level</a:t>
            </a:r>
          </a:p>
          <a:p>
            <a:pPr lvl="3" latinLnBrk="0"/>
            <a:r>
              <a:rPr lang="en-US" dirty="0"/>
              <a:t>Fourth level</a:t>
            </a:r>
          </a:p>
          <a:p>
            <a:pPr lvl="4" latinLnBrk="0"/>
            <a:r>
              <a:rPr lang="en-US"/>
              <a:t>Fifth level</a:t>
            </a:r>
            <a:endParaRPr lang="en-US" dirty="0"/>
          </a:p>
        </p:txBody>
      </p:sp>
      <p:grpSp>
        <p:nvGrpSpPr>
          <p:cNvPr id="15" name="ACET" hidden="1"/>
          <p:cNvGrpSpPr>
            <a:grpSpLocks/>
          </p:cNvGrpSpPr>
          <p:nvPr/>
        </p:nvGrpSpPr>
        <p:grpSpPr bwMode="auto">
          <a:xfrm>
            <a:off x="1976208" y="1291402"/>
            <a:ext cx="5801189" cy="510219"/>
            <a:chOff x="915" y="715"/>
            <a:chExt cx="2686" cy="315"/>
          </a:xfrm>
        </p:grpSpPr>
        <p:cxnSp>
          <p:nvCxnSpPr>
            <p:cNvPr id="16" name="AutoShape 249"/>
            <p:cNvCxnSpPr>
              <a:cxnSpLocks noChangeShapeType="1"/>
              <a:stCxn id="18" idx="4"/>
              <a:endCxn id="18" idx="6"/>
            </p:cNvCxnSpPr>
            <p:nvPr/>
          </p:nvCxnSpPr>
          <p:spPr bwMode="auto">
            <a:xfrm>
              <a:off x="915" y="1030"/>
              <a:ext cx="2686" cy="0"/>
            </a:xfrm>
            <a:prstGeom prst="straightConnector1">
              <a:avLst/>
            </a:prstGeom>
            <a:noFill/>
            <a:ln w="9525">
              <a:solidFill>
                <a:schemeClr val="accent6"/>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cxnSp>
        <p:sp>
          <p:nvSpPr>
            <p:cNvPr id="18" name="AutoShape 250"/>
            <p:cNvSpPr>
              <a:spLocks noChangeArrowheads="1"/>
            </p:cNvSpPr>
            <p:nvPr/>
          </p:nvSpPr>
          <p:spPr bwMode="auto">
            <a:xfrm>
              <a:off x="915" y="715"/>
              <a:ext cx="2686" cy="315"/>
            </a:xfrm>
            <a:prstGeom prst="leftRightArrow">
              <a:avLst>
                <a:gd name="adj1" fmla="val 100000"/>
                <a:gd name="adj2" fmla="val 0"/>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lIns="0" tIns="0" rIns="0" bIns="18288" anchor="b">
              <a:spAutoFit/>
            </a:bodyPr>
            <a:lstStyle/>
            <a:p>
              <a:r>
                <a:rPr lang="en-US" sz="1600" b="1" baseline="0">
                  <a:solidFill>
                    <a:srgbClr val="000000"/>
                  </a:solidFill>
                  <a:latin typeface="+mn-lt"/>
                  <a:ea typeface="+mn-ea"/>
                </a:rPr>
                <a:t>Title</a:t>
              </a:r>
            </a:p>
            <a:p>
              <a:r>
                <a:rPr lang="en-US" sz="1600" baseline="0">
                  <a:solidFill>
                    <a:srgbClr val="808080"/>
                  </a:solidFill>
                  <a:latin typeface="+mn-lt"/>
                  <a:ea typeface="+mn-ea"/>
                </a:rPr>
                <a:t>Unit of measure</a:t>
              </a:r>
              <a:endParaRPr lang="en-US" sz="1600" baseline="0" dirty="0">
                <a:solidFill>
                  <a:srgbClr val="808080"/>
                </a:solidFill>
                <a:latin typeface="+mn-lt"/>
                <a:ea typeface="+mn-ea"/>
              </a:endParaRPr>
            </a:p>
          </p:txBody>
        </p:sp>
      </p:grpSp>
      <p:grpSp>
        <p:nvGrpSpPr>
          <p:cNvPr id="17" name="McKSticker" hidden="1"/>
          <p:cNvGrpSpPr/>
          <p:nvPr/>
        </p:nvGrpSpPr>
        <p:grpSpPr bwMode="auto">
          <a:xfrm>
            <a:off x="11414158" y="291557"/>
            <a:ext cx="473335" cy="150811"/>
            <a:chOff x="8392862" y="285750"/>
            <a:chExt cx="347913" cy="147809"/>
          </a:xfrm>
        </p:grpSpPr>
        <p:sp>
          <p:nvSpPr>
            <p:cNvPr id="20" name="StickerRectangle"/>
            <p:cNvSpPr>
              <a:spLocks noChangeArrowheads="1"/>
            </p:cNvSpPr>
            <p:nvPr/>
          </p:nvSpPr>
          <p:spPr bwMode="auto">
            <a:xfrm>
              <a:off x="8392862" y="285750"/>
              <a:ext cx="347913" cy="147809"/>
            </a:xfrm>
            <a:prstGeom prst="leftRightArrow">
              <a:avLst>
                <a:gd name="adj1" fmla="val 100000"/>
                <a:gd name="adj2" fmla="val 0"/>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27432" tIns="0" rIns="0" bIns="27432">
              <a:spAutoFit/>
            </a:bodyPr>
            <a:lstStyle/>
            <a:p>
              <a:pPr algn="r" defTabSz="895350">
                <a:buClr>
                  <a:srgbClr val="002960"/>
                </a:buClr>
              </a:pPr>
              <a:r>
                <a:rPr lang="en-US" sz="800" baseline="0">
                  <a:solidFill>
                    <a:schemeClr val="accent6"/>
                  </a:solidFill>
                  <a:latin typeface="+mn-lt"/>
                  <a:ea typeface="+mn-ea"/>
                </a:rPr>
                <a:t>STICKER</a:t>
              </a:r>
              <a:endParaRPr lang="en-US" sz="800" baseline="0" dirty="0">
                <a:solidFill>
                  <a:schemeClr val="accent6"/>
                </a:solidFill>
                <a:latin typeface="+mn-lt"/>
                <a:ea typeface="+mn-ea"/>
              </a:endParaRPr>
            </a:p>
          </p:txBody>
        </p:sp>
        <p:cxnSp>
          <p:nvCxnSpPr>
            <p:cNvPr id="21" name="AutoShape 31"/>
            <p:cNvCxnSpPr>
              <a:cxnSpLocks noChangeShapeType="1"/>
              <a:stCxn id="20" idx="2"/>
              <a:endCxn id="20" idx="4"/>
            </p:cNvCxnSpPr>
            <p:nvPr/>
          </p:nvCxnSpPr>
          <p:spPr bwMode="auto">
            <a:xfrm>
              <a:off x="8392862" y="285750"/>
              <a:ext cx="0" cy="147809"/>
            </a:xfrm>
            <a:prstGeom prst="straightConnector1">
              <a:avLst/>
            </a:prstGeom>
            <a:noFill/>
            <a:ln w="9525">
              <a:solidFill>
                <a:schemeClr val="accent6"/>
              </a:solidFill>
              <a:round/>
              <a:headEnd/>
              <a:tailEnd/>
            </a:ln>
            <a:extLst>
              <a:ext uri="{909E8E84-426E-40DD-AFC4-6F175D3DCCD1}">
                <a14:hiddenFill xmlns:a14="http://schemas.microsoft.com/office/drawing/2010/main">
                  <a:noFill/>
                </a14:hiddenFill>
              </a:ext>
            </a:extLst>
          </p:spPr>
        </p:cxnSp>
        <p:cxnSp>
          <p:nvCxnSpPr>
            <p:cNvPr id="22" name="AutoShape 32"/>
            <p:cNvCxnSpPr>
              <a:cxnSpLocks noChangeShapeType="1"/>
              <a:stCxn id="20" idx="4"/>
              <a:endCxn id="20" idx="6"/>
            </p:cNvCxnSpPr>
            <p:nvPr/>
          </p:nvCxnSpPr>
          <p:spPr bwMode="auto">
            <a:xfrm>
              <a:off x="8392862" y="433559"/>
              <a:ext cx="347913" cy="0"/>
            </a:xfrm>
            <a:prstGeom prst="straightConnector1">
              <a:avLst/>
            </a:prstGeom>
            <a:noFill/>
            <a:ln w="25400">
              <a:solidFill>
                <a:schemeClr val="accent6"/>
              </a:solidFill>
              <a:round/>
              <a:headEnd/>
              <a:tailEnd/>
            </a:ln>
            <a:extLst>
              <a:ext uri="{909E8E84-426E-40DD-AFC4-6F175D3DCCD1}">
                <a14:hiddenFill xmlns:a14="http://schemas.microsoft.com/office/drawing/2010/main">
                  <a:noFill/>
                </a14:hiddenFill>
              </a:ext>
            </a:extLst>
          </p:spPr>
        </p:cxnSp>
      </p:grpSp>
      <p:sp>
        <p:nvSpPr>
          <p:cNvPr id="23" name="doc id"/>
          <p:cNvSpPr>
            <a:spLocks noChangeArrowheads="1"/>
          </p:cNvSpPr>
          <p:nvPr/>
        </p:nvSpPr>
        <p:spPr bwMode="auto">
          <a:xfrm>
            <a:off x="10995479" y="51833"/>
            <a:ext cx="894152" cy="12472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lstStyle/>
          <a:p>
            <a:pPr algn="r" defTabSz="895350" eaLnBrk="1"/>
            <a:endParaRPr lang="en-US" sz="800" baseline="0" dirty="0">
              <a:solidFill>
                <a:srgbClr val="808080"/>
              </a:solidFill>
              <a:latin typeface="+mn-lt"/>
              <a:ea typeface="+mn-ea"/>
            </a:endParaRPr>
          </a:p>
        </p:txBody>
      </p:sp>
      <p:grpSp>
        <p:nvGrpSpPr>
          <p:cNvPr id="26" name="LegendBoxes" hidden="1"/>
          <p:cNvGrpSpPr/>
          <p:nvPr/>
        </p:nvGrpSpPr>
        <p:grpSpPr bwMode="auto">
          <a:xfrm>
            <a:off x="10768442" y="285077"/>
            <a:ext cx="855321" cy="1013976"/>
            <a:chOff x="7835905" y="279400"/>
            <a:chExt cx="628684" cy="993791"/>
          </a:xfrm>
        </p:grpSpPr>
        <p:sp>
          <p:nvSpPr>
            <p:cNvPr id="27" name="RectangleLegend1"/>
            <p:cNvSpPr>
              <a:spLocks noChangeArrowheads="1"/>
            </p:cNvSpPr>
            <p:nvPr/>
          </p:nvSpPr>
          <p:spPr bwMode="auto">
            <a:xfrm>
              <a:off x="7835905" y="290513"/>
              <a:ext cx="165100" cy="160338"/>
            </a:xfrm>
            <a:prstGeom prst="rect">
              <a:avLst/>
            </a:prstGeom>
            <a:solidFill>
              <a:schemeClr val="accent1"/>
            </a:solidFill>
            <a:ln w="9525">
              <a:solidFill>
                <a:schemeClr val="accent6"/>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sp>
          <p:nvSpPr>
            <p:cNvPr id="28" name="RectangleLegend2"/>
            <p:cNvSpPr>
              <a:spLocks noChangeArrowheads="1"/>
            </p:cNvSpPr>
            <p:nvPr/>
          </p:nvSpPr>
          <p:spPr bwMode="auto">
            <a:xfrm>
              <a:off x="7835905" y="560388"/>
              <a:ext cx="165100" cy="160338"/>
            </a:xfrm>
            <a:prstGeom prst="rect">
              <a:avLst/>
            </a:prstGeom>
            <a:solidFill>
              <a:schemeClr val="accent2"/>
            </a:solidFill>
            <a:ln w="9525">
              <a:solidFill>
                <a:schemeClr val="accent6"/>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sp>
          <p:nvSpPr>
            <p:cNvPr id="29" name="RectangleLegend3"/>
            <p:cNvSpPr>
              <a:spLocks noChangeArrowheads="1"/>
            </p:cNvSpPr>
            <p:nvPr/>
          </p:nvSpPr>
          <p:spPr bwMode="auto">
            <a:xfrm>
              <a:off x="7835905" y="831851"/>
              <a:ext cx="165100" cy="160338"/>
            </a:xfrm>
            <a:prstGeom prst="rect">
              <a:avLst/>
            </a:prstGeom>
            <a:solidFill>
              <a:schemeClr val="accent3"/>
            </a:solidFill>
            <a:ln w="9525">
              <a:solidFill>
                <a:schemeClr val="accent6"/>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sp>
          <p:nvSpPr>
            <p:cNvPr id="30" name="RectangleLegend4"/>
            <p:cNvSpPr>
              <a:spLocks noChangeArrowheads="1"/>
            </p:cNvSpPr>
            <p:nvPr/>
          </p:nvSpPr>
          <p:spPr bwMode="auto">
            <a:xfrm>
              <a:off x="7835905" y="1103313"/>
              <a:ext cx="165100" cy="160338"/>
            </a:xfrm>
            <a:prstGeom prst="rect">
              <a:avLst/>
            </a:prstGeom>
            <a:solidFill>
              <a:schemeClr val="accent4"/>
            </a:solidFill>
            <a:ln w="9525">
              <a:solidFill>
                <a:schemeClr val="accent6"/>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sp>
          <p:nvSpPr>
            <p:cNvPr id="31" name="Legend1"/>
            <p:cNvSpPr>
              <a:spLocks noChangeArrowheads="1"/>
            </p:cNvSpPr>
            <p:nvPr/>
          </p:nvSpPr>
          <p:spPr bwMode="auto">
            <a:xfrm>
              <a:off x="8089905" y="279400"/>
              <a:ext cx="374684"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sp>
          <p:nvSpPr>
            <p:cNvPr id="32" name="Legend2"/>
            <p:cNvSpPr>
              <a:spLocks noChangeArrowheads="1"/>
            </p:cNvSpPr>
            <p:nvPr/>
          </p:nvSpPr>
          <p:spPr bwMode="auto">
            <a:xfrm>
              <a:off x="8089905" y="549275"/>
              <a:ext cx="374684"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sp>
          <p:nvSpPr>
            <p:cNvPr id="33" name="Legend3"/>
            <p:cNvSpPr>
              <a:spLocks noChangeArrowheads="1"/>
            </p:cNvSpPr>
            <p:nvPr/>
          </p:nvSpPr>
          <p:spPr bwMode="auto">
            <a:xfrm>
              <a:off x="8089905" y="820738"/>
              <a:ext cx="374684"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sp>
          <p:nvSpPr>
            <p:cNvPr id="34" name="Legend4"/>
            <p:cNvSpPr>
              <a:spLocks noChangeArrowheads="1"/>
            </p:cNvSpPr>
            <p:nvPr/>
          </p:nvSpPr>
          <p:spPr bwMode="auto">
            <a:xfrm>
              <a:off x="8089905" y="1092201"/>
              <a:ext cx="374684"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grpSp>
      <p:grpSp>
        <p:nvGrpSpPr>
          <p:cNvPr id="35" name="LegendLines" hidden="1"/>
          <p:cNvGrpSpPr/>
          <p:nvPr/>
        </p:nvGrpSpPr>
        <p:grpSpPr bwMode="auto">
          <a:xfrm>
            <a:off x="10349675" y="285075"/>
            <a:ext cx="1274319" cy="741860"/>
            <a:chOff x="7540629" y="279400"/>
            <a:chExt cx="936659" cy="727091"/>
          </a:xfrm>
        </p:grpSpPr>
        <p:sp>
          <p:nvSpPr>
            <p:cNvPr id="36" name="LineLegend1"/>
            <p:cNvSpPr>
              <a:spLocks noChangeShapeType="1"/>
            </p:cNvSpPr>
            <p:nvPr/>
          </p:nvSpPr>
          <p:spPr bwMode="auto">
            <a:xfrm>
              <a:off x="7540629" y="369888"/>
              <a:ext cx="457200" cy="0"/>
            </a:xfrm>
            <a:prstGeom prst="line">
              <a:avLst/>
            </a:prstGeom>
            <a:noFill/>
            <a:ln w="28575">
              <a:solidFill>
                <a:schemeClr val="accent3"/>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a:endParaRPr lang="en-US" sz="1632" baseline="0" dirty="0">
                <a:latin typeface="+mn-lt"/>
                <a:ea typeface="+mn-ea"/>
              </a:endParaRPr>
            </a:p>
          </p:txBody>
        </p:sp>
        <p:sp>
          <p:nvSpPr>
            <p:cNvPr id="37" name="LineLegend2"/>
            <p:cNvSpPr>
              <a:spLocks noChangeShapeType="1"/>
            </p:cNvSpPr>
            <p:nvPr/>
          </p:nvSpPr>
          <p:spPr bwMode="auto">
            <a:xfrm>
              <a:off x="7540629" y="638175"/>
              <a:ext cx="457200" cy="0"/>
            </a:xfrm>
            <a:prstGeom prst="line">
              <a:avLst/>
            </a:prstGeom>
            <a:noFill/>
            <a:ln w="28575">
              <a:solidFill>
                <a:schemeClr val="accent3"/>
              </a:solidFill>
              <a:prstDash val="dash"/>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a:endParaRPr lang="en-US" sz="1632" baseline="0" dirty="0">
                <a:latin typeface="+mn-lt"/>
                <a:ea typeface="+mn-ea"/>
              </a:endParaRPr>
            </a:p>
          </p:txBody>
        </p:sp>
        <p:sp>
          <p:nvSpPr>
            <p:cNvPr id="38" name="LineLegend3"/>
            <p:cNvSpPr>
              <a:spLocks noChangeShapeType="1"/>
            </p:cNvSpPr>
            <p:nvPr/>
          </p:nvSpPr>
          <p:spPr bwMode="auto">
            <a:xfrm>
              <a:off x="7540629" y="915988"/>
              <a:ext cx="457200" cy="0"/>
            </a:xfrm>
            <a:prstGeom prst="line">
              <a:avLst/>
            </a:prstGeom>
            <a:noFill/>
            <a:ln w="28575">
              <a:solidFill>
                <a:schemeClr val="accent3"/>
              </a:solidFill>
              <a:prstDash val="sysDot"/>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a:endParaRPr lang="en-US" sz="1632" baseline="0" dirty="0">
                <a:latin typeface="+mn-lt"/>
                <a:ea typeface="+mn-ea"/>
              </a:endParaRPr>
            </a:p>
          </p:txBody>
        </p:sp>
        <p:sp>
          <p:nvSpPr>
            <p:cNvPr id="39" name="Legend1"/>
            <p:cNvSpPr>
              <a:spLocks noChangeArrowheads="1"/>
            </p:cNvSpPr>
            <p:nvPr/>
          </p:nvSpPr>
          <p:spPr bwMode="auto">
            <a:xfrm>
              <a:off x="8102604" y="279400"/>
              <a:ext cx="374684"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sp>
          <p:nvSpPr>
            <p:cNvPr id="40" name="Legend2"/>
            <p:cNvSpPr>
              <a:spLocks noChangeArrowheads="1"/>
            </p:cNvSpPr>
            <p:nvPr/>
          </p:nvSpPr>
          <p:spPr bwMode="auto">
            <a:xfrm>
              <a:off x="8102604" y="546100"/>
              <a:ext cx="374684"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sp>
          <p:nvSpPr>
            <p:cNvPr id="41" name="Legend3"/>
            <p:cNvSpPr>
              <a:spLocks noChangeArrowheads="1"/>
            </p:cNvSpPr>
            <p:nvPr/>
          </p:nvSpPr>
          <p:spPr bwMode="auto">
            <a:xfrm>
              <a:off x="8102604" y="825501"/>
              <a:ext cx="374684"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grpSp>
      <p:grpSp>
        <p:nvGrpSpPr>
          <p:cNvPr id="42" name="LegendMoons" hidden="1"/>
          <p:cNvGrpSpPr/>
          <p:nvPr/>
        </p:nvGrpSpPr>
        <p:grpSpPr bwMode="auto">
          <a:xfrm>
            <a:off x="10677744" y="255920"/>
            <a:ext cx="946032" cy="1333054"/>
            <a:chOff x="7769225" y="250825"/>
            <a:chExt cx="695359" cy="1306516"/>
          </a:xfrm>
        </p:grpSpPr>
        <p:grpSp>
          <p:nvGrpSpPr>
            <p:cNvPr id="43" name="MoonLegend1"/>
            <p:cNvGrpSpPr>
              <a:grpSpLocks noChangeAspect="1"/>
            </p:cNvGrpSpPr>
            <p:nvPr>
              <p:custDataLst>
                <p:tags r:id="rId6"/>
              </p:custDataLst>
            </p:nvPr>
          </p:nvGrpSpPr>
          <p:grpSpPr bwMode="auto">
            <a:xfrm>
              <a:off x="7769225" y="250825"/>
              <a:ext cx="209550" cy="209551"/>
              <a:chOff x="4533" y="183"/>
              <a:chExt cx="144" cy="144"/>
            </a:xfrm>
          </p:grpSpPr>
          <p:sp>
            <p:nvSpPr>
              <p:cNvPr id="61" name="Oval 38"/>
              <p:cNvSpPr>
                <a:spLocks noChangeAspect="1" noChangeArrowheads="1"/>
              </p:cNvSpPr>
              <p:nvPr>
                <p:custDataLst>
                  <p:tags r:id="rId19"/>
                </p:custDataLst>
              </p:nvPr>
            </p:nvSpPr>
            <p:spPr bwMode="auto">
              <a:xfrm>
                <a:off x="4533" y="183"/>
                <a:ext cx="144" cy="144"/>
              </a:xfrm>
              <a:prstGeom prst="ellipse">
                <a:avLst/>
              </a:prstGeom>
              <a:solidFill>
                <a:schemeClr val="accent1"/>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sp>
            <p:nvSpPr>
              <p:cNvPr id="62" name="Arc 39"/>
              <p:cNvSpPr>
                <a:spLocks noChangeAspect="1"/>
              </p:cNvSpPr>
              <p:nvPr>
                <p:custDataLst>
                  <p:tags r:id="rId20"/>
                </p:custDataLst>
              </p:nvPr>
            </p:nvSpPr>
            <p:spPr bwMode="auto">
              <a:xfrm>
                <a:off x="4533" y="183"/>
                <a:ext cx="144" cy="144"/>
              </a:xfrm>
              <a:prstGeom prst="arc">
                <a:avLst>
                  <a:gd name="adj1" fmla="val 16200000"/>
                  <a:gd name="adj2" fmla="val 5400000"/>
                </a:avLst>
              </a:prstGeom>
              <a:solidFill>
                <a:schemeClr val="accent4"/>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grpSp>
        <p:grpSp>
          <p:nvGrpSpPr>
            <p:cNvPr id="44" name="MoonLegend2"/>
            <p:cNvGrpSpPr>
              <a:grpSpLocks noChangeAspect="1"/>
            </p:cNvGrpSpPr>
            <p:nvPr>
              <p:custDataLst>
                <p:tags r:id="rId7"/>
              </p:custDataLst>
            </p:nvPr>
          </p:nvGrpSpPr>
          <p:grpSpPr bwMode="auto">
            <a:xfrm>
              <a:off x="7769225" y="525066"/>
              <a:ext cx="209550" cy="209551"/>
              <a:chOff x="1694" y="2044"/>
              <a:chExt cx="160" cy="160"/>
            </a:xfrm>
          </p:grpSpPr>
          <p:sp>
            <p:nvSpPr>
              <p:cNvPr id="59" name="Oval 41"/>
              <p:cNvSpPr>
                <a:spLocks noChangeAspect="1" noChangeArrowheads="1"/>
              </p:cNvSpPr>
              <p:nvPr>
                <p:custDataLst>
                  <p:tags r:id="rId17"/>
                </p:custDataLst>
              </p:nvPr>
            </p:nvSpPr>
            <p:spPr bwMode="auto">
              <a:xfrm>
                <a:off x="1694" y="2044"/>
                <a:ext cx="160" cy="160"/>
              </a:xfrm>
              <a:prstGeom prst="ellipse">
                <a:avLst/>
              </a:prstGeom>
              <a:solidFill>
                <a:schemeClr val="accent1"/>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sp>
            <p:nvSpPr>
              <p:cNvPr id="60" name="Arc 42"/>
              <p:cNvSpPr>
                <a:spLocks noChangeAspect="1"/>
              </p:cNvSpPr>
              <p:nvPr>
                <p:custDataLst>
                  <p:tags r:id="rId18"/>
                </p:custDataLst>
              </p:nvPr>
            </p:nvSpPr>
            <p:spPr bwMode="auto">
              <a:xfrm>
                <a:off x="1694" y="2044"/>
                <a:ext cx="160" cy="160"/>
              </a:xfrm>
              <a:prstGeom prst="arc">
                <a:avLst/>
              </a:prstGeom>
              <a:solidFill>
                <a:schemeClr val="accent4"/>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grpSp>
        <p:grpSp>
          <p:nvGrpSpPr>
            <p:cNvPr id="45" name="MoonLegend4"/>
            <p:cNvGrpSpPr>
              <a:grpSpLocks noChangeAspect="1"/>
            </p:cNvGrpSpPr>
            <p:nvPr>
              <p:custDataLst>
                <p:tags r:id="rId8"/>
              </p:custDataLst>
            </p:nvPr>
          </p:nvGrpSpPr>
          <p:grpSpPr bwMode="auto">
            <a:xfrm>
              <a:off x="7769225" y="1073548"/>
              <a:ext cx="209550" cy="209551"/>
              <a:chOff x="4495" y="1198"/>
              <a:chExt cx="160" cy="160"/>
            </a:xfrm>
          </p:grpSpPr>
          <p:sp>
            <p:nvSpPr>
              <p:cNvPr id="57" name="Oval 47"/>
              <p:cNvSpPr>
                <a:spLocks noChangeAspect="1" noChangeArrowheads="1"/>
              </p:cNvSpPr>
              <p:nvPr>
                <p:custDataLst>
                  <p:tags r:id="rId15"/>
                </p:custDataLst>
              </p:nvPr>
            </p:nvSpPr>
            <p:spPr bwMode="auto">
              <a:xfrm>
                <a:off x="4495" y="1198"/>
                <a:ext cx="160" cy="160"/>
              </a:xfrm>
              <a:prstGeom prst="ellipse">
                <a:avLst/>
              </a:prstGeom>
              <a:solidFill>
                <a:schemeClr val="accent1"/>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sp>
            <p:nvSpPr>
              <p:cNvPr id="58" name="Arc 48"/>
              <p:cNvSpPr>
                <a:spLocks noChangeAspect="1"/>
              </p:cNvSpPr>
              <p:nvPr>
                <p:custDataLst>
                  <p:tags r:id="rId16"/>
                </p:custDataLst>
              </p:nvPr>
            </p:nvSpPr>
            <p:spPr bwMode="auto">
              <a:xfrm>
                <a:off x="4495" y="1198"/>
                <a:ext cx="160" cy="160"/>
              </a:xfrm>
              <a:prstGeom prst="arc">
                <a:avLst>
                  <a:gd name="adj1" fmla="val 16200000"/>
                  <a:gd name="adj2" fmla="val 10800000"/>
                </a:avLst>
              </a:prstGeom>
              <a:solidFill>
                <a:schemeClr val="accent4"/>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grpSp>
        <p:grpSp>
          <p:nvGrpSpPr>
            <p:cNvPr id="46" name="MoonLegend5"/>
            <p:cNvGrpSpPr>
              <a:grpSpLocks noChangeAspect="1"/>
            </p:cNvGrpSpPr>
            <p:nvPr>
              <p:custDataLst>
                <p:tags r:id="rId9"/>
              </p:custDataLst>
            </p:nvPr>
          </p:nvGrpSpPr>
          <p:grpSpPr bwMode="auto">
            <a:xfrm>
              <a:off x="7769225" y="1347790"/>
              <a:ext cx="209550" cy="209551"/>
              <a:chOff x="4495" y="1440"/>
              <a:chExt cx="160" cy="160"/>
            </a:xfrm>
          </p:grpSpPr>
          <p:sp>
            <p:nvSpPr>
              <p:cNvPr id="55" name="Oval 50"/>
              <p:cNvSpPr>
                <a:spLocks noChangeAspect="1" noChangeArrowheads="1"/>
              </p:cNvSpPr>
              <p:nvPr>
                <p:custDataLst>
                  <p:tags r:id="rId13"/>
                </p:custDataLst>
              </p:nvPr>
            </p:nvSpPr>
            <p:spPr bwMode="auto">
              <a:xfrm>
                <a:off x="4495" y="1440"/>
                <a:ext cx="160" cy="160"/>
              </a:xfrm>
              <a:prstGeom prst="ellipse">
                <a:avLst/>
              </a:prstGeom>
              <a:solidFill>
                <a:schemeClr val="accent1"/>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sp>
            <p:nvSpPr>
              <p:cNvPr id="56" name="Oval 51"/>
              <p:cNvSpPr>
                <a:spLocks noChangeAspect="1" noChangeArrowheads="1"/>
              </p:cNvSpPr>
              <p:nvPr>
                <p:custDataLst>
                  <p:tags r:id="rId14"/>
                </p:custDataLst>
              </p:nvPr>
            </p:nvSpPr>
            <p:spPr bwMode="auto">
              <a:xfrm>
                <a:off x="4495" y="1440"/>
                <a:ext cx="160" cy="160"/>
              </a:xfrm>
              <a:prstGeom prst="arc">
                <a:avLst>
                  <a:gd name="adj1" fmla="val 16200000"/>
                  <a:gd name="adj2" fmla="val 16200000"/>
                </a:avLst>
              </a:prstGeom>
              <a:solidFill>
                <a:schemeClr val="accent4"/>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grpSp>
        <p:grpSp>
          <p:nvGrpSpPr>
            <p:cNvPr id="47" name="MoonLegend3"/>
            <p:cNvGrpSpPr>
              <a:grpSpLocks noChangeAspect="1"/>
            </p:cNvGrpSpPr>
            <p:nvPr>
              <p:custDataLst>
                <p:tags r:id="rId10"/>
              </p:custDataLst>
            </p:nvPr>
          </p:nvGrpSpPr>
          <p:grpSpPr bwMode="auto">
            <a:xfrm>
              <a:off x="7769225" y="799307"/>
              <a:ext cx="209550" cy="209551"/>
              <a:chOff x="4495" y="1198"/>
              <a:chExt cx="160" cy="160"/>
            </a:xfrm>
          </p:grpSpPr>
          <p:sp>
            <p:nvSpPr>
              <p:cNvPr id="53" name="Oval 47"/>
              <p:cNvSpPr>
                <a:spLocks noChangeAspect="1" noChangeArrowheads="1"/>
              </p:cNvSpPr>
              <p:nvPr>
                <p:custDataLst>
                  <p:tags r:id="rId11"/>
                </p:custDataLst>
              </p:nvPr>
            </p:nvSpPr>
            <p:spPr bwMode="auto">
              <a:xfrm>
                <a:off x="4495" y="1198"/>
                <a:ext cx="160" cy="160"/>
              </a:xfrm>
              <a:prstGeom prst="ellipse">
                <a:avLst/>
              </a:prstGeom>
              <a:solidFill>
                <a:schemeClr val="accent1"/>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sp>
            <p:nvSpPr>
              <p:cNvPr id="54" name="Arc 48"/>
              <p:cNvSpPr>
                <a:spLocks noChangeAspect="1"/>
              </p:cNvSpPr>
              <p:nvPr>
                <p:custDataLst>
                  <p:tags r:id="rId12"/>
                </p:custDataLst>
              </p:nvPr>
            </p:nvSpPr>
            <p:spPr bwMode="auto">
              <a:xfrm>
                <a:off x="4495" y="1198"/>
                <a:ext cx="160" cy="160"/>
              </a:xfrm>
              <a:prstGeom prst="arc">
                <a:avLst>
                  <a:gd name="adj1" fmla="val 16200000"/>
                  <a:gd name="adj2" fmla="val 5400000"/>
                </a:avLst>
              </a:prstGeom>
              <a:solidFill>
                <a:schemeClr val="accent4"/>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grpSp>
        <p:sp>
          <p:nvSpPr>
            <p:cNvPr id="48" name="Legend1"/>
            <p:cNvSpPr>
              <a:spLocks noChangeArrowheads="1"/>
            </p:cNvSpPr>
            <p:nvPr/>
          </p:nvSpPr>
          <p:spPr bwMode="auto">
            <a:xfrm>
              <a:off x="8089900" y="263525"/>
              <a:ext cx="374684"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sp>
          <p:nvSpPr>
            <p:cNvPr id="49" name="Legend2"/>
            <p:cNvSpPr>
              <a:spLocks noChangeArrowheads="1"/>
            </p:cNvSpPr>
            <p:nvPr/>
          </p:nvSpPr>
          <p:spPr bwMode="auto">
            <a:xfrm>
              <a:off x="8089900" y="538163"/>
              <a:ext cx="374684"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sp>
          <p:nvSpPr>
            <p:cNvPr id="50" name="Legend3"/>
            <p:cNvSpPr>
              <a:spLocks noChangeArrowheads="1"/>
            </p:cNvSpPr>
            <p:nvPr/>
          </p:nvSpPr>
          <p:spPr bwMode="auto">
            <a:xfrm>
              <a:off x="8089900" y="812802"/>
              <a:ext cx="374684"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sp>
          <p:nvSpPr>
            <p:cNvPr id="51" name="Legend4"/>
            <p:cNvSpPr>
              <a:spLocks noChangeArrowheads="1"/>
            </p:cNvSpPr>
            <p:nvPr/>
          </p:nvSpPr>
          <p:spPr bwMode="auto">
            <a:xfrm>
              <a:off x="8089900" y="1084265"/>
              <a:ext cx="374684"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sp>
          <p:nvSpPr>
            <p:cNvPr id="52" name="Legend5"/>
            <p:cNvSpPr>
              <a:spLocks noChangeArrowheads="1"/>
            </p:cNvSpPr>
            <p:nvPr/>
          </p:nvSpPr>
          <p:spPr bwMode="auto">
            <a:xfrm>
              <a:off x="8089900" y="1360490"/>
              <a:ext cx="374684"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grpSp>
      <p:sp>
        <p:nvSpPr>
          <p:cNvPr id="63" name="Slide Number"/>
          <p:cNvSpPr txBox="1">
            <a:spLocks/>
          </p:cNvSpPr>
          <p:nvPr/>
        </p:nvSpPr>
        <p:spPr bwMode="auto">
          <a:xfrm>
            <a:off x="11762437" y="6641719"/>
            <a:ext cx="125034" cy="123111"/>
          </a:xfrm>
          <a:prstGeom prst="rect">
            <a:avLst/>
          </a:prstGeom>
        </p:spPr>
        <p:txBody>
          <a:bodyPr vert="horz" wrap="none" lIns="0" tIns="0" rIns="0" bIns="0" rtlCol="0" anchor="ctr">
            <a:spAutoFit/>
          </a:bodyPr>
          <a:lstStyle>
            <a:defPPr>
              <a:defRPr lang="x-none"/>
            </a:defPPr>
            <a:lvl1pPr>
              <a:defRPr lang="x-none" sz="1000" baseline="0">
                <a:latin typeface="+mn-lt"/>
              </a:defRPr>
            </a:lvl1pPr>
          </a:lstStyle>
          <a:p>
            <a:pPr algn="r"/>
            <a:fld id="{42C328C1-A84F-4A39-A664-DBA00541A8C6}" type="slidenum">
              <a:rPr lang="en-US" sz="800" baseline="0" smtClean="0">
                <a:solidFill>
                  <a:srgbClr val="808080"/>
                </a:solidFill>
                <a:latin typeface="+mn-lt"/>
              </a:rPr>
              <a:pPr algn="r"/>
              <a:t>‹#›</a:t>
            </a:fld>
            <a:endParaRPr lang="en-US" sz="800" baseline="0" dirty="0">
              <a:solidFill>
                <a:srgbClr val="808080"/>
              </a:solidFill>
              <a:latin typeface="+mn-lt"/>
            </a:endParaRPr>
          </a:p>
        </p:txBody>
      </p:sp>
    </p:spTree>
    <p:extLst>
      <p:ext uri="{BB962C8B-B14F-4D97-AF65-F5344CB8AC3E}">
        <p14:creationId xmlns:p14="http://schemas.microsoft.com/office/powerpoint/2010/main" val="3299845349"/>
      </p:ext>
    </p:extLst>
  </p:cSld>
  <p:clrMap bg1="lt1" tx1="dk1" bg2="lt2" tx2="dk2" accent1="accent1" accent2="accent2" accent3="accent3" accent4="accent4" accent5="accent5" accent6="accent6" hlink="hlink" folHlink="folHlink"/>
  <p:sldLayoutIdLst>
    <p:sldLayoutId id="2147483735" r:id="rId1"/>
  </p:sldLayoutIdLst>
  <p:txStyles>
    <p:titleStyle>
      <a:lvl1pPr algn="l" defTabSz="895350" rtl="0" eaLnBrk="1" fontAlgn="base" hangingPunct="1">
        <a:spcBef>
          <a:spcPct val="0"/>
        </a:spcBef>
        <a:spcAft>
          <a:spcPct val="0"/>
        </a:spcAft>
        <a:tabLst>
          <a:tab pos="269875" algn="l"/>
        </a:tabLst>
        <a:defRPr lang="x-none" sz="2000" b="0" cap="all" baseline="0">
          <a:solidFill>
            <a:schemeClr val="tx2"/>
          </a:solidFill>
          <a:latin typeface="+mj-lt"/>
          <a:ea typeface="+mj-ea"/>
          <a:cs typeface="+mj-cs"/>
        </a:defRPr>
      </a:lvl1pPr>
      <a:lvl2pPr algn="l" defTabSz="895350" rtl="0" eaLnBrk="1" fontAlgn="base" hangingPunct="1">
        <a:spcBef>
          <a:spcPct val="0"/>
        </a:spcBef>
        <a:spcAft>
          <a:spcPct val="0"/>
        </a:spcAft>
        <a:defRPr lang="x-none" sz="1900" b="1">
          <a:solidFill>
            <a:schemeClr val="tx2"/>
          </a:solidFill>
          <a:latin typeface="Arial" charset="0"/>
        </a:defRPr>
      </a:lvl2pPr>
      <a:lvl3pPr algn="l" defTabSz="895350" rtl="0" eaLnBrk="1" fontAlgn="base" hangingPunct="1">
        <a:spcBef>
          <a:spcPct val="0"/>
        </a:spcBef>
        <a:spcAft>
          <a:spcPct val="0"/>
        </a:spcAft>
        <a:defRPr lang="x-none" sz="1900" b="1">
          <a:solidFill>
            <a:schemeClr val="tx2"/>
          </a:solidFill>
          <a:latin typeface="Arial" charset="0"/>
        </a:defRPr>
      </a:lvl3pPr>
      <a:lvl4pPr algn="l" defTabSz="895350" rtl="0" eaLnBrk="1" fontAlgn="base" hangingPunct="1">
        <a:spcBef>
          <a:spcPct val="0"/>
        </a:spcBef>
        <a:spcAft>
          <a:spcPct val="0"/>
        </a:spcAft>
        <a:defRPr lang="x-none" sz="1900" b="1">
          <a:solidFill>
            <a:schemeClr val="tx2"/>
          </a:solidFill>
          <a:latin typeface="Arial" charset="0"/>
        </a:defRPr>
      </a:lvl4pPr>
      <a:lvl5pPr algn="l" defTabSz="895350" rtl="0" eaLnBrk="1" fontAlgn="base" hangingPunct="1">
        <a:spcBef>
          <a:spcPct val="0"/>
        </a:spcBef>
        <a:spcAft>
          <a:spcPct val="0"/>
        </a:spcAft>
        <a:defRPr lang="x-none" sz="1900" b="1">
          <a:solidFill>
            <a:schemeClr val="tx2"/>
          </a:solidFill>
          <a:latin typeface="Arial" charset="0"/>
        </a:defRPr>
      </a:lvl5pPr>
      <a:lvl6pPr marL="457200" algn="l" defTabSz="895350" rtl="0" eaLnBrk="1" fontAlgn="base" hangingPunct="1">
        <a:spcBef>
          <a:spcPct val="0"/>
        </a:spcBef>
        <a:spcAft>
          <a:spcPct val="0"/>
        </a:spcAft>
        <a:defRPr lang="x-none" sz="1900" b="1">
          <a:solidFill>
            <a:schemeClr val="tx2"/>
          </a:solidFill>
          <a:latin typeface="Arial" charset="0"/>
        </a:defRPr>
      </a:lvl6pPr>
      <a:lvl7pPr marL="914400" algn="l" defTabSz="895350" rtl="0" eaLnBrk="1" fontAlgn="base" hangingPunct="1">
        <a:spcBef>
          <a:spcPct val="0"/>
        </a:spcBef>
        <a:spcAft>
          <a:spcPct val="0"/>
        </a:spcAft>
        <a:defRPr lang="x-none" sz="1900" b="1">
          <a:solidFill>
            <a:schemeClr val="tx2"/>
          </a:solidFill>
          <a:latin typeface="Arial" charset="0"/>
        </a:defRPr>
      </a:lvl7pPr>
      <a:lvl8pPr marL="1371600" algn="l" defTabSz="895350" rtl="0" eaLnBrk="1" fontAlgn="base" hangingPunct="1">
        <a:spcBef>
          <a:spcPct val="0"/>
        </a:spcBef>
        <a:spcAft>
          <a:spcPct val="0"/>
        </a:spcAft>
        <a:defRPr lang="x-none" sz="1900" b="1">
          <a:solidFill>
            <a:schemeClr val="tx2"/>
          </a:solidFill>
          <a:latin typeface="Arial" charset="0"/>
        </a:defRPr>
      </a:lvl8pPr>
      <a:lvl9pPr marL="1828800" algn="l" defTabSz="895350" rtl="0" eaLnBrk="1" fontAlgn="base" hangingPunct="1">
        <a:spcBef>
          <a:spcPct val="0"/>
        </a:spcBef>
        <a:spcAft>
          <a:spcPct val="0"/>
        </a:spcAft>
        <a:defRPr lang="x-none" sz="1900" b="1">
          <a:solidFill>
            <a:schemeClr val="tx2"/>
          </a:solidFill>
          <a:latin typeface="Arial" charset="0"/>
        </a:defRPr>
      </a:lvl9pPr>
    </p:titleStyle>
    <p:bodyStyle>
      <a:lvl1pPr marL="0" indent="0" algn="l" defTabSz="895350" rtl="0" eaLnBrk="1" fontAlgn="base" hangingPunct="1">
        <a:spcBef>
          <a:spcPct val="0"/>
        </a:spcBef>
        <a:spcAft>
          <a:spcPct val="0"/>
        </a:spcAft>
        <a:buClr>
          <a:schemeClr val="tx2"/>
        </a:buClr>
        <a:buSzPct val="100000"/>
        <a:defRPr lang="x-none" sz="1600" baseline="0">
          <a:solidFill>
            <a:schemeClr val="tx1"/>
          </a:solidFill>
          <a:latin typeface="+mn-lt"/>
          <a:ea typeface="+mn-ea"/>
          <a:cs typeface="+mn-cs"/>
        </a:defRPr>
      </a:lvl1pPr>
      <a:lvl2pPr marL="193675" indent="-192088" algn="l" defTabSz="895350" rtl="0" eaLnBrk="1" fontAlgn="base" hangingPunct="1">
        <a:spcBef>
          <a:spcPct val="0"/>
        </a:spcBef>
        <a:spcAft>
          <a:spcPct val="0"/>
        </a:spcAft>
        <a:buClr>
          <a:schemeClr val="tx2"/>
        </a:buClr>
        <a:buSzPct val="125000"/>
        <a:buFont typeface="Arial" charset="0"/>
        <a:buChar char="▪"/>
        <a:defRPr lang="x-none" sz="1600" baseline="0">
          <a:solidFill>
            <a:schemeClr val="tx1"/>
          </a:solidFill>
          <a:latin typeface="+mn-lt"/>
        </a:defRPr>
      </a:lvl2pPr>
      <a:lvl3pPr marL="457200" indent="-261938" algn="l" defTabSz="895350" rtl="0" eaLnBrk="1" fontAlgn="base" hangingPunct="1">
        <a:spcBef>
          <a:spcPct val="0"/>
        </a:spcBef>
        <a:spcAft>
          <a:spcPct val="0"/>
        </a:spcAft>
        <a:buClr>
          <a:schemeClr val="tx2"/>
        </a:buClr>
        <a:buSzPct val="120000"/>
        <a:buFont typeface="Arial" charset="0"/>
        <a:buChar char="–"/>
        <a:defRPr lang="x-none" sz="1600" baseline="0">
          <a:solidFill>
            <a:schemeClr val="tx1"/>
          </a:solidFill>
          <a:latin typeface="+mn-lt"/>
        </a:defRPr>
      </a:lvl3pPr>
      <a:lvl4pPr marL="614363" indent="-155575" algn="l" defTabSz="895350" rtl="0" eaLnBrk="1" fontAlgn="base" hangingPunct="1">
        <a:spcBef>
          <a:spcPct val="0"/>
        </a:spcBef>
        <a:spcAft>
          <a:spcPct val="0"/>
        </a:spcAft>
        <a:buClr>
          <a:schemeClr val="tx2"/>
        </a:buClr>
        <a:buSzPct val="120000"/>
        <a:buFont typeface="Arial" charset="0"/>
        <a:buChar char="▫"/>
        <a:defRPr lang="x-none" sz="1600" baseline="0">
          <a:solidFill>
            <a:schemeClr val="tx1"/>
          </a:solidFill>
          <a:latin typeface="+mn-lt"/>
        </a:defRPr>
      </a:lvl4pPr>
      <a:lvl5pPr marL="749808" indent="-130175" algn="l" defTabSz="895350" rtl="0" eaLnBrk="1" fontAlgn="base" hangingPunct="1">
        <a:spcBef>
          <a:spcPct val="0"/>
        </a:spcBef>
        <a:spcAft>
          <a:spcPct val="0"/>
        </a:spcAft>
        <a:buClr>
          <a:schemeClr val="tx2"/>
        </a:buClr>
        <a:buSzPct val="89000"/>
        <a:buFont typeface="Arial" charset="0"/>
        <a:buChar char="-"/>
        <a:defRPr lang="x-none" sz="1600" baseline="0">
          <a:solidFill>
            <a:schemeClr val="tx1"/>
          </a:solidFill>
          <a:latin typeface="+mn-lt"/>
        </a:defRPr>
      </a:lvl5pPr>
      <a:lvl6pPr marL="749808" indent="-130175" algn="l" defTabSz="895350" rtl="0" eaLnBrk="1" fontAlgn="base" hangingPunct="1">
        <a:spcBef>
          <a:spcPct val="0"/>
        </a:spcBef>
        <a:spcAft>
          <a:spcPct val="0"/>
        </a:spcAft>
        <a:buClr>
          <a:schemeClr val="tx2"/>
        </a:buClr>
        <a:buSzPct val="89000"/>
        <a:buFont typeface="Arial" charset="0"/>
        <a:buChar char="-"/>
        <a:defRPr lang="x-none" sz="1600" baseline="0">
          <a:solidFill>
            <a:schemeClr val="tx1"/>
          </a:solidFill>
          <a:latin typeface="+mn-lt"/>
        </a:defRPr>
      </a:lvl6pPr>
      <a:lvl7pPr marL="749808" indent="-130175" algn="l" defTabSz="895350" rtl="0" eaLnBrk="1" fontAlgn="base" hangingPunct="1">
        <a:spcBef>
          <a:spcPct val="0"/>
        </a:spcBef>
        <a:spcAft>
          <a:spcPct val="0"/>
        </a:spcAft>
        <a:buClr>
          <a:schemeClr val="tx2"/>
        </a:buClr>
        <a:buSzPct val="89000"/>
        <a:buFont typeface="Arial" charset="0"/>
        <a:buChar char="-"/>
        <a:defRPr lang="x-none" sz="1600" baseline="0">
          <a:solidFill>
            <a:schemeClr val="tx1"/>
          </a:solidFill>
          <a:latin typeface="+mn-lt"/>
        </a:defRPr>
      </a:lvl7pPr>
      <a:lvl8pPr marL="749808" indent="-130175" algn="l" defTabSz="895350" rtl="0" eaLnBrk="1" fontAlgn="base" hangingPunct="1">
        <a:spcBef>
          <a:spcPct val="0"/>
        </a:spcBef>
        <a:spcAft>
          <a:spcPct val="0"/>
        </a:spcAft>
        <a:buClr>
          <a:schemeClr val="tx2"/>
        </a:buClr>
        <a:buSzPct val="89000"/>
        <a:buFont typeface="Arial" charset="0"/>
        <a:buChar char="-"/>
        <a:defRPr lang="x-none" sz="1600" baseline="0">
          <a:solidFill>
            <a:schemeClr val="tx1"/>
          </a:solidFill>
          <a:latin typeface="+mn-lt"/>
        </a:defRPr>
      </a:lvl8pPr>
      <a:lvl9pPr marL="749808" indent="-130175" algn="l" defTabSz="895350" rtl="0" eaLnBrk="1" fontAlgn="base" hangingPunct="1">
        <a:spcBef>
          <a:spcPct val="0"/>
        </a:spcBef>
        <a:spcAft>
          <a:spcPct val="0"/>
        </a:spcAft>
        <a:buClr>
          <a:schemeClr val="tx2"/>
        </a:buClr>
        <a:buSzPct val="89000"/>
        <a:buFont typeface="Arial" charset="0"/>
        <a:buChar char="-"/>
        <a:defRPr lang="x-none" sz="1600" baseline="0">
          <a:solidFill>
            <a:schemeClr val="tx1"/>
          </a:solidFill>
          <a:latin typeface="+mn-lt"/>
        </a:defRPr>
      </a:lvl9pPr>
    </p:bodyStyle>
    <p:otherStyle>
      <a:defPPr>
        <a:defRPr lang="x-none"/>
      </a:defPPr>
      <a:lvl1pPr marL="0" algn="l" defTabSz="914400" rtl="0" eaLnBrk="1" latinLnBrk="0" hangingPunct="1">
        <a:defRPr lang="x-none" sz="1800" kern="1200">
          <a:solidFill>
            <a:schemeClr val="tx1"/>
          </a:solidFill>
          <a:latin typeface="+mn-lt"/>
          <a:ea typeface="+mn-ea"/>
          <a:cs typeface="+mn-cs"/>
        </a:defRPr>
      </a:lvl1pPr>
      <a:lvl2pPr marL="457200" algn="l" defTabSz="914400" rtl="0" eaLnBrk="1" latinLnBrk="0" hangingPunct="1">
        <a:defRPr lang="x-none" sz="1800" kern="1200">
          <a:solidFill>
            <a:schemeClr val="tx1"/>
          </a:solidFill>
          <a:latin typeface="+mn-lt"/>
          <a:ea typeface="+mn-ea"/>
          <a:cs typeface="+mn-cs"/>
        </a:defRPr>
      </a:lvl2pPr>
      <a:lvl3pPr marL="914400" algn="l" defTabSz="914400" rtl="0" eaLnBrk="1" latinLnBrk="0" hangingPunct="1">
        <a:defRPr lang="x-none" sz="1800" kern="1200">
          <a:solidFill>
            <a:schemeClr val="tx1"/>
          </a:solidFill>
          <a:latin typeface="+mn-lt"/>
          <a:ea typeface="+mn-ea"/>
          <a:cs typeface="+mn-cs"/>
        </a:defRPr>
      </a:lvl3pPr>
      <a:lvl4pPr marL="1371600" algn="l" defTabSz="914400" rtl="0" eaLnBrk="1" latinLnBrk="0" hangingPunct="1">
        <a:defRPr lang="x-none" sz="1800" kern="1200">
          <a:solidFill>
            <a:schemeClr val="tx1"/>
          </a:solidFill>
          <a:latin typeface="+mn-lt"/>
          <a:ea typeface="+mn-ea"/>
          <a:cs typeface="+mn-cs"/>
        </a:defRPr>
      </a:lvl4pPr>
      <a:lvl5pPr marL="1828800" algn="l" defTabSz="914400" rtl="0" eaLnBrk="1" latinLnBrk="0" hangingPunct="1">
        <a:defRPr lang="x-none" sz="1800" kern="1200">
          <a:solidFill>
            <a:schemeClr val="tx1"/>
          </a:solidFill>
          <a:latin typeface="+mn-lt"/>
          <a:ea typeface="+mn-ea"/>
          <a:cs typeface="+mn-cs"/>
        </a:defRPr>
      </a:lvl5pPr>
      <a:lvl6pPr marL="2286000" algn="l" defTabSz="914400" rtl="0" eaLnBrk="1" latinLnBrk="0" hangingPunct="1">
        <a:defRPr lang="x-none" sz="1800" kern="1200">
          <a:solidFill>
            <a:schemeClr val="tx1"/>
          </a:solidFill>
          <a:latin typeface="+mn-lt"/>
          <a:ea typeface="+mn-ea"/>
          <a:cs typeface="+mn-cs"/>
        </a:defRPr>
      </a:lvl6pPr>
      <a:lvl7pPr marL="2743200" algn="l" defTabSz="914400" rtl="0" eaLnBrk="1" latinLnBrk="0" hangingPunct="1">
        <a:defRPr lang="x-none" sz="1800" kern="1200">
          <a:solidFill>
            <a:schemeClr val="tx1"/>
          </a:solidFill>
          <a:latin typeface="+mn-lt"/>
          <a:ea typeface="+mn-ea"/>
          <a:cs typeface="+mn-cs"/>
        </a:defRPr>
      </a:lvl7pPr>
      <a:lvl8pPr marL="3200400" algn="l" defTabSz="914400" rtl="0" eaLnBrk="1" latinLnBrk="0" hangingPunct="1">
        <a:defRPr lang="x-none" sz="1800" kern="1200">
          <a:solidFill>
            <a:schemeClr val="tx1"/>
          </a:solidFill>
          <a:latin typeface="+mn-lt"/>
          <a:ea typeface="+mn-ea"/>
          <a:cs typeface="+mn-cs"/>
        </a:defRPr>
      </a:lvl8pPr>
      <a:lvl9pPr marL="3657600" algn="l" defTabSz="914400" rtl="0" eaLnBrk="1" latinLnBrk="0" hangingPunct="1">
        <a:defRPr lang="x-none" sz="1800" kern="1200">
          <a:solidFill>
            <a:schemeClr val="tx1"/>
          </a:solidFill>
          <a:latin typeface="+mn-lt"/>
          <a:ea typeface="+mn-ea"/>
          <a:cs typeface="+mn-cs"/>
        </a:defRPr>
      </a:lvl9pPr>
    </p:otherStyle>
  </p:txStyles>
  <p:extLst>
    <p:ext uri="{27BBF7A9-308A-43DC-89C8-2F10F3537804}">
      <p15:sldGuideLst xmlns:p15="http://schemas.microsoft.com/office/powerpoint/2012/main"/>
    </p:ext>
  </p:extLst>
</p:sldMaster>
</file>

<file path=ppt/slideMasters/slideMaster5.xml><?xml version="1.0" encoding="utf-8"?>
<p:sldMaster xmlns:a="http://schemas.openxmlformats.org/drawingml/2006/main" xmlns:r="http://schemas.openxmlformats.org/officeDocument/2006/relationships" xmlns:p="http://schemas.openxmlformats.org/presentationml/2006/main" preserve="1">
  <p:cSld>
    <p:bg bwMode="auto">
      <p:bgPr>
        <a:solidFill>
          <a:srgbClr val="EAEAEA"/>
        </a:solidFill>
        <a:effectLst/>
      </p:bgPr>
    </p:bg>
    <p:spTree>
      <p:nvGrpSpPr>
        <p:cNvPr id="1" name=""/>
        <p:cNvGrpSpPr/>
        <p:nvPr/>
      </p:nvGrpSpPr>
      <p:grpSpPr>
        <a:xfrm>
          <a:off x="0" y="0"/>
          <a:ext cx="0" cy="0"/>
          <a:chOff x="0" y="0"/>
          <a:chExt cx="0" cy="0"/>
        </a:xfrm>
      </p:grpSpPr>
      <p:graphicFrame>
        <p:nvGraphicFramePr>
          <p:cNvPr id="2" name="Object 1" hidden="1"/>
          <p:cNvGraphicFramePr>
            <a:graphicFrameLocks noChangeAspect="1"/>
          </p:cNvGraphicFramePr>
          <p:nvPr>
            <p:custDataLst>
              <p:tags r:id="rId4"/>
            </p:custDataLst>
          </p:nvPr>
        </p:nvGraphicFramePr>
        <p:xfrm>
          <a:off x="0" y="0"/>
          <a:ext cx="215979" cy="161974"/>
        </p:xfrm>
        <a:graphic>
          <a:graphicData uri="http://schemas.openxmlformats.org/presentationml/2006/ole">
            <mc:AlternateContent xmlns:mc="http://schemas.openxmlformats.org/markup-compatibility/2006">
              <mc:Choice xmlns:v="urn:schemas-microsoft-com:vml" Requires="v">
                <p:oleObj spid="_x0000_s8195" name="think-cell Slide" r:id="rId21" imgW="270" imgH="270" progId="TCLayout.ActiveDocument.1">
                  <p:embed/>
                </p:oleObj>
              </mc:Choice>
              <mc:Fallback>
                <p:oleObj name="think-cell Slide" r:id="rId21" imgW="270" imgH="270" progId="TCLayout.ActiveDocument.1">
                  <p:embed/>
                  <p:pic>
                    <p:nvPicPr>
                      <p:cNvPr id="2" name="Object 1" hidden="1"/>
                      <p:cNvPicPr/>
                      <p:nvPr/>
                    </p:nvPicPr>
                    <p:blipFill>
                      <a:blip r:embed="rId22"/>
                      <a:stretch>
                        <a:fillRect/>
                      </a:stretch>
                    </p:blipFill>
                    <p:spPr>
                      <a:xfrm>
                        <a:off x="0" y="0"/>
                        <a:ext cx="215979" cy="161974"/>
                      </a:xfrm>
                      <a:prstGeom prst="rect">
                        <a:avLst/>
                      </a:prstGeom>
                    </p:spPr>
                  </p:pic>
                </p:oleObj>
              </mc:Fallback>
            </mc:AlternateContent>
          </a:graphicData>
        </a:graphic>
      </p:graphicFrame>
      <p:sp>
        <p:nvSpPr>
          <p:cNvPr id="6" name="Rectangle 5" hidden="1"/>
          <p:cNvSpPr/>
          <p:nvPr>
            <p:custDataLst>
              <p:tags r:id="rId5"/>
            </p:custDataLst>
          </p:nvPr>
        </p:nvSpPr>
        <p:spPr bwMode="auto">
          <a:xfrm>
            <a:off x="0" y="0"/>
            <a:ext cx="215979" cy="161974"/>
          </a:xfrm>
          <a:prstGeom prst="rect">
            <a:avLst/>
          </a:prstGeom>
          <a:solidFill>
            <a:schemeClr val="bg2"/>
          </a:solidFill>
          <a:ln w="9525">
            <a:solidFill>
              <a:schemeClr val="accent6"/>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endParaRPr lang="x-none" sz="1632" dirty="0">
              <a:solidFill>
                <a:srgbClr val="000000"/>
              </a:solidFill>
              <a:sym typeface="Arial" panose="020B0604020202020204" pitchFamily="34" charset="0"/>
            </a:endParaRPr>
          </a:p>
        </p:txBody>
      </p:sp>
      <p:sp>
        <p:nvSpPr>
          <p:cNvPr id="19" name="Title Placeholder 2"/>
          <p:cNvSpPr>
            <a:spLocks noGrp="1" noChangeArrowheads="1"/>
          </p:cNvSpPr>
          <p:nvPr>
            <p:ph type="title"/>
          </p:nvPr>
        </p:nvSpPr>
        <p:spPr bwMode="auto">
          <a:xfrm>
            <a:off x="161987" y="234864"/>
            <a:ext cx="11725484" cy="31402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2"/>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0" tIns="0" rIns="0" bIns="0" numCol="1" anchor="t" anchorCtr="0" compatLnSpc="1">
            <a:prstTxWarp prst="textNoShape">
              <a:avLst/>
            </a:prstTxWarp>
            <a:spAutoFit/>
          </a:bodyPr>
          <a:lstStyle/>
          <a:p>
            <a:pPr lvl="0" latinLnBrk="0"/>
            <a:r>
              <a:rPr lang="en-US" dirty="0"/>
              <a:t>Click to edit Master </a:t>
            </a:r>
            <a:r>
              <a:rPr lang="en-US"/>
              <a:t>title style</a:t>
            </a:r>
            <a:endParaRPr lang="en-US" noProof="0" dirty="0"/>
          </a:p>
        </p:txBody>
      </p:sp>
      <p:sp>
        <p:nvSpPr>
          <p:cNvPr id="10" name="1. On-page tracker" hidden="1"/>
          <p:cNvSpPr>
            <a:spLocks noChangeArrowheads="1"/>
          </p:cNvSpPr>
          <p:nvPr/>
        </p:nvSpPr>
        <p:spPr bwMode="auto">
          <a:xfrm>
            <a:off x="161988" y="77305"/>
            <a:ext cx="490519" cy="12311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r>
              <a:rPr lang="en-US" sz="800" cap="all" baseline="0">
                <a:solidFill>
                  <a:schemeClr val="accent6"/>
                </a:solidFill>
                <a:latin typeface="+mn-lt"/>
                <a:ea typeface="+mn-ea"/>
              </a:rPr>
              <a:t>TRACKER</a:t>
            </a:r>
            <a:endParaRPr lang="en-US" sz="800" cap="all" baseline="0" dirty="0">
              <a:solidFill>
                <a:schemeClr val="accent6"/>
              </a:solidFill>
              <a:latin typeface="+mn-lt"/>
              <a:ea typeface="+mn-ea"/>
            </a:endParaRPr>
          </a:p>
        </p:txBody>
      </p:sp>
      <p:sp>
        <p:nvSpPr>
          <p:cNvPr id="11" name="3. Unit of measure" hidden="1"/>
          <p:cNvSpPr txBox="1">
            <a:spLocks noChangeArrowheads="1"/>
          </p:cNvSpPr>
          <p:nvPr/>
        </p:nvSpPr>
        <p:spPr bwMode="auto">
          <a:xfrm>
            <a:off x="161987" y="566136"/>
            <a:ext cx="11725484" cy="25122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0" tIns="0" rIns="0" bIns="0">
            <a:spAutoFit/>
          </a:bodyPr>
          <a:lstStyle>
            <a:lvl1pPr defTabSz="895350">
              <a:defRPr lang="x-none" sz="2400">
                <a:solidFill>
                  <a:schemeClr val="tx1"/>
                </a:solidFill>
                <a:latin typeface="Arial" charset="0"/>
              </a:defRPr>
            </a:lvl1pPr>
            <a:lvl2pPr marL="447675" defTabSz="895350">
              <a:defRPr lang="x-none" sz="2400">
                <a:solidFill>
                  <a:schemeClr val="tx1"/>
                </a:solidFill>
                <a:latin typeface="Arial" charset="0"/>
              </a:defRPr>
            </a:lvl2pPr>
            <a:lvl3pPr marL="895350" defTabSz="895350">
              <a:defRPr lang="x-none" sz="2400">
                <a:solidFill>
                  <a:schemeClr val="tx1"/>
                </a:solidFill>
                <a:latin typeface="Arial" charset="0"/>
              </a:defRPr>
            </a:lvl3pPr>
            <a:lvl4pPr marL="1344613" defTabSz="895350">
              <a:defRPr lang="x-none" sz="2400">
                <a:solidFill>
                  <a:schemeClr val="tx1"/>
                </a:solidFill>
                <a:latin typeface="Arial" charset="0"/>
              </a:defRPr>
            </a:lvl4pPr>
            <a:lvl5pPr marL="1792288" defTabSz="895350">
              <a:defRPr lang="x-none" sz="2400">
                <a:solidFill>
                  <a:schemeClr val="tx1"/>
                </a:solidFill>
                <a:latin typeface="Arial" charset="0"/>
              </a:defRPr>
            </a:lvl5pPr>
            <a:lvl6pPr marL="2249488" defTabSz="895350" fontAlgn="base">
              <a:spcBef>
                <a:spcPct val="0"/>
              </a:spcBef>
              <a:spcAft>
                <a:spcPct val="0"/>
              </a:spcAft>
              <a:defRPr lang="x-none" sz="2400">
                <a:solidFill>
                  <a:schemeClr val="tx1"/>
                </a:solidFill>
                <a:latin typeface="Arial" charset="0"/>
              </a:defRPr>
            </a:lvl6pPr>
            <a:lvl7pPr marL="2706688" defTabSz="895350" fontAlgn="base">
              <a:spcBef>
                <a:spcPct val="0"/>
              </a:spcBef>
              <a:spcAft>
                <a:spcPct val="0"/>
              </a:spcAft>
              <a:defRPr lang="x-none" sz="2400">
                <a:solidFill>
                  <a:schemeClr val="tx1"/>
                </a:solidFill>
                <a:latin typeface="Arial" charset="0"/>
              </a:defRPr>
            </a:lvl7pPr>
            <a:lvl8pPr marL="3163888" defTabSz="895350" fontAlgn="base">
              <a:spcBef>
                <a:spcPct val="0"/>
              </a:spcBef>
              <a:spcAft>
                <a:spcPct val="0"/>
              </a:spcAft>
              <a:defRPr lang="x-none" sz="2400">
                <a:solidFill>
                  <a:schemeClr val="tx1"/>
                </a:solidFill>
                <a:latin typeface="Arial" charset="0"/>
              </a:defRPr>
            </a:lvl8pPr>
            <a:lvl9pPr marL="3621088" defTabSz="895350" fontAlgn="base">
              <a:spcBef>
                <a:spcPct val="0"/>
              </a:spcBef>
              <a:spcAft>
                <a:spcPct val="0"/>
              </a:spcAft>
              <a:defRPr lang="x-none" sz="2400">
                <a:solidFill>
                  <a:schemeClr val="tx1"/>
                </a:solidFill>
                <a:latin typeface="Arial" charset="0"/>
              </a:defRPr>
            </a:lvl9pPr>
          </a:lstStyle>
          <a:p>
            <a:pPr>
              <a:defRPr lang="x-none"/>
            </a:pPr>
            <a:r>
              <a:rPr lang="en-US" sz="1600" baseline="0">
                <a:solidFill>
                  <a:schemeClr val="accent6"/>
                </a:solidFill>
                <a:latin typeface="+mn-lt"/>
                <a:ea typeface="+mn-ea"/>
              </a:rPr>
              <a:t>Unit of measure</a:t>
            </a:r>
            <a:endParaRPr lang="en-US" sz="1600" baseline="0" dirty="0">
              <a:solidFill>
                <a:schemeClr val="accent6"/>
              </a:solidFill>
              <a:latin typeface="+mn-lt"/>
              <a:ea typeface="+mn-ea"/>
            </a:endParaRPr>
          </a:p>
        </p:txBody>
      </p:sp>
      <p:grpSp>
        <p:nvGrpSpPr>
          <p:cNvPr id="4" name="Slide Elements" hidden="1"/>
          <p:cNvGrpSpPr/>
          <p:nvPr/>
        </p:nvGrpSpPr>
        <p:grpSpPr bwMode="auto">
          <a:xfrm>
            <a:off x="161987" y="6437257"/>
            <a:ext cx="11725484" cy="328819"/>
            <a:chOff x="119063" y="6309110"/>
            <a:chExt cx="8618537" cy="322273"/>
          </a:xfrm>
        </p:grpSpPr>
        <p:sp>
          <p:nvSpPr>
            <p:cNvPr id="13" name="4. Footnote"/>
            <p:cNvSpPr txBox="1">
              <a:spLocks noChangeArrowheads="1"/>
            </p:cNvSpPr>
            <p:nvPr/>
          </p:nvSpPr>
          <p:spPr bwMode="auto">
            <a:xfrm>
              <a:off x="119063" y="6309110"/>
              <a:ext cx="8618537" cy="12066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lIns="0" tIns="0" rIns="0" bIns="0" anchor="b">
              <a:spAutoFit/>
            </a:bodyPr>
            <a:lstStyle>
              <a:lvl1pPr marL="104775" indent="-104775" defTabSz="895350">
                <a:defRPr lang="x-none" sz="2400">
                  <a:solidFill>
                    <a:schemeClr val="tx1"/>
                  </a:solidFill>
                  <a:latin typeface="Arial" charset="0"/>
                </a:defRPr>
              </a:lvl1pPr>
              <a:lvl2pPr marL="1031875" defTabSz="895350">
                <a:defRPr lang="x-none" sz="2400">
                  <a:solidFill>
                    <a:schemeClr val="tx1"/>
                  </a:solidFill>
                  <a:latin typeface="Arial" charset="0"/>
                </a:defRPr>
              </a:lvl2pPr>
              <a:lvl3pPr marL="1217613" defTabSz="895350">
                <a:defRPr lang="x-none" sz="2400">
                  <a:solidFill>
                    <a:schemeClr val="tx1"/>
                  </a:solidFill>
                  <a:latin typeface="Arial" charset="0"/>
                </a:defRPr>
              </a:lvl3pPr>
              <a:lvl4pPr marL="1404938" defTabSz="895350">
                <a:defRPr lang="x-none" sz="2400">
                  <a:solidFill>
                    <a:schemeClr val="tx1"/>
                  </a:solidFill>
                  <a:latin typeface="Arial" charset="0"/>
                </a:defRPr>
              </a:lvl4pPr>
              <a:lvl5pPr marL="1792288" defTabSz="895350">
                <a:defRPr lang="x-none" sz="2400">
                  <a:solidFill>
                    <a:schemeClr val="tx1"/>
                  </a:solidFill>
                  <a:latin typeface="Arial" charset="0"/>
                </a:defRPr>
              </a:lvl5pPr>
              <a:lvl6pPr marL="2249488" defTabSz="895350" fontAlgn="base">
                <a:spcBef>
                  <a:spcPct val="0"/>
                </a:spcBef>
                <a:spcAft>
                  <a:spcPct val="0"/>
                </a:spcAft>
                <a:defRPr lang="x-none" sz="2400">
                  <a:solidFill>
                    <a:schemeClr val="tx1"/>
                  </a:solidFill>
                  <a:latin typeface="Arial" charset="0"/>
                </a:defRPr>
              </a:lvl6pPr>
              <a:lvl7pPr marL="2706688" defTabSz="895350" fontAlgn="base">
                <a:spcBef>
                  <a:spcPct val="0"/>
                </a:spcBef>
                <a:spcAft>
                  <a:spcPct val="0"/>
                </a:spcAft>
                <a:defRPr lang="x-none" sz="2400">
                  <a:solidFill>
                    <a:schemeClr val="tx1"/>
                  </a:solidFill>
                  <a:latin typeface="Arial" charset="0"/>
                </a:defRPr>
              </a:lvl7pPr>
              <a:lvl8pPr marL="3163888" defTabSz="895350" fontAlgn="base">
                <a:spcBef>
                  <a:spcPct val="0"/>
                </a:spcBef>
                <a:spcAft>
                  <a:spcPct val="0"/>
                </a:spcAft>
                <a:defRPr lang="x-none" sz="2400">
                  <a:solidFill>
                    <a:schemeClr val="tx1"/>
                  </a:solidFill>
                  <a:latin typeface="Arial" charset="0"/>
                </a:defRPr>
              </a:lvl8pPr>
              <a:lvl9pPr marL="3621088" defTabSz="895350" fontAlgn="base">
                <a:spcBef>
                  <a:spcPct val="0"/>
                </a:spcBef>
                <a:spcAft>
                  <a:spcPct val="0"/>
                </a:spcAft>
                <a:defRPr lang="x-none" sz="2400">
                  <a:solidFill>
                    <a:schemeClr val="tx1"/>
                  </a:solidFill>
                  <a:latin typeface="Arial" charset="0"/>
                </a:defRPr>
              </a:lvl9pPr>
            </a:lstStyle>
            <a:p>
              <a:pPr marL="85725" indent="-85725">
                <a:defRPr lang="x-none"/>
              </a:pPr>
              <a:r>
                <a:rPr lang="en-US" sz="800" baseline="0">
                  <a:solidFill>
                    <a:srgbClr val="808080"/>
                  </a:solidFill>
                  <a:latin typeface="+mn-lt"/>
                  <a:ea typeface="+mn-ea"/>
                </a:rPr>
                <a:t>1 Footnote</a:t>
              </a:r>
              <a:endParaRPr lang="en-US" sz="800" baseline="0" dirty="0">
                <a:solidFill>
                  <a:srgbClr val="808080"/>
                </a:solidFill>
                <a:latin typeface="+mn-lt"/>
                <a:ea typeface="+mn-ea"/>
              </a:endParaRPr>
            </a:p>
          </p:txBody>
        </p:sp>
        <p:sp>
          <p:nvSpPr>
            <p:cNvPr id="14" name="5. Source"/>
            <p:cNvSpPr>
              <a:spLocks noChangeArrowheads="1"/>
            </p:cNvSpPr>
            <p:nvPr/>
          </p:nvSpPr>
          <p:spPr bwMode="auto">
            <a:xfrm>
              <a:off x="119063" y="6510723"/>
              <a:ext cx="8145203" cy="12066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0" tIns="0" rIns="0" bIns="0" anchor="b">
              <a:spAutoFit/>
            </a:bodyPr>
            <a:lstStyle/>
            <a:p>
              <a:pPr marL="517525" indent="-517525" defTabSz="895350">
                <a:tabLst>
                  <a:tab pos="612775" algn="l"/>
                </a:tabLst>
              </a:pPr>
              <a:r>
                <a:rPr lang="en-US" sz="800" baseline="0">
                  <a:solidFill>
                    <a:srgbClr val="808080"/>
                  </a:solidFill>
                  <a:latin typeface="+mn-lt"/>
                  <a:ea typeface="+mn-ea"/>
                </a:rPr>
                <a:t>SOURCE : Source</a:t>
              </a:r>
              <a:endParaRPr lang="en-US" sz="800" baseline="0" dirty="0">
                <a:solidFill>
                  <a:srgbClr val="808080"/>
                </a:solidFill>
                <a:latin typeface="+mn-lt"/>
                <a:ea typeface="+mn-ea"/>
              </a:endParaRPr>
            </a:p>
          </p:txBody>
        </p:sp>
      </p:grpSp>
      <p:sp>
        <p:nvSpPr>
          <p:cNvPr id="3" name="Text Placeholder 2"/>
          <p:cNvSpPr>
            <a:spLocks noGrp="1"/>
          </p:cNvSpPr>
          <p:nvPr>
            <p:ph type="body" idx="1"/>
          </p:nvPr>
        </p:nvSpPr>
        <p:spPr bwMode="auto">
          <a:xfrm>
            <a:off x="1976208" y="1991016"/>
            <a:ext cx="5853024" cy="1256112"/>
          </a:xfrm>
          <a:prstGeom prst="rect">
            <a:avLst/>
          </a:prstGeom>
        </p:spPr>
        <p:txBody>
          <a:bodyPr vert="horz" lIns="0" tIns="0" rIns="0" bIns="0" rtlCol="0">
            <a:spAutoFit/>
          </a:bodyPr>
          <a:lstStyle/>
          <a:p>
            <a:pPr lvl="0" latinLnBrk="0"/>
            <a:r>
              <a:rPr lang="en-US" dirty="0"/>
              <a:t>Click to edit Master text styles</a:t>
            </a:r>
          </a:p>
          <a:p>
            <a:pPr lvl="1" latinLnBrk="0"/>
            <a:r>
              <a:rPr lang="en-US" dirty="0"/>
              <a:t>Second level</a:t>
            </a:r>
          </a:p>
          <a:p>
            <a:pPr lvl="2" latinLnBrk="0"/>
            <a:r>
              <a:rPr lang="en-US" dirty="0"/>
              <a:t>Third level</a:t>
            </a:r>
          </a:p>
          <a:p>
            <a:pPr lvl="3" latinLnBrk="0"/>
            <a:r>
              <a:rPr lang="en-US" dirty="0"/>
              <a:t>Fourth level</a:t>
            </a:r>
          </a:p>
          <a:p>
            <a:pPr lvl="4" latinLnBrk="0"/>
            <a:r>
              <a:rPr lang="en-US"/>
              <a:t>Fifth level</a:t>
            </a:r>
            <a:endParaRPr lang="en-US" dirty="0"/>
          </a:p>
        </p:txBody>
      </p:sp>
      <p:grpSp>
        <p:nvGrpSpPr>
          <p:cNvPr id="15" name="ACET" hidden="1"/>
          <p:cNvGrpSpPr>
            <a:grpSpLocks/>
          </p:cNvGrpSpPr>
          <p:nvPr/>
        </p:nvGrpSpPr>
        <p:grpSpPr bwMode="auto">
          <a:xfrm>
            <a:off x="1976208" y="1291402"/>
            <a:ext cx="5801189" cy="510219"/>
            <a:chOff x="915" y="715"/>
            <a:chExt cx="2686" cy="315"/>
          </a:xfrm>
        </p:grpSpPr>
        <p:cxnSp>
          <p:nvCxnSpPr>
            <p:cNvPr id="16" name="AutoShape 249"/>
            <p:cNvCxnSpPr>
              <a:cxnSpLocks noChangeShapeType="1"/>
              <a:stCxn id="18" idx="4"/>
              <a:endCxn id="18" idx="6"/>
            </p:cNvCxnSpPr>
            <p:nvPr/>
          </p:nvCxnSpPr>
          <p:spPr bwMode="auto">
            <a:xfrm>
              <a:off x="915" y="1030"/>
              <a:ext cx="2686" cy="0"/>
            </a:xfrm>
            <a:prstGeom prst="straightConnector1">
              <a:avLst/>
            </a:prstGeom>
            <a:noFill/>
            <a:ln w="9525">
              <a:solidFill>
                <a:schemeClr val="accent6"/>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cxnSp>
        <p:sp>
          <p:nvSpPr>
            <p:cNvPr id="18" name="AutoShape 250"/>
            <p:cNvSpPr>
              <a:spLocks noChangeArrowheads="1"/>
            </p:cNvSpPr>
            <p:nvPr/>
          </p:nvSpPr>
          <p:spPr bwMode="auto">
            <a:xfrm>
              <a:off x="915" y="715"/>
              <a:ext cx="2686" cy="315"/>
            </a:xfrm>
            <a:prstGeom prst="leftRightArrow">
              <a:avLst>
                <a:gd name="adj1" fmla="val 100000"/>
                <a:gd name="adj2" fmla="val 0"/>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lIns="0" tIns="0" rIns="0" bIns="18288" anchor="b">
              <a:spAutoFit/>
            </a:bodyPr>
            <a:lstStyle/>
            <a:p>
              <a:r>
                <a:rPr lang="en-US" sz="1600" b="1" baseline="0">
                  <a:solidFill>
                    <a:srgbClr val="000000"/>
                  </a:solidFill>
                  <a:latin typeface="+mn-lt"/>
                  <a:ea typeface="+mn-ea"/>
                </a:rPr>
                <a:t>Title</a:t>
              </a:r>
            </a:p>
            <a:p>
              <a:r>
                <a:rPr lang="en-US" sz="1600" baseline="0">
                  <a:solidFill>
                    <a:srgbClr val="808080"/>
                  </a:solidFill>
                  <a:latin typeface="+mn-lt"/>
                  <a:ea typeface="+mn-ea"/>
                </a:rPr>
                <a:t>Unit of measure</a:t>
              </a:r>
              <a:endParaRPr lang="en-US" sz="1600" baseline="0" dirty="0">
                <a:solidFill>
                  <a:srgbClr val="808080"/>
                </a:solidFill>
                <a:latin typeface="+mn-lt"/>
                <a:ea typeface="+mn-ea"/>
              </a:endParaRPr>
            </a:p>
          </p:txBody>
        </p:sp>
      </p:grpSp>
      <p:grpSp>
        <p:nvGrpSpPr>
          <p:cNvPr id="17" name="McKSticker" hidden="1"/>
          <p:cNvGrpSpPr/>
          <p:nvPr/>
        </p:nvGrpSpPr>
        <p:grpSpPr bwMode="auto">
          <a:xfrm>
            <a:off x="11414158" y="291557"/>
            <a:ext cx="473335" cy="150811"/>
            <a:chOff x="8392862" y="285750"/>
            <a:chExt cx="347913" cy="147809"/>
          </a:xfrm>
        </p:grpSpPr>
        <p:sp>
          <p:nvSpPr>
            <p:cNvPr id="20" name="StickerRectangle"/>
            <p:cNvSpPr>
              <a:spLocks noChangeArrowheads="1"/>
            </p:cNvSpPr>
            <p:nvPr/>
          </p:nvSpPr>
          <p:spPr bwMode="auto">
            <a:xfrm>
              <a:off x="8392862" y="285750"/>
              <a:ext cx="347913" cy="147809"/>
            </a:xfrm>
            <a:prstGeom prst="leftRightArrow">
              <a:avLst>
                <a:gd name="adj1" fmla="val 100000"/>
                <a:gd name="adj2" fmla="val 0"/>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27432" tIns="0" rIns="0" bIns="27432">
              <a:spAutoFit/>
            </a:bodyPr>
            <a:lstStyle/>
            <a:p>
              <a:pPr algn="r" defTabSz="895350">
                <a:buClr>
                  <a:srgbClr val="002960"/>
                </a:buClr>
              </a:pPr>
              <a:r>
                <a:rPr lang="en-US" sz="800" baseline="0">
                  <a:solidFill>
                    <a:schemeClr val="accent6"/>
                  </a:solidFill>
                  <a:latin typeface="+mn-lt"/>
                  <a:ea typeface="+mn-ea"/>
                </a:rPr>
                <a:t>STICKER</a:t>
              </a:r>
              <a:endParaRPr lang="en-US" sz="800" baseline="0" dirty="0">
                <a:solidFill>
                  <a:schemeClr val="accent6"/>
                </a:solidFill>
                <a:latin typeface="+mn-lt"/>
                <a:ea typeface="+mn-ea"/>
              </a:endParaRPr>
            </a:p>
          </p:txBody>
        </p:sp>
        <p:cxnSp>
          <p:nvCxnSpPr>
            <p:cNvPr id="21" name="AutoShape 31"/>
            <p:cNvCxnSpPr>
              <a:cxnSpLocks noChangeShapeType="1"/>
              <a:stCxn id="20" idx="2"/>
              <a:endCxn id="20" idx="4"/>
            </p:cNvCxnSpPr>
            <p:nvPr/>
          </p:nvCxnSpPr>
          <p:spPr bwMode="auto">
            <a:xfrm>
              <a:off x="8392862" y="285750"/>
              <a:ext cx="0" cy="147809"/>
            </a:xfrm>
            <a:prstGeom prst="straightConnector1">
              <a:avLst/>
            </a:prstGeom>
            <a:noFill/>
            <a:ln w="9525">
              <a:solidFill>
                <a:schemeClr val="accent6"/>
              </a:solidFill>
              <a:round/>
              <a:headEnd/>
              <a:tailEnd/>
            </a:ln>
            <a:extLst>
              <a:ext uri="{909E8E84-426E-40DD-AFC4-6F175D3DCCD1}">
                <a14:hiddenFill xmlns:a14="http://schemas.microsoft.com/office/drawing/2010/main">
                  <a:noFill/>
                </a14:hiddenFill>
              </a:ext>
            </a:extLst>
          </p:spPr>
        </p:cxnSp>
        <p:cxnSp>
          <p:nvCxnSpPr>
            <p:cNvPr id="22" name="AutoShape 32"/>
            <p:cNvCxnSpPr>
              <a:cxnSpLocks noChangeShapeType="1"/>
              <a:stCxn id="20" idx="4"/>
              <a:endCxn id="20" idx="6"/>
            </p:cNvCxnSpPr>
            <p:nvPr/>
          </p:nvCxnSpPr>
          <p:spPr bwMode="auto">
            <a:xfrm>
              <a:off x="8392862" y="433559"/>
              <a:ext cx="347913" cy="0"/>
            </a:xfrm>
            <a:prstGeom prst="straightConnector1">
              <a:avLst/>
            </a:prstGeom>
            <a:noFill/>
            <a:ln w="25400">
              <a:solidFill>
                <a:schemeClr val="accent6"/>
              </a:solidFill>
              <a:round/>
              <a:headEnd/>
              <a:tailEnd/>
            </a:ln>
            <a:extLst>
              <a:ext uri="{909E8E84-426E-40DD-AFC4-6F175D3DCCD1}">
                <a14:hiddenFill xmlns:a14="http://schemas.microsoft.com/office/drawing/2010/main">
                  <a:noFill/>
                </a14:hiddenFill>
              </a:ext>
            </a:extLst>
          </p:spPr>
        </p:cxnSp>
      </p:grpSp>
      <p:sp>
        <p:nvSpPr>
          <p:cNvPr id="23" name="doc id"/>
          <p:cNvSpPr>
            <a:spLocks noChangeArrowheads="1"/>
          </p:cNvSpPr>
          <p:nvPr/>
        </p:nvSpPr>
        <p:spPr bwMode="auto">
          <a:xfrm>
            <a:off x="10995479" y="51833"/>
            <a:ext cx="894152" cy="12472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lstStyle/>
          <a:p>
            <a:pPr algn="r" defTabSz="895350" eaLnBrk="1"/>
            <a:endParaRPr lang="en-US" sz="800" baseline="0" dirty="0">
              <a:solidFill>
                <a:srgbClr val="808080"/>
              </a:solidFill>
              <a:latin typeface="+mn-lt"/>
              <a:ea typeface="+mn-ea"/>
            </a:endParaRPr>
          </a:p>
        </p:txBody>
      </p:sp>
      <p:grpSp>
        <p:nvGrpSpPr>
          <p:cNvPr id="26" name="LegendBoxes" hidden="1"/>
          <p:cNvGrpSpPr/>
          <p:nvPr/>
        </p:nvGrpSpPr>
        <p:grpSpPr bwMode="auto">
          <a:xfrm>
            <a:off x="10768442" y="285077"/>
            <a:ext cx="855321" cy="1013976"/>
            <a:chOff x="7835905" y="279400"/>
            <a:chExt cx="628684" cy="993791"/>
          </a:xfrm>
        </p:grpSpPr>
        <p:sp>
          <p:nvSpPr>
            <p:cNvPr id="27" name="RectangleLegend1"/>
            <p:cNvSpPr>
              <a:spLocks noChangeArrowheads="1"/>
            </p:cNvSpPr>
            <p:nvPr/>
          </p:nvSpPr>
          <p:spPr bwMode="auto">
            <a:xfrm>
              <a:off x="7835905" y="290513"/>
              <a:ext cx="165100" cy="160338"/>
            </a:xfrm>
            <a:prstGeom prst="rect">
              <a:avLst/>
            </a:prstGeom>
            <a:solidFill>
              <a:schemeClr val="accent1"/>
            </a:solidFill>
            <a:ln w="9525">
              <a:solidFill>
                <a:schemeClr val="accent6"/>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sp>
          <p:nvSpPr>
            <p:cNvPr id="28" name="RectangleLegend2"/>
            <p:cNvSpPr>
              <a:spLocks noChangeArrowheads="1"/>
            </p:cNvSpPr>
            <p:nvPr/>
          </p:nvSpPr>
          <p:spPr bwMode="auto">
            <a:xfrm>
              <a:off x="7835905" y="560388"/>
              <a:ext cx="165100" cy="160338"/>
            </a:xfrm>
            <a:prstGeom prst="rect">
              <a:avLst/>
            </a:prstGeom>
            <a:solidFill>
              <a:schemeClr val="accent2"/>
            </a:solidFill>
            <a:ln w="9525">
              <a:solidFill>
                <a:schemeClr val="accent6"/>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sp>
          <p:nvSpPr>
            <p:cNvPr id="29" name="RectangleLegend3"/>
            <p:cNvSpPr>
              <a:spLocks noChangeArrowheads="1"/>
            </p:cNvSpPr>
            <p:nvPr/>
          </p:nvSpPr>
          <p:spPr bwMode="auto">
            <a:xfrm>
              <a:off x="7835905" y="831851"/>
              <a:ext cx="165100" cy="160338"/>
            </a:xfrm>
            <a:prstGeom prst="rect">
              <a:avLst/>
            </a:prstGeom>
            <a:solidFill>
              <a:schemeClr val="accent3"/>
            </a:solidFill>
            <a:ln w="9525">
              <a:solidFill>
                <a:schemeClr val="accent6"/>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sp>
          <p:nvSpPr>
            <p:cNvPr id="30" name="RectangleLegend4"/>
            <p:cNvSpPr>
              <a:spLocks noChangeArrowheads="1"/>
            </p:cNvSpPr>
            <p:nvPr/>
          </p:nvSpPr>
          <p:spPr bwMode="auto">
            <a:xfrm>
              <a:off x="7835905" y="1103313"/>
              <a:ext cx="165100" cy="160338"/>
            </a:xfrm>
            <a:prstGeom prst="rect">
              <a:avLst/>
            </a:prstGeom>
            <a:solidFill>
              <a:schemeClr val="accent4"/>
            </a:solidFill>
            <a:ln w="9525">
              <a:solidFill>
                <a:schemeClr val="accent6"/>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sp>
          <p:nvSpPr>
            <p:cNvPr id="31" name="Legend1"/>
            <p:cNvSpPr>
              <a:spLocks noChangeArrowheads="1"/>
            </p:cNvSpPr>
            <p:nvPr/>
          </p:nvSpPr>
          <p:spPr bwMode="auto">
            <a:xfrm>
              <a:off x="8089905" y="279400"/>
              <a:ext cx="374684"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sp>
          <p:nvSpPr>
            <p:cNvPr id="32" name="Legend2"/>
            <p:cNvSpPr>
              <a:spLocks noChangeArrowheads="1"/>
            </p:cNvSpPr>
            <p:nvPr/>
          </p:nvSpPr>
          <p:spPr bwMode="auto">
            <a:xfrm>
              <a:off x="8089905" y="549275"/>
              <a:ext cx="374684"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sp>
          <p:nvSpPr>
            <p:cNvPr id="33" name="Legend3"/>
            <p:cNvSpPr>
              <a:spLocks noChangeArrowheads="1"/>
            </p:cNvSpPr>
            <p:nvPr/>
          </p:nvSpPr>
          <p:spPr bwMode="auto">
            <a:xfrm>
              <a:off x="8089905" y="820738"/>
              <a:ext cx="374684"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sp>
          <p:nvSpPr>
            <p:cNvPr id="34" name="Legend4"/>
            <p:cNvSpPr>
              <a:spLocks noChangeArrowheads="1"/>
            </p:cNvSpPr>
            <p:nvPr/>
          </p:nvSpPr>
          <p:spPr bwMode="auto">
            <a:xfrm>
              <a:off x="8089905" y="1092201"/>
              <a:ext cx="374684"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grpSp>
      <p:grpSp>
        <p:nvGrpSpPr>
          <p:cNvPr id="35" name="LegendLines" hidden="1"/>
          <p:cNvGrpSpPr/>
          <p:nvPr/>
        </p:nvGrpSpPr>
        <p:grpSpPr bwMode="auto">
          <a:xfrm>
            <a:off x="10349675" y="285075"/>
            <a:ext cx="1274319" cy="741860"/>
            <a:chOff x="7540629" y="279400"/>
            <a:chExt cx="936659" cy="727091"/>
          </a:xfrm>
        </p:grpSpPr>
        <p:sp>
          <p:nvSpPr>
            <p:cNvPr id="36" name="LineLegend1"/>
            <p:cNvSpPr>
              <a:spLocks noChangeShapeType="1"/>
            </p:cNvSpPr>
            <p:nvPr/>
          </p:nvSpPr>
          <p:spPr bwMode="auto">
            <a:xfrm>
              <a:off x="7540629" y="369888"/>
              <a:ext cx="457200" cy="0"/>
            </a:xfrm>
            <a:prstGeom prst="line">
              <a:avLst/>
            </a:prstGeom>
            <a:noFill/>
            <a:ln w="28575">
              <a:solidFill>
                <a:schemeClr val="accent3"/>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a:endParaRPr lang="en-US" sz="1632" baseline="0" dirty="0">
                <a:latin typeface="+mn-lt"/>
                <a:ea typeface="+mn-ea"/>
              </a:endParaRPr>
            </a:p>
          </p:txBody>
        </p:sp>
        <p:sp>
          <p:nvSpPr>
            <p:cNvPr id="37" name="LineLegend2"/>
            <p:cNvSpPr>
              <a:spLocks noChangeShapeType="1"/>
            </p:cNvSpPr>
            <p:nvPr/>
          </p:nvSpPr>
          <p:spPr bwMode="auto">
            <a:xfrm>
              <a:off x="7540629" y="638175"/>
              <a:ext cx="457200" cy="0"/>
            </a:xfrm>
            <a:prstGeom prst="line">
              <a:avLst/>
            </a:prstGeom>
            <a:noFill/>
            <a:ln w="28575">
              <a:solidFill>
                <a:schemeClr val="accent3"/>
              </a:solidFill>
              <a:prstDash val="dash"/>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a:endParaRPr lang="en-US" sz="1632" baseline="0" dirty="0">
                <a:latin typeface="+mn-lt"/>
                <a:ea typeface="+mn-ea"/>
              </a:endParaRPr>
            </a:p>
          </p:txBody>
        </p:sp>
        <p:sp>
          <p:nvSpPr>
            <p:cNvPr id="38" name="LineLegend3"/>
            <p:cNvSpPr>
              <a:spLocks noChangeShapeType="1"/>
            </p:cNvSpPr>
            <p:nvPr/>
          </p:nvSpPr>
          <p:spPr bwMode="auto">
            <a:xfrm>
              <a:off x="7540629" y="915988"/>
              <a:ext cx="457200" cy="0"/>
            </a:xfrm>
            <a:prstGeom prst="line">
              <a:avLst/>
            </a:prstGeom>
            <a:noFill/>
            <a:ln w="28575">
              <a:solidFill>
                <a:schemeClr val="accent3"/>
              </a:solidFill>
              <a:prstDash val="sysDot"/>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a:endParaRPr lang="en-US" sz="1632" baseline="0" dirty="0">
                <a:latin typeface="+mn-lt"/>
                <a:ea typeface="+mn-ea"/>
              </a:endParaRPr>
            </a:p>
          </p:txBody>
        </p:sp>
        <p:sp>
          <p:nvSpPr>
            <p:cNvPr id="39" name="Legend1"/>
            <p:cNvSpPr>
              <a:spLocks noChangeArrowheads="1"/>
            </p:cNvSpPr>
            <p:nvPr/>
          </p:nvSpPr>
          <p:spPr bwMode="auto">
            <a:xfrm>
              <a:off x="8102604" y="279400"/>
              <a:ext cx="374684"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sp>
          <p:nvSpPr>
            <p:cNvPr id="40" name="Legend2"/>
            <p:cNvSpPr>
              <a:spLocks noChangeArrowheads="1"/>
            </p:cNvSpPr>
            <p:nvPr/>
          </p:nvSpPr>
          <p:spPr bwMode="auto">
            <a:xfrm>
              <a:off x="8102604" y="546100"/>
              <a:ext cx="374684"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sp>
          <p:nvSpPr>
            <p:cNvPr id="41" name="Legend3"/>
            <p:cNvSpPr>
              <a:spLocks noChangeArrowheads="1"/>
            </p:cNvSpPr>
            <p:nvPr/>
          </p:nvSpPr>
          <p:spPr bwMode="auto">
            <a:xfrm>
              <a:off x="8102604" y="825501"/>
              <a:ext cx="374684"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grpSp>
      <p:grpSp>
        <p:nvGrpSpPr>
          <p:cNvPr id="42" name="LegendMoons" hidden="1"/>
          <p:cNvGrpSpPr/>
          <p:nvPr/>
        </p:nvGrpSpPr>
        <p:grpSpPr bwMode="auto">
          <a:xfrm>
            <a:off x="10677744" y="255920"/>
            <a:ext cx="946032" cy="1333054"/>
            <a:chOff x="7769225" y="250825"/>
            <a:chExt cx="695359" cy="1306516"/>
          </a:xfrm>
        </p:grpSpPr>
        <p:grpSp>
          <p:nvGrpSpPr>
            <p:cNvPr id="43" name="MoonLegend1"/>
            <p:cNvGrpSpPr>
              <a:grpSpLocks noChangeAspect="1"/>
            </p:cNvGrpSpPr>
            <p:nvPr>
              <p:custDataLst>
                <p:tags r:id="rId6"/>
              </p:custDataLst>
            </p:nvPr>
          </p:nvGrpSpPr>
          <p:grpSpPr bwMode="auto">
            <a:xfrm>
              <a:off x="7769225" y="250825"/>
              <a:ext cx="209550" cy="209551"/>
              <a:chOff x="4533" y="183"/>
              <a:chExt cx="144" cy="144"/>
            </a:xfrm>
          </p:grpSpPr>
          <p:sp>
            <p:nvSpPr>
              <p:cNvPr id="61" name="Oval 38"/>
              <p:cNvSpPr>
                <a:spLocks noChangeAspect="1" noChangeArrowheads="1"/>
              </p:cNvSpPr>
              <p:nvPr>
                <p:custDataLst>
                  <p:tags r:id="rId19"/>
                </p:custDataLst>
              </p:nvPr>
            </p:nvSpPr>
            <p:spPr bwMode="auto">
              <a:xfrm>
                <a:off x="4533" y="183"/>
                <a:ext cx="144" cy="144"/>
              </a:xfrm>
              <a:prstGeom prst="ellipse">
                <a:avLst/>
              </a:prstGeom>
              <a:solidFill>
                <a:schemeClr val="accent1"/>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sp>
            <p:nvSpPr>
              <p:cNvPr id="62" name="Arc 39"/>
              <p:cNvSpPr>
                <a:spLocks noChangeAspect="1"/>
              </p:cNvSpPr>
              <p:nvPr>
                <p:custDataLst>
                  <p:tags r:id="rId20"/>
                </p:custDataLst>
              </p:nvPr>
            </p:nvSpPr>
            <p:spPr bwMode="auto">
              <a:xfrm>
                <a:off x="4533" y="183"/>
                <a:ext cx="144" cy="144"/>
              </a:xfrm>
              <a:prstGeom prst="arc">
                <a:avLst>
                  <a:gd name="adj1" fmla="val 16200000"/>
                  <a:gd name="adj2" fmla="val 5400000"/>
                </a:avLst>
              </a:prstGeom>
              <a:solidFill>
                <a:schemeClr val="accent4"/>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grpSp>
        <p:grpSp>
          <p:nvGrpSpPr>
            <p:cNvPr id="44" name="MoonLegend2"/>
            <p:cNvGrpSpPr>
              <a:grpSpLocks noChangeAspect="1"/>
            </p:cNvGrpSpPr>
            <p:nvPr>
              <p:custDataLst>
                <p:tags r:id="rId7"/>
              </p:custDataLst>
            </p:nvPr>
          </p:nvGrpSpPr>
          <p:grpSpPr bwMode="auto">
            <a:xfrm>
              <a:off x="7769225" y="525066"/>
              <a:ext cx="209550" cy="209551"/>
              <a:chOff x="1694" y="2044"/>
              <a:chExt cx="160" cy="160"/>
            </a:xfrm>
          </p:grpSpPr>
          <p:sp>
            <p:nvSpPr>
              <p:cNvPr id="59" name="Oval 41"/>
              <p:cNvSpPr>
                <a:spLocks noChangeAspect="1" noChangeArrowheads="1"/>
              </p:cNvSpPr>
              <p:nvPr>
                <p:custDataLst>
                  <p:tags r:id="rId17"/>
                </p:custDataLst>
              </p:nvPr>
            </p:nvSpPr>
            <p:spPr bwMode="auto">
              <a:xfrm>
                <a:off x="1694" y="2044"/>
                <a:ext cx="160" cy="160"/>
              </a:xfrm>
              <a:prstGeom prst="ellipse">
                <a:avLst/>
              </a:prstGeom>
              <a:solidFill>
                <a:schemeClr val="accent1"/>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sp>
            <p:nvSpPr>
              <p:cNvPr id="60" name="Arc 42"/>
              <p:cNvSpPr>
                <a:spLocks noChangeAspect="1"/>
              </p:cNvSpPr>
              <p:nvPr>
                <p:custDataLst>
                  <p:tags r:id="rId18"/>
                </p:custDataLst>
              </p:nvPr>
            </p:nvSpPr>
            <p:spPr bwMode="auto">
              <a:xfrm>
                <a:off x="1694" y="2044"/>
                <a:ext cx="160" cy="160"/>
              </a:xfrm>
              <a:prstGeom prst="arc">
                <a:avLst/>
              </a:prstGeom>
              <a:solidFill>
                <a:schemeClr val="accent4"/>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grpSp>
        <p:grpSp>
          <p:nvGrpSpPr>
            <p:cNvPr id="45" name="MoonLegend4"/>
            <p:cNvGrpSpPr>
              <a:grpSpLocks noChangeAspect="1"/>
            </p:cNvGrpSpPr>
            <p:nvPr>
              <p:custDataLst>
                <p:tags r:id="rId8"/>
              </p:custDataLst>
            </p:nvPr>
          </p:nvGrpSpPr>
          <p:grpSpPr bwMode="auto">
            <a:xfrm>
              <a:off x="7769225" y="1073548"/>
              <a:ext cx="209550" cy="209551"/>
              <a:chOff x="4495" y="1198"/>
              <a:chExt cx="160" cy="160"/>
            </a:xfrm>
          </p:grpSpPr>
          <p:sp>
            <p:nvSpPr>
              <p:cNvPr id="57" name="Oval 47"/>
              <p:cNvSpPr>
                <a:spLocks noChangeAspect="1" noChangeArrowheads="1"/>
              </p:cNvSpPr>
              <p:nvPr>
                <p:custDataLst>
                  <p:tags r:id="rId15"/>
                </p:custDataLst>
              </p:nvPr>
            </p:nvSpPr>
            <p:spPr bwMode="auto">
              <a:xfrm>
                <a:off x="4495" y="1198"/>
                <a:ext cx="160" cy="160"/>
              </a:xfrm>
              <a:prstGeom prst="ellipse">
                <a:avLst/>
              </a:prstGeom>
              <a:solidFill>
                <a:schemeClr val="accent1"/>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sp>
            <p:nvSpPr>
              <p:cNvPr id="58" name="Arc 48"/>
              <p:cNvSpPr>
                <a:spLocks noChangeAspect="1"/>
              </p:cNvSpPr>
              <p:nvPr>
                <p:custDataLst>
                  <p:tags r:id="rId16"/>
                </p:custDataLst>
              </p:nvPr>
            </p:nvSpPr>
            <p:spPr bwMode="auto">
              <a:xfrm>
                <a:off x="4495" y="1198"/>
                <a:ext cx="160" cy="160"/>
              </a:xfrm>
              <a:prstGeom prst="arc">
                <a:avLst>
                  <a:gd name="adj1" fmla="val 16200000"/>
                  <a:gd name="adj2" fmla="val 10800000"/>
                </a:avLst>
              </a:prstGeom>
              <a:solidFill>
                <a:schemeClr val="accent4"/>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grpSp>
        <p:grpSp>
          <p:nvGrpSpPr>
            <p:cNvPr id="46" name="MoonLegend5"/>
            <p:cNvGrpSpPr>
              <a:grpSpLocks noChangeAspect="1"/>
            </p:cNvGrpSpPr>
            <p:nvPr>
              <p:custDataLst>
                <p:tags r:id="rId9"/>
              </p:custDataLst>
            </p:nvPr>
          </p:nvGrpSpPr>
          <p:grpSpPr bwMode="auto">
            <a:xfrm>
              <a:off x="7769225" y="1347790"/>
              <a:ext cx="209550" cy="209551"/>
              <a:chOff x="4495" y="1440"/>
              <a:chExt cx="160" cy="160"/>
            </a:xfrm>
          </p:grpSpPr>
          <p:sp>
            <p:nvSpPr>
              <p:cNvPr id="55" name="Oval 50"/>
              <p:cNvSpPr>
                <a:spLocks noChangeAspect="1" noChangeArrowheads="1"/>
              </p:cNvSpPr>
              <p:nvPr>
                <p:custDataLst>
                  <p:tags r:id="rId13"/>
                </p:custDataLst>
              </p:nvPr>
            </p:nvSpPr>
            <p:spPr bwMode="auto">
              <a:xfrm>
                <a:off x="4495" y="1440"/>
                <a:ext cx="160" cy="160"/>
              </a:xfrm>
              <a:prstGeom prst="ellipse">
                <a:avLst/>
              </a:prstGeom>
              <a:solidFill>
                <a:schemeClr val="accent1"/>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sp>
            <p:nvSpPr>
              <p:cNvPr id="56" name="Oval 51"/>
              <p:cNvSpPr>
                <a:spLocks noChangeAspect="1" noChangeArrowheads="1"/>
              </p:cNvSpPr>
              <p:nvPr>
                <p:custDataLst>
                  <p:tags r:id="rId14"/>
                </p:custDataLst>
              </p:nvPr>
            </p:nvSpPr>
            <p:spPr bwMode="auto">
              <a:xfrm>
                <a:off x="4495" y="1440"/>
                <a:ext cx="160" cy="160"/>
              </a:xfrm>
              <a:prstGeom prst="arc">
                <a:avLst>
                  <a:gd name="adj1" fmla="val 16200000"/>
                  <a:gd name="adj2" fmla="val 16200000"/>
                </a:avLst>
              </a:prstGeom>
              <a:solidFill>
                <a:schemeClr val="accent4"/>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grpSp>
        <p:grpSp>
          <p:nvGrpSpPr>
            <p:cNvPr id="47" name="MoonLegend3"/>
            <p:cNvGrpSpPr>
              <a:grpSpLocks noChangeAspect="1"/>
            </p:cNvGrpSpPr>
            <p:nvPr>
              <p:custDataLst>
                <p:tags r:id="rId10"/>
              </p:custDataLst>
            </p:nvPr>
          </p:nvGrpSpPr>
          <p:grpSpPr bwMode="auto">
            <a:xfrm>
              <a:off x="7769225" y="799307"/>
              <a:ext cx="209550" cy="209551"/>
              <a:chOff x="4495" y="1198"/>
              <a:chExt cx="160" cy="160"/>
            </a:xfrm>
          </p:grpSpPr>
          <p:sp>
            <p:nvSpPr>
              <p:cNvPr id="53" name="Oval 47"/>
              <p:cNvSpPr>
                <a:spLocks noChangeAspect="1" noChangeArrowheads="1"/>
              </p:cNvSpPr>
              <p:nvPr>
                <p:custDataLst>
                  <p:tags r:id="rId11"/>
                </p:custDataLst>
              </p:nvPr>
            </p:nvSpPr>
            <p:spPr bwMode="auto">
              <a:xfrm>
                <a:off x="4495" y="1198"/>
                <a:ext cx="160" cy="160"/>
              </a:xfrm>
              <a:prstGeom prst="ellipse">
                <a:avLst/>
              </a:prstGeom>
              <a:solidFill>
                <a:schemeClr val="accent1"/>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sp>
            <p:nvSpPr>
              <p:cNvPr id="54" name="Arc 48"/>
              <p:cNvSpPr>
                <a:spLocks noChangeAspect="1"/>
              </p:cNvSpPr>
              <p:nvPr>
                <p:custDataLst>
                  <p:tags r:id="rId12"/>
                </p:custDataLst>
              </p:nvPr>
            </p:nvSpPr>
            <p:spPr bwMode="auto">
              <a:xfrm>
                <a:off x="4495" y="1198"/>
                <a:ext cx="160" cy="160"/>
              </a:xfrm>
              <a:prstGeom prst="arc">
                <a:avLst>
                  <a:gd name="adj1" fmla="val 16200000"/>
                  <a:gd name="adj2" fmla="val 5400000"/>
                </a:avLst>
              </a:prstGeom>
              <a:solidFill>
                <a:schemeClr val="accent4"/>
              </a:solidFill>
              <a:ln w="9525">
                <a:solidFill>
                  <a:schemeClr val="accent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1"/>
                <a:endParaRPr lang="en-US" sz="1632" baseline="0" dirty="0">
                  <a:latin typeface="+mn-lt"/>
                  <a:ea typeface="+mn-ea"/>
                </a:endParaRPr>
              </a:p>
            </p:txBody>
          </p:sp>
        </p:grpSp>
        <p:sp>
          <p:nvSpPr>
            <p:cNvPr id="48" name="Legend1"/>
            <p:cNvSpPr>
              <a:spLocks noChangeArrowheads="1"/>
            </p:cNvSpPr>
            <p:nvPr/>
          </p:nvSpPr>
          <p:spPr bwMode="auto">
            <a:xfrm>
              <a:off x="8089900" y="263525"/>
              <a:ext cx="374684"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sp>
          <p:nvSpPr>
            <p:cNvPr id="49" name="Legend2"/>
            <p:cNvSpPr>
              <a:spLocks noChangeArrowheads="1"/>
            </p:cNvSpPr>
            <p:nvPr/>
          </p:nvSpPr>
          <p:spPr bwMode="auto">
            <a:xfrm>
              <a:off x="8089900" y="538163"/>
              <a:ext cx="374684"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sp>
          <p:nvSpPr>
            <p:cNvPr id="50" name="Legend3"/>
            <p:cNvSpPr>
              <a:spLocks noChangeArrowheads="1"/>
            </p:cNvSpPr>
            <p:nvPr/>
          </p:nvSpPr>
          <p:spPr bwMode="auto">
            <a:xfrm>
              <a:off x="8089900" y="812802"/>
              <a:ext cx="374684"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sp>
          <p:nvSpPr>
            <p:cNvPr id="51" name="Legend4"/>
            <p:cNvSpPr>
              <a:spLocks noChangeArrowheads="1"/>
            </p:cNvSpPr>
            <p:nvPr/>
          </p:nvSpPr>
          <p:spPr bwMode="auto">
            <a:xfrm>
              <a:off x="8089900" y="1084265"/>
              <a:ext cx="374684"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sp>
          <p:nvSpPr>
            <p:cNvPr id="52" name="Legend5"/>
            <p:cNvSpPr>
              <a:spLocks noChangeArrowheads="1"/>
            </p:cNvSpPr>
            <p:nvPr/>
          </p:nvSpPr>
          <p:spPr bwMode="auto">
            <a:xfrm>
              <a:off x="8089900" y="1360490"/>
              <a:ext cx="374684" cy="180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defTabSz="895350">
                <a:buClr>
                  <a:schemeClr val="tx2"/>
                </a:buClr>
              </a:pPr>
              <a:r>
                <a:rPr lang="en-US" sz="1200" baseline="0">
                  <a:latin typeface="+mn-lt"/>
                  <a:ea typeface="+mn-ea"/>
                </a:rPr>
                <a:t>Legend</a:t>
              </a:r>
              <a:endParaRPr lang="en-US" sz="1200" baseline="0" dirty="0">
                <a:latin typeface="+mn-lt"/>
                <a:ea typeface="+mn-ea"/>
              </a:endParaRPr>
            </a:p>
          </p:txBody>
        </p:sp>
      </p:grpSp>
      <p:sp>
        <p:nvSpPr>
          <p:cNvPr id="63" name="Slide Number"/>
          <p:cNvSpPr txBox="1">
            <a:spLocks/>
          </p:cNvSpPr>
          <p:nvPr/>
        </p:nvSpPr>
        <p:spPr bwMode="auto">
          <a:xfrm>
            <a:off x="11762437" y="6641719"/>
            <a:ext cx="125034" cy="123111"/>
          </a:xfrm>
          <a:prstGeom prst="rect">
            <a:avLst/>
          </a:prstGeom>
        </p:spPr>
        <p:txBody>
          <a:bodyPr vert="horz" wrap="none" lIns="0" tIns="0" rIns="0" bIns="0" rtlCol="0" anchor="ctr">
            <a:spAutoFit/>
          </a:bodyPr>
          <a:lstStyle>
            <a:defPPr>
              <a:defRPr lang="x-none"/>
            </a:defPPr>
            <a:lvl1pPr>
              <a:defRPr lang="x-none" sz="1000" baseline="0">
                <a:latin typeface="+mn-lt"/>
              </a:defRPr>
            </a:lvl1pPr>
          </a:lstStyle>
          <a:p>
            <a:pPr algn="r"/>
            <a:fld id="{42C328C1-A84F-4A39-A664-DBA00541A8C6}" type="slidenum">
              <a:rPr lang="en-US" sz="800" baseline="0" smtClean="0">
                <a:solidFill>
                  <a:srgbClr val="808080"/>
                </a:solidFill>
                <a:latin typeface="+mn-lt"/>
              </a:rPr>
              <a:pPr algn="r"/>
              <a:t>‹#›</a:t>
            </a:fld>
            <a:endParaRPr lang="en-US" sz="800" baseline="0" dirty="0">
              <a:solidFill>
                <a:srgbClr val="808080"/>
              </a:solidFill>
              <a:latin typeface="+mn-lt"/>
            </a:endParaRPr>
          </a:p>
        </p:txBody>
      </p:sp>
    </p:spTree>
    <p:extLst>
      <p:ext uri="{BB962C8B-B14F-4D97-AF65-F5344CB8AC3E}">
        <p14:creationId xmlns:p14="http://schemas.microsoft.com/office/powerpoint/2010/main" val="2145904192"/>
      </p:ext>
    </p:extLst>
  </p:cSld>
  <p:clrMap bg1="lt1" tx1="dk1" bg2="lt2" tx2="dk2" accent1="accent1" accent2="accent2" accent3="accent3" accent4="accent4" accent5="accent5" accent6="accent6" hlink="hlink" folHlink="folHlink"/>
  <p:sldLayoutIdLst>
    <p:sldLayoutId id="2147483759" r:id="rId1"/>
  </p:sldLayoutIdLst>
  <p:txStyles>
    <p:titleStyle>
      <a:lvl1pPr algn="l" defTabSz="895350" rtl="0" eaLnBrk="1" fontAlgn="base" hangingPunct="1">
        <a:spcBef>
          <a:spcPct val="0"/>
        </a:spcBef>
        <a:spcAft>
          <a:spcPct val="0"/>
        </a:spcAft>
        <a:tabLst>
          <a:tab pos="269875" algn="l"/>
        </a:tabLst>
        <a:defRPr lang="x-none" sz="2000" b="0" cap="all" baseline="0">
          <a:solidFill>
            <a:schemeClr val="tx2"/>
          </a:solidFill>
          <a:latin typeface="+mj-lt"/>
          <a:ea typeface="+mj-ea"/>
          <a:cs typeface="+mj-cs"/>
        </a:defRPr>
      </a:lvl1pPr>
      <a:lvl2pPr algn="l" defTabSz="895350" rtl="0" eaLnBrk="1" fontAlgn="base" hangingPunct="1">
        <a:spcBef>
          <a:spcPct val="0"/>
        </a:spcBef>
        <a:spcAft>
          <a:spcPct val="0"/>
        </a:spcAft>
        <a:defRPr lang="x-none" sz="1900" b="1">
          <a:solidFill>
            <a:schemeClr val="tx2"/>
          </a:solidFill>
          <a:latin typeface="Arial" charset="0"/>
        </a:defRPr>
      </a:lvl2pPr>
      <a:lvl3pPr algn="l" defTabSz="895350" rtl="0" eaLnBrk="1" fontAlgn="base" hangingPunct="1">
        <a:spcBef>
          <a:spcPct val="0"/>
        </a:spcBef>
        <a:spcAft>
          <a:spcPct val="0"/>
        </a:spcAft>
        <a:defRPr lang="x-none" sz="1900" b="1">
          <a:solidFill>
            <a:schemeClr val="tx2"/>
          </a:solidFill>
          <a:latin typeface="Arial" charset="0"/>
        </a:defRPr>
      </a:lvl3pPr>
      <a:lvl4pPr algn="l" defTabSz="895350" rtl="0" eaLnBrk="1" fontAlgn="base" hangingPunct="1">
        <a:spcBef>
          <a:spcPct val="0"/>
        </a:spcBef>
        <a:spcAft>
          <a:spcPct val="0"/>
        </a:spcAft>
        <a:defRPr lang="x-none" sz="1900" b="1">
          <a:solidFill>
            <a:schemeClr val="tx2"/>
          </a:solidFill>
          <a:latin typeface="Arial" charset="0"/>
        </a:defRPr>
      </a:lvl4pPr>
      <a:lvl5pPr algn="l" defTabSz="895350" rtl="0" eaLnBrk="1" fontAlgn="base" hangingPunct="1">
        <a:spcBef>
          <a:spcPct val="0"/>
        </a:spcBef>
        <a:spcAft>
          <a:spcPct val="0"/>
        </a:spcAft>
        <a:defRPr lang="x-none" sz="1900" b="1">
          <a:solidFill>
            <a:schemeClr val="tx2"/>
          </a:solidFill>
          <a:latin typeface="Arial" charset="0"/>
        </a:defRPr>
      </a:lvl5pPr>
      <a:lvl6pPr marL="457200" algn="l" defTabSz="895350" rtl="0" eaLnBrk="1" fontAlgn="base" hangingPunct="1">
        <a:spcBef>
          <a:spcPct val="0"/>
        </a:spcBef>
        <a:spcAft>
          <a:spcPct val="0"/>
        </a:spcAft>
        <a:defRPr lang="x-none" sz="1900" b="1">
          <a:solidFill>
            <a:schemeClr val="tx2"/>
          </a:solidFill>
          <a:latin typeface="Arial" charset="0"/>
        </a:defRPr>
      </a:lvl6pPr>
      <a:lvl7pPr marL="914400" algn="l" defTabSz="895350" rtl="0" eaLnBrk="1" fontAlgn="base" hangingPunct="1">
        <a:spcBef>
          <a:spcPct val="0"/>
        </a:spcBef>
        <a:spcAft>
          <a:spcPct val="0"/>
        </a:spcAft>
        <a:defRPr lang="x-none" sz="1900" b="1">
          <a:solidFill>
            <a:schemeClr val="tx2"/>
          </a:solidFill>
          <a:latin typeface="Arial" charset="0"/>
        </a:defRPr>
      </a:lvl7pPr>
      <a:lvl8pPr marL="1371600" algn="l" defTabSz="895350" rtl="0" eaLnBrk="1" fontAlgn="base" hangingPunct="1">
        <a:spcBef>
          <a:spcPct val="0"/>
        </a:spcBef>
        <a:spcAft>
          <a:spcPct val="0"/>
        </a:spcAft>
        <a:defRPr lang="x-none" sz="1900" b="1">
          <a:solidFill>
            <a:schemeClr val="tx2"/>
          </a:solidFill>
          <a:latin typeface="Arial" charset="0"/>
        </a:defRPr>
      </a:lvl8pPr>
      <a:lvl9pPr marL="1828800" algn="l" defTabSz="895350" rtl="0" eaLnBrk="1" fontAlgn="base" hangingPunct="1">
        <a:spcBef>
          <a:spcPct val="0"/>
        </a:spcBef>
        <a:spcAft>
          <a:spcPct val="0"/>
        </a:spcAft>
        <a:defRPr lang="x-none" sz="1900" b="1">
          <a:solidFill>
            <a:schemeClr val="tx2"/>
          </a:solidFill>
          <a:latin typeface="Arial" charset="0"/>
        </a:defRPr>
      </a:lvl9pPr>
    </p:titleStyle>
    <p:bodyStyle>
      <a:lvl1pPr marL="0" indent="0" algn="l" defTabSz="895350" rtl="0" eaLnBrk="1" fontAlgn="base" hangingPunct="1">
        <a:spcBef>
          <a:spcPct val="0"/>
        </a:spcBef>
        <a:spcAft>
          <a:spcPct val="0"/>
        </a:spcAft>
        <a:buClr>
          <a:schemeClr val="tx2"/>
        </a:buClr>
        <a:buSzPct val="100000"/>
        <a:defRPr lang="x-none" sz="1600" baseline="0">
          <a:solidFill>
            <a:schemeClr val="tx1"/>
          </a:solidFill>
          <a:latin typeface="+mn-lt"/>
          <a:ea typeface="+mn-ea"/>
          <a:cs typeface="+mn-cs"/>
        </a:defRPr>
      </a:lvl1pPr>
      <a:lvl2pPr marL="193675" indent="-192088" algn="l" defTabSz="895350" rtl="0" eaLnBrk="1" fontAlgn="base" hangingPunct="1">
        <a:spcBef>
          <a:spcPct val="0"/>
        </a:spcBef>
        <a:spcAft>
          <a:spcPct val="0"/>
        </a:spcAft>
        <a:buClr>
          <a:schemeClr val="tx2"/>
        </a:buClr>
        <a:buSzPct val="125000"/>
        <a:buFont typeface="Arial" charset="0"/>
        <a:buChar char="▪"/>
        <a:defRPr lang="x-none" sz="1600" baseline="0">
          <a:solidFill>
            <a:schemeClr val="tx1"/>
          </a:solidFill>
          <a:latin typeface="+mn-lt"/>
        </a:defRPr>
      </a:lvl2pPr>
      <a:lvl3pPr marL="457200" indent="-261938" algn="l" defTabSz="895350" rtl="0" eaLnBrk="1" fontAlgn="base" hangingPunct="1">
        <a:spcBef>
          <a:spcPct val="0"/>
        </a:spcBef>
        <a:spcAft>
          <a:spcPct val="0"/>
        </a:spcAft>
        <a:buClr>
          <a:schemeClr val="tx2"/>
        </a:buClr>
        <a:buSzPct val="120000"/>
        <a:buFont typeface="Arial" charset="0"/>
        <a:buChar char="–"/>
        <a:defRPr lang="x-none" sz="1600" baseline="0">
          <a:solidFill>
            <a:schemeClr val="tx1"/>
          </a:solidFill>
          <a:latin typeface="+mn-lt"/>
        </a:defRPr>
      </a:lvl3pPr>
      <a:lvl4pPr marL="614363" indent="-155575" algn="l" defTabSz="895350" rtl="0" eaLnBrk="1" fontAlgn="base" hangingPunct="1">
        <a:spcBef>
          <a:spcPct val="0"/>
        </a:spcBef>
        <a:spcAft>
          <a:spcPct val="0"/>
        </a:spcAft>
        <a:buClr>
          <a:schemeClr val="tx2"/>
        </a:buClr>
        <a:buSzPct val="120000"/>
        <a:buFont typeface="Arial" charset="0"/>
        <a:buChar char="▫"/>
        <a:defRPr lang="x-none" sz="1600" baseline="0">
          <a:solidFill>
            <a:schemeClr val="tx1"/>
          </a:solidFill>
          <a:latin typeface="+mn-lt"/>
        </a:defRPr>
      </a:lvl4pPr>
      <a:lvl5pPr marL="749808" indent="-130175" algn="l" defTabSz="895350" rtl="0" eaLnBrk="1" fontAlgn="base" hangingPunct="1">
        <a:spcBef>
          <a:spcPct val="0"/>
        </a:spcBef>
        <a:spcAft>
          <a:spcPct val="0"/>
        </a:spcAft>
        <a:buClr>
          <a:schemeClr val="tx2"/>
        </a:buClr>
        <a:buSzPct val="89000"/>
        <a:buFont typeface="Arial" charset="0"/>
        <a:buChar char="-"/>
        <a:defRPr lang="x-none" sz="1600" baseline="0">
          <a:solidFill>
            <a:schemeClr val="tx1"/>
          </a:solidFill>
          <a:latin typeface="+mn-lt"/>
        </a:defRPr>
      </a:lvl5pPr>
      <a:lvl6pPr marL="749808" indent="-130175" algn="l" defTabSz="895350" rtl="0" eaLnBrk="1" fontAlgn="base" hangingPunct="1">
        <a:spcBef>
          <a:spcPct val="0"/>
        </a:spcBef>
        <a:spcAft>
          <a:spcPct val="0"/>
        </a:spcAft>
        <a:buClr>
          <a:schemeClr val="tx2"/>
        </a:buClr>
        <a:buSzPct val="89000"/>
        <a:buFont typeface="Arial" charset="0"/>
        <a:buChar char="-"/>
        <a:defRPr lang="x-none" sz="1600" baseline="0">
          <a:solidFill>
            <a:schemeClr val="tx1"/>
          </a:solidFill>
          <a:latin typeface="+mn-lt"/>
        </a:defRPr>
      </a:lvl6pPr>
      <a:lvl7pPr marL="749808" indent="-130175" algn="l" defTabSz="895350" rtl="0" eaLnBrk="1" fontAlgn="base" hangingPunct="1">
        <a:spcBef>
          <a:spcPct val="0"/>
        </a:spcBef>
        <a:spcAft>
          <a:spcPct val="0"/>
        </a:spcAft>
        <a:buClr>
          <a:schemeClr val="tx2"/>
        </a:buClr>
        <a:buSzPct val="89000"/>
        <a:buFont typeface="Arial" charset="0"/>
        <a:buChar char="-"/>
        <a:defRPr lang="x-none" sz="1600" baseline="0">
          <a:solidFill>
            <a:schemeClr val="tx1"/>
          </a:solidFill>
          <a:latin typeface="+mn-lt"/>
        </a:defRPr>
      </a:lvl7pPr>
      <a:lvl8pPr marL="749808" indent="-130175" algn="l" defTabSz="895350" rtl="0" eaLnBrk="1" fontAlgn="base" hangingPunct="1">
        <a:spcBef>
          <a:spcPct val="0"/>
        </a:spcBef>
        <a:spcAft>
          <a:spcPct val="0"/>
        </a:spcAft>
        <a:buClr>
          <a:schemeClr val="tx2"/>
        </a:buClr>
        <a:buSzPct val="89000"/>
        <a:buFont typeface="Arial" charset="0"/>
        <a:buChar char="-"/>
        <a:defRPr lang="x-none" sz="1600" baseline="0">
          <a:solidFill>
            <a:schemeClr val="tx1"/>
          </a:solidFill>
          <a:latin typeface="+mn-lt"/>
        </a:defRPr>
      </a:lvl8pPr>
      <a:lvl9pPr marL="749808" indent="-130175" algn="l" defTabSz="895350" rtl="0" eaLnBrk="1" fontAlgn="base" hangingPunct="1">
        <a:spcBef>
          <a:spcPct val="0"/>
        </a:spcBef>
        <a:spcAft>
          <a:spcPct val="0"/>
        </a:spcAft>
        <a:buClr>
          <a:schemeClr val="tx2"/>
        </a:buClr>
        <a:buSzPct val="89000"/>
        <a:buFont typeface="Arial" charset="0"/>
        <a:buChar char="-"/>
        <a:defRPr lang="x-none" sz="1600" baseline="0">
          <a:solidFill>
            <a:schemeClr val="tx1"/>
          </a:solidFill>
          <a:latin typeface="+mn-lt"/>
        </a:defRPr>
      </a:lvl9pPr>
    </p:bodyStyle>
    <p:otherStyle>
      <a:defPPr>
        <a:defRPr lang="x-none"/>
      </a:defPPr>
      <a:lvl1pPr marL="0" algn="l" defTabSz="914400" rtl="0" eaLnBrk="1" latinLnBrk="0" hangingPunct="1">
        <a:defRPr lang="x-none" sz="1800" kern="1200">
          <a:solidFill>
            <a:schemeClr val="tx1"/>
          </a:solidFill>
          <a:latin typeface="+mn-lt"/>
          <a:ea typeface="+mn-ea"/>
          <a:cs typeface="+mn-cs"/>
        </a:defRPr>
      </a:lvl1pPr>
      <a:lvl2pPr marL="457200" algn="l" defTabSz="914400" rtl="0" eaLnBrk="1" latinLnBrk="0" hangingPunct="1">
        <a:defRPr lang="x-none" sz="1800" kern="1200">
          <a:solidFill>
            <a:schemeClr val="tx1"/>
          </a:solidFill>
          <a:latin typeface="+mn-lt"/>
          <a:ea typeface="+mn-ea"/>
          <a:cs typeface="+mn-cs"/>
        </a:defRPr>
      </a:lvl2pPr>
      <a:lvl3pPr marL="914400" algn="l" defTabSz="914400" rtl="0" eaLnBrk="1" latinLnBrk="0" hangingPunct="1">
        <a:defRPr lang="x-none" sz="1800" kern="1200">
          <a:solidFill>
            <a:schemeClr val="tx1"/>
          </a:solidFill>
          <a:latin typeface="+mn-lt"/>
          <a:ea typeface="+mn-ea"/>
          <a:cs typeface="+mn-cs"/>
        </a:defRPr>
      </a:lvl3pPr>
      <a:lvl4pPr marL="1371600" algn="l" defTabSz="914400" rtl="0" eaLnBrk="1" latinLnBrk="0" hangingPunct="1">
        <a:defRPr lang="x-none" sz="1800" kern="1200">
          <a:solidFill>
            <a:schemeClr val="tx1"/>
          </a:solidFill>
          <a:latin typeface="+mn-lt"/>
          <a:ea typeface="+mn-ea"/>
          <a:cs typeface="+mn-cs"/>
        </a:defRPr>
      </a:lvl4pPr>
      <a:lvl5pPr marL="1828800" algn="l" defTabSz="914400" rtl="0" eaLnBrk="1" latinLnBrk="0" hangingPunct="1">
        <a:defRPr lang="x-none" sz="1800" kern="1200">
          <a:solidFill>
            <a:schemeClr val="tx1"/>
          </a:solidFill>
          <a:latin typeface="+mn-lt"/>
          <a:ea typeface="+mn-ea"/>
          <a:cs typeface="+mn-cs"/>
        </a:defRPr>
      </a:lvl5pPr>
      <a:lvl6pPr marL="2286000" algn="l" defTabSz="914400" rtl="0" eaLnBrk="1" latinLnBrk="0" hangingPunct="1">
        <a:defRPr lang="x-none" sz="1800" kern="1200">
          <a:solidFill>
            <a:schemeClr val="tx1"/>
          </a:solidFill>
          <a:latin typeface="+mn-lt"/>
          <a:ea typeface="+mn-ea"/>
          <a:cs typeface="+mn-cs"/>
        </a:defRPr>
      </a:lvl6pPr>
      <a:lvl7pPr marL="2743200" algn="l" defTabSz="914400" rtl="0" eaLnBrk="1" latinLnBrk="0" hangingPunct="1">
        <a:defRPr lang="x-none" sz="1800" kern="1200">
          <a:solidFill>
            <a:schemeClr val="tx1"/>
          </a:solidFill>
          <a:latin typeface="+mn-lt"/>
          <a:ea typeface="+mn-ea"/>
          <a:cs typeface="+mn-cs"/>
        </a:defRPr>
      </a:lvl7pPr>
      <a:lvl8pPr marL="3200400" algn="l" defTabSz="914400" rtl="0" eaLnBrk="1" latinLnBrk="0" hangingPunct="1">
        <a:defRPr lang="x-none" sz="1800" kern="1200">
          <a:solidFill>
            <a:schemeClr val="tx1"/>
          </a:solidFill>
          <a:latin typeface="+mn-lt"/>
          <a:ea typeface="+mn-ea"/>
          <a:cs typeface="+mn-cs"/>
        </a:defRPr>
      </a:lvl8pPr>
      <a:lvl9pPr marL="3657600" algn="l" defTabSz="914400" rtl="0" eaLnBrk="1" latinLnBrk="0" hangingPunct="1">
        <a:defRPr lang="x-none" sz="1800" kern="1200">
          <a:solidFill>
            <a:schemeClr val="tx1"/>
          </a:solidFill>
          <a:latin typeface="+mn-lt"/>
          <a:ea typeface="+mn-ea"/>
          <a:cs typeface="+mn-cs"/>
        </a:defRPr>
      </a:lvl9pPr>
    </p:otherStyle>
  </p:txStyles>
  <p:extLst>
    <p:ext uri="{27BBF7A9-308A-43DC-89C8-2F10F3537804}">
      <p15:sldGuideLst xmlns:p15="http://schemas.microsoft.com/office/powerpoint/2012/main"/>
    </p:ext>
  </p:extLst>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3.xml"/></Relationships>
</file>

<file path=ppt/slides/_rels/slide3.xml.rels><?xml version="1.0" encoding="UTF-8" standalone="yes"?>
<Relationships xmlns="http://schemas.openxmlformats.org/package/2006/relationships"><Relationship Id="rId8" Type="http://schemas.openxmlformats.org/officeDocument/2006/relationships/image" Target="../media/image20.png"/><Relationship Id="rId3" Type="http://schemas.openxmlformats.org/officeDocument/2006/relationships/image" Target="../media/image15.png"/><Relationship Id="rId7" Type="http://schemas.openxmlformats.org/officeDocument/2006/relationships/image" Target="../media/image19.png"/><Relationship Id="rId2" Type="http://schemas.openxmlformats.org/officeDocument/2006/relationships/notesSlide" Target="../notesSlides/notesSlide2.xml"/><Relationship Id="rId1" Type="http://schemas.openxmlformats.org/officeDocument/2006/relationships/slideLayout" Target="../slideLayouts/slideLayout5.xml"/><Relationship Id="rId6" Type="http://schemas.openxmlformats.org/officeDocument/2006/relationships/image" Target="../media/image18.png"/><Relationship Id="rId5" Type="http://schemas.openxmlformats.org/officeDocument/2006/relationships/image" Target="../media/image17.png"/><Relationship Id="rId4" Type="http://schemas.openxmlformats.org/officeDocument/2006/relationships/image" Target="../media/image16.png"/><Relationship Id="rId9" Type="http://schemas.openxmlformats.org/officeDocument/2006/relationships/image" Target="../media/image21.png"/></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1.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5.xml"/></Relationships>
</file>

<file path=ppt/slides/_rels/slide6.xml.rels><?xml version="1.0" encoding="UTF-8" standalone="yes"?>
<Relationships xmlns="http://schemas.openxmlformats.org/package/2006/relationships"><Relationship Id="rId2" Type="http://schemas.openxmlformats.org/officeDocument/2006/relationships/image" Target="../media/image22.png"/><Relationship Id="rId1" Type="http://schemas.openxmlformats.org/officeDocument/2006/relationships/slideLayout" Target="../slideLayouts/slideLayout5.xml"/></Relationships>
</file>

<file path=ppt/slides/_rels/slide7.xml.rels><?xml version="1.0" encoding="UTF-8" standalone="yes"?>
<Relationships xmlns="http://schemas.openxmlformats.org/package/2006/relationships"><Relationship Id="rId3" Type="http://schemas.openxmlformats.org/officeDocument/2006/relationships/image" Target="../media/image24.emf"/><Relationship Id="rId2" Type="http://schemas.openxmlformats.org/officeDocument/2006/relationships/image" Target="../media/image23.jpg"/><Relationship Id="rId1" Type="http://schemas.openxmlformats.org/officeDocument/2006/relationships/slideLayout" Target="../slideLayouts/slideLayout5.xml"/></Relationships>
</file>

<file path=ppt/slides/_rels/slide8.xml.rels><?xml version="1.0" encoding="UTF-8" standalone="yes"?>
<Relationships xmlns="http://schemas.openxmlformats.org/package/2006/relationships"><Relationship Id="rId2" Type="http://schemas.openxmlformats.org/officeDocument/2006/relationships/image" Target="../media/image25.png"/><Relationship Id="rId1" Type="http://schemas.openxmlformats.org/officeDocument/2006/relationships/slideLayout" Target="../slideLayouts/slideLayout5.xml"/></Relationships>
</file>

<file path=ppt/slides/_rels/slide9.xml.rels><?xml version="1.0" encoding="UTF-8" standalone="yes"?>
<Relationships xmlns="http://schemas.openxmlformats.org/package/2006/relationships"><Relationship Id="rId2" Type="http://schemas.openxmlformats.org/officeDocument/2006/relationships/image" Target="../media/image26.png"/><Relationship Id="rId1" Type="http://schemas.openxmlformats.org/officeDocument/2006/relationships/slideLayout" Target="../slideLayouts/slideLayout5.xml"/></Relationships>
</file>

<file path=ppt/slides/_rels/slide10.xml.rels><?xml version="1.0" encoding="UTF-8" standalone="yes"?>
<Relationships xmlns="http://schemas.openxmlformats.org/package/2006/relationships"><Relationship Id="rId2" Type="http://schemas.openxmlformats.org/officeDocument/2006/relationships/image" Target="../media/image26.png"/><Relationship Id="rId1" Type="http://schemas.openxmlformats.org/officeDocument/2006/relationships/slideLayout" Target="../slideLayouts/slideLayout5.xml"/></Relationships>
</file>

<file path=ppt/slides/_rels/slide11.xml.rels><?xml version="1.0" encoding="UTF-8" standalone="yes"?>
<Relationships xmlns="http://schemas.openxmlformats.org/package/2006/relationships"><Relationship Id="rId2" Type="http://schemas.openxmlformats.org/officeDocument/2006/relationships/image" Target="../media/image26.png"/><Relationship Id="rId1" Type="http://schemas.openxmlformats.org/officeDocument/2006/relationships/slideLayout" Target="../slideLayouts/slideLayout5.xml"/></Relationships>
</file>

<file path=ppt/slides/_rels/slide12.xml.rels><?xml version="1.0" encoding="UTF-8" standalone="yes"?>
<Relationships xmlns="http://schemas.openxmlformats.org/package/2006/relationships"><Relationship Id="rId2" Type="http://schemas.openxmlformats.org/officeDocument/2006/relationships/image" Target="../media/image27.png"/><Relationship Id="rId1" Type="http://schemas.openxmlformats.org/officeDocument/2006/relationships/slideLayout" Target="../slideLayouts/slideLayout5.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1.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071968" y="4927737"/>
            <a:ext cx="8298067" cy="1022457"/>
          </a:xfrm>
        </p:spPr>
        <p:txBody>
          <a:bodyPr>
            <a:normAutofit fontScale="90000"/>
          </a:bodyPr>
          <a:lstStyle/>
          <a:p>
            <a:r>
              <a:rPr lang="en-US" dirty="0"/>
              <a:t>Southern Africa Energy PROGRAM (SAEP) </a:t>
            </a:r>
            <a:br>
              <a:rPr lang="en-US" dirty="0"/>
            </a:br>
            <a:endParaRPr lang="en-US" dirty="0"/>
          </a:p>
        </p:txBody>
      </p:sp>
      <p:sp>
        <p:nvSpPr>
          <p:cNvPr id="3" name="Text Placeholder 2"/>
          <p:cNvSpPr>
            <a:spLocks noGrp="1"/>
          </p:cNvSpPr>
          <p:nvPr>
            <p:ph type="body" sz="quarter" idx="10"/>
          </p:nvPr>
        </p:nvSpPr>
        <p:spPr>
          <a:xfrm>
            <a:off x="2071967" y="5573726"/>
            <a:ext cx="7886700" cy="354500"/>
          </a:xfrm>
        </p:spPr>
        <p:txBody>
          <a:bodyPr>
            <a:noAutofit/>
          </a:bodyPr>
          <a:lstStyle/>
          <a:p>
            <a:r>
              <a:rPr lang="en-US" sz="1400" dirty="0"/>
              <a:t>Battery storage STATE OF PLAY: TRACKING REGIONAL BESS PROJECTS</a:t>
            </a:r>
          </a:p>
        </p:txBody>
      </p:sp>
      <p:sp>
        <p:nvSpPr>
          <p:cNvPr id="4" name="Text Placeholder 3"/>
          <p:cNvSpPr>
            <a:spLocks noGrp="1"/>
          </p:cNvSpPr>
          <p:nvPr>
            <p:ph type="body" sz="quarter" idx="11"/>
          </p:nvPr>
        </p:nvSpPr>
        <p:spPr>
          <a:xfrm>
            <a:off x="2152651" y="5856132"/>
            <a:ext cx="3606466" cy="368750"/>
          </a:xfrm>
        </p:spPr>
        <p:txBody>
          <a:bodyPr vert="horz" lIns="0" tIns="45720" rIns="91440" bIns="45720" rtlCol="0">
            <a:noAutofit/>
          </a:bodyPr>
          <a:lstStyle/>
          <a:p>
            <a:r>
              <a:rPr lang="en-US" sz="1200" dirty="0">
                <a:latin typeface="+mj-lt"/>
              </a:rPr>
              <a:t>ENERGY STORAGE STANDARDS WORKSHOP</a:t>
            </a:r>
          </a:p>
          <a:p>
            <a:r>
              <a:rPr lang="en-US" sz="1200" dirty="0">
                <a:latin typeface="+mj-lt"/>
              </a:rPr>
              <a:t>October 2021</a:t>
            </a:r>
          </a:p>
        </p:txBody>
      </p:sp>
    </p:spTree>
    <p:extLst>
      <p:ext uri="{BB962C8B-B14F-4D97-AF65-F5344CB8AC3E}">
        <p14:creationId xmlns:p14="http://schemas.microsoft.com/office/powerpoint/2010/main" val="747187478"/>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9D91E01-82C2-4BBA-81E3-20B226E11018}"/>
              </a:ext>
            </a:extLst>
          </p:cNvPr>
          <p:cNvSpPr>
            <a:spLocks noGrp="1"/>
          </p:cNvSpPr>
          <p:nvPr>
            <p:ph type="title"/>
          </p:nvPr>
        </p:nvSpPr>
        <p:spPr>
          <a:xfrm>
            <a:off x="553290" y="349165"/>
            <a:ext cx="8794113" cy="615553"/>
          </a:xfrm>
        </p:spPr>
        <p:txBody>
          <a:bodyPr/>
          <a:lstStyle/>
          <a:p>
            <a:r>
              <a:rPr lang="en-ZA" sz="4000" dirty="0"/>
              <a:t>	CONTENTS</a:t>
            </a:r>
          </a:p>
        </p:txBody>
      </p:sp>
      <p:sp>
        <p:nvSpPr>
          <p:cNvPr id="3" name="TextBox 2">
            <a:extLst>
              <a:ext uri="{FF2B5EF4-FFF2-40B4-BE49-F238E27FC236}">
                <a16:creationId xmlns:a16="http://schemas.microsoft.com/office/drawing/2014/main" id="{AD807DBE-4303-4A17-9B5A-22D3D9798370}"/>
              </a:ext>
            </a:extLst>
          </p:cNvPr>
          <p:cNvSpPr txBox="1"/>
          <p:nvPr/>
        </p:nvSpPr>
        <p:spPr>
          <a:xfrm>
            <a:off x="877752" y="1353167"/>
            <a:ext cx="10145847" cy="4455835"/>
          </a:xfrm>
          <a:prstGeom prst="rect">
            <a:avLst/>
          </a:prstGeom>
          <a:noFill/>
        </p:spPr>
        <p:txBody>
          <a:bodyPr wrap="square" rtlCol="0">
            <a:spAutoFit/>
          </a:bodyPr>
          <a:lstStyle/>
          <a:p>
            <a:pPr marL="285750" indent="-285750">
              <a:lnSpc>
                <a:spcPct val="150000"/>
              </a:lnSpc>
              <a:buFont typeface="Arial" panose="020B0604020202020204" pitchFamily="34" charset="0"/>
              <a:buChar char="•"/>
            </a:pPr>
            <a:r>
              <a:rPr lang="en-ZA" sz="2400" dirty="0">
                <a:solidFill>
                  <a:srgbClr val="000000"/>
                </a:solidFill>
                <a:latin typeface="Arial"/>
              </a:rPr>
              <a:t>Introduction to SAEP</a:t>
            </a:r>
          </a:p>
          <a:p>
            <a:pPr marL="285750" indent="-285750">
              <a:lnSpc>
                <a:spcPct val="150000"/>
              </a:lnSpc>
              <a:buFont typeface="Arial" panose="020B0604020202020204" pitchFamily="34" charset="0"/>
              <a:buChar char="•"/>
            </a:pPr>
            <a:r>
              <a:rPr lang="en-ZA" sz="2400" dirty="0">
                <a:solidFill>
                  <a:srgbClr val="000000"/>
                </a:solidFill>
                <a:latin typeface="Arial"/>
              </a:rPr>
              <a:t>Overview of BESS projects SAEP is tracking</a:t>
            </a:r>
          </a:p>
          <a:p>
            <a:pPr marL="285750" indent="-285750">
              <a:lnSpc>
                <a:spcPct val="150000"/>
              </a:lnSpc>
              <a:buFont typeface="Arial" panose="020B0604020202020204" pitchFamily="34" charset="0"/>
              <a:buChar char="•"/>
            </a:pPr>
            <a:r>
              <a:rPr lang="en-ZA" sz="2400" dirty="0">
                <a:solidFill>
                  <a:srgbClr val="000000"/>
                </a:solidFill>
                <a:latin typeface="Arial"/>
              </a:rPr>
              <a:t>Projects per country</a:t>
            </a:r>
          </a:p>
          <a:p>
            <a:pPr marL="742950" lvl="1" indent="-285750">
              <a:lnSpc>
                <a:spcPct val="150000"/>
              </a:lnSpc>
              <a:buFont typeface="Arial" panose="020B0604020202020204" pitchFamily="34" charset="0"/>
              <a:buChar char="•"/>
            </a:pPr>
            <a:r>
              <a:rPr lang="en-ZA" sz="2400" dirty="0">
                <a:solidFill>
                  <a:srgbClr val="000000"/>
                </a:solidFill>
                <a:latin typeface="Arial"/>
              </a:rPr>
              <a:t>Malawi</a:t>
            </a:r>
          </a:p>
          <a:p>
            <a:pPr marL="742950" lvl="1" indent="-285750">
              <a:lnSpc>
                <a:spcPct val="150000"/>
              </a:lnSpc>
              <a:buFont typeface="Arial" panose="020B0604020202020204" pitchFamily="34" charset="0"/>
              <a:buChar char="•"/>
            </a:pPr>
            <a:r>
              <a:rPr lang="en-ZA" sz="2400" dirty="0">
                <a:solidFill>
                  <a:srgbClr val="000000"/>
                </a:solidFill>
                <a:latin typeface="Arial"/>
              </a:rPr>
              <a:t>South Africa</a:t>
            </a:r>
          </a:p>
          <a:p>
            <a:pPr marL="742950" lvl="1" indent="-285750">
              <a:lnSpc>
                <a:spcPct val="150000"/>
              </a:lnSpc>
              <a:buFont typeface="Arial" panose="020B0604020202020204" pitchFamily="34" charset="0"/>
              <a:buChar char="•"/>
            </a:pPr>
            <a:r>
              <a:rPr lang="en-ZA" sz="2400" dirty="0">
                <a:solidFill>
                  <a:srgbClr val="000000"/>
                </a:solidFill>
                <a:latin typeface="Arial"/>
              </a:rPr>
              <a:t>Namibia </a:t>
            </a:r>
          </a:p>
          <a:p>
            <a:pPr marL="742950" lvl="1" indent="-285750">
              <a:lnSpc>
                <a:spcPct val="150000"/>
              </a:lnSpc>
              <a:buFont typeface="Arial" panose="020B0604020202020204" pitchFamily="34" charset="0"/>
              <a:buChar char="•"/>
            </a:pPr>
            <a:r>
              <a:rPr lang="en-ZA" sz="2400" dirty="0">
                <a:solidFill>
                  <a:srgbClr val="000000"/>
                </a:solidFill>
                <a:latin typeface="Arial"/>
              </a:rPr>
              <a:t>Zambia</a:t>
            </a:r>
          </a:p>
          <a:p>
            <a:pPr marL="285750" indent="-285750">
              <a:lnSpc>
                <a:spcPct val="150000"/>
              </a:lnSpc>
              <a:buFont typeface="Arial" panose="020B0604020202020204" pitchFamily="34" charset="0"/>
              <a:buChar char="•"/>
            </a:pPr>
            <a:r>
              <a:rPr lang="en-ZA" sz="2400" dirty="0">
                <a:solidFill>
                  <a:srgbClr val="000000"/>
                </a:solidFill>
                <a:latin typeface="Arial"/>
              </a:rPr>
              <a:t>Utility perspectives</a:t>
            </a:r>
          </a:p>
        </p:txBody>
      </p:sp>
    </p:spTree>
    <p:extLst>
      <p:ext uri="{BB962C8B-B14F-4D97-AF65-F5344CB8AC3E}">
        <p14:creationId xmlns:p14="http://schemas.microsoft.com/office/powerpoint/2010/main" val="2448379919"/>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400" dirty="0"/>
              <a:t>USAID Southern Africa energy program </a:t>
            </a:r>
          </a:p>
        </p:txBody>
      </p:sp>
      <p:sp>
        <p:nvSpPr>
          <p:cNvPr id="84" name="Freeform 680"/>
          <p:cNvSpPr>
            <a:spLocks/>
          </p:cNvSpPr>
          <p:nvPr/>
        </p:nvSpPr>
        <p:spPr bwMode="gray">
          <a:xfrm>
            <a:off x="9588980" y="102009"/>
            <a:ext cx="33559" cy="8393"/>
          </a:xfrm>
          <a:custGeom>
            <a:avLst/>
            <a:gdLst/>
            <a:ahLst/>
            <a:cxnLst>
              <a:cxn ang="0">
                <a:pos x="0" y="0"/>
              </a:cxn>
              <a:cxn ang="0">
                <a:pos x="4" y="0"/>
              </a:cxn>
              <a:cxn ang="0">
                <a:pos x="0" y="0"/>
              </a:cxn>
            </a:cxnLst>
            <a:rect l="0" t="0" r="r" b="b"/>
            <a:pathLst>
              <a:path w="4">
                <a:moveTo>
                  <a:pt x="0" y="0"/>
                </a:moveTo>
                <a:lnTo>
                  <a:pt x="4" y="0"/>
                </a:lnTo>
                <a:lnTo>
                  <a:pt x="0" y="0"/>
                </a:lnTo>
                <a:close/>
              </a:path>
            </a:pathLst>
          </a:custGeom>
          <a:solidFill>
            <a:srgbClr val="BA0C2F"/>
          </a:solidFill>
          <a:ln w="9525" cap="flat" cmpd="sng">
            <a:solidFill>
              <a:srgbClr val="FFFFFF"/>
            </a:solidFill>
            <a:prstDash val="solid"/>
            <a:round/>
            <a:headEnd type="none" w="med" len="med"/>
            <a:tailEnd type="none" w="med" len="med"/>
          </a:ln>
          <a:effectLst/>
        </p:spPr>
        <p:txBody>
          <a:bodyPr/>
          <a:lstStyle/>
          <a:p>
            <a:pPr defTabSz="457200">
              <a:defRPr/>
            </a:pPr>
            <a:endParaRPr lang="en-US" kern="0" dirty="0">
              <a:solidFill>
                <a:srgbClr val="000000"/>
              </a:solidFill>
              <a:latin typeface="+mj-lt"/>
            </a:endParaRPr>
          </a:p>
        </p:txBody>
      </p:sp>
      <p:sp>
        <p:nvSpPr>
          <p:cNvPr id="91" name="Freeform 738"/>
          <p:cNvSpPr>
            <a:spLocks/>
          </p:cNvSpPr>
          <p:nvPr/>
        </p:nvSpPr>
        <p:spPr bwMode="gray">
          <a:xfrm>
            <a:off x="4336945" y="-2968670"/>
            <a:ext cx="33559" cy="25171"/>
          </a:xfrm>
          <a:custGeom>
            <a:avLst/>
            <a:gdLst/>
            <a:ahLst/>
            <a:cxnLst>
              <a:cxn ang="0">
                <a:pos x="2" y="0"/>
              </a:cxn>
              <a:cxn ang="0">
                <a:pos x="4" y="3"/>
              </a:cxn>
              <a:cxn ang="0">
                <a:pos x="0" y="3"/>
              </a:cxn>
              <a:cxn ang="0">
                <a:pos x="0" y="0"/>
              </a:cxn>
              <a:cxn ang="0">
                <a:pos x="2" y="0"/>
              </a:cxn>
            </a:cxnLst>
            <a:rect l="0" t="0" r="r" b="b"/>
            <a:pathLst>
              <a:path w="4" h="3">
                <a:moveTo>
                  <a:pt x="2" y="0"/>
                </a:moveTo>
                <a:lnTo>
                  <a:pt x="4" y="3"/>
                </a:lnTo>
                <a:lnTo>
                  <a:pt x="0" y="3"/>
                </a:lnTo>
                <a:lnTo>
                  <a:pt x="0" y="0"/>
                </a:lnTo>
                <a:lnTo>
                  <a:pt x="2" y="0"/>
                </a:lnTo>
                <a:close/>
              </a:path>
            </a:pathLst>
          </a:custGeom>
          <a:solidFill>
            <a:srgbClr val="BA0C2F"/>
          </a:solidFill>
          <a:ln w="9525" cap="rnd">
            <a:solidFill>
              <a:srgbClr val="FFFFFF"/>
            </a:solidFill>
            <a:prstDash val="solid"/>
            <a:round/>
            <a:headEnd/>
            <a:tailEnd/>
          </a:ln>
        </p:spPr>
        <p:txBody>
          <a:bodyPr/>
          <a:lstStyle/>
          <a:p>
            <a:pPr defTabSz="457200">
              <a:defRPr/>
            </a:pPr>
            <a:endParaRPr lang="en-US" sz="2400" kern="0" dirty="0">
              <a:solidFill>
                <a:srgbClr val="000000"/>
              </a:solidFill>
              <a:latin typeface="Gill Sans MT"/>
            </a:endParaRPr>
          </a:p>
        </p:txBody>
      </p:sp>
      <p:graphicFrame>
        <p:nvGraphicFramePr>
          <p:cNvPr id="108" name="Table 107"/>
          <p:cNvGraphicFramePr>
            <a:graphicFrameLocks noGrp="1"/>
          </p:cNvGraphicFramePr>
          <p:nvPr>
            <p:extLst>
              <p:ext uri="{D42A27DB-BD31-4B8C-83A1-F6EECF244321}">
                <p14:modId xmlns:p14="http://schemas.microsoft.com/office/powerpoint/2010/main" val="3187503318"/>
              </p:ext>
            </p:extLst>
          </p:nvPr>
        </p:nvGraphicFramePr>
        <p:xfrm>
          <a:off x="1838812" y="5358760"/>
          <a:ext cx="8238155" cy="1226820"/>
        </p:xfrm>
        <a:graphic>
          <a:graphicData uri="http://schemas.openxmlformats.org/drawingml/2006/table">
            <a:tbl>
              <a:tblPr firstRow="1" bandRow="1">
                <a:tableStyleId>{5C22544A-7EE6-4342-B048-85BDC9FD1C3A}</a:tableStyleId>
              </a:tblPr>
              <a:tblGrid>
                <a:gridCol w="8238155">
                  <a:extLst>
                    <a:ext uri="{9D8B030D-6E8A-4147-A177-3AD203B41FA5}">
                      <a16:colId xmlns:a16="http://schemas.microsoft.com/office/drawing/2014/main" val="3149017045"/>
                    </a:ext>
                  </a:extLst>
                </a:gridCol>
              </a:tblGrid>
              <a:tr h="237005">
                <a:tc>
                  <a:txBody>
                    <a:bodyPr/>
                    <a:lstStyle/>
                    <a:p>
                      <a:pPr marL="0" marR="0" lvl="0" indent="0" algn="ctr" defTabSz="685800" rtl="0" eaLnBrk="1" fontAlgn="auto" latinLnBrk="0" hangingPunct="1">
                        <a:lnSpc>
                          <a:spcPct val="100000"/>
                        </a:lnSpc>
                        <a:spcBef>
                          <a:spcPts val="0"/>
                        </a:spcBef>
                        <a:spcAft>
                          <a:spcPts val="0"/>
                        </a:spcAft>
                        <a:buClrTx/>
                        <a:buSzTx/>
                        <a:buFontTx/>
                        <a:buNone/>
                        <a:tabLst/>
                        <a:defRPr/>
                      </a:pPr>
                      <a:r>
                        <a:rPr lang="en-US" sz="1100" b="1" u="none" dirty="0">
                          <a:solidFill>
                            <a:schemeClr val="bg1"/>
                          </a:solidFill>
                          <a:latin typeface="+mj-lt"/>
                          <a:ea typeface="MS Mincho"/>
                          <a:cs typeface="GillSansMTStd-Book"/>
                        </a:rPr>
                        <a:t>Program Funding</a:t>
                      </a:r>
                    </a:p>
                  </a:txBody>
                  <a:tcPr anchor="ctr">
                    <a:lnL w="12700" cap="flat" cmpd="sng" algn="ctr">
                      <a:solidFill>
                        <a:schemeClr val="accent2"/>
                      </a:solidFill>
                      <a:prstDash val="solid"/>
                      <a:round/>
                      <a:headEnd type="none" w="med" len="med"/>
                      <a:tailEnd type="none" w="med" len="med"/>
                    </a:lnL>
                    <a:lnR w="12700" cap="flat" cmpd="sng" algn="ctr">
                      <a:solidFill>
                        <a:schemeClr val="accent2"/>
                      </a:solidFill>
                      <a:prstDash val="solid"/>
                      <a:round/>
                      <a:headEnd type="none" w="med" len="med"/>
                      <a:tailEnd type="none" w="med" len="med"/>
                    </a:lnR>
                    <a:lnT w="12700" cap="flat" cmpd="sng" algn="ctr">
                      <a:solidFill>
                        <a:schemeClr val="accent2"/>
                      </a:solidFill>
                      <a:prstDash val="solid"/>
                      <a:round/>
                      <a:headEnd type="none" w="med" len="med"/>
                      <a:tailEnd type="none" w="med" len="med"/>
                    </a:lnT>
                    <a:lnB w="12700" cap="flat" cmpd="sng" algn="ctr">
                      <a:solidFill>
                        <a:schemeClr val="accent2"/>
                      </a:solidFill>
                      <a:prstDash val="solid"/>
                      <a:round/>
                      <a:headEnd type="none" w="med" len="med"/>
                      <a:tailEnd type="none" w="med" len="med"/>
                    </a:lnB>
                    <a:solidFill>
                      <a:schemeClr val="accent2"/>
                    </a:solidFill>
                  </a:tcPr>
                </a:tc>
                <a:extLst>
                  <a:ext uri="{0D108BD9-81ED-4DB2-BD59-A6C34878D82A}">
                    <a16:rowId xmlns:a16="http://schemas.microsoft.com/office/drawing/2014/main" val="1792253458"/>
                  </a:ext>
                </a:extLst>
              </a:tr>
              <a:tr h="852040">
                <a:tc>
                  <a:txBody>
                    <a:bodyPr/>
                    <a:lstStyle/>
                    <a:p>
                      <a:pPr marL="0" lvl="0" indent="0" algn="l" defTabSz="914400" rtl="0" eaLnBrk="1" latinLnBrk="0" hangingPunct="1">
                        <a:lnSpc>
                          <a:spcPct val="100000"/>
                        </a:lnSpc>
                        <a:spcBef>
                          <a:spcPts val="0"/>
                        </a:spcBef>
                        <a:spcAft>
                          <a:spcPts val="600"/>
                        </a:spcAft>
                        <a:buFont typeface="Arial" panose="020B0604020202020204" pitchFamily="34" charset="0"/>
                        <a:buNone/>
                      </a:pPr>
                      <a:r>
                        <a:rPr lang="en-US" sz="1050" i="0" kern="1200" dirty="0">
                          <a:solidFill>
                            <a:prstClr val="black"/>
                          </a:solidFill>
                          <a:latin typeface="+mj-lt"/>
                          <a:ea typeface="MS Mincho"/>
                          <a:cs typeface="GillSansMTStd-Book"/>
                        </a:rPr>
                        <a:t>The</a:t>
                      </a:r>
                      <a:r>
                        <a:rPr lang="en-US" sz="1050" i="0" kern="1200" baseline="0" dirty="0">
                          <a:solidFill>
                            <a:prstClr val="black"/>
                          </a:solidFill>
                          <a:latin typeface="+mj-lt"/>
                          <a:ea typeface="MS Mincho"/>
                          <a:cs typeface="GillSansMTStd-Book"/>
                        </a:rPr>
                        <a:t> Southern Africa Energy Program</a:t>
                      </a:r>
                      <a:r>
                        <a:rPr lang="en-US" sz="1050" i="0" kern="1200" dirty="0">
                          <a:solidFill>
                            <a:prstClr val="black"/>
                          </a:solidFill>
                          <a:latin typeface="+mj-lt"/>
                          <a:ea typeface="MS Mincho"/>
                          <a:cs typeface="GillSansMTStd-Book"/>
                        </a:rPr>
                        <a:t> is funded by the United States Agency for International Development (USAID), in support of the US Government’s Power Africa Initiative. To date, Power Africa’s more than 130 private and public sector partners have committed more than $52 billion to mobilize and organize international efforts to electrify Africa.</a:t>
                      </a:r>
                    </a:p>
                    <a:p>
                      <a:pPr marL="0" lvl="0" indent="0" algn="l" defTabSz="914400" rtl="0" eaLnBrk="1" latinLnBrk="0" hangingPunct="1">
                        <a:lnSpc>
                          <a:spcPct val="100000"/>
                        </a:lnSpc>
                        <a:spcBef>
                          <a:spcPts val="0"/>
                        </a:spcBef>
                        <a:spcAft>
                          <a:spcPts val="600"/>
                        </a:spcAft>
                        <a:buFont typeface="Arial" panose="020B0604020202020204" pitchFamily="34" charset="0"/>
                        <a:buNone/>
                      </a:pPr>
                      <a:r>
                        <a:rPr lang="en-US" sz="1050" i="0" kern="1200" dirty="0">
                          <a:solidFill>
                            <a:prstClr val="black"/>
                          </a:solidFill>
                          <a:latin typeface="+mj-lt"/>
                          <a:ea typeface="MS Mincho"/>
                          <a:cs typeface="GillSansMTStd-Book"/>
                        </a:rPr>
                        <a:t>USAID supports Power Africa through programs that bring together technical and legal experts, the private sector, and governments from around the world to work in partnership to increase the number of people with access to power.</a:t>
                      </a:r>
                    </a:p>
                  </a:txBody>
                  <a:tcPr>
                    <a:lnL w="12700" cap="flat" cmpd="sng" algn="ctr">
                      <a:solidFill>
                        <a:schemeClr val="accent2"/>
                      </a:solidFill>
                      <a:prstDash val="solid"/>
                      <a:round/>
                      <a:headEnd type="none" w="med" len="med"/>
                      <a:tailEnd type="none" w="med" len="med"/>
                    </a:lnL>
                    <a:lnR w="12700" cap="flat" cmpd="sng" algn="ctr">
                      <a:solidFill>
                        <a:schemeClr val="accent2"/>
                      </a:solidFill>
                      <a:prstDash val="solid"/>
                      <a:round/>
                      <a:headEnd type="none" w="med" len="med"/>
                      <a:tailEnd type="none" w="med" len="med"/>
                    </a:lnR>
                    <a:lnT w="12700" cap="flat" cmpd="sng" algn="ctr">
                      <a:solidFill>
                        <a:schemeClr val="accent2"/>
                      </a:solidFill>
                      <a:prstDash val="solid"/>
                      <a:round/>
                      <a:headEnd type="none" w="med" len="med"/>
                      <a:tailEnd type="none" w="med" len="med"/>
                    </a:lnT>
                    <a:lnB w="12700" cap="flat" cmpd="sng" algn="ctr">
                      <a:solidFill>
                        <a:schemeClr val="accent2"/>
                      </a:solid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404730362"/>
                  </a:ext>
                </a:extLst>
              </a:tr>
            </a:tbl>
          </a:graphicData>
        </a:graphic>
      </p:graphicFrame>
      <p:grpSp>
        <p:nvGrpSpPr>
          <p:cNvPr id="3" name="Group 2">
            <a:extLst>
              <a:ext uri="{FF2B5EF4-FFF2-40B4-BE49-F238E27FC236}">
                <a16:creationId xmlns:a16="http://schemas.microsoft.com/office/drawing/2014/main" id="{763393B3-8BCE-49A0-84D8-03C68FFC2DCD}"/>
              </a:ext>
            </a:extLst>
          </p:cNvPr>
          <p:cNvGrpSpPr/>
          <p:nvPr/>
        </p:nvGrpSpPr>
        <p:grpSpPr>
          <a:xfrm>
            <a:off x="1451890" y="800362"/>
            <a:ext cx="8861388" cy="5599733"/>
            <a:chOff x="105690" y="559061"/>
            <a:chExt cx="8861388" cy="5599733"/>
          </a:xfrm>
        </p:grpSpPr>
        <p:sp>
          <p:nvSpPr>
            <p:cNvPr id="105" name="Text Box 132"/>
            <p:cNvSpPr txBox="1">
              <a:spLocks noChangeArrowheads="1"/>
            </p:cNvSpPr>
            <p:nvPr/>
          </p:nvSpPr>
          <p:spPr bwMode="auto">
            <a:xfrm>
              <a:off x="152399" y="559061"/>
              <a:ext cx="8814679" cy="830997"/>
            </a:xfrm>
            <a:prstGeom prst="rect">
              <a:avLst/>
            </a:prstGeo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rtlCol="0">
              <a:spAutoFit/>
            </a:bodyPr>
            <a:lstStyle>
              <a:defPPr>
                <a:defRPr lang="en-US"/>
              </a:defPPr>
              <a:lvl1pPr>
                <a:defRPr sz="1600" i="1"/>
              </a:lvl1pPr>
            </a:lstStyle>
            <a:p>
              <a:r>
                <a:rPr lang="en-US" dirty="0"/>
                <a:t>The USAID Southern Africa Energy Program’s assists in the development of generation, transmission and distribution whilst promoting investment in the energy sector for a brighter, more sustainable future.</a:t>
              </a:r>
            </a:p>
          </p:txBody>
        </p:sp>
        <p:sp>
          <p:nvSpPr>
            <p:cNvPr id="106" name="Text Box 138"/>
            <p:cNvSpPr txBox="1">
              <a:spLocks noChangeArrowheads="1"/>
            </p:cNvSpPr>
            <p:nvPr/>
          </p:nvSpPr>
          <p:spPr bwMode="auto">
            <a:xfrm>
              <a:off x="6679162" y="1812759"/>
              <a:ext cx="2019532" cy="130147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rot="0" vert="horz" wrap="square" lIns="0" tIns="0" rIns="0" bIns="0" anchor="t" anchorCtr="0" upright="1">
              <a:noAutofit/>
            </a:bodyPr>
            <a:lstStyle/>
            <a:p>
              <a:pPr>
                <a:lnSpc>
                  <a:spcPts val="1500"/>
                </a:lnSpc>
                <a:spcAft>
                  <a:spcPts val="700"/>
                </a:spcAft>
              </a:pPr>
              <a:r>
                <a:rPr lang="en-US" sz="1100" b="1" spc="200" dirty="0">
                  <a:solidFill>
                    <a:srgbClr val="002A6C"/>
                  </a:solidFill>
                  <a:latin typeface="+mj-lt"/>
                  <a:ea typeface="Times" panose="02020603050405020304" pitchFamily="18" charset="0"/>
                  <a:cs typeface="Times New Roman" panose="02020603050405020304" pitchFamily="18" charset="0"/>
                </a:rPr>
                <a:t>TARGET COUNTRIES</a:t>
              </a:r>
              <a:br>
                <a:rPr lang="en-US" sz="1100" b="1" spc="200" dirty="0">
                  <a:solidFill>
                    <a:srgbClr val="002A6C"/>
                  </a:solidFill>
                  <a:latin typeface="+mj-lt"/>
                  <a:ea typeface="Times" panose="02020603050405020304" pitchFamily="18" charset="0"/>
                  <a:cs typeface="Times New Roman" panose="02020603050405020304" pitchFamily="18" charset="0"/>
                </a:rPr>
              </a:br>
              <a:r>
                <a:rPr lang="en-US" sz="1100" spc="-20" dirty="0">
                  <a:latin typeface="+mj-lt"/>
                  <a:ea typeface="Times" panose="02020603050405020304" pitchFamily="18" charset="0"/>
                  <a:cs typeface="Times New Roman" panose="02020603050405020304" pitchFamily="18" charset="0"/>
                </a:rPr>
                <a:t>Angola, Botswana, Lesotho, Madagascar, Malawi, Mozambique, Namibia, South Africa, Swaziland, Zambia</a:t>
              </a:r>
              <a:endParaRPr lang="en-US" sz="1100" i="1" spc="-20" dirty="0">
                <a:solidFill>
                  <a:srgbClr val="3F3F3F"/>
                </a:solidFill>
                <a:latin typeface="+mj-lt"/>
                <a:ea typeface="Times" panose="02020603050405020304" pitchFamily="18" charset="0"/>
                <a:cs typeface="Times New Roman" panose="02020603050405020304" pitchFamily="18" charset="0"/>
              </a:endParaRPr>
            </a:p>
            <a:p>
              <a:pPr>
                <a:lnSpc>
                  <a:spcPts val="1500"/>
                </a:lnSpc>
                <a:spcAft>
                  <a:spcPts val="700"/>
                </a:spcAft>
              </a:pPr>
              <a:r>
                <a:rPr lang="en-US" sz="1100" spc="-20" dirty="0">
                  <a:solidFill>
                    <a:srgbClr val="666666"/>
                  </a:solidFill>
                  <a:latin typeface="+mj-lt"/>
                  <a:ea typeface="Times" panose="02020603050405020304" pitchFamily="18" charset="0"/>
                  <a:cs typeface="Times New Roman" panose="02020603050405020304" pitchFamily="18" charset="0"/>
                </a:rPr>
                <a:t> </a:t>
              </a:r>
              <a:endParaRPr lang="en-US" sz="1100" i="1" spc="-20" dirty="0">
                <a:solidFill>
                  <a:srgbClr val="3F3F3F"/>
                </a:solidFill>
                <a:latin typeface="+mj-lt"/>
                <a:ea typeface="Times" panose="02020603050405020304" pitchFamily="18" charset="0"/>
                <a:cs typeface="Times New Roman" panose="02020603050405020304" pitchFamily="18" charset="0"/>
              </a:endParaRPr>
            </a:p>
            <a:p>
              <a:pPr>
                <a:lnSpc>
                  <a:spcPts val="1500"/>
                </a:lnSpc>
                <a:spcAft>
                  <a:spcPts val="700"/>
                </a:spcAft>
              </a:pPr>
              <a:r>
                <a:rPr lang="en-US" sz="1100" b="1" spc="-20" dirty="0">
                  <a:solidFill>
                    <a:srgbClr val="666666"/>
                  </a:solidFill>
                  <a:latin typeface="+mj-lt"/>
                  <a:ea typeface="Times" panose="02020603050405020304" pitchFamily="18" charset="0"/>
                  <a:cs typeface="Times New Roman" panose="02020603050405020304" pitchFamily="18" charset="0"/>
                </a:rPr>
                <a:t> </a:t>
              </a:r>
              <a:endParaRPr lang="en-US" sz="1100" i="1" spc="-20" dirty="0">
                <a:solidFill>
                  <a:srgbClr val="3F3F3F"/>
                </a:solidFill>
                <a:latin typeface="+mj-lt"/>
                <a:ea typeface="Times" panose="02020603050405020304" pitchFamily="18" charset="0"/>
                <a:cs typeface="Times New Roman" panose="02020603050405020304" pitchFamily="18" charset="0"/>
              </a:endParaRPr>
            </a:p>
          </p:txBody>
        </p:sp>
        <p:sp>
          <p:nvSpPr>
            <p:cNvPr id="107" name="Text Box 138"/>
            <p:cNvSpPr txBox="1">
              <a:spLocks noChangeArrowheads="1"/>
            </p:cNvSpPr>
            <p:nvPr/>
          </p:nvSpPr>
          <p:spPr bwMode="auto">
            <a:xfrm>
              <a:off x="585431" y="2036552"/>
              <a:ext cx="2201917" cy="412224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rot="0" vert="horz" wrap="square" lIns="0" tIns="0" rIns="0" bIns="0" anchor="t" anchorCtr="0" upright="1">
              <a:noAutofit/>
            </a:bodyPr>
            <a:lstStyle/>
            <a:p>
              <a:pPr>
                <a:lnSpc>
                  <a:spcPts val="1500"/>
                </a:lnSpc>
                <a:spcAft>
                  <a:spcPts val="700"/>
                </a:spcAft>
              </a:pPr>
              <a:r>
                <a:rPr lang="en-US" sz="1100" b="1" spc="200" dirty="0">
                  <a:solidFill>
                    <a:srgbClr val="002A6C"/>
                  </a:solidFill>
                  <a:latin typeface="+mj-lt"/>
                  <a:ea typeface="Times" panose="02020603050405020304" pitchFamily="18" charset="0"/>
                  <a:cs typeface="Times New Roman" panose="02020603050405020304" pitchFamily="18" charset="0"/>
                </a:rPr>
                <a:t>ACTIVITY DURATION</a:t>
              </a:r>
              <a:r>
                <a:rPr lang="en-US" sz="1100" b="1" spc="-20" dirty="0">
                  <a:solidFill>
                    <a:srgbClr val="002A6C"/>
                  </a:solidFill>
                  <a:latin typeface="+mj-lt"/>
                  <a:ea typeface="Times" panose="02020603050405020304" pitchFamily="18" charset="0"/>
                  <a:cs typeface="Times New Roman" panose="02020603050405020304" pitchFamily="18" charset="0"/>
                </a:rPr>
                <a:t> </a:t>
              </a:r>
              <a:br>
                <a:rPr lang="en-US" sz="1100" b="1" spc="-20" dirty="0">
                  <a:solidFill>
                    <a:srgbClr val="666666"/>
                  </a:solidFill>
                  <a:latin typeface="+mj-lt"/>
                  <a:ea typeface="Times" panose="02020603050405020304" pitchFamily="18" charset="0"/>
                  <a:cs typeface="Times New Roman" panose="02020603050405020304" pitchFamily="18" charset="0"/>
                </a:rPr>
              </a:br>
              <a:r>
                <a:rPr lang="en-US" sz="1100" spc="-20" dirty="0">
                  <a:latin typeface="+mj-lt"/>
                  <a:ea typeface="Times" panose="02020603050405020304" pitchFamily="18" charset="0"/>
                  <a:cs typeface="Times New Roman" panose="02020603050405020304" pitchFamily="18" charset="0"/>
                </a:rPr>
                <a:t>March 2017 – March 2022</a:t>
              </a:r>
              <a:endParaRPr lang="en-US" sz="1100" i="1" spc="-20" dirty="0">
                <a:latin typeface="+mj-lt"/>
                <a:ea typeface="Times" panose="02020603050405020304" pitchFamily="18" charset="0"/>
                <a:cs typeface="Times New Roman" panose="02020603050405020304" pitchFamily="18" charset="0"/>
              </a:endParaRPr>
            </a:p>
            <a:p>
              <a:pPr>
                <a:lnSpc>
                  <a:spcPts val="1500"/>
                </a:lnSpc>
                <a:spcAft>
                  <a:spcPts val="700"/>
                </a:spcAft>
              </a:pPr>
              <a:endParaRPr lang="en-US" sz="1100" i="1" spc="-20" dirty="0">
                <a:solidFill>
                  <a:srgbClr val="3F3F3F"/>
                </a:solidFill>
                <a:latin typeface="+mj-lt"/>
                <a:ea typeface="Times" panose="02020603050405020304" pitchFamily="18" charset="0"/>
                <a:cs typeface="Times New Roman" panose="02020603050405020304" pitchFamily="18" charset="0"/>
              </a:endParaRPr>
            </a:p>
            <a:p>
              <a:pPr>
                <a:lnSpc>
                  <a:spcPts val="1500"/>
                </a:lnSpc>
                <a:spcAft>
                  <a:spcPts val="700"/>
                </a:spcAft>
              </a:pPr>
              <a:endParaRPr lang="en-US" sz="1100" b="1" spc="200" dirty="0">
                <a:solidFill>
                  <a:srgbClr val="002A6C"/>
                </a:solidFill>
                <a:latin typeface="+mj-lt"/>
                <a:ea typeface="Times" panose="02020603050405020304" pitchFamily="18" charset="0"/>
                <a:cs typeface="Times New Roman" panose="02020603050405020304" pitchFamily="18" charset="0"/>
              </a:endParaRPr>
            </a:p>
            <a:p>
              <a:pPr>
                <a:lnSpc>
                  <a:spcPts val="1500"/>
                </a:lnSpc>
                <a:spcAft>
                  <a:spcPts val="700"/>
                </a:spcAft>
              </a:pPr>
              <a:endParaRPr lang="en-US" sz="1100" b="1" spc="200" dirty="0">
                <a:solidFill>
                  <a:srgbClr val="002A6C"/>
                </a:solidFill>
                <a:latin typeface="+mj-lt"/>
                <a:ea typeface="Times" panose="02020603050405020304" pitchFamily="18" charset="0"/>
                <a:cs typeface="Times New Roman" panose="02020603050405020304" pitchFamily="18" charset="0"/>
              </a:endParaRPr>
            </a:p>
            <a:p>
              <a:pPr>
                <a:lnSpc>
                  <a:spcPts val="1500"/>
                </a:lnSpc>
                <a:spcAft>
                  <a:spcPts val="700"/>
                </a:spcAft>
              </a:pPr>
              <a:r>
                <a:rPr lang="en-US" sz="1100" b="1" spc="200" dirty="0">
                  <a:solidFill>
                    <a:srgbClr val="002A6C"/>
                  </a:solidFill>
                  <a:latin typeface="+mj-lt"/>
                  <a:ea typeface="Times" panose="02020603050405020304" pitchFamily="18" charset="0"/>
                  <a:cs typeface="Times New Roman" panose="02020603050405020304" pitchFamily="18" charset="0"/>
                </a:rPr>
                <a:t>IMPLEMENTED BY</a:t>
              </a:r>
              <a:r>
                <a:rPr lang="en-US" sz="1100" b="1" spc="-20" dirty="0">
                  <a:solidFill>
                    <a:srgbClr val="002A6C"/>
                  </a:solidFill>
                  <a:latin typeface="+mj-lt"/>
                  <a:ea typeface="Times" panose="02020603050405020304" pitchFamily="18" charset="0"/>
                  <a:cs typeface="Times New Roman" panose="02020603050405020304" pitchFamily="18" charset="0"/>
                </a:rPr>
                <a:t> </a:t>
              </a:r>
              <a:br>
                <a:rPr lang="en-US" sz="1100" b="1" spc="-20" dirty="0">
                  <a:solidFill>
                    <a:srgbClr val="666666"/>
                  </a:solidFill>
                  <a:latin typeface="+mj-lt"/>
                  <a:ea typeface="Times" panose="02020603050405020304" pitchFamily="18" charset="0"/>
                  <a:cs typeface="Times New Roman" panose="02020603050405020304" pitchFamily="18" charset="0"/>
                </a:rPr>
              </a:br>
              <a:r>
                <a:rPr lang="en-US" sz="1100" spc="-20" dirty="0">
                  <a:latin typeface="+mj-lt"/>
                  <a:ea typeface="Times" panose="02020603050405020304" pitchFamily="18" charset="0"/>
                  <a:cs typeface="Times New Roman" panose="02020603050405020304" pitchFamily="18" charset="0"/>
                </a:rPr>
                <a:t>Deloitte, </a:t>
              </a:r>
              <a:r>
                <a:rPr lang="en-US" sz="1100" i="1" spc="-20" dirty="0">
                  <a:latin typeface="+mj-lt"/>
                  <a:ea typeface="Times" panose="02020603050405020304" pitchFamily="18" charset="0"/>
                  <a:cs typeface="Times New Roman" panose="02020603050405020304" pitchFamily="18" charset="0"/>
                </a:rPr>
                <a:t>with</a:t>
              </a:r>
              <a:r>
                <a:rPr lang="en-US" sz="1100" spc="-20" dirty="0">
                  <a:latin typeface="+mj-lt"/>
                  <a:ea typeface="Times" panose="02020603050405020304" pitchFamily="18" charset="0"/>
                  <a:cs typeface="Times New Roman" panose="02020603050405020304" pitchFamily="18" charset="0"/>
                </a:rPr>
                <a:t> McKinsey, WorleyParsons, CrossBoundary, and Another Option</a:t>
              </a:r>
            </a:p>
            <a:p>
              <a:pPr>
                <a:lnSpc>
                  <a:spcPts val="1500"/>
                </a:lnSpc>
                <a:spcAft>
                  <a:spcPts val="700"/>
                </a:spcAft>
              </a:pPr>
              <a:endParaRPr lang="en-US" sz="1100" i="1" spc="-20" dirty="0">
                <a:latin typeface="+mj-lt"/>
                <a:ea typeface="Times" panose="02020603050405020304" pitchFamily="18" charset="0"/>
                <a:cs typeface="Times New Roman" panose="02020603050405020304" pitchFamily="18" charset="0"/>
              </a:endParaRPr>
            </a:p>
            <a:p>
              <a:pPr>
                <a:lnSpc>
                  <a:spcPts val="1500"/>
                </a:lnSpc>
                <a:spcAft>
                  <a:spcPts val="700"/>
                </a:spcAft>
              </a:pPr>
              <a:r>
                <a:rPr lang="en-US" sz="1100" spc="-20" dirty="0">
                  <a:solidFill>
                    <a:srgbClr val="666666"/>
                  </a:solidFill>
                  <a:latin typeface="+mj-lt"/>
                  <a:ea typeface="Times" panose="02020603050405020304" pitchFamily="18" charset="0"/>
                  <a:cs typeface="Times New Roman" panose="02020603050405020304" pitchFamily="18" charset="0"/>
                </a:rPr>
                <a:t> </a:t>
              </a:r>
              <a:endParaRPr lang="en-US" sz="1100" i="1" spc="-20" dirty="0">
                <a:solidFill>
                  <a:srgbClr val="3F3F3F"/>
                </a:solidFill>
                <a:latin typeface="+mj-lt"/>
                <a:ea typeface="Times" panose="02020603050405020304" pitchFamily="18" charset="0"/>
                <a:cs typeface="Times New Roman" panose="02020603050405020304" pitchFamily="18" charset="0"/>
              </a:endParaRPr>
            </a:p>
            <a:p>
              <a:pPr>
                <a:lnSpc>
                  <a:spcPts val="1500"/>
                </a:lnSpc>
                <a:spcAft>
                  <a:spcPts val="700"/>
                </a:spcAft>
              </a:pPr>
              <a:r>
                <a:rPr lang="en-US" sz="1100" b="1" spc="-20" dirty="0">
                  <a:solidFill>
                    <a:srgbClr val="666666"/>
                  </a:solidFill>
                  <a:latin typeface="+mj-lt"/>
                  <a:ea typeface="Times" panose="02020603050405020304" pitchFamily="18" charset="0"/>
                  <a:cs typeface="Times New Roman" panose="02020603050405020304" pitchFamily="18" charset="0"/>
                </a:rPr>
                <a:t> </a:t>
              </a:r>
              <a:endParaRPr lang="en-US" sz="1100" i="1" spc="-20" dirty="0">
                <a:solidFill>
                  <a:srgbClr val="3F3F3F"/>
                </a:solidFill>
                <a:latin typeface="+mj-lt"/>
                <a:ea typeface="Times" panose="02020603050405020304" pitchFamily="18" charset="0"/>
                <a:cs typeface="Times New Roman" panose="02020603050405020304" pitchFamily="18" charset="0"/>
              </a:endParaRPr>
            </a:p>
          </p:txBody>
        </p:sp>
        <p:sp>
          <p:nvSpPr>
            <p:cNvPr id="110" name="TextBox 109"/>
            <p:cNvSpPr txBox="1"/>
            <p:nvPr/>
          </p:nvSpPr>
          <p:spPr>
            <a:xfrm>
              <a:off x="105690" y="1593318"/>
              <a:ext cx="554276" cy="769441"/>
            </a:xfrm>
            <a:prstGeom prst="rect">
              <a:avLst/>
            </a:prstGeom>
            <a:noFill/>
          </p:spPr>
          <p:txBody>
            <a:bodyPr wrap="square" rtlCol="0">
              <a:spAutoFit/>
            </a:bodyPr>
            <a:lstStyle/>
            <a:p>
              <a:r>
                <a:rPr lang="en-US" sz="4400" b="1" dirty="0">
                  <a:solidFill>
                    <a:schemeClr val="accent2"/>
                  </a:solidFill>
                  <a:latin typeface="+mj-lt"/>
                </a:rPr>
                <a:t>5</a:t>
              </a:r>
              <a:endParaRPr lang="en-US" sz="1600" spc="-20" dirty="0">
                <a:solidFill>
                  <a:schemeClr val="accent2"/>
                </a:solidFill>
                <a:latin typeface="+mj-lt"/>
                <a:ea typeface="Times" panose="02020603050405020304" pitchFamily="18" charset="0"/>
                <a:cs typeface="Times New Roman" panose="02020603050405020304" pitchFamily="18" charset="0"/>
              </a:endParaRPr>
            </a:p>
          </p:txBody>
        </p:sp>
        <p:sp>
          <p:nvSpPr>
            <p:cNvPr id="111" name="TextBox 110"/>
            <p:cNvSpPr txBox="1"/>
            <p:nvPr/>
          </p:nvSpPr>
          <p:spPr>
            <a:xfrm>
              <a:off x="478448" y="1761887"/>
              <a:ext cx="1671359" cy="276999"/>
            </a:xfrm>
            <a:prstGeom prst="rect">
              <a:avLst/>
            </a:prstGeom>
            <a:noFill/>
          </p:spPr>
          <p:txBody>
            <a:bodyPr wrap="square" rtlCol="0">
              <a:spAutoFit/>
            </a:bodyPr>
            <a:lstStyle/>
            <a:p>
              <a:r>
                <a:rPr lang="en-US" sz="1200" spc="-20" dirty="0">
                  <a:latin typeface="+mj-lt"/>
                  <a:ea typeface="Times" panose="02020603050405020304" pitchFamily="18" charset="0"/>
                  <a:cs typeface="Times New Roman" panose="02020603050405020304" pitchFamily="18" charset="0"/>
                </a:rPr>
                <a:t>Years</a:t>
              </a:r>
            </a:p>
          </p:txBody>
        </p:sp>
        <p:sp>
          <p:nvSpPr>
            <p:cNvPr id="112" name="TextBox 111"/>
            <p:cNvSpPr txBox="1"/>
            <p:nvPr/>
          </p:nvSpPr>
          <p:spPr>
            <a:xfrm>
              <a:off x="5955843" y="1458146"/>
              <a:ext cx="902636" cy="769441"/>
            </a:xfrm>
            <a:prstGeom prst="rect">
              <a:avLst/>
            </a:prstGeom>
            <a:noFill/>
          </p:spPr>
          <p:txBody>
            <a:bodyPr wrap="square" rtlCol="0">
              <a:spAutoFit/>
            </a:bodyPr>
            <a:lstStyle/>
            <a:p>
              <a:r>
                <a:rPr lang="en-US" sz="4400" b="1" dirty="0">
                  <a:solidFill>
                    <a:schemeClr val="accent2"/>
                  </a:solidFill>
                  <a:latin typeface="+mj-lt"/>
                </a:rPr>
                <a:t>10</a:t>
              </a:r>
              <a:endParaRPr lang="en-US" sz="1600" spc="-20" dirty="0">
                <a:solidFill>
                  <a:schemeClr val="accent2"/>
                </a:solidFill>
                <a:latin typeface="+mj-lt"/>
                <a:ea typeface="Times" panose="02020603050405020304" pitchFamily="18" charset="0"/>
                <a:cs typeface="Times New Roman" panose="02020603050405020304" pitchFamily="18" charset="0"/>
              </a:endParaRPr>
            </a:p>
          </p:txBody>
        </p:sp>
        <p:sp>
          <p:nvSpPr>
            <p:cNvPr id="113" name="Text Box 138"/>
            <p:cNvSpPr txBox="1">
              <a:spLocks noChangeArrowheads="1"/>
            </p:cNvSpPr>
            <p:nvPr/>
          </p:nvSpPr>
          <p:spPr bwMode="auto">
            <a:xfrm>
              <a:off x="6496776" y="3409419"/>
              <a:ext cx="2201917" cy="130147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rot="0" vert="horz" wrap="square" lIns="0" tIns="0" rIns="0" bIns="0" anchor="t" anchorCtr="0" upright="1">
              <a:noAutofit/>
            </a:bodyPr>
            <a:lstStyle/>
            <a:p>
              <a:pPr>
                <a:lnSpc>
                  <a:spcPts val="1500"/>
                </a:lnSpc>
                <a:spcAft>
                  <a:spcPts val="700"/>
                </a:spcAft>
              </a:pPr>
              <a:r>
                <a:rPr lang="en-US" sz="1100" b="1" spc="200" dirty="0">
                  <a:solidFill>
                    <a:srgbClr val="002A6C"/>
                  </a:solidFill>
                  <a:latin typeface="+mj-lt"/>
                  <a:ea typeface="Times" panose="02020603050405020304" pitchFamily="18" charset="0"/>
                  <a:cs typeface="Times New Roman" panose="02020603050405020304" pitchFamily="18" charset="0"/>
                </a:rPr>
                <a:t>REGIONAL PARTNERSHIP FOCUS </a:t>
              </a:r>
              <a:br>
                <a:rPr lang="en-US" sz="1100" b="1" spc="-20" dirty="0">
                  <a:solidFill>
                    <a:srgbClr val="666666"/>
                  </a:solidFill>
                  <a:latin typeface="+mj-lt"/>
                  <a:ea typeface="Times" panose="02020603050405020304" pitchFamily="18" charset="0"/>
                  <a:cs typeface="Times New Roman" panose="02020603050405020304" pitchFamily="18" charset="0"/>
                </a:rPr>
              </a:br>
              <a:r>
                <a:rPr lang="en-US" sz="1100" spc="-20" dirty="0">
                  <a:latin typeface="+mj-lt"/>
                  <a:ea typeface="Times" panose="02020603050405020304" pitchFamily="18" charset="0"/>
                  <a:cs typeface="Times New Roman" panose="02020603050405020304" pitchFamily="18" charset="0"/>
                </a:rPr>
                <a:t>SADC, SAPP, RERA, SACREEE</a:t>
              </a:r>
            </a:p>
            <a:p>
              <a:pPr>
                <a:lnSpc>
                  <a:spcPts val="1500"/>
                </a:lnSpc>
                <a:spcAft>
                  <a:spcPts val="700"/>
                </a:spcAft>
              </a:pPr>
              <a:r>
                <a:rPr lang="en-US" sz="1100" spc="-20" dirty="0">
                  <a:latin typeface="+mj-lt"/>
                  <a:ea typeface="Times" panose="02020603050405020304" pitchFamily="18" charset="0"/>
                  <a:cs typeface="Times New Roman" panose="02020603050405020304" pitchFamily="18" charset="0"/>
                </a:rPr>
                <a:t>Implementing in collaboration with Power Africa Partners</a:t>
              </a:r>
            </a:p>
            <a:p>
              <a:pPr>
                <a:lnSpc>
                  <a:spcPts val="1500"/>
                </a:lnSpc>
                <a:spcAft>
                  <a:spcPts val="700"/>
                </a:spcAft>
              </a:pPr>
              <a:endParaRPr lang="en-US" sz="1100" i="1" spc="-20" dirty="0">
                <a:solidFill>
                  <a:srgbClr val="3F3F3F"/>
                </a:solidFill>
                <a:latin typeface="+mj-lt"/>
                <a:ea typeface="Times" panose="02020603050405020304" pitchFamily="18" charset="0"/>
                <a:cs typeface="Times New Roman" panose="02020603050405020304" pitchFamily="18" charset="0"/>
              </a:endParaRPr>
            </a:p>
            <a:p>
              <a:pPr>
                <a:lnSpc>
                  <a:spcPts val="1500"/>
                </a:lnSpc>
                <a:spcAft>
                  <a:spcPts val="700"/>
                </a:spcAft>
              </a:pPr>
              <a:r>
                <a:rPr lang="en-US" sz="1100" spc="-20" dirty="0">
                  <a:solidFill>
                    <a:srgbClr val="666666"/>
                  </a:solidFill>
                  <a:latin typeface="+mj-lt"/>
                  <a:ea typeface="Times" panose="02020603050405020304" pitchFamily="18" charset="0"/>
                  <a:cs typeface="Times New Roman" panose="02020603050405020304" pitchFamily="18" charset="0"/>
                </a:rPr>
                <a:t> </a:t>
              </a:r>
              <a:endParaRPr lang="en-US" sz="1100" i="1" spc="-20" dirty="0">
                <a:solidFill>
                  <a:srgbClr val="3F3F3F"/>
                </a:solidFill>
                <a:latin typeface="+mj-lt"/>
                <a:ea typeface="Times" panose="02020603050405020304" pitchFamily="18" charset="0"/>
                <a:cs typeface="Times New Roman" panose="02020603050405020304" pitchFamily="18" charset="0"/>
              </a:endParaRPr>
            </a:p>
            <a:p>
              <a:pPr>
                <a:lnSpc>
                  <a:spcPts val="1500"/>
                </a:lnSpc>
                <a:spcAft>
                  <a:spcPts val="700"/>
                </a:spcAft>
              </a:pPr>
              <a:r>
                <a:rPr lang="en-US" sz="1100" b="1" spc="-20" dirty="0">
                  <a:solidFill>
                    <a:srgbClr val="666666"/>
                  </a:solidFill>
                  <a:latin typeface="+mj-lt"/>
                  <a:ea typeface="Times" panose="02020603050405020304" pitchFamily="18" charset="0"/>
                  <a:cs typeface="Times New Roman" panose="02020603050405020304" pitchFamily="18" charset="0"/>
                </a:rPr>
                <a:t> </a:t>
              </a:r>
              <a:endParaRPr lang="en-US" sz="1100" i="1" spc="-20" dirty="0">
                <a:solidFill>
                  <a:srgbClr val="3F3F3F"/>
                </a:solidFill>
                <a:latin typeface="+mj-lt"/>
                <a:ea typeface="Times" panose="02020603050405020304" pitchFamily="18" charset="0"/>
                <a:cs typeface="Times New Roman" panose="02020603050405020304" pitchFamily="18" charset="0"/>
              </a:endParaRPr>
            </a:p>
          </p:txBody>
        </p:sp>
        <p:grpSp>
          <p:nvGrpSpPr>
            <p:cNvPr id="46" name="Group 45"/>
            <p:cNvGrpSpPr/>
            <p:nvPr/>
          </p:nvGrpSpPr>
          <p:grpSpPr>
            <a:xfrm>
              <a:off x="2561940" y="1504630"/>
              <a:ext cx="4003866" cy="3395268"/>
              <a:chOff x="2930402" y="2442768"/>
              <a:chExt cx="4576652" cy="4035513"/>
            </a:xfrm>
            <a:solidFill>
              <a:srgbClr val="C7C7C7"/>
            </a:solidFill>
          </p:grpSpPr>
          <p:sp>
            <p:nvSpPr>
              <p:cNvPr id="47" name="Freeform 321"/>
              <p:cNvSpPr>
                <a:spLocks/>
              </p:cNvSpPr>
              <p:nvPr/>
            </p:nvSpPr>
            <p:spPr bwMode="gray">
              <a:xfrm>
                <a:off x="3551249" y="4598959"/>
                <a:ext cx="2063898" cy="1879322"/>
              </a:xfrm>
              <a:custGeom>
                <a:avLst/>
                <a:gdLst/>
                <a:ahLst/>
                <a:cxnLst>
                  <a:cxn ang="0">
                    <a:pos x="19" y="119"/>
                  </a:cxn>
                  <a:cxn ang="0">
                    <a:pos x="16" y="112"/>
                  </a:cxn>
                  <a:cxn ang="0">
                    <a:pos x="5" y="107"/>
                  </a:cxn>
                  <a:cxn ang="0">
                    <a:pos x="0" y="113"/>
                  </a:cxn>
                  <a:cxn ang="0">
                    <a:pos x="26" y="172"/>
                  </a:cxn>
                  <a:cxn ang="0">
                    <a:pos x="24" y="188"/>
                  </a:cxn>
                  <a:cxn ang="0">
                    <a:pos x="20" y="192"/>
                  </a:cxn>
                  <a:cxn ang="0">
                    <a:pos x="23" y="196"/>
                  </a:cxn>
                  <a:cxn ang="0">
                    <a:pos x="27" y="213"/>
                  </a:cxn>
                  <a:cxn ang="0">
                    <a:pos x="30" y="213"/>
                  </a:cxn>
                  <a:cxn ang="0">
                    <a:pos x="35" y="218"/>
                  </a:cxn>
                  <a:cxn ang="0">
                    <a:pos x="42" y="221"/>
                  </a:cxn>
                  <a:cxn ang="0">
                    <a:pos x="54" y="224"/>
                  </a:cxn>
                  <a:cxn ang="0">
                    <a:pos x="80" y="218"/>
                  </a:cxn>
                  <a:cxn ang="0">
                    <a:pos x="86" y="212"/>
                  </a:cxn>
                  <a:cxn ang="0">
                    <a:pos x="100" y="213"/>
                  </a:cxn>
                  <a:cxn ang="0">
                    <a:pos x="125" y="214"/>
                  </a:cxn>
                  <a:cxn ang="0">
                    <a:pos x="138" y="213"/>
                  </a:cxn>
                  <a:cxn ang="0">
                    <a:pos x="139" y="207"/>
                  </a:cxn>
                  <a:cxn ang="0">
                    <a:pos x="161" y="203"/>
                  </a:cxn>
                  <a:cxn ang="0">
                    <a:pos x="195" y="167"/>
                  </a:cxn>
                  <a:cxn ang="0">
                    <a:pos x="224" y="124"/>
                  </a:cxn>
                  <a:cxn ang="0">
                    <a:pos x="246" y="80"/>
                  </a:cxn>
                  <a:cxn ang="0">
                    <a:pos x="233" y="64"/>
                  </a:cxn>
                  <a:cxn ang="0">
                    <a:pos x="226" y="10"/>
                  </a:cxn>
                  <a:cxn ang="0">
                    <a:pos x="216" y="4"/>
                  </a:cxn>
                  <a:cxn ang="0">
                    <a:pos x="196" y="0"/>
                  </a:cxn>
                  <a:cxn ang="0">
                    <a:pos x="175" y="13"/>
                  </a:cxn>
                  <a:cxn ang="0">
                    <a:pos x="157" y="30"/>
                  </a:cxn>
                  <a:cxn ang="0">
                    <a:pos x="141" y="48"/>
                  </a:cxn>
                  <a:cxn ang="0">
                    <a:pos x="124" y="62"/>
                  </a:cxn>
                  <a:cxn ang="0">
                    <a:pos x="102" y="58"/>
                  </a:cxn>
                  <a:cxn ang="0">
                    <a:pos x="76" y="81"/>
                  </a:cxn>
                  <a:cxn ang="0">
                    <a:pos x="63" y="78"/>
                  </a:cxn>
                  <a:cxn ang="0">
                    <a:pos x="64" y="61"/>
                  </a:cxn>
                  <a:cxn ang="0">
                    <a:pos x="51" y="64"/>
                  </a:cxn>
                  <a:cxn ang="0">
                    <a:pos x="51" y="111"/>
                  </a:cxn>
                </a:cxnLst>
                <a:rect l="0" t="0" r="r" b="b"/>
                <a:pathLst>
                  <a:path w="246" h="224">
                    <a:moveTo>
                      <a:pt x="38" y="119"/>
                    </a:moveTo>
                    <a:lnTo>
                      <a:pt x="19" y="119"/>
                    </a:lnTo>
                    <a:lnTo>
                      <a:pt x="16" y="116"/>
                    </a:lnTo>
                    <a:lnTo>
                      <a:pt x="16" y="112"/>
                    </a:lnTo>
                    <a:lnTo>
                      <a:pt x="8" y="107"/>
                    </a:lnTo>
                    <a:lnTo>
                      <a:pt x="5" y="107"/>
                    </a:lnTo>
                    <a:lnTo>
                      <a:pt x="2" y="113"/>
                    </a:lnTo>
                    <a:lnTo>
                      <a:pt x="0" y="113"/>
                    </a:lnTo>
                    <a:lnTo>
                      <a:pt x="14" y="149"/>
                    </a:lnTo>
                    <a:lnTo>
                      <a:pt x="26" y="172"/>
                    </a:lnTo>
                    <a:lnTo>
                      <a:pt x="27" y="183"/>
                    </a:lnTo>
                    <a:lnTo>
                      <a:pt x="24" y="188"/>
                    </a:lnTo>
                    <a:lnTo>
                      <a:pt x="22" y="187"/>
                    </a:lnTo>
                    <a:lnTo>
                      <a:pt x="20" y="192"/>
                    </a:lnTo>
                    <a:lnTo>
                      <a:pt x="23" y="193"/>
                    </a:lnTo>
                    <a:lnTo>
                      <a:pt x="23" y="196"/>
                    </a:lnTo>
                    <a:lnTo>
                      <a:pt x="29" y="205"/>
                    </a:lnTo>
                    <a:lnTo>
                      <a:pt x="27" y="213"/>
                    </a:lnTo>
                    <a:lnTo>
                      <a:pt x="30" y="218"/>
                    </a:lnTo>
                    <a:lnTo>
                      <a:pt x="30" y="213"/>
                    </a:lnTo>
                    <a:lnTo>
                      <a:pt x="35" y="213"/>
                    </a:lnTo>
                    <a:lnTo>
                      <a:pt x="35" y="218"/>
                    </a:lnTo>
                    <a:lnTo>
                      <a:pt x="41" y="218"/>
                    </a:lnTo>
                    <a:lnTo>
                      <a:pt x="42" y="221"/>
                    </a:lnTo>
                    <a:lnTo>
                      <a:pt x="45" y="224"/>
                    </a:lnTo>
                    <a:lnTo>
                      <a:pt x="54" y="224"/>
                    </a:lnTo>
                    <a:lnTo>
                      <a:pt x="58" y="220"/>
                    </a:lnTo>
                    <a:lnTo>
                      <a:pt x="80" y="218"/>
                    </a:lnTo>
                    <a:lnTo>
                      <a:pt x="81" y="215"/>
                    </a:lnTo>
                    <a:lnTo>
                      <a:pt x="86" y="212"/>
                    </a:lnTo>
                    <a:lnTo>
                      <a:pt x="91" y="212"/>
                    </a:lnTo>
                    <a:lnTo>
                      <a:pt x="100" y="213"/>
                    </a:lnTo>
                    <a:lnTo>
                      <a:pt x="107" y="210"/>
                    </a:lnTo>
                    <a:lnTo>
                      <a:pt x="125" y="214"/>
                    </a:lnTo>
                    <a:lnTo>
                      <a:pt x="127" y="212"/>
                    </a:lnTo>
                    <a:lnTo>
                      <a:pt x="138" y="213"/>
                    </a:lnTo>
                    <a:lnTo>
                      <a:pt x="138" y="208"/>
                    </a:lnTo>
                    <a:lnTo>
                      <a:pt x="139" y="207"/>
                    </a:lnTo>
                    <a:lnTo>
                      <a:pt x="155" y="205"/>
                    </a:lnTo>
                    <a:lnTo>
                      <a:pt x="161" y="203"/>
                    </a:lnTo>
                    <a:lnTo>
                      <a:pt x="181" y="185"/>
                    </a:lnTo>
                    <a:lnTo>
                      <a:pt x="195" y="167"/>
                    </a:lnTo>
                    <a:lnTo>
                      <a:pt x="205" y="159"/>
                    </a:lnTo>
                    <a:lnTo>
                      <a:pt x="224" y="124"/>
                    </a:lnTo>
                    <a:lnTo>
                      <a:pt x="239" y="110"/>
                    </a:lnTo>
                    <a:lnTo>
                      <a:pt x="246" y="80"/>
                    </a:lnTo>
                    <a:lnTo>
                      <a:pt x="235" y="80"/>
                    </a:lnTo>
                    <a:lnTo>
                      <a:pt x="233" y="64"/>
                    </a:lnTo>
                    <a:lnTo>
                      <a:pt x="232" y="37"/>
                    </a:lnTo>
                    <a:lnTo>
                      <a:pt x="226" y="10"/>
                    </a:lnTo>
                    <a:lnTo>
                      <a:pt x="220" y="5"/>
                    </a:lnTo>
                    <a:lnTo>
                      <a:pt x="216" y="4"/>
                    </a:lnTo>
                    <a:lnTo>
                      <a:pt x="205" y="3"/>
                    </a:lnTo>
                    <a:lnTo>
                      <a:pt x="196" y="0"/>
                    </a:lnTo>
                    <a:lnTo>
                      <a:pt x="193" y="2"/>
                    </a:lnTo>
                    <a:lnTo>
                      <a:pt x="175" y="13"/>
                    </a:lnTo>
                    <a:lnTo>
                      <a:pt x="166" y="20"/>
                    </a:lnTo>
                    <a:lnTo>
                      <a:pt x="157" y="30"/>
                    </a:lnTo>
                    <a:lnTo>
                      <a:pt x="152" y="37"/>
                    </a:lnTo>
                    <a:lnTo>
                      <a:pt x="141" y="48"/>
                    </a:lnTo>
                    <a:lnTo>
                      <a:pt x="136" y="59"/>
                    </a:lnTo>
                    <a:lnTo>
                      <a:pt x="124" y="62"/>
                    </a:lnTo>
                    <a:lnTo>
                      <a:pt x="110" y="57"/>
                    </a:lnTo>
                    <a:lnTo>
                      <a:pt x="102" y="58"/>
                    </a:lnTo>
                    <a:lnTo>
                      <a:pt x="86" y="79"/>
                    </a:lnTo>
                    <a:lnTo>
                      <a:pt x="76" y="81"/>
                    </a:lnTo>
                    <a:lnTo>
                      <a:pt x="63" y="79"/>
                    </a:lnTo>
                    <a:lnTo>
                      <a:pt x="63" y="78"/>
                    </a:lnTo>
                    <a:lnTo>
                      <a:pt x="66" y="68"/>
                    </a:lnTo>
                    <a:lnTo>
                      <a:pt x="64" y="61"/>
                    </a:lnTo>
                    <a:lnTo>
                      <a:pt x="51" y="46"/>
                    </a:lnTo>
                    <a:lnTo>
                      <a:pt x="51" y="64"/>
                    </a:lnTo>
                    <a:lnTo>
                      <a:pt x="51" y="84"/>
                    </a:lnTo>
                    <a:lnTo>
                      <a:pt x="51" y="111"/>
                    </a:lnTo>
                    <a:lnTo>
                      <a:pt x="38" y="119"/>
                    </a:lnTo>
                    <a:close/>
                  </a:path>
                </a:pathLst>
              </a:custGeom>
              <a:grpFill/>
              <a:ln w="9525" cap="flat" cmpd="sng">
                <a:solidFill>
                  <a:srgbClr val="FFFFFF"/>
                </a:solidFill>
                <a:prstDash val="solid"/>
                <a:round/>
                <a:headEnd type="none" w="med" len="med"/>
                <a:tailEnd type="none" w="med" len="med"/>
              </a:ln>
              <a:effectLst/>
            </p:spPr>
            <p:txBody>
              <a:bodyPr/>
              <a:lstStyle/>
              <a:p>
                <a:pPr defTabSz="457200">
                  <a:defRPr/>
                </a:pPr>
                <a:endParaRPr lang="en-US" kern="0" dirty="0">
                  <a:solidFill>
                    <a:srgbClr val="002060"/>
                  </a:solidFill>
                  <a:latin typeface="+mj-lt"/>
                </a:endParaRPr>
              </a:p>
            </p:txBody>
          </p:sp>
          <p:sp>
            <p:nvSpPr>
              <p:cNvPr id="48" name="Freeform 323"/>
              <p:cNvSpPr>
                <a:spLocks/>
              </p:cNvSpPr>
              <p:nvPr/>
            </p:nvSpPr>
            <p:spPr bwMode="gray">
              <a:xfrm>
                <a:off x="4247608" y="2744803"/>
                <a:ext cx="1485003" cy="1308814"/>
              </a:xfrm>
              <a:custGeom>
                <a:avLst/>
                <a:gdLst/>
                <a:ahLst/>
                <a:cxnLst>
                  <a:cxn ang="0">
                    <a:pos x="86" y="137"/>
                  </a:cxn>
                  <a:cxn ang="0">
                    <a:pos x="94" y="132"/>
                  </a:cxn>
                  <a:cxn ang="0">
                    <a:pos x="100" y="129"/>
                  </a:cxn>
                  <a:cxn ang="0">
                    <a:pos x="116" y="117"/>
                  </a:cxn>
                  <a:cxn ang="0">
                    <a:pos x="124" y="117"/>
                  </a:cxn>
                  <a:cxn ang="0">
                    <a:pos x="133" y="105"/>
                  </a:cxn>
                  <a:cxn ang="0">
                    <a:pos x="158" y="96"/>
                  </a:cxn>
                  <a:cxn ang="0">
                    <a:pos x="165" y="91"/>
                  </a:cxn>
                  <a:cxn ang="0">
                    <a:pos x="166" y="79"/>
                  </a:cxn>
                  <a:cxn ang="0">
                    <a:pos x="173" y="68"/>
                  </a:cxn>
                  <a:cxn ang="0">
                    <a:pos x="171" y="52"/>
                  </a:cxn>
                  <a:cxn ang="0">
                    <a:pos x="177" y="39"/>
                  </a:cxn>
                  <a:cxn ang="0">
                    <a:pos x="169" y="23"/>
                  </a:cxn>
                  <a:cxn ang="0">
                    <a:pos x="166" y="19"/>
                  </a:cxn>
                  <a:cxn ang="0">
                    <a:pos x="142" y="7"/>
                  </a:cxn>
                  <a:cxn ang="0">
                    <a:pos x="136" y="9"/>
                  </a:cxn>
                  <a:cxn ang="0">
                    <a:pos x="129" y="0"/>
                  </a:cxn>
                  <a:cxn ang="0">
                    <a:pos x="106" y="7"/>
                  </a:cxn>
                  <a:cxn ang="0">
                    <a:pos x="104" y="13"/>
                  </a:cxn>
                  <a:cxn ang="0">
                    <a:pos x="104" y="27"/>
                  </a:cxn>
                  <a:cxn ang="0">
                    <a:pos x="99" y="56"/>
                  </a:cxn>
                  <a:cxn ang="0">
                    <a:pos x="116" y="63"/>
                  </a:cxn>
                  <a:cxn ang="0">
                    <a:pos x="112" y="78"/>
                  </a:cxn>
                  <a:cxn ang="0">
                    <a:pos x="104" y="77"/>
                  </a:cxn>
                  <a:cxn ang="0">
                    <a:pos x="92" y="64"/>
                  </a:cxn>
                  <a:cxn ang="0">
                    <a:pos x="77" y="56"/>
                  </a:cxn>
                  <a:cxn ang="0">
                    <a:pos x="52" y="52"/>
                  </a:cxn>
                  <a:cxn ang="0">
                    <a:pos x="38" y="48"/>
                  </a:cxn>
                  <a:cxn ang="0">
                    <a:pos x="31" y="42"/>
                  </a:cxn>
                  <a:cxn ang="0">
                    <a:pos x="29" y="72"/>
                  </a:cxn>
                  <a:cxn ang="0">
                    <a:pos x="22" y="75"/>
                  </a:cxn>
                  <a:cxn ang="0">
                    <a:pos x="0" y="75"/>
                  </a:cxn>
                  <a:cxn ang="0">
                    <a:pos x="0" y="99"/>
                  </a:cxn>
                  <a:cxn ang="0">
                    <a:pos x="0" y="132"/>
                  </a:cxn>
                  <a:cxn ang="0">
                    <a:pos x="33" y="145"/>
                  </a:cxn>
                  <a:cxn ang="0">
                    <a:pos x="48" y="153"/>
                  </a:cxn>
                  <a:cxn ang="0">
                    <a:pos x="67" y="154"/>
                  </a:cxn>
                  <a:cxn ang="0">
                    <a:pos x="73" y="155"/>
                  </a:cxn>
                </a:cxnLst>
                <a:rect l="0" t="0" r="r" b="b"/>
                <a:pathLst>
                  <a:path w="177" h="156">
                    <a:moveTo>
                      <a:pt x="74" y="153"/>
                    </a:moveTo>
                    <a:lnTo>
                      <a:pt x="86" y="137"/>
                    </a:lnTo>
                    <a:lnTo>
                      <a:pt x="90" y="137"/>
                    </a:lnTo>
                    <a:lnTo>
                      <a:pt x="94" y="132"/>
                    </a:lnTo>
                    <a:lnTo>
                      <a:pt x="100" y="132"/>
                    </a:lnTo>
                    <a:lnTo>
                      <a:pt x="100" y="129"/>
                    </a:lnTo>
                    <a:lnTo>
                      <a:pt x="102" y="123"/>
                    </a:lnTo>
                    <a:lnTo>
                      <a:pt x="116" y="117"/>
                    </a:lnTo>
                    <a:lnTo>
                      <a:pt x="121" y="118"/>
                    </a:lnTo>
                    <a:lnTo>
                      <a:pt x="124" y="117"/>
                    </a:lnTo>
                    <a:lnTo>
                      <a:pt x="121" y="108"/>
                    </a:lnTo>
                    <a:lnTo>
                      <a:pt x="133" y="105"/>
                    </a:lnTo>
                    <a:lnTo>
                      <a:pt x="144" y="100"/>
                    </a:lnTo>
                    <a:lnTo>
                      <a:pt x="158" y="96"/>
                    </a:lnTo>
                    <a:lnTo>
                      <a:pt x="168" y="91"/>
                    </a:lnTo>
                    <a:lnTo>
                      <a:pt x="165" y="91"/>
                    </a:lnTo>
                    <a:lnTo>
                      <a:pt x="162" y="86"/>
                    </a:lnTo>
                    <a:lnTo>
                      <a:pt x="166" y="79"/>
                    </a:lnTo>
                    <a:lnTo>
                      <a:pt x="167" y="70"/>
                    </a:lnTo>
                    <a:lnTo>
                      <a:pt x="173" y="68"/>
                    </a:lnTo>
                    <a:lnTo>
                      <a:pt x="171" y="63"/>
                    </a:lnTo>
                    <a:lnTo>
                      <a:pt x="171" y="52"/>
                    </a:lnTo>
                    <a:lnTo>
                      <a:pt x="172" y="42"/>
                    </a:lnTo>
                    <a:lnTo>
                      <a:pt x="177" y="39"/>
                    </a:lnTo>
                    <a:lnTo>
                      <a:pt x="171" y="25"/>
                    </a:lnTo>
                    <a:lnTo>
                      <a:pt x="169" y="23"/>
                    </a:lnTo>
                    <a:lnTo>
                      <a:pt x="166" y="23"/>
                    </a:lnTo>
                    <a:lnTo>
                      <a:pt x="166" y="19"/>
                    </a:lnTo>
                    <a:lnTo>
                      <a:pt x="148" y="12"/>
                    </a:lnTo>
                    <a:lnTo>
                      <a:pt x="142" y="7"/>
                    </a:lnTo>
                    <a:lnTo>
                      <a:pt x="138" y="7"/>
                    </a:lnTo>
                    <a:lnTo>
                      <a:pt x="136" y="9"/>
                    </a:lnTo>
                    <a:lnTo>
                      <a:pt x="130" y="7"/>
                    </a:lnTo>
                    <a:lnTo>
                      <a:pt x="129" y="0"/>
                    </a:lnTo>
                    <a:lnTo>
                      <a:pt x="109" y="4"/>
                    </a:lnTo>
                    <a:lnTo>
                      <a:pt x="106" y="7"/>
                    </a:lnTo>
                    <a:lnTo>
                      <a:pt x="106" y="10"/>
                    </a:lnTo>
                    <a:lnTo>
                      <a:pt x="104" y="13"/>
                    </a:lnTo>
                    <a:lnTo>
                      <a:pt x="104" y="18"/>
                    </a:lnTo>
                    <a:lnTo>
                      <a:pt x="104" y="27"/>
                    </a:lnTo>
                    <a:lnTo>
                      <a:pt x="104" y="35"/>
                    </a:lnTo>
                    <a:lnTo>
                      <a:pt x="99" y="56"/>
                    </a:lnTo>
                    <a:lnTo>
                      <a:pt x="105" y="63"/>
                    </a:lnTo>
                    <a:lnTo>
                      <a:pt x="116" y="63"/>
                    </a:lnTo>
                    <a:lnTo>
                      <a:pt x="117" y="80"/>
                    </a:lnTo>
                    <a:lnTo>
                      <a:pt x="112" y="78"/>
                    </a:lnTo>
                    <a:lnTo>
                      <a:pt x="109" y="78"/>
                    </a:lnTo>
                    <a:lnTo>
                      <a:pt x="104" y="77"/>
                    </a:lnTo>
                    <a:lnTo>
                      <a:pt x="97" y="72"/>
                    </a:lnTo>
                    <a:lnTo>
                      <a:pt x="92" y="64"/>
                    </a:lnTo>
                    <a:lnTo>
                      <a:pt x="83" y="61"/>
                    </a:lnTo>
                    <a:lnTo>
                      <a:pt x="77" y="56"/>
                    </a:lnTo>
                    <a:lnTo>
                      <a:pt x="63" y="58"/>
                    </a:lnTo>
                    <a:lnTo>
                      <a:pt x="52" y="52"/>
                    </a:lnTo>
                    <a:lnTo>
                      <a:pt x="48" y="46"/>
                    </a:lnTo>
                    <a:lnTo>
                      <a:pt x="38" y="48"/>
                    </a:lnTo>
                    <a:lnTo>
                      <a:pt x="35" y="41"/>
                    </a:lnTo>
                    <a:lnTo>
                      <a:pt x="31" y="42"/>
                    </a:lnTo>
                    <a:lnTo>
                      <a:pt x="33" y="43"/>
                    </a:lnTo>
                    <a:lnTo>
                      <a:pt x="29" y="72"/>
                    </a:lnTo>
                    <a:lnTo>
                      <a:pt x="34" y="75"/>
                    </a:lnTo>
                    <a:lnTo>
                      <a:pt x="22" y="75"/>
                    </a:lnTo>
                    <a:lnTo>
                      <a:pt x="11" y="75"/>
                    </a:lnTo>
                    <a:lnTo>
                      <a:pt x="0" y="75"/>
                    </a:lnTo>
                    <a:lnTo>
                      <a:pt x="0" y="86"/>
                    </a:lnTo>
                    <a:lnTo>
                      <a:pt x="0" y="99"/>
                    </a:lnTo>
                    <a:lnTo>
                      <a:pt x="0" y="115"/>
                    </a:lnTo>
                    <a:lnTo>
                      <a:pt x="0" y="132"/>
                    </a:lnTo>
                    <a:lnTo>
                      <a:pt x="18" y="149"/>
                    </a:lnTo>
                    <a:lnTo>
                      <a:pt x="33" y="145"/>
                    </a:lnTo>
                    <a:lnTo>
                      <a:pt x="42" y="148"/>
                    </a:lnTo>
                    <a:lnTo>
                      <a:pt x="48" y="153"/>
                    </a:lnTo>
                    <a:lnTo>
                      <a:pt x="59" y="154"/>
                    </a:lnTo>
                    <a:lnTo>
                      <a:pt x="67" y="154"/>
                    </a:lnTo>
                    <a:lnTo>
                      <a:pt x="69" y="156"/>
                    </a:lnTo>
                    <a:lnTo>
                      <a:pt x="73" y="155"/>
                    </a:lnTo>
                    <a:lnTo>
                      <a:pt x="74" y="153"/>
                    </a:lnTo>
                    <a:close/>
                  </a:path>
                </a:pathLst>
              </a:custGeom>
              <a:grpFill/>
              <a:ln w="9525" cap="flat" cmpd="sng">
                <a:solidFill>
                  <a:srgbClr val="FFFFFF"/>
                </a:solidFill>
                <a:prstDash val="solid"/>
                <a:round/>
                <a:headEnd type="none" w="med" len="med"/>
                <a:tailEnd type="none" w="med" len="med"/>
              </a:ln>
              <a:effectLst/>
            </p:spPr>
            <p:txBody>
              <a:bodyPr/>
              <a:lstStyle/>
              <a:p>
                <a:pPr defTabSz="457200">
                  <a:defRPr/>
                </a:pPr>
                <a:endParaRPr lang="en-US" kern="0" dirty="0">
                  <a:solidFill>
                    <a:srgbClr val="002060"/>
                  </a:solidFill>
                  <a:latin typeface="+mj-lt"/>
                </a:endParaRPr>
              </a:p>
            </p:txBody>
          </p:sp>
          <p:sp>
            <p:nvSpPr>
              <p:cNvPr id="49" name="Freeform 331"/>
              <p:cNvSpPr>
                <a:spLocks/>
              </p:cNvSpPr>
              <p:nvPr/>
            </p:nvSpPr>
            <p:spPr bwMode="gray">
              <a:xfrm>
                <a:off x="5262776" y="3038449"/>
                <a:ext cx="1342372" cy="2231696"/>
              </a:xfrm>
              <a:custGeom>
                <a:avLst/>
                <a:gdLst/>
                <a:ahLst/>
                <a:cxnLst>
                  <a:cxn ang="0">
                    <a:pos x="70" y="32"/>
                  </a:cxn>
                  <a:cxn ang="0">
                    <a:pos x="85" y="18"/>
                  </a:cxn>
                  <a:cxn ang="0">
                    <a:pos x="96" y="21"/>
                  </a:cxn>
                  <a:cxn ang="0">
                    <a:pos x="115" y="18"/>
                  </a:cxn>
                  <a:cxn ang="0">
                    <a:pos x="126" y="12"/>
                  </a:cxn>
                  <a:cxn ang="0">
                    <a:pos x="134" y="15"/>
                  </a:cxn>
                  <a:cxn ang="0">
                    <a:pos x="157" y="2"/>
                  </a:cxn>
                  <a:cxn ang="0">
                    <a:pos x="158" y="2"/>
                  </a:cxn>
                  <a:cxn ang="0">
                    <a:pos x="160" y="10"/>
                  </a:cxn>
                  <a:cxn ang="0">
                    <a:pos x="157" y="38"/>
                  </a:cxn>
                  <a:cxn ang="0">
                    <a:pos x="156" y="42"/>
                  </a:cxn>
                  <a:cxn ang="0">
                    <a:pos x="158" y="60"/>
                  </a:cxn>
                  <a:cxn ang="0">
                    <a:pos x="158" y="64"/>
                  </a:cxn>
                  <a:cxn ang="0">
                    <a:pos x="160" y="67"/>
                  </a:cxn>
                  <a:cxn ang="0">
                    <a:pos x="157" y="76"/>
                  </a:cxn>
                  <a:cxn ang="0">
                    <a:pos x="148" y="91"/>
                  </a:cxn>
                  <a:cxn ang="0">
                    <a:pos x="145" y="94"/>
                  </a:cxn>
                  <a:cxn ang="0">
                    <a:pos x="135" y="102"/>
                  </a:cxn>
                  <a:cxn ang="0">
                    <a:pos x="122" y="108"/>
                  </a:cxn>
                  <a:cxn ang="0">
                    <a:pos x="102" y="120"/>
                  </a:cxn>
                  <a:cxn ang="0">
                    <a:pos x="97" y="125"/>
                  </a:cxn>
                  <a:cxn ang="0">
                    <a:pos x="92" y="135"/>
                  </a:cxn>
                  <a:cxn ang="0">
                    <a:pos x="90" y="131"/>
                  </a:cxn>
                  <a:cxn ang="0">
                    <a:pos x="72" y="151"/>
                  </a:cxn>
                  <a:cxn ang="0">
                    <a:pos x="69" y="163"/>
                  </a:cxn>
                  <a:cxn ang="0">
                    <a:pos x="75" y="169"/>
                  </a:cxn>
                  <a:cxn ang="0">
                    <a:pos x="81" y="189"/>
                  </a:cxn>
                  <a:cxn ang="0">
                    <a:pos x="81" y="206"/>
                  </a:cxn>
                  <a:cxn ang="0">
                    <a:pos x="78" y="222"/>
                  </a:cxn>
                  <a:cxn ang="0">
                    <a:pos x="79" y="222"/>
                  </a:cxn>
                  <a:cxn ang="0">
                    <a:pos x="70" y="234"/>
                  </a:cxn>
                  <a:cxn ang="0">
                    <a:pos x="41" y="247"/>
                  </a:cxn>
                  <a:cxn ang="0">
                    <a:pos x="40" y="259"/>
                  </a:cxn>
                  <a:cxn ang="0">
                    <a:pos x="42" y="266"/>
                  </a:cxn>
                  <a:cxn ang="0">
                    <a:pos x="29" y="250"/>
                  </a:cxn>
                  <a:cxn ang="0">
                    <a:pos x="22" y="196"/>
                  </a:cxn>
                  <a:cxn ang="0">
                    <a:pos x="31" y="182"/>
                  </a:cxn>
                  <a:cxn ang="0">
                    <a:pos x="40" y="136"/>
                  </a:cxn>
                  <a:cxn ang="0">
                    <a:pos x="44" y="112"/>
                  </a:cxn>
                  <a:cxn ang="0">
                    <a:pos x="39" y="96"/>
                  </a:cxn>
                  <a:cxn ang="0">
                    <a:pos x="3" y="87"/>
                  </a:cxn>
                  <a:cxn ang="0">
                    <a:pos x="0" y="73"/>
                  </a:cxn>
                  <a:cxn ang="0">
                    <a:pos x="23" y="65"/>
                  </a:cxn>
                  <a:cxn ang="0">
                    <a:pos x="47" y="56"/>
                  </a:cxn>
                  <a:cxn ang="0">
                    <a:pos x="65" y="64"/>
                  </a:cxn>
                  <a:cxn ang="0">
                    <a:pos x="69" y="77"/>
                  </a:cxn>
                  <a:cxn ang="0">
                    <a:pos x="66" y="92"/>
                  </a:cxn>
                  <a:cxn ang="0">
                    <a:pos x="76" y="105"/>
                  </a:cxn>
                  <a:cxn ang="0">
                    <a:pos x="79" y="100"/>
                  </a:cxn>
                  <a:cxn ang="0">
                    <a:pos x="79" y="92"/>
                  </a:cxn>
                  <a:cxn ang="0">
                    <a:pos x="89" y="80"/>
                  </a:cxn>
                  <a:cxn ang="0">
                    <a:pos x="89" y="71"/>
                  </a:cxn>
                  <a:cxn ang="0">
                    <a:pos x="73" y="49"/>
                  </a:cxn>
                </a:cxnLst>
                <a:rect l="0" t="0" r="r" b="b"/>
                <a:pathLst>
                  <a:path w="160" h="266">
                    <a:moveTo>
                      <a:pt x="73" y="49"/>
                    </a:moveTo>
                    <a:lnTo>
                      <a:pt x="70" y="32"/>
                    </a:lnTo>
                    <a:lnTo>
                      <a:pt x="75" y="18"/>
                    </a:lnTo>
                    <a:lnTo>
                      <a:pt x="85" y="18"/>
                    </a:lnTo>
                    <a:lnTo>
                      <a:pt x="90" y="17"/>
                    </a:lnTo>
                    <a:lnTo>
                      <a:pt x="96" y="21"/>
                    </a:lnTo>
                    <a:lnTo>
                      <a:pt x="104" y="18"/>
                    </a:lnTo>
                    <a:lnTo>
                      <a:pt x="115" y="18"/>
                    </a:lnTo>
                    <a:lnTo>
                      <a:pt x="119" y="13"/>
                    </a:lnTo>
                    <a:lnTo>
                      <a:pt x="126" y="12"/>
                    </a:lnTo>
                    <a:lnTo>
                      <a:pt x="129" y="15"/>
                    </a:lnTo>
                    <a:lnTo>
                      <a:pt x="134" y="15"/>
                    </a:lnTo>
                    <a:lnTo>
                      <a:pt x="150" y="8"/>
                    </a:lnTo>
                    <a:lnTo>
                      <a:pt x="157" y="2"/>
                    </a:lnTo>
                    <a:lnTo>
                      <a:pt x="157" y="0"/>
                    </a:lnTo>
                    <a:lnTo>
                      <a:pt x="158" y="2"/>
                    </a:lnTo>
                    <a:lnTo>
                      <a:pt x="160" y="4"/>
                    </a:lnTo>
                    <a:lnTo>
                      <a:pt x="160" y="10"/>
                    </a:lnTo>
                    <a:lnTo>
                      <a:pt x="154" y="22"/>
                    </a:lnTo>
                    <a:lnTo>
                      <a:pt x="157" y="38"/>
                    </a:lnTo>
                    <a:lnTo>
                      <a:pt x="154" y="39"/>
                    </a:lnTo>
                    <a:lnTo>
                      <a:pt x="156" y="42"/>
                    </a:lnTo>
                    <a:lnTo>
                      <a:pt x="156" y="60"/>
                    </a:lnTo>
                    <a:lnTo>
                      <a:pt x="158" y="60"/>
                    </a:lnTo>
                    <a:lnTo>
                      <a:pt x="159" y="61"/>
                    </a:lnTo>
                    <a:lnTo>
                      <a:pt x="158" y="64"/>
                    </a:lnTo>
                    <a:lnTo>
                      <a:pt x="160" y="65"/>
                    </a:lnTo>
                    <a:lnTo>
                      <a:pt x="160" y="67"/>
                    </a:lnTo>
                    <a:lnTo>
                      <a:pt x="156" y="76"/>
                    </a:lnTo>
                    <a:lnTo>
                      <a:pt x="157" y="76"/>
                    </a:lnTo>
                    <a:lnTo>
                      <a:pt x="157" y="81"/>
                    </a:lnTo>
                    <a:lnTo>
                      <a:pt x="148" y="91"/>
                    </a:lnTo>
                    <a:lnTo>
                      <a:pt x="144" y="93"/>
                    </a:lnTo>
                    <a:lnTo>
                      <a:pt x="145" y="94"/>
                    </a:lnTo>
                    <a:lnTo>
                      <a:pt x="145" y="97"/>
                    </a:lnTo>
                    <a:lnTo>
                      <a:pt x="135" y="102"/>
                    </a:lnTo>
                    <a:lnTo>
                      <a:pt x="134" y="105"/>
                    </a:lnTo>
                    <a:lnTo>
                      <a:pt x="122" y="108"/>
                    </a:lnTo>
                    <a:lnTo>
                      <a:pt x="110" y="114"/>
                    </a:lnTo>
                    <a:lnTo>
                      <a:pt x="102" y="120"/>
                    </a:lnTo>
                    <a:lnTo>
                      <a:pt x="102" y="123"/>
                    </a:lnTo>
                    <a:lnTo>
                      <a:pt x="97" y="125"/>
                    </a:lnTo>
                    <a:lnTo>
                      <a:pt x="98" y="126"/>
                    </a:lnTo>
                    <a:lnTo>
                      <a:pt x="92" y="135"/>
                    </a:lnTo>
                    <a:lnTo>
                      <a:pt x="91" y="135"/>
                    </a:lnTo>
                    <a:lnTo>
                      <a:pt x="90" y="131"/>
                    </a:lnTo>
                    <a:lnTo>
                      <a:pt x="88" y="136"/>
                    </a:lnTo>
                    <a:lnTo>
                      <a:pt x="72" y="151"/>
                    </a:lnTo>
                    <a:lnTo>
                      <a:pt x="70" y="152"/>
                    </a:lnTo>
                    <a:lnTo>
                      <a:pt x="69" y="163"/>
                    </a:lnTo>
                    <a:lnTo>
                      <a:pt x="73" y="168"/>
                    </a:lnTo>
                    <a:lnTo>
                      <a:pt x="75" y="169"/>
                    </a:lnTo>
                    <a:lnTo>
                      <a:pt x="79" y="190"/>
                    </a:lnTo>
                    <a:lnTo>
                      <a:pt x="81" y="189"/>
                    </a:lnTo>
                    <a:lnTo>
                      <a:pt x="82" y="190"/>
                    </a:lnTo>
                    <a:lnTo>
                      <a:pt x="81" y="206"/>
                    </a:lnTo>
                    <a:lnTo>
                      <a:pt x="77" y="220"/>
                    </a:lnTo>
                    <a:lnTo>
                      <a:pt x="78" y="222"/>
                    </a:lnTo>
                    <a:lnTo>
                      <a:pt x="81" y="217"/>
                    </a:lnTo>
                    <a:lnTo>
                      <a:pt x="79" y="222"/>
                    </a:lnTo>
                    <a:lnTo>
                      <a:pt x="75" y="231"/>
                    </a:lnTo>
                    <a:lnTo>
                      <a:pt x="70" y="234"/>
                    </a:lnTo>
                    <a:lnTo>
                      <a:pt x="53" y="240"/>
                    </a:lnTo>
                    <a:lnTo>
                      <a:pt x="41" y="247"/>
                    </a:lnTo>
                    <a:lnTo>
                      <a:pt x="37" y="254"/>
                    </a:lnTo>
                    <a:lnTo>
                      <a:pt x="40" y="259"/>
                    </a:lnTo>
                    <a:lnTo>
                      <a:pt x="42" y="255"/>
                    </a:lnTo>
                    <a:lnTo>
                      <a:pt x="42" y="266"/>
                    </a:lnTo>
                    <a:lnTo>
                      <a:pt x="31" y="266"/>
                    </a:lnTo>
                    <a:lnTo>
                      <a:pt x="29" y="250"/>
                    </a:lnTo>
                    <a:lnTo>
                      <a:pt x="28" y="223"/>
                    </a:lnTo>
                    <a:lnTo>
                      <a:pt x="22" y="196"/>
                    </a:lnTo>
                    <a:lnTo>
                      <a:pt x="23" y="189"/>
                    </a:lnTo>
                    <a:lnTo>
                      <a:pt x="31" y="182"/>
                    </a:lnTo>
                    <a:lnTo>
                      <a:pt x="42" y="153"/>
                    </a:lnTo>
                    <a:lnTo>
                      <a:pt x="40" y="136"/>
                    </a:lnTo>
                    <a:lnTo>
                      <a:pt x="44" y="125"/>
                    </a:lnTo>
                    <a:lnTo>
                      <a:pt x="44" y="112"/>
                    </a:lnTo>
                    <a:lnTo>
                      <a:pt x="41" y="98"/>
                    </a:lnTo>
                    <a:lnTo>
                      <a:pt x="39" y="96"/>
                    </a:lnTo>
                    <a:lnTo>
                      <a:pt x="19" y="88"/>
                    </a:lnTo>
                    <a:lnTo>
                      <a:pt x="3" y="87"/>
                    </a:lnTo>
                    <a:lnTo>
                      <a:pt x="3" y="82"/>
                    </a:lnTo>
                    <a:lnTo>
                      <a:pt x="0" y="73"/>
                    </a:lnTo>
                    <a:lnTo>
                      <a:pt x="12" y="70"/>
                    </a:lnTo>
                    <a:lnTo>
                      <a:pt x="23" y="65"/>
                    </a:lnTo>
                    <a:lnTo>
                      <a:pt x="37" y="61"/>
                    </a:lnTo>
                    <a:lnTo>
                      <a:pt x="47" y="56"/>
                    </a:lnTo>
                    <a:lnTo>
                      <a:pt x="54" y="65"/>
                    </a:lnTo>
                    <a:lnTo>
                      <a:pt x="65" y="64"/>
                    </a:lnTo>
                    <a:lnTo>
                      <a:pt x="67" y="66"/>
                    </a:lnTo>
                    <a:lnTo>
                      <a:pt x="69" y="77"/>
                    </a:lnTo>
                    <a:lnTo>
                      <a:pt x="65" y="87"/>
                    </a:lnTo>
                    <a:lnTo>
                      <a:pt x="66" y="92"/>
                    </a:lnTo>
                    <a:lnTo>
                      <a:pt x="77" y="102"/>
                    </a:lnTo>
                    <a:lnTo>
                      <a:pt x="76" y="105"/>
                    </a:lnTo>
                    <a:lnTo>
                      <a:pt x="79" y="105"/>
                    </a:lnTo>
                    <a:lnTo>
                      <a:pt x="79" y="100"/>
                    </a:lnTo>
                    <a:lnTo>
                      <a:pt x="78" y="97"/>
                    </a:lnTo>
                    <a:lnTo>
                      <a:pt x="79" y="92"/>
                    </a:lnTo>
                    <a:lnTo>
                      <a:pt x="88" y="88"/>
                    </a:lnTo>
                    <a:lnTo>
                      <a:pt x="89" y="80"/>
                    </a:lnTo>
                    <a:lnTo>
                      <a:pt x="88" y="76"/>
                    </a:lnTo>
                    <a:lnTo>
                      <a:pt x="89" y="71"/>
                    </a:lnTo>
                    <a:lnTo>
                      <a:pt x="87" y="65"/>
                    </a:lnTo>
                    <a:lnTo>
                      <a:pt x="73" y="49"/>
                    </a:lnTo>
                    <a:close/>
                  </a:path>
                </a:pathLst>
              </a:custGeom>
              <a:grpFill/>
              <a:ln w="9525" cap="flat" cmpd="sng">
                <a:solidFill>
                  <a:srgbClr val="FFFFFF"/>
                </a:solidFill>
                <a:prstDash val="solid"/>
                <a:round/>
                <a:headEnd type="none" w="med" len="med"/>
                <a:tailEnd type="none" w="med" len="med"/>
              </a:ln>
              <a:effectLst/>
            </p:spPr>
            <p:txBody>
              <a:bodyPr/>
              <a:lstStyle/>
              <a:p>
                <a:pPr defTabSz="457200">
                  <a:defRPr/>
                </a:pPr>
                <a:endParaRPr lang="en-US" kern="0" dirty="0">
                  <a:solidFill>
                    <a:srgbClr val="002060"/>
                  </a:solidFill>
                  <a:latin typeface="+mj-lt"/>
                </a:endParaRPr>
              </a:p>
            </p:txBody>
          </p:sp>
          <p:sp>
            <p:nvSpPr>
              <p:cNvPr id="50" name="Freeform 332"/>
              <p:cNvSpPr>
                <a:spLocks/>
              </p:cNvSpPr>
              <p:nvPr/>
            </p:nvSpPr>
            <p:spPr bwMode="gray">
              <a:xfrm>
                <a:off x="5606761" y="2904212"/>
                <a:ext cx="402713" cy="1015171"/>
              </a:xfrm>
              <a:custGeom>
                <a:avLst/>
                <a:gdLst/>
                <a:ahLst/>
                <a:cxnLst>
                  <a:cxn ang="0">
                    <a:pos x="32" y="65"/>
                  </a:cxn>
                  <a:cxn ang="0">
                    <a:pos x="32" y="69"/>
                  </a:cxn>
                  <a:cxn ang="0">
                    <a:pos x="35" y="70"/>
                  </a:cxn>
                  <a:cxn ang="0">
                    <a:pos x="37" y="78"/>
                  </a:cxn>
                  <a:cxn ang="0">
                    <a:pos x="32" y="74"/>
                  </a:cxn>
                  <a:cxn ang="0">
                    <a:pos x="30" y="76"/>
                  </a:cxn>
                  <a:cxn ang="0">
                    <a:pos x="28" y="75"/>
                  </a:cxn>
                  <a:cxn ang="0">
                    <a:pos x="28" y="69"/>
                  </a:cxn>
                  <a:cxn ang="0">
                    <a:pos x="24" y="65"/>
                  </a:cxn>
                  <a:cxn ang="0">
                    <a:pos x="22" y="53"/>
                  </a:cxn>
                  <a:cxn ang="0">
                    <a:pos x="18" y="47"/>
                  </a:cxn>
                  <a:cxn ang="0">
                    <a:pos x="23" y="37"/>
                  </a:cxn>
                  <a:cxn ang="0">
                    <a:pos x="23" y="16"/>
                  </a:cxn>
                  <a:cxn ang="0">
                    <a:pos x="17" y="8"/>
                  </a:cxn>
                  <a:cxn ang="0">
                    <a:pos x="18" y="5"/>
                  </a:cxn>
                  <a:cxn ang="0">
                    <a:pos x="16" y="2"/>
                  </a:cxn>
                  <a:cxn ang="0">
                    <a:pos x="11" y="4"/>
                  </a:cxn>
                  <a:cxn ang="0">
                    <a:pos x="4" y="0"/>
                  </a:cxn>
                  <a:cxn ang="0">
                    <a:pos x="4" y="4"/>
                  </a:cxn>
                  <a:cxn ang="0">
                    <a:pos x="7" y="4"/>
                  </a:cxn>
                  <a:cxn ang="0">
                    <a:pos x="9" y="6"/>
                  </a:cxn>
                  <a:cxn ang="0">
                    <a:pos x="15" y="20"/>
                  </a:cxn>
                  <a:cxn ang="0">
                    <a:pos x="10" y="23"/>
                  </a:cxn>
                  <a:cxn ang="0">
                    <a:pos x="9" y="33"/>
                  </a:cxn>
                  <a:cxn ang="0">
                    <a:pos x="9" y="44"/>
                  </a:cxn>
                  <a:cxn ang="0">
                    <a:pos x="11" y="49"/>
                  </a:cxn>
                  <a:cxn ang="0">
                    <a:pos x="5" y="51"/>
                  </a:cxn>
                  <a:cxn ang="0">
                    <a:pos x="4" y="60"/>
                  </a:cxn>
                  <a:cxn ang="0">
                    <a:pos x="0" y="67"/>
                  </a:cxn>
                  <a:cxn ang="0">
                    <a:pos x="3" y="72"/>
                  </a:cxn>
                  <a:cxn ang="0">
                    <a:pos x="6" y="72"/>
                  </a:cxn>
                  <a:cxn ang="0">
                    <a:pos x="13" y="81"/>
                  </a:cxn>
                  <a:cxn ang="0">
                    <a:pos x="24" y="80"/>
                  </a:cxn>
                  <a:cxn ang="0">
                    <a:pos x="26" y="82"/>
                  </a:cxn>
                  <a:cxn ang="0">
                    <a:pos x="28" y="93"/>
                  </a:cxn>
                  <a:cxn ang="0">
                    <a:pos x="24" y="103"/>
                  </a:cxn>
                  <a:cxn ang="0">
                    <a:pos x="25" y="108"/>
                  </a:cxn>
                  <a:cxn ang="0">
                    <a:pos x="36" y="118"/>
                  </a:cxn>
                  <a:cxn ang="0">
                    <a:pos x="35" y="121"/>
                  </a:cxn>
                  <a:cxn ang="0">
                    <a:pos x="38" y="121"/>
                  </a:cxn>
                  <a:cxn ang="0">
                    <a:pos x="38" y="116"/>
                  </a:cxn>
                  <a:cxn ang="0">
                    <a:pos x="37" y="113"/>
                  </a:cxn>
                  <a:cxn ang="0">
                    <a:pos x="38" y="108"/>
                  </a:cxn>
                  <a:cxn ang="0">
                    <a:pos x="47" y="104"/>
                  </a:cxn>
                  <a:cxn ang="0">
                    <a:pos x="48" y="96"/>
                  </a:cxn>
                  <a:cxn ang="0">
                    <a:pos x="47" y="92"/>
                  </a:cxn>
                  <a:cxn ang="0">
                    <a:pos x="48" y="87"/>
                  </a:cxn>
                  <a:cxn ang="0">
                    <a:pos x="46" y="81"/>
                  </a:cxn>
                  <a:cxn ang="0">
                    <a:pos x="32" y="65"/>
                  </a:cxn>
                </a:cxnLst>
                <a:rect l="0" t="0" r="r" b="b"/>
                <a:pathLst>
                  <a:path w="48" h="121">
                    <a:moveTo>
                      <a:pt x="32" y="65"/>
                    </a:moveTo>
                    <a:lnTo>
                      <a:pt x="32" y="69"/>
                    </a:lnTo>
                    <a:lnTo>
                      <a:pt x="35" y="70"/>
                    </a:lnTo>
                    <a:lnTo>
                      <a:pt x="37" y="78"/>
                    </a:lnTo>
                    <a:lnTo>
                      <a:pt x="32" y="74"/>
                    </a:lnTo>
                    <a:lnTo>
                      <a:pt x="30" y="76"/>
                    </a:lnTo>
                    <a:lnTo>
                      <a:pt x="28" y="75"/>
                    </a:lnTo>
                    <a:lnTo>
                      <a:pt x="28" y="69"/>
                    </a:lnTo>
                    <a:lnTo>
                      <a:pt x="24" y="65"/>
                    </a:lnTo>
                    <a:lnTo>
                      <a:pt x="22" y="53"/>
                    </a:lnTo>
                    <a:lnTo>
                      <a:pt x="18" y="47"/>
                    </a:lnTo>
                    <a:lnTo>
                      <a:pt x="23" y="37"/>
                    </a:lnTo>
                    <a:lnTo>
                      <a:pt x="23" y="16"/>
                    </a:lnTo>
                    <a:lnTo>
                      <a:pt x="17" y="8"/>
                    </a:lnTo>
                    <a:lnTo>
                      <a:pt x="18" y="5"/>
                    </a:lnTo>
                    <a:lnTo>
                      <a:pt x="16" y="2"/>
                    </a:lnTo>
                    <a:lnTo>
                      <a:pt x="11" y="4"/>
                    </a:lnTo>
                    <a:lnTo>
                      <a:pt x="4" y="0"/>
                    </a:lnTo>
                    <a:lnTo>
                      <a:pt x="4" y="4"/>
                    </a:lnTo>
                    <a:lnTo>
                      <a:pt x="7" y="4"/>
                    </a:lnTo>
                    <a:lnTo>
                      <a:pt x="9" y="6"/>
                    </a:lnTo>
                    <a:lnTo>
                      <a:pt x="15" y="20"/>
                    </a:lnTo>
                    <a:lnTo>
                      <a:pt x="10" y="23"/>
                    </a:lnTo>
                    <a:lnTo>
                      <a:pt x="9" y="33"/>
                    </a:lnTo>
                    <a:lnTo>
                      <a:pt x="9" y="44"/>
                    </a:lnTo>
                    <a:lnTo>
                      <a:pt x="11" y="49"/>
                    </a:lnTo>
                    <a:lnTo>
                      <a:pt x="5" y="51"/>
                    </a:lnTo>
                    <a:lnTo>
                      <a:pt x="4" y="60"/>
                    </a:lnTo>
                    <a:lnTo>
                      <a:pt x="0" y="67"/>
                    </a:lnTo>
                    <a:lnTo>
                      <a:pt x="3" y="72"/>
                    </a:lnTo>
                    <a:lnTo>
                      <a:pt x="6" y="72"/>
                    </a:lnTo>
                    <a:lnTo>
                      <a:pt x="13" y="81"/>
                    </a:lnTo>
                    <a:lnTo>
                      <a:pt x="24" y="80"/>
                    </a:lnTo>
                    <a:lnTo>
                      <a:pt x="26" y="82"/>
                    </a:lnTo>
                    <a:lnTo>
                      <a:pt x="28" y="93"/>
                    </a:lnTo>
                    <a:lnTo>
                      <a:pt x="24" y="103"/>
                    </a:lnTo>
                    <a:lnTo>
                      <a:pt x="25" y="108"/>
                    </a:lnTo>
                    <a:lnTo>
                      <a:pt x="36" y="118"/>
                    </a:lnTo>
                    <a:lnTo>
                      <a:pt x="35" y="121"/>
                    </a:lnTo>
                    <a:lnTo>
                      <a:pt x="38" y="121"/>
                    </a:lnTo>
                    <a:lnTo>
                      <a:pt x="38" y="116"/>
                    </a:lnTo>
                    <a:lnTo>
                      <a:pt x="37" y="113"/>
                    </a:lnTo>
                    <a:lnTo>
                      <a:pt x="38" y="108"/>
                    </a:lnTo>
                    <a:lnTo>
                      <a:pt x="47" y="104"/>
                    </a:lnTo>
                    <a:lnTo>
                      <a:pt x="48" y="96"/>
                    </a:lnTo>
                    <a:lnTo>
                      <a:pt x="47" y="92"/>
                    </a:lnTo>
                    <a:lnTo>
                      <a:pt x="48" y="87"/>
                    </a:lnTo>
                    <a:lnTo>
                      <a:pt x="46" y="81"/>
                    </a:lnTo>
                    <a:lnTo>
                      <a:pt x="32" y="65"/>
                    </a:lnTo>
                    <a:close/>
                  </a:path>
                </a:pathLst>
              </a:custGeom>
              <a:grpFill/>
              <a:ln w="9525" cap="flat" cmpd="sng">
                <a:solidFill>
                  <a:srgbClr val="FFFFFF"/>
                </a:solidFill>
                <a:prstDash val="solid"/>
                <a:round/>
                <a:headEnd type="none" w="med" len="med"/>
                <a:tailEnd type="none" w="med" len="med"/>
              </a:ln>
              <a:effectLst/>
            </p:spPr>
            <p:txBody>
              <a:bodyPr/>
              <a:lstStyle/>
              <a:p>
                <a:pPr defTabSz="457200">
                  <a:defRPr/>
                </a:pPr>
                <a:endParaRPr lang="en-US" kern="0" dirty="0">
                  <a:solidFill>
                    <a:srgbClr val="002060"/>
                  </a:solidFill>
                  <a:latin typeface="+mj-lt"/>
                </a:endParaRPr>
              </a:p>
            </p:txBody>
          </p:sp>
          <p:sp>
            <p:nvSpPr>
              <p:cNvPr id="51" name="Freeform 335"/>
              <p:cNvSpPr>
                <a:spLocks/>
              </p:cNvSpPr>
              <p:nvPr/>
            </p:nvSpPr>
            <p:spPr bwMode="gray">
              <a:xfrm>
                <a:off x="2930402" y="2442768"/>
                <a:ext cx="1602461" cy="1610849"/>
              </a:xfrm>
              <a:custGeom>
                <a:avLst/>
                <a:gdLst/>
                <a:ahLst/>
                <a:cxnLst>
                  <a:cxn ang="0">
                    <a:pos x="85" y="180"/>
                  </a:cxn>
                  <a:cxn ang="0">
                    <a:pos x="51" y="180"/>
                  </a:cxn>
                  <a:cxn ang="0">
                    <a:pos x="26" y="174"/>
                  </a:cxn>
                  <a:cxn ang="0">
                    <a:pos x="17" y="174"/>
                  </a:cxn>
                  <a:cxn ang="0">
                    <a:pos x="7" y="176"/>
                  </a:cxn>
                  <a:cxn ang="0">
                    <a:pos x="0" y="169"/>
                  </a:cxn>
                  <a:cxn ang="0">
                    <a:pos x="3" y="158"/>
                  </a:cxn>
                  <a:cxn ang="0">
                    <a:pos x="7" y="146"/>
                  </a:cxn>
                  <a:cxn ang="0">
                    <a:pos x="16" y="116"/>
                  </a:cxn>
                  <a:cxn ang="0">
                    <a:pos x="19" y="109"/>
                  </a:cxn>
                  <a:cxn ang="0">
                    <a:pos x="30" y="99"/>
                  </a:cxn>
                  <a:cxn ang="0">
                    <a:pos x="32" y="81"/>
                  </a:cxn>
                  <a:cxn ang="0">
                    <a:pos x="32" y="73"/>
                  </a:cxn>
                  <a:cxn ang="0">
                    <a:pos x="23" y="52"/>
                  </a:cxn>
                  <a:cxn ang="0">
                    <a:pos x="25" y="38"/>
                  </a:cxn>
                  <a:cxn ang="0">
                    <a:pos x="11" y="6"/>
                  </a:cxn>
                  <a:cxn ang="0">
                    <a:pos x="37" y="0"/>
                  </a:cxn>
                  <a:cxn ang="0">
                    <a:pos x="60" y="0"/>
                  </a:cxn>
                  <a:cxn ang="0">
                    <a:pos x="76" y="3"/>
                  </a:cxn>
                  <a:cxn ang="0">
                    <a:pos x="90" y="34"/>
                  </a:cxn>
                  <a:cxn ang="0">
                    <a:pos x="106" y="33"/>
                  </a:cxn>
                  <a:cxn ang="0">
                    <a:pos x="121" y="18"/>
                  </a:cxn>
                  <a:cxn ang="0">
                    <a:pos x="138" y="22"/>
                  </a:cxn>
                  <a:cxn ang="0">
                    <a:pos x="154" y="25"/>
                  </a:cxn>
                  <a:cxn ang="0">
                    <a:pos x="155" y="56"/>
                  </a:cxn>
                  <a:cxn ang="0">
                    <a:pos x="156" y="82"/>
                  </a:cxn>
                  <a:cxn ang="0">
                    <a:pos x="165" y="79"/>
                  </a:cxn>
                  <a:cxn ang="0">
                    <a:pos x="185" y="79"/>
                  </a:cxn>
                  <a:cxn ang="0">
                    <a:pos x="190" y="79"/>
                  </a:cxn>
                  <a:cxn ang="0">
                    <a:pos x="191" y="111"/>
                  </a:cxn>
                  <a:cxn ang="0">
                    <a:pos x="168" y="111"/>
                  </a:cxn>
                  <a:cxn ang="0">
                    <a:pos x="157" y="124"/>
                  </a:cxn>
                  <a:cxn ang="0">
                    <a:pos x="157" y="151"/>
                  </a:cxn>
                  <a:cxn ang="0">
                    <a:pos x="175" y="185"/>
                  </a:cxn>
                  <a:cxn ang="0">
                    <a:pos x="128" y="187"/>
                  </a:cxn>
                  <a:cxn ang="0">
                    <a:pos x="107" y="186"/>
                  </a:cxn>
                </a:cxnLst>
                <a:rect l="0" t="0" r="r" b="b"/>
                <a:pathLst>
                  <a:path w="191" h="192">
                    <a:moveTo>
                      <a:pt x="101" y="180"/>
                    </a:moveTo>
                    <a:lnTo>
                      <a:pt x="85" y="180"/>
                    </a:lnTo>
                    <a:lnTo>
                      <a:pt x="68" y="180"/>
                    </a:lnTo>
                    <a:lnTo>
                      <a:pt x="51" y="180"/>
                    </a:lnTo>
                    <a:lnTo>
                      <a:pt x="35" y="180"/>
                    </a:lnTo>
                    <a:lnTo>
                      <a:pt x="26" y="174"/>
                    </a:lnTo>
                    <a:lnTo>
                      <a:pt x="24" y="173"/>
                    </a:lnTo>
                    <a:lnTo>
                      <a:pt x="17" y="174"/>
                    </a:lnTo>
                    <a:lnTo>
                      <a:pt x="10" y="178"/>
                    </a:lnTo>
                    <a:lnTo>
                      <a:pt x="7" y="176"/>
                    </a:lnTo>
                    <a:lnTo>
                      <a:pt x="2" y="180"/>
                    </a:lnTo>
                    <a:lnTo>
                      <a:pt x="0" y="169"/>
                    </a:lnTo>
                    <a:lnTo>
                      <a:pt x="3" y="173"/>
                    </a:lnTo>
                    <a:lnTo>
                      <a:pt x="3" y="158"/>
                    </a:lnTo>
                    <a:lnTo>
                      <a:pt x="5" y="156"/>
                    </a:lnTo>
                    <a:lnTo>
                      <a:pt x="7" y="146"/>
                    </a:lnTo>
                    <a:lnTo>
                      <a:pt x="12" y="124"/>
                    </a:lnTo>
                    <a:lnTo>
                      <a:pt x="16" y="116"/>
                    </a:lnTo>
                    <a:lnTo>
                      <a:pt x="19" y="113"/>
                    </a:lnTo>
                    <a:lnTo>
                      <a:pt x="19" y="109"/>
                    </a:lnTo>
                    <a:lnTo>
                      <a:pt x="25" y="106"/>
                    </a:lnTo>
                    <a:lnTo>
                      <a:pt x="30" y="99"/>
                    </a:lnTo>
                    <a:lnTo>
                      <a:pt x="32" y="92"/>
                    </a:lnTo>
                    <a:lnTo>
                      <a:pt x="32" y="81"/>
                    </a:lnTo>
                    <a:lnTo>
                      <a:pt x="34" y="78"/>
                    </a:lnTo>
                    <a:lnTo>
                      <a:pt x="32" y="73"/>
                    </a:lnTo>
                    <a:lnTo>
                      <a:pt x="26" y="65"/>
                    </a:lnTo>
                    <a:lnTo>
                      <a:pt x="23" y="52"/>
                    </a:lnTo>
                    <a:lnTo>
                      <a:pt x="26" y="46"/>
                    </a:lnTo>
                    <a:lnTo>
                      <a:pt x="25" y="38"/>
                    </a:lnTo>
                    <a:lnTo>
                      <a:pt x="19" y="18"/>
                    </a:lnTo>
                    <a:lnTo>
                      <a:pt x="11" y="6"/>
                    </a:lnTo>
                    <a:lnTo>
                      <a:pt x="26" y="0"/>
                    </a:lnTo>
                    <a:lnTo>
                      <a:pt x="37" y="0"/>
                    </a:lnTo>
                    <a:lnTo>
                      <a:pt x="48" y="0"/>
                    </a:lnTo>
                    <a:lnTo>
                      <a:pt x="60" y="0"/>
                    </a:lnTo>
                    <a:lnTo>
                      <a:pt x="71" y="0"/>
                    </a:lnTo>
                    <a:lnTo>
                      <a:pt x="76" y="3"/>
                    </a:lnTo>
                    <a:lnTo>
                      <a:pt x="81" y="23"/>
                    </a:lnTo>
                    <a:lnTo>
                      <a:pt x="90" y="34"/>
                    </a:lnTo>
                    <a:lnTo>
                      <a:pt x="93" y="35"/>
                    </a:lnTo>
                    <a:lnTo>
                      <a:pt x="106" y="33"/>
                    </a:lnTo>
                    <a:lnTo>
                      <a:pt x="117" y="33"/>
                    </a:lnTo>
                    <a:lnTo>
                      <a:pt x="121" y="18"/>
                    </a:lnTo>
                    <a:lnTo>
                      <a:pt x="140" y="16"/>
                    </a:lnTo>
                    <a:lnTo>
                      <a:pt x="138" y="22"/>
                    </a:lnTo>
                    <a:lnTo>
                      <a:pt x="151" y="22"/>
                    </a:lnTo>
                    <a:lnTo>
                      <a:pt x="154" y="25"/>
                    </a:lnTo>
                    <a:lnTo>
                      <a:pt x="155" y="48"/>
                    </a:lnTo>
                    <a:lnTo>
                      <a:pt x="155" y="56"/>
                    </a:lnTo>
                    <a:lnTo>
                      <a:pt x="159" y="73"/>
                    </a:lnTo>
                    <a:lnTo>
                      <a:pt x="156" y="82"/>
                    </a:lnTo>
                    <a:lnTo>
                      <a:pt x="161" y="84"/>
                    </a:lnTo>
                    <a:lnTo>
                      <a:pt x="165" y="79"/>
                    </a:lnTo>
                    <a:lnTo>
                      <a:pt x="174" y="79"/>
                    </a:lnTo>
                    <a:lnTo>
                      <a:pt x="185" y="79"/>
                    </a:lnTo>
                    <a:lnTo>
                      <a:pt x="188" y="78"/>
                    </a:lnTo>
                    <a:lnTo>
                      <a:pt x="190" y="79"/>
                    </a:lnTo>
                    <a:lnTo>
                      <a:pt x="186" y="108"/>
                    </a:lnTo>
                    <a:lnTo>
                      <a:pt x="191" y="111"/>
                    </a:lnTo>
                    <a:lnTo>
                      <a:pt x="179" y="111"/>
                    </a:lnTo>
                    <a:lnTo>
                      <a:pt x="168" y="111"/>
                    </a:lnTo>
                    <a:lnTo>
                      <a:pt x="157" y="111"/>
                    </a:lnTo>
                    <a:lnTo>
                      <a:pt x="157" y="124"/>
                    </a:lnTo>
                    <a:lnTo>
                      <a:pt x="157" y="135"/>
                    </a:lnTo>
                    <a:lnTo>
                      <a:pt x="157" y="151"/>
                    </a:lnTo>
                    <a:lnTo>
                      <a:pt x="157" y="168"/>
                    </a:lnTo>
                    <a:lnTo>
                      <a:pt x="175" y="185"/>
                    </a:lnTo>
                    <a:lnTo>
                      <a:pt x="149" y="192"/>
                    </a:lnTo>
                    <a:lnTo>
                      <a:pt x="128" y="187"/>
                    </a:lnTo>
                    <a:lnTo>
                      <a:pt x="112" y="189"/>
                    </a:lnTo>
                    <a:lnTo>
                      <a:pt x="107" y="186"/>
                    </a:lnTo>
                    <a:lnTo>
                      <a:pt x="101" y="180"/>
                    </a:lnTo>
                    <a:close/>
                  </a:path>
                </a:pathLst>
              </a:custGeom>
              <a:grpFill/>
              <a:ln w="9525" cap="flat" cmpd="sng">
                <a:solidFill>
                  <a:srgbClr val="FFFFFF"/>
                </a:solidFill>
                <a:prstDash val="solid"/>
                <a:round/>
                <a:headEnd type="none" w="med" len="med"/>
                <a:tailEnd type="none" w="med" len="med"/>
              </a:ln>
              <a:effectLst/>
            </p:spPr>
            <p:txBody>
              <a:bodyPr/>
              <a:lstStyle/>
              <a:p>
                <a:pPr defTabSz="457200">
                  <a:defRPr/>
                </a:pPr>
                <a:endParaRPr lang="en-US" kern="0" dirty="0">
                  <a:solidFill>
                    <a:srgbClr val="002060"/>
                  </a:solidFill>
                  <a:latin typeface="+mj-lt"/>
                </a:endParaRPr>
              </a:p>
            </p:txBody>
          </p:sp>
          <p:sp>
            <p:nvSpPr>
              <p:cNvPr id="52" name="Freeform 336"/>
              <p:cNvSpPr>
                <a:spLocks/>
              </p:cNvSpPr>
              <p:nvPr/>
            </p:nvSpPr>
            <p:spPr bwMode="gray">
              <a:xfrm>
                <a:off x="4650320" y="3726415"/>
                <a:ext cx="981614" cy="956441"/>
              </a:xfrm>
              <a:custGeom>
                <a:avLst/>
                <a:gdLst/>
                <a:ahLst/>
                <a:cxnLst>
                  <a:cxn ang="0">
                    <a:pos x="26" y="36"/>
                  </a:cxn>
                  <a:cxn ang="0">
                    <a:pos x="30" y="34"/>
                  </a:cxn>
                  <a:cxn ang="0">
                    <a:pos x="37" y="27"/>
                  </a:cxn>
                  <a:cxn ang="0">
                    <a:pos x="43" y="23"/>
                  </a:cxn>
                  <a:cxn ang="0">
                    <a:pos x="43" y="21"/>
                  </a:cxn>
                  <a:cxn ang="0">
                    <a:pos x="49" y="18"/>
                  </a:cxn>
                  <a:cxn ang="0">
                    <a:pos x="54" y="20"/>
                  </a:cxn>
                  <a:cxn ang="0">
                    <a:pos x="55" y="17"/>
                  </a:cxn>
                  <a:cxn ang="0">
                    <a:pos x="52" y="15"/>
                  </a:cxn>
                  <a:cxn ang="0">
                    <a:pos x="52" y="12"/>
                  </a:cxn>
                  <a:cxn ang="0">
                    <a:pos x="54" y="6"/>
                  </a:cxn>
                  <a:cxn ang="0">
                    <a:pos x="68" y="0"/>
                  </a:cxn>
                  <a:cxn ang="0">
                    <a:pos x="73" y="1"/>
                  </a:cxn>
                  <a:cxn ang="0">
                    <a:pos x="76" y="0"/>
                  </a:cxn>
                  <a:cxn ang="0">
                    <a:pos x="76" y="5"/>
                  </a:cxn>
                  <a:cxn ang="0">
                    <a:pos x="92" y="6"/>
                  </a:cxn>
                  <a:cxn ang="0">
                    <a:pos x="112" y="14"/>
                  </a:cxn>
                  <a:cxn ang="0">
                    <a:pos x="114" y="16"/>
                  </a:cxn>
                  <a:cxn ang="0">
                    <a:pos x="117" y="30"/>
                  </a:cxn>
                  <a:cxn ang="0">
                    <a:pos x="117" y="43"/>
                  </a:cxn>
                  <a:cxn ang="0">
                    <a:pos x="113" y="54"/>
                  </a:cxn>
                  <a:cxn ang="0">
                    <a:pos x="115" y="71"/>
                  </a:cxn>
                  <a:cxn ang="0">
                    <a:pos x="104" y="100"/>
                  </a:cxn>
                  <a:cxn ang="0">
                    <a:pos x="96" y="107"/>
                  </a:cxn>
                  <a:cxn ang="0">
                    <a:pos x="95" y="114"/>
                  </a:cxn>
                  <a:cxn ang="0">
                    <a:pos x="89" y="109"/>
                  </a:cxn>
                  <a:cxn ang="0">
                    <a:pos x="85" y="108"/>
                  </a:cxn>
                  <a:cxn ang="0">
                    <a:pos x="74" y="107"/>
                  </a:cxn>
                  <a:cxn ang="0">
                    <a:pos x="65" y="104"/>
                  </a:cxn>
                  <a:cxn ang="0">
                    <a:pos x="62" y="106"/>
                  </a:cxn>
                  <a:cxn ang="0">
                    <a:pos x="52" y="101"/>
                  </a:cxn>
                  <a:cxn ang="0">
                    <a:pos x="45" y="101"/>
                  </a:cxn>
                  <a:cxn ang="0">
                    <a:pos x="40" y="96"/>
                  </a:cxn>
                  <a:cxn ang="0">
                    <a:pos x="38" y="81"/>
                  </a:cxn>
                  <a:cxn ang="0">
                    <a:pos x="25" y="71"/>
                  </a:cxn>
                  <a:cxn ang="0">
                    <a:pos x="21" y="70"/>
                  </a:cxn>
                  <a:cxn ang="0">
                    <a:pos x="13" y="60"/>
                  </a:cxn>
                  <a:cxn ang="0">
                    <a:pos x="7" y="48"/>
                  </a:cxn>
                  <a:cxn ang="0">
                    <a:pos x="0" y="39"/>
                  </a:cxn>
                  <a:cxn ang="0">
                    <a:pos x="0" y="36"/>
                  </a:cxn>
                  <a:cxn ang="0">
                    <a:pos x="11" y="37"/>
                  </a:cxn>
                  <a:cxn ang="0">
                    <a:pos x="19" y="37"/>
                  </a:cxn>
                  <a:cxn ang="0">
                    <a:pos x="21" y="39"/>
                  </a:cxn>
                  <a:cxn ang="0">
                    <a:pos x="25" y="38"/>
                  </a:cxn>
                  <a:cxn ang="0">
                    <a:pos x="26" y="36"/>
                  </a:cxn>
                </a:cxnLst>
                <a:rect l="0" t="0" r="r" b="b"/>
                <a:pathLst>
                  <a:path w="117" h="114">
                    <a:moveTo>
                      <a:pt x="26" y="36"/>
                    </a:moveTo>
                    <a:lnTo>
                      <a:pt x="30" y="34"/>
                    </a:lnTo>
                    <a:lnTo>
                      <a:pt x="37" y="27"/>
                    </a:lnTo>
                    <a:lnTo>
                      <a:pt x="43" y="23"/>
                    </a:lnTo>
                    <a:lnTo>
                      <a:pt x="43" y="21"/>
                    </a:lnTo>
                    <a:lnTo>
                      <a:pt x="49" y="18"/>
                    </a:lnTo>
                    <a:lnTo>
                      <a:pt x="54" y="20"/>
                    </a:lnTo>
                    <a:lnTo>
                      <a:pt x="55" y="17"/>
                    </a:lnTo>
                    <a:lnTo>
                      <a:pt x="52" y="15"/>
                    </a:lnTo>
                    <a:lnTo>
                      <a:pt x="52" y="12"/>
                    </a:lnTo>
                    <a:lnTo>
                      <a:pt x="54" y="6"/>
                    </a:lnTo>
                    <a:lnTo>
                      <a:pt x="68" y="0"/>
                    </a:lnTo>
                    <a:lnTo>
                      <a:pt x="73" y="1"/>
                    </a:lnTo>
                    <a:lnTo>
                      <a:pt x="76" y="0"/>
                    </a:lnTo>
                    <a:lnTo>
                      <a:pt x="76" y="5"/>
                    </a:lnTo>
                    <a:lnTo>
                      <a:pt x="92" y="6"/>
                    </a:lnTo>
                    <a:lnTo>
                      <a:pt x="112" y="14"/>
                    </a:lnTo>
                    <a:lnTo>
                      <a:pt x="114" y="16"/>
                    </a:lnTo>
                    <a:lnTo>
                      <a:pt x="117" y="30"/>
                    </a:lnTo>
                    <a:lnTo>
                      <a:pt x="117" y="43"/>
                    </a:lnTo>
                    <a:lnTo>
                      <a:pt x="113" y="54"/>
                    </a:lnTo>
                    <a:lnTo>
                      <a:pt x="115" y="71"/>
                    </a:lnTo>
                    <a:lnTo>
                      <a:pt x="104" y="100"/>
                    </a:lnTo>
                    <a:lnTo>
                      <a:pt x="96" y="107"/>
                    </a:lnTo>
                    <a:lnTo>
                      <a:pt x="95" y="114"/>
                    </a:lnTo>
                    <a:lnTo>
                      <a:pt x="89" y="109"/>
                    </a:lnTo>
                    <a:lnTo>
                      <a:pt x="85" y="108"/>
                    </a:lnTo>
                    <a:lnTo>
                      <a:pt x="74" y="107"/>
                    </a:lnTo>
                    <a:lnTo>
                      <a:pt x="65" y="104"/>
                    </a:lnTo>
                    <a:lnTo>
                      <a:pt x="62" y="106"/>
                    </a:lnTo>
                    <a:lnTo>
                      <a:pt x="52" y="101"/>
                    </a:lnTo>
                    <a:lnTo>
                      <a:pt x="45" y="101"/>
                    </a:lnTo>
                    <a:lnTo>
                      <a:pt x="40" y="96"/>
                    </a:lnTo>
                    <a:lnTo>
                      <a:pt x="38" y="81"/>
                    </a:lnTo>
                    <a:lnTo>
                      <a:pt x="25" y="71"/>
                    </a:lnTo>
                    <a:lnTo>
                      <a:pt x="21" y="70"/>
                    </a:lnTo>
                    <a:lnTo>
                      <a:pt x="13" y="60"/>
                    </a:lnTo>
                    <a:lnTo>
                      <a:pt x="7" y="48"/>
                    </a:lnTo>
                    <a:lnTo>
                      <a:pt x="0" y="39"/>
                    </a:lnTo>
                    <a:lnTo>
                      <a:pt x="0" y="36"/>
                    </a:lnTo>
                    <a:lnTo>
                      <a:pt x="11" y="37"/>
                    </a:lnTo>
                    <a:lnTo>
                      <a:pt x="19" y="37"/>
                    </a:lnTo>
                    <a:lnTo>
                      <a:pt x="21" y="39"/>
                    </a:lnTo>
                    <a:lnTo>
                      <a:pt x="25" y="38"/>
                    </a:lnTo>
                    <a:lnTo>
                      <a:pt x="26" y="36"/>
                    </a:lnTo>
                    <a:close/>
                  </a:path>
                </a:pathLst>
              </a:custGeom>
              <a:grpFill/>
              <a:ln w="9525" cap="flat" cmpd="sng">
                <a:solidFill>
                  <a:srgbClr val="FFFFFF"/>
                </a:solidFill>
                <a:prstDash val="solid"/>
                <a:round/>
                <a:headEnd type="none" w="med" len="med"/>
                <a:tailEnd type="none" w="med" len="med"/>
              </a:ln>
              <a:effectLst/>
            </p:spPr>
            <p:txBody>
              <a:bodyPr/>
              <a:lstStyle/>
              <a:p>
                <a:pPr defTabSz="457200">
                  <a:defRPr/>
                </a:pPr>
                <a:endParaRPr lang="en-US" kern="0" dirty="0">
                  <a:solidFill>
                    <a:srgbClr val="002060"/>
                  </a:solidFill>
                  <a:latin typeface="+mj-lt"/>
                </a:endParaRPr>
              </a:p>
            </p:txBody>
          </p:sp>
          <p:sp>
            <p:nvSpPr>
              <p:cNvPr id="53" name="Freeform 337"/>
              <p:cNvSpPr>
                <a:spLocks/>
              </p:cNvSpPr>
              <p:nvPr/>
            </p:nvSpPr>
            <p:spPr bwMode="gray">
              <a:xfrm>
                <a:off x="3979133" y="4011670"/>
                <a:ext cx="1191354" cy="1266867"/>
              </a:xfrm>
              <a:custGeom>
                <a:avLst/>
                <a:gdLst/>
                <a:ahLst/>
                <a:cxnLst>
                  <a:cxn ang="0">
                    <a:pos x="142" y="72"/>
                  </a:cxn>
                  <a:cxn ang="0">
                    <a:pos x="132" y="67"/>
                  </a:cxn>
                  <a:cxn ang="0">
                    <a:pos x="125" y="67"/>
                  </a:cxn>
                  <a:cxn ang="0">
                    <a:pos x="120" y="62"/>
                  </a:cxn>
                  <a:cxn ang="0">
                    <a:pos x="118" y="47"/>
                  </a:cxn>
                  <a:cxn ang="0">
                    <a:pos x="105" y="37"/>
                  </a:cxn>
                  <a:cxn ang="0">
                    <a:pos x="101" y="36"/>
                  </a:cxn>
                  <a:cxn ang="0">
                    <a:pos x="93" y="26"/>
                  </a:cxn>
                  <a:cxn ang="0">
                    <a:pos x="87" y="14"/>
                  </a:cxn>
                  <a:cxn ang="0">
                    <a:pos x="80" y="5"/>
                  </a:cxn>
                  <a:cxn ang="0">
                    <a:pos x="80" y="2"/>
                  </a:cxn>
                  <a:cxn ang="0">
                    <a:pos x="74" y="0"/>
                  </a:cxn>
                  <a:cxn ang="0">
                    <a:pos x="72" y="4"/>
                  </a:cxn>
                  <a:cxn ang="0">
                    <a:pos x="63" y="5"/>
                  </a:cxn>
                  <a:cxn ang="0">
                    <a:pos x="55" y="14"/>
                  </a:cxn>
                  <a:cxn ang="0">
                    <a:pos x="53" y="7"/>
                  </a:cxn>
                  <a:cxn ang="0">
                    <a:pos x="46" y="5"/>
                  </a:cxn>
                  <a:cxn ang="0">
                    <a:pos x="16" y="11"/>
                  </a:cxn>
                  <a:cxn ang="0">
                    <a:pos x="16" y="27"/>
                  </a:cxn>
                  <a:cxn ang="0">
                    <a:pos x="16" y="38"/>
                  </a:cxn>
                  <a:cxn ang="0">
                    <a:pos x="16" y="52"/>
                  </a:cxn>
                  <a:cxn ang="0">
                    <a:pos x="16" y="69"/>
                  </a:cxn>
                  <a:cxn ang="0">
                    <a:pos x="1" y="68"/>
                  </a:cxn>
                  <a:cxn ang="0">
                    <a:pos x="0" y="69"/>
                  </a:cxn>
                  <a:cxn ang="0">
                    <a:pos x="0" y="94"/>
                  </a:cxn>
                  <a:cxn ang="0">
                    <a:pos x="0" y="116"/>
                  </a:cxn>
                  <a:cxn ang="0">
                    <a:pos x="13" y="131"/>
                  </a:cxn>
                  <a:cxn ang="0">
                    <a:pos x="15" y="138"/>
                  </a:cxn>
                  <a:cxn ang="0">
                    <a:pos x="12" y="148"/>
                  </a:cxn>
                  <a:cxn ang="0">
                    <a:pos x="12" y="149"/>
                  </a:cxn>
                  <a:cxn ang="0">
                    <a:pos x="25" y="151"/>
                  </a:cxn>
                  <a:cxn ang="0">
                    <a:pos x="35" y="149"/>
                  </a:cxn>
                  <a:cxn ang="0">
                    <a:pos x="51" y="128"/>
                  </a:cxn>
                  <a:cxn ang="0">
                    <a:pos x="59" y="127"/>
                  </a:cxn>
                  <a:cxn ang="0">
                    <a:pos x="73" y="132"/>
                  </a:cxn>
                  <a:cxn ang="0">
                    <a:pos x="85" y="129"/>
                  </a:cxn>
                  <a:cxn ang="0">
                    <a:pos x="90" y="118"/>
                  </a:cxn>
                  <a:cxn ang="0">
                    <a:pos x="101" y="107"/>
                  </a:cxn>
                  <a:cxn ang="0">
                    <a:pos x="106" y="100"/>
                  </a:cxn>
                  <a:cxn ang="0">
                    <a:pos x="115" y="90"/>
                  </a:cxn>
                  <a:cxn ang="0">
                    <a:pos x="124" y="83"/>
                  </a:cxn>
                  <a:cxn ang="0">
                    <a:pos x="142" y="72"/>
                  </a:cxn>
                </a:cxnLst>
                <a:rect l="0" t="0" r="r" b="b"/>
                <a:pathLst>
                  <a:path w="142" h="151">
                    <a:moveTo>
                      <a:pt x="142" y="72"/>
                    </a:moveTo>
                    <a:lnTo>
                      <a:pt x="132" y="67"/>
                    </a:lnTo>
                    <a:lnTo>
                      <a:pt x="125" y="67"/>
                    </a:lnTo>
                    <a:lnTo>
                      <a:pt x="120" y="62"/>
                    </a:lnTo>
                    <a:lnTo>
                      <a:pt x="118" y="47"/>
                    </a:lnTo>
                    <a:lnTo>
                      <a:pt x="105" y="37"/>
                    </a:lnTo>
                    <a:lnTo>
                      <a:pt x="101" y="36"/>
                    </a:lnTo>
                    <a:lnTo>
                      <a:pt x="93" y="26"/>
                    </a:lnTo>
                    <a:lnTo>
                      <a:pt x="87" y="14"/>
                    </a:lnTo>
                    <a:lnTo>
                      <a:pt x="80" y="5"/>
                    </a:lnTo>
                    <a:lnTo>
                      <a:pt x="80" y="2"/>
                    </a:lnTo>
                    <a:lnTo>
                      <a:pt x="74" y="0"/>
                    </a:lnTo>
                    <a:lnTo>
                      <a:pt x="72" y="4"/>
                    </a:lnTo>
                    <a:lnTo>
                      <a:pt x="63" y="5"/>
                    </a:lnTo>
                    <a:lnTo>
                      <a:pt x="55" y="14"/>
                    </a:lnTo>
                    <a:lnTo>
                      <a:pt x="53" y="7"/>
                    </a:lnTo>
                    <a:lnTo>
                      <a:pt x="46" y="5"/>
                    </a:lnTo>
                    <a:lnTo>
                      <a:pt x="16" y="11"/>
                    </a:lnTo>
                    <a:lnTo>
                      <a:pt x="16" y="27"/>
                    </a:lnTo>
                    <a:lnTo>
                      <a:pt x="16" y="38"/>
                    </a:lnTo>
                    <a:lnTo>
                      <a:pt x="16" y="52"/>
                    </a:lnTo>
                    <a:lnTo>
                      <a:pt x="16" y="69"/>
                    </a:lnTo>
                    <a:lnTo>
                      <a:pt x="1" y="68"/>
                    </a:lnTo>
                    <a:lnTo>
                      <a:pt x="0" y="69"/>
                    </a:lnTo>
                    <a:lnTo>
                      <a:pt x="0" y="94"/>
                    </a:lnTo>
                    <a:lnTo>
                      <a:pt x="0" y="116"/>
                    </a:lnTo>
                    <a:lnTo>
                      <a:pt x="13" y="131"/>
                    </a:lnTo>
                    <a:lnTo>
                      <a:pt x="15" y="138"/>
                    </a:lnTo>
                    <a:lnTo>
                      <a:pt x="12" y="148"/>
                    </a:lnTo>
                    <a:lnTo>
                      <a:pt x="12" y="149"/>
                    </a:lnTo>
                    <a:lnTo>
                      <a:pt x="25" y="151"/>
                    </a:lnTo>
                    <a:lnTo>
                      <a:pt x="35" y="149"/>
                    </a:lnTo>
                    <a:lnTo>
                      <a:pt x="51" y="128"/>
                    </a:lnTo>
                    <a:lnTo>
                      <a:pt x="59" y="127"/>
                    </a:lnTo>
                    <a:lnTo>
                      <a:pt x="73" y="132"/>
                    </a:lnTo>
                    <a:lnTo>
                      <a:pt x="85" y="129"/>
                    </a:lnTo>
                    <a:lnTo>
                      <a:pt x="90" y="118"/>
                    </a:lnTo>
                    <a:lnTo>
                      <a:pt x="101" y="107"/>
                    </a:lnTo>
                    <a:lnTo>
                      <a:pt x="106" y="100"/>
                    </a:lnTo>
                    <a:lnTo>
                      <a:pt x="115" y="90"/>
                    </a:lnTo>
                    <a:lnTo>
                      <a:pt x="124" y="83"/>
                    </a:lnTo>
                    <a:lnTo>
                      <a:pt x="142" y="72"/>
                    </a:lnTo>
                    <a:close/>
                  </a:path>
                </a:pathLst>
              </a:custGeom>
              <a:grpFill/>
              <a:ln w="9525" cap="flat" cmpd="sng">
                <a:solidFill>
                  <a:srgbClr val="FFFFFF"/>
                </a:solidFill>
                <a:prstDash val="solid"/>
                <a:round/>
                <a:headEnd type="none" w="med" len="med"/>
                <a:tailEnd type="none" w="med" len="med"/>
              </a:ln>
              <a:effectLst/>
            </p:spPr>
            <p:txBody>
              <a:bodyPr/>
              <a:lstStyle/>
              <a:p>
                <a:pPr defTabSz="457200">
                  <a:defRPr/>
                </a:pPr>
                <a:endParaRPr lang="en-US" kern="0" dirty="0">
                  <a:solidFill>
                    <a:srgbClr val="002060"/>
                  </a:solidFill>
                  <a:latin typeface="+mj-lt"/>
                </a:endParaRPr>
              </a:p>
            </p:txBody>
          </p:sp>
          <p:sp>
            <p:nvSpPr>
              <p:cNvPr id="54" name="Freeform 338"/>
              <p:cNvSpPr>
                <a:spLocks/>
              </p:cNvSpPr>
              <p:nvPr/>
            </p:nvSpPr>
            <p:spPr bwMode="gray">
              <a:xfrm>
                <a:off x="2947180" y="3894214"/>
                <a:ext cx="1703137" cy="1703137"/>
              </a:xfrm>
              <a:custGeom>
                <a:avLst/>
                <a:gdLst/>
                <a:ahLst/>
                <a:cxnLst>
                  <a:cxn ang="0">
                    <a:pos x="99" y="7"/>
                  </a:cxn>
                  <a:cxn ang="0">
                    <a:pos x="83" y="7"/>
                  </a:cxn>
                  <a:cxn ang="0">
                    <a:pos x="66" y="7"/>
                  </a:cxn>
                  <a:cxn ang="0">
                    <a:pos x="49" y="7"/>
                  </a:cxn>
                  <a:cxn ang="0">
                    <a:pos x="33" y="7"/>
                  </a:cxn>
                  <a:cxn ang="0">
                    <a:pos x="24" y="1"/>
                  </a:cxn>
                  <a:cxn ang="0">
                    <a:pos x="22" y="0"/>
                  </a:cxn>
                  <a:cxn ang="0">
                    <a:pos x="15" y="1"/>
                  </a:cxn>
                  <a:cxn ang="0">
                    <a:pos x="8" y="5"/>
                  </a:cxn>
                  <a:cxn ang="0">
                    <a:pos x="5" y="3"/>
                  </a:cxn>
                  <a:cxn ang="0">
                    <a:pos x="0" y="7"/>
                  </a:cxn>
                  <a:cxn ang="0">
                    <a:pos x="1" y="21"/>
                  </a:cxn>
                  <a:cxn ang="0">
                    <a:pos x="15" y="43"/>
                  </a:cxn>
                  <a:cxn ang="0">
                    <a:pos x="26" y="67"/>
                  </a:cxn>
                  <a:cxn ang="0">
                    <a:pos x="40" y="93"/>
                  </a:cxn>
                  <a:cxn ang="0">
                    <a:pos x="41" y="120"/>
                  </a:cxn>
                  <a:cxn ang="0">
                    <a:pos x="46" y="135"/>
                  </a:cxn>
                  <a:cxn ang="0">
                    <a:pos x="47" y="147"/>
                  </a:cxn>
                  <a:cxn ang="0">
                    <a:pos x="53" y="176"/>
                  </a:cxn>
                  <a:cxn ang="0">
                    <a:pos x="60" y="188"/>
                  </a:cxn>
                  <a:cxn ang="0">
                    <a:pos x="72" y="197"/>
                  </a:cxn>
                  <a:cxn ang="0">
                    <a:pos x="74" y="197"/>
                  </a:cxn>
                  <a:cxn ang="0">
                    <a:pos x="77" y="191"/>
                  </a:cxn>
                  <a:cxn ang="0">
                    <a:pos x="80" y="191"/>
                  </a:cxn>
                  <a:cxn ang="0">
                    <a:pos x="88" y="196"/>
                  </a:cxn>
                  <a:cxn ang="0">
                    <a:pos x="88" y="200"/>
                  </a:cxn>
                  <a:cxn ang="0">
                    <a:pos x="91" y="203"/>
                  </a:cxn>
                  <a:cxn ang="0">
                    <a:pos x="110" y="203"/>
                  </a:cxn>
                  <a:cxn ang="0">
                    <a:pos x="123" y="195"/>
                  </a:cxn>
                  <a:cxn ang="0">
                    <a:pos x="123" y="168"/>
                  </a:cxn>
                  <a:cxn ang="0">
                    <a:pos x="123" y="148"/>
                  </a:cxn>
                  <a:cxn ang="0">
                    <a:pos x="123" y="130"/>
                  </a:cxn>
                  <a:cxn ang="0">
                    <a:pos x="123" y="108"/>
                  </a:cxn>
                  <a:cxn ang="0">
                    <a:pos x="123" y="83"/>
                  </a:cxn>
                  <a:cxn ang="0">
                    <a:pos x="124" y="82"/>
                  </a:cxn>
                  <a:cxn ang="0">
                    <a:pos x="139" y="83"/>
                  </a:cxn>
                  <a:cxn ang="0">
                    <a:pos x="139" y="66"/>
                  </a:cxn>
                  <a:cxn ang="0">
                    <a:pos x="139" y="52"/>
                  </a:cxn>
                  <a:cxn ang="0">
                    <a:pos x="139" y="41"/>
                  </a:cxn>
                  <a:cxn ang="0">
                    <a:pos x="139" y="25"/>
                  </a:cxn>
                  <a:cxn ang="0">
                    <a:pos x="169" y="19"/>
                  </a:cxn>
                  <a:cxn ang="0">
                    <a:pos x="176" y="21"/>
                  </a:cxn>
                  <a:cxn ang="0">
                    <a:pos x="178" y="28"/>
                  </a:cxn>
                  <a:cxn ang="0">
                    <a:pos x="186" y="19"/>
                  </a:cxn>
                  <a:cxn ang="0">
                    <a:pos x="195" y="18"/>
                  </a:cxn>
                  <a:cxn ang="0">
                    <a:pos x="197" y="14"/>
                  </a:cxn>
                  <a:cxn ang="0">
                    <a:pos x="203" y="16"/>
                  </a:cxn>
                  <a:cxn ang="0">
                    <a:pos x="197" y="11"/>
                  </a:cxn>
                  <a:cxn ang="0">
                    <a:pos x="188" y="8"/>
                  </a:cxn>
                  <a:cxn ang="0">
                    <a:pos x="173" y="12"/>
                  </a:cxn>
                  <a:cxn ang="0">
                    <a:pos x="147" y="19"/>
                  </a:cxn>
                  <a:cxn ang="0">
                    <a:pos x="126" y="14"/>
                  </a:cxn>
                  <a:cxn ang="0">
                    <a:pos x="110" y="16"/>
                  </a:cxn>
                  <a:cxn ang="0">
                    <a:pos x="105" y="13"/>
                  </a:cxn>
                  <a:cxn ang="0">
                    <a:pos x="99" y="7"/>
                  </a:cxn>
                </a:cxnLst>
                <a:rect l="0" t="0" r="r" b="b"/>
                <a:pathLst>
                  <a:path w="203" h="203">
                    <a:moveTo>
                      <a:pt x="99" y="7"/>
                    </a:moveTo>
                    <a:lnTo>
                      <a:pt x="83" y="7"/>
                    </a:lnTo>
                    <a:lnTo>
                      <a:pt x="66" y="7"/>
                    </a:lnTo>
                    <a:lnTo>
                      <a:pt x="49" y="7"/>
                    </a:lnTo>
                    <a:lnTo>
                      <a:pt x="33" y="7"/>
                    </a:lnTo>
                    <a:lnTo>
                      <a:pt x="24" y="1"/>
                    </a:lnTo>
                    <a:lnTo>
                      <a:pt x="22" y="0"/>
                    </a:lnTo>
                    <a:lnTo>
                      <a:pt x="15" y="1"/>
                    </a:lnTo>
                    <a:lnTo>
                      <a:pt x="8" y="5"/>
                    </a:lnTo>
                    <a:lnTo>
                      <a:pt x="5" y="3"/>
                    </a:lnTo>
                    <a:lnTo>
                      <a:pt x="0" y="7"/>
                    </a:lnTo>
                    <a:lnTo>
                      <a:pt x="1" y="21"/>
                    </a:lnTo>
                    <a:lnTo>
                      <a:pt x="15" y="43"/>
                    </a:lnTo>
                    <a:lnTo>
                      <a:pt x="26" y="67"/>
                    </a:lnTo>
                    <a:lnTo>
                      <a:pt x="40" y="93"/>
                    </a:lnTo>
                    <a:lnTo>
                      <a:pt x="41" y="120"/>
                    </a:lnTo>
                    <a:lnTo>
                      <a:pt x="46" y="135"/>
                    </a:lnTo>
                    <a:lnTo>
                      <a:pt x="47" y="147"/>
                    </a:lnTo>
                    <a:lnTo>
                      <a:pt x="53" y="176"/>
                    </a:lnTo>
                    <a:lnTo>
                      <a:pt x="60" y="188"/>
                    </a:lnTo>
                    <a:lnTo>
                      <a:pt x="72" y="197"/>
                    </a:lnTo>
                    <a:lnTo>
                      <a:pt x="74" y="197"/>
                    </a:lnTo>
                    <a:lnTo>
                      <a:pt x="77" y="191"/>
                    </a:lnTo>
                    <a:lnTo>
                      <a:pt x="80" y="191"/>
                    </a:lnTo>
                    <a:lnTo>
                      <a:pt x="88" y="196"/>
                    </a:lnTo>
                    <a:lnTo>
                      <a:pt x="88" y="200"/>
                    </a:lnTo>
                    <a:lnTo>
                      <a:pt x="91" y="203"/>
                    </a:lnTo>
                    <a:lnTo>
                      <a:pt x="110" y="203"/>
                    </a:lnTo>
                    <a:lnTo>
                      <a:pt x="123" y="195"/>
                    </a:lnTo>
                    <a:lnTo>
                      <a:pt x="123" y="168"/>
                    </a:lnTo>
                    <a:lnTo>
                      <a:pt x="123" y="148"/>
                    </a:lnTo>
                    <a:lnTo>
                      <a:pt x="123" y="130"/>
                    </a:lnTo>
                    <a:lnTo>
                      <a:pt x="123" y="108"/>
                    </a:lnTo>
                    <a:lnTo>
                      <a:pt x="123" y="83"/>
                    </a:lnTo>
                    <a:lnTo>
                      <a:pt x="124" y="82"/>
                    </a:lnTo>
                    <a:lnTo>
                      <a:pt x="139" y="83"/>
                    </a:lnTo>
                    <a:lnTo>
                      <a:pt x="139" y="66"/>
                    </a:lnTo>
                    <a:lnTo>
                      <a:pt x="139" y="52"/>
                    </a:lnTo>
                    <a:lnTo>
                      <a:pt x="139" y="41"/>
                    </a:lnTo>
                    <a:lnTo>
                      <a:pt x="139" y="25"/>
                    </a:lnTo>
                    <a:lnTo>
                      <a:pt x="169" y="19"/>
                    </a:lnTo>
                    <a:lnTo>
                      <a:pt x="176" y="21"/>
                    </a:lnTo>
                    <a:lnTo>
                      <a:pt x="178" y="28"/>
                    </a:lnTo>
                    <a:lnTo>
                      <a:pt x="186" y="19"/>
                    </a:lnTo>
                    <a:lnTo>
                      <a:pt x="195" y="18"/>
                    </a:lnTo>
                    <a:lnTo>
                      <a:pt x="197" y="14"/>
                    </a:lnTo>
                    <a:lnTo>
                      <a:pt x="203" y="16"/>
                    </a:lnTo>
                    <a:lnTo>
                      <a:pt x="197" y="11"/>
                    </a:lnTo>
                    <a:lnTo>
                      <a:pt x="188" y="8"/>
                    </a:lnTo>
                    <a:lnTo>
                      <a:pt x="173" y="12"/>
                    </a:lnTo>
                    <a:lnTo>
                      <a:pt x="147" y="19"/>
                    </a:lnTo>
                    <a:lnTo>
                      <a:pt x="126" y="14"/>
                    </a:lnTo>
                    <a:lnTo>
                      <a:pt x="110" y="16"/>
                    </a:lnTo>
                    <a:lnTo>
                      <a:pt x="105" y="13"/>
                    </a:lnTo>
                    <a:lnTo>
                      <a:pt x="99" y="7"/>
                    </a:lnTo>
                    <a:close/>
                  </a:path>
                </a:pathLst>
              </a:custGeom>
              <a:grpFill/>
              <a:ln w="9525" cap="flat" cmpd="sng">
                <a:solidFill>
                  <a:srgbClr val="FFFFFF"/>
                </a:solidFill>
                <a:prstDash val="solid"/>
                <a:round/>
                <a:headEnd type="none" w="med" len="med"/>
                <a:tailEnd type="none" w="med" len="med"/>
              </a:ln>
              <a:effectLst/>
            </p:spPr>
            <p:txBody>
              <a:bodyPr/>
              <a:lstStyle/>
              <a:p>
                <a:pPr defTabSz="457200">
                  <a:defRPr/>
                </a:pPr>
                <a:endParaRPr lang="en-US" kern="0" dirty="0">
                  <a:solidFill>
                    <a:srgbClr val="002060"/>
                  </a:solidFill>
                  <a:latin typeface="+mj-lt"/>
                </a:endParaRPr>
              </a:p>
            </p:txBody>
          </p:sp>
          <p:sp>
            <p:nvSpPr>
              <p:cNvPr id="55" name="Freeform 402"/>
              <p:cNvSpPr>
                <a:spLocks/>
              </p:cNvSpPr>
              <p:nvPr/>
            </p:nvSpPr>
            <p:spPr bwMode="gray">
              <a:xfrm>
                <a:off x="4893622" y="5530228"/>
                <a:ext cx="285253" cy="310428"/>
              </a:xfrm>
              <a:custGeom>
                <a:avLst/>
                <a:gdLst/>
                <a:ahLst/>
                <a:cxnLst>
                  <a:cxn ang="0">
                    <a:pos x="34" y="13"/>
                  </a:cxn>
                  <a:cxn ang="0">
                    <a:pos x="34" y="16"/>
                  </a:cxn>
                  <a:cxn ang="0">
                    <a:pos x="28" y="27"/>
                  </a:cxn>
                  <a:cxn ang="0">
                    <a:pos x="20" y="31"/>
                  </a:cxn>
                  <a:cxn ang="0">
                    <a:pos x="15" y="35"/>
                  </a:cxn>
                  <a:cxn ang="0">
                    <a:pos x="11" y="37"/>
                  </a:cxn>
                  <a:cxn ang="0">
                    <a:pos x="7" y="32"/>
                  </a:cxn>
                  <a:cxn ang="0">
                    <a:pos x="0" y="21"/>
                  </a:cxn>
                  <a:cxn ang="0">
                    <a:pos x="8" y="7"/>
                  </a:cxn>
                  <a:cxn ang="0">
                    <a:pos x="19" y="0"/>
                  </a:cxn>
                  <a:cxn ang="0">
                    <a:pos x="23" y="0"/>
                  </a:cxn>
                  <a:cxn ang="0">
                    <a:pos x="26" y="1"/>
                  </a:cxn>
                  <a:cxn ang="0">
                    <a:pos x="34" y="13"/>
                  </a:cxn>
                </a:cxnLst>
                <a:rect l="0" t="0" r="r" b="b"/>
                <a:pathLst>
                  <a:path w="34" h="37">
                    <a:moveTo>
                      <a:pt x="34" y="13"/>
                    </a:moveTo>
                    <a:lnTo>
                      <a:pt x="34" y="16"/>
                    </a:lnTo>
                    <a:lnTo>
                      <a:pt x="28" y="27"/>
                    </a:lnTo>
                    <a:lnTo>
                      <a:pt x="20" y="31"/>
                    </a:lnTo>
                    <a:lnTo>
                      <a:pt x="15" y="35"/>
                    </a:lnTo>
                    <a:lnTo>
                      <a:pt x="11" y="37"/>
                    </a:lnTo>
                    <a:lnTo>
                      <a:pt x="7" y="32"/>
                    </a:lnTo>
                    <a:lnTo>
                      <a:pt x="0" y="21"/>
                    </a:lnTo>
                    <a:lnTo>
                      <a:pt x="8" y="7"/>
                    </a:lnTo>
                    <a:lnTo>
                      <a:pt x="19" y="0"/>
                    </a:lnTo>
                    <a:lnTo>
                      <a:pt x="23" y="0"/>
                    </a:lnTo>
                    <a:lnTo>
                      <a:pt x="26" y="1"/>
                    </a:lnTo>
                    <a:lnTo>
                      <a:pt x="34" y="13"/>
                    </a:lnTo>
                    <a:close/>
                  </a:path>
                </a:pathLst>
              </a:custGeom>
              <a:grpFill/>
              <a:ln w="9525" cap="flat" cmpd="sng">
                <a:solidFill>
                  <a:srgbClr val="FFFFFF"/>
                </a:solidFill>
                <a:prstDash val="solid"/>
                <a:round/>
                <a:headEnd type="none" w="med" len="med"/>
                <a:tailEnd type="none" w="med" len="med"/>
              </a:ln>
              <a:effectLst/>
            </p:spPr>
            <p:txBody>
              <a:bodyPr/>
              <a:lstStyle/>
              <a:p>
                <a:pPr defTabSz="457200">
                  <a:defRPr/>
                </a:pPr>
                <a:endParaRPr lang="en-US" kern="0" dirty="0">
                  <a:solidFill>
                    <a:srgbClr val="002060"/>
                  </a:solidFill>
                  <a:latin typeface="+mj-lt"/>
                </a:endParaRPr>
              </a:p>
            </p:txBody>
          </p:sp>
          <p:sp>
            <p:nvSpPr>
              <p:cNvPr id="80" name="Freeform 403"/>
              <p:cNvSpPr>
                <a:spLocks/>
              </p:cNvSpPr>
              <p:nvPr/>
            </p:nvSpPr>
            <p:spPr bwMode="gray">
              <a:xfrm>
                <a:off x="5363454" y="5119128"/>
                <a:ext cx="159411" cy="218136"/>
              </a:xfrm>
              <a:custGeom>
                <a:avLst/>
                <a:gdLst/>
                <a:ahLst/>
                <a:cxnLst>
                  <a:cxn ang="0">
                    <a:pos x="19" y="18"/>
                  </a:cxn>
                  <a:cxn ang="0">
                    <a:pos x="17" y="2"/>
                  </a:cxn>
                  <a:cxn ang="0">
                    <a:pos x="15" y="5"/>
                  </a:cxn>
                  <a:cxn ang="0">
                    <a:pos x="9" y="0"/>
                  </a:cxn>
                  <a:cxn ang="0">
                    <a:pos x="5" y="2"/>
                  </a:cxn>
                  <a:cxn ang="0">
                    <a:pos x="0" y="16"/>
                  </a:cxn>
                  <a:cxn ang="0">
                    <a:pos x="3" y="24"/>
                  </a:cxn>
                  <a:cxn ang="0">
                    <a:pos x="9" y="26"/>
                  </a:cxn>
                  <a:cxn ang="0">
                    <a:pos x="13" y="26"/>
                  </a:cxn>
                  <a:cxn ang="0">
                    <a:pos x="19" y="18"/>
                  </a:cxn>
                </a:cxnLst>
                <a:rect l="0" t="0" r="r" b="b"/>
                <a:pathLst>
                  <a:path w="19" h="26">
                    <a:moveTo>
                      <a:pt x="19" y="18"/>
                    </a:moveTo>
                    <a:lnTo>
                      <a:pt x="17" y="2"/>
                    </a:lnTo>
                    <a:lnTo>
                      <a:pt x="15" y="5"/>
                    </a:lnTo>
                    <a:lnTo>
                      <a:pt x="9" y="0"/>
                    </a:lnTo>
                    <a:lnTo>
                      <a:pt x="5" y="2"/>
                    </a:lnTo>
                    <a:lnTo>
                      <a:pt x="0" y="16"/>
                    </a:lnTo>
                    <a:lnTo>
                      <a:pt x="3" y="24"/>
                    </a:lnTo>
                    <a:lnTo>
                      <a:pt x="9" y="26"/>
                    </a:lnTo>
                    <a:lnTo>
                      <a:pt x="13" y="26"/>
                    </a:lnTo>
                    <a:lnTo>
                      <a:pt x="19" y="18"/>
                    </a:lnTo>
                    <a:close/>
                  </a:path>
                </a:pathLst>
              </a:custGeom>
              <a:grpFill/>
              <a:ln w="9525" cap="flat" cmpd="sng">
                <a:solidFill>
                  <a:srgbClr val="FFFFFF"/>
                </a:solidFill>
                <a:prstDash val="solid"/>
                <a:round/>
                <a:headEnd type="none" w="med" len="med"/>
                <a:tailEnd type="none" w="med" len="med"/>
              </a:ln>
              <a:effectLst/>
            </p:spPr>
            <p:txBody>
              <a:bodyPr/>
              <a:lstStyle/>
              <a:p>
                <a:pPr defTabSz="457200">
                  <a:defRPr/>
                </a:pPr>
                <a:endParaRPr lang="en-US" kern="0" dirty="0">
                  <a:solidFill>
                    <a:srgbClr val="002060"/>
                  </a:solidFill>
                  <a:latin typeface="+mj-lt"/>
                </a:endParaRPr>
              </a:p>
            </p:txBody>
          </p:sp>
          <p:sp>
            <p:nvSpPr>
              <p:cNvPr id="81" name="Freeform 745"/>
              <p:cNvSpPr>
                <a:spLocks/>
              </p:cNvSpPr>
              <p:nvPr/>
            </p:nvSpPr>
            <p:spPr bwMode="gray">
              <a:xfrm>
                <a:off x="6974299" y="3281751"/>
                <a:ext cx="33559" cy="16780"/>
              </a:xfrm>
              <a:custGeom>
                <a:avLst/>
                <a:gdLst/>
                <a:ahLst/>
                <a:cxnLst>
                  <a:cxn ang="0">
                    <a:pos x="4" y="2"/>
                  </a:cxn>
                  <a:cxn ang="0">
                    <a:pos x="0" y="0"/>
                  </a:cxn>
                  <a:cxn ang="0">
                    <a:pos x="4" y="2"/>
                  </a:cxn>
                </a:cxnLst>
                <a:rect l="0" t="0" r="r" b="b"/>
                <a:pathLst>
                  <a:path w="4" h="2">
                    <a:moveTo>
                      <a:pt x="4" y="2"/>
                    </a:moveTo>
                    <a:lnTo>
                      <a:pt x="0" y="0"/>
                    </a:lnTo>
                    <a:lnTo>
                      <a:pt x="4" y="2"/>
                    </a:lnTo>
                    <a:close/>
                  </a:path>
                </a:pathLst>
              </a:custGeom>
              <a:grpFill/>
              <a:ln w="9525" cap="rnd">
                <a:solidFill>
                  <a:srgbClr val="FFFFFF"/>
                </a:solidFill>
                <a:prstDash val="solid"/>
                <a:round/>
                <a:headEnd/>
                <a:tailEnd/>
              </a:ln>
            </p:spPr>
            <p:txBody>
              <a:bodyPr/>
              <a:lstStyle/>
              <a:p>
                <a:pPr defTabSz="457200">
                  <a:defRPr/>
                </a:pPr>
                <a:endParaRPr lang="en-US" kern="0" dirty="0">
                  <a:solidFill>
                    <a:srgbClr val="002060"/>
                  </a:solidFill>
                  <a:latin typeface="+mj-lt"/>
                </a:endParaRPr>
              </a:p>
            </p:txBody>
          </p:sp>
          <p:sp>
            <p:nvSpPr>
              <p:cNvPr id="82" name="Freeform 746"/>
              <p:cNvSpPr>
                <a:spLocks/>
              </p:cNvSpPr>
              <p:nvPr/>
            </p:nvSpPr>
            <p:spPr bwMode="gray">
              <a:xfrm>
                <a:off x="7058197" y="3264972"/>
                <a:ext cx="25171" cy="41951"/>
              </a:xfrm>
              <a:custGeom>
                <a:avLst/>
                <a:gdLst/>
                <a:ahLst/>
                <a:cxnLst>
                  <a:cxn ang="0">
                    <a:pos x="3" y="0"/>
                  </a:cxn>
                  <a:cxn ang="0">
                    <a:pos x="3" y="5"/>
                  </a:cxn>
                  <a:cxn ang="0">
                    <a:pos x="0" y="1"/>
                  </a:cxn>
                  <a:cxn ang="0">
                    <a:pos x="3" y="0"/>
                  </a:cxn>
                </a:cxnLst>
                <a:rect l="0" t="0" r="r" b="b"/>
                <a:pathLst>
                  <a:path w="3" h="5">
                    <a:moveTo>
                      <a:pt x="3" y="0"/>
                    </a:moveTo>
                    <a:lnTo>
                      <a:pt x="3" y="5"/>
                    </a:lnTo>
                    <a:lnTo>
                      <a:pt x="0" y="1"/>
                    </a:lnTo>
                    <a:lnTo>
                      <a:pt x="3" y="0"/>
                    </a:lnTo>
                    <a:close/>
                  </a:path>
                </a:pathLst>
              </a:custGeom>
              <a:grpFill/>
              <a:ln w="9525" cap="rnd">
                <a:solidFill>
                  <a:srgbClr val="FFFFFF"/>
                </a:solidFill>
                <a:prstDash val="solid"/>
                <a:round/>
                <a:headEnd/>
                <a:tailEnd/>
              </a:ln>
            </p:spPr>
            <p:txBody>
              <a:bodyPr/>
              <a:lstStyle/>
              <a:p>
                <a:pPr defTabSz="457200">
                  <a:defRPr/>
                </a:pPr>
                <a:endParaRPr lang="en-US" kern="0" dirty="0">
                  <a:solidFill>
                    <a:srgbClr val="002060"/>
                  </a:solidFill>
                  <a:latin typeface="+mj-lt"/>
                </a:endParaRPr>
              </a:p>
            </p:txBody>
          </p:sp>
          <p:sp>
            <p:nvSpPr>
              <p:cNvPr id="83" name="Freeform 747"/>
              <p:cNvSpPr>
                <a:spLocks/>
              </p:cNvSpPr>
              <p:nvPr/>
            </p:nvSpPr>
            <p:spPr bwMode="gray">
              <a:xfrm>
                <a:off x="7158877" y="3348870"/>
                <a:ext cx="16780" cy="25171"/>
              </a:xfrm>
              <a:custGeom>
                <a:avLst/>
                <a:gdLst/>
                <a:ahLst/>
                <a:cxnLst>
                  <a:cxn ang="0">
                    <a:pos x="2" y="1"/>
                  </a:cxn>
                  <a:cxn ang="0">
                    <a:pos x="2" y="3"/>
                  </a:cxn>
                  <a:cxn ang="0">
                    <a:pos x="1" y="3"/>
                  </a:cxn>
                  <a:cxn ang="0">
                    <a:pos x="0" y="0"/>
                  </a:cxn>
                  <a:cxn ang="0">
                    <a:pos x="2" y="1"/>
                  </a:cxn>
                </a:cxnLst>
                <a:rect l="0" t="0" r="r" b="b"/>
                <a:pathLst>
                  <a:path w="2" h="3">
                    <a:moveTo>
                      <a:pt x="2" y="1"/>
                    </a:moveTo>
                    <a:lnTo>
                      <a:pt x="2" y="3"/>
                    </a:lnTo>
                    <a:lnTo>
                      <a:pt x="1" y="3"/>
                    </a:lnTo>
                    <a:lnTo>
                      <a:pt x="0" y="0"/>
                    </a:lnTo>
                    <a:lnTo>
                      <a:pt x="2" y="1"/>
                    </a:lnTo>
                    <a:close/>
                  </a:path>
                </a:pathLst>
              </a:custGeom>
              <a:grpFill/>
              <a:ln w="9525" cap="rnd">
                <a:solidFill>
                  <a:srgbClr val="FFFFFF"/>
                </a:solidFill>
                <a:prstDash val="solid"/>
                <a:round/>
                <a:headEnd/>
                <a:tailEnd/>
              </a:ln>
            </p:spPr>
            <p:txBody>
              <a:bodyPr/>
              <a:lstStyle/>
              <a:p>
                <a:pPr defTabSz="457200">
                  <a:defRPr/>
                </a:pPr>
                <a:endParaRPr lang="en-US" kern="0" dirty="0">
                  <a:solidFill>
                    <a:srgbClr val="002060"/>
                  </a:solidFill>
                  <a:latin typeface="+mj-lt"/>
                </a:endParaRPr>
              </a:p>
            </p:txBody>
          </p:sp>
          <p:sp>
            <p:nvSpPr>
              <p:cNvPr id="85" name="Freeform 748"/>
              <p:cNvSpPr>
                <a:spLocks/>
              </p:cNvSpPr>
              <p:nvPr/>
            </p:nvSpPr>
            <p:spPr bwMode="gray">
              <a:xfrm>
                <a:off x="7318286" y="2904212"/>
                <a:ext cx="25171" cy="8393"/>
              </a:xfrm>
              <a:custGeom>
                <a:avLst/>
                <a:gdLst/>
                <a:ahLst/>
                <a:cxnLst>
                  <a:cxn ang="0">
                    <a:pos x="2" y="0"/>
                  </a:cxn>
                  <a:cxn ang="0">
                    <a:pos x="0" y="1"/>
                  </a:cxn>
                  <a:cxn ang="0">
                    <a:pos x="2" y="1"/>
                  </a:cxn>
                  <a:cxn ang="0">
                    <a:pos x="3" y="0"/>
                  </a:cxn>
                  <a:cxn ang="0">
                    <a:pos x="2" y="0"/>
                  </a:cxn>
                </a:cxnLst>
                <a:rect l="0" t="0" r="r" b="b"/>
                <a:pathLst>
                  <a:path w="3" h="1">
                    <a:moveTo>
                      <a:pt x="2" y="0"/>
                    </a:moveTo>
                    <a:lnTo>
                      <a:pt x="0" y="1"/>
                    </a:lnTo>
                    <a:lnTo>
                      <a:pt x="2" y="1"/>
                    </a:lnTo>
                    <a:lnTo>
                      <a:pt x="3" y="0"/>
                    </a:lnTo>
                    <a:lnTo>
                      <a:pt x="2" y="0"/>
                    </a:lnTo>
                    <a:close/>
                  </a:path>
                </a:pathLst>
              </a:custGeom>
              <a:grpFill/>
              <a:ln w="9525" cap="rnd">
                <a:solidFill>
                  <a:srgbClr val="FFFFFF"/>
                </a:solidFill>
                <a:prstDash val="solid"/>
                <a:round/>
                <a:headEnd/>
                <a:tailEnd/>
              </a:ln>
            </p:spPr>
            <p:txBody>
              <a:bodyPr/>
              <a:lstStyle/>
              <a:p>
                <a:pPr defTabSz="457200">
                  <a:defRPr/>
                </a:pPr>
                <a:endParaRPr lang="en-US" kern="0" dirty="0">
                  <a:solidFill>
                    <a:srgbClr val="002060"/>
                  </a:solidFill>
                  <a:latin typeface="+mj-lt"/>
                </a:endParaRPr>
              </a:p>
            </p:txBody>
          </p:sp>
          <p:sp>
            <p:nvSpPr>
              <p:cNvPr id="86" name="Freeform 749"/>
              <p:cNvSpPr>
                <a:spLocks/>
              </p:cNvSpPr>
              <p:nvPr/>
            </p:nvSpPr>
            <p:spPr bwMode="gray">
              <a:xfrm>
                <a:off x="6609339" y="3278538"/>
                <a:ext cx="897715" cy="1837376"/>
              </a:xfrm>
              <a:custGeom>
                <a:avLst/>
                <a:gdLst/>
                <a:ahLst/>
                <a:cxnLst>
                  <a:cxn ang="0">
                    <a:pos x="19" y="63"/>
                  </a:cxn>
                  <a:cxn ang="0">
                    <a:pos x="29" y="60"/>
                  </a:cxn>
                  <a:cxn ang="0">
                    <a:pos x="32" y="60"/>
                  </a:cxn>
                  <a:cxn ang="0">
                    <a:pos x="36" y="58"/>
                  </a:cxn>
                  <a:cxn ang="0">
                    <a:pos x="42" y="57"/>
                  </a:cxn>
                  <a:cxn ang="0">
                    <a:pos x="50" y="61"/>
                  </a:cxn>
                  <a:cxn ang="0">
                    <a:pos x="48" y="54"/>
                  </a:cxn>
                  <a:cxn ang="0">
                    <a:pos x="55" y="49"/>
                  </a:cxn>
                  <a:cxn ang="0">
                    <a:pos x="60" y="52"/>
                  </a:cxn>
                  <a:cxn ang="0">
                    <a:pos x="61" y="42"/>
                  </a:cxn>
                  <a:cxn ang="0">
                    <a:pos x="62" y="44"/>
                  </a:cxn>
                  <a:cxn ang="0">
                    <a:pos x="70" y="39"/>
                  </a:cxn>
                  <a:cxn ang="0">
                    <a:pos x="69" y="30"/>
                  </a:cxn>
                  <a:cxn ang="0">
                    <a:pos x="69" y="22"/>
                  </a:cxn>
                  <a:cxn ang="0">
                    <a:pos x="73" y="22"/>
                  </a:cxn>
                  <a:cxn ang="0">
                    <a:pos x="78" y="17"/>
                  </a:cxn>
                  <a:cxn ang="0">
                    <a:pos x="82" y="17"/>
                  </a:cxn>
                  <a:cxn ang="0">
                    <a:pos x="82" y="4"/>
                  </a:cxn>
                  <a:cxn ang="0">
                    <a:pos x="88" y="0"/>
                  </a:cxn>
                  <a:cxn ang="0">
                    <a:pos x="107" y="52"/>
                  </a:cxn>
                  <a:cxn ang="0">
                    <a:pos x="103" y="59"/>
                  </a:cxn>
                  <a:cxn ang="0">
                    <a:pos x="98" y="52"/>
                  </a:cxn>
                  <a:cxn ang="0">
                    <a:pos x="99" y="70"/>
                  </a:cxn>
                  <a:cxn ang="0">
                    <a:pos x="91" y="103"/>
                  </a:cxn>
                  <a:cxn ang="0">
                    <a:pos x="64" y="193"/>
                  </a:cxn>
                  <a:cxn ang="0">
                    <a:pos x="57" y="208"/>
                  </a:cxn>
                  <a:cxn ang="0">
                    <a:pos x="42" y="212"/>
                  </a:cxn>
                  <a:cxn ang="0">
                    <a:pos x="13" y="208"/>
                  </a:cxn>
                  <a:cxn ang="0">
                    <a:pos x="6" y="192"/>
                  </a:cxn>
                  <a:cxn ang="0">
                    <a:pos x="5" y="176"/>
                  </a:cxn>
                  <a:cxn ang="0">
                    <a:pos x="0" y="156"/>
                  </a:cxn>
                  <a:cxn ang="0">
                    <a:pos x="6" y="146"/>
                  </a:cxn>
                  <a:cxn ang="0">
                    <a:pos x="11" y="138"/>
                  </a:cxn>
                  <a:cxn ang="0">
                    <a:pos x="19" y="118"/>
                  </a:cxn>
                  <a:cxn ang="0">
                    <a:pos x="13" y="90"/>
                  </a:cxn>
                  <a:cxn ang="0">
                    <a:pos x="18" y="69"/>
                  </a:cxn>
                </a:cxnLst>
                <a:rect l="0" t="0" r="r" b="b"/>
                <a:pathLst>
                  <a:path w="107" h="219">
                    <a:moveTo>
                      <a:pt x="18" y="65"/>
                    </a:moveTo>
                    <a:lnTo>
                      <a:pt x="19" y="63"/>
                    </a:lnTo>
                    <a:lnTo>
                      <a:pt x="25" y="63"/>
                    </a:lnTo>
                    <a:lnTo>
                      <a:pt x="29" y="60"/>
                    </a:lnTo>
                    <a:lnTo>
                      <a:pt x="31" y="63"/>
                    </a:lnTo>
                    <a:lnTo>
                      <a:pt x="32" y="60"/>
                    </a:lnTo>
                    <a:lnTo>
                      <a:pt x="34" y="61"/>
                    </a:lnTo>
                    <a:lnTo>
                      <a:pt x="36" y="58"/>
                    </a:lnTo>
                    <a:lnTo>
                      <a:pt x="39" y="58"/>
                    </a:lnTo>
                    <a:lnTo>
                      <a:pt x="42" y="57"/>
                    </a:lnTo>
                    <a:lnTo>
                      <a:pt x="47" y="61"/>
                    </a:lnTo>
                    <a:lnTo>
                      <a:pt x="50" y="61"/>
                    </a:lnTo>
                    <a:lnTo>
                      <a:pt x="47" y="57"/>
                    </a:lnTo>
                    <a:lnTo>
                      <a:pt x="48" y="54"/>
                    </a:lnTo>
                    <a:lnTo>
                      <a:pt x="54" y="48"/>
                    </a:lnTo>
                    <a:lnTo>
                      <a:pt x="55" y="49"/>
                    </a:lnTo>
                    <a:lnTo>
                      <a:pt x="56" y="53"/>
                    </a:lnTo>
                    <a:lnTo>
                      <a:pt x="60" y="52"/>
                    </a:lnTo>
                    <a:lnTo>
                      <a:pt x="57" y="47"/>
                    </a:lnTo>
                    <a:lnTo>
                      <a:pt x="61" y="42"/>
                    </a:lnTo>
                    <a:lnTo>
                      <a:pt x="62" y="39"/>
                    </a:lnTo>
                    <a:lnTo>
                      <a:pt x="62" y="44"/>
                    </a:lnTo>
                    <a:lnTo>
                      <a:pt x="67" y="39"/>
                    </a:lnTo>
                    <a:lnTo>
                      <a:pt x="70" y="39"/>
                    </a:lnTo>
                    <a:lnTo>
                      <a:pt x="66" y="34"/>
                    </a:lnTo>
                    <a:lnTo>
                      <a:pt x="69" y="30"/>
                    </a:lnTo>
                    <a:lnTo>
                      <a:pt x="70" y="32"/>
                    </a:lnTo>
                    <a:lnTo>
                      <a:pt x="69" y="22"/>
                    </a:lnTo>
                    <a:lnTo>
                      <a:pt x="70" y="21"/>
                    </a:lnTo>
                    <a:lnTo>
                      <a:pt x="73" y="22"/>
                    </a:lnTo>
                    <a:lnTo>
                      <a:pt x="74" y="26"/>
                    </a:lnTo>
                    <a:lnTo>
                      <a:pt x="78" y="17"/>
                    </a:lnTo>
                    <a:lnTo>
                      <a:pt x="80" y="18"/>
                    </a:lnTo>
                    <a:lnTo>
                      <a:pt x="82" y="17"/>
                    </a:lnTo>
                    <a:lnTo>
                      <a:pt x="84" y="6"/>
                    </a:lnTo>
                    <a:lnTo>
                      <a:pt x="82" y="4"/>
                    </a:lnTo>
                    <a:lnTo>
                      <a:pt x="84" y="5"/>
                    </a:lnTo>
                    <a:lnTo>
                      <a:pt x="88" y="0"/>
                    </a:lnTo>
                    <a:lnTo>
                      <a:pt x="99" y="12"/>
                    </a:lnTo>
                    <a:lnTo>
                      <a:pt x="107" y="52"/>
                    </a:lnTo>
                    <a:lnTo>
                      <a:pt x="105" y="59"/>
                    </a:lnTo>
                    <a:lnTo>
                      <a:pt x="103" y="59"/>
                    </a:lnTo>
                    <a:lnTo>
                      <a:pt x="100" y="52"/>
                    </a:lnTo>
                    <a:lnTo>
                      <a:pt x="98" y="52"/>
                    </a:lnTo>
                    <a:lnTo>
                      <a:pt x="97" y="63"/>
                    </a:lnTo>
                    <a:lnTo>
                      <a:pt x="99" y="70"/>
                    </a:lnTo>
                    <a:lnTo>
                      <a:pt x="93" y="80"/>
                    </a:lnTo>
                    <a:lnTo>
                      <a:pt x="91" y="103"/>
                    </a:lnTo>
                    <a:lnTo>
                      <a:pt x="79" y="138"/>
                    </a:lnTo>
                    <a:lnTo>
                      <a:pt x="64" y="193"/>
                    </a:lnTo>
                    <a:lnTo>
                      <a:pt x="61" y="201"/>
                    </a:lnTo>
                    <a:lnTo>
                      <a:pt x="57" y="208"/>
                    </a:lnTo>
                    <a:lnTo>
                      <a:pt x="53" y="211"/>
                    </a:lnTo>
                    <a:lnTo>
                      <a:pt x="42" y="212"/>
                    </a:lnTo>
                    <a:lnTo>
                      <a:pt x="29" y="219"/>
                    </a:lnTo>
                    <a:lnTo>
                      <a:pt x="13" y="208"/>
                    </a:lnTo>
                    <a:lnTo>
                      <a:pt x="9" y="201"/>
                    </a:lnTo>
                    <a:lnTo>
                      <a:pt x="6" y="192"/>
                    </a:lnTo>
                    <a:lnTo>
                      <a:pt x="7" y="184"/>
                    </a:lnTo>
                    <a:lnTo>
                      <a:pt x="5" y="176"/>
                    </a:lnTo>
                    <a:lnTo>
                      <a:pt x="0" y="169"/>
                    </a:lnTo>
                    <a:lnTo>
                      <a:pt x="0" y="156"/>
                    </a:lnTo>
                    <a:lnTo>
                      <a:pt x="4" y="149"/>
                    </a:lnTo>
                    <a:lnTo>
                      <a:pt x="6" y="146"/>
                    </a:lnTo>
                    <a:lnTo>
                      <a:pt x="7" y="145"/>
                    </a:lnTo>
                    <a:lnTo>
                      <a:pt x="11" y="138"/>
                    </a:lnTo>
                    <a:lnTo>
                      <a:pt x="19" y="123"/>
                    </a:lnTo>
                    <a:lnTo>
                      <a:pt x="19" y="118"/>
                    </a:lnTo>
                    <a:lnTo>
                      <a:pt x="14" y="106"/>
                    </a:lnTo>
                    <a:lnTo>
                      <a:pt x="13" y="90"/>
                    </a:lnTo>
                    <a:lnTo>
                      <a:pt x="10" y="85"/>
                    </a:lnTo>
                    <a:lnTo>
                      <a:pt x="18" y="69"/>
                    </a:lnTo>
                    <a:lnTo>
                      <a:pt x="18" y="65"/>
                    </a:lnTo>
                    <a:close/>
                  </a:path>
                </a:pathLst>
              </a:custGeom>
              <a:grpFill/>
              <a:ln w="9525" cap="flat" cmpd="sng">
                <a:solidFill>
                  <a:srgbClr val="FFFFFF"/>
                </a:solidFill>
                <a:prstDash val="solid"/>
                <a:round/>
                <a:headEnd type="none" w="med" len="med"/>
                <a:tailEnd type="none" w="med" len="med"/>
              </a:ln>
              <a:effectLst/>
            </p:spPr>
            <p:txBody>
              <a:bodyPr/>
              <a:lstStyle/>
              <a:p>
                <a:pPr defTabSz="457200">
                  <a:defRPr/>
                </a:pPr>
                <a:endParaRPr lang="en-US" kern="0" dirty="0">
                  <a:solidFill>
                    <a:srgbClr val="002060"/>
                  </a:solidFill>
                  <a:latin typeface="+mj-lt"/>
                </a:endParaRPr>
              </a:p>
            </p:txBody>
          </p:sp>
          <p:sp>
            <p:nvSpPr>
              <p:cNvPr id="87" name="Freeform 982"/>
              <p:cNvSpPr>
                <a:spLocks/>
              </p:cNvSpPr>
              <p:nvPr/>
            </p:nvSpPr>
            <p:spPr bwMode="gray">
              <a:xfrm>
                <a:off x="5749387" y="2920993"/>
                <a:ext cx="167797" cy="637628"/>
              </a:xfrm>
              <a:custGeom>
                <a:avLst/>
                <a:gdLst/>
                <a:ahLst/>
                <a:cxnLst>
                  <a:cxn ang="0">
                    <a:pos x="2" y="0"/>
                  </a:cxn>
                  <a:cxn ang="0">
                    <a:pos x="1" y="3"/>
                  </a:cxn>
                  <a:cxn ang="0">
                    <a:pos x="0" y="6"/>
                  </a:cxn>
                  <a:cxn ang="0">
                    <a:pos x="6" y="14"/>
                  </a:cxn>
                  <a:cxn ang="0">
                    <a:pos x="6" y="35"/>
                  </a:cxn>
                  <a:cxn ang="0">
                    <a:pos x="1" y="45"/>
                  </a:cxn>
                  <a:cxn ang="0">
                    <a:pos x="5" y="51"/>
                  </a:cxn>
                  <a:cxn ang="0">
                    <a:pos x="7" y="63"/>
                  </a:cxn>
                  <a:cxn ang="0">
                    <a:pos x="11" y="67"/>
                  </a:cxn>
                  <a:cxn ang="0">
                    <a:pos x="11" y="73"/>
                  </a:cxn>
                  <a:cxn ang="0">
                    <a:pos x="13" y="74"/>
                  </a:cxn>
                  <a:cxn ang="0">
                    <a:pos x="15" y="72"/>
                  </a:cxn>
                  <a:cxn ang="0">
                    <a:pos x="20" y="76"/>
                  </a:cxn>
                  <a:cxn ang="0">
                    <a:pos x="18" y="68"/>
                  </a:cxn>
                  <a:cxn ang="0">
                    <a:pos x="15" y="67"/>
                  </a:cxn>
                  <a:cxn ang="0">
                    <a:pos x="15" y="63"/>
                  </a:cxn>
                  <a:cxn ang="0">
                    <a:pos x="12" y="46"/>
                  </a:cxn>
                  <a:cxn ang="0">
                    <a:pos x="17" y="32"/>
                  </a:cxn>
                  <a:cxn ang="0">
                    <a:pos x="12" y="25"/>
                  </a:cxn>
                  <a:cxn ang="0">
                    <a:pos x="9" y="8"/>
                  </a:cxn>
                  <a:cxn ang="0">
                    <a:pos x="5" y="2"/>
                  </a:cxn>
                  <a:cxn ang="0">
                    <a:pos x="2" y="0"/>
                  </a:cxn>
                </a:cxnLst>
                <a:rect l="0" t="0" r="r" b="b"/>
                <a:pathLst>
                  <a:path w="20" h="76">
                    <a:moveTo>
                      <a:pt x="2" y="0"/>
                    </a:moveTo>
                    <a:lnTo>
                      <a:pt x="1" y="3"/>
                    </a:lnTo>
                    <a:lnTo>
                      <a:pt x="0" y="6"/>
                    </a:lnTo>
                    <a:lnTo>
                      <a:pt x="6" y="14"/>
                    </a:lnTo>
                    <a:lnTo>
                      <a:pt x="6" y="35"/>
                    </a:lnTo>
                    <a:lnTo>
                      <a:pt x="1" y="45"/>
                    </a:lnTo>
                    <a:lnTo>
                      <a:pt x="5" y="51"/>
                    </a:lnTo>
                    <a:lnTo>
                      <a:pt x="7" y="63"/>
                    </a:lnTo>
                    <a:lnTo>
                      <a:pt x="11" y="67"/>
                    </a:lnTo>
                    <a:lnTo>
                      <a:pt x="11" y="73"/>
                    </a:lnTo>
                    <a:lnTo>
                      <a:pt x="13" y="74"/>
                    </a:lnTo>
                    <a:lnTo>
                      <a:pt x="15" y="72"/>
                    </a:lnTo>
                    <a:lnTo>
                      <a:pt x="20" y="76"/>
                    </a:lnTo>
                    <a:lnTo>
                      <a:pt x="18" y="68"/>
                    </a:lnTo>
                    <a:lnTo>
                      <a:pt x="15" y="67"/>
                    </a:lnTo>
                    <a:lnTo>
                      <a:pt x="15" y="63"/>
                    </a:lnTo>
                    <a:lnTo>
                      <a:pt x="12" y="46"/>
                    </a:lnTo>
                    <a:lnTo>
                      <a:pt x="17" y="32"/>
                    </a:lnTo>
                    <a:lnTo>
                      <a:pt x="12" y="25"/>
                    </a:lnTo>
                    <a:lnTo>
                      <a:pt x="9" y="8"/>
                    </a:lnTo>
                    <a:lnTo>
                      <a:pt x="5" y="2"/>
                    </a:lnTo>
                    <a:lnTo>
                      <a:pt x="2" y="0"/>
                    </a:lnTo>
                    <a:close/>
                  </a:path>
                </a:pathLst>
              </a:custGeom>
              <a:grpFill/>
              <a:ln w="9525" cap="rnd">
                <a:solidFill>
                  <a:srgbClr val="FFFFFF"/>
                </a:solidFill>
                <a:prstDash val="solid"/>
                <a:round/>
                <a:headEnd/>
                <a:tailEnd/>
              </a:ln>
            </p:spPr>
            <p:txBody>
              <a:bodyPr/>
              <a:lstStyle/>
              <a:p>
                <a:pPr defTabSz="457200">
                  <a:defRPr/>
                </a:pPr>
                <a:endParaRPr lang="en-US" kern="0" dirty="0">
                  <a:solidFill>
                    <a:srgbClr val="002060"/>
                  </a:solidFill>
                  <a:latin typeface="+mj-lt"/>
                </a:endParaRPr>
              </a:p>
            </p:txBody>
          </p:sp>
          <p:sp>
            <p:nvSpPr>
              <p:cNvPr id="88" name="Line 1425"/>
              <p:cNvSpPr>
                <a:spLocks noChangeShapeType="1"/>
              </p:cNvSpPr>
              <p:nvPr/>
            </p:nvSpPr>
            <p:spPr bwMode="gray">
              <a:xfrm flipH="1">
                <a:off x="5900402" y="3051779"/>
                <a:ext cx="100683" cy="635363"/>
              </a:xfrm>
              <a:prstGeom prst="line">
                <a:avLst/>
              </a:prstGeom>
              <a:grpFill/>
              <a:ln w="9525" cap="flat" cmpd="sng" algn="ctr">
                <a:solidFill>
                  <a:sysClr val="windowText" lastClr="000000"/>
                </a:solidFill>
                <a:prstDash val="solid"/>
              </a:ln>
              <a:effectLst/>
            </p:spPr>
            <p:txBody>
              <a:bodyPr rtlCol="0" anchor="ctr"/>
              <a:lstStyle/>
              <a:p>
                <a:pPr defTabSz="457200">
                  <a:defRPr/>
                </a:pPr>
                <a:endParaRPr lang="en-US" sz="1100" kern="0" dirty="0">
                  <a:solidFill>
                    <a:srgbClr val="002060"/>
                  </a:solidFill>
                  <a:latin typeface="+mj-lt"/>
                </a:endParaRPr>
              </a:p>
            </p:txBody>
          </p:sp>
          <p:grpSp>
            <p:nvGrpSpPr>
              <p:cNvPr id="89" name="Group 162"/>
              <p:cNvGrpSpPr/>
              <p:nvPr/>
            </p:nvGrpSpPr>
            <p:grpSpPr bwMode="gray">
              <a:xfrm>
                <a:off x="3346320" y="2907663"/>
                <a:ext cx="3938202" cy="3096946"/>
                <a:chOff x="4216467" y="4585420"/>
                <a:chExt cx="2177551" cy="1712395"/>
              </a:xfrm>
              <a:grpFill/>
            </p:grpSpPr>
            <p:sp>
              <p:nvSpPr>
                <p:cNvPr id="90" name="Line 1426"/>
                <p:cNvSpPr>
                  <a:spLocks noChangeShapeType="1"/>
                </p:cNvSpPr>
                <p:nvPr/>
              </p:nvSpPr>
              <p:spPr bwMode="gray">
                <a:xfrm flipH="1" flipV="1">
                  <a:off x="5387158" y="5926762"/>
                  <a:ext cx="111335" cy="129892"/>
                </a:xfrm>
                <a:prstGeom prst="line">
                  <a:avLst/>
                </a:prstGeom>
                <a:grpFill/>
                <a:ln w="6350">
                  <a:solidFill>
                    <a:srgbClr val="000000"/>
                  </a:solidFill>
                  <a:miter lim="800000"/>
                  <a:headEnd/>
                  <a:tailEnd/>
                </a:ln>
              </p:spPr>
              <p:txBody>
                <a:bodyPr/>
                <a:lstStyle/>
                <a:p>
                  <a:pPr defTabSz="457200">
                    <a:defRPr/>
                  </a:pPr>
                  <a:endParaRPr lang="en-US" sz="300" kern="0" dirty="0">
                    <a:solidFill>
                      <a:srgbClr val="002060"/>
                    </a:solidFill>
                    <a:latin typeface="+mj-lt"/>
                  </a:endParaRPr>
                </a:p>
              </p:txBody>
            </p:sp>
            <p:sp>
              <p:nvSpPr>
                <p:cNvPr id="92" name="Line 1427"/>
                <p:cNvSpPr>
                  <a:spLocks noChangeShapeType="1"/>
                </p:cNvSpPr>
                <p:nvPr/>
              </p:nvSpPr>
              <p:spPr bwMode="gray">
                <a:xfrm flipH="1" flipV="1">
                  <a:off x="5198376" y="6161146"/>
                  <a:ext cx="199476" cy="97420"/>
                </a:xfrm>
                <a:prstGeom prst="line">
                  <a:avLst/>
                </a:prstGeom>
                <a:grpFill/>
                <a:ln w="6350">
                  <a:solidFill>
                    <a:srgbClr val="000000"/>
                  </a:solidFill>
                  <a:miter lim="800000"/>
                  <a:headEnd/>
                  <a:tailEnd/>
                </a:ln>
              </p:spPr>
              <p:txBody>
                <a:bodyPr/>
                <a:lstStyle/>
                <a:p>
                  <a:pPr defTabSz="457200">
                    <a:defRPr/>
                  </a:pPr>
                  <a:endParaRPr lang="en-US" sz="300" kern="0" dirty="0">
                    <a:solidFill>
                      <a:srgbClr val="002060"/>
                    </a:solidFill>
                    <a:latin typeface="+mj-lt"/>
                  </a:endParaRPr>
                </a:p>
              </p:txBody>
            </p:sp>
            <p:sp>
              <p:nvSpPr>
                <p:cNvPr id="93" name="Rectangle 1368"/>
                <p:cNvSpPr>
                  <a:spLocks noChangeArrowheads="1"/>
                </p:cNvSpPr>
                <p:nvPr/>
              </p:nvSpPr>
              <p:spPr bwMode="gray">
                <a:xfrm>
                  <a:off x="5139884" y="5255133"/>
                  <a:ext cx="225932" cy="60681"/>
                </a:xfrm>
                <a:prstGeom prst="rect">
                  <a:avLst/>
                </a:prstGeom>
                <a:grpFill/>
                <a:ln w="9525">
                  <a:noFill/>
                  <a:miter lim="800000"/>
                  <a:headEnd/>
                  <a:tailEnd/>
                </a:ln>
              </p:spPr>
              <p:txBody>
                <a:bodyPr wrap="none" lIns="0" tIns="0" rIns="0" bIns="0">
                  <a:spAutoFit/>
                </a:bodyPr>
                <a:lstStyle/>
                <a:p>
                  <a:pPr defTabSz="457200">
                    <a:spcBef>
                      <a:spcPct val="50000"/>
                    </a:spcBef>
                    <a:defRPr/>
                  </a:pPr>
                  <a:r>
                    <a:rPr lang="en-US" sz="600" kern="0" dirty="0">
                      <a:solidFill>
                        <a:srgbClr val="002060"/>
                      </a:solidFill>
                      <a:latin typeface="+mj-lt"/>
                    </a:rPr>
                    <a:t>Zimbabwe</a:t>
                  </a:r>
                </a:p>
              </p:txBody>
            </p:sp>
            <p:sp>
              <p:nvSpPr>
                <p:cNvPr id="99" name="Rectangle 1349"/>
                <p:cNvSpPr>
                  <a:spLocks noChangeArrowheads="1"/>
                </p:cNvSpPr>
                <p:nvPr/>
              </p:nvSpPr>
              <p:spPr bwMode="gray">
                <a:xfrm>
                  <a:off x="4216467" y="5353763"/>
                  <a:ext cx="180341" cy="60681"/>
                </a:xfrm>
                <a:prstGeom prst="rect">
                  <a:avLst/>
                </a:prstGeom>
                <a:grpFill/>
                <a:ln w="9525">
                  <a:noFill/>
                  <a:miter lim="800000"/>
                  <a:headEnd/>
                  <a:tailEnd/>
                </a:ln>
              </p:spPr>
              <p:txBody>
                <a:bodyPr wrap="none" lIns="0" tIns="0" rIns="0" bIns="0">
                  <a:spAutoFit/>
                </a:bodyPr>
                <a:lstStyle/>
                <a:p>
                  <a:pPr defTabSz="457200">
                    <a:spcBef>
                      <a:spcPct val="50000"/>
                    </a:spcBef>
                    <a:defRPr/>
                  </a:pPr>
                  <a:r>
                    <a:rPr lang="en-US" sz="600" kern="0" dirty="0">
                      <a:solidFill>
                        <a:srgbClr val="002060"/>
                      </a:solidFill>
                      <a:latin typeface="+mj-lt"/>
                    </a:rPr>
                    <a:t>Namibia</a:t>
                  </a:r>
                </a:p>
              </p:txBody>
            </p:sp>
            <p:sp>
              <p:nvSpPr>
                <p:cNvPr id="100" name="Rectangle 1350"/>
                <p:cNvSpPr>
                  <a:spLocks noChangeArrowheads="1"/>
                </p:cNvSpPr>
                <p:nvPr/>
              </p:nvSpPr>
              <p:spPr bwMode="gray">
                <a:xfrm>
                  <a:off x="4664745" y="6180240"/>
                  <a:ext cx="265445" cy="60681"/>
                </a:xfrm>
                <a:prstGeom prst="rect">
                  <a:avLst/>
                </a:prstGeom>
                <a:grpFill/>
                <a:ln w="9525">
                  <a:noFill/>
                  <a:miter lim="800000"/>
                  <a:headEnd/>
                  <a:tailEnd/>
                </a:ln>
              </p:spPr>
              <p:txBody>
                <a:bodyPr wrap="none" lIns="0" tIns="0" rIns="0" bIns="0">
                  <a:spAutoFit/>
                </a:bodyPr>
                <a:lstStyle/>
                <a:p>
                  <a:pPr defTabSz="457200">
                    <a:spcBef>
                      <a:spcPct val="50000"/>
                    </a:spcBef>
                    <a:defRPr/>
                  </a:pPr>
                  <a:r>
                    <a:rPr lang="en-US" sz="600" kern="0" dirty="0">
                      <a:solidFill>
                        <a:srgbClr val="002060"/>
                      </a:solidFill>
                      <a:latin typeface="+mj-lt"/>
                    </a:rPr>
                    <a:t>South Africa</a:t>
                  </a:r>
                </a:p>
              </p:txBody>
            </p:sp>
            <p:sp>
              <p:nvSpPr>
                <p:cNvPr id="101" name="Rectangle 1353"/>
                <p:cNvSpPr>
                  <a:spLocks noChangeArrowheads="1"/>
                </p:cNvSpPr>
                <p:nvPr/>
              </p:nvSpPr>
              <p:spPr bwMode="gray">
                <a:xfrm>
                  <a:off x="4311223" y="4800919"/>
                  <a:ext cx="152986" cy="60681"/>
                </a:xfrm>
                <a:prstGeom prst="rect">
                  <a:avLst/>
                </a:prstGeom>
                <a:grpFill/>
                <a:ln w="9525">
                  <a:noFill/>
                  <a:miter lim="800000"/>
                  <a:headEnd/>
                  <a:tailEnd/>
                </a:ln>
              </p:spPr>
              <p:txBody>
                <a:bodyPr wrap="none" lIns="0" tIns="0" rIns="0" bIns="0">
                  <a:spAutoFit/>
                </a:bodyPr>
                <a:lstStyle/>
                <a:p>
                  <a:pPr defTabSz="457200">
                    <a:spcBef>
                      <a:spcPct val="50000"/>
                    </a:spcBef>
                    <a:defRPr/>
                  </a:pPr>
                  <a:r>
                    <a:rPr lang="en-US" sz="600" kern="0" dirty="0">
                      <a:solidFill>
                        <a:srgbClr val="002060"/>
                      </a:solidFill>
                      <a:latin typeface="+mj-lt"/>
                    </a:rPr>
                    <a:t>Angola</a:t>
                  </a:r>
                </a:p>
              </p:txBody>
            </p:sp>
            <p:sp>
              <p:nvSpPr>
                <p:cNvPr id="109" name="Rectangle 1354"/>
                <p:cNvSpPr>
                  <a:spLocks noChangeArrowheads="1"/>
                </p:cNvSpPr>
                <p:nvPr/>
              </p:nvSpPr>
              <p:spPr bwMode="gray">
                <a:xfrm>
                  <a:off x="6124520" y="5319146"/>
                  <a:ext cx="269498" cy="60681"/>
                </a:xfrm>
                <a:prstGeom prst="rect">
                  <a:avLst/>
                </a:prstGeom>
                <a:grpFill/>
                <a:ln w="9525">
                  <a:noFill/>
                  <a:miter lim="800000"/>
                  <a:headEnd/>
                  <a:tailEnd/>
                </a:ln>
              </p:spPr>
              <p:txBody>
                <a:bodyPr wrap="none" lIns="0" tIns="0" rIns="0" bIns="0">
                  <a:spAutoFit/>
                </a:bodyPr>
                <a:lstStyle/>
                <a:p>
                  <a:pPr defTabSz="457200">
                    <a:spcBef>
                      <a:spcPct val="50000"/>
                    </a:spcBef>
                    <a:defRPr/>
                  </a:pPr>
                  <a:r>
                    <a:rPr lang="en-US" sz="600" kern="0" dirty="0">
                      <a:solidFill>
                        <a:srgbClr val="002060"/>
                      </a:solidFill>
                      <a:latin typeface="+mj-lt"/>
                    </a:rPr>
                    <a:t>Madagascar</a:t>
                  </a:r>
                </a:p>
              </p:txBody>
            </p:sp>
            <p:sp>
              <p:nvSpPr>
                <p:cNvPr id="114" name="Rectangle 1355"/>
                <p:cNvSpPr>
                  <a:spLocks noChangeArrowheads="1"/>
                </p:cNvSpPr>
                <p:nvPr/>
              </p:nvSpPr>
              <p:spPr bwMode="gray">
                <a:xfrm>
                  <a:off x="4758887" y="5498106"/>
                  <a:ext cx="214788" cy="60681"/>
                </a:xfrm>
                <a:prstGeom prst="rect">
                  <a:avLst/>
                </a:prstGeom>
                <a:grpFill/>
                <a:ln w="9525">
                  <a:noFill/>
                  <a:miter lim="800000"/>
                  <a:headEnd/>
                  <a:tailEnd/>
                </a:ln>
              </p:spPr>
              <p:txBody>
                <a:bodyPr wrap="none" lIns="0" tIns="0" rIns="0" bIns="0">
                  <a:spAutoFit/>
                </a:bodyPr>
                <a:lstStyle/>
                <a:p>
                  <a:pPr defTabSz="457200">
                    <a:spcBef>
                      <a:spcPct val="50000"/>
                    </a:spcBef>
                    <a:defRPr/>
                  </a:pPr>
                  <a:r>
                    <a:rPr lang="en-US" sz="600" kern="0" dirty="0">
                      <a:solidFill>
                        <a:srgbClr val="002060"/>
                      </a:solidFill>
                      <a:latin typeface="+mj-lt"/>
                    </a:rPr>
                    <a:t>Botswana</a:t>
                  </a:r>
                </a:p>
              </p:txBody>
            </p:sp>
            <p:sp>
              <p:nvSpPr>
                <p:cNvPr id="115" name="Rectangle 1356"/>
                <p:cNvSpPr>
                  <a:spLocks noChangeArrowheads="1"/>
                </p:cNvSpPr>
                <p:nvPr/>
              </p:nvSpPr>
              <p:spPr bwMode="gray">
                <a:xfrm>
                  <a:off x="4953622" y="4908609"/>
                  <a:ext cx="163117" cy="60681"/>
                </a:xfrm>
                <a:prstGeom prst="rect">
                  <a:avLst/>
                </a:prstGeom>
                <a:grpFill/>
                <a:ln w="9525">
                  <a:noFill/>
                  <a:miter lim="800000"/>
                  <a:headEnd/>
                  <a:tailEnd/>
                </a:ln>
              </p:spPr>
              <p:txBody>
                <a:bodyPr wrap="none" lIns="0" tIns="0" rIns="0" bIns="0">
                  <a:spAutoFit/>
                </a:bodyPr>
                <a:lstStyle/>
                <a:p>
                  <a:pPr defTabSz="457200">
                    <a:spcBef>
                      <a:spcPct val="50000"/>
                    </a:spcBef>
                    <a:defRPr/>
                  </a:pPr>
                  <a:r>
                    <a:rPr lang="en-US" sz="600" kern="0" dirty="0">
                      <a:solidFill>
                        <a:srgbClr val="002060"/>
                      </a:solidFill>
                      <a:latin typeface="+mj-lt"/>
                    </a:rPr>
                    <a:t>Zambia</a:t>
                  </a:r>
                </a:p>
              </p:txBody>
            </p:sp>
            <p:sp>
              <p:nvSpPr>
                <p:cNvPr id="116" name="Rectangle 1358"/>
                <p:cNvSpPr>
                  <a:spLocks noChangeArrowheads="1"/>
                </p:cNvSpPr>
                <p:nvPr/>
              </p:nvSpPr>
              <p:spPr bwMode="gray">
                <a:xfrm>
                  <a:off x="5518829" y="6035023"/>
                  <a:ext cx="223906" cy="60681"/>
                </a:xfrm>
                <a:prstGeom prst="rect">
                  <a:avLst/>
                </a:prstGeom>
                <a:noFill/>
                <a:ln w="9525">
                  <a:noFill/>
                  <a:miter lim="800000"/>
                  <a:headEnd/>
                  <a:tailEnd/>
                </a:ln>
              </p:spPr>
              <p:txBody>
                <a:bodyPr wrap="none" lIns="0" tIns="0" rIns="0" bIns="0">
                  <a:spAutoFit/>
                </a:bodyPr>
                <a:lstStyle/>
                <a:p>
                  <a:pPr defTabSz="457200">
                    <a:spcBef>
                      <a:spcPct val="50000"/>
                    </a:spcBef>
                    <a:defRPr/>
                  </a:pPr>
                  <a:r>
                    <a:rPr lang="en-US" sz="600" kern="0" dirty="0">
                      <a:solidFill>
                        <a:srgbClr val="002060"/>
                      </a:solidFill>
                      <a:latin typeface="+mj-lt"/>
                    </a:rPr>
                    <a:t>Swaziland</a:t>
                  </a:r>
                </a:p>
              </p:txBody>
            </p:sp>
            <p:sp>
              <p:nvSpPr>
                <p:cNvPr id="117" name="Rectangle 1359"/>
                <p:cNvSpPr>
                  <a:spLocks noChangeArrowheads="1"/>
                </p:cNvSpPr>
                <p:nvPr/>
              </p:nvSpPr>
              <p:spPr bwMode="gray">
                <a:xfrm>
                  <a:off x="5405363" y="6237134"/>
                  <a:ext cx="174262" cy="60681"/>
                </a:xfrm>
                <a:prstGeom prst="rect">
                  <a:avLst/>
                </a:prstGeom>
                <a:noFill/>
                <a:ln w="9525">
                  <a:noFill/>
                  <a:miter lim="800000"/>
                  <a:headEnd/>
                  <a:tailEnd/>
                </a:ln>
              </p:spPr>
              <p:txBody>
                <a:bodyPr wrap="none" lIns="0" tIns="0" rIns="0" bIns="0">
                  <a:spAutoFit/>
                </a:bodyPr>
                <a:lstStyle/>
                <a:p>
                  <a:pPr defTabSz="457200">
                    <a:spcBef>
                      <a:spcPct val="50000"/>
                    </a:spcBef>
                    <a:defRPr/>
                  </a:pPr>
                  <a:r>
                    <a:rPr lang="en-US" sz="600" kern="0" dirty="0">
                      <a:solidFill>
                        <a:srgbClr val="002060"/>
                      </a:solidFill>
                      <a:latin typeface="+mj-lt"/>
                    </a:rPr>
                    <a:t>Lesotho</a:t>
                  </a:r>
                </a:p>
              </p:txBody>
            </p:sp>
            <p:sp>
              <p:nvSpPr>
                <p:cNvPr id="118" name="Rectangle 1360"/>
                <p:cNvSpPr>
                  <a:spLocks noChangeArrowheads="1"/>
                </p:cNvSpPr>
                <p:nvPr/>
              </p:nvSpPr>
              <p:spPr bwMode="gray">
                <a:xfrm>
                  <a:off x="5646456" y="4585420"/>
                  <a:ext cx="152986" cy="60681"/>
                </a:xfrm>
                <a:prstGeom prst="rect">
                  <a:avLst/>
                </a:prstGeom>
                <a:noFill/>
                <a:ln w="9525">
                  <a:noFill/>
                  <a:miter lim="800000"/>
                  <a:headEnd/>
                  <a:tailEnd/>
                </a:ln>
              </p:spPr>
              <p:txBody>
                <a:bodyPr wrap="none" lIns="0" tIns="0" rIns="0" bIns="0">
                  <a:spAutoFit/>
                </a:bodyPr>
                <a:lstStyle/>
                <a:p>
                  <a:pPr defTabSz="457200">
                    <a:spcBef>
                      <a:spcPct val="50000"/>
                    </a:spcBef>
                    <a:defRPr/>
                  </a:pPr>
                  <a:r>
                    <a:rPr lang="en-US" sz="600" kern="0" dirty="0">
                      <a:solidFill>
                        <a:srgbClr val="002060"/>
                      </a:solidFill>
                      <a:latin typeface="+mj-lt"/>
                    </a:rPr>
                    <a:t>Malawi</a:t>
                  </a:r>
                </a:p>
              </p:txBody>
            </p:sp>
            <p:sp>
              <p:nvSpPr>
                <p:cNvPr id="119" name="Rectangle 1376"/>
                <p:cNvSpPr>
                  <a:spLocks noChangeArrowheads="1"/>
                </p:cNvSpPr>
                <p:nvPr/>
              </p:nvSpPr>
              <p:spPr bwMode="gray">
                <a:xfrm>
                  <a:off x="5553662" y="5165964"/>
                  <a:ext cx="280642" cy="60681"/>
                </a:xfrm>
                <a:prstGeom prst="rect">
                  <a:avLst/>
                </a:prstGeom>
                <a:grpFill/>
                <a:ln w="9525">
                  <a:noFill/>
                  <a:miter lim="800000"/>
                  <a:headEnd/>
                  <a:tailEnd/>
                </a:ln>
              </p:spPr>
              <p:txBody>
                <a:bodyPr wrap="none" lIns="0" tIns="0" rIns="0" bIns="0">
                  <a:spAutoFit/>
                </a:bodyPr>
                <a:lstStyle/>
                <a:p>
                  <a:pPr defTabSz="457200">
                    <a:spcBef>
                      <a:spcPct val="50000"/>
                    </a:spcBef>
                    <a:defRPr/>
                  </a:pPr>
                  <a:r>
                    <a:rPr lang="en-US" sz="600" kern="0" dirty="0">
                      <a:solidFill>
                        <a:srgbClr val="002060"/>
                      </a:solidFill>
                      <a:latin typeface="+mj-lt"/>
                    </a:rPr>
                    <a:t>Mozambique</a:t>
                  </a:r>
                </a:p>
              </p:txBody>
            </p:sp>
          </p:grpSp>
        </p:grpSp>
        <p:pic>
          <p:nvPicPr>
            <p:cNvPr id="1028" name="Picture 4" descr="C:\Users\LPFEIF~1\AppData\Local\Temp\SNAGHTML3bb5e66.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695622" y="3721422"/>
              <a:ext cx="722447" cy="500062"/>
            </a:xfrm>
            <a:prstGeom prst="rect">
              <a:avLst/>
            </a:prstGeom>
            <a:noFill/>
            <a:extLst>
              <a:ext uri="{909E8E84-426E-40DD-AFC4-6F175D3DCCD1}">
                <a14:hiddenFill xmlns:a14="http://schemas.microsoft.com/office/drawing/2010/main">
                  <a:solidFill>
                    <a:srgbClr val="FFFFFF"/>
                  </a:solidFill>
                </a14:hiddenFill>
              </a:ext>
            </a:extLst>
          </p:spPr>
        </p:pic>
        <p:pic>
          <p:nvPicPr>
            <p:cNvPr id="1030" name="Picture 6" descr="C:\Users\LPFEIF~1\AppData\Local\Temp\SNAGHTML3bf5134.PN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247699" y="2379135"/>
              <a:ext cx="447923" cy="450027"/>
            </a:xfrm>
            <a:prstGeom prst="rect">
              <a:avLst/>
            </a:prstGeom>
            <a:noFill/>
            <a:extLst>
              <a:ext uri="{909E8E84-426E-40DD-AFC4-6F175D3DCCD1}">
                <a14:hiddenFill xmlns:a14="http://schemas.microsoft.com/office/drawing/2010/main">
                  <a:solidFill>
                    <a:srgbClr val="FFFFFF"/>
                  </a:solidFill>
                </a14:hiddenFill>
              </a:ext>
            </a:extLst>
          </p:spPr>
        </p:pic>
        <p:pic>
          <p:nvPicPr>
            <p:cNvPr id="1032" name="Picture 8" descr="C:\Users\LPFEIF~1\AppData\Local\Temp\SNAGHTML3c1a68e.PN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197956" y="3140895"/>
              <a:ext cx="475835" cy="339333"/>
            </a:xfrm>
            <a:prstGeom prst="rect">
              <a:avLst/>
            </a:prstGeom>
            <a:noFill/>
            <a:extLst>
              <a:ext uri="{909E8E84-426E-40DD-AFC4-6F175D3DCCD1}">
                <a14:hiddenFill xmlns:a14="http://schemas.microsoft.com/office/drawing/2010/main">
                  <a:solidFill>
                    <a:srgbClr val="FFFFFF"/>
                  </a:solidFill>
                </a14:hiddenFill>
              </a:ext>
            </a:extLst>
          </p:spPr>
        </p:pic>
        <p:pic>
          <p:nvPicPr>
            <p:cNvPr id="1034" name="Picture 10" descr="C:\Users\LPFEIF~1\AppData\Local\Temp\SNAGHTML3c8361f.PNG"/>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521669" y="2464858"/>
              <a:ext cx="233306" cy="371735"/>
            </a:xfrm>
            <a:prstGeom prst="rect">
              <a:avLst/>
            </a:prstGeom>
            <a:noFill/>
            <a:extLst>
              <a:ext uri="{909E8E84-426E-40DD-AFC4-6F175D3DCCD1}">
                <a14:hiddenFill xmlns:a14="http://schemas.microsoft.com/office/drawing/2010/main">
                  <a:solidFill>
                    <a:srgbClr val="FFFFFF"/>
                  </a:solidFill>
                </a14:hiddenFill>
              </a:ext>
            </a:extLst>
          </p:spPr>
        </p:pic>
        <p:pic>
          <p:nvPicPr>
            <p:cNvPr id="121" name="Picture 2" descr="C:\Users\LPFEIF~1\AppData\Local\Temp\SNAGHTML3c60e9b.PNG"/>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6046389" y="2626248"/>
              <a:ext cx="396746" cy="396746"/>
            </a:xfrm>
            <a:prstGeom prst="rect">
              <a:avLst/>
            </a:prstGeom>
            <a:noFill/>
            <a:ln>
              <a:noFill/>
            </a:ln>
            <a:extLst>
              <a:ext uri="{909E8E84-426E-40DD-AFC4-6F175D3DCCD1}">
                <a14:hiddenFill xmlns:a14="http://schemas.microsoft.com/office/drawing/2010/main">
                  <a:solidFill>
                    <a:srgbClr val="FFFFFF"/>
                  </a:solidFill>
                </a14:hiddenFill>
              </a:ext>
            </a:extLst>
          </p:spPr>
        </p:pic>
        <p:pic>
          <p:nvPicPr>
            <p:cNvPr id="1036" name="Picture 12" descr="C:\Users\LPFEIF~1\AppData\Local\Temp\SNAGHTML3c9740d.PNG"/>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4609015" y="3246410"/>
              <a:ext cx="257131" cy="415745"/>
            </a:xfrm>
            <a:prstGeom prst="rect">
              <a:avLst/>
            </a:prstGeom>
            <a:noFill/>
            <a:extLst>
              <a:ext uri="{909E8E84-426E-40DD-AFC4-6F175D3DCCD1}">
                <a14:hiddenFill xmlns:a14="http://schemas.microsoft.com/office/drawing/2010/main">
                  <a:solidFill>
                    <a:srgbClr val="FFFFFF"/>
                  </a:solidFill>
                </a14:hiddenFill>
              </a:ext>
            </a:extLst>
          </p:spPr>
        </p:pic>
        <p:pic>
          <p:nvPicPr>
            <p:cNvPr id="1038" name="Picture 14" descr="C:\Users\LPFEIF~1\AppData\Local\Temp\SNAGHTML3cb123d.PNG"/>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4715943" y="1915776"/>
              <a:ext cx="372244" cy="474647"/>
            </a:xfrm>
            <a:prstGeom prst="rect">
              <a:avLst/>
            </a:prstGeom>
            <a:noFill/>
            <a:extLst>
              <a:ext uri="{909E8E84-426E-40DD-AFC4-6F175D3DCCD1}">
                <a14:hiddenFill xmlns:a14="http://schemas.microsoft.com/office/drawing/2010/main">
                  <a:solidFill>
                    <a:srgbClr val="FFFFFF"/>
                  </a:solidFill>
                </a14:hiddenFill>
              </a:ext>
            </a:extLst>
          </p:spPr>
        </p:pic>
      </p:grpSp>
    </p:spTree>
    <p:extLst>
      <p:ext uri="{BB962C8B-B14F-4D97-AF65-F5344CB8AC3E}">
        <p14:creationId xmlns:p14="http://schemas.microsoft.com/office/powerpoint/2010/main" val="453829050"/>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5FA030C1-F05F-495F-BADE-5EB85A4AE495}"/>
              </a:ext>
            </a:extLst>
          </p:cNvPr>
          <p:cNvSpPr>
            <a:spLocks noGrp="1"/>
          </p:cNvSpPr>
          <p:nvPr>
            <p:ph type="title"/>
          </p:nvPr>
        </p:nvSpPr>
        <p:spPr/>
        <p:txBody>
          <a:bodyPr/>
          <a:lstStyle/>
          <a:p>
            <a:r>
              <a:rPr lang="en-US" dirty="0"/>
              <a:t>SAEP OVERVIEW</a:t>
            </a:r>
          </a:p>
        </p:txBody>
      </p:sp>
      <p:sp>
        <p:nvSpPr>
          <p:cNvPr id="5" name="Isosceles Triangle 4">
            <a:extLst>
              <a:ext uri="{FF2B5EF4-FFF2-40B4-BE49-F238E27FC236}">
                <a16:creationId xmlns:a16="http://schemas.microsoft.com/office/drawing/2014/main" id="{048DF969-6201-430A-B92D-0DE607631BC0}"/>
              </a:ext>
            </a:extLst>
          </p:cNvPr>
          <p:cNvSpPr/>
          <p:nvPr/>
        </p:nvSpPr>
        <p:spPr>
          <a:xfrm rot="10800000">
            <a:off x="560218" y="2370081"/>
            <a:ext cx="11071565" cy="297537"/>
          </a:xfrm>
          <a:prstGeom prst="triangle">
            <a:avLst/>
          </a:prstGeom>
          <a:solidFill>
            <a:srgbClr val="666666"/>
          </a:solidFill>
          <a:ln w="25400" cap="flat" cmpd="sng" algn="ctr">
            <a:noFill/>
            <a:prstDash val="solid"/>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600" b="0" i="0" u="none" strike="noStrike" kern="0" cap="none" spc="0" normalizeH="0" baseline="0" noProof="0" dirty="0">
              <a:ln>
                <a:noFill/>
              </a:ln>
              <a:solidFill>
                <a:srgbClr val="FFFFFF"/>
              </a:solidFill>
              <a:effectLst/>
              <a:uLnTx/>
              <a:uFillTx/>
              <a:latin typeface="Arial"/>
              <a:ea typeface="+mn-ea"/>
              <a:cs typeface="+mn-cs"/>
            </a:endParaRPr>
          </a:p>
        </p:txBody>
      </p:sp>
      <p:sp>
        <p:nvSpPr>
          <p:cNvPr id="7" name="Content Placeholder 2">
            <a:extLst>
              <a:ext uri="{FF2B5EF4-FFF2-40B4-BE49-F238E27FC236}">
                <a16:creationId xmlns:a16="http://schemas.microsoft.com/office/drawing/2014/main" id="{39B85A88-26E6-4CBD-B6CA-E8991C38BFC5}"/>
              </a:ext>
            </a:extLst>
          </p:cNvPr>
          <p:cNvSpPr txBox="1">
            <a:spLocks/>
          </p:cNvSpPr>
          <p:nvPr/>
        </p:nvSpPr>
        <p:spPr>
          <a:xfrm>
            <a:off x="501651" y="1019862"/>
            <a:ext cx="5355093" cy="1212839"/>
          </a:xfrm>
          <a:prstGeom prst="rect">
            <a:avLst/>
          </a:prstGeom>
          <a:ln w="38100">
            <a:solidFill>
              <a:srgbClr val="002A6C"/>
            </a:solidFill>
          </a:ln>
        </p:spPr>
        <p:txBody>
          <a:bodyPr vert="horz" lIns="91440" tIns="45720" rIns="91440" bIns="45720" rtlCol="0" anchor="ctr">
            <a:normAutofit/>
          </a:bodyPr>
          <a:lstStyle>
            <a:lvl1pPr marL="0" indent="0" algn="l" defTabSz="685800" rtl="0" eaLnBrk="1" latinLnBrk="0" hangingPunct="1">
              <a:lnSpc>
                <a:spcPct val="90000"/>
              </a:lnSpc>
              <a:spcBef>
                <a:spcPts val="750"/>
              </a:spcBef>
              <a:buFont typeface="Arial" panose="020B0604020202020204" pitchFamily="34" charset="0"/>
              <a:buNone/>
              <a:defRPr lang="en-US" sz="2000" kern="1200" dirty="0" smtClean="0">
                <a:solidFill>
                  <a:schemeClr val="tx1">
                    <a:lumMod val="65000"/>
                    <a:lumOff val="35000"/>
                  </a:schemeClr>
                </a:solidFill>
                <a:latin typeface="+mn-lt"/>
                <a:ea typeface="+mn-ea"/>
                <a:cs typeface="+mn-cs"/>
              </a:defRPr>
            </a:lvl1pPr>
            <a:lvl2pPr marL="688975" indent="-285750" algn="l" defTabSz="685800" rtl="0" eaLnBrk="1" latinLnBrk="0" hangingPunct="1">
              <a:lnSpc>
                <a:spcPct val="90000"/>
              </a:lnSpc>
              <a:spcBef>
                <a:spcPts val="375"/>
              </a:spcBef>
              <a:buFont typeface="Arial" panose="020B0604020202020204" pitchFamily="34" charset="0"/>
              <a:buChar char="-"/>
              <a:defRPr lang="en-US" sz="1800" kern="1200" dirty="0" smtClean="0">
                <a:solidFill>
                  <a:schemeClr val="tx1">
                    <a:lumMod val="65000"/>
                    <a:lumOff val="35000"/>
                  </a:schemeClr>
                </a:solidFill>
                <a:latin typeface="+mn-lt"/>
                <a:ea typeface="+mn-ea"/>
                <a:cs typeface="+mn-cs"/>
              </a:defRPr>
            </a:lvl2pPr>
            <a:lvl3pPr marL="401638" indent="-285750" algn="l" defTabSz="685800" rtl="0" eaLnBrk="1" latinLnBrk="0" hangingPunct="1">
              <a:lnSpc>
                <a:spcPct val="90000"/>
              </a:lnSpc>
              <a:spcBef>
                <a:spcPts val="375"/>
              </a:spcBef>
              <a:buFont typeface="Arial" panose="020B0604020202020204" pitchFamily="34" charset="0"/>
              <a:buChar char="-"/>
              <a:defRPr lang="en-US" sz="1500" kern="1200" dirty="0" smtClean="0">
                <a:solidFill>
                  <a:schemeClr val="tx1">
                    <a:lumMod val="65000"/>
                    <a:lumOff val="35000"/>
                  </a:schemeClr>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lumMod val="65000"/>
                    <a:lumOff val="35000"/>
                  </a:schemeClr>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lumMod val="65000"/>
                    <a:lumOff val="35000"/>
                  </a:schemeClr>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marL="0" marR="0" lvl="0" indent="0" algn="l" defTabSz="685800" rtl="0" eaLnBrk="1" fontAlgn="auto" latinLnBrk="0" hangingPunct="1">
              <a:lnSpc>
                <a:spcPct val="90000"/>
              </a:lnSpc>
              <a:spcBef>
                <a:spcPts val="750"/>
              </a:spcBef>
              <a:spcAft>
                <a:spcPts val="0"/>
              </a:spcAft>
              <a:buClrTx/>
              <a:buSzTx/>
              <a:buFont typeface="Arial" panose="020B0604020202020204" pitchFamily="34" charset="0"/>
              <a:buNone/>
              <a:tabLst/>
              <a:defRPr/>
            </a:pPr>
            <a:r>
              <a:rPr kumimoji="0" lang="en-US" sz="1400" b="0" i="0" u="none" strike="noStrike" kern="1200" cap="none" spc="0" normalizeH="0" baseline="0" noProof="0" dirty="0">
                <a:ln>
                  <a:noFill/>
                </a:ln>
                <a:solidFill>
                  <a:prstClr val="black"/>
                </a:solidFill>
                <a:effectLst/>
                <a:uLnTx/>
                <a:uFillTx/>
                <a:latin typeface="Arial"/>
                <a:ea typeface="+mn-ea"/>
                <a:cs typeface="+mn-cs"/>
              </a:rPr>
              <a:t>Increase investment in electricity supply and access in Southern Africa by strengthening the regional enabling environment and facilitating transactions.</a:t>
            </a:r>
          </a:p>
        </p:txBody>
      </p:sp>
      <p:sp>
        <p:nvSpPr>
          <p:cNvPr id="8" name="Title 1">
            <a:extLst>
              <a:ext uri="{FF2B5EF4-FFF2-40B4-BE49-F238E27FC236}">
                <a16:creationId xmlns:a16="http://schemas.microsoft.com/office/drawing/2014/main" id="{09B8D2E5-D693-4CD5-87F5-A39A426875F2}"/>
              </a:ext>
            </a:extLst>
          </p:cNvPr>
          <p:cNvSpPr txBox="1">
            <a:spLocks/>
          </p:cNvSpPr>
          <p:nvPr/>
        </p:nvSpPr>
        <p:spPr>
          <a:xfrm>
            <a:off x="790715" y="884655"/>
            <a:ext cx="1508761" cy="303346"/>
          </a:xfrm>
          <a:prstGeom prst="rect">
            <a:avLst/>
          </a:prstGeom>
          <a:solidFill>
            <a:srgbClr val="EAEAEA"/>
          </a:solidFill>
        </p:spPr>
        <p:txBody>
          <a:bodyPr vert="horz" lIns="91440" tIns="45720" rIns="91440" bIns="45720" rtlCol="0" anchor="ctr" anchorCtr="0">
            <a:noAutofit/>
          </a:bodyPr>
          <a:lstStyle>
            <a:lvl1pPr algn="l" defTabSz="685800" rtl="0" eaLnBrk="1" latinLnBrk="0" hangingPunct="1">
              <a:lnSpc>
                <a:spcPct val="90000"/>
              </a:lnSpc>
              <a:spcBef>
                <a:spcPct val="0"/>
              </a:spcBef>
              <a:buNone/>
              <a:defRPr sz="2800" kern="1200" cap="all" baseline="0">
                <a:solidFill>
                  <a:schemeClr val="accent2"/>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marL="0" marR="0" lvl="0" indent="0" algn="ctr" defTabSz="685800" rtl="0" eaLnBrk="1" fontAlgn="auto" latinLnBrk="0" hangingPunct="1">
              <a:lnSpc>
                <a:spcPct val="90000"/>
              </a:lnSpc>
              <a:spcBef>
                <a:spcPct val="0"/>
              </a:spcBef>
              <a:spcAft>
                <a:spcPts val="0"/>
              </a:spcAft>
              <a:buClrTx/>
              <a:buSzTx/>
              <a:buFontTx/>
              <a:buNone/>
              <a:tabLst/>
              <a:defRPr/>
            </a:pPr>
            <a:r>
              <a:rPr kumimoji="0" lang="en-US" sz="1400" b="1" i="0" u="none" strike="noStrike" kern="1200" cap="all" spc="0" normalizeH="0" baseline="0" noProof="0" dirty="0">
                <a:ln>
                  <a:noFill/>
                </a:ln>
                <a:solidFill>
                  <a:prstClr val="black"/>
                </a:solidFill>
                <a:effectLst/>
                <a:uLnTx/>
                <a:uFillTx/>
                <a:latin typeface="Arial"/>
                <a:ea typeface="+mj-ea"/>
                <a:cs typeface="+mj-cs"/>
              </a:rPr>
              <a:t>Objective</a:t>
            </a:r>
          </a:p>
        </p:txBody>
      </p:sp>
      <p:sp>
        <p:nvSpPr>
          <p:cNvPr id="9" name="Content Placeholder 2">
            <a:extLst>
              <a:ext uri="{FF2B5EF4-FFF2-40B4-BE49-F238E27FC236}">
                <a16:creationId xmlns:a16="http://schemas.microsoft.com/office/drawing/2014/main" id="{2B5DD7F2-01BE-4656-9395-9CA5DD7C6B36}"/>
              </a:ext>
            </a:extLst>
          </p:cNvPr>
          <p:cNvSpPr txBox="1">
            <a:spLocks/>
          </p:cNvSpPr>
          <p:nvPr/>
        </p:nvSpPr>
        <p:spPr>
          <a:xfrm>
            <a:off x="6335257" y="1013745"/>
            <a:ext cx="5355093" cy="1212839"/>
          </a:xfrm>
          <a:prstGeom prst="rect">
            <a:avLst/>
          </a:prstGeom>
          <a:ln w="38100">
            <a:solidFill>
              <a:srgbClr val="002A6C"/>
            </a:solidFill>
          </a:ln>
        </p:spPr>
        <p:txBody>
          <a:bodyPr vert="horz" lIns="91440" tIns="45720" rIns="91440" bIns="45720" rtlCol="0" anchor="ctr">
            <a:normAutofit/>
          </a:bodyPr>
          <a:lstStyle>
            <a:lvl1pPr marL="0" indent="0" algn="l" defTabSz="685800" rtl="0" eaLnBrk="1" latinLnBrk="0" hangingPunct="1">
              <a:lnSpc>
                <a:spcPct val="90000"/>
              </a:lnSpc>
              <a:spcBef>
                <a:spcPts val="750"/>
              </a:spcBef>
              <a:buFont typeface="Arial" panose="020B0604020202020204" pitchFamily="34" charset="0"/>
              <a:buNone/>
              <a:defRPr lang="en-US" sz="2000" kern="1200" dirty="0" smtClean="0">
                <a:solidFill>
                  <a:schemeClr val="tx1">
                    <a:lumMod val="65000"/>
                    <a:lumOff val="35000"/>
                  </a:schemeClr>
                </a:solidFill>
                <a:latin typeface="+mn-lt"/>
                <a:ea typeface="+mn-ea"/>
                <a:cs typeface="+mn-cs"/>
              </a:defRPr>
            </a:lvl1pPr>
            <a:lvl2pPr marL="688975" indent="-285750" algn="l" defTabSz="685800" rtl="0" eaLnBrk="1" latinLnBrk="0" hangingPunct="1">
              <a:lnSpc>
                <a:spcPct val="90000"/>
              </a:lnSpc>
              <a:spcBef>
                <a:spcPts val="375"/>
              </a:spcBef>
              <a:buFont typeface="Arial" panose="020B0604020202020204" pitchFamily="34" charset="0"/>
              <a:buChar char="-"/>
              <a:defRPr lang="en-US" sz="1800" kern="1200" dirty="0" smtClean="0">
                <a:solidFill>
                  <a:schemeClr val="tx1">
                    <a:lumMod val="65000"/>
                    <a:lumOff val="35000"/>
                  </a:schemeClr>
                </a:solidFill>
                <a:latin typeface="+mn-lt"/>
                <a:ea typeface="+mn-ea"/>
                <a:cs typeface="+mn-cs"/>
              </a:defRPr>
            </a:lvl2pPr>
            <a:lvl3pPr marL="401638" indent="-285750" algn="l" defTabSz="685800" rtl="0" eaLnBrk="1" latinLnBrk="0" hangingPunct="1">
              <a:lnSpc>
                <a:spcPct val="90000"/>
              </a:lnSpc>
              <a:spcBef>
                <a:spcPts val="375"/>
              </a:spcBef>
              <a:buFont typeface="Arial" panose="020B0604020202020204" pitchFamily="34" charset="0"/>
              <a:buChar char="-"/>
              <a:defRPr lang="en-US" sz="1500" kern="1200" dirty="0" smtClean="0">
                <a:solidFill>
                  <a:schemeClr val="tx1">
                    <a:lumMod val="65000"/>
                    <a:lumOff val="35000"/>
                  </a:schemeClr>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lumMod val="65000"/>
                    <a:lumOff val="35000"/>
                  </a:schemeClr>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lumMod val="65000"/>
                    <a:lumOff val="35000"/>
                  </a:schemeClr>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marL="227013" marR="0" lvl="0" indent="-227013" algn="l" defTabSz="685800" rtl="0" eaLnBrk="1" fontAlgn="auto" latinLnBrk="0" hangingPunct="1">
              <a:lnSpc>
                <a:spcPct val="100000"/>
              </a:lnSpc>
              <a:spcBef>
                <a:spcPts val="0"/>
              </a:spcBef>
              <a:spcAft>
                <a:spcPts val="300"/>
              </a:spcAft>
              <a:buClrTx/>
              <a:buSzTx/>
              <a:buFont typeface="Arial" panose="020B0604020202020204" pitchFamily="34" charset="0"/>
              <a:buAutoNum type="arabicPeriod"/>
              <a:tabLst/>
              <a:defRPr/>
            </a:pPr>
            <a:r>
              <a:rPr kumimoji="0" lang="en-US" sz="1400" b="0" i="0" u="none" strike="noStrike" kern="1200" cap="none" spc="0" normalizeH="0" baseline="0" noProof="0">
                <a:ln>
                  <a:noFill/>
                </a:ln>
                <a:solidFill>
                  <a:prstClr val="black"/>
                </a:solidFill>
                <a:effectLst/>
                <a:uLnTx/>
                <a:uFillTx/>
                <a:latin typeface="Arial"/>
                <a:ea typeface="+mn-ea"/>
                <a:cs typeface="+mn-cs"/>
              </a:rPr>
              <a:t>Generate 3000 MWs</a:t>
            </a:r>
          </a:p>
          <a:p>
            <a:pPr marL="227013" marR="0" lvl="0" indent="-227013" algn="l" defTabSz="685800" rtl="0" eaLnBrk="1" fontAlgn="auto" latinLnBrk="0" hangingPunct="1">
              <a:lnSpc>
                <a:spcPct val="100000"/>
              </a:lnSpc>
              <a:spcBef>
                <a:spcPts val="0"/>
              </a:spcBef>
              <a:spcAft>
                <a:spcPts val="300"/>
              </a:spcAft>
              <a:buClrTx/>
              <a:buSzTx/>
              <a:buFont typeface="Arial" panose="020B0604020202020204" pitchFamily="34" charset="0"/>
              <a:buAutoNum type="arabicPeriod"/>
              <a:tabLst/>
              <a:defRPr/>
            </a:pPr>
            <a:r>
              <a:rPr kumimoji="0" lang="en-US" sz="1400" b="0" i="0" u="none" strike="noStrike" kern="1200" cap="none" spc="0" normalizeH="0" baseline="0" noProof="0">
                <a:ln>
                  <a:noFill/>
                </a:ln>
                <a:solidFill>
                  <a:prstClr val="black"/>
                </a:solidFill>
                <a:effectLst/>
                <a:uLnTx/>
                <a:uFillTx/>
                <a:latin typeface="Arial"/>
                <a:ea typeface="+mn-ea"/>
                <a:cs typeface="+mn-cs"/>
              </a:rPr>
              <a:t>Develop 1000 MW transmission capacity</a:t>
            </a:r>
          </a:p>
          <a:p>
            <a:pPr marL="227013" marR="0" lvl="0" indent="-227013" algn="l" defTabSz="685800" rtl="0" eaLnBrk="1" fontAlgn="auto" latinLnBrk="0" hangingPunct="1">
              <a:lnSpc>
                <a:spcPct val="100000"/>
              </a:lnSpc>
              <a:spcBef>
                <a:spcPts val="0"/>
              </a:spcBef>
              <a:spcAft>
                <a:spcPts val="300"/>
              </a:spcAft>
              <a:buClrTx/>
              <a:buSzTx/>
              <a:buFont typeface="Arial" panose="020B0604020202020204" pitchFamily="34" charset="0"/>
              <a:buAutoNum type="arabicPeriod"/>
              <a:tabLst/>
              <a:defRPr/>
            </a:pPr>
            <a:r>
              <a:rPr kumimoji="0" lang="en-US" sz="1400" b="0" i="0" u="none" strike="noStrike" kern="1200" cap="none" spc="0" normalizeH="0" baseline="0" noProof="0">
                <a:ln>
                  <a:noFill/>
                </a:ln>
                <a:solidFill>
                  <a:prstClr val="black"/>
                </a:solidFill>
                <a:effectLst/>
                <a:uLnTx/>
                <a:uFillTx/>
                <a:latin typeface="Arial"/>
                <a:ea typeface="+mn-ea"/>
                <a:cs typeface="+mn-cs"/>
              </a:rPr>
              <a:t>Create 3 million new connections</a:t>
            </a:r>
          </a:p>
        </p:txBody>
      </p:sp>
      <p:sp>
        <p:nvSpPr>
          <p:cNvPr id="10" name="Title 1">
            <a:extLst>
              <a:ext uri="{FF2B5EF4-FFF2-40B4-BE49-F238E27FC236}">
                <a16:creationId xmlns:a16="http://schemas.microsoft.com/office/drawing/2014/main" id="{0144F87E-7DB7-4C2B-810B-CE44ADBBD99E}"/>
              </a:ext>
            </a:extLst>
          </p:cNvPr>
          <p:cNvSpPr txBox="1">
            <a:spLocks/>
          </p:cNvSpPr>
          <p:nvPr/>
        </p:nvSpPr>
        <p:spPr>
          <a:xfrm>
            <a:off x="6579748" y="884655"/>
            <a:ext cx="1005841" cy="271031"/>
          </a:xfrm>
          <a:prstGeom prst="rect">
            <a:avLst/>
          </a:prstGeom>
          <a:solidFill>
            <a:srgbClr val="EAEAEA"/>
          </a:solidFill>
        </p:spPr>
        <p:txBody>
          <a:bodyPr vert="horz" lIns="91440" tIns="45720" rIns="91440" bIns="45720" rtlCol="0" anchor="ctr" anchorCtr="0">
            <a:noAutofit/>
          </a:bodyPr>
          <a:lstStyle>
            <a:lvl1pPr algn="l" defTabSz="685800" rtl="0" eaLnBrk="1" latinLnBrk="0" hangingPunct="1">
              <a:lnSpc>
                <a:spcPct val="90000"/>
              </a:lnSpc>
              <a:spcBef>
                <a:spcPct val="0"/>
              </a:spcBef>
              <a:buNone/>
              <a:defRPr sz="2800" kern="1200" cap="all" baseline="0">
                <a:solidFill>
                  <a:schemeClr val="accent2"/>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marL="0" marR="0" lvl="0" indent="0" algn="ctr" defTabSz="685800" rtl="0" eaLnBrk="1" fontAlgn="auto" latinLnBrk="0" hangingPunct="1">
              <a:lnSpc>
                <a:spcPct val="90000"/>
              </a:lnSpc>
              <a:spcBef>
                <a:spcPct val="0"/>
              </a:spcBef>
              <a:spcAft>
                <a:spcPts val="0"/>
              </a:spcAft>
              <a:buClrTx/>
              <a:buSzTx/>
              <a:buFontTx/>
              <a:buNone/>
              <a:tabLst/>
              <a:defRPr/>
            </a:pPr>
            <a:r>
              <a:rPr kumimoji="0" lang="en-US" sz="1400" b="1" i="0" u="none" strike="noStrike" kern="1200" cap="all" spc="0" normalizeH="0" baseline="0" noProof="0" dirty="0">
                <a:ln>
                  <a:noFill/>
                </a:ln>
                <a:solidFill>
                  <a:prstClr val="black"/>
                </a:solidFill>
                <a:effectLst/>
                <a:uLnTx/>
                <a:uFillTx/>
                <a:latin typeface="Arial"/>
                <a:ea typeface="+mj-ea"/>
                <a:cs typeface="+mj-cs"/>
              </a:rPr>
              <a:t>Goals</a:t>
            </a:r>
          </a:p>
        </p:txBody>
      </p:sp>
      <p:sp>
        <p:nvSpPr>
          <p:cNvPr id="11" name="Title 1">
            <a:extLst>
              <a:ext uri="{FF2B5EF4-FFF2-40B4-BE49-F238E27FC236}">
                <a16:creationId xmlns:a16="http://schemas.microsoft.com/office/drawing/2014/main" id="{BFB5C4A1-4F48-4B74-80CC-DA7BA30BC9E6}"/>
              </a:ext>
            </a:extLst>
          </p:cNvPr>
          <p:cNvSpPr txBox="1">
            <a:spLocks/>
          </p:cNvSpPr>
          <p:nvPr/>
        </p:nvSpPr>
        <p:spPr>
          <a:xfrm>
            <a:off x="501651" y="2661502"/>
            <a:ext cx="4514221" cy="452734"/>
          </a:xfrm>
          <a:prstGeom prst="rect">
            <a:avLst/>
          </a:prstGeom>
          <a:noFill/>
        </p:spPr>
        <p:txBody>
          <a:bodyPr vert="horz" lIns="91440" tIns="45720" rIns="91440" bIns="45720" rtlCol="0" anchor="ctr" anchorCtr="0">
            <a:noAutofit/>
          </a:bodyPr>
          <a:lstStyle>
            <a:lvl1pPr algn="l" defTabSz="685800" rtl="0" eaLnBrk="1" latinLnBrk="0" hangingPunct="1">
              <a:lnSpc>
                <a:spcPct val="90000"/>
              </a:lnSpc>
              <a:spcBef>
                <a:spcPct val="0"/>
              </a:spcBef>
              <a:buNone/>
              <a:defRPr sz="2800" kern="1200" cap="all" baseline="0">
                <a:solidFill>
                  <a:schemeClr val="accent2"/>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marL="0" marR="0" lvl="0" indent="0" algn="l" defTabSz="685800" rtl="0" eaLnBrk="1" fontAlgn="auto" latinLnBrk="0" hangingPunct="1">
              <a:lnSpc>
                <a:spcPct val="90000"/>
              </a:lnSpc>
              <a:spcBef>
                <a:spcPct val="0"/>
              </a:spcBef>
              <a:spcAft>
                <a:spcPts val="0"/>
              </a:spcAft>
              <a:buClrTx/>
              <a:buSzTx/>
              <a:buFontTx/>
              <a:buNone/>
              <a:tabLst/>
              <a:defRPr/>
            </a:pPr>
            <a:r>
              <a:rPr kumimoji="0" lang="en-US" sz="1400" b="1" i="0" u="none" strike="noStrike" kern="1200" cap="all" spc="0" normalizeH="0" baseline="0" noProof="0" dirty="0">
                <a:ln>
                  <a:noFill/>
                </a:ln>
                <a:solidFill>
                  <a:prstClr val="black"/>
                </a:solidFill>
                <a:effectLst/>
                <a:uLnTx/>
                <a:uFillTx/>
                <a:latin typeface="Arial"/>
                <a:ea typeface="+mj-ea"/>
                <a:cs typeface="+mj-cs"/>
              </a:rPr>
              <a:t>Program Outcomes / task areas</a:t>
            </a:r>
          </a:p>
        </p:txBody>
      </p:sp>
      <p:sp>
        <p:nvSpPr>
          <p:cNvPr id="12" name="Rectangle 11">
            <a:extLst>
              <a:ext uri="{FF2B5EF4-FFF2-40B4-BE49-F238E27FC236}">
                <a16:creationId xmlns:a16="http://schemas.microsoft.com/office/drawing/2014/main" id="{AA7DBFEE-DF46-4DB2-8F53-42A5F6D101F3}"/>
              </a:ext>
            </a:extLst>
          </p:cNvPr>
          <p:cNvSpPr/>
          <p:nvPr/>
        </p:nvSpPr>
        <p:spPr>
          <a:xfrm>
            <a:off x="1276754" y="3236689"/>
            <a:ext cx="7074393" cy="281099"/>
          </a:xfrm>
          <a:prstGeom prst="rect">
            <a:avLst/>
          </a:prstGeom>
          <a:noFill/>
          <a:ln w="19050" cap="flat" cmpd="sng" algn="ctr">
            <a:noFill/>
            <a:prstDash val="solid"/>
          </a:ln>
          <a:effectLst/>
        </p:spPr>
        <p:txBody>
          <a:bodyPr rtlCol="0" anchor="ctr"/>
          <a:lstStyle/>
          <a:p>
            <a:pPr marL="0" marR="0" lvl="1" indent="0" defTabSz="914400" eaLnBrk="1" fontAlgn="auto" latinLnBrk="0" hangingPunct="1">
              <a:lnSpc>
                <a:spcPts val="1600"/>
              </a:lnSpc>
              <a:spcBef>
                <a:spcPts val="0"/>
              </a:spcBef>
              <a:spcAft>
                <a:spcPts val="0"/>
              </a:spcAft>
              <a:buClrTx/>
              <a:buSzTx/>
              <a:buFontTx/>
              <a:buNone/>
              <a:tabLst/>
              <a:defRPr/>
            </a:pPr>
            <a:r>
              <a:rPr kumimoji="0" lang="en-US" sz="1400" b="1" i="0" u="none" strike="noStrike" kern="0" cap="none" spc="0" normalizeH="0" baseline="0" noProof="0" dirty="0">
                <a:ln>
                  <a:noFill/>
                </a:ln>
                <a:solidFill>
                  <a:prstClr val="black"/>
                </a:solidFill>
                <a:effectLst/>
                <a:uLnTx/>
                <a:uFillTx/>
                <a:latin typeface="Arial"/>
                <a:ea typeface="+mn-ea"/>
                <a:cs typeface="+mn-cs"/>
              </a:rPr>
              <a:t>Outcome 1:</a:t>
            </a:r>
            <a:r>
              <a:rPr kumimoji="0" lang="en-US" sz="1400" b="0" i="0" u="none" strike="noStrike" kern="0" cap="none" spc="0" normalizeH="0" baseline="0" noProof="0" dirty="0">
                <a:ln>
                  <a:noFill/>
                </a:ln>
                <a:solidFill>
                  <a:prstClr val="black"/>
                </a:solidFill>
                <a:effectLst/>
                <a:uLnTx/>
                <a:uFillTx/>
                <a:latin typeface="Arial"/>
                <a:ea typeface="+mn-ea"/>
                <a:cs typeface="+mn-cs"/>
              </a:rPr>
              <a:t> Improved Regulation, Planning and Procurement for Energy</a:t>
            </a:r>
          </a:p>
        </p:txBody>
      </p:sp>
      <p:sp>
        <p:nvSpPr>
          <p:cNvPr id="13" name="Freeform 350">
            <a:extLst>
              <a:ext uri="{FF2B5EF4-FFF2-40B4-BE49-F238E27FC236}">
                <a16:creationId xmlns:a16="http://schemas.microsoft.com/office/drawing/2014/main" id="{BD050B35-B7BC-4D5E-848D-386C3D78D2FD}"/>
              </a:ext>
            </a:extLst>
          </p:cNvPr>
          <p:cNvSpPr>
            <a:spLocks noEditPoints="1"/>
          </p:cNvSpPr>
          <p:nvPr/>
        </p:nvSpPr>
        <p:spPr bwMode="auto">
          <a:xfrm>
            <a:off x="576556" y="3099915"/>
            <a:ext cx="548640" cy="498764"/>
          </a:xfrm>
          <a:custGeom>
            <a:avLst/>
            <a:gdLst>
              <a:gd name="T0" fmla="*/ 256 w 512"/>
              <a:gd name="T1" fmla="*/ 21 h 512"/>
              <a:gd name="T2" fmla="*/ 490 w 512"/>
              <a:gd name="T3" fmla="*/ 256 h 512"/>
              <a:gd name="T4" fmla="*/ 256 w 512"/>
              <a:gd name="T5" fmla="*/ 490 h 512"/>
              <a:gd name="T6" fmla="*/ 21 w 512"/>
              <a:gd name="T7" fmla="*/ 256 h 512"/>
              <a:gd name="T8" fmla="*/ 256 w 512"/>
              <a:gd name="T9" fmla="*/ 21 h 512"/>
              <a:gd name="T10" fmla="*/ 256 w 512"/>
              <a:gd name="T11" fmla="*/ 0 h 512"/>
              <a:gd name="T12" fmla="*/ 0 w 512"/>
              <a:gd name="T13" fmla="*/ 256 h 512"/>
              <a:gd name="T14" fmla="*/ 256 w 512"/>
              <a:gd name="T15" fmla="*/ 512 h 512"/>
              <a:gd name="T16" fmla="*/ 512 w 512"/>
              <a:gd name="T17" fmla="*/ 256 h 512"/>
              <a:gd name="T18" fmla="*/ 256 w 512"/>
              <a:gd name="T19" fmla="*/ 0 h 51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512" h="512">
                <a:moveTo>
                  <a:pt x="256" y="21"/>
                </a:moveTo>
                <a:cubicBezTo>
                  <a:pt x="385" y="21"/>
                  <a:pt x="490" y="126"/>
                  <a:pt x="490" y="256"/>
                </a:cubicBezTo>
                <a:cubicBezTo>
                  <a:pt x="490" y="385"/>
                  <a:pt x="385" y="490"/>
                  <a:pt x="256" y="490"/>
                </a:cubicBezTo>
                <a:cubicBezTo>
                  <a:pt x="126" y="490"/>
                  <a:pt x="21" y="385"/>
                  <a:pt x="21" y="256"/>
                </a:cubicBezTo>
                <a:cubicBezTo>
                  <a:pt x="21" y="126"/>
                  <a:pt x="126" y="21"/>
                  <a:pt x="256" y="21"/>
                </a:cubicBezTo>
                <a:moveTo>
                  <a:pt x="256" y="0"/>
                </a:moveTo>
                <a:cubicBezTo>
                  <a:pt x="114" y="0"/>
                  <a:pt x="0" y="114"/>
                  <a:pt x="0" y="256"/>
                </a:cubicBezTo>
                <a:cubicBezTo>
                  <a:pt x="0" y="397"/>
                  <a:pt x="114" y="512"/>
                  <a:pt x="256" y="512"/>
                </a:cubicBezTo>
                <a:cubicBezTo>
                  <a:pt x="397" y="512"/>
                  <a:pt x="512" y="397"/>
                  <a:pt x="512" y="256"/>
                </a:cubicBezTo>
                <a:cubicBezTo>
                  <a:pt x="512" y="114"/>
                  <a:pt x="397" y="0"/>
                  <a:pt x="256" y="0"/>
                </a:cubicBezTo>
                <a:close/>
              </a:path>
            </a:pathLst>
          </a:custGeom>
          <a:solidFill>
            <a:srgbClr val="002A6C"/>
          </a:solidFill>
          <a:ln>
            <a:noFill/>
          </a:ln>
          <a:extLst>
            <a:ext uri="{91240B29-F687-4f45-9708-019B960494DF}">
              <a14:hiddenLine xmlns=""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GB" sz="1200" b="0" i="0" u="none" strike="noStrike" kern="0" cap="none" spc="0" normalizeH="0" baseline="0" noProof="0" dirty="0">
              <a:ln>
                <a:noFill/>
              </a:ln>
              <a:solidFill>
                <a:prstClr val="black"/>
              </a:solidFill>
              <a:effectLst/>
              <a:uLnTx/>
              <a:uFillTx/>
            </a:endParaRPr>
          </a:p>
        </p:txBody>
      </p:sp>
      <p:sp>
        <p:nvSpPr>
          <p:cNvPr id="14" name="Freeform 351">
            <a:extLst>
              <a:ext uri="{FF2B5EF4-FFF2-40B4-BE49-F238E27FC236}">
                <a16:creationId xmlns:a16="http://schemas.microsoft.com/office/drawing/2014/main" id="{C839F687-E337-41B6-B68B-197DE74CBB2D}"/>
              </a:ext>
            </a:extLst>
          </p:cNvPr>
          <p:cNvSpPr>
            <a:spLocks noEditPoints="1"/>
          </p:cNvSpPr>
          <p:nvPr/>
        </p:nvSpPr>
        <p:spPr bwMode="auto">
          <a:xfrm>
            <a:off x="689511" y="3192333"/>
            <a:ext cx="322729" cy="291924"/>
          </a:xfrm>
          <a:custGeom>
            <a:avLst/>
            <a:gdLst>
              <a:gd name="T0" fmla="*/ 59 w 301"/>
              <a:gd name="T1" fmla="*/ 163 h 299"/>
              <a:gd name="T2" fmla="*/ 2 w 301"/>
              <a:gd name="T3" fmla="*/ 218 h 299"/>
              <a:gd name="T4" fmla="*/ 12 w 301"/>
              <a:gd name="T5" fmla="*/ 289 h 299"/>
              <a:gd name="T6" fmla="*/ 108 w 301"/>
              <a:gd name="T7" fmla="*/ 299 h 299"/>
              <a:gd name="T8" fmla="*/ 119 w 301"/>
              <a:gd name="T9" fmla="*/ 225 h 299"/>
              <a:gd name="T10" fmla="*/ 125 w 301"/>
              <a:gd name="T11" fmla="*/ 206 h 299"/>
              <a:gd name="T12" fmla="*/ 65 w 301"/>
              <a:gd name="T13" fmla="*/ 185 h 299"/>
              <a:gd name="T14" fmla="*/ 42 w 301"/>
              <a:gd name="T15" fmla="*/ 203 h 299"/>
              <a:gd name="T16" fmla="*/ 97 w 301"/>
              <a:gd name="T17" fmla="*/ 278 h 299"/>
              <a:gd name="T18" fmla="*/ 76 w 301"/>
              <a:gd name="T19" fmla="*/ 257 h 299"/>
              <a:gd name="T20" fmla="*/ 55 w 301"/>
              <a:gd name="T21" fmla="*/ 257 h 299"/>
              <a:gd name="T22" fmla="*/ 33 w 301"/>
              <a:gd name="T23" fmla="*/ 278 h 299"/>
              <a:gd name="T24" fmla="*/ 97 w 301"/>
              <a:gd name="T25" fmla="*/ 225 h 299"/>
              <a:gd name="T26" fmla="*/ 296 w 301"/>
              <a:gd name="T27" fmla="*/ 206 h 299"/>
              <a:gd name="T28" fmla="*/ 229 w 301"/>
              <a:gd name="T29" fmla="*/ 163 h 299"/>
              <a:gd name="T30" fmla="*/ 173 w 301"/>
              <a:gd name="T31" fmla="*/ 218 h 299"/>
              <a:gd name="T32" fmla="*/ 183 w 301"/>
              <a:gd name="T33" fmla="*/ 289 h 299"/>
              <a:gd name="T34" fmla="*/ 279 w 301"/>
              <a:gd name="T35" fmla="*/ 299 h 299"/>
              <a:gd name="T36" fmla="*/ 289 w 301"/>
              <a:gd name="T37" fmla="*/ 225 h 299"/>
              <a:gd name="T38" fmla="*/ 296 w 301"/>
              <a:gd name="T39" fmla="*/ 206 h 299"/>
              <a:gd name="T40" fmla="*/ 259 w 301"/>
              <a:gd name="T41" fmla="*/ 203 h 299"/>
              <a:gd name="T42" fmla="*/ 236 w 301"/>
              <a:gd name="T43" fmla="*/ 185 h 299"/>
              <a:gd name="T44" fmla="*/ 247 w 301"/>
              <a:gd name="T45" fmla="*/ 278 h 299"/>
              <a:gd name="T46" fmla="*/ 236 w 301"/>
              <a:gd name="T47" fmla="*/ 246 h 299"/>
              <a:gd name="T48" fmla="*/ 225 w 301"/>
              <a:gd name="T49" fmla="*/ 278 h 299"/>
              <a:gd name="T50" fmla="*/ 204 w 301"/>
              <a:gd name="T51" fmla="*/ 225 h 299"/>
              <a:gd name="T52" fmla="*/ 268 w 301"/>
              <a:gd name="T53" fmla="*/ 278 h 299"/>
              <a:gd name="T54" fmla="*/ 204 w 301"/>
              <a:gd name="T55" fmla="*/ 65 h 299"/>
              <a:gd name="T56" fmla="*/ 211 w 301"/>
              <a:gd name="T57" fmla="*/ 46 h 299"/>
              <a:gd name="T58" fmla="*/ 144 w 301"/>
              <a:gd name="T59" fmla="*/ 3 h 299"/>
              <a:gd name="T60" fmla="*/ 87 w 301"/>
              <a:gd name="T61" fmla="*/ 58 h 299"/>
              <a:gd name="T62" fmla="*/ 97 w 301"/>
              <a:gd name="T63" fmla="*/ 129 h 299"/>
              <a:gd name="T64" fmla="*/ 193 w 301"/>
              <a:gd name="T65" fmla="*/ 139 h 299"/>
              <a:gd name="T66" fmla="*/ 151 w 301"/>
              <a:gd name="T67" fmla="*/ 25 h 299"/>
              <a:gd name="T68" fmla="*/ 128 w 301"/>
              <a:gd name="T69" fmla="*/ 43 h 299"/>
              <a:gd name="T70" fmla="*/ 183 w 301"/>
              <a:gd name="T71" fmla="*/ 118 h 299"/>
              <a:gd name="T72" fmla="*/ 161 w 301"/>
              <a:gd name="T73" fmla="*/ 97 h 299"/>
              <a:gd name="T74" fmla="*/ 140 w 301"/>
              <a:gd name="T75" fmla="*/ 97 h 299"/>
              <a:gd name="T76" fmla="*/ 119 w 301"/>
              <a:gd name="T77" fmla="*/ 118 h 299"/>
              <a:gd name="T78" fmla="*/ 183 w 301"/>
              <a:gd name="T79" fmla="*/ 65 h 29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Lst>
            <a:rect l="0" t="0" r="r" b="b"/>
            <a:pathLst>
              <a:path w="301" h="299">
                <a:moveTo>
                  <a:pt x="72" y="163"/>
                </a:moveTo>
                <a:cubicBezTo>
                  <a:pt x="68" y="160"/>
                  <a:pt x="63" y="160"/>
                  <a:pt x="59" y="163"/>
                </a:cubicBezTo>
                <a:cubicBezTo>
                  <a:pt x="5" y="206"/>
                  <a:pt x="5" y="206"/>
                  <a:pt x="5" y="206"/>
                </a:cubicBezTo>
                <a:cubicBezTo>
                  <a:pt x="2" y="209"/>
                  <a:pt x="0" y="213"/>
                  <a:pt x="2" y="218"/>
                </a:cubicBezTo>
                <a:cubicBezTo>
                  <a:pt x="3" y="222"/>
                  <a:pt x="7" y="225"/>
                  <a:pt x="12" y="225"/>
                </a:cubicBezTo>
                <a:cubicBezTo>
                  <a:pt x="12" y="289"/>
                  <a:pt x="12" y="289"/>
                  <a:pt x="12" y="289"/>
                </a:cubicBezTo>
                <a:cubicBezTo>
                  <a:pt x="12" y="295"/>
                  <a:pt x="17" y="299"/>
                  <a:pt x="23" y="299"/>
                </a:cubicBezTo>
                <a:cubicBezTo>
                  <a:pt x="108" y="299"/>
                  <a:pt x="108" y="299"/>
                  <a:pt x="108" y="299"/>
                </a:cubicBezTo>
                <a:cubicBezTo>
                  <a:pt x="114" y="299"/>
                  <a:pt x="119" y="295"/>
                  <a:pt x="119" y="289"/>
                </a:cubicBezTo>
                <a:cubicBezTo>
                  <a:pt x="119" y="225"/>
                  <a:pt x="119" y="225"/>
                  <a:pt x="119" y="225"/>
                </a:cubicBezTo>
                <a:cubicBezTo>
                  <a:pt x="123" y="225"/>
                  <a:pt x="127" y="222"/>
                  <a:pt x="129" y="218"/>
                </a:cubicBezTo>
                <a:cubicBezTo>
                  <a:pt x="130" y="213"/>
                  <a:pt x="129" y="209"/>
                  <a:pt x="125" y="206"/>
                </a:cubicBezTo>
                <a:lnTo>
                  <a:pt x="72" y="163"/>
                </a:lnTo>
                <a:close/>
                <a:moveTo>
                  <a:pt x="65" y="185"/>
                </a:moveTo>
                <a:cubicBezTo>
                  <a:pt x="88" y="203"/>
                  <a:pt x="88" y="203"/>
                  <a:pt x="88" y="203"/>
                </a:cubicBezTo>
                <a:cubicBezTo>
                  <a:pt x="42" y="203"/>
                  <a:pt x="42" y="203"/>
                  <a:pt x="42" y="203"/>
                </a:cubicBezTo>
                <a:lnTo>
                  <a:pt x="65" y="185"/>
                </a:lnTo>
                <a:close/>
                <a:moveTo>
                  <a:pt x="97" y="278"/>
                </a:moveTo>
                <a:cubicBezTo>
                  <a:pt x="76" y="278"/>
                  <a:pt x="76" y="278"/>
                  <a:pt x="76" y="278"/>
                </a:cubicBezTo>
                <a:cubicBezTo>
                  <a:pt x="76" y="257"/>
                  <a:pt x="76" y="257"/>
                  <a:pt x="76" y="257"/>
                </a:cubicBezTo>
                <a:cubicBezTo>
                  <a:pt x="76" y="251"/>
                  <a:pt x="71" y="246"/>
                  <a:pt x="65" y="246"/>
                </a:cubicBezTo>
                <a:cubicBezTo>
                  <a:pt x="59" y="246"/>
                  <a:pt x="55" y="251"/>
                  <a:pt x="55" y="257"/>
                </a:cubicBezTo>
                <a:cubicBezTo>
                  <a:pt x="55" y="278"/>
                  <a:pt x="55" y="278"/>
                  <a:pt x="55" y="278"/>
                </a:cubicBezTo>
                <a:cubicBezTo>
                  <a:pt x="33" y="278"/>
                  <a:pt x="33" y="278"/>
                  <a:pt x="33" y="278"/>
                </a:cubicBezTo>
                <a:cubicBezTo>
                  <a:pt x="33" y="225"/>
                  <a:pt x="33" y="225"/>
                  <a:pt x="33" y="225"/>
                </a:cubicBezTo>
                <a:cubicBezTo>
                  <a:pt x="97" y="225"/>
                  <a:pt x="97" y="225"/>
                  <a:pt x="97" y="225"/>
                </a:cubicBezTo>
                <a:lnTo>
                  <a:pt x="97" y="278"/>
                </a:lnTo>
                <a:close/>
                <a:moveTo>
                  <a:pt x="296" y="206"/>
                </a:moveTo>
                <a:cubicBezTo>
                  <a:pt x="243" y="163"/>
                  <a:pt x="243" y="163"/>
                  <a:pt x="243" y="163"/>
                </a:cubicBezTo>
                <a:cubicBezTo>
                  <a:pt x="239" y="160"/>
                  <a:pt x="233" y="160"/>
                  <a:pt x="229" y="163"/>
                </a:cubicBezTo>
                <a:cubicBezTo>
                  <a:pt x="176" y="206"/>
                  <a:pt x="176" y="206"/>
                  <a:pt x="176" y="206"/>
                </a:cubicBezTo>
                <a:cubicBezTo>
                  <a:pt x="172" y="209"/>
                  <a:pt x="171" y="213"/>
                  <a:pt x="173" y="218"/>
                </a:cubicBezTo>
                <a:cubicBezTo>
                  <a:pt x="174" y="222"/>
                  <a:pt x="178" y="225"/>
                  <a:pt x="183" y="225"/>
                </a:cubicBezTo>
                <a:cubicBezTo>
                  <a:pt x="183" y="289"/>
                  <a:pt x="183" y="289"/>
                  <a:pt x="183" y="289"/>
                </a:cubicBezTo>
                <a:cubicBezTo>
                  <a:pt x="183" y="295"/>
                  <a:pt x="187" y="299"/>
                  <a:pt x="193" y="299"/>
                </a:cubicBezTo>
                <a:cubicBezTo>
                  <a:pt x="279" y="299"/>
                  <a:pt x="279" y="299"/>
                  <a:pt x="279" y="299"/>
                </a:cubicBezTo>
                <a:cubicBezTo>
                  <a:pt x="285" y="299"/>
                  <a:pt x="289" y="295"/>
                  <a:pt x="289" y="289"/>
                </a:cubicBezTo>
                <a:cubicBezTo>
                  <a:pt x="289" y="225"/>
                  <a:pt x="289" y="225"/>
                  <a:pt x="289" y="225"/>
                </a:cubicBezTo>
                <a:cubicBezTo>
                  <a:pt x="294" y="225"/>
                  <a:pt x="298" y="222"/>
                  <a:pt x="299" y="218"/>
                </a:cubicBezTo>
                <a:cubicBezTo>
                  <a:pt x="301" y="213"/>
                  <a:pt x="300" y="209"/>
                  <a:pt x="296" y="206"/>
                </a:cubicBezTo>
                <a:close/>
                <a:moveTo>
                  <a:pt x="236" y="185"/>
                </a:moveTo>
                <a:cubicBezTo>
                  <a:pt x="259" y="203"/>
                  <a:pt x="259" y="203"/>
                  <a:pt x="259" y="203"/>
                </a:cubicBezTo>
                <a:cubicBezTo>
                  <a:pt x="213" y="203"/>
                  <a:pt x="213" y="203"/>
                  <a:pt x="213" y="203"/>
                </a:cubicBezTo>
                <a:lnTo>
                  <a:pt x="236" y="185"/>
                </a:lnTo>
                <a:close/>
                <a:moveTo>
                  <a:pt x="268" y="278"/>
                </a:moveTo>
                <a:cubicBezTo>
                  <a:pt x="247" y="278"/>
                  <a:pt x="247" y="278"/>
                  <a:pt x="247" y="278"/>
                </a:cubicBezTo>
                <a:cubicBezTo>
                  <a:pt x="247" y="257"/>
                  <a:pt x="247" y="257"/>
                  <a:pt x="247" y="257"/>
                </a:cubicBezTo>
                <a:cubicBezTo>
                  <a:pt x="247" y="251"/>
                  <a:pt x="242" y="246"/>
                  <a:pt x="236" y="246"/>
                </a:cubicBezTo>
                <a:cubicBezTo>
                  <a:pt x="230" y="246"/>
                  <a:pt x="225" y="251"/>
                  <a:pt x="225" y="257"/>
                </a:cubicBezTo>
                <a:cubicBezTo>
                  <a:pt x="225" y="278"/>
                  <a:pt x="225" y="278"/>
                  <a:pt x="225" y="278"/>
                </a:cubicBezTo>
                <a:cubicBezTo>
                  <a:pt x="204" y="278"/>
                  <a:pt x="204" y="278"/>
                  <a:pt x="204" y="278"/>
                </a:cubicBezTo>
                <a:cubicBezTo>
                  <a:pt x="204" y="225"/>
                  <a:pt x="204" y="225"/>
                  <a:pt x="204" y="225"/>
                </a:cubicBezTo>
                <a:cubicBezTo>
                  <a:pt x="268" y="225"/>
                  <a:pt x="268" y="225"/>
                  <a:pt x="268" y="225"/>
                </a:cubicBezTo>
                <a:lnTo>
                  <a:pt x="268" y="278"/>
                </a:lnTo>
                <a:close/>
                <a:moveTo>
                  <a:pt x="204" y="129"/>
                </a:moveTo>
                <a:cubicBezTo>
                  <a:pt x="204" y="65"/>
                  <a:pt x="204" y="65"/>
                  <a:pt x="204" y="65"/>
                </a:cubicBezTo>
                <a:cubicBezTo>
                  <a:pt x="209" y="65"/>
                  <a:pt x="213" y="62"/>
                  <a:pt x="214" y="58"/>
                </a:cubicBezTo>
                <a:cubicBezTo>
                  <a:pt x="216" y="53"/>
                  <a:pt x="214" y="48"/>
                  <a:pt x="211" y="46"/>
                </a:cubicBezTo>
                <a:cubicBezTo>
                  <a:pt x="157" y="3"/>
                  <a:pt x="157" y="3"/>
                  <a:pt x="157" y="3"/>
                </a:cubicBezTo>
                <a:cubicBezTo>
                  <a:pt x="153" y="0"/>
                  <a:pt x="148" y="0"/>
                  <a:pt x="144" y="3"/>
                </a:cubicBezTo>
                <a:cubicBezTo>
                  <a:pt x="91" y="46"/>
                  <a:pt x="91" y="46"/>
                  <a:pt x="91" y="46"/>
                </a:cubicBezTo>
                <a:cubicBezTo>
                  <a:pt x="87" y="48"/>
                  <a:pt x="86" y="53"/>
                  <a:pt x="87" y="58"/>
                </a:cubicBezTo>
                <a:cubicBezTo>
                  <a:pt x="89" y="62"/>
                  <a:pt x="93" y="65"/>
                  <a:pt x="97" y="65"/>
                </a:cubicBezTo>
                <a:cubicBezTo>
                  <a:pt x="97" y="129"/>
                  <a:pt x="97" y="129"/>
                  <a:pt x="97" y="129"/>
                </a:cubicBezTo>
                <a:cubicBezTo>
                  <a:pt x="97" y="135"/>
                  <a:pt x="102" y="139"/>
                  <a:pt x="108" y="139"/>
                </a:cubicBezTo>
                <a:cubicBezTo>
                  <a:pt x="193" y="139"/>
                  <a:pt x="193" y="139"/>
                  <a:pt x="193" y="139"/>
                </a:cubicBezTo>
                <a:cubicBezTo>
                  <a:pt x="199" y="139"/>
                  <a:pt x="204" y="135"/>
                  <a:pt x="204" y="129"/>
                </a:cubicBezTo>
                <a:close/>
                <a:moveTo>
                  <a:pt x="151" y="25"/>
                </a:moveTo>
                <a:cubicBezTo>
                  <a:pt x="174" y="43"/>
                  <a:pt x="174" y="43"/>
                  <a:pt x="174" y="43"/>
                </a:cubicBezTo>
                <a:cubicBezTo>
                  <a:pt x="128" y="43"/>
                  <a:pt x="128" y="43"/>
                  <a:pt x="128" y="43"/>
                </a:cubicBezTo>
                <a:lnTo>
                  <a:pt x="151" y="25"/>
                </a:lnTo>
                <a:close/>
                <a:moveTo>
                  <a:pt x="183" y="118"/>
                </a:moveTo>
                <a:cubicBezTo>
                  <a:pt x="161" y="118"/>
                  <a:pt x="161" y="118"/>
                  <a:pt x="161" y="118"/>
                </a:cubicBezTo>
                <a:cubicBezTo>
                  <a:pt x="161" y="97"/>
                  <a:pt x="161" y="97"/>
                  <a:pt x="161" y="97"/>
                </a:cubicBezTo>
                <a:cubicBezTo>
                  <a:pt x="161" y="91"/>
                  <a:pt x="157" y="86"/>
                  <a:pt x="151" y="86"/>
                </a:cubicBezTo>
                <a:cubicBezTo>
                  <a:pt x="145" y="86"/>
                  <a:pt x="140" y="91"/>
                  <a:pt x="140" y="97"/>
                </a:cubicBezTo>
                <a:cubicBezTo>
                  <a:pt x="140" y="118"/>
                  <a:pt x="140" y="118"/>
                  <a:pt x="140" y="118"/>
                </a:cubicBezTo>
                <a:cubicBezTo>
                  <a:pt x="119" y="118"/>
                  <a:pt x="119" y="118"/>
                  <a:pt x="119" y="118"/>
                </a:cubicBezTo>
                <a:cubicBezTo>
                  <a:pt x="119" y="65"/>
                  <a:pt x="119" y="65"/>
                  <a:pt x="119" y="65"/>
                </a:cubicBezTo>
                <a:cubicBezTo>
                  <a:pt x="183" y="65"/>
                  <a:pt x="183" y="65"/>
                  <a:pt x="183" y="65"/>
                </a:cubicBezTo>
                <a:lnTo>
                  <a:pt x="183" y="118"/>
                </a:lnTo>
                <a:close/>
              </a:path>
            </a:pathLst>
          </a:custGeom>
          <a:solidFill>
            <a:srgbClr val="002A6C"/>
          </a:solidFill>
          <a:ln>
            <a:noFill/>
          </a:ln>
          <a:extLst>
            <a:ext uri="{91240B29-F687-4f45-9708-019B960494DF}">
              <a14:hiddenLine xmlns=""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GB" sz="1200" b="0" i="0" u="none" strike="noStrike" kern="0" cap="none" spc="0" normalizeH="0" baseline="0" noProof="0" dirty="0">
              <a:ln>
                <a:noFill/>
              </a:ln>
              <a:solidFill>
                <a:prstClr val="black"/>
              </a:solidFill>
              <a:effectLst/>
              <a:uLnTx/>
              <a:uFillTx/>
            </a:endParaRPr>
          </a:p>
        </p:txBody>
      </p:sp>
      <p:sp>
        <p:nvSpPr>
          <p:cNvPr id="15" name="Rectangle 14">
            <a:extLst>
              <a:ext uri="{FF2B5EF4-FFF2-40B4-BE49-F238E27FC236}">
                <a16:creationId xmlns:a16="http://schemas.microsoft.com/office/drawing/2014/main" id="{4F774F17-28CA-479D-8509-D70C598B917C}"/>
              </a:ext>
            </a:extLst>
          </p:cNvPr>
          <p:cNvSpPr/>
          <p:nvPr/>
        </p:nvSpPr>
        <p:spPr>
          <a:xfrm>
            <a:off x="511809" y="3058351"/>
            <a:ext cx="11178541" cy="581891"/>
          </a:xfrm>
          <a:prstGeom prst="rect">
            <a:avLst/>
          </a:prstGeom>
          <a:noFill/>
          <a:ln w="25400" cap="flat" cmpd="sng" algn="ctr">
            <a:solidFill>
              <a:srgbClr val="002A6C">
                <a:shade val="50000"/>
              </a:srgbClr>
            </a:solidFill>
            <a:prstDash val="solid"/>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600" b="0" i="0" u="none" strike="noStrike" kern="0" cap="none" spc="0" normalizeH="0" baseline="0" noProof="0" dirty="0">
              <a:ln>
                <a:noFill/>
              </a:ln>
              <a:solidFill>
                <a:srgbClr val="FFFFFF"/>
              </a:solidFill>
              <a:effectLst/>
              <a:uLnTx/>
              <a:uFillTx/>
              <a:latin typeface="Arial"/>
              <a:ea typeface="+mn-ea"/>
              <a:cs typeface="+mn-cs"/>
            </a:endParaRPr>
          </a:p>
        </p:txBody>
      </p:sp>
      <p:sp>
        <p:nvSpPr>
          <p:cNvPr id="16" name="Rectangle 15">
            <a:extLst>
              <a:ext uri="{FF2B5EF4-FFF2-40B4-BE49-F238E27FC236}">
                <a16:creationId xmlns:a16="http://schemas.microsoft.com/office/drawing/2014/main" id="{501732A2-5A36-4FB5-A8EF-FDBA0B490168}"/>
              </a:ext>
            </a:extLst>
          </p:cNvPr>
          <p:cNvSpPr/>
          <p:nvPr/>
        </p:nvSpPr>
        <p:spPr>
          <a:xfrm>
            <a:off x="1276755" y="3864693"/>
            <a:ext cx="6675120" cy="336984"/>
          </a:xfrm>
          <a:prstGeom prst="rect">
            <a:avLst/>
          </a:prstGeom>
          <a:noFill/>
          <a:ln w="19050" cap="flat" cmpd="sng" algn="ctr">
            <a:noFill/>
            <a:prstDash val="solid"/>
          </a:ln>
          <a:effectLst/>
        </p:spPr>
        <p:txBody>
          <a:bodyPr rtlCol="0" anchor="ctr"/>
          <a:lstStyle/>
          <a:p>
            <a:pPr marL="0" marR="0" lvl="1" indent="0" defTabSz="914400" eaLnBrk="1" fontAlgn="auto" latinLnBrk="0" hangingPunct="1">
              <a:lnSpc>
                <a:spcPts val="1600"/>
              </a:lnSpc>
              <a:spcBef>
                <a:spcPts val="0"/>
              </a:spcBef>
              <a:spcAft>
                <a:spcPts val="0"/>
              </a:spcAft>
              <a:buClrTx/>
              <a:buSzTx/>
              <a:buFontTx/>
              <a:buNone/>
              <a:tabLst/>
              <a:defRPr/>
            </a:pPr>
            <a:r>
              <a:rPr kumimoji="0" lang="en-US" sz="1400" b="1" i="0" u="none" strike="noStrike" kern="0" cap="none" spc="0" normalizeH="0" baseline="0" noProof="0" dirty="0">
                <a:ln>
                  <a:noFill/>
                </a:ln>
                <a:solidFill>
                  <a:prstClr val="black"/>
                </a:solidFill>
                <a:effectLst/>
                <a:uLnTx/>
                <a:uFillTx/>
                <a:latin typeface="Arial"/>
                <a:ea typeface="+mn-ea"/>
                <a:cs typeface="+mn-cs"/>
              </a:rPr>
              <a:t>Outcome 2:</a:t>
            </a:r>
            <a:r>
              <a:rPr kumimoji="0" lang="en-US" sz="1400" b="0" i="0" u="none" strike="noStrike" kern="0" cap="none" spc="0" normalizeH="0" baseline="0" noProof="0" dirty="0">
                <a:ln>
                  <a:noFill/>
                </a:ln>
                <a:solidFill>
                  <a:prstClr val="black"/>
                </a:solidFill>
                <a:effectLst/>
                <a:uLnTx/>
                <a:uFillTx/>
                <a:latin typeface="Arial"/>
                <a:ea typeface="+mn-ea"/>
                <a:cs typeface="+mn-cs"/>
              </a:rPr>
              <a:t> Improved Commercial Viability of Utilities</a:t>
            </a:r>
          </a:p>
        </p:txBody>
      </p:sp>
      <p:sp>
        <p:nvSpPr>
          <p:cNvPr id="17" name="Freeform 41">
            <a:extLst>
              <a:ext uri="{FF2B5EF4-FFF2-40B4-BE49-F238E27FC236}">
                <a16:creationId xmlns:a16="http://schemas.microsoft.com/office/drawing/2014/main" id="{47D016D7-9928-4D52-80CE-A86277B69FC0}"/>
              </a:ext>
            </a:extLst>
          </p:cNvPr>
          <p:cNvSpPr>
            <a:spLocks noEditPoints="1"/>
          </p:cNvSpPr>
          <p:nvPr/>
        </p:nvSpPr>
        <p:spPr bwMode="auto">
          <a:xfrm>
            <a:off x="677114" y="3897890"/>
            <a:ext cx="321783" cy="248651"/>
          </a:xfrm>
          <a:custGeom>
            <a:avLst/>
            <a:gdLst>
              <a:gd name="T0" fmla="*/ 23 w 300"/>
              <a:gd name="T1" fmla="*/ 245 h 256"/>
              <a:gd name="T2" fmla="*/ 2 w 300"/>
              <a:gd name="T3" fmla="*/ 245 h 256"/>
              <a:gd name="T4" fmla="*/ 12 w 300"/>
              <a:gd name="T5" fmla="*/ 213 h 256"/>
              <a:gd name="T6" fmla="*/ 55 w 300"/>
              <a:gd name="T7" fmla="*/ 192 h 256"/>
              <a:gd name="T8" fmla="*/ 44 w 300"/>
              <a:gd name="T9" fmla="*/ 245 h 256"/>
              <a:gd name="T10" fmla="*/ 66 w 300"/>
              <a:gd name="T11" fmla="*/ 245 h 256"/>
              <a:gd name="T12" fmla="*/ 55 w 300"/>
              <a:gd name="T13" fmla="*/ 192 h 256"/>
              <a:gd name="T14" fmla="*/ 87 w 300"/>
              <a:gd name="T15" fmla="*/ 171 h 256"/>
              <a:gd name="T16" fmla="*/ 98 w 300"/>
              <a:gd name="T17" fmla="*/ 256 h 256"/>
              <a:gd name="T18" fmla="*/ 108 w 300"/>
              <a:gd name="T19" fmla="*/ 171 h 256"/>
              <a:gd name="T20" fmla="*/ 140 w 300"/>
              <a:gd name="T21" fmla="*/ 149 h 256"/>
              <a:gd name="T22" fmla="*/ 130 w 300"/>
              <a:gd name="T23" fmla="*/ 245 h 256"/>
              <a:gd name="T24" fmla="*/ 151 w 300"/>
              <a:gd name="T25" fmla="*/ 245 h 256"/>
              <a:gd name="T26" fmla="*/ 140 w 300"/>
              <a:gd name="T27" fmla="*/ 149 h 256"/>
              <a:gd name="T28" fmla="*/ 172 w 300"/>
              <a:gd name="T29" fmla="*/ 160 h 256"/>
              <a:gd name="T30" fmla="*/ 183 w 300"/>
              <a:gd name="T31" fmla="*/ 256 h 256"/>
              <a:gd name="T32" fmla="*/ 194 w 300"/>
              <a:gd name="T33" fmla="*/ 160 h 256"/>
              <a:gd name="T34" fmla="*/ 226 w 300"/>
              <a:gd name="T35" fmla="*/ 117 h 256"/>
              <a:gd name="T36" fmla="*/ 215 w 300"/>
              <a:gd name="T37" fmla="*/ 245 h 256"/>
              <a:gd name="T38" fmla="*/ 236 w 300"/>
              <a:gd name="T39" fmla="*/ 245 h 256"/>
              <a:gd name="T40" fmla="*/ 226 w 300"/>
              <a:gd name="T41" fmla="*/ 117 h 256"/>
              <a:gd name="T42" fmla="*/ 258 w 300"/>
              <a:gd name="T43" fmla="*/ 96 h 256"/>
              <a:gd name="T44" fmla="*/ 268 w 300"/>
              <a:gd name="T45" fmla="*/ 256 h 256"/>
              <a:gd name="T46" fmla="*/ 279 w 300"/>
              <a:gd name="T47" fmla="*/ 96 h 256"/>
              <a:gd name="T48" fmla="*/ 300 w 300"/>
              <a:gd name="T49" fmla="*/ 7 h 256"/>
              <a:gd name="T50" fmla="*/ 290 w 300"/>
              <a:gd name="T51" fmla="*/ 0 h 256"/>
              <a:gd name="T52" fmla="*/ 236 w 300"/>
              <a:gd name="T53" fmla="*/ 11 h 256"/>
              <a:gd name="T54" fmla="*/ 264 w 300"/>
              <a:gd name="T55" fmla="*/ 21 h 256"/>
              <a:gd name="T56" fmla="*/ 98 w 300"/>
              <a:gd name="T57" fmla="*/ 107 h 256"/>
              <a:gd name="T58" fmla="*/ 6 w 300"/>
              <a:gd name="T59" fmla="*/ 173 h 256"/>
              <a:gd name="T60" fmla="*/ 12 w 300"/>
              <a:gd name="T61" fmla="*/ 192 h 256"/>
              <a:gd name="T62" fmla="*/ 101 w 300"/>
              <a:gd name="T63" fmla="*/ 128 h 256"/>
              <a:gd name="T64" fmla="*/ 191 w 300"/>
              <a:gd name="T65" fmla="*/ 125 h 256"/>
              <a:gd name="T66" fmla="*/ 279 w 300"/>
              <a:gd name="T67" fmla="*/ 53 h 256"/>
              <a:gd name="T68" fmla="*/ 300 w 300"/>
              <a:gd name="T69" fmla="*/ 53 h 256"/>
              <a:gd name="T70" fmla="*/ 300 w 300"/>
              <a:gd name="T71" fmla="*/ 7 h 25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300" h="256">
                <a:moveTo>
                  <a:pt x="23" y="224"/>
                </a:moveTo>
                <a:cubicBezTo>
                  <a:pt x="23" y="245"/>
                  <a:pt x="23" y="245"/>
                  <a:pt x="23" y="245"/>
                </a:cubicBezTo>
                <a:cubicBezTo>
                  <a:pt x="23" y="251"/>
                  <a:pt x="18" y="256"/>
                  <a:pt x="12" y="256"/>
                </a:cubicBezTo>
                <a:cubicBezTo>
                  <a:pt x="6" y="256"/>
                  <a:pt x="2" y="251"/>
                  <a:pt x="2" y="245"/>
                </a:cubicBezTo>
                <a:cubicBezTo>
                  <a:pt x="2" y="224"/>
                  <a:pt x="2" y="224"/>
                  <a:pt x="2" y="224"/>
                </a:cubicBezTo>
                <a:cubicBezTo>
                  <a:pt x="2" y="218"/>
                  <a:pt x="6" y="213"/>
                  <a:pt x="12" y="213"/>
                </a:cubicBezTo>
                <a:cubicBezTo>
                  <a:pt x="18" y="213"/>
                  <a:pt x="23" y="218"/>
                  <a:pt x="23" y="224"/>
                </a:cubicBezTo>
                <a:close/>
                <a:moveTo>
                  <a:pt x="55" y="192"/>
                </a:moveTo>
                <a:cubicBezTo>
                  <a:pt x="49" y="192"/>
                  <a:pt x="44" y="197"/>
                  <a:pt x="44" y="203"/>
                </a:cubicBezTo>
                <a:cubicBezTo>
                  <a:pt x="44" y="245"/>
                  <a:pt x="44" y="245"/>
                  <a:pt x="44" y="245"/>
                </a:cubicBezTo>
                <a:cubicBezTo>
                  <a:pt x="44" y="251"/>
                  <a:pt x="49" y="256"/>
                  <a:pt x="55" y="256"/>
                </a:cubicBezTo>
                <a:cubicBezTo>
                  <a:pt x="61" y="256"/>
                  <a:pt x="66" y="251"/>
                  <a:pt x="66" y="245"/>
                </a:cubicBezTo>
                <a:cubicBezTo>
                  <a:pt x="66" y="203"/>
                  <a:pt x="66" y="203"/>
                  <a:pt x="66" y="203"/>
                </a:cubicBezTo>
                <a:cubicBezTo>
                  <a:pt x="66" y="197"/>
                  <a:pt x="61" y="192"/>
                  <a:pt x="55" y="192"/>
                </a:cubicBezTo>
                <a:close/>
                <a:moveTo>
                  <a:pt x="98" y="160"/>
                </a:moveTo>
                <a:cubicBezTo>
                  <a:pt x="92" y="160"/>
                  <a:pt x="87" y="165"/>
                  <a:pt x="87" y="171"/>
                </a:cubicBezTo>
                <a:cubicBezTo>
                  <a:pt x="87" y="245"/>
                  <a:pt x="87" y="245"/>
                  <a:pt x="87" y="245"/>
                </a:cubicBezTo>
                <a:cubicBezTo>
                  <a:pt x="87" y="251"/>
                  <a:pt x="92" y="256"/>
                  <a:pt x="98" y="256"/>
                </a:cubicBezTo>
                <a:cubicBezTo>
                  <a:pt x="104" y="256"/>
                  <a:pt x="108" y="251"/>
                  <a:pt x="108" y="245"/>
                </a:cubicBezTo>
                <a:cubicBezTo>
                  <a:pt x="108" y="171"/>
                  <a:pt x="108" y="171"/>
                  <a:pt x="108" y="171"/>
                </a:cubicBezTo>
                <a:cubicBezTo>
                  <a:pt x="108" y="165"/>
                  <a:pt x="104" y="160"/>
                  <a:pt x="98" y="160"/>
                </a:cubicBezTo>
                <a:close/>
                <a:moveTo>
                  <a:pt x="140" y="149"/>
                </a:moveTo>
                <a:cubicBezTo>
                  <a:pt x="134" y="149"/>
                  <a:pt x="130" y="154"/>
                  <a:pt x="130" y="160"/>
                </a:cubicBezTo>
                <a:cubicBezTo>
                  <a:pt x="130" y="245"/>
                  <a:pt x="130" y="245"/>
                  <a:pt x="130" y="245"/>
                </a:cubicBezTo>
                <a:cubicBezTo>
                  <a:pt x="130" y="251"/>
                  <a:pt x="134" y="256"/>
                  <a:pt x="140" y="256"/>
                </a:cubicBezTo>
                <a:cubicBezTo>
                  <a:pt x="146" y="256"/>
                  <a:pt x="151" y="251"/>
                  <a:pt x="151" y="245"/>
                </a:cubicBezTo>
                <a:cubicBezTo>
                  <a:pt x="151" y="160"/>
                  <a:pt x="151" y="160"/>
                  <a:pt x="151" y="160"/>
                </a:cubicBezTo>
                <a:cubicBezTo>
                  <a:pt x="151" y="154"/>
                  <a:pt x="146" y="149"/>
                  <a:pt x="140" y="149"/>
                </a:cubicBezTo>
                <a:close/>
                <a:moveTo>
                  <a:pt x="183" y="149"/>
                </a:moveTo>
                <a:cubicBezTo>
                  <a:pt x="177" y="149"/>
                  <a:pt x="172" y="154"/>
                  <a:pt x="172" y="160"/>
                </a:cubicBezTo>
                <a:cubicBezTo>
                  <a:pt x="172" y="245"/>
                  <a:pt x="172" y="245"/>
                  <a:pt x="172" y="245"/>
                </a:cubicBezTo>
                <a:cubicBezTo>
                  <a:pt x="172" y="251"/>
                  <a:pt x="177" y="256"/>
                  <a:pt x="183" y="256"/>
                </a:cubicBezTo>
                <a:cubicBezTo>
                  <a:pt x="189" y="256"/>
                  <a:pt x="194" y="251"/>
                  <a:pt x="194" y="245"/>
                </a:cubicBezTo>
                <a:cubicBezTo>
                  <a:pt x="194" y="160"/>
                  <a:pt x="194" y="160"/>
                  <a:pt x="194" y="160"/>
                </a:cubicBezTo>
                <a:cubicBezTo>
                  <a:pt x="194" y="154"/>
                  <a:pt x="189" y="149"/>
                  <a:pt x="183" y="149"/>
                </a:cubicBezTo>
                <a:close/>
                <a:moveTo>
                  <a:pt x="226" y="117"/>
                </a:moveTo>
                <a:cubicBezTo>
                  <a:pt x="220" y="117"/>
                  <a:pt x="215" y="122"/>
                  <a:pt x="215" y="128"/>
                </a:cubicBezTo>
                <a:cubicBezTo>
                  <a:pt x="215" y="245"/>
                  <a:pt x="215" y="245"/>
                  <a:pt x="215" y="245"/>
                </a:cubicBezTo>
                <a:cubicBezTo>
                  <a:pt x="215" y="251"/>
                  <a:pt x="220" y="256"/>
                  <a:pt x="226" y="256"/>
                </a:cubicBezTo>
                <a:cubicBezTo>
                  <a:pt x="232" y="256"/>
                  <a:pt x="236" y="251"/>
                  <a:pt x="236" y="245"/>
                </a:cubicBezTo>
                <a:cubicBezTo>
                  <a:pt x="236" y="128"/>
                  <a:pt x="236" y="128"/>
                  <a:pt x="236" y="128"/>
                </a:cubicBezTo>
                <a:cubicBezTo>
                  <a:pt x="236" y="122"/>
                  <a:pt x="232" y="117"/>
                  <a:pt x="226" y="117"/>
                </a:cubicBezTo>
                <a:close/>
                <a:moveTo>
                  <a:pt x="268" y="85"/>
                </a:moveTo>
                <a:cubicBezTo>
                  <a:pt x="262" y="85"/>
                  <a:pt x="258" y="90"/>
                  <a:pt x="258" y="96"/>
                </a:cubicBezTo>
                <a:cubicBezTo>
                  <a:pt x="258" y="245"/>
                  <a:pt x="258" y="245"/>
                  <a:pt x="258" y="245"/>
                </a:cubicBezTo>
                <a:cubicBezTo>
                  <a:pt x="258" y="251"/>
                  <a:pt x="262" y="256"/>
                  <a:pt x="268" y="256"/>
                </a:cubicBezTo>
                <a:cubicBezTo>
                  <a:pt x="274" y="256"/>
                  <a:pt x="279" y="251"/>
                  <a:pt x="279" y="245"/>
                </a:cubicBezTo>
                <a:cubicBezTo>
                  <a:pt x="279" y="96"/>
                  <a:pt x="279" y="96"/>
                  <a:pt x="279" y="96"/>
                </a:cubicBezTo>
                <a:cubicBezTo>
                  <a:pt x="279" y="90"/>
                  <a:pt x="274" y="85"/>
                  <a:pt x="268" y="85"/>
                </a:cubicBezTo>
                <a:close/>
                <a:moveTo>
                  <a:pt x="300" y="7"/>
                </a:moveTo>
                <a:cubicBezTo>
                  <a:pt x="298" y="4"/>
                  <a:pt x="296" y="2"/>
                  <a:pt x="294" y="1"/>
                </a:cubicBezTo>
                <a:cubicBezTo>
                  <a:pt x="292" y="0"/>
                  <a:pt x="291" y="0"/>
                  <a:pt x="290" y="0"/>
                </a:cubicBezTo>
                <a:cubicBezTo>
                  <a:pt x="247" y="0"/>
                  <a:pt x="247" y="0"/>
                  <a:pt x="247" y="0"/>
                </a:cubicBezTo>
                <a:cubicBezTo>
                  <a:pt x="241" y="0"/>
                  <a:pt x="236" y="5"/>
                  <a:pt x="236" y="11"/>
                </a:cubicBezTo>
                <a:cubicBezTo>
                  <a:pt x="236" y="17"/>
                  <a:pt x="241" y="21"/>
                  <a:pt x="247" y="21"/>
                </a:cubicBezTo>
                <a:cubicBezTo>
                  <a:pt x="264" y="21"/>
                  <a:pt x="264" y="21"/>
                  <a:pt x="264" y="21"/>
                </a:cubicBezTo>
                <a:cubicBezTo>
                  <a:pt x="179" y="107"/>
                  <a:pt x="179" y="107"/>
                  <a:pt x="179" y="107"/>
                </a:cubicBezTo>
                <a:cubicBezTo>
                  <a:pt x="98" y="107"/>
                  <a:pt x="98" y="107"/>
                  <a:pt x="98" y="107"/>
                </a:cubicBezTo>
                <a:cubicBezTo>
                  <a:pt x="95" y="107"/>
                  <a:pt x="93" y="107"/>
                  <a:pt x="91" y="109"/>
                </a:cubicBezTo>
                <a:cubicBezTo>
                  <a:pt x="6" y="173"/>
                  <a:pt x="6" y="173"/>
                  <a:pt x="6" y="173"/>
                </a:cubicBezTo>
                <a:cubicBezTo>
                  <a:pt x="1" y="176"/>
                  <a:pt x="0" y="183"/>
                  <a:pt x="4" y="188"/>
                </a:cubicBezTo>
                <a:cubicBezTo>
                  <a:pt x="6" y="191"/>
                  <a:pt x="9" y="192"/>
                  <a:pt x="12" y="192"/>
                </a:cubicBezTo>
                <a:cubicBezTo>
                  <a:pt x="15" y="192"/>
                  <a:pt x="17" y="191"/>
                  <a:pt x="19" y="190"/>
                </a:cubicBezTo>
                <a:cubicBezTo>
                  <a:pt x="101" y="128"/>
                  <a:pt x="101" y="128"/>
                  <a:pt x="101" y="128"/>
                </a:cubicBezTo>
                <a:cubicBezTo>
                  <a:pt x="183" y="128"/>
                  <a:pt x="183" y="128"/>
                  <a:pt x="183" y="128"/>
                </a:cubicBezTo>
                <a:cubicBezTo>
                  <a:pt x="186" y="128"/>
                  <a:pt x="189" y="127"/>
                  <a:pt x="191" y="125"/>
                </a:cubicBezTo>
                <a:cubicBezTo>
                  <a:pt x="279" y="36"/>
                  <a:pt x="279" y="36"/>
                  <a:pt x="279" y="36"/>
                </a:cubicBezTo>
                <a:cubicBezTo>
                  <a:pt x="279" y="53"/>
                  <a:pt x="279" y="53"/>
                  <a:pt x="279" y="53"/>
                </a:cubicBezTo>
                <a:cubicBezTo>
                  <a:pt x="279" y="59"/>
                  <a:pt x="284" y="64"/>
                  <a:pt x="290" y="64"/>
                </a:cubicBezTo>
                <a:cubicBezTo>
                  <a:pt x="296" y="64"/>
                  <a:pt x="300" y="59"/>
                  <a:pt x="300" y="53"/>
                </a:cubicBezTo>
                <a:cubicBezTo>
                  <a:pt x="300" y="11"/>
                  <a:pt x="300" y="11"/>
                  <a:pt x="300" y="11"/>
                </a:cubicBezTo>
                <a:cubicBezTo>
                  <a:pt x="300" y="9"/>
                  <a:pt x="300" y="8"/>
                  <a:pt x="300" y="7"/>
                </a:cubicBezTo>
                <a:close/>
              </a:path>
            </a:pathLst>
          </a:custGeom>
          <a:solidFill>
            <a:srgbClr val="C2113A"/>
          </a:solidFill>
          <a:ln>
            <a:noFill/>
          </a:ln>
          <a:extLst>
            <a:ext uri="{91240B29-F687-4f45-9708-019B960494DF}">
              <a14:hiddenLine xmlns=""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GB" sz="1200" b="0" i="0" u="none" strike="noStrike" kern="0" cap="none" spc="0" normalizeH="0" baseline="0" noProof="0" dirty="0">
              <a:ln>
                <a:noFill/>
              </a:ln>
              <a:solidFill>
                <a:prstClr val="black"/>
              </a:solidFill>
              <a:effectLst/>
              <a:uLnTx/>
              <a:uFillTx/>
            </a:endParaRPr>
          </a:p>
        </p:txBody>
      </p:sp>
      <p:sp>
        <p:nvSpPr>
          <p:cNvPr id="18" name="Freeform 42">
            <a:extLst>
              <a:ext uri="{FF2B5EF4-FFF2-40B4-BE49-F238E27FC236}">
                <a16:creationId xmlns:a16="http://schemas.microsoft.com/office/drawing/2014/main" id="{27CF4019-A460-44D0-B95B-89F7460B2A86}"/>
              </a:ext>
            </a:extLst>
          </p:cNvPr>
          <p:cNvSpPr>
            <a:spLocks noEditPoints="1"/>
          </p:cNvSpPr>
          <p:nvPr/>
        </p:nvSpPr>
        <p:spPr bwMode="auto">
          <a:xfrm>
            <a:off x="577361" y="3783803"/>
            <a:ext cx="547031" cy="498764"/>
          </a:xfrm>
          <a:custGeom>
            <a:avLst/>
            <a:gdLst>
              <a:gd name="T0" fmla="*/ 256 w 512"/>
              <a:gd name="T1" fmla="*/ 21 h 512"/>
              <a:gd name="T2" fmla="*/ 490 w 512"/>
              <a:gd name="T3" fmla="*/ 256 h 512"/>
              <a:gd name="T4" fmla="*/ 256 w 512"/>
              <a:gd name="T5" fmla="*/ 490 h 512"/>
              <a:gd name="T6" fmla="*/ 21 w 512"/>
              <a:gd name="T7" fmla="*/ 256 h 512"/>
              <a:gd name="T8" fmla="*/ 256 w 512"/>
              <a:gd name="T9" fmla="*/ 21 h 512"/>
              <a:gd name="T10" fmla="*/ 256 w 512"/>
              <a:gd name="T11" fmla="*/ 0 h 512"/>
              <a:gd name="T12" fmla="*/ 0 w 512"/>
              <a:gd name="T13" fmla="*/ 256 h 512"/>
              <a:gd name="T14" fmla="*/ 256 w 512"/>
              <a:gd name="T15" fmla="*/ 512 h 512"/>
              <a:gd name="T16" fmla="*/ 512 w 512"/>
              <a:gd name="T17" fmla="*/ 256 h 512"/>
              <a:gd name="T18" fmla="*/ 256 w 512"/>
              <a:gd name="T19" fmla="*/ 0 h 51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512" h="512">
                <a:moveTo>
                  <a:pt x="256" y="21"/>
                </a:moveTo>
                <a:cubicBezTo>
                  <a:pt x="385" y="21"/>
                  <a:pt x="490" y="126"/>
                  <a:pt x="490" y="256"/>
                </a:cubicBezTo>
                <a:cubicBezTo>
                  <a:pt x="490" y="385"/>
                  <a:pt x="385" y="490"/>
                  <a:pt x="256" y="490"/>
                </a:cubicBezTo>
                <a:cubicBezTo>
                  <a:pt x="126" y="490"/>
                  <a:pt x="21" y="385"/>
                  <a:pt x="21" y="256"/>
                </a:cubicBezTo>
                <a:cubicBezTo>
                  <a:pt x="21" y="126"/>
                  <a:pt x="126" y="21"/>
                  <a:pt x="256" y="21"/>
                </a:cubicBezTo>
                <a:moveTo>
                  <a:pt x="256" y="0"/>
                </a:moveTo>
                <a:cubicBezTo>
                  <a:pt x="114" y="0"/>
                  <a:pt x="0" y="114"/>
                  <a:pt x="0" y="256"/>
                </a:cubicBezTo>
                <a:cubicBezTo>
                  <a:pt x="0" y="397"/>
                  <a:pt x="114" y="512"/>
                  <a:pt x="256" y="512"/>
                </a:cubicBezTo>
                <a:cubicBezTo>
                  <a:pt x="397" y="512"/>
                  <a:pt x="512" y="397"/>
                  <a:pt x="512" y="256"/>
                </a:cubicBezTo>
                <a:cubicBezTo>
                  <a:pt x="512" y="114"/>
                  <a:pt x="397" y="0"/>
                  <a:pt x="256" y="0"/>
                </a:cubicBezTo>
                <a:close/>
              </a:path>
            </a:pathLst>
          </a:custGeom>
          <a:solidFill>
            <a:srgbClr val="C2113A"/>
          </a:solidFill>
          <a:ln>
            <a:noFill/>
          </a:ln>
          <a:extLst>
            <a:ext uri="{91240B29-F687-4f45-9708-019B960494DF}">
              <a14:hiddenLine xmlns=""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GB" sz="1200" b="0" i="0" u="none" strike="noStrike" kern="0" cap="none" spc="0" normalizeH="0" baseline="0" noProof="0" dirty="0">
              <a:ln>
                <a:noFill/>
              </a:ln>
              <a:solidFill>
                <a:prstClr val="black"/>
              </a:solidFill>
              <a:effectLst/>
              <a:uLnTx/>
              <a:uFillTx/>
            </a:endParaRPr>
          </a:p>
        </p:txBody>
      </p:sp>
      <p:sp>
        <p:nvSpPr>
          <p:cNvPr id="19" name="Rectangle 18">
            <a:extLst>
              <a:ext uri="{FF2B5EF4-FFF2-40B4-BE49-F238E27FC236}">
                <a16:creationId xmlns:a16="http://schemas.microsoft.com/office/drawing/2014/main" id="{33F62F24-E57F-435F-9313-9BA2CA9AAA3A}"/>
              </a:ext>
            </a:extLst>
          </p:cNvPr>
          <p:cNvSpPr/>
          <p:nvPr/>
        </p:nvSpPr>
        <p:spPr>
          <a:xfrm>
            <a:off x="511809" y="3742240"/>
            <a:ext cx="11178541" cy="581891"/>
          </a:xfrm>
          <a:prstGeom prst="rect">
            <a:avLst/>
          </a:prstGeom>
          <a:noFill/>
          <a:ln w="25400" cap="flat" cmpd="sng" algn="ctr">
            <a:solidFill>
              <a:srgbClr val="C2113A"/>
            </a:solidFill>
            <a:prstDash val="solid"/>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600" b="0" i="0" u="none" strike="noStrike" kern="0" cap="none" spc="0" normalizeH="0" baseline="0" noProof="0" dirty="0">
              <a:ln>
                <a:noFill/>
              </a:ln>
              <a:solidFill>
                <a:srgbClr val="FFFFFF"/>
              </a:solidFill>
              <a:effectLst/>
              <a:uLnTx/>
              <a:uFillTx/>
              <a:latin typeface="Arial"/>
              <a:ea typeface="+mn-ea"/>
              <a:cs typeface="+mn-cs"/>
            </a:endParaRPr>
          </a:p>
        </p:txBody>
      </p:sp>
      <p:sp>
        <p:nvSpPr>
          <p:cNvPr id="20" name="Rectangle 19">
            <a:extLst>
              <a:ext uri="{FF2B5EF4-FFF2-40B4-BE49-F238E27FC236}">
                <a16:creationId xmlns:a16="http://schemas.microsoft.com/office/drawing/2014/main" id="{2B9EA53B-CF60-4246-B57C-CFE987BDF6B2}"/>
              </a:ext>
            </a:extLst>
          </p:cNvPr>
          <p:cNvSpPr/>
          <p:nvPr/>
        </p:nvSpPr>
        <p:spPr>
          <a:xfrm>
            <a:off x="1276755" y="4548581"/>
            <a:ext cx="6675120" cy="336984"/>
          </a:xfrm>
          <a:prstGeom prst="rect">
            <a:avLst/>
          </a:prstGeom>
          <a:noFill/>
          <a:ln w="19050" cap="flat" cmpd="sng" algn="ctr">
            <a:noFill/>
            <a:prstDash val="solid"/>
          </a:ln>
          <a:effectLst/>
        </p:spPr>
        <p:txBody>
          <a:bodyPr rtlCol="0" anchor="ctr"/>
          <a:lstStyle/>
          <a:p>
            <a:pPr marL="0" marR="0" lvl="1" indent="0" defTabSz="914400" eaLnBrk="1" fontAlgn="auto" latinLnBrk="0" hangingPunct="1">
              <a:lnSpc>
                <a:spcPts val="1600"/>
              </a:lnSpc>
              <a:spcBef>
                <a:spcPts val="0"/>
              </a:spcBef>
              <a:spcAft>
                <a:spcPts val="0"/>
              </a:spcAft>
              <a:buClrTx/>
              <a:buSzTx/>
              <a:buFontTx/>
              <a:buNone/>
              <a:tabLst/>
              <a:defRPr/>
            </a:pPr>
            <a:r>
              <a:rPr kumimoji="0" lang="en-US" sz="1400" b="1" i="0" u="none" strike="noStrike" kern="0" cap="none" spc="0" normalizeH="0" baseline="0" noProof="0" dirty="0">
                <a:ln>
                  <a:noFill/>
                </a:ln>
                <a:solidFill>
                  <a:prstClr val="black"/>
                </a:solidFill>
                <a:effectLst/>
                <a:uLnTx/>
                <a:uFillTx/>
                <a:latin typeface="Arial"/>
                <a:ea typeface="+mn-ea"/>
                <a:cs typeface="+mn-cs"/>
              </a:rPr>
              <a:t>Outcome 3: </a:t>
            </a:r>
            <a:r>
              <a:rPr kumimoji="0" lang="en-US" sz="1400" b="0" i="0" u="none" strike="noStrike" kern="0" cap="none" spc="0" normalizeH="0" baseline="0" noProof="0" dirty="0">
                <a:ln>
                  <a:noFill/>
                </a:ln>
                <a:solidFill>
                  <a:prstClr val="black"/>
                </a:solidFill>
                <a:effectLst/>
                <a:uLnTx/>
                <a:uFillTx/>
                <a:latin typeface="Arial"/>
                <a:ea typeface="+mn-ea"/>
                <a:cs typeface="+mn-cs"/>
              </a:rPr>
              <a:t>Improved Regional Harmonization and Cross-Border Trade</a:t>
            </a:r>
          </a:p>
        </p:txBody>
      </p:sp>
      <p:sp>
        <p:nvSpPr>
          <p:cNvPr id="21" name="Freeform 455">
            <a:extLst>
              <a:ext uri="{FF2B5EF4-FFF2-40B4-BE49-F238E27FC236}">
                <a16:creationId xmlns:a16="http://schemas.microsoft.com/office/drawing/2014/main" id="{5316593E-4606-42D4-A5FE-D34F1C44743D}"/>
              </a:ext>
            </a:extLst>
          </p:cNvPr>
          <p:cNvSpPr>
            <a:spLocks noEditPoints="1"/>
          </p:cNvSpPr>
          <p:nvPr/>
        </p:nvSpPr>
        <p:spPr bwMode="auto">
          <a:xfrm>
            <a:off x="725012" y="4580646"/>
            <a:ext cx="275934" cy="249382"/>
          </a:xfrm>
          <a:custGeom>
            <a:avLst/>
            <a:gdLst>
              <a:gd name="T0" fmla="*/ 253 w 258"/>
              <a:gd name="T1" fmla="*/ 49 h 256"/>
              <a:gd name="T2" fmla="*/ 238 w 258"/>
              <a:gd name="T3" fmla="*/ 49 h 256"/>
              <a:gd name="T4" fmla="*/ 193 w 258"/>
              <a:gd name="T5" fmla="*/ 94 h 256"/>
              <a:gd name="T6" fmla="*/ 163 w 258"/>
              <a:gd name="T7" fmla="*/ 64 h 256"/>
              <a:gd name="T8" fmla="*/ 208 w 258"/>
              <a:gd name="T9" fmla="*/ 19 h 256"/>
              <a:gd name="T10" fmla="*/ 208 w 258"/>
              <a:gd name="T11" fmla="*/ 4 h 256"/>
              <a:gd name="T12" fmla="*/ 193 w 258"/>
              <a:gd name="T13" fmla="*/ 4 h 256"/>
              <a:gd name="T14" fmla="*/ 148 w 258"/>
              <a:gd name="T15" fmla="*/ 49 h 256"/>
              <a:gd name="T16" fmla="*/ 133 w 258"/>
              <a:gd name="T17" fmla="*/ 34 h 256"/>
              <a:gd name="T18" fmla="*/ 125 w 258"/>
              <a:gd name="T19" fmla="*/ 27 h 256"/>
              <a:gd name="T20" fmla="*/ 110 w 258"/>
              <a:gd name="T21" fmla="*/ 27 h 256"/>
              <a:gd name="T22" fmla="*/ 110 w 258"/>
              <a:gd name="T23" fmla="*/ 42 h 256"/>
              <a:gd name="T24" fmla="*/ 72 w 258"/>
              <a:gd name="T25" fmla="*/ 79 h 256"/>
              <a:gd name="T26" fmla="*/ 51 w 258"/>
              <a:gd name="T27" fmla="*/ 132 h 256"/>
              <a:gd name="T28" fmla="*/ 65 w 258"/>
              <a:gd name="T29" fmla="*/ 177 h 256"/>
              <a:gd name="T30" fmla="*/ 5 w 258"/>
              <a:gd name="T31" fmla="*/ 238 h 256"/>
              <a:gd name="T32" fmla="*/ 5 w 258"/>
              <a:gd name="T33" fmla="*/ 253 h 256"/>
              <a:gd name="T34" fmla="*/ 12 w 258"/>
              <a:gd name="T35" fmla="*/ 256 h 256"/>
              <a:gd name="T36" fmla="*/ 20 w 258"/>
              <a:gd name="T37" fmla="*/ 253 h 256"/>
              <a:gd name="T38" fmla="*/ 81 w 258"/>
              <a:gd name="T39" fmla="*/ 192 h 256"/>
              <a:gd name="T40" fmla="*/ 125 w 258"/>
              <a:gd name="T41" fmla="*/ 207 h 256"/>
              <a:gd name="T42" fmla="*/ 178 w 258"/>
              <a:gd name="T43" fmla="*/ 185 h 256"/>
              <a:gd name="T44" fmla="*/ 216 w 258"/>
              <a:gd name="T45" fmla="*/ 147 h 256"/>
              <a:gd name="T46" fmla="*/ 216 w 258"/>
              <a:gd name="T47" fmla="*/ 147 h 256"/>
              <a:gd name="T48" fmla="*/ 223 w 258"/>
              <a:gd name="T49" fmla="*/ 150 h 256"/>
              <a:gd name="T50" fmla="*/ 231 w 258"/>
              <a:gd name="T51" fmla="*/ 147 h 256"/>
              <a:gd name="T52" fmla="*/ 231 w 258"/>
              <a:gd name="T53" fmla="*/ 132 h 256"/>
              <a:gd name="T54" fmla="*/ 223 w 258"/>
              <a:gd name="T55" fmla="*/ 125 h 256"/>
              <a:gd name="T56" fmla="*/ 208 w 258"/>
              <a:gd name="T57" fmla="*/ 109 h 256"/>
              <a:gd name="T58" fmla="*/ 253 w 258"/>
              <a:gd name="T59" fmla="*/ 64 h 256"/>
              <a:gd name="T60" fmla="*/ 253 w 258"/>
              <a:gd name="T61" fmla="*/ 49 h 256"/>
              <a:gd name="T62" fmla="*/ 163 w 258"/>
              <a:gd name="T63" fmla="*/ 170 h 256"/>
              <a:gd name="T64" fmla="*/ 125 w 258"/>
              <a:gd name="T65" fmla="*/ 185 h 256"/>
              <a:gd name="T66" fmla="*/ 87 w 258"/>
              <a:gd name="T67" fmla="*/ 170 h 256"/>
              <a:gd name="T68" fmla="*/ 72 w 258"/>
              <a:gd name="T69" fmla="*/ 132 h 256"/>
              <a:gd name="T70" fmla="*/ 87 w 258"/>
              <a:gd name="T71" fmla="*/ 94 h 256"/>
              <a:gd name="T72" fmla="*/ 125 w 258"/>
              <a:gd name="T73" fmla="*/ 57 h 256"/>
              <a:gd name="T74" fmla="*/ 201 w 258"/>
              <a:gd name="T75" fmla="*/ 132 h 256"/>
              <a:gd name="T76" fmla="*/ 163 w 258"/>
              <a:gd name="T77" fmla="*/ 170 h 25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Lst>
            <a:rect l="0" t="0" r="r" b="b"/>
            <a:pathLst>
              <a:path w="258" h="256">
                <a:moveTo>
                  <a:pt x="253" y="49"/>
                </a:moveTo>
                <a:cubicBezTo>
                  <a:pt x="249" y="45"/>
                  <a:pt x="243" y="45"/>
                  <a:pt x="238" y="49"/>
                </a:cubicBezTo>
                <a:cubicBezTo>
                  <a:pt x="193" y="94"/>
                  <a:pt x="193" y="94"/>
                  <a:pt x="193" y="94"/>
                </a:cubicBezTo>
                <a:cubicBezTo>
                  <a:pt x="163" y="64"/>
                  <a:pt x="163" y="64"/>
                  <a:pt x="163" y="64"/>
                </a:cubicBezTo>
                <a:cubicBezTo>
                  <a:pt x="208" y="19"/>
                  <a:pt x="208" y="19"/>
                  <a:pt x="208" y="19"/>
                </a:cubicBezTo>
                <a:cubicBezTo>
                  <a:pt x="212" y="15"/>
                  <a:pt x="212" y="8"/>
                  <a:pt x="208" y="4"/>
                </a:cubicBezTo>
                <a:cubicBezTo>
                  <a:pt x="204" y="0"/>
                  <a:pt x="197" y="0"/>
                  <a:pt x="193" y="4"/>
                </a:cubicBezTo>
                <a:cubicBezTo>
                  <a:pt x="148" y="49"/>
                  <a:pt x="148" y="49"/>
                  <a:pt x="148" y="49"/>
                </a:cubicBezTo>
                <a:cubicBezTo>
                  <a:pt x="133" y="34"/>
                  <a:pt x="133" y="34"/>
                  <a:pt x="133" y="34"/>
                </a:cubicBezTo>
                <a:cubicBezTo>
                  <a:pt x="125" y="27"/>
                  <a:pt x="125" y="27"/>
                  <a:pt x="125" y="27"/>
                </a:cubicBezTo>
                <a:cubicBezTo>
                  <a:pt x="121" y="22"/>
                  <a:pt x="114" y="22"/>
                  <a:pt x="110" y="27"/>
                </a:cubicBezTo>
                <a:cubicBezTo>
                  <a:pt x="106" y="31"/>
                  <a:pt x="106" y="37"/>
                  <a:pt x="110" y="42"/>
                </a:cubicBezTo>
                <a:cubicBezTo>
                  <a:pt x="72" y="79"/>
                  <a:pt x="72" y="79"/>
                  <a:pt x="72" y="79"/>
                </a:cubicBezTo>
                <a:cubicBezTo>
                  <a:pt x="58" y="93"/>
                  <a:pt x="51" y="112"/>
                  <a:pt x="51" y="132"/>
                </a:cubicBezTo>
                <a:cubicBezTo>
                  <a:pt x="51" y="148"/>
                  <a:pt x="56" y="164"/>
                  <a:pt x="65" y="177"/>
                </a:cubicBezTo>
                <a:cubicBezTo>
                  <a:pt x="5" y="238"/>
                  <a:pt x="5" y="238"/>
                  <a:pt x="5" y="238"/>
                </a:cubicBezTo>
                <a:cubicBezTo>
                  <a:pt x="0" y="242"/>
                  <a:pt x="0" y="249"/>
                  <a:pt x="5" y="253"/>
                </a:cubicBezTo>
                <a:cubicBezTo>
                  <a:pt x="7" y="255"/>
                  <a:pt x="9" y="256"/>
                  <a:pt x="12" y="256"/>
                </a:cubicBezTo>
                <a:cubicBezTo>
                  <a:pt x="15" y="256"/>
                  <a:pt x="18" y="255"/>
                  <a:pt x="20" y="253"/>
                </a:cubicBezTo>
                <a:cubicBezTo>
                  <a:pt x="81" y="192"/>
                  <a:pt x="81" y="192"/>
                  <a:pt x="81" y="192"/>
                </a:cubicBezTo>
                <a:cubicBezTo>
                  <a:pt x="93" y="202"/>
                  <a:pt x="109" y="207"/>
                  <a:pt x="125" y="207"/>
                </a:cubicBezTo>
                <a:cubicBezTo>
                  <a:pt x="145" y="207"/>
                  <a:pt x="164" y="199"/>
                  <a:pt x="178" y="185"/>
                </a:cubicBezTo>
                <a:cubicBezTo>
                  <a:pt x="216" y="147"/>
                  <a:pt x="216" y="147"/>
                  <a:pt x="216" y="147"/>
                </a:cubicBezTo>
                <a:cubicBezTo>
                  <a:pt x="216" y="147"/>
                  <a:pt x="216" y="147"/>
                  <a:pt x="216" y="147"/>
                </a:cubicBezTo>
                <a:cubicBezTo>
                  <a:pt x="218" y="149"/>
                  <a:pt x="221" y="150"/>
                  <a:pt x="223" y="150"/>
                </a:cubicBezTo>
                <a:cubicBezTo>
                  <a:pt x="226" y="150"/>
                  <a:pt x="229" y="149"/>
                  <a:pt x="231" y="147"/>
                </a:cubicBezTo>
                <a:cubicBezTo>
                  <a:pt x="235" y="143"/>
                  <a:pt x="235" y="136"/>
                  <a:pt x="231" y="132"/>
                </a:cubicBezTo>
                <a:cubicBezTo>
                  <a:pt x="223" y="125"/>
                  <a:pt x="223" y="125"/>
                  <a:pt x="223" y="125"/>
                </a:cubicBezTo>
                <a:cubicBezTo>
                  <a:pt x="208" y="109"/>
                  <a:pt x="208" y="109"/>
                  <a:pt x="208" y="109"/>
                </a:cubicBezTo>
                <a:cubicBezTo>
                  <a:pt x="253" y="64"/>
                  <a:pt x="253" y="64"/>
                  <a:pt x="253" y="64"/>
                </a:cubicBezTo>
                <a:cubicBezTo>
                  <a:pt x="258" y="60"/>
                  <a:pt x="258" y="53"/>
                  <a:pt x="253" y="49"/>
                </a:cubicBezTo>
                <a:close/>
                <a:moveTo>
                  <a:pt x="163" y="170"/>
                </a:moveTo>
                <a:cubicBezTo>
                  <a:pt x="153" y="180"/>
                  <a:pt x="139" y="185"/>
                  <a:pt x="125" y="185"/>
                </a:cubicBezTo>
                <a:cubicBezTo>
                  <a:pt x="111" y="185"/>
                  <a:pt x="98" y="180"/>
                  <a:pt x="87" y="170"/>
                </a:cubicBezTo>
                <a:cubicBezTo>
                  <a:pt x="77" y="160"/>
                  <a:pt x="72" y="146"/>
                  <a:pt x="72" y="132"/>
                </a:cubicBezTo>
                <a:cubicBezTo>
                  <a:pt x="72" y="118"/>
                  <a:pt x="77" y="104"/>
                  <a:pt x="87" y="94"/>
                </a:cubicBezTo>
                <a:cubicBezTo>
                  <a:pt x="125" y="57"/>
                  <a:pt x="125" y="57"/>
                  <a:pt x="125" y="57"/>
                </a:cubicBezTo>
                <a:cubicBezTo>
                  <a:pt x="201" y="132"/>
                  <a:pt x="201" y="132"/>
                  <a:pt x="201" y="132"/>
                </a:cubicBezTo>
                <a:lnTo>
                  <a:pt x="163" y="170"/>
                </a:lnTo>
                <a:close/>
              </a:path>
            </a:pathLst>
          </a:custGeom>
          <a:solidFill>
            <a:srgbClr val="9DBFE5"/>
          </a:solidFill>
          <a:ln>
            <a:solidFill>
              <a:srgbClr val="9DBFE5">
                <a:lumMod val="75000"/>
              </a:srgbClr>
            </a:solidFill>
          </a:ln>
          <a:extLst>
            <a:ext uri="{91240B29-F687-4f45-9708-019B960494DF}">
              <a14:hiddenLine xmlns=""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GB" sz="1200" b="0" i="0" u="none" strike="noStrike" kern="0" cap="none" spc="0" normalizeH="0" baseline="0" noProof="0" dirty="0">
              <a:ln>
                <a:noFill/>
              </a:ln>
              <a:solidFill>
                <a:prstClr val="black"/>
              </a:solidFill>
              <a:effectLst/>
              <a:uLnTx/>
              <a:uFillTx/>
            </a:endParaRPr>
          </a:p>
        </p:txBody>
      </p:sp>
      <p:sp>
        <p:nvSpPr>
          <p:cNvPr id="22" name="Freeform 456">
            <a:extLst>
              <a:ext uri="{FF2B5EF4-FFF2-40B4-BE49-F238E27FC236}">
                <a16:creationId xmlns:a16="http://schemas.microsoft.com/office/drawing/2014/main" id="{A4183BD3-885C-4E87-AEFB-8793692B73D1}"/>
              </a:ext>
            </a:extLst>
          </p:cNvPr>
          <p:cNvSpPr>
            <a:spLocks noEditPoints="1"/>
          </p:cNvSpPr>
          <p:nvPr/>
        </p:nvSpPr>
        <p:spPr bwMode="auto">
          <a:xfrm>
            <a:off x="576556" y="4467691"/>
            <a:ext cx="548640" cy="498764"/>
          </a:xfrm>
          <a:custGeom>
            <a:avLst/>
            <a:gdLst>
              <a:gd name="T0" fmla="*/ 256 w 512"/>
              <a:gd name="T1" fmla="*/ 21 h 512"/>
              <a:gd name="T2" fmla="*/ 490 w 512"/>
              <a:gd name="T3" fmla="*/ 256 h 512"/>
              <a:gd name="T4" fmla="*/ 256 w 512"/>
              <a:gd name="T5" fmla="*/ 490 h 512"/>
              <a:gd name="T6" fmla="*/ 21 w 512"/>
              <a:gd name="T7" fmla="*/ 256 h 512"/>
              <a:gd name="T8" fmla="*/ 256 w 512"/>
              <a:gd name="T9" fmla="*/ 21 h 512"/>
              <a:gd name="T10" fmla="*/ 256 w 512"/>
              <a:gd name="T11" fmla="*/ 0 h 512"/>
              <a:gd name="T12" fmla="*/ 0 w 512"/>
              <a:gd name="T13" fmla="*/ 256 h 512"/>
              <a:gd name="T14" fmla="*/ 256 w 512"/>
              <a:gd name="T15" fmla="*/ 512 h 512"/>
              <a:gd name="T16" fmla="*/ 512 w 512"/>
              <a:gd name="T17" fmla="*/ 256 h 512"/>
              <a:gd name="T18" fmla="*/ 256 w 512"/>
              <a:gd name="T19" fmla="*/ 0 h 51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512" h="512">
                <a:moveTo>
                  <a:pt x="256" y="21"/>
                </a:moveTo>
                <a:cubicBezTo>
                  <a:pt x="385" y="21"/>
                  <a:pt x="490" y="126"/>
                  <a:pt x="490" y="256"/>
                </a:cubicBezTo>
                <a:cubicBezTo>
                  <a:pt x="490" y="385"/>
                  <a:pt x="385" y="490"/>
                  <a:pt x="256" y="490"/>
                </a:cubicBezTo>
                <a:cubicBezTo>
                  <a:pt x="126" y="490"/>
                  <a:pt x="21" y="385"/>
                  <a:pt x="21" y="256"/>
                </a:cubicBezTo>
                <a:cubicBezTo>
                  <a:pt x="21" y="126"/>
                  <a:pt x="126" y="21"/>
                  <a:pt x="256" y="21"/>
                </a:cubicBezTo>
                <a:moveTo>
                  <a:pt x="256" y="0"/>
                </a:moveTo>
                <a:cubicBezTo>
                  <a:pt x="114" y="0"/>
                  <a:pt x="0" y="114"/>
                  <a:pt x="0" y="256"/>
                </a:cubicBezTo>
                <a:cubicBezTo>
                  <a:pt x="0" y="397"/>
                  <a:pt x="114" y="512"/>
                  <a:pt x="256" y="512"/>
                </a:cubicBezTo>
                <a:cubicBezTo>
                  <a:pt x="397" y="512"/>
                  <a:pt x="512" y="397"/>
                  <a:pt x="512" y="256"/>
                </a:cubicBezTo>
                <a:cubicBezTo>
                  <a:pt x="512" y="114"/>
                  <a:pt x="397" y="0"/>
                  <a:pt x="256" y="0"/>
                </a:cubicBezTo>
                <a:close/>
              </a:path>
            </a:pathLst>
          </a:custGeom>
          <a:solidFill>
            <a:srgbClr val="9DBFE5"/>
          </a:solidFill>
          <a:ln>
            <a:solidFill>
              <a:srgbClr val="9DBFE5">
                <a:lumMod val="75000"/>
              </a:srgbClr>
            </a:solidFill>
          </a:ln>
          <a:extLst>
            <a:ext uri="{91240B29-F687-4f45-9708-019B960494DF}">
              <a14:hiddenLine xmlns=""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GB" sz="1200" b="0" i="0" u="none" strike="noStrike" kern="0" cap="none" spc="0" normalizeH="0" baseline="0" noProof="0" dirty="0">
              <a:ln>
                <a:noFill/>
              </a:ln>
              <a:solidFill>
                <a:prstClr val="black"/>
              </a:solidFill>
              <a:effectLst/>
              <a:uLnTx/>
              <a:uFillTx/>
            </a:endParaRPr>
          </a:p>
        </p:txBody>
      </p:sp>
      <p:sp>
        <p:nvSpPr>
          <p:cNvPr id="23" name="Rectangle 22">
            <a:extLst>
              <a:ext uri="{FF2B5EF4-FFF2-40B4-BE49-F238E27FC236}">
                <a16:creationId xmlns:a16="http://schemas.microsoft.com/office/drawing/2014/main" id="{A18AB5AF-B801-4849-8BDE-7F9DC009693C}"/>
              </a:ext>
            </a:extLst>
          </p:cNvPr>
          <p:cNvSpPr/>
          <p:nvPr/>
        </p:nvSpPr>
        <p:spPr>
          <a:xfrm>
            <a:off x="511809" y="4426128"/>
            <a:ext cx="11178541" cy="581891"/>
          </a:xfrm>
          <a:prstGeom prst="rect">
            <a:avLst/>
          </a:prstGeom>
          <a:noFill/>
          <a:ln w="25400" cap="flat" cmpd="sng" algn="ctr">
            <a:solidFill>
              <a:srgbClr val="9DBFE5">
                <a:lumMod val="75000"/>
              </a:srgbClr>
            </a:solidFill>
            <a:prstDash val="solid"/>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600" b="0" i="0" u="none" strike="noStrike" kern="0" cap="none" spc="0" normalizeH="0" baseline="0" noProof="0" dirty="0">
              <a:ln>
                <a:noFill/>
              </a:ln>
              <a:solidFill>
                <a:srgbClr val="FFFFFF"/>
              </a:solidFill>
              <a:effectLst/>
              <a:uLnTx/>
              <a:uFillTx/>
              <a:latin typeface="Arial"/>
              <a:ea typeface="+mn-ea"/>
              <a:cs typeface="+mn-cs"/>
            </a:endParaRPr>
          </a:p>
        </p:txBody>
      </p:sp>
      <p:sp>
        <p:nvSpPr>
          <p:cNvPr id="24" name="Rectangle 23">
            <a:extLst>
              <a:ext uri="{FF2B5EF4-FFF2-40B4-BE49-F238E27FC236}">
                <a16:creationId xmlns:a16="http://schemas.microsoft.com/office/drawing/2014/main" id="{D23D6E46-B736-4CE1-8BD2-F55359EBD8B0}"/>
              </a:ext>
            </a:extLst>
          </p:cNvPr>
          <p:cNvSpPr/>
          <p:nvPr/>
        </p:nvSpPr>
        <p:spPr>
          <a:xfrm>
            <a:off x="1276754" y="5232470"/>
            <a:ext cx="6805563" cy="323989"/>
          </a:xfrm>
          <a:prstGeom prst="rect">
            <a:avLst/>
          </a:prstGeom>
          <a:noFill/>
          <a:ln w="19050" cap="flat" cmpd="sng" algn="ctr">
            <a:noFill/>
            <a:prstDash val="solid"/>
          </a:ln>
          <a:effectLst/>
        </p:spPr>
        <p:txBody>
          <a:bodyPr rtlCol="0" anchor="ctr"/>
          <a:lstStyle/>
          <a:p>
            <a:pPr marL="0" marR="0" lvl="1" indent="0" defTabSz="914400" eaLnBrk="1" fontAlgn="auto" latinLnBrk="0" hangingPunct="1">
              <a:lnSpc>
                <a:spcPts val="1600"/>
              </a:lnSpc>
              <a:spcBef>
                <a:spcPts val="0"/>
              </a:spcBef>
              <a:spcAft>
                <a:spcPts val="0"/>
              </a:spcAft>
              <a:buClrTx/>
              <a:buSzTx/>
              <a:buFontTx/>
              <a:buNone/>
              <a:tabLst/>
              <a:defRPr/>
            </a:pPr>
            <a:r>
              <a:rPr kumimoji="0" lang="en-US" sz="1400" b="1" i="0" u="none" strike="noStrike" kern="0" cap="none" spc="0" normalizeH="0" baseline="0" noProof="0" dirty="0">
                <a:ln>
                  <a:noFill/>
                </a:ln>
                <a:solidFill>
                  <a:prstClr val="black"/>
                </a:solidFill>
                <a:effectLst/>
                <a:uLnTx/>
                <a:uFillTx/>
                <a:latin typeface="Arial"/>
                <a:ea typeface="+mn-ea"/>
                <a:cs typeface="+mn-cs"/>
              </a:rPr>
              <a:t>Outcome 4: </a:t>
            </a:r>
            <a:r>
              <a:rPr kumimoji="0" lang="en-US" sz="1400" b="0" i="0" u="none" strike="noStrike" kern="0" cap="none" spc="0" normalizeH="0" baseline="0" noProof="0" dirty="0">
                <a:ln>
                  <a:noFill/>
                </a:ln>
                <a:solidFill>
                  <a:prstClr val="black"/>
                </a:solidFill>
                <a:effectLst/>
                <a:uLnTx/>
                <a:uFillTx/>
                <a:latin typeface="Arial"/>
                <a:ea typeface="+mn-ea"/>
                <a:cs typeface="+mn-cs"/>
              </a:rPr>
              <a:t>Scaled Renewable Energy (RE) and Energy Efficiency (EE)</a:t>
            </a:r>
          </a:p>
        </p:txBody>
      </p:sp>
      <p:sp>
        <p:nvSpPr>
          <p:cNvPr id="25" name="Freeform 639">
            <a:extLst>
              <a:ext uri="{FF2B5EF4-FFF2-40B4-BE49-F238E27FC236}">
                <a16:creationId xmlns:a16="http://schemas.microsoft.com/office/drawing/2014/main" id="{767952C7-40F4-47E3-967D-FEA527CB673E}"/>
              </a:ext>
            </a:extLst>
          </p:cNvPr>
          <p:cNvSpPr>
            <a:spLocks/>
          </p:cNvSpPr>
          <p:nvPr/>
        </p:nvSpPr>
        <p:spPr bwMode="auto">
          <a:xfrm>
            <a:off x="839580" y="5411231"/>
            <a:ext cx="22591" cy="145228"/>
          </a:xfrm>
          <a:custGeom>
            <a:avLst/>
            <a:gdLst>
              <a:gd name="T0" fmla="*/ 11 w 21"/>
              <a:gd name="T1" fmla="*/ 0 h 150"/>
              <a:gd name="T2" fmla="*/ 0 w 21"/>
              <a:gd name="T3" fmla="*/ 11 h 150"/>
              <a:gd name="T4" fmla="*/ 0 w 21"/>
              <a:gd name="T5" fmla="*/ 139 h 150"/>
              <a:gd name="T6" fmla="*/ 11 w 21"/>
              <a:gd name="T7" fmla="*/ 150 h 150"/>
              <a:gd name="T8" fmla="*/ 21 w 21"/>
              <a:gd name="T9" fmla="*/ 139 h 150"/>
              <a:gd name="T10" fmla="*/ 21 w 21"/>
              <a:gd name="T11" fmla="*/ 11 h 150"/>
              <a:gd name="T12" fmla="*/ 11 w 21"/>
              <a:gd name="T13" fmla="*/ 0 h 150"/>
            </a:gdLst>
            <a:ahLst/>
            <a:cxnLst>
              <a:cxn ang="0">
                <a:pos x="T0" y="T1"/>
              </a:cxn>
              <a:cxn ang="0">
                <a:pos x="T2" y="T3"/>
              </a:cxn>
              <a:cxn ang="0">
                <a:pos x="T4" y="T5"/>
              </a:cxn>
              <a:cxn ang="0">
                <a:pos x="T6" y="T7"/>
              </a:cxn>
              <a:cxn ang="0">
                <a:pos x="T8" y="T9"/>
              </a:cxn>
              <a:cxn ang="0">
                <a:pos x="T10" y="T11"/>
              </a:cxn>
              <a:cxn ang="0">
                <a:pos x="T12" y="T13"/>
              </a:cxn>
            </a:cxnLst>
            <a:rect l="0" t="0" r="r" b="b"/>
            <a:pathLst>
              <a:path w="21" h="150">
                <a:moveTo>
                  <a:pt x="11" y="0"/>
                </a:moveTo>
                <a:cubicBezTo>
                  <a:pt x="5" y="0"/>
                  <a:pt x="0" y="5"/>
                  <a:pt x="0" y="11"/>
                </a:cubicBezTo>
                <a:cubicBezTo>
                  <a:pt x="0" y="139"/>
                  <a:pt x="0" y="139"/>
                  <a:pt x="0" y="139"/>
                </a:cubicBezTo>
                <a:cubicBezTo>
                  <a:pt x="0" y="145"/>
                  <a:pt x="5" y="150"/>
                  <a:pt x="11" y="150"/>
                </a:cubicBezTo>
                <a:cubicBezTo>
                  <a:pt x="17" y="150"/>
                  <a:pt x="21" y="145"/>
                  <a:pt x="21" y="139"/>
                </a:cubicBezTo>
                <a:cubicBezTo>
                  <a:pt x="21" y="11"/>
                  <a:pt x="21" y="11"/>
                  <a:pt x="21" y="11"/>
                </a:cubicBezTo>
                <a:cubicBezTo>
                  <a:pt x="21" y="5"/>
                  <a:pt x="17" y="0"/>
                  <a:pt x="11" y="0"/>
                </a:cubicBezTo>
                <a:close/>
              </a:path>
            </a:pathLst>
          </a:custGeom>
          <a:solidFill>
            <a:srgbClr val="666666"/>
          </a:solidFill>
          <a:ln>
            <a:noFill/>
          </a:ln>
          <a:extLst>
            <a:ext uri="{91240B29-F687-4f45-9708-019B960494DF}">
              <a14:hiddenLine xmlns=""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GB" sz="1200" b="0" i="0" u="none" strike="noStrike" kern="0" cap="none" spc="0" normalizeH="0" baseline="0" noProof="0" dirty="0">
              <a:ln>
                <a:noFill/>
              </a:ln>
              <a:solidFill>
                <a:prstClr val="black"/>
              </a:solidFill>
              <a:effectLst/>
              <a:uLnTx/>
              <a:uFillTx/>
            </a:endParaRPr>
          </a:p>
        </p:txBody>
      </p:sp>
      <p:sp>
        <p:nvSpPr>
          <p:cNvPr id="26" name="Freeform 640">
            <a:extLst>
              <a:ext uri="{FF2B5EF4-FFF2-40B4-BE49-F238E27FC236}">
                <a16:creationId xmlns:a16="http://schemas.microsoft.com/office/drawing/2014/main" id="{E1133088-2FBC-46D6-8127-9628940BE832}"/>
              </a:ext>
            </a:extLst>
          </p:cNvPr>
          <p:cNvSpPr>
            <a:spLocks noEditPoints="1"/>
          </p:cNvSpPr>
          <p:nvPr/>
        </p:nvSpPr>
        <p:spPr bwMode="auto">
          <a:xfrm>
            <a:off x="745989" y="5254267"/>
            <a:ext cx="213001" cy="156964"/>
          </a:xfrm>
          <a:custGeom>
            <a:avLst/>
            <a:gdLst>
              <a:gd name="T0" fmla="*/ 192 w 199"/>
              <a:gd name="T1" fmla="*/ 140 h 160"/>
              <a:gd name="T2" fmla="*/ 129 w 199"/>
              <a:gd name="T3" fmla="*/ 105 h 160"/>
              <a:gd name="T4" fmla="*/ 108 w 199"/>
              <a:gd name="T5" fmla="*/ 77 h 160"/>
              <a:gd name="T6" fmla="*/ 108 w 199"/>
              <a:gd name="T7" fmla="*/ 11 h 160"/>
              <a:gd name="T8" fmla="*/ 98 w 199"/>
              <a:gd name="T9" fmla="*/ 0 h 160"/>
              <a:gd name="T10" fmla="*/ 87 w 199"/>
              <a:gd name="T11" fmla="*/ 11 h 160"/>
              <a:gd name="T12" fmla="*/ 87 w 199"/>
              <a:gd name="T13" fmla="*/ 77 h 160"/>
              <a:gd name="T14" fmla="*/ 66 w 199"/>
              <a:gd name="T15" fmla="*/ 107 h 160"/>
              <a:gd name="T16" fmla="*/ 7 w 199"/>
              <a:gd name="T17" fmla="*/ 140 h 160"/>
              <a:gd name="T18" fmla="*/ 3 w 199"/>
              <a:gd name="T19" fmla="*/ 155 h 160"/>
              <a:gd name="T20" fmla="*/ 12 w 199"/>
              <a:gd name="T21" fmla="*/ 160 h 160"/>
              <a:gd name="T22" fmla="*/ 18 w 199"/>
              <a:gd name="T23" fmla="*/ 159 h 160"/>
              <a:gd name="T24" fmla="*/ 73 w 199"/>
              <a:gd name="T25" fmla="*/ 127 h 160"/>
              <a:gd name="T26" fmla="*/ 98 w 199"/>
              <a:gd name="T27" fmla="*/ 139 h 160"/>
              <a:gd name="T28" fmla="*/ 123 w 199"/>
              <a:gd name="T29" fmla="*/ 126 h 160"/>
              <a:gd name="T30" fmla="*/ 181 w 199"/>
              <a:gd name="T31" fmla="*/ 159 h 160"/>
              <a:gd name="T32" fmla="*/ 187 w 199"/>
              <a:gd name="T33" fmla="*/ 160 h 160"/>
              <a:gd name="T34" fmla="*/ 196 w 199"/>
              <a:gd name="T35" fmla="*/ 155 h 160"/>
              <a:gd name="T36" fmla="*/ 192 w 199"/>
              <a:gd name="T37" fmla="*/ 140 h 160"/>
              <a:gd name="T38" fmla="*/ 98 w 199"/>
              <a:gd name="T39" fmla="*/ 118 h 160"/>
              <a:gd name="T40" fmla="*/ 87 w 199"/>
              <a:gd name="T41" fmla="*/ 107 h 160"/>
              <a:gd name="T42" fmla="*/ 98 w 199"/>
              <a:gd name="T43" fmla="*/ 96 h 160"/>
              <a:gd name="T44" fmla="*/ 108 w 199"/>
              <a:gd name="T45" fmla="*/ 107 h 160"/>
              <a:gd name="T46" fmla="*/ 98 w 199"/>
              <a:gd name="T47" fmla="*/ 118 h 16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Lst>
            <a:rect l="0" t="0" r="r" b="b"/>
            <a:pathLst>
              <a:path w="199" h="160">
                <a:moveTo>
                  <a:pt x="192" y="140"/>
                </a:moveTo>
                <a:cubicBezTo>
                  <a:pt x="129" y="105"/>
                  <a:pt x="129" y="105"/>
                  <a:pt x="129" y="105"/>
                </a:cubicBezTo>
                <a:cubicBezTo>
                  <a:pt x="129" y="92"/>
                  <a:pt x="120" y="81"/>
                  <a:pt x="108" y="77"/>
                </a:cubicBezTo>
                <a:cubicBezTo>
                  <a:pt x="108" y="11"/>
                  <a:pt x="108" y="11"/>
                  <a:pt x="108" y="11"/>
                </a:cubicBezTo>
                <a:cubicBezTo>
                  <a:pt x="108" y="5"/>
                  <a:pt x="104" y="0"/>
                  <a:pt x="98" y="0"/>
                </a:cubicBezTo>
                <a:cubicBezTo>
                  <a:pt x="92" y="0"/>
                  <a:pt x="87" y="5"/>
                  <a:pt x="87" y="11"/>
                </a:cubicBezTo>
                <a:cubicBezTo>
                  <a:pt x="87" y="77"/>
                  <a:pt x="87" y="77"/>
                  <a:pt x="87" y="77"/>
                </a:cubicBezTo>
                <a:cubicBezTo>
                  <a:pt x="75" y="81"/>
                  <a:pt x="66" y="93"/>
                  <a:pt x="66" y="107"/>
                </a:cubicBezTo>
                <a:cubicBezTo>
                  <a:pt x="7" y="140"/>
                  <a:pt x="7" y="140"/>
                  <a:pt x="7" y="140"/>
                </a:cubicBezTo>
                <a:cubicBezTo>
                  <a:pt x="2" y="143"/>
                  <a:pt x="0" y="150"/>
                  <a:pt x="3" y="155"/>
                </a:cubicBezTo>
                <a:cubicBezTo>
                  <a:pt x="5" y="158"/>
                  <a:pt x="9" y="160"/>
                  <a:pt x="12" y="160"/>
                </a:cubicBezTo>
                <a:cubicBezTo>
                  <a:pt x="14" y="160"/>
                  <a:pt x="16" y="160"/>
                  <a:pt x="18" y="159"/>
                </a:cubicBezTo>
                <a:cubicBezTo>
                  <a:pt x="73" y="127"/>
                  <a:pt x="73" y="127"/>
                  <a:pt x="73" y="127"/>
                </a:cubicBezTo>
                <a:cubicBezTo>
                  <a:pt x="79" y="134"/>
                  <a:pt x="88" y="139"/>
                  <a:pt x="98" y="139"/>
                </a:cubicBezTo>
                <a:cubicBezTo>
                  <a:pt x="108" y="139"/>
                  <a:pt x="117" y="134"/>
                  <a:pt x="123" y="126"/>
                </a:cubicBezTo>
                <a:cubicBezTo>
                  <a:pt x="181" y="159"/>
                  <a:pt x="181" y="159"/>
                  <a:pt x="181" y="159"/>
                </a:cubicBezTo>
                <a:cubicBezTo>
                  <a:pt x="183" y="160"/>
                  <a:pt x="185" y="160"/>
                  <a:pt x="187" y="160"/>
                </a:cubicBezTo>
                <a:cubicBezTo>
                  <a:pt x="190" y="160"/>
                  <a:pt x="194" y="158"/>
                  <a:pt x="196" y="155"/>
                </a:cubicBezTo>
                <a:cubicBezTo>
                  <a:pt x="199" y="150"/>
                  <a:pt x="197" y="143"/>
                  <a:pt x="192" y="140"/>
                </a:cubicBezTo>
                <a:close/>
                <a:moveTo>
                  <a:pt x="98" y="118"/>
                </a:moveTo>
                <a:cubicBezTo>
                  <a:pt x="92" y="118"/>
                  <a:pt x="87" y="113"/>
                  <a:pt x="87" y="107"/>
                </a:cubicBezTo>
                <a:cubicBezTo>
                  <a:pt x="87" y="101"/>
                  <a:pt x="92" y="96"/>
                  <a:pt x="98" y="96"/>
                </a:cubicBezTo>
                <a:cubicBezTo>
                  <a:pt x="104" y="96"/>
                  <a:pt x="108" y="101"/>
                  <a:pt x="108" y="107"/>
                </a:cubicBezTo>
                <a:cubicBezTo>
                  <a:pt x="108" y="113"/>
                  <a:pt x="104" y="118"/>
                  <a:pt x="98" y="118"/>
                </a:cubicBezTo>
                <a:close/>
              </a:path>
            </a:pathLst>
          </a:custGeom>
          <a:solidFill>
            <a:srgbClr val="666666"/>
          </a:solidFill>
          <a:ln>
            <a:noFill/>
          </a:ln>
          <a:extLst>
            <a:ext uri="{91240B29-F687-4f45-9708-019B960494DF}">
              <a14:hiddenLine xmlns=""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GB" sz="1200" b="0" i="0" u="none" strike="noStrike" kern="0" cap="none" spc="0" normalizeH="0" baseline="0" noProof="0" dirty="0">
              <a:ln>
                <a:noFill/>
              </a:ln>
              <a:solidFill>
                <a:prstClr val="black"/>
              </a:solidFill>
              <a:effectLst/>
              <a:uLnTx/>
              <a:uFillTx/>
            </a:endParaRPr>
          </a:p>
        </p:txBody>
      </p:sp>
      <p:sp>
        <p:nvSpPr>
          <p:cNvPr id="27" name="Freeform 641">
            <a:extLst>
              <a:ext uri="{FF2B5EF4-FFF2-40B4-BE49-F238E27FC236}">
                <a16:creationId xmlns:a16="http://schemas.microsoft.com/office/drawing/2014/main" id="{92054ABF-C454-415F-BCEF-55077FD8C8AC}"/>
              </a:ext>
            </a:extLst>
          </p:cNvPr>
          <p:cNvSpPr>
            <a:spLocks noEditPoints="1"/>
          </p:cNvSpPr>
          <p:nvPr/>
        </p:nvSpPr>
        <p:spPr bwMode="auto">
          <a:xfrm>
            <a:off x="576556" y="5151580"/>
            <a:ext cx="548640" cy="498764"/>
          </a:xfrm>
          <a:custGeom>
            <a:avLst/>
            <a:gdLst>
              <a:gd name="T0" fmla="*/ 256 w 512"/>
              <a:gd name="T1" fmla="*/ 21 h 512"/>
              <a:gd name="T2" fmla="*/ 490 w 512"/>
              <a:gd name="T3" fmla="*/ 256 h 512"/>
              <a:gd name="T4" fmla="*/ 256 w 512"/>
              <a:gd name="T5" fmla="*/ 490 h 512"/>
              <a:gd name="T6" fmla="*/ 21 w 512"/>
              <a:gd name="T7" fmla="*/ 256 h 512"/>
              <a:gd name="T8" fmla="*/ 256 w 512"/>
              <a:gd name="T9" fmla="*/ 21 h 512"/>
              <a:gd name="T10" fmla="*/ 256 w 512"/>
              <a:gd name="T11" fmla="*/ 0 h 512"/>
              <a:gd name="T12" fmla="*/ 0 w 512"/>
              <a:gd name="T13" fmla="*/ 256 h 512"/>
              <a:gd name="T14" fmla="*/ 256 w 512"/>
              <a:gd name="T15" fmla="*/ 512 h 512"/>
              <a:gd name="T16" fmla="*/ 512 w 512"/>
              <a:gd name="T17" fmla="*/ 256 h 512"/>
              <a:gd name="T18" fmla="*/ 256 w 512"/>
              <a:gd name="T19" fmla="*/ 0 h 51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512" h="512">
                <a:moveTo>
                  <a:pt x="256" y="21"/>
                </a:moveTo>
                <a:cubicBezTo>
                  <a:pt x="385" y="21"/>
                  <a:pt x="490" y="126"/>
                  <a:pt x="490" y="256"/>
                </a:cubicBezTo>
                <a:cubicBezTo>
                  <a:pt x="490" y="385"/>
                  <a:pt x="385" y="490"/>
                  <a:pt x="256" y="490"/>
                </a:cubicBezTo>
                <a:cubicBezTo>
                  <a:pt x="126" y="490"/>
                  <a:pt x="21" y="385"/>
                  <a:pt x="21" y="256"/>
                </a:cubicBezTo>
                <a:cubicBezTo>
                  <a:pt x="21" y="126"/>
                  <a:pt x="126" y="21"/>
                  <a:pt x="256" y="21"/>
                </a:cubicBezTo>
                <a:moveTo>
                  <a:pt x="256" y="0"/>
                </a:moveTo>
                <a:cubicBezTo>
                  <a:pt x="114" y="0"/>
                  <a:pt x="0" y="114"/>
                  <a:pt x="0" y="256"/>
                </a:cubicBezTo>
                <a:cubicBezTo>
                  <a:pt x="0" y="397"/>
                  <a:pt x="114" y="512"/>
                  <a:pt x="256" y="512"/>
                </a:cubicBezTo>
                <a:cubicBezTo>
                  <a:pt x="397" y="512"/>
                  <a:pt x="512" y="397"/>
                  <a:pt x="512" y="256"/>
                </a:cubicBezTo>
                <a:cubicBezTo>
                  <a:pt x="512" y="114"/>
                  <a:pt x="397" y="0"/>
                  <a:pt x="256" y="0"/>
                </a:cubicBezTo>
                <a:close/>
              </a:path>
            </a:pathLst>
          </a:custGeom>
          <a:solidFill>
            <a:srgbClr val="666666"/>
          </a:solidFill>
          <a:ln>
            <a:noFill/>
          </a:ln>
          <a:extLst>
            <a:ext uri="{91240B29-F687-4f45-9708-019B960494DF}">
              <a14:hiddenLine xmlns=""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GB" sz="1200" b="0" i="0" u="none" strike="noStrike" kern="0" cap="none" spc="0" normalizeH="0" baseline="0" noProof="0" dirty="0">
              <a:ln>
                <a:noFill/>
              </a:ln>
              <a:solidFill>
                <a:prstClr val="black"/>
              </a:solidFill>
              <a:effectLst/>
              <a:uLnTx/>
              <a:uFillTx/>
            </a:endParaRPr>
          </a:p>
        </p:txBody>
      </p:sp>
      <p:sp>
        <p:nvSpPr>
          <p:cNvPr id="28" name="Rectangle 27">
            <a:extLst>
              <a:ext uri="{FF2B5EF4-FFF2-40B4-BE49-F238E27FC236}">
                <a16:creationId xmlns:a16="http://schemas.microsoft.com/office/drawing/2014/main" id="{BE431E7D-1FCA-4A9A-9ABE-EE96DC2BF056}"/>
              </a:ext>
            </a:extLst>
          </p:cNvPr>
          <p:cNvSpPr/>
          <p:nvPr/>
        </p:nvSpPr>
        <p:spPr>
          <a:xfrm>
            <a:off x="511809" y="5110016"/>
            <a:ext cx="11178541" cy="581891"/>
          </a:xfrm>
          <a:prstGeom prst="rect">
            <a:avLst/>
          </a:prstGeom>
          <a:noFill/>
          <a:ln w="25400" cap="flat" cmpd="sng" algn="ctr">
            <a:solidFill>
              <a:srgbClr val="666666"/>
            </a:solidFill>
            <a:prstDash val="solid"/>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600" b="0" i="0" u="none" strike="noStrike" kern="0" cap="none" spc="0" normalizeH="0" baseline="0" noProof="0" dirty="0">
              <a:ln>
                <a:noFill/>
              </a:ln>
              <a:solidFill>
                <a:srgbClr val="FFFFFF"/>
              </a:solidFill>
              <a:effectLst/>
              <a:uLnTx/>
              <a:uFillTx/>
              <a:latin typeface="Arial"/>
              <a:ea typeface="+mn-ea"/>
              <a:cs typeface="+mn-cs"/>
            </a:endParaRPr>
          </a:p>
        </p:txBody>
      </p:sp>
      <p:sp>
        <p:nvSpPr>
          <p:cNvPr id="29" name="Rectangle 28">
            <a:extLst>
              <a:ext uri="{FF2B5EF4-FFF2-40B4-BE49-F238E27FC236}">
                <a16:creationId xmlns:a16="http://schemas.microsoft.com/office/drawing/2014/main" id="{50935ADB-EF24-4071-A1E4-0AB98695EF46}"/>
              </a:ext>
            </a:extLst>
          </p:cNvPr>
          <p:cNvSpPr/>
          <p:nvPr/>
        </p:nvSpPr>
        <p:spPr>
          <a:xfrm>
            <a:off x="1276755" y="5916358"/>
            <a:ext cx="6675120" cy="336984"/>
          </a:xfrm>
          <a:prstGeom prst="rect">
            <a:avLst/>
          </a:prstGeom>
          <a:noFill/>
          <a:ln w="19050" cap="flat" cmpd="sng" algn="ctr">
            <a:noFill/>
            <a:prstDash val="solid"/>
          </a:ln>
          <a:effectLst/>
        </p:spPr>
        <p:txBody>
          <a:bodyPr rtlCol="0" anchor="ctr"/>
          <a:lstStyle/>
          <a:p>
            <a:pPr marL="0" marR="0" lvl="0" indent="0" defTabSz="914400" eaLnBrk="1" fontAlgn="auto" latinLnBrk="0" hangingPunct="1">
              <a:lnSpc>
                <a:spcPts val="1600"/>
              </a:lnSpc>
              <a:spcBef>
                <a:spcPts val="0"/>
              </a:spcBef>
              <a:spcAft>
                <a:spcPts val="0"/>
              </a:spcAft>
              <a:buClrTx/>
              <a:buSzTx/>
              <a:buFontTx/>
              <a:buNone/>
              <a:tabLst/>
              <a:defRPr/>
            </a:pPr>
            <a:r>
              <a:rPr kumimoji="0" lang="en-US" sz="1400" b="1" i="0" u="none" strike="noStrike" kern="0" cap="none" spc="0" normalizeH="0" baseline="0" noProof="0" dirty="0">
                <a:ln>
                  <a:noFill/>
                </a:ln>
                <a:solidFill>
                  <a:prstClr val="black"/>
                </a:solidFill>
                <a:effectLst/>
                <a:uLnTx/>
                <a:uFillTx/>
                <a:latin typeface="Arial"/>
                <a:ea typeface="+mn-ea"/>
                <a:cs typeface="+mn-cs"/>
              </a:rPr>
              <a:t>Outcome 5: </a:t>
            </a:r>
            <a:r>
              <a:rPr kumimoji="0" lang="en-US" sz="1400" b="0" i="0" u="none" strike="noStrike" kern="0" cap="none" spc="0" normalizeH="0" baseline="0" noProof="0" dirty="0">
                <a:ln>
                  <a:noFill/>
                </a:ln>
                <a:solidFill>
                  <a:prstClr val="black"/>
                </a:solidFill>
                <a:effectLst/>
                <a:uLnTx/>
                <a:uFillTx/>
                <a:latin typeface="Arial"/>
                <a:ea typeface="+mn-ea"/>
                <a:cs typeface="+mn-cs"/>
              </a:rPr>
              <a:t>Increased Human and Institutional Capacity</a:t>
            </a:r>
          </a:p>
        </p:txBody>
      </p:sp>
      <p:sp>
        <p:nvSpPr>
          <p:cNvPr id="30" name="Freeform 750">
            <a:extLst>
              <a:ext uri="{FF2B5EF4-FFF2-40B4-BE49-F238E27FC236}">
                <a16:creationId xmlns:a16="http://schemas.microsoft.com/office/drawing/2014/main" id="{65AE80E8-D7F6-49E9-95D3-AFB873DD1DD1}"/>
              </a:ext>
            </a:extLst>
          </p:cNvPr>
          <p:cNvSpPr>
            <a:spLocks noEditPoints="1"/>
          </p:cNvSpPr>
          <p:nvPr/>
        </p:nvSpPr>
        <p:spPr bwMode="auto">
          <a:xfrm>
            <a:off x="576556" y="5835468"/>
            <a:ext cx="548640" cy="498764"/>
          </a:xfrm>
          <a:custGeom>
            <a:avLst/>
            <a:gdLst>
              <a:gd name="T0" fmla="*/ 256 w 512"/>
              <a:gd name="T1" fmla="*/ 21 h 512"/>
              <a:gd name="T2" fmla="*/ 490 w 512"/>
              <a:gd name="T3" fmla="*/ 256 h 512"/>
              <a:gd name="T4" fmla="*/ 256 w 512"/>
              <a:gd name="T5" fmla="*/ 490 h 512"/>
              <a:gd name="T6" fmla="*/ 21 w 512"/>
              <a:gd name="T7" fmla="*/ 256 h 512"/>
              <a:gd name="T8" fmla="*/ 256 w 512"/>
              <a:gd name="T9" fmla="*/ 21 h 512"/>
              <a:gd name="T10" fmla="*/ 256 w 512"/>
              <a:gd name="T11" fmla="*/ 0 h 512"/>
              <a:gd name="T12" fmla="*/ 0 w 512"/>
              <a:gd name="T13" fmla="*/ 256 h 512"/>
              <a:gd name="T14" fmla="*/ 256 w 512"/>
              <a:gd name="T15" fmla="*/ 512 h 512"/>
              <a:gd name="T16" fmla="*/ 512 w 512"/>
              <a:gd name="T17" fmla="*/ 256 h 512"/>
              <a:gd name="T18" fmla="*/ 256 w 512"/>
              <a:gd name="T19" fmla="*/ 0 h 51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512" h="512">
                <a:moveTo>
                  <a:pt x="256" y="21"/>
                </a:moveTo>
                <a:cubicBezTo>
                  <a:pt x="385" y="21"/>
                  <a:pt x="490" y="126"/>
                  <a:pt x="490" y="256"/>
                </a:cubicBezTo>
                <a:cubicBezTo>
                  <a:pt x="490" y="385"/>
                  <a:pt x="385" y="490"/>
                  <a:pt x="256" y="490"/>
                </a:cubicBezTo>
                <a:cubicBezTo>
                  <a:pt x="126" y="490"/>
                  <a:pt x="21" y="385"/>
                  <a:pt x="21" y="256"/>
                </a:cubicBezTo>
                <a:cubicBezTo>
                  <a:pt x="21" y="126"/>
                  <a:pt x="126" y="21"/>
                  <a:pt x="256" y="21"/>
                </a:cubicBezTo>
                <a:moveTo>
                  <a:pt x="256" y="0"/>
                </a:moveTo>
                <a:cubicBezTo>
                  <a:pt x="114" y="0"/>
                  <a:pt x="0" y="114"/>
                  <a:pt x="0" y="256"/>
                </a:cubicBezTo>
                <a:cubicBezTo>
                  <a:pt x="0" y="397"/>
                  <a:pt x="114" y="512"/>
                  <a:pt x="256" y="512"/>
                </a:cubicBezTo>
                <a:cubicBezTo>
                  <a:pt x="397" y="512"/>
                  <a:pt x="512" y="397"/>
                  <a:pt x="512" y="256"/>
                </a:cubicBezTo>
                <a:cubicBezTo>
                  <a:pt x="512" y="114"/>
                  <a:pt x="397" y="0"/>
                  <a:pt x="256" y="0"/>
                </a:cubicBezTo>
                <a:close/>
              </a:path>
            </a:pathLst>
          </a:custGeom>
          <a:solidFill>
            <a:sysClr val="windowText" lastClr="000000"/>
          </a:solidFill>
          <a:ln>
            <a:noFill/>
          </a:ln>
          <a:extLst>
            <a:ext uri="{91240B29-F687-4f45-9708-019B960494DF}">
              <a14:hiddenLine xmlns=""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GB" sz="1200" b="0" i="0" u="none" strike="noStrike" kern="0" cap="none" spc="0" normalizeH="0" baseline="0" noProof="0" dirty="0">
              <a:ln>
                <a:noFill/>
              </a:ln>
              <a:solidFill>
                <a:prstClr val="black"/>
              </a:solidFill>
              <a:effectLst/>
              <a:uLnTx/>
              <a:uFillTx/>
            </a:endParaRPr>
          </a:p>
        </p:txBody>
      </p:sp>
      <p:sp>
        <p:nvSpPr>
          <p:cNvPr id="31" name="Freeform 751">
            <a:extLst>
              <a:ext uri="{FF2B5EF4-FFF2-40B4-BE49-F238E27FC236}">
                <a16:creationId xmlns:a16="http://schemas.microsoft.com/office/drawing/2014/main" id="{05CBA257-0A15-4EC6-8B91-5DEF1E1DB4A7}"/>
              </a:ext>
            </a:extLst>
          </p:cNvPr>
          <p:cNvSpPr>
            <a:spLocks/>
          </p:cNvSpPr>
          <p:nvPr/>
        </p:nvSpPr>
        <p:spPr bwMode="auto">
          <a:xfrm>
            <a:off x="676602" y="5986564"/>
            <a:ext cx="232365" cy="200973"/>
          </a:xfrm>
          <a:custGeom>
            <a:avLst/>
            <a:gdLst>
              <a:gd name="T0" fmla="*/ 209 w 216"/>
              <a:gd name="T1" fmla="*/ 187 h 207"/>
              <a:gd name="T2" fmla="*/ 171 w 216"/>
              <a:gd name="T3" fmla="*/ 179 h 207"/>
              <a:gd name="T4" fmla="*/ 156 w 216"/>
              <a:gd name="T5" fmla="*/ 177 h 207"/>
              <a:gd name="T6" fmla="*/ 145 w 216"/>
              <a:gd name="T7" fmla="*/ 147 h 207"/>
              <a:gd name="T8" fmla="*/ 167 w 216"/>
              <a:gd name="T9" fmla="*/ 96 h 207"/>
              <a:gd name="T10" fmla="*/ 157 w 216"/>
              <a:gd name="T11" fmla="*/ 22 h 207"/>
              <a:gd name="T12" fmla="*/ 108 w 216"/>
              <a:gd name="T13" fmla="*/ 0 h 207"/>
              <a:gd name="T14" fmla="*/ 59 w 216"/>
              <a:gd name="T15" fmla="*/ 22 h 207"/>
              <a:gd name="T16" fmla="*/ 50 w 216"/>
              <a:gd name="T17" fmla="*/ 96 h 207"/>
              <a:gd name="T18" fmla="*/ 72 w 216"/>
              <a:gd name="T19" fmla="*/ 147 h 207"/>
              <a:gd name="T20" fmla="*/ 61 w 216"/>
              <a:gd name="T21" fmla="*/ 177 h 207"/>
              <a:gd name="T22" fmla="*/ 45 w 216"/>
              <a:gd name="T23" fmla="*/ 179 h 207"/>
              <a:gd name="T24" fmla="*/ 8 w 216"/>
              <a:gd name="T25" fmla="*/ 187 h 207"/>
              <a:gd name="T26" fmla="*/ 3 w 216"/>
              <a:gd name="T27" fmla="*/ 201 h 207"/>
              <a:gd name="T28" fmla="*/ 12 w 216"/>
              <a:gd name="T29" fmla="*/ 207 h 207"/>
              <a:gd name="T30" fmla="*/ 17 w 216"/>
              <a:gd name="T31" fmla="*/ 206 h 207"/>
              <a:gd name="T32" fmla="*/ 46 w 216"/>
              <a:gd name="T33" fmla="*/ 200 h 207"/>
              <a:gd name="T34" fmla="*/ 71 w 216"/>
              <a:gd name="T35" fmla="*/ 195 h 207"/>
              <a:gd name="T36" fmla="*/ 91 w 216"/>
              <a:gd name="T37" fmla="*/ 162 h 207"/>
              <a:gd name="T38" fmla="*/ 90 w 216"/>
              <a:gd name="T39" fmla="*/ 135 h 207"/>
              <a:gd name="T40" fmla="*/ 71 w 216"/>
              <a:gd name="T41" fmla="*/ 91 h 207"/>
              <a:gd name="T42" fmla="*/ 76 w 216"/>
              <a:gd name="T43" fmla="*/ 36 h 207"/>
              <a:gd name="T44" fmla="*/ 108 w 216"/>
              <a:gd name="T45" fmla="*/ 22 h 207"/>
              <a:gd name="T46" fmla="*/ 108 w 216"/>
              <a:gd name="T47" fmla="*/ 21 h 207"/>
              <a:gd name="T48" fmla="*/ 109 w 216"/>
              <a:gd name="T49" fmla="*/ 22 h 207"/>
              <a:gd name="T50" fmla="*/ 141 w 216"/>
              <a:gd name="T51" fmla="*/ 36 h 207"/>
              <a:gd name="T52" fmla="*/ 146 w 216"/>
              <a:gd name="T53" fmla="*/ 91 h 207"/>
              <a:gd name="T54" fmla="*/ 127 w 216"/>
              <a:gd name="T55" fmla="*/ 135 h 207"/>
              <a:gd name="T56" fmla="*/ 125 w 216"/>
              <a:gd name="T57" fmla="*/ 162 h 207"/>
              <a:gd name="T58" fmla="*/ 146 w 216"/>
              <a:gd name="T59" fmla="*/ 195 h 207"/>
              <a:gd name="T60" fmla="*/ 170 w 216"/>
              <a:gd name="T61" fmla="*/ 200 h 207"/>
              <a:gd name="T62" fmla="*/ 200 w 216"/>
              <a:gd name="T63" fmla="*/ 206 h 207"/>
              <a:gd name="T64" fmla="*/ 204 w 216"/>
              <a:gd name="T65" fmla="*/ 207 h 207"/>
              <a:gd name="T66" fmla="*/ 214 w 216"/>
              <a:gd name="T67" fmla="*/ 201 h 207"/>
              <a:gd name="T68" fmla="*/ 209 w 216"/>
              <a:gd name="T69" fmla="*/ 187 h 20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Lst>
            <a:rect l="0" t="0" r="r" b="b"/>
            <a:pathLst>
              <a:path w="216" h="207">
                <a:moveTo>
                  <a:pt x="209" y="187"/>
                </a:moveTo>
                <a:cubicBezTo>
                  <a:pt x="194" y="180"/>
                  <a:pt x="182" y="180"/>
                  <a:pt x="171" y="179"/>
                </a:cubicBezTo>
                <a:cubicBezTo>
                  <a:pt x="165" y="179"/>
                  <a:pt x="159" y="179"/>
                  <a:pt x="156" y="177"/>
                </a:cubicBezTo>
                <a:cubicBezTo>
                  <a:pt x="149" y="173"/>
                  <a:pt x="143" y="153"/>
                  <a:pt x="145" y="147"/>
                </a:cubicBezTo>
                <a:cubicBezTo>
                  <a:pt x="153" y="134"/>
                  <a:pt x="162" y="114"/>
                  <a:pt x="167" y="96"/>
                </a:cubicBezTo>
                <a:cubicBezTo>
                  <a:pt x="174" y="64"/>
                  <a:pt x="171" y="39"/>
                  <a:pt x="157" y="22"/>
                </a:cubicBezTo>
                <a:cubicBezTo>
                  <a:pt x="139" y="0"/>
                  <a:pt x="111" y="0"/>
                  <a:pt x="108" y="0"/>
                </a:cubicBezTo>
                <a:cubicBezTo>
                  <a:pt x="106" y="0"/>
                  <a:pt x="77" y="0"/>
                  <a:pt x="59" y="22"/>
                </a:cubicBezTo>
                <a:cubicBezTo>
                  <a:pt x="45" y="39"/>
                  <a:pt x="42" y="64"/>
                  <a:pt x="50" y="96"/>
                </a:cubicBezTo>
                <a:cubicBezTo>
                  <a:pt x="54" y="114"/>
                  <a:pt x="63" y="134"/>
                  <a:pt x="72" y="147"/>
                </a:cubicBezTo>
                <a:cubicBezTo>
                  <a:pt x="73" y="153"/>
                  <a:pt x="67" y="173"/>
                  <a:pt x="61" y="177"/>
                </a:cubicBezTo>
                <a:cubicBezTo>
                  <a:pt x="57" y="179"/>
                  <a:pt x="52" y="179"/>
                  <a:pt x="45" y="179"/>
                </a:cubicBezTo>
                <a:cubicBezTo>
                  <a:pt x="35" y="180"/>
                  <a:pt x="22" y="180"/>
                  <a:pt x="8" y="187"/>
                </a:cubicBezTo>
                <a:cubicBezTo>
                  <a:pt x="2" y="189"/>
                  <a:pt x="0" y="196"/>
                  <a:pt x="3" y="201"/>
                </a:cubicBezTo>
                <a:cubicBezTo>
                  <a:pt x="4" y="205"/>
                  <a:pt x="8" y="207"/>
                  <a:pt x="12" y="207"/>
                </a:cubicBezTo>
                <a:cubicBezTo>
                  <a:pt x="14" y="207"/>
                  <a:pt x="15" y="207"/>
                  <a:pt x="17" y="206"/>
                </a:cubicBezTo>
                <a:cubicBezTo>
                  <a:pt x="28" y="201"/>
                  <a:pt x="37" y="201"/>
                  <a:pt x="46" y="200"/>
                </a:cubicBezTo>
                <a:cubicBezTo>
                  <a:pt x="55" y="200"/>
                  <a:pt x="63" y="200"/>
                  <a:pt x="71" y="195"/>
                </a:cubicBezTo>
                <a:cubicBezTo>
                  <a:pt x="85" y="188"/>
                  <a:pt x="90" y="168"/>
                  <a:pt x="91" y="162"/>
                </a:cubicBezTo>
                <a:cubicBezTo>
                  <a:pt x="93" y="153"/>
                  <a:pt x="95" y="142"/>
                  <a:pt x="90" y="135"/>
                </a:cubicBezTo>
                <a:cubicBezTo>
                  <a:pt x="82" y="125"/>
                  <a:pt x="74" y="106"/>
                  <a:pt x="71" y="91"/>
                </a:cubicBezTo>
                <a:cubicBezTo>
                  <a:pt x="65" y="66"/>
                  <a:pt x="66" y="47"/>
                  <a:pt x="76" y="36"/>
                </a:cubicBezTo>
                <a:cubicBezTo>
                  <a:pt x="87" y="21"/>
                  <a:pt x="108" y="22"/>
                  <a:pt x="108" y="22"/>
                </a:cubicBezTo>
                <a:cubicBezTo>
                  <a:pt x="108" y="22"/>
                  <a:pt x="108" y="21"/>
                  <a:pt x="108" y="21"/>
                </a:cubicBezTo>
                <a:cubicBezTo>
                  <a:pt x="108" y="21"/>
                  <a:pt x="108" y="22"/>
                  <a:pt x="109" y="22"/>
                </a:cubicBezTo>
                <a:cubicBezTo>
                  <a:pt x="109" y="22"/>
                  <a:pt x="129" y="21"/>
                  <a:pt x="141" y="36"/>
                </a:cubicBezTo>
                <a:cubicBezTo>
                  <a:pt x="150" y="47"/>
                  <a:pt x="152" y="66"/>
                  <a:pt x="146" y="91"/>
                </a:cubicBezTo>
                <a:cubicBezTo>
                  <a:pt x="142" y="106"/>
                  <a:pt x="134" y="125"/>
                  <a:pt x="127" y="135"/>
                </a:cubicBezTo>
                <a:cubicBezTo>
                  <a:pt x="122" y="142"/>
                  <a:pt x="123" y="153"/>
                  <a:pt x="125" y="162"/>
                </a:cubicBezTo>
                <a:cubicBezTo>
                  <a:pt x="126" y="168"/>
                  <a:pt x="132" y="188"/>
                  <a:pt x="146" y="195"/>
                </a:cubicBezTo>
                <a:cubicBezTo>
                  <a:pt x="154" y="200"/>
                  <a:pt x="162" y="200"/>
                  <a:pt x="170" y="200"/>
                </a:cubicBezTo>
                <a:cubicBezTo>
                  <a:pt x="179" y="201"/>
                  <a:pt x="189" y="201"/>
                  <a:pt x="200" y="206"/>
                </a:cubicBezTo>
                <a:cubicBezTo>
                  <a:pt x="201" y="207"/>
                  <a:pt x="203" y="207"/>
                  <a:pt x="204" y="207"/>
                </a:cubicBezTo>
                <a:cubicBezTo>
                  <a:pt x="208" y="207"/>
                  <a:pt x="212" y="205"/>
                  <a:pt x="214" y="201"/>
                </a:cubicBezTo>
                <a:cubicBezTo>
                  <a:pt x="216" y="196"/>
                  <a:pt x="214" y="189"/>
                  <a:pt x="209" y="187"/>
                </a:cubicBezTo>
                <a:close/>
              </a:path>
            </a:pathLst>
          </a:custGeom>
          <a:solidFill>
            <a:sysClr val="windowText" lastClr="000000"/>
          </a:solidFill>
          <a:ln>
            <a:noFill/>
          </a:ln>
          <a:extLst>
            <a:ext uri="{91240B29-F687-4f45-9708-019B960494DF}">
              <a14:hiddenLine xmlns=""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GB" sz="1200" b="0" i="0" u="none" strike="noStrike" kern="0" cap="none" spc="0" normalizeH="0" baseline="0" noProof="0" dirty="0">
              <a:ln>
                <a:noFill/>
              </a:ln>
              <a:solidFill>
                <a:prstClr val="black"/>
              </a:solidFill>
              <a:effectLst/>
              <a:uLnTx/>
              <a:uFillTx/>
            </a:endParaRPr>
          </a:p>
        </p:txBody>
      </p:sp>
      <p:sp>
        <p:nvSpPr>
          <p:cNvPr id="32" name="Freeform 752">
            <a:extLst>
              <a:ext uri="{FF2B5EF4-FFF2-40B4-BE49-F238E27FC236}">
                <a16:creationId xmlns:a16="http://schemas.microsoft.com/office/drawing/2014/main" id="{D4135CF7-D6F3-4A1F-BD2E-754E031402CA}"/>
              </a:ext>
            </a:extLst>
          </p:cNvPr>
          <p:cNvSpPr>
            <a:spLocks/>
          </p:cNvSpPr>
          <p:nvPr/>
        </p:nvSpPr>
        <p:spPr bwMode="auto">
          <a:xfrm>
            <a:off x="870240" y="6005635"/>
            <a:ext cx="153296" cy="162832"/>
          </a:xfrm>
          <a:custGeom>
            <a:avLst/>
            <a:gdLst>
              <a:gd name="T0" fmla="*/ 136 w 143"/>
              <a:gd name="T1" fmla="*/ 147 h 167"/>
              <a:gd name="T2" fmla="*/ 109 w 143"/>
              <a:gd name="T3" fmla="*/ 139 h 167"/>
              <a:gd name="T4" fmla="*/ 95 w 143"/>
              <a:gd name="T5" fmla="*/ 136 h 167"/>
              <a:gd name="T6" fmla="*/ 89 w 143"/>
              <a:gd name="T7" fmla="*/ 118 h 167"/>
              <a:gd name="T8" fmla="*/ 106 w 143"/>
              <a:gd name="T9" fmla="*/ 78 h 167"/>
              <a:gd name="T10" fmla="*/ 99 w 143"/>
              <a:gd name="T11" fmla="*/ 20 h 167"/>
              <a:gd name="T12" fmla="*/ 56 w 143"/>
              <a:gd name="T13" fmla="*/ 1 h 167"/>
              <a:gd name="T14" fmla="*/ 14 w 143"/>
              <a:gd name="T15" fmla="*/ 20 h 167"/>
              <a:gd name="T16" fmla="*/ 6 w 143"/>
              <a:gd name="T17" fmla="*/ 78 h 167"/>
              <a:gd name="T18" fmla="*/ 24 w 143"/>
              <a:gd name="T19" fmla="*/ 118 h 167"/>
              <a:gd name="T20" fmla="*/ 18 w 143"/>
              <a:gd name="T21" fmla="*/ 136 h 167"/>
              <a:gd name="T22" fmla="*/ 16 w 143"/>
              <a:gd name="T23" fmla="*/ 151 h 167"/>
              <a:gd name="T24" fmla="*/ 24 w 143"/>
              <a:gd name="T25" fmla="*/ 155 h 167"/>
              <a:gd name="T26" fmla="*/ 31 w 143"/>
              <a:gd name="T27" fmla="*/ 153 h 167"/>
              <a:gd name="T28" fmla="*/ 41 w 143"/>
              <a:gd name="T29" fmla="*/ 107 h 167"/>
              <a:gd name="T30" fmla="*/ 27 w 143"/>
              <a:gd name="T31" fmla="*/ 73 h 167"/>
              <a:gd name="T32" fmla="*/ 31 w 143"/>
              <a:gd name="T33" fmla="*/ 33 h 167"/>
              <a:gd name="T34" fmla="*/ 56 w 143"/>
              <a:gd name="T35" fmla="*/ 22 h 167"/>
              <a:gd name="T36" fmla="*/ 82 w 143"/>
              <a:gd name="T37" fmla="*/ 33 h 167"/>
              <a:gd name="T38" fmla="*/ 86 w 143"/>
              <a:gd name="T39" fmla="*/ 73 h 167"/>
              <a:gd name="T40" fmla="*/ 71 w 143"/>
              <a:gd name="T41" fmla="*/ 107 h 167"/>
              <a:gd name="T42" fmla="*/ 82 w 143"/>
              <a:gd name="T43" fmla="*/ 153 h 167"/>
              <a:gd name="T44" fmla="*/ 83 w 143"/>
              <a:gd name="T45" fmla="*/ 154 h 167"/>
              <a:gd name="T46" fmla="*/ 106 w 143"/>
              <a:gd name="T47" fmla="*/ 160 h 167"/>
              <a:gd name="T48" fmla="*/ 125 w 143"/>
              <a:gd name="T49" fmla="*/ 165 h 167"/>
              <a:gd name="T50" fmla="*/ 131 w 143"/>
              <a:gd name="T51" fmla="*/ 167 h 167"/>
              <a:gd name="T52" fmla="*/ 140 w 143"/>
              <a:gd name="T53" fmla="*/ 162 h 167"/>
              <a:gd name="T54" fmla="*/ 136 w 143"/>
              <a:gd name="T55" fmla="*/ 147 h 16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Lst>
            <a:rect l="0" t="0" r="r" b="b"/>
            <a:pathLst>
              <a:path w="143" h="167">
                <a:moveTo>
                  <a:pt x="136" y="147"/>
                </a:moveTo>
                <a:cubicBezTo>
                  <a:pt x="128" y="142"/>
                  <a:pt x="118" y="140"/>
                  <a:pt x="109" y="139"/>
                </a:cubicBezTo>
                <a:cubicBezTo>
                  <a:pt x="104" y="138"/>
                  <a:pt x="98" y="137"/>
                  <a:pt x="95" y="136"/>
                </a:cubicBezTo>
                <a:cubicBezTo>
                  <a:pt x="89" y="131"/>
                  <a:pt x="88" y="121"/>
                  <a:pt x="89" y="118"/>
                </a:cubicBezTo>
                <a:cubicBezTo>
                  <a:pt x="96" y="109"/>
                  <a:pt x="103" y="93"/>
                  <a:pt x="106" y="78"/>
                </a:cubicBezTo>
                <a:cubicBezTo>
                  <a:pt x="112" y="53"/>
                  <a:pt x="110" y="34"/>
                  <a:pt x="99" y="20"/>
                </a:cubicBezTo>
                <a:cubicBezTo>
                  <a:pt x="83" y="0"/>
                  <a:pt x="58" y="1"/>
                  <a:pt x="56" y="1"/>
                </a:cubicBezTo>
                <a:cubicBezTo>
                  <a:pt x="54" y="1"/>
                  <a:pt x="30" y="0"/>
                  <a:pt x="14" y="20"/>
                </a:cubicBezTo>
                <a:cubicBezTo>
                  <a:pt x="3" y="34"/>
                  <a:pt x="0" y="53"/>
                  <a:pt x="6" y="78"/>
                </a:cubicBezTo>
                <a:cubicBezTo>
                  <a:pt x="10" y="93"/>
                  <a:pt x="17" y="109"/>
                  <a:pt x="24" y="118"/>
                </a:cubicBezTo>
                <a:cubicBezTo>
                  <a:pt x="25" y="121"/>
                  <a:pt x="24" y="132"/>
                  <a:pt x="18" y="136"/>
                </a:cubicBezTo>
                <a:cubicBezTo>
                  <a:pt x="13" y="140"/>
                  <a:pt x="12" y="146"/>
                  <a:pt x="16" y="151"/>
                </a:cubicBezTo>
                <a:cubicBezTo>
                  <a:pt x="18" y="154"/>
                  <a:pt x="21" y="155"/>
                  <a:pt x="24" y="155"/>
                </a:cubicBezTo>
                <a:cubicBezTo>
                  <a:pt x="26" y="155"/>
                  <a:pt x="29" y="155"/>
                  <a:pt x="31" y="153"/>
                </a:cubicBezTo>
                <a:cubicBezTo>
                  <a:pt x="45" y="142"/>
                  <a:pt x="49" y="118"/>
                  <a:pt x="41" y="107"/>
                </a:cubicBezTo>
                <a:cubicBezTo>
                  <a:pt x="36" y="99"/>
                  <a:pt x="30" y="85"/>
                  <a:pt x="27" y="73"/>
                </a:cubicBezTo>
                <a:cubicBezTo>
                  <a:pt x="23" y="55"/>
                  <a:pt x="24" y="42"/>
                  <a:pt x="31" y="33"/>
                </a:cubicBezTo>
                <a:cubicBezTo>
                  <a:pt x="39" y="22"/>
                  <a:pt x="55" y="22"/>
                  <a:pt x="56" y="22"/>
                </a:cubicBezTo>
                <a:cubicBezTo>
                  <a:pt x="58" y="22"/>
                  <a:pt x="73" y="22"/>
                  <a:pt x="82" y="33"/>
                </a:cubicBezTo>
                <a:cubicBezTo>
                  <a:pt x="89" y="42"/>
                  <a:pt x="90" y="55"/>
                  <a:pt x="86" y="73"/>
                </a:cubicBezTo>
                <a:cubicBezTo>
                  <a:pt x="83" y="85"/>
                  <a:pt x="77" y="99"/>
                  <a:pt x="71" y="107"/>
                </a:cubicBezTo>
                <a:cubicBezTo>
                  <a:pt x="63" y="118"/>
                  <a:pt x="67" y="142"/>
                  <a:pt x="82" y="153"/>
                </a:cubicBezTo>
                <a:cubicBezTo>
                  <a:pt x="82" y="153"/>
                  <a:pt x="83" y="154"/>
                  <a:pt x="83" y="154"/>
                </a:cubicBezTo>
                <a:cubicBezTo>
                  <a:pt x="90" y="158"/>
                  <a:pt x="98" y="159"/>
                  <a:pt x="106" y="160"/>
                </a:cubicBezTo>
                <a:cubicBezTo>
                  <a:pt x="113" y="161"/>
                  <a:pt x="121" y="162"/>
                  <a:pt x="125" y="165"/>
                </a:cubicBezTo>
                <a:cubicBezTo>
                  <a:pt x="127" y="166"/>
                  <a:pt x="129" y="167"/>
                  <a:pt x="131" y="167"/>
                </a:cubicBezTo>
                <a:cubicBezTo>
                  <a:pt x="134" y="167"/>
                  <a:pt x="138" y="165"/>
                  <a:pt x="140" y="162"/>
                </a:cubicBezTo>
                <a:cubicBezTo>
                  <a:pt x="143" y="157"/>
                  <a:pt x="141" y="150"/>
                  <a:pt x="136" y="147"/>
                </a:cubicBezTo>
                <a:close/>
              </a:path>
            </a:pathLst>
          </a:custGeom>
          <a:solidFill>
            <a:sysClr val="windowText" lastClr="000000"/>
          </a:solidFill>
          <a:ln>
            <a:noFill/>
          </a:ln>
          <a:extLst>
            <a:ext uri="{91240B29-F687-4f45-9708-019B960494DF}">
              <a14:hiddenLine xmlns=""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GB" sz="1200" b="0" i="0" u="none" strike="noStrike" kern="0" cap="none" spc="0" normalizeH="0" baseline="0" noProof="0" dirty="0">
              <a:ln>
                <a:noFill/>
              </a:ln>
              <a:solidFill>
                <a:prstClr val="black"/>
              </a:solidFill>
              <a:effectLst/>
              <a:uLnTx/>
              <a:uFillTx/>
            </a:endParaRPr>
          </a:p>
        </p:txBody>
      </p:sp>
      <p:sp>
        <p:nvSpPr>
          <p:cNvPr id="33" name="Rectangle 32">
            <a:extLst>
              <a:ext uri="{FF2B5EF4-FFF2-40B4-BE49-F238E27FC236}">
                <a16:creationId xmlns:a16="http://schemas.microsoft.com/office/drawing/2014/main" id="{21E06D20-9304-48AA-91A9-7765C9C570DE}"/>
              </a:ext>
            </a:extLst>
          </p:cNvPr>
          <p:cNvSpPr/>
          <p:nvPr/>
        </p:nvSpPr>
        <p:spPr>
          <a:xfrm>
            <a:off x="511809" y="5793904"/>
            <a:ext cx="11178541" cy="581891"/>
          </a:xfrm>
          <a:prstGeom prst="rect">
            <a:avLst/>
          </a:prstGeom>
          <a:noFill/>
          <a:ln w="25400" cap="flat" cmpd="sng" algn="ctr">
            <a:solidFill>
              <a:sysClr val="windowText" lastClr="000000"/>
            </a:solidFill>
            <a:prstDash val="solid"/>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600" b="0" i="0" u="none" strike="noStrike" kern="0" cap="none" spc="0" normalizeH="0" baseline="0" noProof="0" dirty="0">
              <a:ln>
                <a:noFill/>
              </a:ln>
              <a:solidFill>
                <a:srgbClr val="FFFFFF"/>
              </a:solidFill>
              <a:effectLst/>
              <a:uLnTx/>
              <a:uFillTx/>
              <a:latin typeface="Arial"/>
              <a:ea typeface="+mn-ea"/>
              <a:cs typeface="+mn-cs"/>
            </a:endParaRPr>
          </a:p>
        </p:txBody>
      </p:sp>
    </p:spTree>
    <p:extLst>
      <p:ext uri="{BB962C8B-B14F-4D97-AF65-F5344CB8AC3E}">
        <p14:creationId xmlns:p14="http://schemas.microsoft.com/office/powerpoint/2010/main" val="3999479961"/>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a:latin typeface="Gill Sans MT" panose="020B0502020104020203" pitchFamily="34" charset="0"/>
              </a:rPr>
              <a:t> </a:t>
            </a:r>
          </a:p>
        </p:txBody>
      </p:sp>
      <p:sp>
        <p:nvSpPr>
          <p:cNvPr id="11" name="Freeform 337"/>
          <p:cNvSpPr>
            <a:spLocks/>
          </p:cNvSpPr>
          <p:nvPr/>
        </p:nvSpPr>
        <p:spPr bwMode="gray">
          <a:xfrm>
            <a:off x="5304846" y="3379242"/>
            <a:ext cx="1339288" cy="1424176"/>
          </a:xfrm>
          <a:custGeom>
            <a:avLst/>
            <a:gdLst/>
            <a:ahLst/>
            <a:cxnLst>
              <a:cxn ang="0">
                <a:pos x="142" y="72"/>
              </a:cxn>
              <a:cxn ang="0">
                <a:pos x="132" y="67"/>
              </a:cxn>
              <a:cxn ang="0">
                <a:pos x="125" y="67"/>
              </a:cxn>
              <a:cxn ang="0">
                <a:pos x="120" y="62"/>
              </a:cxn>
              <a:cxn ang="0">
                <a:pos x="118" y="47"/>
              </a:cxn>
              <a:cxn ang="0">
                <a:pos x="105" y="37"/>
              </a:cxn>
              <a:cxn ang="0">
                <a:pos x="101" y="36"/>
              </a:cxn>
              <a:cxn ang="0">
                <a:pos x="93" y="26"/>
              </a:cxn>
              <a:cxn ang="0">
                <a:pos x="87" y="14"/>
              </a:cxn>
              <a:cxn ang="0">
                <a:pos x="80" y="5"/>
              </a:cxn>
              <a:cxn ang="0">
                <a:pos x="80" y="2"/>
              </a:cxn>
              <a:cxn ang="0">
                <a:pos x="74" y="0"/>
              </a:cxn>
              <a:cxn ang="0">
                <a:pos x="72" y="4"/>
              </a:cxn>
              <a:cxn ang="0">
                <a:pos x="63" y="5"/>
              </a:cxn>
              <a:cxn ang="0">
                <a:pos x="55" y="14"/>
              </a:cxn>
              <a:cxn ang="0">
                <a:pos x="53" y="7"/>
              </a:cxn>
              <a:cxn ang="0">
                <a:pos x="46" y="5"/>
              </a:cxn>
              <a:cxn ang="0">
                <a:pos x="16" y="11"/>
              </a:cxn>
              <a:cxn ang="0">
                <a:pos x="16" y="27"/>
              </a:cxn>
              <a:cxn ang="0">
                <a:pos x="16" y="38"/>
              </a:cxn>
              <a:cxn ang="0">
                <a:pos x="16" y="52"/>
              </a:cxn>
              <a:cxn ang="0">
                <a:pos x="16" y="69"/>
              </a:cxn>
              <a:cxn ang="0">
                <a:pos x="1" y="68"/>
              </a:cxn>
              <a:cxn ang="0">
                <a:pos x="0" y="69"/>
              </a:cxn>
              <a:cxn ang="0">
                <a:pos x="0" y="94"/>
              </a:cxn>
              <a:cxn ang="0">
                <a:pos x="0" y="116"/>
              </a:cxn>
              <a:cxn ang="0">
                <a:pos x="13" y="131"/>
              </a:cxn>
              <a:cxn ang="0">
                <a:pos x="15" y="138"/>
              </a:cxn>
              <a:cxn ang="0">
                <a:pos x="12" y="148"/>
              </a:cxn>
              <a:cxn ang="0">
                <a:pos x="12" y="149"/>
              </a:cxn>
              <a:cxn ang="0">
                <a:pos x="25" y="151"/>
              </a:cxn>
              <a:cxn ang="0">
                <a:pos x="35" y="149"/>
              </a:cxn>
              <a:cxn ang="0">
                <a:pos x="51" y="128"/>
              </a:cxn>
              <a:cxn ang="0">
                <a:pos x="59" y="127"/>
              </a:cxn>
              <a:cxn ang="0">
                <a:pos x="73" y="132"/>
              </a:cxn>
              <a:cxn ang="0">
                <a:pos x="85" y="129"/>
              </a:cxn>
              <a:cxn ang="0">
                <a:pos x="90" y="118"/>
              </a:cxn>
              <a:cxn ang="0">
                <a:pos x="101" y="107"/>
              </a:cxn>
              <a:cxn ang="0">
                <a:pos x="106" y="100"/>
              </a:cxn>
              <a:cxn ang="0">
                <a:pos x="115" y="90"/>
              </a:cxn>
              <a:cxn ang="0">
                <a:pos x="124" y="83"/>
              </a:cxn>
              <a:cxn ang="0">
                <a:pos x="142" y="72"/>
              </a:cxn>
            </a:cxnLst>
            <a:rect l="0" t="0" r="r" b="b"/>
            <a:pathLst>
              <a:path w="142" h="151">
                <a:moveTo>
                  <a:pt x="142" y="72"/>
                </a:moveTo>
                <a:lnTo>
                  <a:pt x="132" y="67"/>
                </a:lnTo>
                <a:lnTo>
                  <a:pt x="125" y="67"/>
                </a:lnTo>
                <a:lnTo>
                  <a:pt x="120" y="62"/>
                </a:lnTo>
                <a:lnTo>
                  <a:pt x="118" y="47"/>
                </a:lnTo>
                <a:lnTo>
                  <a:pt x="105" y="37"/>
                </a:lnTo>
                <a:lnTo>
                  <a:pt x="101" y="36"/>
                </a:lnTo>
                <a:lnTo>
                  <a:pt x="93" y="26"/>
                </a:lnTo>
                <a:lnTo>
                  <a:pt x="87" y="14"/>
                </a:lnTo>
                <a:lnTo>
                  <a:pt x="80" y="5"/>
                </a:lnTo>
                <a:lnTo>
                  <a:pt x="80" y="2"/>
                </a:lnTo>
                <a:lnTo>
                  <a:pt x="74" y="0"/>
                </a:lnTo>
                <a:lnTo>
                  <a:pt x="72" y="4"/>
                </a:lnTo>
                <a:lnTo>
                  <a:pt x="63" y="5"/>
                </a:lnTo>
                <a:lnTo>
                  <a:pt x="55" y="14"/>
                </a:lnTo>
                <a:lnTo>
                  <a:pt x="53" y="7"/>
                </a:lnTo>
                <a:lnTo>
                  <a:pt x="46" y="5"/>
                </a:lnTo>
                <a:lnTo>
                  <a:pt x="16" y="11"/>
                </a:lnTo>
                <a:lnTo>
                  <a:pt x="16" y="27"/>
                </a:lnTo>
                <a:lnTo>
                  <a:pt x="16" y="38"/>
                </a:lnTo>
                <a:lnTo>
                  <a:pt x="16" y="52"/>
                </a:lnTo>
                <a:lnTo>
                  <a:pt x="16" y="69"/>
                </a:lnTo>
                <a:lnTo>
                  <a:pt x="1" y="68"/>
                </a:lnTo>
                <a:lnTo>
                  <a:pt x="0" y="69"/>
                </a:lnTo>
                <a:lnTo>
                  <a:pt x="0" y="94"/>
                </a:lnTo>
                <a:lnTo>
                  <a:pt x="0" y="116"/>
                </a:lnTo>
                <a:lnTo>
                  <a:pt x="13" y="131"/>
                </a:lnTo>
                <a:lnTo>
                  <a:pt x="15" y="138"/>
                </a:lnTo>
                <a:lnTo>
                  <a:pt x="12" y="148"/>
                </a:lnTo>
                <a:lnTo>
                  <a:pt x="12" y="149"/>
                </a:lnTo>
                <a:lnTo>
                  <a:pt x="25" y="151"/>
                </a:lnTo>
                <a:lnTo>
                  <a:pt x="35" y="149"/>
                </a:lnTo>
                <a:lnTo>
                  <a:pt x="51" y="128"/>
                </a:lnTo>
                <a:lnTo>
                  <a:pt x="59" y="127"/>
                </a:lnTo>
                <a:lnTo>
                  <a:pt x="73" y="132"/>
                </a:lnTo>
                <a:lnTo>
                  <a:pt x="85" y="129"/>
                </a:lnTo>
                <a:lnTo>
                  <a:pt x="90" y="118"/>
                </a:lnTo>
                <a:lnTo>
                  <a:pt x="101" y="107"/>
                </a:lnTo>
                <a:lnTo>
                  <a:pt x="106" y="100"/>
                </a:lnTo>
                <a:lnTo>
                  <a:pt x="115" y="90"/>
                </a:lnTo>
                <a:lnTo>
                  <a:pt x="124" y="83"/>
                </a:lnTo>
                <a:lnTo>
                  <a:pt x="142" y="72"/>
                </a:lnTo>
                <a:close/>
              </a:path>
            </a:pathLst>
          </a:custGeom>
          <a:solidFill>
            <a:schemeClr val="bg2">
              <a:lumMod val="40000"/>
              <a:lumOff val="60000"/>
            </a:schemeClr>
          </a:solidFill>
          <a:ln w="9525" cap="flat" cmpd="sng">
            <a:solidFill>
              <a:schemeClr val="accent1"/>
            </a:solidFill>
            <a:prstDash val="solid"/>
            <a:round/>
            <a:headEnd type="none" w="med" len="med"/>
            <a:tailEnd type="none" w="med" len="med"/>
          </a:ln>
          <a:effectLst/>
        </p:spPr>
        <p:txBody>
          <a:bodyPr/>
          <a:lstStyle/>
          <a:p>
            <a:pPr algn="ctr"/>
            <a:endParaRPr lang="en-US" sz="6000" dirty="0">
              <a:solidFill>
                <a:srgbClr val="000000"/>
              </a:solidFill>
              <a:latin typeface="Gill Sans MT" panose="020B0502020104020203" pitchFamily="34" charset="0"/>
            </a:endParaRPr>
          </a:p>
        </p:txBody>
      </p:sp>
      <p:sp>
        <p:nvSpPr>
          <p:cNvPr id="5" name="Freeform 321"/>
          <p:cNvSpPr>
            <a:spLocks/>
          </p:cNvSpPr>
          <p:nvPr/>
        </p:nvSpPr>
        <p:spPr bwMode="gray">
          <a:xfrm>
            <a:off x="4823833" y="4039459"/>
            <a:ext cx="2320179" cy="2112681"/>
          </a:xfrm>
          <a:custGeom>
            <a:avLst/>
            <a:gdLst/>
            <a:ahLst/>
            <a:cxnLst>
              <a:cxn ang="0">
                <a:pos x="19" y="119"/>
              </a:cxn>
              <a:cxn ang="0">
                <a:pos x="16" y="112"/>
              </a:cxn>
              <a:cxn ang="0">
                <a:pos x="5" y="107"/>
              </a:cxn>
              <a:cxn ang="0">
                <a:pos x="0" y="113"/>
              </a:cxn>
              <a:cxn ang="0">
                <a:pos x="26" y="172"/>
              </a:cxn>
              <a:cxn ang="0">
                <a:pos x="24" y="188"/>
              </a:cxn>
              <a:cxn ang="0">
                <a:pos x="20" y="192"/>
              </a:cxn>
              <a:cxn ang="0">
                <a:pos x="23" y="196"/>
              </a:cxn>
              <a:cxn ang="0">
                <a:pos x="27" y="213"/>
              </a:cxn>
              <a:cxn ang="0">
                <a:pos x="30" y="213"/>
              </a:cxn>
              <a:cxn ang="0">
                <a:pos x="35" y="218"/>
              </a:cxn>
              <a:cxn ang="0">
                <a:pos x="42" y="221"/>
              </a:cxn>
              <a:cxn ang="0">
                <a:pos x="54" y="224"/>
              </a:cxn>
              <a:cxn ang="0">
                <a:pos x="80" y="218"/>
              </a:cxn>
              <a:cxn ang="0">
                <a:pos x="86" y="212"/>
              </a:cxn>
              <a:cxn ang="0">
                <a:pos x="100" y="213"/>
              </a:cxn>
              <a:cxn ang="0">
                <a:pos x="125" y="214"/>
              </a:cxn>
              <a:cxn ang="0">
                <a:pos x="138" y="213"/>
              </a:cxn>
              <a:cxn ang="0">
                <a:pos x="139" y="207"/>
              </a:cxn>
              <a:cxn ang="0">
                <a:pos x="161" y="203"/>
              </a:cxn>
              <a:cxn ang="0">
                <a:pos x="195" y="167"/>
              </a:cxn>
              <a:cxn ang="0">
                <a:pos x="224" y="124"/>
              </a:cxn>
              <a:cxn ang="0">
                <a:pos x="246" y="80"/>
              </a:cxn>
              <a:cxn ang="0">
                <a:pos x="233" y="64"/>
              </a:cxn>
              <a:cxn ang="0">
                <a:pos x="226" y="10"/>
              </a:cxn>
              <a:cxn ang="0">
                <a:pos x="216" y="4"/>
              </a:cxn>
              <a:cxn ang="0">
                <a:pos x="196" y="0"/>
              </a:cxn>
              <a:cxn ang="0">
                <a:pos x="175" y="13"/>
              </a:cxn>
              <a:cxn ang="0">
                <a:pos x="157" y="30"/>
              </a:cxn>
              <a:cxn ang="0">
                <a:pos x="141" y="48"/>
              </a:cxn>
              <a:cxn ang="0">
                <a:pos x="124" y="62"/>
              </a:cxn>
              <a:cxn ang="0">
                <a:pos x="102" y="58"/>
              </a:cxn>
              <a:cxn ang="0">
                <a:pos x="76" y="81"/>
              </a:cxn>
              <a:cxn ang="0">
                <a:pos x="63" y="78"/>
              </a:cxn>
              <a:cxn ang="0">
                <a:pos x="64" y="61"/>
              </a:cxn>
              <a:cxn ang="0">
                <a:pos x="51" y="64"/>
              </a:cxn>
              <a:cxn ang="0">
                <a:pos x="51" y="111"/>
              </a:cxn>
            </a:cxnLst>
            <a:rect l="0" t="0" r="r" b="b"/>
            <a:pathLst>
              <a:path w="246" h="224">
                <a:moveTo>
                  <a:pt x="38" y="119"/>
                </a:moveTo>
                <a:lnTo>
                  <a:pt x="19" y="119"/>
                </a:lnTo>
                <a:lnTo>
                  <a:pt x="16" y="116"/>
                </a:lnTo>
                <a:lnTo>
                  <a:pt x="16" y="112"/>
                </a:lnTo>
                <a:lnTo>
                  <a:pt x="8" y="107"/>
                </a:lnTo>
                <a:lnTo>
                  <a:pt x="5" y="107"/>
                </a:lnTo>
                <a:lnTo>
                  <a:pt x="2" y="113"/>
                </a:lnTo>
                <a:lnTo>
                  <a:pt x="0" y="113"/>
                </a:lnTo>
                <a:lnTo>
                  <a:pt x="14" y="149"/>
                </a:lnTo>
                <a:lnTo>
                  <a:pt x="26" y="172"/>
                </a:lnTo>
                <a:lnTo>
                  <a:pt x="27" y="183"/>
                </a:lnTo>
                <a:lnTo>
                  <a:pt x="24" y="188"/>
                </a:lnTo>
                <a:lnTo>
                  <a:pt x="22" y="187"/>
                </a:lnTo>
                <a:lnTo>
                  <a:pt x="20" y="192"/>
                </a:lnTo>
                <a:lnTo>
                  <a:pt x="23" y="193"/>
                </a:lnTo>
                <a:lnTo>
                  <a:pt x="23" y="196"/>
                </a:lnTo>
                <a:lnTo>
                  <a:pt x="29" y="205"/>
                </a:lnTo>
                <a:lnTo>
                  <a:pt x="27" y="213"/>
                </a:lnTo>
                <a:lnTo>
                  <a:pt x="30" y="218"/>
                </a:lnTo>
                <a:lnTo>
                  <a:pt x="30" y="213"/>
                </a:lnTo>
                <a:lnTo>
                  <a:pt x="35" y="213"/>
                </a:lnTo>
                <a:lnTo>
                  <a:pt x="35" y="218"/>
                </a:lnTo>
                <a:lnTo>
                  <a:pt x="41" y="218"/>
                </a:lnTo>
                <a:lnTo>
                  <a:pt x="42" y="221"/>
                </a:lnTo>
                <a:lnTo>
                  <a:pt x="45" y="224"/>
                </a:lnTo>
                <a:lnTo>
                  <a:pt x="54" y="224"/>
                </a:lnTo>
                <a:lnTo>
                  <a:pt x="58" y="220"/>
                </a:lnTo>
                <a:lnTo>
                  <a:pt x="80" y="218"/>
                </a:lnTo>
                <a:lnTo>
                  <a:pt x="81" y="215"/>
                </a:lnTo>
                <a:lnTo>
                  <a:pt x="86" y="212"/>
                </a:lnTo>
                <a:lnTo>
                  <a:pt x="91" y="212"/>
                </a:lnTo>
                <a:lnTo>
                  <a:pt x="100" y="213"/>
                </a:lnTo>
                <a:lnTo>
                  <a:pt x="107" y="210"/>
                </a:lnTo>
                <a:lnTo>
                  <a:pt x="125" y="214"/>
                </a:lnTo>
                <a:lnTo>
                  <a:pt x="127" y="212"/>
                </a:lnTo>
                <a:lnTo>
                  <a:pt x="138" y="213"/>
                </a:lnTo>
                <a:lnTo>
                  <a:pt x="138" y="208"/>
                </a:lnTo>
                <a:lnTo>
                  <a:pt x="139" y="207"/>
                </a:lnTo>
                <a:lnTo>
                  <a:pt x="155" y="205"/>
                </a:lnTo>
                <a:lnTo>
                  <a:pt x="161" y="203"/>
                </a:lnTo>
                <a:lnTo>
                  <a:pt x="181" y="185"/>
                </a:lnTo>
                <a:lnTo>
                  <a:pt x="195" y="167"/>
                </a:lnTo>
                <a:lnTo>
                  <a:pt x="205" y="159"/>
                </a:lnTo>
                <a:lnTo>
                  <a:pt x="224" y="124"/>
                </a:lnTo>
                <a:lnTo>
                  <a:pt x="239" y="110"/>
                </a:lnTo>
                <a:lnTo>
                  <a:pt x="246" y="80"/>
                </a:lnTo>
                <a:lnTo>
                  <a:pt x="235" y="80"/>
                </a:lnTo>
                <a:lnTo>
                  <a:pt x="233" y="64"/>
                </a:lnTo>
                <a:lnTo>
                  <a:pt x="232" y="37"/>
                </a:lnTo>
                <a:lnTo>
                  <a:pt x="226" y="10"/>
                </a:lnTo>
                <a:lnTo>
                  <a:pt x="220" y="5"/>
                </a:lnTo>
                <a:lnTo>
                  <a:pt x="216" y="4"/>
                </a:lnTo>
                <a:lnTo>
                  <a:pt x="205" y="3"/>
                </a:lnTo>
                <a:lnTo>
                  <a:pt x="196" y="0"/>
                </a:lnTo>
                <a:lnTo>
                  <a:pt x="193" y="2"/>
                </a:lnTo>
                <a:lnTo>
                  <a:pt x="175" y="13"/>
                </a:lnTo>
                <a:lnTo>
                  <a:pt x="166" y="20"/>
                </a:lnTo>
                <a:lnTo>
                  <a:pt x="157" y="30"/>
                </a:lnTo>
                <a:lnTo>
                  <a:pt x="152" y="37"/>
                </a:lnTo>
                <a:lnTo>
                  <a:pt x="141" y="48"/>
                </a:lnTo>
                <a:lnTo>
                  <a:pt x="136" y="59"/>
                </a:lnTo>
                <a:lnTo>
                  <a:pt x="124" y="62"/>
                </a:lnTo>
                <a:lnTo>
                  <a:pt x="110" y="57"/>
                </a:lnTo>
                <a:lnTo>
                  <a:pt x="102" y="58"/>
                </a:lnTo>
                <a:lnTo>
                  <a:pt x="86" y="79"/>
                </a:lnTo>
                <a:lnTo>
                  <a:pt x="76" y="81"/>
                </a:lnTo>
                <a:lnTo>
                  <a:pt x="63" y="79"/>
                </a:lnTo>
                <a:lnTo>
                  <a:pt x="63" y="78"/>
                </a:lnTo>
                <a:lnTo>
                  <a:pt x="66" y="68"/>
                </a:lnTo>
                <a:lnTo>
                  <a:pt x="64" y="61"/>
                </a:lnTo>
                <a:lnTo>
                  <a:pt x="51" y="46"/>
                </a:lnTo>
                <a:lnTo>
                  <a:pt x="51" y="64"/>
                </a:lnTo>
                <a:lnTo>
                  <a:pt x="51" y="84"/>
                </a:lnTo>
                <a:lnTo>
                  <a:pt x="51" y="111"/>
                </a:lnTo>
                <a:lnTo>
                  <a:pt x="38" y="119"/>
                </a:lnTo>
                <a:close/>
              </a:path>
            </a:pathLst>
          </a:custGeom>
          <a:solidFill>
            <a:schemeClr val="bg2">
              <a:lumMod val="40000"/>
              <a:lumOff val="60000"/>
            </a:schemeClr>
          </a:solidFill>
          <a:ln w="9525" cap="flat" cmpd="sng">
            <a:solidFill>
              <a:schemeClr val="accent1"/>
            </a:solidFill>
            <a:prstDash val="solid"/>
            <a:round/>
            <a:headEnd type="none" w="med" len="med"/>
            <a:tailEnd type="none" w="med" len="med"/>
          </a:ln>
          <a:effectLst/>
        </p:spPr>
        <p:txBody>
          <a:bodyPr/>
          <a:lstStyle/>
          <a:p>
            <a:pPr algn="ctr"/>
            <a:endParaRPr lang="en-US" sz="6000" dirty="0">
              <a:solidFill>
                <a:srgbClr val="000000"/>
              </a:solidFill>
              <a:latin typeface="Gill Sans MT" panose="020B0502020104020203" pitchFamily="34" charset="0"/>
            </a:endParaRPr>
          </a:p>
        </p:txBody>
      </p:sp>
      <p:sp>
        <p:nvSpPr>
          <p:cNvPr id="6" name="Freeform 323"/>
          <p:cNvSpPr>
            <a:spLocks/>
          </p:cNvSpPr>
          <p:nvPr/>
        </p:nvSpPr>
        <p:spPr bwMode="gray">
          <a:xfrm>
            <a:off x="5606658" y="1955066"/>
            <a:ext cx="1669400" cy="1471332"/>
          </a:xfrm>
          <a:custGeom>
            <a:avLst/>
            <a:gdLst/>
            <a:ahLst/>
            <a:cxnLst>
              <a:cxn ang="0">
                <a:pos x="86" y="137"/>
              </a:cxn>
              <a:cxn ang="0">
                <a:pos x="94" y="132"/>
              </a:cxn>
              <a:cxn ang="0">
                <a:pos x="100" y="129"/>
              </a:cxn>
              <a:cxn ang="0">
                <a:pos x="116" y="117"/>
              </a:cxn>
              <a:cxn ang="0">
                <a:pos x="124" y="117"/>
              </a:cxn>
              <a:cxn ang="0">
                <a:pos x="133" y="105"/>
              </a:cxn>
              <a:cxn ang="0">
                <a:pos x="158" y="96"/>
              </a:cxn>
              <a:cxn ang="0">
                <a:pos x="165" y="91"/>
              </a:cxn>
              <a:cxn ang="0">
                <a:pos x="166" y="79"/>
              </a:cxn>
              <a:cxn ang="0">
                <a:pos x="173" y="68"/>
              </a:cxn>
              <a:cxn ang="0">
                <a:pos x="171" y="52"/>
              </a:cxn>
              <a:cxn ang="0">
                <a:pos x="177" y="39"/>
              </a:cxn>
              <a:cxn ang="0">
                <a:pos x="169" y="23"/>
              </a:cxn>
              <a:cxn ang="0">
                <a:pos x="166" y="19"/>
              </a:cxn>
              <a:cxn ang="0">
                <a:pos x="142" y="7"/>
              </a:cxn>
              <a:cxn ang="0">
                <a:pos x="136" y="9"/>
              </a:cxn>
              <a:cxn ang="0">
                <a:pos x="129" y="0"/>
              </a:cxn>
              <a:cxn ang="0">
                <a:pos x="106" y="7"/>
              </a:cxn>
              <a:cxn ang="0">
                <a:pos x="104" y="13"/>
              </a:cxn>
              <a:cxn ang="0">
                <a:pos x="104" y="27"/>
              </a:cxn>
              <a:cxn ang="0">
                <a:pos x="99" y="56"/>
              </a:cxn>
              <a:cxn ang="0">
                <a:pos x="116" y="63"/>
              </a:cxn>
              <a:cxn ang="0">
                <a:pos x="112" y="78"/>
              </a:cxn>
              <a:cxn ang="0">
                <a:pos x="104" y="77"/>
              </a:cxn>
              <a:cxn ang="0">
                <a:pos x="92" y="64"/>
              </a:cxn>
              <a:cxn ang="0">
                <a:pos x="77" y="56"/>
              </a:cxn>
              <a:cxn ang="0">
                <a:pos x="52" y="52"/>
              </a:cxn>
              <a:cxn ang="0">
                <a:pos x="38" y="48"/>
              </a:cxn>
              <a:cxn ang="0">
                <a:pos x="31" y="42"/>
              </a:cxn>
              <a:cxn ang="0">
                <a:pos x="29" y="72"/>
              </a:cxn>
              <a:cxn ang="0">
                <a:pos x="22" y="75"/>
              </a:cxn>
              <a:cxn ang="0">
                <a:pos x="0" y="75"/>
              </a:cxn>
              <a:cxn ang="0">
                <a:pos x="0" y="99"/>
              </a:cxn>
              <a:cxn ang="0">
                <a:pos x="0" y="132"/>
              </a:cxn>
              <a:cxn ang="0">
                <a:pos x="33" y="145"/>
              </a:cxn>
              <a:cxn ang="0">
                <a:pos x="48" y="153"/>
              </a:cxn>
              <a:cxn ang="0">
                <a:pos x="67" y="154"/>
              </a:cxn>
              <a:cxn ang="0">
                <a:pos x="73" y="155"/>
              </a:cxn>
            </a:cxnLst>
            <a:rect l="0" t="0" r="r" b="b"/>
            <a:pathLst>
              <a:path w="177" h="156">
                <a:moveTo>
                  <a:pt x="74" y="153"/>
                </a:moveTo>
                <a:lnTo>
                  <a:pt x="86" y="137"/>
                </a:lnTo>
                <a:lnTo>
                  <a:pt x="90" y="137"/>
                </a:lnTo>
                <a:lnTo>
                  <a:pt x="94" y="132"/>
                </a:lnTo>
                <a:lnTo>
                  <a:pt x="100" y="132"/>
                </a:lnTo>
                <a:lnTo>
                  <a:pt x="100" y="129"/>
                </a:lnTo>
                <a:lnTo>
                  <a:pt x="102" y="123"/>
                </a:lnTo>
                <a:lnTo>
                  <a:pt x="116" y="117"/>
                </a:lnTo>
                <a:lnTo>
                  <a:pt x="121" y="118"/>
                </a:lnTo>
                <a:lnTo>
                  <a:pt x="124" y="117"/>
                </a:lnTo>
                <a:lnTo>
                  <a:pt x="121" y="108"/>
                </a:lnTo>
                <a:lnTo>
                  <a:pt x="133" y="105"/>
                </a:lnTo>
                <a:lnTo>
                  <a:pt x="144" y="100"/>
                </a:lnTo>
                <a:lnTo>
                  <a:pt x="158" y="96"/>
                </a:lnTo>
                <a:lnTo>
                  <a:pt x="168" y="91"/>
                </a:lnTo>
                <a:lnTo>
                  <a:pt x="165" y="91"/>
                </a:lnTo>
                <a:lnTo>
                  <a:pt x="162" y="86"/>
                </a:lnTo>
                <a:lnTo>
                  <a:pt x="166" y="79"/>
                </a:lnTo>
                <a:lnTo>
                  <a:pt x="167" y="70"/>
                </a:lnTo>
                <a:lnTo>
                  <a:pt x="173" y="68"/>
                </a:lnTo>
                <a:lnTo>
                  <a:pt x="171" y="63"/>
                </a:lnTo>
                <a:lnTo>
                  <a:pt x="171" y="52"/>
                </a:lnTo>
                <a:lnTo>
                  <a:pt x="172" y="42"/>
                </a:lnTo>
                <a:lnTo>
                  <a:pt x="177" y="39"/>
                </a:lnTo>
                <a:lnTo>
                  <a:pt x="171" y="25"/>
                </a:lnTo>
                <a:lnTo>
                  <a:pt x="169" y="23"/>
                </a:lnTo>
                <a:lnTo>
                  <a:pt x="166" y="23"/>
                </a:lnTo>
                <a:lnTo>
                  <a:pt x="166" y="19"/>
                </a:lnTo>
                <a:lnTo>
                  <a:pt x="148" y="12"/>
                </a:lnTo>
                <a:lnTo>
                  <a:pt x="142" y="7"/>
                </a:lnTo>
                <a:lnTo>
                  <a:pt x="138" y="7"/>
                </a:lnTo>
                <a:lnTo>
                  <a:pt x="136" y="9"/>
                </a:lnTo>
                <a:lnTo>
                  <a:pt x="130" y="7"/>
                </a:lnTo>
                <a:lnTo>
                  <a:pt x="129" y="0"/>
                </a:lnTo>
                <a:lnTo>
                  <a:pt x="109" y="4"/>
                </a:lnTo>
                <a:lnTo>
                  <a:pt x="106" y="7"/>
                </a:lnTo>
                <a:lnTo>
                  <a:pt x="106" y="10"/>
                </a:lnTo>
                <a:lnTo>
                  <a:pt x="104" y="13"/>
                </a:lnTo>
                <a:lnTo>
                  <a:pt x="104" y="18"/>
                </a:lnTo>
                <a:lnTo>
                  <a:pt x="104" y="27"/>
                </a:lnTo>
                <a:lnTo>
                  <a:pt x="104" y="35"/>
                </a:lnTo>
                <a:lnTo>
                  <a:pt x="99" y="56"/>
                </a:lnTo>
                <a:lnTo>
                  <a:pt x="105" y="63"/>
                </a:lnTo>
                <a:lnTo>
                  <a:pt x="116" y="63"/>
                </a:lnTo>
                <a:lnTo>
                  <a:pt x="117" y="80"/>
                </a:lnTo>
                <a:lnTo>
                  <a:pt x="112" y="78"/>
                </a:lnTo>
                <a:lnTo>
                  <a:pt x="109" y="78"/>
                </a:lnTo>
                <a:lnTo>
                  <a:pt x="104" y="77"/>
                </a:lnTo>
                <a:lnTo>
                  <a:pt x="97" y="72"/>
                </a:lnTo>
                <a:lnTo>
                  <a:pt x="92" y="64"/>
                </a:lnTo>
                <a:lnTo>
                  <a:pt x="83" y="61"/>
                </a:lnTo>
                <a:lnTo>
                  <a:pt x="77" y="56"/>
                </a:lnTo>
                <a:lnTo>
                  <a:pt x="63" y="58"/>
                </a:lnTo>
                <a:lnTo>
                  <a:pt x="52" y="52"/>
                </a:lnTo>
                <a:lnTo>
                  <a:pt x="48" y="46"/>
                </a:lnTo>
                <a:lnTo>
                  <a:pt x="38" y="48"/>
                </a:lnTo>
                <a:lnTo>
                  <a:pt x="35" y="41"/>
                </a:lnTo>
                <a:lnTo>
                  <a:pt x="31" y="42"/>
                </a:lnTo>
                <a:lnTo>
                  <a:pt x="33" y="43"/>
                </a:lnTo>
                <a:lnTo>
                  <a:pt x="29" y="72"/>
                </a:lnTo>
                <a:lnTo>
                  <a:pt x="34" y="75"/>
                </a:lnTo>
                <a:lnTo>
                  <a:pt x="22" y="75"/>
                </a:lnTo>
                <a:lnTo>
                  <a:pt x="11" y="75"/>
                </a:lnTo>
                <a:lnTo>
                  <a:pt x="0" y="75"/>
                </a:lnTo>
                <a:lnTo>
                  <a:pt x="0" y="86"/>
                </a:lnTo>
                <a:lnTo>
                  <a:pt x="0" y="99"/>
                </a:lnTo>
                <a:lnTo>
                  <a:pt x="0" y="115"/>
                </a:lnTo>
                <a:lnTo>
                  <a:pt x="0" y="132"/>
                </a:lnTo>
                <a:lnTo>
                  <a:pt x="18" y="149"/>
                </a:lnTo>
                <a:lnTo>
                  <a:pt x="33" y="145"/>
                </a:lnTo>
                <a:lnTo>
                  <a:pt x="42" y="148"/>
                </a:lnTo>
                <a:lnTo>
                  <a:pt x="48" y="153"/>
                </a:lnTo>
                <a:lnTo>
                  <a:pt x="59" y="154"/>
                </a:lnTo>
                <a:lnTo>
                  <a:pt x="67" y="154"/>
                </a:lnTo>
                <a:lnTo>
                  <a:pt x="69" y="156"/>
                </a:lnTo>
                <a:lnTo>
                  <a:pt x="73" y="155"/>
                </a:lnTo>
                <a:lnTo>
                  <a:pt x="74" y="153"/>
                </a:lnTo>
                <a:close/>
              </a:path>
            </a:pathLst>
          </a:custGeom>
          <a:solidFill>
            <a:schemeClr val="bg2">
              <a:lumMod val="40000"/>
              <a:lumOff val="60000"/>
            </a:schemeClr>
          </a:solidFill>
          <a:ln w="9525" cap="flat" cmpd="sng">
            <a:solidFill>
              <a:schemeClr val="accent1"/>
            </a:solidFill>
            <a:prstDash val="solid"/>
            <a:round/>
            <a:headEnd type="none" w="med" len="med"/>
            <a:tailEnd type="none" w="med" len="med"/>
          </a:ln>
          <a:effectLst/>
        </p:spPr>
        <p:txBody>
          <a:bodyPr/>
          <a:lstStyle/>
          <a:p>
            <a:pPr algn="ctr"/>
            <a:endParaRPr lang="en-US" sz="6000" dirty="0">
              <a:solidFill>
                <a:srgbClr val="000000"/>
              </a:solidFill>
              <a:latin typeface="Gill Sans MT" panose="020B0502020104020203" pitchFamily="34" charset="0"/>
            </a:endParaRPr>
          </a:p>
        </p:txBody>
      </p:sp>
      <p:sp>
        <p:nvSpPr>
          <p:cNvPr id="7" name="Freeform 331"/>
          <p:cNvSpPr>
            <a:spLocks/>
          </p:cNvSpPr>
          <p:nvPr/>
        </p:nvSpPr>
        <p:spPr bwMode="gray">
          <a:xfrm>
            <a:off x="6747882" y="2285175"/>
            <a:ext cx="1509058" cy="2508810"/>
          </a:xfrm>
          <a:custGeom>
            <a:avLst/>
            <a:gdLst/>
            <a:ahLst/>
            <a:cxnLst>
              <a:cxn ang="0">
                <a:pos x="70" y="32"/>
              </a:cxn>
              <a:cxn ang="0">
                <a:pos x="85" y="18"/>
              </a:cxn>
              <a:cxn ang="0">
                <a:pos x="96" y="21"/>
              </a:cxn>
              <a:cxn ang="0">
                <a:pos x="115" y="18"/>
              </a:cxn>
              <a:cxn ang="0">
                <a:pos x="126" y="12"/>
              </a:cxn>
              <a:cxn ang="0">
                <a:pos x="134" y="15"/>
              </a:cxn>
              <a:cxn ang="0">
                <a:pos x="157" y="2"/>
              </a:cxn>
              <a:cxn ang="0">
                <a:pos x="158" y="2"/>
              </a:cxn>
              <a:cxn ang="0">
                <a:pos x="160" y="10"/>
              </a:cxn>
              <a:cxn ang="0">
                <a:pos x="157" y="38"/>
              </a:cxn>
              <a:cxn ang="0">
                <a:pos x="156" y="42"/>
              </a:cxn>
              <a:cxn ang="0">
                <a:pos x="158" y="60"/>
              </a:cxn>
              <a:cxn ang="0">
                <a:pos x="158" y="64"/>
              </a:cxn>
              <a:cxn ang="0">
                <a:pos x="160" y="67"/>
              </a:cxn>
              <a:cxn ang="0">
                <a:pos x="157" y="76"/>
              </a:cxn>
              <a:cxn ang="0">
                <a:pos x="148" y="91"/>
              </a:cxn>
              <a:cxn ang="0">
                <a:pos x="145" y="94"/>
              </a:cxn>
              <a:cxn ang="0">
                <a:pos x="135" y="102"/>
              </a:cxn>
              <a:cxn ang="0">
                <a:pos x="122" y="108"/>
              </a:cxn>
              <a:cxn ang="0">
                <a:pos x="102" y="120"/>
              </a:cxn>
              <a:cxn ang="0">
                <a:pos x="97" y="125"/>
              </a:cxn>
              <a:cxn ang="0">
                <a:pos x="92" y="135"/>
              </a:cxn>
              <a:cxn ang="0">
                <a:pos x="90" y="131"/>
              </a:cxn>
              <a:cxn ang="0">
                <a:pos x="72" y="151"/>
              </a:cxn>
              <a:cxn ang="0">
                <a:pos x="69" y="163"/>
              </a:cxn>
              <a:cxn ang="0">
                <a:pos x="75" y="169"/>
              </a:cxn>
              <a:cxn ang="0">
                <a:pos x="81" y="189"/>
              </a:cxn>
              <a:cxn ang="0">
                <a:pos x="81" y="206"/>
              </a:cxn>
              <a:cxn ang="0">
                <a:pos x="78" y="222"/>
              </a:cxn>
              <a:cxn ang="0">
                <a:pos x="79" y="222"/>
              </a:cxn>
              <a:cxn ang="0">
                <a:pos x="70" y="234"/>
              </a:cxn>
              <a:cxn ang="0">
                <a:pos x="41" y="247"/>
              </a:cxn>
              <a:cxn ang="0">
                <a:pos x="40" y="259"/>
              </a:cxn>
              <a:cxn ang="0">
                <a:pos x="42" y="266"/>
              </a:cxn>
              <a:cxn ang="0">
                <a:pos x="29" y="250"/>
              </a:cxn>
              <a:cxn ang="0">
                <a:pos x="22" y="196"/>
              </a:cxn>
              <a:cxn ang="0">
                <a:pos x="31" y="182"/>
              </a:cxn>
              <a:cxn ang="0">
                <a:pos x="40" y="136"/>
              </a:cxn>
              <a:cxn ang="0">
                <a:pos x="44" y="112"/>
              </a:cxn>
              <a:cxn ang="0">
                <a:pos x="39" y="96"/>
              </a:cxn>
              <a:cxn ang="0">
                <a:pos x="3" y="87"/>
              </a:cxn>
              <a:cxn ang="0">
                <a:pos x="0" y="73"/>
              </a:cxn>
              <a:cxn ang="0">
                <a:pos x="23" y="65"/>
              </a:cxn>
              <a:cxn ang="0">
                <a:pos x="47" y="56"/>
              </a:cxn>
              <a:cxn ang="0">
                <a:pos x="65" y="64"/>
              </a:cxn>
              <a:cxn ang="0">
                <a:pos x="69" y="77"/>
              </a:cxn>
              <a:cxn ang="0">
                <a:pos x="66" y="92"/>
              </a:cxn>
              <a:cxn ang="0">
                <a:pos x="76" y="105"/>
              </a:cxn>
              <a:cxn ang="0">
                <a:pos x="79" y="100"/>
              </a:cxn>
              <a:cxn ang="0">
                <a:pos x="79" y="92"/>
              </a:cxn>
              <a:cxn ang="0">
                <a:pos x="89" y="80"/>
              </a:cxn>
              <a:cxn ang="0">
                <a:pos x="89" y="71"/>
              </a:cxn>
              <a:cxn ang="0">
                <a:pos x="73" y="49"/>
              </a:cxn>
            </a:cxnLst>
            <a:rect l="0" t="0" r="r" b="b"/>
            <a:pathLst>
              <a:path w="160" h="266">
                <a:moveTo>
                  <a:pt x="73" y="49"/>
                </a:moveTo>
                <a:lnTo>
                  <a:pt x="70" y="32"/>
                </a:lnTo>
                <a:lnTo>
                  <a:pt x="75" y="18"/>
                </a:lnTo>
                <a:lnTo>
                  <a:pt x="85" y="18"/>
                </a:lnTo>
                <a:lnTo>
                  <a:pt x="90" y="17"/>
                </a:lnTo>
                <a:lnTo>
                  <a:pt x="96" y="21"/>
                </a:lnTo>
                <a:lnTo>
                  <a:pt x="104" y="18"/>
                </a:lnTo>
                <a:lnTo>
                  <a:pt x="115" y="18"/>
                </a:lnTo>
                <a:lnTo>
                  <a:pt x="119" y="13"/>
                </a:lnTo>
                <a:lnTo>
                  <a:pt x="126" y="12"/>
                </a:lnTo>
                <a:lnTo>
                  <a:pt x="129" y="15"/>
                </a:lnTo>
                <a:lnTo>
                  <a:pt x="134" y="15"/>
                </a:lnTo>
                <a:lnTo>
                  <a:pt x="150" y="8"/>
                </a:lnTo>
                <a:lnTo>
                  <a:pt x="157" y="2"/>
                </a:lnTo>
                <a:lnTo>
                  <a:pt x="157" y="0"/>
                </a:lnTo>
                <a:lnTo>
                  <a:pt x="158" y="2"/>
                </a:lnTo>
                <a:lnTo>
                  <a:pt x="160" y="4"/>
                </a:lnTo>
                <a:lnTo>
                  <a:pt x="160" y="10"/>
                </a:lnTo>
                <a:lnTo>
                  <a:pt x="154" y="22"/>
                </a:lnTo>
                <a:lnTo>
                  <a:pt x="157" y="38"/>
                </a:lnTo>
                <a:lnTo>
                  <a:pt x="154" y="39"/>
                </a:lnTo>
                <a:lnTo>
                  <a:pt x="156" y="42"/>
                </a:lnTo>
                <a:lnTo>
                  <a:pt x="156" y="60"/>
                </a:lnTo>
                <a:lnTo>
                  <a:pt x="158" y="60"/>
                </a:lnTo>
                <a:lnTo>
                  <a:pt x="159" y="61"/>
                </a:lnTo>
                <a:lnTo>
                  <a:pt x="158" y="64"/>
                </a:lnTo>
                <a:lnTo>
                  <a:pt x="160" y="65"/>
                </a:lnTo>
                <a:lnTo>
                  <a:pt x="160" y="67"/>
                </a:lnTo>
                <a:lnTo>
                  <a:pt x="156" y="76"/>
                </a:lnTo>
                <a:lnTo>
                  <a:pt x="157" y="76"/>
                </a:lnTo>
                <a:lnTo>
                  <a:pt x="157" y="81"/>
                </a:lnTo>
                <a:lnTo>
                  <a:pt x="148" y="91"/>
                </a:lnTo>
                <a:lnTo>
                  <a:pt x="144" y="93"/>
                </a:lnTo>
                <a:lnTo>
                  <a:pt x="145" y="94"/>
                </a:lnTo>
                <a:lnTo>
                  <a:pt x="145" y="97"/>
                </a:lnTo>
                <a:lnTo>
                  <a:pt x="135" y="102"/>
                </a:lnTo>
                <a:lnTo>
                  <a:pt x="134" y="105"/>
                </a:lnTo>
                <a:lnTo>
                  <a:pt x="122" y="108"/>
                </a:lnTo>
                <a:lnTo>
                  <a:pt x="110" y="114"/>
                </a:lnTo>
                <a:lnTo>
                  <a:pt x="102" y="120"/>
                </a:lnTo>
                <a:lnTo>
                  <a:pt x="102" y="123"/>
                </a:lnTo>
                <a:lnTo>
                  <a:pt x="97" y="125"/>
                </a:lnTo>
                <a:lnTo>
                  <a:pt x="98" y="126"/>
                </a:lnTo>
                <a:lnTo>
                  <a:pt x="92" y="135"/>
                </a:lnTo>
                <a:lnTo>
                  <a:pt x="91" y="135"/>
                </a:lnTo>
                <a:lnTo>
                  <a:pt x="90" y="131"/>
                </a:lnTo>
                <a:lnTo>
                  <a:pt x="88" y="136"/>
                </a:lnTo>
                <a:lnTo>
                  <a:pt x="72" y="151"/>
                </a:lnTo>
                <a:lnTo>
                  <a:pt x="70" y="152"/>
                </a:lnTo>
                <a:lnTo>
                  <a:pt x="69" y="163"/>
                </a:lnTo>
                <a:lnTo>
                  <a:pt x="73" y="168"/>
                </a:lnTo>
                <a:lnTo>
                  <a:pt x="75" y="169"/>
                </a:lnTo>
                <a:lnTo>
                  <a:pt x="79" y="190"/>
                </a:lnTo>
                <a:lnTo>
                  <a:pt x="81" y="189"/>
                </a:lnTo>
                <a:lnTo>
                  <a:pt x="82" y="190"/>
                </a:lnTo>
                <a:lnTo>
                  <a:pt x="81" y="206"/>
                </a:lnTo>
                <a:lnTo>
                  <a:pt x="77" y="220"/>
                </a:lnTo>
                <a:lnTo>
                  <a:pt x="78" y="222"/>
                </a:lnTo>
                <a:lnTo>
                  <a:pt x="81" y="217"/>
                </a:lnTo>
                <a:lnTo>
                  <a:pt x="79" y="222"/>
                </a:lnTo>
                <a:lnTo>
                  <a:pt x="75" y="231"/>
                </a:lnTo>
                <a:lnTo>
                  <a:pt x="70" y="234"/>
                </a:lnTo>
                <a:lnTo>
                  <a:pt x="53" y="240"/>
                </a:lnTo>
                <a:lnTo>
                  <a:pt x="41" y="247"/>
                </a:lnTo>
                <a:lnTo>
                  <a:pt x="37" y="254"/>
                </a:lnTo>
                <a:lnTo>
                  <a:pt x="40" y="259"/>
                </a:lnTo>
                <a:lnTo>
                  <a:pt x="42" y="255"/>
                </a:lnTo>
                <a:lnTo>
                  <a:pt x="42" y="266"/>
                </a:lnTo>
                <a:lnTo>
                  <a:pt x="31" y="266"/>
                </a:lnTo>
                <a:lnTo>
                  <a:pt x="29" y="250"/>
                </a:lnTo>
                <a:lnTo>
                  <a:pt x="28" y="223"/>
                </a:lnTo>
                <a:lnTo>
                  <a:pt x="22" y="196"/>
                </a:lnTo>
                <a:lnTo>
                  <a:pt x="23" y="189"/>
                </a:lnTo>
                <a:lnTo>
                  <a:pt x="31" y="182"/>
                </a:lnTo>
                <a:lnTo>
                  <a:pt x="42" y="153"/>
                </a:lnTo>
                <a:lnTo>
                  <a:pt x="40" y="136"/>
                </a:lnTo>
                <a:lnTo>
                  <a:pt x="44" y="125"/>
                </a:lnTo>
                <a:lnTo>
                  <a:pt x="44" y="112"/>
                </a:lnTo>
                <a:lnTo>
                  <a:pt x="41" y="98"/>
                </a:lnTo>
                <a:lnTo>
                  <a:pt x="39" y="96"/>
                </a:lnTo>
                <a:lnTo>
                  <a:pt x="19" y="88"/>
                </a:lnTo>
                <a:lnTo>
                  <a:pt x="3" y="87"/>
                </a:lnTo>
                <a:lnTo>
                  <a:pt x="3" y="82"/>
                </a:lnTo>
                <a:lnTo>
                  <a:pt x="0" y="73"/>
                </a:lnTo>
                <a:lnTo>
                  <a:pt x="12" y="70"/>
                </a:lnTo>
                <a:lnTo>
                  <a:pt x="23" y="65"/>
                </a:lnTo>
                <a:lnTo>
                  <a:pt x="37" y="61"/>
                </a:lnTo>
                <a:lnTo>
                  <a:pt x="47" y="56"/>
                </a:lnTo>
                <a:lnTo>
                  <a:pt x="54" y="65"/>
                </a:lnTo>
                <a:lnTo>
                  <a:pt x="65" y="64"/>
                </a:lnTo>
                <a:lnTo>
                  <a:pt x="67" y="66"/>
                </a:lnTo>
                <a:lnTo>
                  <a:pt x="69" y="77"/>
                </a:lnTo>
                <a:lnTo>
                  <a:pt x="65" y="87"/>
                </a:lnTo>
                <a:lnTo>
                  <a:pt x="66" y="92"/>
                </a:lnTo>
                <a:lnTo>
                  <a:pt x="77" y="102"/>
                </a:lnTo>
                <a:lnTo>
                  <a:pt x="76" y="105"/>
                </a:lnTo>
                <a:lnTo>
                  <a:pt x="79" y="105"/>
                </a:lnTo>
                <a:lnTo>
                  <a:pt x="79" y="100"/>
                </a:lnTo>
                <a:lnTo>
                  <a:pt x="78" y="97"/>
                </a:lnTo>
                <a:lnTo>
                  <a:pt x="79" y="92"/>
                </a:lnTo>
                <a:lnTo>
                  <a:pt x="88" y="88"/>
                </a:lnTo>
                <a:lnTo>
                  <a:pt x="89" y="80"/>
                </a:lnTo>
                <a:lnTo>
                  <a:pt x="88" y="76"/>
                </a:lnTo>
                <a:lnTo>
                  <a:pt x="89" y="71"/>
                </a:lnTo>
                <a:lnTo>
                  <a:pt x="87" y="65"/>
                </a:lnTo>
                <a:lnTo>
                  <a:pt x="73" y="49"/>
                </a:lnTo>
                <a:close/>
              </a:path>
            </a:pathLst>
          </a:custGeom>
          <a:solidFill>
            <a:schemeClr val="bg2">
              <a:lumMod val="40000"/>
              <a:lumOff val="60000"/>
            </a:schemeClr>
          </a:solidFill>
          <a:ln w="9525" cap="flat" cmpd="sng">
            <a:solidFill>
              <a:schemeClr val="accent1"/>
            </a:solidFill>
            <a:prstDash val="solid"/>
            <a:round/>
            <a:headEnd type="none" w="med" len="med"/>
            <a:tailEnd type="none" w="med" len="med"/>
          </a:ln>
          <a:effectLst/>
        </p:spPr>
        <p:txBody>
          <a:bodyPr/>
          <a:lstStyle/>
          <a:p>
            <a:pPr algn="ctr"/>
            <a:endParaRPr lang="en-US" sz="6000" dirty="0">
              <a:solidFill>
                <a:srgbClr val="000000"/>
              </a:solidFill>
              <a:latin typeface="Gill Sans MT" panose="020B0502020104020203" pitchFamily="34" charset="0"/>
            </a:endParaRPr>
          </a:p>
        </p:txBody>
      </p:sp>
      <p:sp>
        <p:nvSpPr>
          <p:cNvPr id="8" name="Freeform 332"/>
          <p:cNvSpPr>
            <a:spLocks/>
          </p:cNvSpPr>
          <p:nvPr/>
        </p:nvSpPr>
        <p:spPr bwMode="gray">
          <a:xfrm>
            <a:off x="7134584" y="2134272"/>
            <a:ext cx="452719" cy="1141227"/>
          </a:xfrm>
          <a:custGeom>
            <a:avLst/>
            <a:gdLst/>
            <a:ahLst/>
            <a:cxnLst>
              <a:cxn ang="0">
                <a:pos x="32" y="65"/>
              </a:cxn>
              <a:cxn ang="0">
                <a:pos x="32" y="69"/>
              </a:cxn>
              <a:cxn ang="0">
                <a:pos x="35" y="70"/>
              </a:cxn>
              <a:cxn ang="0">
                <a:pos x="37" y="78"/>
              </a:cxn>
              <a:cxn ang="0">
                <a:pos x="32" y="74"/>
              </a:cxn>
              <a:cxn ang="0">
                <a:pos x="30" y="76"/>
              </a:cxn>
              <a:cxn ang="0">
                <a:pos x="28" y="75"/>
              </a:cxn>
              <a:cxn ang="0">
                <a:pos x="28" y="69"/>
              </a:cxn>
              <a:cxn ang="0">
                <a:pos x="24" y="65"/>
              </a:cxn>
              <a:cxn ang="0">
                <a:pos x="22" y="53"/>
              </a:cxn>
              <a:cxn ang="0">
                <a:pos x="18" y="47"/>
              </a:cxn>
              <a:cxn ang="0">
                <a:pos x="23" y="37"/>
              </a:cxn>
              <a:cxn ang="0">
                <a:pos x="23" y="16"/>
              </a:cxn>
              <a:cxn ang="0">
                <a:pos x="17" y="8"/>
              </a:cxn>
              <a:cxn ang="0">
                <a:pos x="18" y="5"/>
              </a:cxn>
              <a:cxn ang="0">
                <a:pos x="16" y="2"/>
              </a:cxn>
              <a:cxn ang="0">
                <a:pos x="11" y="4"/>
              </a:cxn>
              <a:cxn ang="0">
                <a:pos x="4" y="0"/>
              </a:cxn>
              <a:cxn ang="0">
                <a:pos x="4" y="4"/>
              </a:cxn>
              <a:cxn ang="0">
                <a:pos x="7" y="4"/>
              </a:cxn>
              <a:cxn ang="0">
                <a:pos x="9" y="6"/>
              </a:cxn>
              <a:cxn ang="0">
                <a:pos x="15" y="20"/>
              </a:cxn>
              <a:cxn ang="0">
                <a:pos x="10" y="23"/>
              </a:cxn>
              <a:cxn ang="0">
                <a:pos x="9" y="33"/>
              </a:cxn>
              <a:cxn ang="0">
                <a:pos x="9" y="44"/>
              </a:cxn>
              <a:cxn ang="0">
                <a:pos x="11" y="49"/>
              </a:cxn>
              <a:cxn ang="0">
                <a:pos x="5" y="51"/>
              </a:cxn>
              <a:cxn ang="0">
                <a:pos x="4" y="60"/>
              </a:cxn>
              <a:cxn ang="0">
                <a:pos x="0" y="67"/>
              </a:cxn>
              <a:cxn ang="0">
                <a:pos x="3" y="72"/>
              </a:cxn>
              <a:cxn ang="0">
                <a:pos x="6" y="72"/>
              </a:cxn>
              <a:cxn ang="0">
                <a:pos x="13" y="81"/>
              </a:cxn>
              <a:cxn ang="0">
                <a:pos x="24" y="80"/>
              </a:cxn>
              <a:cxn ang="0">
                <a:pos x="26" y="82"/>
              </a:cxn>
              <a:cxn ang="0">
                <a:pos x="28" y="93"/>
              </a:cxn>
              <a:cxn ang="0">
                <a:pos x="24" y="103"/>
              </a:cxn>
              <a:cxn ang="0">
                <a:pos x="25" y="108"/>
              </a:cxn>
              <a:cxn ang="0">
                <a:pos x="36" y="118"/>
              </a:cxn>
              <a:cxn ang="0">
                <a:pos x="35" y="121"/>
              </a:cxn>
              <a:cxn ang="0">
                <a:pos x="38" y="121"/>
              </a:cxn>
              <a:cxn ang="0">
                <a:pos x="38" y="116"/>
              </a:cxn>
              <a:cxn ang="0">
                <a:pos x="37" y="113"/>
              </a:cxn>
              <a:cxn ang="0">
                <a:pos x="38" y="108"/>
              </a:cxn>
              <a:cxn ang="0">
                <a:pos x="47" y="104"/>
              </a:cxn>
              <a:cxn ang="0">
                <a:pos x="48" y="96"/>
              </a:cxn>
              <a:cxn ang="0">
                <a:pos x="47" y="92"/>
              </a:cxn>
              <a:cxn ang="0">
                <a:pos x="48" y="87"/>
              </a:cxn>
              <a:cxn ang="0">
                <a:pos x="46" y="81"/>
              </a:cxn>
              <a:cxn ang="0">
                <a:pos x="32" y="65"/>
              </a:cxn>
            </a:cxnLst>
            <a:rect l="0" t="0" r="r" b="b"/>
            <a:pathLst>
              <a:path w="48" h="121">
                <a:moveTo>
                  <a:pt x="32" y="65"/>
                </a:moveTo>
                <a:lnTo>
                  <a:pt x="32" y="69"/>
                </a:lnTo>
                <a:lnTo>
                  <a:pt x="35" y="70"/>
                </a:lnTo>
                <a:lnTo>
                  <a:pt x="37" y="78"/>
                </a:lnTo>
                <a:lnTo>
                  <a:pt x="32" y="74"/>
                </a:lnTo>
                <a:lnTo>
                  <a:pt x="30" y="76"/>
                </a:lnTo>
                <a:lnTo>
                  <a:pt x="28" y="75"/>
                </a:lnTo>
                <a:lnTo>
                  <a:pt x="28" y="69"/>
                </a:lnTo>
                <a:lnTo>
                  <a:pt x="24" y="65"/>
                </a:lnTo>
                <a:lnTo>
                  <a:pt x="22" y="53"/>
                </a:lnTo>
                <a:lnTo>
                  <a:pt x="18" y="47"/>
                </a:lnTo>
                <a:lnTo>
                  <a:pt x="23" y="37"/>
                </a:lnTo>
                <a:lnTo>
                  <a:pt x="23" y="16"/>
                </a:lnTo>
                <a:lnTo>
                  <a:pt x="17" y="8"/>
                </a:lnTo>
                <a:lnTo>
                  <a:pt x="18" y="5"/>
                </a:lnTo>
                <a:lnTo>
                  <a:pt x="16" y="2"/>
                </a:lnTo>
                <a:lnTo>
                  <a:pt x="11" y="4"/>
                </a:lnTo>
                <a:lnTo>
                  <a:pt x="4" y="0"/>
                </a:lnTo>
                <a:lnTo>
                  <a:pt x="4" y="4"/>
                </a:lnTo>
                <a:lnTo>
                  <a:pt x="7" y="4"/>
                </a:lnTo>
                <a:lnTo>
                  <a:pt x="9" y="6"/>
                </a:lnTo>
                <a:lnTo>
                  <a:pt x="15" y="20"/>
                </a:lnTo>
                <a:lnTo>
                  <a:pt x="10" y="23"/>
                </a:lnTo>
                <a:lnTo>
                  <a:pt x="9" y="33"/>
                </a:lnTo>
                <a:lnTo>
                  <a:pt x="9" y="44"/>
                </a:lnTo>
                <a:lnTo>
                  <a:pt x="11" y="49"/>
                </a:lnTo>
                <a:lnTo>
                  <a:pt x="5" y="51"/>
                </a:lnTo>
                <a:lnTo>
                  <a:pt x="4" y="60"/>
                </a:lnTo>
                <a:lnTo>
                  <a:pt x="0" y="67"/>
                </a:lnTo>
                <a:lnTo>
                  <a:pt x="3" y="72"/>
                </a:lnTo>
                <a:lnTo>
                  <a:pt x="6" y="72"/>
                </a:lnTo>
                <a:lnTo>
                  <a:pt x="13" y="81"/>
                </a:lnTo>
                <a:lnTo>
                  <a:pt x="24" y="80"/>
                </a:lnTo>
                <a:lnTo>
                  <a:pt x="26" y="82"/>
                </a:lnTo>
                <a:lnTo>
                  <a:pt x="28" y="93"/>
                </a:lnTo>
                <a:lnTo>
                  <a:pt x="24" y="103"/>
                </a:lnTo>
                <a:lnTo>
                  <a:pt x="25" y="108"/>
                </a:lnTo>
                <a:lnTo>
                  <a:pt x="36" y="118"/>
                </a:lnTo>
                <a:lnTo>
                  <a:pt x="35" y="121"/>
                </a:lnTo>
                <a:lnTo>
                  <a:pt x="38" y="121"/>
                </a:lnTo>
                <a:lnTo>
                  <a:pt x="38" y="116"/>
                </a:lnTo>
                <a:lnTo>
                  <a:pt x="37" y="113"/>
                </a:lnTo>
                <a:lnTo>
                  <a:pt x="38" y="108"/>
                </a:lnTo>
                <a:lnTo>
                  <a:pt x="47" y="104"/>
                </a:lnTo>
                <a:lnTo>
                  <a:pt x="48" y="96"/>
                </a:lnTo>
                <a:lnTo>
                  <a:pt x="47" y="92"/>
                </a:lnTo>
                <a:lnTo>
                  <a:pt x="48" y="87"/>
                </a:lnTo>
                <a:lnTo>
                  <a:pt x="46" y="81"/>
                </a:lnTo>
                <a:lnTo>
                  <a:pt x="32" y="65"/>
                </a:lnTo>
                <a:close/>
              </a:path>
            </a:pathLst>
          </a:custGeom>
          <a:solidFill>
            <a:schemeClr val="bg2">
              <a:lumMod val="40000"/>
              <a:lumOff val="60000"/>
            </a:schemeClr>
          </a:solidFill>
          <a:ln w="9525" cap="flat" cmpd="sng">
            <a:solidFill>
              <a:schemeClr val="accent1"/>
            </a:solidFill>
            <a:prstDash val="solid"/>
            <a:round/>
            <a:headEnd type="none" w="med" len="med"/>
            <a:tailEnd type="none" w="med" len="med"/>
          </a:ln>
          <a:effectLst/>
        </p:spPr>
        <p:txBody>
          <a:bodyPr/>
          <a:lstStyle/>
          <a:p>
            <a:pPr algn="ctr"/>
            <a:endParaRPr lang="en-US" sz="6000" dirty="0">
              <a:solidFill>
                <a:srgbClr val="000000"/>
              </a:solidFill>
              <a:latin typeface="Gill Sans MT" panose="020B0502020104020203" pitchFamily="34" charset="0"/>
            </a:endParaRPr>
          </a:p>
        </p:txBody>
      </p:sp>
      <p:sp>
        <p:nvSpPr>
          <p:cNvPr id="9" name="Freeform 335"/>
          <p:cNvSpPr>
            <a:spLocks/>
          </p:cNvSpPr>
          <p:nvPr/>
        </p:nvSpPr>
        <p:spPr bwMode="gray">
          <a:xfrm>
            <a:off x="4125894" y="1615530"/>
            <a:ext cx="1801443" cy="1810871"/>
          </a:xfrm>
          <a:custGeom>
            <a:avLst/>
            <a:gdLst/>
            <a:ahLst/>
            <a:cxnLst>
              <a:cxn ang="0">
                <a:pos x="85" y="180"/>
              </a:cxn>
              <a:cxn ang="0">
                <a:pos x="51" y="180"/>
              </a:cxn>
              <a:cxn ang="0">
                <a:pos x="26" y="174"/>
              </a:cxn>
              <a:cxn ang="0">
                <a:pos x="17" y="174"/>
              </a:cxn>
              <a:cxn ang="0">
                <a:pos x="7" y="176"/>
              </a:cxn>
              <a:cxn ang="0">
                <a:pos x="0" y="169"/>
              </a:cxn>
              <a:cxn ang="0">
                <a:pos x="3" y="158"/>
              </a:cxn>
              <a:cxn ang="0">
                <a:pos x="7" y="146"/>
              </a:cxn>
              <a:cxn ang="0">
                <a:pos x="16" y="116"/>
              </a:cxn>
              <a:cxn ang="0">
                <a:pos x="19" y="109"/>
              </a:cxn>
              <a:cxn ang="0">
                <a:pos x="30" y="99"/>
              </a:cxn>
              <a:cxn ang="0">
                <a:pos x="32" y="81"/>
              </a:cxn>
              <a:cxn ang="0">
                <a:pos x="32" y="73"/>
              </a:cxn>
              <a:cxn ang="0">
                <a:pos x="23" y="52"/>
              </a:cxn>
              <a:cxn ang="0">
                <a:pos x="25" y="38"/>
              </a:cxn>
              <a:cxn ang="0">
                <a:pos x="11" y="6"/>
              </a:cxn>
              <a:cxn ang="0">
                <a:pos x="37" y="0"/>
              </a:cxn>
              <a:cxn ang="0">
                <a:pos x="60" y="0"/>
              </a:cxn>
              <a:cxn ang="0">
                <a:pos x="76" y="3"/>
              </a:cxn>
              <a:cxn ang="0">
                <a:pos x="90" y="34"/>
              </a:cxn>
              <a:cxn ang="0">
                <a:pos x="106" y="33"/>
              </a:cxn>
              <a:cxn ang="0">
                <a:pos x="121" y="18"/>
              </a:cxn>
              <a:cxn ang="0">
                <a:pos x="138" y="22"/>
              </a:cxn>
              <a:cxn ang="0">
                <a:pos x="154" y="25"/>
              </a:cxn>
              <a:cxn ang="0">
                <a:pos x="155" y="56"/>
              </a:cxn>
              <a:cxn ang="0">
                <a:pos x="156" y="82"/>
              </a:cxn>
              <a:cxn ang="0">
                <a:pos x="165" y="79"/>
              </a:cxn>
              <a:cxn ang="0">
                <a:pos x="185" y="79"/>
              </a:cxn>
              <a:cxn ang="0">
                <a:pos x="190" y="79"/>
              </a:cxn>
              <a:cxn ang="0">
                <a:pos x="191" y="111"/>
              </a:cxn>
              <a:cxn ang="0">
                <a:pos x="168" y="111"/>
              </a:cxn>
              <a:cxn ang="0">
                <a:pos x="157" y="124"/>
              </a:cxn>
              <a:cxn ang="0">
                <a:pos x="157" y="151"/>
              </a:cxn>
              <a:cxn ang="0">
                <a:pos x="175" y="185"/>
              </a:cxn>
              <a:cxn ang="0">
                <a:pos x="128" y="187"/>
              </a:cxn>
              <a:cxn ang="0">
                <a:pos x="107" y="186"/>
              </a:cxn>
            </a:cxnLst>
            <a:rect l="0" t="0" r="r" b="b"/>
            <a:pathLst>
              <a:path w="191" h="192">
                <a:moveTo>
                  <a:pt x="101" y="180"/>
                </a:moveTo>
                <a:lnTo>
                  <a:pt x="85" y="180"/>
                </a:lnTo>
                <a:lnTo>
                  <a:pt x="68" y="180"/>
                </a:lnTo>
                <a:lnTo>
                  <a:pt x="51" y="180"/>
                </a:lnTo>
                <a:lnTo>
                  <a:pt x="35" y="180"/>
                </a:lnTo>
                <a:lnTo>
                  <a:pt x="26" y="174"/>
                </a:lnTo>
                <a:lnTo>
                  <a:pt x="24" y="173"/>
                </a:lnTo>
                <a:lnTo>
                  <a:pt x="17" y="174"/>
                </a:lnTo>
                <a:lnTo>
                  <a:pt x="10" y="178"/>
                </a:lnTo>
                <a:lnTo>
                  <a:pt x="7" y="176"/>
                </a:lnTo>
                <a:lnTo>
                  <a:pt x="2" y="180"/>
                </a:lnTo>
                <a:lnTo>
                  <a:pt x="0" y="169"/>
                </a:lnTo>
                <a:lnTo>
                  <a:pt x="3" y="173"/>
                </a:lnTo>
                <a:lnTo>
                  <a:pt x="3" y="158"/>
                </a:lnTo>
                <a:lnTo>
                  <a:pt x="5" y="156"/>
                </a:lnTo>
                <a:lnTo>
                  <a:pt x="7" y="146"/>
                </a:lnTo>
                <a:lnTo>
                  <a:pt x="12" y="124"/>
                </a:lnTo>
                <a:lnTo>
                  <a:pt x="16" y="116"/>
                </a:lnTo>
                <a:lnTo>
                  <a:pt x="19" y="113"/>
                </a:lnTo>
                <a:lnTo>
                  <a:pt x="19" y="109"/>
                </a:lnTo>
                <a:lnTo>
                  <a:pt x="25" y="106"/>
                </a:lnTo>
                <a:lnTo>
                  <a:pt x="30" y="99"/>
                </a:lnTo>
                <a:lnTo>
                  <a:pt x="32" y="92"/>
                </a:lnTo>
                <a:lnTo>
                  <a:pt x="32" y="81"/>
                </a:lnTo>
                <a:lnTo>
                  <a:pt x="34" y="78"/>
                </a:lnTo>
                <a:lnTo>
                  <a:pt x="32" y="73"/>
                </a:lnTo>
                <a:lnTo>
                  <a:pt x="26" y="65"/>
                </a:lnTo>
                <a:lnTo>
                  <a:pt x="23" y="52"/>
                </a:lnTo>
                <a:lnTo>
                  <a:pt x="26" y="46"/>
                </a:lnTo>
                <a:lnTo>
                  <a:pt x="25" y="38"/>
                </a:lnTo>
                <a:lnTo>
                  <a:pt x="19" y="18"/>
                </a:lnTo>
                <a:lnTo>
                  <a:pt x="11" y="6"/>
                </a:lnTo>
                <a:lnTo>
                  <a:pt x="26" y="0"/>
                </a:lnTo>
                <a:lnTo>
                  <a:pt x="37" y="0"/>
                </a:lnTo>
                <a:lnTo>
                  <a:pt x="48" y="0"/>
                </a:lnTo>
                <a:lnTo>
                  <a:pt x="60" y="0"/>
                </a:lnTo>
                <a:lnTo>
                  <a:pt x="71" y="0"/>
                </a:lnTo>
                <a:lnTo>
                  <a:pt x="76" y="3"/>
                </a:lnTo>
                <a:lnTo>
                  <a:pt x="81" y="23"/>
                </a:lnTo>
                <a:lnTo>
                  <a:pt x="90" y="34"/>
                </a:lnTo>
                <a:lnTo>
                  <a:pt x="93" y="35"/>
                </a:lnTo>
                <a:lnTo>
                  <a:pt x="106" y="33"/>
                </a:lnTo>
                <a:lnTo>
                  <a:pt x="117" y="33"/>
                </a:lnTo>
                <a:lnTo>
                  <a:pt x="121" y="18"/>
                </a:lnTo>
                <a:lnTo>
                  <a:pt x="140" y="16"/>
                </a:lnTo>
                <a:lnTo>
                  <a:pt x="138" y="22"/>
                </a:lnTo>
                <a:lnTo>
                  <a:pt x="151" y="22"/>
                </a:lnTo>
                <a:lnTo>
                  <a:pt x="154" y="25"/>
                </a:lnTo>
                <a:lnTo>
                  <a:pt x="155" y="48"/>
                </a:lnTo>
                <a:lnTo>
                  <a:pt x="155" y="56"/>
                </a:lnTo>
                <a:lnTo>
                  <a:pt x="159" y="73"/>
                </a:lnTo>
                <a:lnTo>
                  <a:pt x="156" y="82"/>
                </a:lnTo>
                <a:lnTo>
                  <a:pt x="161" y="84"/>
                </a:lnTo>
                <a:lnTo>
                  <a:pt x="165" y="79"/>
                </a:lnTo>
                <a:lnTo>
                  <a:pt x="174" y="79"/>
                </a:lnTo>
                <a:lnTo>
                  <a:pt x="185" y="79"/>
                </a:lnTo>
                <a:lnTo>
                  <a:pt x="188" y="78"/>
                </a:lnTo>
                <a:lnTo>
                  <a:pt x="190" y="79"/>
                </a:lnTo>
                <a:lnTo>
                  <a:pt x="186" y="108"/>
                </a:lnTo>
                <a:lnTo>
                  <a:pt x="191" y="111"/>
                </a:lnTo>
                <a:lnTo>
                  <a:pt x="179" y="111"/>
                </a:lnTo>
                <a:lnTo>
                  <a:pt x="168" y="111"/>
                </a:lnTo>
                <a:lnTo>
                  <a:pt x="157" y="111"/>
                </a:lnTo>
                <a:lnTo>
                  <a:pt x="157" y="124"/>
                </a:lnTo>
                <a:lnTo>
                  <a:pt x="157" y="135"/>
                </a:lnTo>
                <a:lnTo>
                  <a:pt x="157" y="151"/>
                </a:lnTo>
                <a:lnTo>
                  <a:pt x="157" y="168"/>
                </a:lnTo>
                <a:lnTo>
                  <a:pt x="175" y="185"/>
                </a:lnTo>
                <a:lnTo>
                  <a:pt x="149" y="192"/>
                </a:lnTo>
                <a:lnTo>
                  <a:pt x="128" y="187"/>
                </a:lnTo>
                <a:lnTo>
                  <a:pt x="112" y="189"/>
                </a:lnTo>
                <a:lnTo>
                  <a:pt x="107" y="186"/>
                </a:lnTo>
                <a:lnTo>
                  <a:pt x="101" y="180"/>
                </a:lnTo>
                <a:close/>
              </a:path>
            </a:pathLst>
          </a:custGeom>
          <a:solidFill>
            <a:schemeClr val="bg2">
              <a:lumMod val="40000"/>
              <a:lumOff val="60000"/>
            </a:schemeClr>
          </a:solidFill>
          <a:ln w="9525" cap="flat" cmpd="sng">
            <a:solidFill>
              <a:schemeClr val="accent1"/>
            </a:solidFill>
            <a:prstDash val="solid"/>
            <a:round/>
            <a:headEnd type="none" w="med" len="med"/>
            <a:tailEnd type="none" w="med" len="med"/>
          </a:ln>
          <a:effectLst/>
        </p:spPr>
        <p:txBody>
          <a:bodyPr/>
          <a:lstStyle/>
          <a:p>
            <a:pPr algn="ctr"/>
            <a:endParaRPr lang="en-US" sz="6000" dirty="0">
              <a:solidFill>
                <a:srgbClr val="000000"/>
              </a:solidFill>
              <a:latin typeface="Gill Sans MT" panose="020B0502020104020203" pitchFamily="34" charset="0"/>
            </a:endParaRPr>
          </a:p>
        </p:txBody>
      </p:sp>
      <p:sp>
        <p:nvSpPr>
          <p:cNvPr id="10" name="Freeform 336"/>
          <p:cNvSpPr>
            <a:spLocks/>
          </p:cNvSpPr>
          <p:nvPr/>
        </p:nvSpPr>
        <p:spPr bwMode="gray">
          <a:xfrm>
            <a:off x="6059379" y="3058566"/>
            <a:ext cx="1103503" cy="1075204"/>
          </a:xfrm>
          <a:custGeom>
            <a:avLst/>
            <a:gdLst/>
            <a:ahLst/>
            <a:cxnLst>
              <a:cxn ang="0">
                <a:pos x="26" y="36"/>
              </a:cxn>
              <a:cxn ang="0">
                <a:pos x="30" y="34"/>
              </a:cxn>
              <a:cxn ang="0">
                <a:pos x="37" y="27"/>
              </a:cxn>
              <a:cxn ang="0">
                <a:pos x="43" y="23"/>
              </a:cxn>
              <a:cxn ang="0">
                <a:pos x="43" y="21"/>
              </a:cxn>
              <a:cxn ang="0">
                <a:pos x="49" y="18"/>
              </a:cxn>
              <a:cxn ang="0">
                <a:pos x="54" y="20"/>
              </a:cxn>
              <a:cxn ang="0">
                <a:pos x="55" y="17"/>
              </a:cxn>
              <a:cxn ang="0">
                <a:pos x="52" y="15"/>
              </a:cxn>
              <a:cxn ang="0">
                <a:pos x="52" y="12"/>
              </a:cxn>
              <a:cxn ang="0">
                <a:pos x="54" y="6"/>
              </a:cxn>
              <a:cxn ang="0">
                <a:pos x="68" y="0"/>
              </a:cxn>
              <a:cxn ang="0">
                <a:pos x="73" y="1"/>
              </a:cxn>
              <a:cxn ang="0">
                <a:pos x="76" y="0"/>
              </a:cxn>
              <a:cxn ang="0">
                <a:pos x="76" y="5"/>
              </a:cxn>
              <a:cxn ang="0">
                <a:pos x="92" y="6"/>
              </a:cxn>
              <a:cxn ang="0">
                <a:pos x="112" y="14"/>
              </a:cxn>
              <a:cxn ang="0">
                <a:pos x="114" y="16"/>
              </a:cxn>
              <a:cxn ang="0">
                <a:pos x="117" y="30"/>
              </a:cxn>
              <a:cxn ang="0">
                <a:pos x="117" y="43"/>
              </a:cxn>
              <a:cxn ang="0">
                <a:pos x="113" y="54"/>
              </a:cxn>
              <a:cxn ang="0">
                <a:pos x="115" y="71"/>
              </a:cxn>
              <a:cxn ang="0">
                <a:pos x="104" y="100"/>
              </a:cxn>
              <a:cxn ang="0">
                <a:pos x="96" y="107"/>
              </a:cxn>
              <a:cxn ang="0">
                <a:pos x="95" y="114"/>
              </a:cxn>
              <a:cxn ang="0">
                <a:pos x="89" y="109"/>
              </a:cxn>
              <a:cxn ang="0">
                <a:pos x="85" y="108"/>
              </a:cxn>
              <a:cxn ang="0">
                <a:pos x="74" y="107"/>
              </a:cxn>
              <a:cxn ang="0">
                <a:pos x="65" y="104"/>
              </a:cxn>
              <a:cxn ang="0">
                <a:pos x="62" y="106"/>
              </a:cxn>
              <a:cxn ang="0">
                <a:pos x="52" y="101"/>
              </a:cxn>
              <a:cxn ang="0">
                <a:pos x="45" y="101"/>
              </a:cxn>
              <a:cxn ang="0">
                <a:pos x="40" y="96"/>
              </a:cxn>
              <a:cxn ang="0">
                <a:pos x="38" y="81"/>
              </a:cxn>
              <a:cxn ang="0">
                <a:pos x="25" y="71"/>
              </a:cxn>
              <a:cxn ang="0">
                <a:pos x="21" y="70"/>
              </a:cxn>
              <a:cxn ang="0">
                <a:pos x="13" y="60"/>
              </a:cxn>
              <a:cxn ang="0">
                <a:pos x="7" y="48"/>
              </a:cxn>
              <a:cxn ang="0">
                <a:pos x="0" y="39"/>
              </a:cxn>
              <a:cxn ang="0">
                <a:pos x="0" y="36"/>
              </a:cxn>
              <a:cxn ang="0">
                <a:pos x="11" y="37"/>
              </a:cxn>
              <a:cxn ang="0">
                <a:pos x="19" y="37"/>
              </a:cxn>
              <a:cxn ang="0">
                <a:pos x="21" y="39"/>
              </a:cxn>
              <a:cxn ang="0">
                <a:pos x="25" y="38"/>
              </a:cxn>
              <a:cxn ang="0">
                <a:pos x="26" y="36"/>
              </a:cxn>
            </a:cxnLst>
            <a:rect l="0" t="0" r="r" b="b"/>
            <a:pathLst>
              <a:path w="117" h="114">
                <a:moveTo>
                  <a:pt x="26" y="36"/>
                </a:moveTo>
                <a:lnTo>
                  <a:pt x="30" y="34"/>
                </a:lnTo>
                <a:lnTo>
                  <a:pt x="37" y="27"/>
                </a:lnTo>
                <a:lnTo>
                  <a:pt x="43" y="23"/>
                </a:lnTo>
                <a:lnTo>
                  <a:pt x="43" y="21"/>
                </a:lnTo>
                <a:lnTo>
                  <a:pt x="49" y="18"/>
                </a:lnTo>
                <a:lnTo>
                  <a:pt x="54" y="20"/>
                </a:lnTo>
                <a:lnTo>
                  <a:pt x="55" y="17"/>
                </a:lnTo>
                <a:lnTo>
                  <a:pt x="52" y="15"/>
                </a:lnTo>
                <a:lnTo>
                  <a:pt x="52" y="12"/>
                </a:lnTo>
                <a:lnTo>
                  <a:pt x="54" y="6"/>
                </a:lnTo>
                <a:lnTo>
                  <a:pt x="68" y="0"/>
                </a:lnTo>
                <a:lnTo>
                  <a:pt x="73" y="1"/>
                </a:lnTo>
                <a:lnTo>
                  <a:pt x="76" y="0"/>
                </a:lnTo>
                <a:lnTo>
                  <a:pt x="76" y="5"/>
                </a:lnTo>
                <a:lnTo>
                  <a:pt x="92" y="6"/>
                </a:lnTo>
                <a:lnTo>
                  <a:pt x="112" y="14"/>
                </a:lnTo>
                <a:lnTo>
                  <a:pt x="114" y="16"/>
                </a:lnTo>
                <a:lnTo>
                  <a:pt x="117" y="30"/>
                </a:lnTo>
                <a:lnTo>
                  <a:pt x="117" y="43"/>
                </a:lnTo>
                <a:lnTo>
                  <a:pt x="113" y="54"/>
                </a:lnTo>
                <a:lnTo>
                  <a:pt x="115" y="71"/>
                </a:lnTo>
                <a:lnTo>
                  <a:pt x="104" y="100"/>
                </a:lnTo>
                <a:lnTo>
                  <a:pt x="96" y="107"/>
                </a:lnTo>
                <a:lnTo>
                  <a:pt x="95" y="114"/>
                </a:lnTo>
                <a:lnTo>
                  <a:pt x="89" y="109"/>
                </a:lnTo>
                <a:lnTo>
                  <a:pt x="85" y="108"/>
                </a:lnTo>
                <a:lnTo>
                  <a:pt x="74" y="107"/>
                </a:lnTo>
                <a:lnTo>
                  <a:pt x="65" y="104"/>
                </a:lnTo>
                <a:lnTo>
                  <a:pt x="62" y="106"/>
                </a:lnTo>
                <a:lnTo>
                  <a:pt x="52" y="101"/>
                </a:lnTo>
                <a:lnTo>
                  <a:pt x="45" y="101"/>
                </a:lnTo>
                <a:lnTo>
                  <a:pt x="40" y="96"/>
                </a:lnTo>
                <a:lnTo>
                  <a:pt x="38" y="81"/>
                </a:lnTo>
                <a:lnTo>
                  <a:pt x="25" y="71"/>
                </a:lnTo>
                <a:lnTo>
                  <a:pt x="21" y="70"/>
                </a:lnTo>
                <a:lnTo>
                  <a:pt x="13" y="60"/>
                </a:lnTo>
                <a:lnTo>
                  <a:pt x="7" y="48"/>
                </a:lnTo>
                <a:lnTo>
                  <a:pt x="0" y="39"/>
                </a:lnTo>
                <a:lnTo>
                  <a:pt x="0" y="36"/>
                </a:lnTo>
                <a:lnTo>
                  <a:pt x="11" y="37"/>
                </a:lnTo>
                <a:lnTo>
                  <a:pt x="19" y="37"/>
                </a:lnTo>
                <a:lnTo>
                  <a:pt x="21" y="39"/>
                </a:lnTo>
                <a:lnTo>
                  <a:pt x="25" y="38"/>
                </a:lnTo>
                <a:lnTo>
                  <a:pt x="26" y="36"/>
                </a:lnTo>
                <a:close/>
              </a:path>
            </a:pathLst>
          </a:custGeom>
          <a:solidFill>
            <a:schemeClr val="bg2">
              <a:lumMod val="40000"/>
              <a:lumOff val="60000"/>
            </a:schemeClr>
          </a:solidFill>
          <a:ln w="9525" cap="flat" cmpd="sng">
            <a:solidFill>
              <a:schemeClr val="accent1"/>
            </a:solidFill>
            <a:prstDash val="solid"/>
            <a:round/>
            <a:headEnd type="none" w="med" len="med"/>
            <a:tailEnd type="none" w="med" len="med"/>
          </a:ln>
          <a:effectLst/>
        </p:spPr>
        <p:txBody>
          <a:bodyPr/>
          <a:lstStyle/>
          <a:p>
            <a:pPr algn="ctr"/>
            <a:endParaRPr lang="en-US" sz="6000" dirty="0">
              <a:solidFill>
                <a:srgbClr val="000000"/>
              </a:solidFill>
              <a:latin typeface="Gill Sans MT" panose="020B0502020104020203" pitchFamily="34" charset="0"/>
            </a:endParaRPr>
          </a:p>
        </p:txBody>
      </p:sp>
      <p:sp>
        <p:nvSpPr>
          <p:cNvPr id="12" name="Freeform 338"/>
          <p:cNvSpPr>
            <a:spLocks/>
          </p:cNvSpPr>
          <p:nvPr/>
        </p:nvSpPr>
        <p:spPr bwMode="gray">
          <a:xfrm>
            <a:off x="4144752" y="3247204"/>
            <a:ext cx="1914620" cy="1914619"/>
          </a:xfrm>
          <a:custGeom>
            <a:avLst/>
            <a:gdLst/>
            <a:ahLst/>
            <a:cxnLst>
              <a:cxn ang="0">
                <a:pos x="99" y="7"/>
              </a:cxn>
              <a:cxn ang="0">
                <a:pos x="83" y="7"/>
              </a:cxn>
              <a:cxn ang="0">
                <a:pos x="66" y="7"/>
              </a:cxn>
              <a:cxn ang="0">
                <a:pos x="49" y="7"/>
              </a:cxn>
              <a:cxn ang="0">
                <a:pos x="33" y="7"/>
              </a:cxn>
              <a:cxn ang="0">
                <a:pos x="24" y="1"/>
              </a:cxn>
              <a:cxn ang="0">
                <a:pos x="22" y="0"/>
              </a:cxn>
              <a:cxn ang="0">
                <a:pos x="15" y="1"/>
              </a:cxn>
              <a:cxn ang="0">
                <a:pos x="8" y="5"/>
              </a:cxn>
              <a:cxn ang="0">
                <a:pos x="5" y="3"/>
              </a:cxn>
              <a:cxn ang="0">
                <a:pos x="0" y="7"/>
              </a:cxn>
              <a:cxn ang="0">
                <a:pos x="1" y="21"/>
              </a:cxn>
              <a:cxn ang="0">
                <a:pos x="15" y="43"/>
              </a:cxn>
              <a:cxn ang="0">
                <a:pos x="26" y="67"/>
              </a:cxn>
              <a:cxn ang="0">
                <a:pos x="40" y="93"/>
              </a:cxn>
              <a:cxn ang="0">
                <a:pos x="41" y="120"/>
              </a:cxn>
              <a:cxn ang="0">
                <a:pos x="46" y="135"/>
              </a:cxn>
              <a:cxn ang="0">
                <a:pos x="47" y="147"/>
              </a:cxn>
              <a:cxn ang="0">
                <a:pos x="53" y="176"/>
              </a:cxn>
              <a:cxn ang="0">
                <a:pos x="60" y="188"/>
              </a:cxn>
              <a:cxn ang="0">
                <a:pos x="72" y="197"/>
              </a:cxn>
              <a:cxn ang="0">
                <a:pos x="74" y="197"/>
              </a:cxn>
              <a:cxn ang="0">
                <a:pos x="77" y="191"/>
              </a:cxn>
              <a:cxn ang="0">
                <a:pos x="80" y="191"/>
              </a:cxn>
              <a:cxn ang="0">
                <a:pos x="88" y="196"/>
              </a:cxn>
              <a:cxn ang="0">
                <a:pos x="88" y="200"/>
              </a:cxn>
              <a:cxn ang="0">
                <a:pos x="91" y="203"/>
              </a:cxn>
              <a:cxn ang="0">
                <a:pos x="110" y="203"/>
              </a:cxn>
              <a:cxn ang="0">
                <a:pos x="123" y="195"/>
              </a:cxn>
              <a:cxn ang="0">
                <a:pos x="123" y="168"/>
              </a:cxn>
              <a:cxn ang="0">
                <a:pos x="123" y="148"/>
              </a:cxn>
              <a:cxn ang="0">
                <a:pos x="123" y="130"/>
              </a:cxn>
              <a:cxn ang="0">
                <a:pos x="123" y="108"/>
              </a:cxn>
              <a:cxn ang="0">
                <a:pos x="123" y="83"/>
              </a:cxn>
              <a:cxn ang="0">
                <a:pos x="124" y="82"/>
              </a:cxn>
              <a:cxn ang="0">
                <a:pos x="139" y="83"/>
              </a:cxn>
              <a:cxn ang="0">
                <a:pos x="139" y="66"/>
              </a:cxn>
              <a:cxn ang="0">
                <a:pos x="139" y="52"/>
              </a:cxn>
              <a:cxn ang="0">
                <a:pos x="139" y="41"/>
              </a:cxn>
              <a:cxn ang="0">
                <a:pos x="139" y="25"/>
              </a:cxn>
              <a:cxn ang="0">
                <a:pos x="169" y="19"/>
              </a:cxn>
              <a:cxn ang="0">
                <a:pos x="176" y="21"/>
              </a:cxn>
              <a:cxn ang="0">
                <a:pos x="178" y="28"/>
              </a:cxn>
              <a:cxn ang="0">
                <a:pos x="186" y="19"/>
              </a:cxn>
              <a:cxn ang="0">
                <a:pos x="195" y="18"/>
              </a:cxn>
              <a:cxn ang="0">
                <a:pos x="197" y="14"/>
              </a:cxn>
              <a:cxn ang="0">
                <a:pos x="203" y="16"/>
              </a:cxn>
              <a:cxn ang="0">
                <a:pos x="197" y="11"/>
              </a:cxn>
              <a:cxn ang="0">
                <a:pos x="188" y="8"/>
              </a:cxn>
              <a:cxn ang="0">
                <a:pos x="173" y="12"/>
              </a:cxn>
              <a:cxn ang="0">
                <a:pos x="147" y="19"/>
              </a:cxn>
              <a:cxn ang="0">
                <a:pos x="126" y="14"/>
              </a:cxn>
              <a:cxn ang="0">
                <a:pos x="110" y="16"/>
              </a:cxn>
              <a:cxn ang="0">
                <a:pos x="105" y="13"/>
              </a:cxn>
              <a:cxn ang="0">
                <a:pos x="99" y="7"/>
              </a:cxn>
            </a:cxnLst>
            <a:rect l="0" t="0" r="r" b="b"/>
            <a:pathLst>
              <a:path w="203" h="203">
                <a:moveTo>
                  <a:pt x="99" y="7"/>
                </a:moveTo>
                <a:lnTo>
                  <a:pt x="83" y="7"/>
                </a:lnTo>
                <a:lnTo>
                  <a:pt x="66" y="7"/>
                </a:lnTo>
                <a:lnTo>
                  <a:pt x="49" y="7"/>
                </a:lnTo>
                <a:lnTo>
                  <a:pt x="33" y="7"/>
                </a:lnTo>
                <a:lnTo>
                  <a:pt x="24" y="1"/>
                </a:lnTo>
                <a:lnTo>
                  <a:pt x="22" y="0"/>
                </a:lnTo>
                <a:lnTo>
                  <a:pt x="15" y="1"/>
                </a:lnTo>
                <a:lnTo>
                  <a:pt x="8" y="5"/>
                </a:lnTo>
                <a:lnTo>
                  <a:pt x="5" y="3"/>
                </a:lnTo>
                <a:lnTo>
                  <a:pt x="0" y="7"/>
                </a:lnTo>
                <a:lnTo>
                  <a:pt x="1" y="21"/>
                </a:lnTo>
                <a:lnTo>
                  <a:pt x="15" y="43"/>
                </a:lnTo>
                <a:lnTo>
                  <a:pt x="26" y="67"/>
                </a:lnTo>
                <a:lnTo>
                  <a:pt x="40" y="93"/>
                </a:lnTo>
                <a:lnTo>
                  <a:pt x="41" y="120"/>
                </a:lnTo>
                <a:lnTo>
                  <a:pt x="46" y="135"/>
                </a:lnTo>
                <a:lnTo>
                  <a:pt x="47" y="147"/>
                </a:lnTo>
                <a:lnTo>
                  <a:pt x="53" y="176"/>
                </a:lnTo>
                <a:lnTo>
                  <a:pt x="60" y="188"/>
                </a:lnTo>
                <a:lnTo>
                  <a:pt x="72" y="197"/>
                </a:lnTo>
                <a:lnTo>
                  <a:pt x="74" y="197"/>
                </a:lnTo>
                <a:lnTo>
                  <a:pt x="77" y="191"/>
                </a:lnTo>
                <a:lnTo>
                  <a:pt x="80" y="191"/>
                </a:lnTo>
                <a:lnTo>
                  <a:pt x="88" y="196"/>
                </a:lnTo>
                <a:lnTo>
                  <a:pt x="88" y="200"/>
                </a:lnTo>
                <a:lnTo>
                  <a:pt x="91" y="203"/>
                </a:lnTo>
                <a:lnTo>
                  <a:pt x="110" y="203"/>
                </a:lnTo>
                <a:lnTo>
                  <a:pt x="123" y="195"/>
                </a:lnTo>
                <a:lnTo>
                  <a:pt x="123" y="168"/>
                </a:lnTo>
                <a:lnTo>
                  <a:pt x="123" y="148"/>
                </a:lnTo>
                <a:lnTo>
                  <a:pt x="123" y="130"/>
                </a:lnTo>
                <a:lnTo>
                  <a:pt x="123" y="108"/>
                </a:lnTo>
                <a:lnTo>
                  <a:pt x="123" y="83"/>
                </a:lnTo>
                <a:lnTo>
                  <a:pt x="124" y="82"/>
                </a:lnTo>
                <a:lnTo>
                  <a:pt x="139" y="83"/>
                </a:lnTo>
                <a:lnTo>
                  <a:pt x="139" y="66"/>
                </a:lnTo>
                <a:lnTo>
                  <a:pt x="139" y="52"/>
                </a:lnTo>
                <a:lnTo>
                  <a:pt x="139" y="41"/>
                </a:lnTo>
                <a:lnTo>
                  <a:pt x="139" y="25"/>
                </a:lnTo>
                <a:lnTo>
                  <a:pt x="169" y="19"/>
                </a:lnTo>
                <a:lnTo>
                  <a:pt x="176" y="21"/>
                </a:lnTo>
                <a:lnTo>
                  <a:pt x="178" y="28"/>
                </a:lnTo>
                <a:lnTo>
                  <a:pt x="186" y="19"/>
                </a:lnTo>
                <a:lnTo>
                  <a:pt x="195" y="18"/>
                </a:lnTo>
                <a:lnTo>
                  <a:pt x="197" y="14"/>
                </a:lnTo>
                <a:lnTo>
                  <a:pt x="203" y="16"/>
                </a:lnTo>
                <a:lnTo>
                  <a:pt x="197" y="11"/>
                </a:lnTo>
                <a:lnTo>
                  <a:pt x="188" y="8"/>
                </a:lnTo>
                <a:lnTo>
                  <a:pt x="173" y="12"/>
                </a:lnTo>
                <a:lnTo>
                  <a:pt x="147" y="19"/>
                </a:lnTo>
                <a:lnTo>
                  <a:pt x="126" y="14"/>
                </a:lnTo>
                <a:lnTo>
                  <a:pt x="110" y="16"/>
                </a:lnTo>
                <a:lnTo>
                  <a:pt x="105" y="13"/>
                </a:lnTo>
                <a:lnTo>
                  <a:pt x="99" y="7"/>
                </a:lnTo>
                <a:close/>
              </a:path>
            </a:pathLst>
          </a:custGeom>
          <a:solidFill>
            <a:schemeClr val="bg2">
              <a:lumMod val="40000"/>
              <a:lumOff val="60000"/>
            </a:schemeClr>
          </a:solidFill>
          <a:ln w="9525" cap="flat" cmpd="sng">
            <a:solidFill>
              <a:schemeClr val="accent1"/>
            </a:solidFill>
            <a:prstDash val="solid"/>
            <a:round/>
            <a:headEnd type="none" w="med" len="med"/>
            <a:tailEnd type="none" w="med" len="med"/>
          </a:ln>
          <a:effectLst/>
        </p:spPr>
        <p:txBody>
          <a:bodyPr/>
          <a:lstStyle/>
          <a:p>
            <a:pPr algn="ctr"/>
            <a:endParaRPr lang="en-US" sz="6000" dirty="0">
              <a:solidFill>
                <a:srgbClr val="000000"/>
              </a:solidFill>
              <a:latin typeface="Gill Sans MT" panose="020B0502020104020203" pitchFamily="34" charset="0"/>
            </a:endParaRPr>
          </a:p>
        </p:txBody>
      </p:sp>
      <p:sp>
        <p:nvSpPr>
          <p:cNvPr id="13" name="Freeform 402"/>
          <p:cNvSpPr>
            <a:spLocks/>
          </p:cNvSpPr>
          <p:nvPr/>
        </p:nvSpPr>
        <p:spPr bwMode="gray">
          <a:xfrm>
            <a:off x="6332890" y="5086363"/>
            <a:ext cx="320674" cy="348974"/>
          </a:xfrm>
          <a:custGeom>
            <a:avLst/>
            <a:gdLst/>
            <a:ahLst/>
            <a:cxnLst>
              <a:cxn ang="0">
                <a:pos x="34" y="13"/>
              </a:cxn>
              <a:cxn ang="0">
                <a:pos x="34" y="16"/>
              </a:cxn>
              <a:cxn ang="0">
                <a:pos x="28" y="27"/>
              </a:cxn>
              <a:cxn ang="0">
                <a:pos x="20" y="31"/>
              </a:cxn>
              <a:cxn ang="0">
                <a:pos x="15" y="35"/>
              </a:cxn>
              <a:cxn ang="0">
                <a:pos x="11" y="37"/>
              </a:cxn>
              <a:cxn ang="0">
                <a:pos x="7" y="32"/>
              </a:cxn>
              <a:cxn ang="0">
                <a:pos x="0" y="21"/>
              </a:cxn>
              <a:cxn ang="0">
                <a:pos x="8" y="7"/>
              </a:cxn>
              <a:cxn ang="0">
                <a:pos x="19" y="0"/>
              </a:cxn>
              <a:cxn ang="0">
                <a:pos x="23" y="0"/>
              </a:cxn>
              <a:cxn ang="0">
                <a:pos x="26" y="1"/>
              </a:cxn>
              <a:cxn ang="0">
                <a:pos x="34" y="13"/>
              </a:cxn>
            </a:cxnLst>
            <a:rect l="0" t="0" r="r" b="b"/>
            <a:pathLst>
              <a:path w="34" h="37">
                <a:moveTo>
                  <a:pt x="34" y="13"/>
                </a:moveTo>
                <a:lnTo>
                  <a:pt x="34" y="16"/>
                </a:lnTo>
                <a:lnTo>
                  <a:pt x="28" y="27"/>
                </a:lnTo>
                <a:lnTo>
                  <a:pt x="20" y="31"/>
                </a:lnTo>
                <a:lnTo>
                  <a:pt x="15" y="35"/>
                </a:lnTo>
                <a:lnTo>
                  <a:pt x="11" y="37"/>
                </a:lnTo>
                <a:lnTo>
                  <a:pt x="7" y="32"/>
                </a:lnTo>
                <a:lnTo>
                  <a:pt x="0" y="21"/>
                </a:lnTo>
                <a:lnTo>
                  <a:pt x="8" y="7"/>
                </a:lnTo>
                <a:lnTo>
                  <a:pt x="19" y="0"/>
                </a:lnTo>
                <a:lnTo>
                  <a:pt x="23" y="0"/>
                </a:lnTo>
                <a:lnTo>
                  <a:pt x="26" y="1"/>
                </a:lnTo>
                <a:lnTo>
                  <a:pt x="34" y="13"/>
                </a:lnTo>
                <a:close/>
              </a:path>
            </a:pathLst>
          </a:custGeom>
          <a:solidFill>
            <a:schemeClr val="bg2">
              <a:lumMod val="40000"/>
              <a:lumOff val="60000"/>
            </a:schemeClr>
          </a:solidFill>
          <a:ln w="9525" cap="flat" cmpd="sng">
            <a:solidFill>
              <a:schemeClr val="accent1"/>
            </a:solidFill>
            <a:prstDash val="solid"/>
            <a:round/>
            <a:headEnd type="none" w="med" len="med"/>
            <a:tailEnd type="none" w="med" len="med"/>
          </a:ln>
          <a:effectLst/>
        </p:spPr>
        <p:txBody>
          <a:bodyPr/>
          <a:lstStyle/>
          <a:p>
            <a:pPr algn="ctr"/>
            <a:endParaRPr lang="en-US" sz="6000" dirty="0">
              <a:solidFill>
                <a:srgbClr val="000000"/>
              </a:solidFill>
              <a:latin typeface="Gill Sans MT" panose="020B0502020104020203" pitchFamily="34" charset="0"/>
            </a:endParaRPr>
          </a:p>
        </p:txBody>
      </p:sp>
      <p:sp>
        <p:nvSpPr>
          <p:cNvPr id="14" name="Freeform 403"/>
          <p:cNvSpPr>
            <a:spLocks/>
          </p:cNvSpPr>
          <p:nvPr/>
        </p:nvSpPr>
        <p:spPr bwMode="gray">
          <a:xfrm>
            <a:off x="6861065" y="4624215"/>
            <a:ext cx="179205" cy="245222"/>
          </a:xfrm>
          <a:custGeom>
            <a:avLst/>
            <a:gdLst/>
            <a:ahLst/>
            <a:cxnLst>
              <a:cxn ang="0">
                <a:pos x="19" y="18"/>
              </a:cxn>
              <a:cxn ang="0">
                <a:pos x="17" y="2"/>
              </a:cxn>
              <a:cxn ang="0">
                <a:pos x="15" y="5"/>
              </a:cxn>
              <a:cxn ang="0">
                <a:pos x="9" y="0"/>
              </a:cxn>
              <a:cxn ang="0">
                <a:pos x="5" y="2"/>
              </a:cxn>
              <a:cxn ang="0">
                <a:pos x="0" y="16"/>
              </a:cxn>
              <a:cxn ang="0">
                <a:pos x="3" y="24"/>
              </a:cxn>
              <a:cxn ang="0">
                <a:pos x="9" y="26"/>
              </a:cxn>
              <a:cxn ang="0">
                <a:pos x="13" y="26"/>
              </a:cxn>
              <a:cxn ang="0">
                <a:pos x="19" y="18"/>
              </a:cxn>
            </a:cxnLst>
            <a:rect l="0" t="0" r="r" b="b"/>
            <a:pathLst>
              <a:path w="19" h="26">
                <a:moveTo>
                  <a:pt x="19" y="18"/>
                </a:moveTo>
                <a:lnTo>
                  <a:pt x="17" y="2"/>
                </a:lnTo>
                <a:lnTo>
                  <a:pt x="15" y="5"/>
                </a:lnTo>
                <a:lnTo>
                  <a:pt x="9" y="0"/>
                </a:lnTo>
                <a:lnTo>
                  <a:pt x="5" y="2"/>
                </a:lnTo>
                <a:lnTo>
                  <a:pt x="0" y="16"/>
                </a:lnTo>
                <a:lnTo>
                  <a:pt x="3" y="24"/>
                </a:lnTo>
                <a:lnTo>
                  <a:pt x="9" y="26"/>
                </a:lnTo>
                <a:lnTo>
                  <a:pt x="13" y="26"/>
                </a:lnTo>
                <a:lnTo>
                  <a:pt x="19" y="18"/>
                </a:lnTo>
                <a:close/>
              </a:path>
            </a:pathLst>
          </a:custGeom>
          <a:solidFill>
            <a:schemeClr val="bg2">
              <a:lumMod val="40000"/>
              <a:lumOff val="60000"/>
            </a:schemeClr>
          </a:solidFill>
          <a:ln w="9525" cap="flat" cmpd="sng">
            <a:solidFill>
              <a:schemeClr val="accent1"/>
            </a:solidFill>
            <a:prstDash val="solid"/>
            <a:round/>
            <a:headEnd type="none" w="med" len="med"/>
            <a:tailEnd type="none" w="med" len="med"/>
          </a:ln>
          <a:effectLst/>
        </p:spPr>
        <p:txBody>
          <a:bodyPr/>
          <a:lstStyle/>
          <a:p>
            <a:pPr algn="ctr"/>
            <a:endParaRPr lang="en-US" sz="6000" dirty="0">
              <a:solidFill>
                <a:srgbClr val="000000"/>
              </a:solidFill>
              <a:latin typeface="Gill Sans MT" panose="020B0502020104020203" pitchFamily="34" charset="0"/>
            </a:endParaRPr>
          </a:p>
        </p:txBody>
      </p:sp>
      <p:sp>
        <p:nvSpPr>
          <p:cNvPr id="15" name="Freeform 749"/>
          <p:cNvSpPr>
            <a:spLocks/>
          </p:cNvSpPr>
          <p:nvPr/>
        </p:nvSpPr>
        <p:spPr bwMode="gray">
          <a:xfrm>
            <a:off x="8427604" y="2649847"/>
            <a:ext cx="1009187" cy="2065527"/>
          </a:xfrm>
          <a:custGeom>
            <a:avLst/>
            <a:gdLst/>
            <a:ahLst/>
            <a:cxnLst>
              <a:cxn ang="0">
                <a:pos x="19" y="63"/>
              </a:cxn>
              <a:cxn ang="0">
                <a:pos x="29" y="60"/>
              </a:cxn>
              <a:cxn ang="0">
                <a:pos x="32" y="60"/>
              </a:cxn>
              <a:cxn ang="0">
                <a:pos x="36" y="58"/>
              </a:cxn>
              <a:cxn ang="0">
                <a:pos x="42" y="57"/>
              </a:cxn>
              <a:cxn ang="0">
                <a:pos x="50" y="61"/>
              </a:cxn>
              <a:cxn ang="0">
                <a:pos x="48" y="54"/>
              </a:cxn>
              <a:cxn ang="0">
                <a:pos x="55" y="49"/>
              </a:cxn>
              <a:cxn ang="0">
                <a:pos x="60" y="52"/>
              </a:cxn>
              <a:cxn ang="0">
                <a:pos x="61" y="42"/>
              </a:cxn>
              <a:cxn ang="0">
                <a:pos x="62" y="44"/>
              </a:cxn>
              <a:cxn ang="0">
                <a:pos x="70" y="39"/>
              </a:cxn>
              <a:cxn ang="0">
                <a:pos x="69" y="30"/>
              </a:cxn>
              <a:cxn ang="0">
                <a:pos x="69" y="22"/>
              </a:cxn>
              <a:cxn ang="0">
                <a:pos x="73" y="22"/>
              </a:cxn>
              <a:cxn ang="0">
                <a:pos x="78" y="17"/>
              </a:cxn>
              <a:cxn ang="0">
                <a:pos x="82" y="17"/>
              </a:cxn>
              <a:cxn ang="0">
                <a:pos x="82" y="4"/>
              </a:cxn>
              <a:cxn ang="0">
                <a:pos x="88" y="0"/>
              </a:cxn>
              <a:cxn ang="0">
                <a:pos x="107" y="52"/>
              </a:cxn>
              <a:cxn ang="0">
                <a:pos x="103" y="59"/>
              </a:cxn>
              <a:cxn ang="0">
                <a:pos x="98" y="52"/>
              </a:cxn>
              <a:cxn ang="0">
                <a:pos x="99" y="70"/>
              </a:cxn>
              <a:cxn ang="0">
                <a:pos x="91" y="103"/>
              </a:cxn>
              <a:cxn ang="0">
                <a:pos x="64" y="193"/>
              </a:cxn>
              <a:cxn ang="0">
                <a:pos x="57" y="208"/>
              </a:cxn>
              <a:cxn ang="0">
                <a:pos x="42" y="212"/>
              </a:cxn>
              <a:cxn ang="0">
                <a:pos x="13" y="208"/>
              </a:cxn>
              <a:cxn ang="0">
                <a:pos x="6" y="192"/>
              </a:cxn>
              <a:cxn ang="0">
                <a:pos x="5" y="176"/>
              </a:cxn>
              <a:cxn ang="0">
                <a:pos x="0" y="156"/>
              </a:cxn>
              <a:cxn ang="0">
                <a:pos x="6" y="146"/>
              </a:cxn>
              <a:cxn ang="0">
                <a:pos x="11" y="138"/>
              </a:cxn>
              <a:cxn ang="0">
                <a:pos x="19" y="118"/>
              </a:cxn>
              <a:cxn ang="0">
                <a:pos x="13" y="90"/>
              </a:cxn>
              <a:cxn ang="0">
                <a:pos x="18" y="69"/>
              </a:cxn>
            </a:cxnLst>
            <a:rect l="0" t="0" r="r" b="b"/>
            <a:pathLst>
              <a:path w="107" h="219">
                <a:moveTo>
                  <a:pt x="18" y="65"/>
                </a:moveTo>
                <a:lnTo>
                  <a:pt x="19" y="63"/>
                </a:lnTo>
                <a:lnTo>
                  <a:pt x="25" y="63"/>
                </a:lnTo>
                <a:lnTo>
                  <a:pt x="29" y="60"/>
                </a:lnTo>
                <a:lnTo>
                  <a:pt x="31" y="63"/>
                </a:lnTo>
                <a:lnTo>
                  <a:pt x="32" y="60"/>
                </a:lnTo>
                <a:lnTo>
                  <a:pt x="34" y="61"/>
                </a:lnTo>
                <a:lnTo>
                  <a:pt x="36" y="58"/>
                </a:lnTo>
                <a:lnTo>
                  <a:pt x="39" y="58"/>
                </a:lnTo>
                <a:lnTo>
                  <a:pt x="42" y="57"/>
                </a:lnTo>
                <a:lnTo>
                  <a:pt x="47" y="61"/>
                </a:lnTo>
                <a:lnTo>
                  <a:pt x="50" y="61"/>
                </a:lnTo>
                <a:lnTo>
                  <a:pt x="47" y="57"/>
                </a:lnTo>
                <a:lnTo>
                  <a:pt x="48" y="54"/>
                </a:lnTo>
                <a:lnTo>
                  <a:pt x="54" y="48"/>
                </a:lnTo>
                <a:lnTo>
                  <a:pt x="55" y="49"/>
                </a:lnTo>
                <a:lnTo>
                  <a:pt x="56" y="53"/>
                </a:lnTo>
                <a:lnTo>
                  <a:pt x="60" y="52"/>
                </a:lnTo>
                <a:lnTo>
                  <a:pt x="57" y="47"/>
                </a:lnTo>
                <a:lnTo>
                  <a:pt x="61" y="42"/>
                </a:lnTo>
                <a:lnTo>
                  <a:pt x="62" y="39"/>
                </a:lnTo>
                <a:lnTo>
                  <a:pt x="62" y="44"/>
                </a:lnTo>
                <a:lnTo>
                  <a:pt x="67" y="39"/>
                </a:lnTo>
                <a:lnTo>
                  <a:pt x="70" y="39"/>
                </a:lnTo>
                <a:lnTo>
                  <a:pt x="66" y="34"/>
                </a:lnTo>
                <a:lnTo>
                  <a:pt x="69" y="30"/>
                </a:lnTo>
                <a:lnTo>
                  <a:pt x="70" y="32"/>
                </a:lnTo>
                <a:lnTo>
                  <a:pt x="69" y="22"/>
                </a:lnTo>
                <a:lnTo>
                  <a:pt x="70" y="21"/>
                </a:lnTo>
                <a:lnTo>
                  <a:pt x="73" y="22"/>
                </a:lnTo>
                <a:lnTo>
                  <a:pt x="74" y="26"/>
                </a:lnTo>
                <a:lnTo>
                  <a:pt x="78" y="17"/>
                </a:lnTo>
                <a:lnTo>
                  <a:pt x="80" y="18"/>
                </a:lnTo>
                <a:lnTo>
                  <a:pt x="82" y="17"/>
                </a:lnTo>
                <a:lnTo>
                  <a:pt x="84" y="6"/>
                </a:lnTo>
                <a:lnTo>
                  <a:pt x="82" y="4"/>
                </a:lnTo>
                <a:lnTo>
                  <a:pt x="84" y="5"/>
                </a:lnTo>
                <a:lnTo>
                  <a:pt x="88" y="0"/>
                </a:lnTo>
                <a:lnTo>
                  <a:pt x="99" y="12"/>
                </a:lnTo>
                <a:lnTo>
                  <a:pt x="107" y="52"/>
                </a:lnTo>
                <a:lnTo>
                  <a:pt x="105" y="59"/>
                </a:lnTo>
                <a:lnTo>
                  <a:pt x="103" y="59"/>
                </a:lnTo>
                <a:lnTo>
                  <a:pt x="100" y="52"/>
                </a:lnTo>
                <a:lnTo>
                  <a:pt x="98" y="52"/>
                </a:lnTo>
                <a:lnTo>
                  <a:pt x="97" y="63"/>
                </a:lnTo>
                <a:lnTo>
                  <a:pt x="99" y="70"/>
                </a:lnTo>
                <a:lnTo>
                  <a:pt x="93" y="80"/>
                </a:lnTo>
                <a:lnTo>
                  <a:pt x="91" y="103"/>
                </a:lnTo>
                <a:lnTo>
                  <a:pt x="79" y="138"/>
                </a:lnTo>
                <a:lnTo>
                  <a:pt x="64" y="193"/>
                </a:lnTo>
                <a:lnTo>
                  <a:pt x="61" y="201"/>
                </a:lnTo>
                <a:lnTo>
                  <a:pt x="57" y="208"/>
                </a:lnTo>
                <a:lnTo>
                  <a:pt x="53" y="211"/>
                </a:lnTo>
                <a:lnTo>
                  <a:pt x="42" y="212"/>
                </a:lnTo>
                <a:lnTo>
                  <a:pt x="29" y="219"/>
                </a:lnTo>
                <a:lnTo>
                  <a:pt x="13" y="208"/>
                </a:lnTo>
                <a:lnTo>
                  <a:pt x="9" y="201"/>
                </a:lnTo>
                <a:lnTo>
                  <a:pt x="6" y="192"/>
                </a:lnTo>
                <a:lnTo>
                  <a:pt x="7" y="184"/>
                </a:lnTo>
                <a:lnTo>
                  <a:pt x="5" y="176"/>
                </a:lnTo>
                <a:lnTo>
                  <a:pt x="0" y="169"/>
                </a:lnTo>
                <a:lnTo>
                  <a:pt x="0" y="156"/>
                </a:lnTo>
                <a:lnTo>
                  <a:pt x="4" y="149"/>
                </a:lnTo>
                <a:lnTo>
                  <a:pt x="6" y="146"/>
                </a:lnTo>
                <a:lnTo>
                  <a:pt x="7" y="145"/>
                </a:lnTo>
                <a:lnTo>
                  <a:pt x="11" y="138"/>
                </a:lnTo>
                <a:lnTo>
                  <a:pt x="19" y="123"/>
                </a:lnTo>
                <a:lnTo>
                  <a:pt x="19" y="118"/>
                </a:lnTo>
                <a:lnTo>
                  <a:pt x="14" y="106"/>
                </a:lnTo>
                <a:lnTo>
                  <a:pt x="13" y="90"/>
                </a:lnTo>
                <a:lnTo>
                  <a:pt x="10" y="85"/>
                </a:lnTo>
                <a:lnTo>
                  <a:pt x="18" y="69"/>
                </a:lnTo>
                <a:lnTo>
                  <a:pt x="18" y="65"/>
                </a:lnTo>
                <a:close/>
              </a:path>
            </a:pathLst>
          </a:custGeom>
          <a:solidFill>
            <a:schemeClr val="bg2">
              <a:lumMod val="40000"/>
              <a:lumOff val="60000"/>
            </a:schemeClr>
          </a:solidFill>
          <a:ln w="9525" cap="flat" cmpd="sng">
            <a:solidFill>
              <a:schemeClr val="accent1"/>
            </a:solidFill>
            <a:prstDash val="solid"/>
            <a:round/>
            <a:headEnd type="none" w="med" len="med"/>
            <a:tailEnd type="none" w="med" len="med"/>
          </a:ln>
          <a:effectLst/>
        </p:spPr>
        <p:txBody>
          <a:bodyPr/>
          <a:lstStyle/>
          <a:p>
            <a:pPr algn="ctr"/>
            <a:endParaRPr lang="en-US" sz="6000" dirty="0">
              <a:solidFill>
                <a:srgbClr val="000000"/>
              </a:solidFill>
              <a:latin typeface="Gill Sans MT" panose="020B0502020104020203" pitchFamily="34" charset="0"/>
            </a:endParaRPr>
          </a:p>
        </p:txBody>
      </p:sp>
      <p:sp>
        <p:nvSpPr>
          <p:cNvPr id="16" name="Freeform 982"/>
          <p:cNvSpPr>
            <a:spLocks/>
          </p:cNvSpPr>
          <p:nvPr/>
        </p:nvSpPr>
        <p:spPr bwMode="gray">
          <a:xfrm>
            <a:off x="7294920" y="2153134"/>
            <a:ext cx="188633" cy="716804"/>
          </a:xfrm>
          <a:custGeom>
            <a:avLst/>
            <a:gdLst/>
            <a:ahLst/>
            <a:cxnLst>
              <a:cxn ang="0">
                <a:pos x="2" y="0"/>
              </a:cxn>
              <a:cxn ang="0">
                <a:pos x="1" y="3"/>
              </a:cxn>
              <a:cxn ang="0">
                <a:pos x="0" y="6"/>
              </a:cxn>
              <a:cxn ang="0">
                <a:pos x="6" y="14"/>
              </a:cxn>
              <a:cxn ang="0">
                <a:pos x="6" y="35"/>
              </a:cxn>
              <a:cxn ang="0">
                <a:pos x="1" y="45"/>
              </a:cxn>
              <a:cxn ang="0">
                <a:pos x="5" y="51"/>
              </a:cxn>
              <a:cxn ang="0">
                <a:pos x="7" y="63"/>
              </a:cxn>
              <a:cxn ang="0">
                <a:pos x="11" y="67"/>
              </a:cxn>
              <a:cxn ang="0">
                <a:pos x="11" y="73"/>
              </a:cxn>
              <a:cxn ang="0">
                <a:pos x="13" y="74"/>
              </a:cxn>
              <a:cxn ang="0">
                <a:pos x="15" y="72"/>
              </a:cxn>
              <a:cxn ang="0">
                <a:pos x="20" y="76"/>
              </a:cxn>
              <a:cxn ang="0">
                <a:pos x="18" y="68"/>
              </a:cxn>
              <a:cxn ang="0">
                <a:pos x="15" y="67"/>
              </a:cxn>
              <a:cxn ang="0">
                <a:pos x="15" y="63"/>
              </a:cxn>
              <a:cxn ang="0">
                <a:pos x="12" y="46"/>
              </a:cxn>
              <a:cxn ang="0">
                <a:pos x="17" y="32"/>
              </a:cxn>
              <a:cxn ang="0">
                <a:pos x="12" y="25"/>
              </a:cxn>
              <a:cxn ang="0">
                <a:pos x="9" y="8"/>
              </a:cxn>
              <a:cxn ang="0">
                <a:pos x="5" y="2"/>
              </a:cxn>
              <a:cxn ang="0">
                <a:pos x="2" y="0"/>
              </a:cxn>
            </a:cxnLst>
            <a:rect l="0" t="0" r="r" b="b"/>
            <a:pathLst>
              <a:path w="20" h="76">
                <a:moveTo>
                  <a:pt x="2" y="0"/>
                </a:moveTo>
                <a:lnTo>
                  <a:pt x="1" y="3"/>
                </a:lnTo>
                <a:lnTo>
                  <a:pt x="0" y="6"/>
                </a:lnTo>
                <a:lnTo>
                  <a:pt x="6" y="14"/>
                </a:lnTo>
                <a:lnTo>
                  <a:pt x="6" y="35"/>
                </a:lnTo>
                <a:lnTo>
                  <a:pt x="1" y="45"/>
                </a:lnTo>
                <a:lnTo>
                  <a:pt x="5" y="51"/>
                </a:lnTo>
                <a:lnTo>
                  <a:pt x="7" y="63"/>
                </a:lnTo>
                <a:lnTo>
                  <a:pt x="11" y="67"/>
                </a:lnTo>
                <a:lnTo>
                  <a:pt x="11" y="73"/>
                </a:lnTo>
                <a:lnTo>
                  <a:pt x="13" y="74"/>
                </a:lnTo>
                <a:lnTo>
                  <a:pt x="15" y="72"/>
                </a:lnTo>
                <a:lnTo>
                  <a:pt x="20" y="76"/>
                </a:lnTo>
                <a:lnTo>
                  <a:pt x="18" y="68"/>
                </a:lnTo>
                <a:lnTo>
                  <a:pt x="15" y="67"/>
                </a:lnTo>
                <a:lnTo>
                  <a:pt x="15" y="63"/>
                </a:lnTo>
                <a:lnTo>
                  <a:pt x="12" y="46"/>
                </a:lnTo>
                <a:lnTo>
                  <a:pt x="17" y="32"/>
                </a:lnTo>
                <a:lnTo>
                  <a:pt x="12" y="25"/>
                </a:lnTo>
                <a:lnTo>
                  <a:pt x="9" y="8"/>
                </a:lnTo>
                <a:lnTo>
                  <a:pt x="5" y="2"/>
                </a:lnTo>
                <a:lnTo>
                  <a:pt x="2" y="0"/>
                </a:lnTo>
                <a:close/>
              </a:path>
            </a:pathLst>
          </a:custGeom>
          <a:solidFill>
            <a:schemeClr val="bg2">
              <a:lumMod val="40000"/>
              <a:lumOff val="60000"/>
            </a:schemeClr>
          </a:solidFill>
          <a:ln w="9525" cap="rnd">
            <a:solidFill>
              <a:schemeClr val="accent1"/>
            </a:solidFill>
            <a:prstDash val="solid"/>
            <a:round/>
            <a:headEnd/>
            <a:tailEnd/>
          </a:ln>
        </p:spPr>
        <p:txBody>
          <a:bodyPr/>
          <a:lstStyle/>
          <a:p>
            <a:pPr algn="ctr"/>
            <a:endParaRPr lang="en-US" sz="6000" dirty="0">
              <a:solidFill>
                <a:srgbClr val="000000"/>
              </a:solidFill>
              <a:latin typeface="Gill Sans MT" panose="020B0502020104020203" pitchFamily="34" charset="0"/>
            </a:endParaRPr>
          </a:p>
        </p:txBody>
      </p:sp>
      <p:sp>
        <p:nvSpPr>
          <p:cNvPr id="17" name="Freeform 984"/>
          <p:cNvSpPr>
            <a:spLocks/>
          </p:cNvSpPr>
          <p:nvPr/>
        </p:nvSpPr>
        <p:spPr bwMode="gray">
          <a:xfrm>
            <a:off x="6304599" y="3200039"/>
            <a:ext cx="273522" cy="198066"/>
          </a:xfrm>
          <a:custGeom>
            <a:avLst/>
            <a:gdLst/>
            <a:ahLst/>
            <a:cxnLst>
              <a:cxn ang="0">
                <a:pos x="12" y="5"/>
              </a:cxn>
              <a:cxn ang="0">
                <a:pos x="16" y="5"/>
              </a:cxn>
              <a:cxn ang="0">
                <a:pos x="20" y="0"/>
              </a:cxn>
              <a:cxn ang="0">
                <a:pos x="26" y="0"/>
              </a:cxn>
              <a:cxn ang="0">
                <a:pos x="29" y="2"/>
              </a:cxn>
              <a:cxn ang="0">
                <a:pos x="28" y="5"/>
              </a:cxn>
              <a:cxn ang="0">
                <a:pos x="23" y="3"/>
              </a:cxn>
              <a:cxn ang="0">
                <a:pos x="17" y="6"/>
              </a:cxn>
              <a:cxn ang="0">
                <a:pos x="17" y="8"/>
              </a:cxn>
              <a:cxn ang="0">
                <a:pos x="11" y="12"/>
              </a:cxn>
              <a:cxn ang="0">
                <a:pos x="4" y="19"/>
              </a:cxn>
              <a:cxn ang="0">
                <a:pos x="0" y="21"/>
              </a:cxn>
              <a:cxn ang="0">
                <a:pos x="12" y="5"/>
              </a:cxn>
            </a:cxnLst>
            <a:rect l="0" t="0" r="r" b="b"/>
            <a:pathLst>
              <a:path w="29" h="21">
                <a:moveTo>
                  <a:pt x="12" y="5"/>
                </a:moveTo>
                <a:lnTo>
                  <a:pt x="16" y="5"/>
                </a:lnTo>
                <a:lnTo>
                  <a:pt x="20" y="0"/>
                </a:lnTo>
                <a:lnTo>
                  <a:pt x="26" y="0"/>
                </a:lnTo>
                <a:lnTo>
                  <a:pt x="29" y="2"/>
                </a:lnTo>
                <a:lnTo>
                  <a:pt x="28" y="5"/>
                </a:lnTo>
                <a:lnTo>
                  <a:pt x="23" y="3"/>
                </a:lnTo>
                <a:lnTo>
                  <a:pt x="17" y="6"/>
                </a:lnTo>
                <a:lnTo>
                  <a:pt x="17" y="8"/>
                </a:lnTo>
                <a:lnTo>
                  <a:pt x="11" y="12"/>
                </a:lnTo>
                <a:lnTo>
                  <a:pt x="4" y="19"/>
                </a:lnTo>
                <a:lnTo>
                  <a:pt x="0" y="21"/>
                </a:lnTo>
                <a:lnTo>
                  <a:pt x="12" y="5"/>
                </a:lnTo>
                <a:close/>
              </a:path>
            </a:pathLst>
          </a:custGeom>
          <a:solidFill>
            <a:schemeClr val="bg2">
              <a:lumMod val="40000"/>
              <a:lumOff val="60000"/>
            </a:schemeClr>
          </a:solidFill>
          <a:ln w="9525" cap="rnd">
            <a:solidFill>
              <a:schemeClr val="accent1"/>
            </a:solidFill>
            <a:prstDash val="solid"/>
            <a:round/>
            <a:headEnd/>
            <a:tailEnd/>
          </a:ln>
        </p:spPr>
        <p:txBody>
          <a:bodyPr/>
          <a:lstStyle/>
          <a:p>
            <a:pPr algn="ctr"/>
            <a:endParaRPr lang="en-US" sz="6000" dirty="0">
              <a:solidFill>
                <a:srgbClr val="000000"/>
              </a:solidFill>
              <a:latin typeface="Gill Sans MT" panose="020B0502020104020203" pitchFamily="34" charset="0"/>
            </a:endParaRPr>
          </a:p>
        </p:txBody>
      </p:sp>
      <p:sp>
        <p:nvSpPr>
          <p:cNvPr id="18" name="Freeform 991"/>
          <p:cNvSpPr>
            <a:spLocks/>
          </p:cNvSpPr>
          <p:nvPr/>
        </p:nvSpPr>
        <p:spPr bwMode="gray">
          <a:xfrm>
            <a:off x="6861062" y="3058569"/>
            <a:ext cx="207496" cy="37727"/>
          </a:xfrm>
          <a:custGeom>
            <a:avLst/>
            <a:gdLst/>
            <a:ahLst/>
            <a:cxnLst>
              <a:cxn ang="0">
                <a:pos x="5" y="4"/>
              </a:cxn>
              <a:cxn ang="0">
                <a:pos x="19" y="3"/>
              </a:cxn>
              <a:cxn ang="0">
                <a:pos x="22" y="1"/>
              </a:cxn>
              <a:cxn ang="0">
                <a:pos x="16" y="0"/>
              </a:cxn>
              <a:cxn ang="0">
                <a:pos x="8" y="1"/>
              </a:cxn>
              <a:cxn ang="0">
                <a:pos x="1" y="0"/>
              </a:cxn>
              <a:cxn ang="0">
                <a:pos x="0" y="0"/>
              </a:cxn>
              <a:cxn ang="0">
                <a:pos x="0" y="3"/>
              </a:cxn>
              <a:cxn ang="0">
                <a:pos x="5" y="4"/>
              </a:cxn>
            </a:cxnLst>
            <a:rect l="0" t="0" r="r" b="b"/>
            <a:pathLst>
              <a:path w="22" h="4">
                <a:moveTo>
                  <a:pt x="5" y="4"/>
                </a:moveTo>
                <a:lnTo>
                  <a:pt x="19" y="3"/>
                </a:lnTo>
                <a:lnTo>
                  <a:pt x="22" y="1"/>
                </a:lnTo>
                <a:lnTo>
                  <a:pt x="16" y="0"/>
                </a:lnTo>
                <a:lnTo>
                  <a:pt x="8" y="1"/>
                </a:lnTo>
                <a:lnTo>
                  <a:pt x="1" y="0"/>
                </a:lnTo>
                <a:lnTo>
                  <a:pt x="0" y="0"/>
                </a:lnTo>
                <a:lnTo>
                  <a:pt x="0" y="3"/>
                </a:lnTo>
                <a:lnTo>
                  <a:pt x="5" y="4"/>
                </a:lnTo>
                <a:close/>
              </a:path>
            </a:pathLst>
          </a:custGeom>
          <a:solidFill>
            <a:schemeClr val="bg2">
              <a:lumMod val="40000"/>
              <a:lumOff val="60000"/>
            </a:schemeClr>
          </a:solidFill>
          <a:ln w="9525" cap="rnd">
            <a:solidFill>
              <a:schemeClr val="accent1"/>
            </a:solidFill>
            <a:prstDash val="solid"/>
            <a:round/>
            <a:headEnd/>
            <a:tailEnd/>
          </a:ln>
        </p:spPr>
        <p:txBody>
          <a:bodyPr/>
          <a:lstStyle/>
          <a:p>
            <a:pPr algn="ctr"/>
            <a:endParaRPr lang="en-US" sz="6000" dirty="0">
              <a:solidFill>
                <a:srgbClr val="000000"/>
              </a:solidFill>
              <a:latin typeface="Gill Sans MT" panose="020B0502020104020203" pitchFamily="34" charset="0"/>
            </a:endParaRPr>
          </a:p>
        </p:txBody>
      </p:sp>
      <p:sp>
        <p:nvSpPr>
          <p:cNvPr id="20" name="Freeform 1003"/>
          <p:cNvSpPr>
            <a:spLocks/>
          </p:cNvSpPr>
          <p:nvPr/>
        </p:nvSpPr>
        <p:spPr bwMode="gray">
          <a:xfrm>
            <a:off x="6021648" y="3718781"/>
            <a:ext cx="198066" cy="198066"/>
          </a:xfrm>
          <a:custGeom>
            <a:avLst/>
            <a:gdLst/>
            <a:ahLst/>
            <a:cxnLst>
              <a:cxn ang="0">
                <a:pos x="19" y="6"/>
              </a:cxn>
              <a:cxn ang="0">
                <a:pos x="17" y="5"/>
              </a:cxn>
              <a:cxn ang="0">
                <a:pos x="16" y="6"/>
              </a:cxn>
              <a:cxn ang="0">
                <a:pos x="14" y="16"/>
              </a:cxn>
              <a:cxn ang="0">
                <a:pos x="11" y="16"/>
              </a:cxn>
              <a:cxn ang="0">
                <a:pos x="10" y="14"/>
              </a:cxn>
              <a:cxn ang="0">
                <a:pos x="12" y="10"/>
              </a:cxn>
              <a:cxn ang="0">
                <a:pos x="10" y="7"/>
              </a:cxn>
              <a:cxn ang="0">
                <a:pos x="15" y="0"/>
              </a:cxn>
              <a:cxn ang="0">
                <a:pos x="9" y="2"/>
              </a:cxn>
              <a:cxn ang="0">
                <a:pos x="6" y="9"/>
              </a:cxn>
              <a:cxn ang="0">
                <a:pos x="3" y="9"/>
              </a:cxn>
              <a:cxn ang="0">
                <a:pos x="0" y="11"/>
              </a:cxn>
              <a:cxn ang="0">
                <a:pos x="0" y="16"/>
              </a:cxn>
              <a:cxn ang="0">
                <a:pos x="2" y="17"/>
              </a:cxn>
              <a:cxn ang="0">
                <a:pos x="5" y="17"/>
              </a:cxn>
              <a:cxn ang="0">
                <a:pos x="11" y="16"/>
              </a:cxn>
              <a:cxn ang="0">
                <a:pos x="17" y="21"/>
              </a:cxn>
              <a:cxn ang="0">
                <a:pos x="19" y="20"/>
              </a:cxn>
              <a:cxn ang="0">
                <a:pos x="21" y="16"/>
              </a:cxn>
              <a:cxn ang="0">
                <a:pos x="17" y="15"/>
              </a:cxn>
              <a:cxn ang="0">
                <a:pos x="18" y="10"/>
              </a:cxn>
              <a:cxn ang="0">
                <a:pos x="21" y="7"/>
              </a:cxn>
              <a:cxn ang="0">
                <a:pos x="19" y="6"/>
              </a:cxn>
            </a:cxnLst>
            <a:rect l="0" t="0" r="r" b="b"/>
            <a:pathLst>
              <a:path w="21" h="21">
                <a:moveTo>
                  <a:pt x="19" y="6"/>
                </a:moveTo>
                <a:lnTo>
                  <a:pt x="17" y="5"/>
                </a:lnTo>
                <a:lnTo>
                  <a:pt x="16" y="6"/>
                </a:lnTo>
                <a:lnTo>
                  <a:pt x="14" y="16"/>
                </a:lnTo>
                <a:lnTo>
                  <a:pt x="11" y="16"/>
                </a:lnTo>
                <a:lnTo>
                  <a:pt x="10" y="14"/>
                </a:lnTo>
                <a:lnTo>
                  <a:pt x="12" y="10"/>
                </a:lnTo>
                <a:lnTo>
                  <a:pt x="10" y="7"/>
                </a:lnTo>
                <a:lnTo>
                  <a:pt x="15" y="0"/>
                </a:lnTo>
                <a:lnTo>
                  <a:pt x="9" y="2"/>
                </a:lnTo>
                <a:lnTo>
                  <a:pt x="6" y="9"/>
                </a:lnTo>
                <a:lnTo>
                  <a:pt x="3" y="9"/>
                </a:lnTo>
                <a:lnTo>
                  <a:pt x="0" y="11"/>
                </a:lnTo>
                <a:lnTo>
                  <a:pt x="0" y="16"/>
                </a:lnTo>
                <a:lnTo>
                  <a:pt x="2" y="17"/>
                </a:lnTo>
                <a:lnTo>
                  <a:pt x="5" y="17"/>
                </a:lnTo>
                <a:lnTo>
                  <a:pt x="11" y="16"/>
                </a:lnTo>
                <a:lnTo>
                  <a:pt x="17" y="21"/>
                </a:lnTo>
                <a:lnTo>
                  <a:pt x="19" y="20"/>
                </a:lnTo>
                <a:lnTo>
                  <a:pt x="21" y="16"/>
                </a:lnTo>
                <a:lnTo>
                  <a:pt x="17" y="15"/>
                </a:lnTo>
                <a:lnTo>
                  <a:pt x="18" y="10"/>
                </a:lnTo>
                <a:lnTo>
                  <a:pt x="21" y="7"/>
                </a:lnTo>
                <a:lnTo>
                  <a:pt x="19" y="6"/>
                </a:lnTo>
                <a:close/>
              </a:path>
            </a:pathLst>
          </a:custGeom>
          <a:solidFill>
            <a:schemeClr val="bg2">
              <a:lumMod val="40000"/>
              <a:lumOff val="60000"/>
            </a:schemeClr>
          </a:solidFill>
          <a:ln w="9525" cap="rnd">
            <a:solidFill>
              <a:schemeClr val="accent1"/>
            </a:solidFill>
            <a:prstDash val="solid"/>
            <a:round/>
            <a:headEnd/>
            <a:tailEnd/>
          </a:ln>
        </p:spPr>
        <p:txBody>
          <a:bodyPr/>
          <a:lstStyle/>
          <a:p>
            <a:pPr algn="ctr"/>
            <a:endParaRPr lang="en-US" sz="6000" dirty="0">
              <a:solidFill>
                <a:srgbClr val="000000"/>
              </a:solidFill>
              <a:latin typeface="Gill Sans MT" panose="020B0502020104020203" pitchFamily="34" charset="0"/>
            </a:endParaRPr>
          </a:p>
        </p:txBody>
      </p:sp>
      <p:sp>
        <p:nvSpPr>
          <p:cNvPr id="21" name="Freeform 1013"/>
          <p:cNvSpPr>
            <a:spLocks/>
          </p:cNvSpPr>
          <p:nvPr/>
        </p:nvSpPr>
        <p:spPr bwMode="gray">
          <a:xfrm>
            <a:off x="6578115" y="2021092"/>
            <a:ext cx="66023" cy="84889"/>
          </a:xfrm>
          <a:custGeom>
            <a:avLst/>
            <a:gdLst/>
            <a:ahLst/>
            <a:cxnLst>
              <a:cxn ang="0">
                <a:pos x="1" y="6"/>
              </a:cxn>
              <a:cxn ang="0">
                <a:pos x="0" y="8"/>
              </a:cxn>
              <a:cxn ang="0">
                <a:pos x="0" y="8"/>
              </a:cxn>
              <a:cxn ang="0">
                <a:pos x="1" y="9"/>
              </a:cxn>
              <a:cxn ang="0">
                <a:pos x="1" y="9"/>
              </a:cxn>
              <a:cxn ang="0">
                <a:pos x="2" y="9"/>
              </a:cxn>
              <a:cxn ang="0">
                <a:pos x="3" y="9"/>
              </a:cxn>
              <a:cxn ang="0">
                <a:pos x="3" y="9"/>
              </a:cxn>
              <a:cxn ang="0">
                <a:pos x="5" y="8"/>
              </a:cxn>
              <a:cxn ang="0">
                <a:pos x="5" y="7"/>
              </a:cxn>
              <a:cxn ang="0">
                <a:pos x="5" y="6"/>
              </a:cxn>
              <a:cxn ang="0">
                <a:pos x="6" y="5"/>
              </a:cxn>
              <a:cxn ang="0">
                <a:pos x="7" y="3"/>
              </a:cxn>
              <a:cxn ang="0">
                <a:pos x="7" y="2"/>
              </a:cxn>
              <a:cxn ang="0">
                <a:pos x="6" y="1"/>
              </a:cxn>
              <a:cxn ang="0">
                <a:pos x="6" y="0"/>
              </a:cxn>
              <a:cxn ang="0">
                <a:pos x="5" y="0"/>
              </a:cxn>
              <a:cxn ang="0">
                <a:pos x="3" y="0"/>
              </a:cxn>
              <a:cxn ang="0">
                <a:pos x="3" y="0"/>
              </a:cxn>
              <a:cxn ang="0">
                <a:pos x="2" y="0"/>
              </a:cxn>
              <a:cxn ang="0">
                <a:pos x="2" y="1"/>
              </a:cxn>
              <a:cxn ang="0">
                <a:pos x="2" y="3"/>
              </a:cxn>
              <a:cxn ang="0">
                <a:pos x="1" y="6"/>
              </a:cxn>
            </a:cxnLst>
            <a:rect l="0" t="0" r="r" b="b"/>
            <a:pathLst>
              <a:path w="7" h="9">
                <a:moveTo>
                  <a:pt x="1" y="6"/>
                </a:moveTo>
                <a:lnTo>
                  <a:pt x="0" y="8"/>
                </a:lnTo>
                <a:lnTo>
                  <a:pt x="0" y="8"/>
                </a:lnTo>
                <a:lnTo>
                  <a:pt x="1" y="9"/>
                </a:lnTo>
                <a:lnTo>
                  <a:pt x="1" y="9"/>
                </a:lnTo>
                <a:lnTo>
                  <a:pt x="2" y="9"/>
                </a:lnTo>
                <a:lnTo>
                  <a:pt x="3" y="9"/>
                </a:lnTo>
                <a:lnTo>
                  <a:pt x="3" y="9"/>
                </a:lnTo>
                <a:lnTo>
                  <a:pt x="5" y="8"/>
                </a:lnTo>
                <a:lnTo>
                  <a:pt x="5" y="7"/>
                </a:lnTo>
                <a:lnTo>
                  <a:pt x="5" y="6"/>
                </a:lnTo>
                <a:lnTo>
                  <a:pt x="6" y="5"/>
                </a:lnTo>
                <a:lnTo>
                  <a:pt x="7" y="3"/>
                </a:lnTo>
                <a:lnTo>
                  <a:pt x="7" y="2"/>
                </a:lnTo>
                <a:lnTo>
                  <a:pt x="6" y="1"/>
                </a:lnTo>
                <a:lnTo>
                  <a:pt x="6" y="0"/>
                </a:lnTo>
                <a:lnTo>
                  <a:pt x="5" y="0"/>
                </a:lnTo>
                <a:lnTo>
                  <a:pt x="3" y="0"/>
                </a:lnTo>
                <a:lnTo>
                  <a:pt x="3" y="0"/>
                </a:lnTo>
                <a:lnTo>
                  <a:pt x="2" y="0"/>
                </a:lnTo>
                <a:lnTo>
                  <a:pt x="2" y="1"/>
                </a:lnTo>
                <a:lnTo>
                  <a:pt x="2" y="3"/>
                </a:lnTo>
                <a:lnTo>
                  <a:pt x="1" y="6"/>
                </a:lnTo>
                <a:close/>
              </a:path>
            </a:pathLst>
          </a:custGeom>
          <a:solidFill>
            <a:schemeClr val="bg2">
              <a:lumMod val="40000"/>
              <a:lumOff val="60000"/>
            </a:schemeClr>
          </a:solidFill>
          <a:ln w="9525" cap="rnd">
            <a:solidFill>
              <a:schemeClr val="accent1"/>
            </a:solidFill>
            <a:prstDash val="solid"/>
            <a:round/>
            <a:headEnd/>
            <a:tailEnd/>
          </a:ln>
        </p:spPr>
        <p:txBody>
          <a:bodyPr/>
          <a:lstStyle/>
          <a:p>
            <a:pPr algn="ctr"/>
            <a:endParaRPr lang="en-US" sz="6000" dirty="0">
              <a:solidFill>
                <a:srgbClr val="000000"/>
              </a:solidFill>
              <a:latin typeface="Gill Sans MT" panose="020B0502020104020203" pitchFamily="34" charset="0"/>
            </a:endParaRPr>
          </a:p>
        </p:txBody>
      </p:sp>
      <p:sp>
        <p:nvSpPr>
          <p:cNvPr id="25" name="Rectangle 1368"/>
          <p:cNvSpPr>
            <a:spLocks noChangeArrowheads="1"/>
          </p:cNvSpPr>
          <p:nvPr/>
        </p:nvSpPr>
        <p:spPr bwMode="gray">
          <a:xfrm>
            <a:off x="7808388" y="4709034"/>
            <a:ext cx="657231" cy="184666"/>
          </a:xfrm>
          <a:prstGeom prst="rect">
            <a:avLst/>
          </a:prstGeom>
          <a:noFill/>
          <a:ln w="9525">
            <a:noFill/>
            <a:miter lim="800000"/>
            <a:headEnd/>
            <a:tailEnd/>
          </a:ln>
        </p:spPr>
        <p:txBody>
          <a:bodyPr wrap="none" lIns="0" tIns="0" rIns="0" bIns="0">
            <a:spAutoFit/>
          </a:bodyPr>
          <a:lstStyle/>
          <a:p>
            <a:pPr algn="ctr">
              <a:spcBef>
                <a:spcPct val="50000"/>
              </a:spcBef>
            </a:pPr>
            <a:r>
              <a:rPr lang="en-US" sz="1200" b="1" dirty="0">
                <a:latin typeface="Gill Sans MT" panose="020B0502020104020203" pitchFamily="34" charset="0"/>
              </a:rPr>
              <a:t>Namibia </a:t>
            </a:r>
          </a:p>
        </p:txBody>
      </p:sp>
      <p:sp>
        <p:nvSpPr>
          <p:cNvPr id="42" name="Rectangle 1353"/>
          <p:cNvSpPr>
            <a:spLocks noChangeArrowheads="1"/>
          </p:cNvSpPr>
          <p:nvPr/>
        </p:nvSpPr>
        <p:spPr bwMode="gray">
          <a:xfrm>
            <a:off x="1613425" y="2808193"/>
            <a:ext cx="613951" cy="184666"/>
          </a:xfrm>
          <a:prstGeom prst="rect">
            <a:avLst/>
          </a:prstGeom>
          <a:noFill/>
          <a:ln w="9525">
            <a:noFill/>
            <a:miter lim="800000"/>
            <a:headEnd/>
            <a:tailEnd/>
          </a:ln>
        </p:spPr>
        <p:txBody>
          <a:bodyPr wrap="none" lIns="0" tIns="0" rIns="0" bIns="0">
            <a:spAutoFit/>
          </a:bodyPr>
          <a:lstStyle/>
          <a:p>
            <a:pPr algn="ctr">
              <a:spcBef>
                <a:spcPct val="50000"/>
              </a:spcBef>
            </a:pPr>
            <a:r>
              <a:rPr lang="en-US" sz="1200" b="1" dirty="0">
                <a:latin typeface="Gill Sans MT" panose="020B0502020104020203" pitchFamily="34" charset="0"/>
              </a:rPr>
              <a:t>Namibia</a:t>
            </a:r>
          </a:p>
        </p:txBody>
      </p:sp>
      <p:sp>
        <p:nvSpPr>
          <p:cNvPr id="45" name="Rectangle 1353"/>
          <p:cNvSpPr>
            <a:spLocks noChangeArrowheads="1"/>
          </p:cNvSpPr>
          <p:nvPr/>
        </p:nvSpPr>
        <p:spPr bwMode="gray">
          <a:xfrm>
            <a:off x="1656077" y="4464166"/>
            <a:ext cx="890308" cy="184666"/>
          </a:xfrm>
          <a:prstGeom prst="rect">
            <a:avLst/>
          </a:prstGeom>
          <a:noFill/>
          <a:ln w="9525">
            <a:noFill/>
            <a:miter lim="800000"/>
            <a:headEnd/>
            <a:tailEnd/>
          </a:ln>
        </p:spPr>
        <p:txBody>
          <a:bodyPr wrap="none" lIns="0" tIns="0" rIns="0" bIns="0">
            <a:spAutoFit/>
          </a:bodyPr>
          <a:lstStyle/>
          <a:p>
            <a:pPr algn="ctr">
              <a:spcBef>
                <a:spcPct val="50000"/>
              </a:spcBef>
            </a:pPr>
            <a:r>
              <a:rPr lang="en-US" sz="1200" b="1" dirty="0">
                <a:latin typeface="Gill Sans MT" panose="020B0502020104020203" pitchFamily="34" charset="0"/>
              </a:rPr>
              <a:t>South Africa</a:t>
            </a:r>
          </a:p>
        </p:txBody>
      </p:sp>
      <p:sp>
        <p:nvSpPr>
          <p:cNvPr id="54" name="Rectangle 1353"/>
          <p:cNvSpPr>
            <a:spLocks noChangeArrowheads="1"/>
          </p:cNvSpPr>
          <p:nvPr/>
        </p:nvSpPr>
        <p:spPr bwMode="gray">
          <a:xfrm>
            <a:off x="8524316" y="1637178"/>
            <a:ext cx="932948" cy="184666"/>
          </a:xfrm>
          <a:prstGeom prst="rect">
            <a:avLst/>
          </a:prstGeom>
          <a:noFill/>
          <a:ln w="9525">
            <a:noFill/>
            <a:miter lim="800000"/>
            <a:headEnd/>
            <a:tailEnd/>
          </a:ln>
        </p:spPr>
        <p:txBody>
          <a:bodyPr wrap="none" lIns="0" tIns="0" rIns="0" bIns="0">
            <a:spAutoFit/>
          </a:bodyPr>
          <a:lstStyle/>
          <a:p>
            <a:pPr algn="ctr">
              <a:spcBef>
                <a:spcPct val="50000"/>
              </a:spcBef>
            </a:pPr>
            <a:r>
              <a:rPr lang="en-US" sz="1200" b="1" dirty="0">
                <a:latin typeface="Gill Sans MT" panose="020B0502020104020203" pitchFamily="34" charset="0"/>
              </a:rPr>
              <a:t>Mozambique</a:t>
            </a:r>
          </a:p>
        </p:txBody>
      </p:sp>
      <p:sp>
        <p:nvSpPr>
          <p:cNvPr id="60" name="Rectangle 1353"/>
          <p:cNvSpPr>
            <a:spLocks noChangeArrowheads="1"/>
          </p:cNvSpPr>
          <p:nvPr/>
        </p:nvSpPr>
        <p:spPr bwMode="gray">
          <a:xfrm>
            <a:off x="8620191" y="446491"/>
            <a:ext cx="497958" cy="184666"/>
          </a:xfrm>
          <a:prstGeom prst="rect">
            <a:avLst/>
          </a:prstGeom>
          <a:noFill/>
          <a:ln w="9525">
            <a:noFill/>
            <a:miter lim="800000"/>
            <a:headEnd/>
            <a:tailEnd/>
          </a:ln>
        </p:spPr>
        <p:txBody>
          <a:bodyPr wrap="none" lIns="0" tIns="0" rIns="0" bIns="0">
            <a:spAutoFit/>
          </a:bodyPr>
          <a:lstStyle/>
          <a:p>
            <a:pPr algn="ctr">
              <a:spcBef>
                <a:spcPct val="50000"/>
              </a:spcBef>
            </a:pPr>
            <a:r>
              <a:rPr lang="en-US" sz="1200" b="1" dirty="0">
                <a:latin typeface="Gill Sans MT" panose="020B0502020104020203" pitchFamily="34" charset="0"/>
              </a:rPr>
              <a:t>Malawi</a:t>
            </a:r>
          </a:p>
        </p:txBody>
      </p:sp>
      <p:sp>
        <p:nvSpPr>
          <p:cNvPr id="50" name="Rectangle 49"/>
          <p:cNvSpPr/>
          <p:nvPr/>
        </p:nvSpPr>
        <p:spPr>
          <a:xfrm>
            <a:off x="8620191" y="671433"/>
            <a:ext cx="2333532" cy="826383"/>
          </a:xfrm>
          <a:prstGeom prst="rect">
            <a:avLst/>
          </a:prstGeom>
          <a:solidFill>
            <a:schemeClr val="accent5"/>
          </a:solidFill>
          <a:ln w="6350"/>
        </p:spPr>
        <p:style>
          <a:lnRef idx="2">
            <a:schemeClr val="accent1">
              <a:shade val="50000"/>
            </a:schemeClr>
          </a:lnRef>
          <a:fillRef idx="1">
            <a:schemeClr val="accent1"/>
          </a:fillRef>
          <a:effectRef idx="0">
            <a:schemeClr val="accent1"/>
          </a:effectRef>
          <a:fontRef idx="minor">
            <a:schemeClr val="lt1"/>
          </a:fontRef>
        </p:style>
        <p:txBody>
          <a:bodyPr rtlCol="0" anchor="t"/>
          <a:lstStyle/>
          <a:p>
            <a:pPr marL="171450" indent="-171450">
              <a:buFont typeface="Arial" panose="020B0604020202020204" pitchFamily="34" charset="0"/>
              <a:buChar char="•"/>
            </a:pPr>
            <a:r>
              <a:rPr lang="en-US" sz="1000" dirty="0">
                <a:solidFill>
                  <a:schemeClr val="tx1"/>
                </a:solidFill>
                <a:latin typeface="Gill Sans MT" panose="020B0502020104020203" pitchFamily="34" charset="0"/>
              </a:rPr>
              <a:t>JCM Power bringing a 5MW, 10MWh Li-ion battery to the grid</a:t>
            </a:r>
          </a:p>
          <a:p>
            <a:pPr marL="171450" indent="-171450">
              <a:buFont typeface="Arial" panose="020B0604020202020204" pitchFamily="34" charset="0"/>
              <a:buChar char="•"/>
            </a:pPr>
            <a:r>
              <a:rPr lang="en-US" sz="1000" dirty="0">
                <a:solidFill>
                  <a:schemeClr val="tx1"/>
                </a:solidFill>
                <a:latin typeface="Gill Sans MT" panose="020B0502020104020203" pitchFamily="34" charset="0"/>
              </a:rPr>
              <a:t>This is part of their 20MW solar PV project</a:t>
            </a:r>
            <a:endParaRPr lang="en-US" sz="1000" dirty="0">
              <a:solidFill>
                <a:schemeClr val="tx2"/>
              </a:solidFill>
              <a:latin typeface="Gill Sans MT" panose="020B0502020104020203" pitchFamily="34" charset="0"/>
            </a:endParaRPr>
          </a:p>
        </p:txBody>
      </p:sp>
      <p:sp>
        <p:nvSpPr>
          <p:cNvPr id="55" name="Rectangle 54"/>
          <p:cNvSpPr/>
          <p:nvPr/>
        </p:nvSpPr>
        <p:spPr>
          <a:xfrm>
            <a:off x="1626852" y="3047565"/>
            <a:ext cx="2078558" cy="1191233"/>
          </a:xfrm>
          <a:prstGeom prst="rect">
            <a:avLst/>
          </a:prstGeom>
          <a:solidFill>
            <a:schemeClr val="accent5"/>
          </a:solidFill>
          <a:ln w="6350"/>
        </p:spPr>
        <p:style>
          <a:lnRef idx="2">
            <a:schemeClr val="accent1">
              <a:shade val="50000"/>
            </a:schemeClr>
          </a:lnRef>
          <a:fillRef idx="1">
            <a:schemeClr val="accent1"/>
          </a:fillRef>
          <a:effectRef idx="0">
            <a:schemeClr val="accent1"/>
          </a:effectRef>
          <a:fontRef idx="minor">
            <a:schemeClr val="lt1"/>
          </a:fontRef>
        </p:style>
        <p:txBody>
          <a:bodyPr rtlCol="0" anchor="t"/>
          <a:lstStyle/>
          <a:p>
            <a:pPr marL="171450" indent="-171450">
              <a:buFont typeface="Arial" panose="020B0604020202020204" pitchFamily="34" charset="0"/>
              <a:buChar char="•"/>
            </a:pPr>
            <a:r>
              <a:rPr lang="en-US" sz="1000" dirty="0">
                <a:solidFill>
                  <a:schemeClr val="tx1"/>
                </a:solidFill>
                <a:latin typeface="Gill Sans MT" panose="020B0502020104020203" pitchFamily="34" charset="0"/>
              </a:rPr>
              <a:t>CENORED procuring alternative energy sources including BESS</a:t>
            </a:r>
          </a:p>
          <a:p>
            <a:pPr marL="171450" indent="-171450">
              <a:buFont typeface="Arial" panose="020B0604020202020204" pitchFamily="34" charset="0"/>
              <a:buChar char="•"/>
            </a:pPr>
            <a:r>
              <a:rPr lang="en-US" sz="1000" dirty="0">
                <a:solidFill>
                  <a:schemeClr val="tx1"/>
                </a:solidFill>
                <a:latin typeface="Gill Sans MT" panose="020B0502020104020203" pitchFamily="34" charset="0"/>
              </a:rPr>
              <a:t>Energy cost savings is the main aim</a:t>
            </a:r>
          </a:p>
          <a:p>
            <a:pPr marL="171450" indent="-171450">
              <a:buFont typeface="Arial" panose="020B0604020202020204" pitchFamily="34" charset="0"/>
              <a:buChar char="•"/>
            </a:pPr>
            <a:r>
              <a:rPr lang="en-US" sz="1000" dirty="0">
                <a:solidFill>
                  <a:schemeClr val="tx1"/>
                </a:solidFill>
                <a:latin typeface="Gill Sans MT" panose="020B0502020104020203" pitchFamily="34" charset="0"/>
              </a:rPr>
              <a:t>One EOI with prequalification was released in 2021</a:t>
            </a:r>
          </a:p>
          <a:p>
            <a:pPr marL="171450" indent="-171450">
              <a:buFont typeface="Arial" panose="020B0604020202020204" pitchFamily="34" charset="0"/>
              <a:buChar char="•"/>
            </a:pPr>
            <a:r>
              <a:rPr lang="en-US" sz="1000" dirty="0">
                <a:solidFill>
                  <a:schemeClr val="tx1"/>
                </a:solidFill>
                <a:latin typeface="Gill Sans MT" panose="020B0502020104020203" pitchFamily="34" charset="0"/>
              </a:rPr>
              <a:t>Another is being developed</a:t>
            </a:r>
            <a:endParaRPr lang="en-US" sz="1000" dirty="0">
              <a:solidFill>
                <a:schemeClr val="tx2"/>
              </a:solidFill>
              <a:latin typeface="Gill Sans MT" panose="020B0502020104020203" pitchFamily="34" charset="0"/>
            </a:endParaRPr>
          </a:p>
        </p:txBody>
      </p:sp>
      <p:sp>
        <p:nvSpPr>
          <p:cNvPr id="56" name="Rectangle 55"/>
          <p:cNvSpPr/>
          <p:nvPr/>
        </p:nvSpPr>
        <p:spPr>
          <a:xfrm>
            <a:off x="1640824" y="4690026"/>
            <a:ext cx="1960347" cy="1490621"/>
          </a:xfrm>
          <a:prstGeom prst="rect">
            <a:avLst/>
          </a:prstGeom>
          <a:solidFill>
            <a:schemeClr val="accent5"/>
          </a:solidFill>
          <a:ln w="6350"/>
        </p:spPr>
        <p:style>
          <a:lnRef idx="2">
            <a:schemeClr val="accent1">
              <a:shade val="50000"/>
            </a:schemeClr>
          </a:lnRef>
          <a:fillRef idx="1">
            <a:schemeClr val="accent1"/>
          </a:fillRef>
          <a:effectRef idx="0">
            <a:schemeClr val="accent1"/>
          </a:effectRef>
          <a:fontRef idx="minor">
            <a:schemeClr val="lt1"/>
          </a:fontRef>
        </p:style>
        <p:txBody>
          <a:bodyPr rtlCol="0" anchor="t"/>
          <a:lstStyle/>
          <a:p>
            <a:pPr marL="171450" indent="-171450">
              <a:buFont typeface="Arial" panose="020B0604020202020204" pitchFamily="34" charset="0"/>
              <a:buChar char="•"/>
            </a:pPr>
            <a:r>
              <a:rPr lang="en-ZA" sz="1000" dirty="0">
                <a:solidFill>
                  <a:schemeClr val="tx1"/>
                </a:solidFill>
                <a:latin typeface="Gill Sans MT" panose="020B0502020104020203" pitchFamily="34" charset="0"/>
              </a:rPr>
              <a:t>ESKOM procuring EPC for BESS</a:t>
            </a:r>
          </a:p>
          <a:p>
            <a:pPr marL="171450" indent="-171450">
              <a:buFont typeface="Arial" panose="020B0604020202020204" pitchFamily="34" charset="0"/>
              <a:buChar char="•"/>
            </a:pPr>
            <a:r>
              <a:rPr lang="en-ZA" sz="1000" dirty="0">
                <a:solidFill>
                  <a:schemeClr val="tx1"/>
                </a:solidFill>
                <a:latin typeface="Gill Sans MT" panose="020B0502020104020203" pitchFamily="34" charset="0"/>
              </a:rPr>
              <a:t>Multiple locations across South Africa</a:t>
            </a:r>
          </a:p>
          <a:p>
            <a:pPr marL="171450" indent="-171450">
              <a:buFont typeface="Arial" panose="020B0604020202020204" pitchFamily="34" charset="0"/>
              <a:buChar char="•"/>
            </a:pPr>
            <a:r>
              <a:rPr lang="en-ZA" sz="1000" dirty="0">
                <a:solidFill>
                  <a:schemeClr val="tx1"/>
                </a:solidFill>
                <a:latin typeface="Gill Sans MT" panose="020B0502020104020203" pitchFamily="34" charset="0"/>
              </a:rPr>
              <a:t>Asset will be owned and run by the utility</a:t>
            </a:r>
          </a:p>
          <a:p>
            <a:pPr marL="171450" indent="-171450">
              <a:buFont typeface="Arial" panose="020B0604020202020204" pitchFamily="34" charset="0"/>
              <a:buChar char="•"/>
            </a:pPr>
            <a:r>
              <a:rPr lang="en-ZA" sz="1000" dirty="0">
                <a:solidFill>
                  <a:schemeClr val="tx1"/>
                </a:solidFill>
                <a:latin typeface="Gill Sans MT" panose="020B0502020104020203" pitchFamily="34" charset="0"/>
              </a:rPr>
              <a:t>No update since tender was released in May2021</a:t>
            </a:r>
            <a:endParaRPr lang="en-US" sz="1000" dirty="0">
              <a:solidFill>
                <a:schemeClr val="tx2"/>
              </a:solidFill>
              <a:latin typeface="Gill Sans MT" panose="020B0502020104020203" pitchFamily="34" charset="0"/>
            </a:endParaRPr>
          </a:p>
        </p:txBody>
      </p:sp>
      <p:sp>
        <p:nvSpPr>
          <p:cNvPr id="58" name="Rectangle 57"/>
          <p:cNvSpPr/>
          <p:nvPr/>
        </p:nvSpPr>
        <p:spPr>
          <a:xfrm>
            <a:off x="8484051" y="1860291"/>
            <a:ext cx="2157833" cy="727979"/>
          </a:xfrm>
          <a:prstGeom prst="rect">
            <a:avLst/>
          </a:prstGeom>
          <a:solidFill>
            <a:schemeClr val="accent5"/>
          </a:solidFill>
          <a:ln w="6350"/>
        </p:spPr>
        <p:style>
          <a:lnRef idx="2">
            <a:schemeClr val="accent1">
              <a:shade val="50000"/>
            </a:schemeClr>
          </a:lnRef>
          <a:fillRef idx="1">
            <a:schemeClr val="accent1"/>
          </a:fillRef>
          <a:effectRef idx="0">
            <a:schemeClr val="accent1"/>
          </a:effectRef>
          <a:fontRef idx="minor">
            <a:schemeClr val="lt1"/>
          </a:fontRef>
        </p:style>
        <p:txBody>
          <a:bodyPr rtlCol="0" anchor="t"/>
          <a:lstStyle/>
          <a:p>
            <a:pPr marL="171450" indent="-171450">
              <a:buFont typeface="Arial" panose="020B0604020202020204" pitchFamily="34" charset="0"/>
              <a:buChar char="•"/>
            </a:pPr>
            <a:r>
              <a:rPr lang="en-US" sz="1000" dirty="0">
                <a:solidFill>
                  <a:schemeClr val="tx1"/>
                </a:solidFill>
                <a:latin typeface="Gill Sans MT" panose="020B0502020104020203" pitchFamily="34" charset="0"/>
              </a:rPr>
              <a:t>An IPP in Mozambique has requested that SAEP assist it with an assessment for the inclusion of BESS at their solar PV plant</a:t>
            </a:r>
            <a:endParaRPr lang="en-US" sz="1000" dirty="0">
              <a:solidFill>
                <a:schemeClr val="tx2"/>
              </a:solidFill>
              <a:latin typeface="Gill Sans MT" panose="020B0502020104020203" pitchFamily="34" charset="0"/>
            </a:endParaRPr>
          </a:p>
        </p:txBody>
      </p:sp>
      <p:sp>
        <p:nvSpPr>
          <p:cNvPr id="61" name="Rectangle 60"/>
          <p:cNvSpPr/>
          <p:nvPr/>
        </p:nvSpPr>
        <p:spPr>
          <a:xfrm>
            <a:off x="7732900" y="4907681"/>
            <a:ext cx="1955607" cy="983589"/>
          </a:xfrm>
          <a:prstGeom prst="rect">
            <a:avLst/>
          </a:prstGeom>
          <a:solidFill>
            <a:schemeClr val="accent5"/>
          </a:solidFill>
          <a:ln w="6350"/>
        </p:spPr>
        <p:style>
          <a:lnRef idx="2">
            <a:schemeClr val="accent1">
              <a:shade val="50000"/>
            </a:schemeClr>
          </a:lnRef>
          <a:fillRef idx="1">
            <a:schemeClr val="accent1"/>
          </a:fillRef>
          <a:effectRef idx="0">
            <a:schemeClr val="accent1"/>
          </a:effectRef>
          <a:fontRef idx="minor">
            <a:schemeClr val="lt1"/>
          </a:fontRef>
        </p:style>
        <p:txBody>
          <a:bodyPr rtlCol="0" anchor="t"/>
          <a:lstStyle/>
          <a:p>
            <a:pPr marL="171450" indent="-171450">
              <a:buFont typeface="Arial" panose="020B0604020202020204" pitchFamily="34" charset="0"/>
              <a:buChar char="•"/>
            </a:pPr>
            <a:r>
              <a:rPr lang="en-US" sz="1000" dirty="0" err="1">
                <a:solidFill>
                  <a:schemeClr val="tx1"/>
                </a:solidFill>
                <a:latin typeface="Gill Sans MT" panose="020B0502020104020203" pitchFamily="34" charset="0"/>
              </a:rPr>
              <a:t>NamPower</a:t>
            </a:r>
            <a:r>
              <a:rPr lang="en-US" sz="1000" dirty="0">
                <a:solidFill>
                  <a:schemeClr val="tx1"/>
                </a:solidFill>
                <a:latin typeface="Gill Sans MT" panose="020B0502020104020203" pitchFamily="34" charset="0"/>
              </a:rPr>
              <a:t> released an EPC tender for a BESS retrofit at the </a:t>
            </a:r>
            <a:r>
              <a:rPr lang="en-US" sz="1000" dirty="0" err="1">
                <a:solidFill>
                  <a:schemeClr val="tx1"/>
                </a:solidFill>
                <a:latin typeface="Gill Sans MT" panose="020B0502020104020203" pitchFamily="34" charset="0"/>
              </a:rPr>
              <a:t>Omburu</a:t>
            </a:r>
            <a:r>
              <a:rPr lang="en-US" sz="1000" dirty="0">
                <a:solidFill>
                  <a:schemeClr val="tx1"/>
                </a:solidFill>
                <a:latin typeface="Gill Sans MT" panose="020B0502020104020203" pitchFamily="34" charset="0"/>
              </a:rPr>
              <a:t> 20MW solar PV plant</a:t>
            </a:r>
          </a:p>
        </p:txBody>
      </p:sp>
      <p:cxnSp>
        <p:nvCxnSpPr>
          <p:cNvPr id="33" name="Straight Connector 32"/>
          <p:cNvCxnSpPr>
            <a:cxnSpLocks/>
            <a:stCxn id="50" idx="1"/>
          </p:cNvCxnSpPr>
          <p:nvPr/>
        </p:nvCxnSpPr>
        <p:spPr>
          <a:xfrm flipH="1">
            <a:off x="7276059" y="1084625"/>
            <a:ext cx="1344132" cy="1358029"/>
          </a:xfrm>
          <a:prstGeom prst="line">
            <a:avLst/>
          </a:prstGeom>
        </p:spPr>
        <p:style>
          <a:lnRef idx="1">
            <a:schemeClr val="dk1"/>
          </a:lnRef>
          <a:fillRef idx="0">
            <a:schemeClr val="dk1"/>
          </a:fillRef>
          <a:effectRef idx="0">
            <a:schemeClr val="dk1"/>
          </a:effectRef>
          <a:fontRef idx="minor">
            <a:schemeClr val="tx1"/>
          </a:fontRef>
        </p:style>
      </p:cxnSp>
      <p:cxnSp>
        <p:nvCxnSpPr>
          <p:cNvPr id="69" name="Straight Connector 68"/>
          <p:cNvCxnSpPr>
            <a:cxnSpLocks/>
          </p:cNvCxnSpPr>
          <p:nvPr/>
        </p:nvCxnSpPr>
        <p:spPr>
          <a:xfrm flipH="1">
            <a:off x="7810726" y="2145318"/>
            <a:ext cx="673322" cy="1054796"/>
          </a:xfrm>
          <a:prstGeom prst="line">
            <a:avLst/>
          </a:prstGeom>
        </p:spPr>
        <p:style>
          <a:lnRef idx="1">
            <a:schemeClr val="dk1"/>
          </a:lnRef>
          <a:fillRef idx="0">
            <a:schemeClr val="dk1"/>
          </a:fillRef>
          <a:effectRef idx="0">
            <a:schemeClr val="dk1"/>
          </a:effectRef>
          <a:fontRef idx="minor">
            <a:schemeClr val="tx1"/>
          </a:fontRef>
        </p:style>
      </p:cxnSp>
      <p:cxnSp>
        <p:nvCxnSpPr>
          <p:cNvPr id="71" name="Straight Connector 70"/>
          <p:cNvCxnSpPr>
            <a:cxnSpLocks/>
          </p:cNvCxnSpPr>
          <p:nvPr/>
        </p:nvCxnSpPr>
        <p:spPr>
          <a:xfrm flipH="1" flipV="1">
            <a:off x="6427213" y="1873187"/>
            <a:ext cx="320669" cy="581718"/>
          </a:xfrm>
          <a:prstGeom prst="line">
            <a:avLst/>
          </a:prstGeom>
        </p:spPr>
        <p:style>
          <a:lnRef idx="1">
            <a:schemeClr val="dk1"/>
          </a:lnRef>
          <a:fillRef idx="0">
            <a:schemeClr val="dk1"/>
          </a:fillRef>
          <a:effectRef idx="0">
            <a:schemeClr val="dk1"/>
          </a:effectRef>
          <a:fontRef idx="minor">
            <a:schemeClr val="tx1"/>
          </a:fontRef>
        </p:style>
      </p:cxnSp>
      <p:cxnSp>
        <p:nvCxnSpPr>
          <p:cNvPr id="74" name="Straight Connector 73"/>
          <p:cNvCxnSpPr>
            <a:cxnSpLocks/>
          </p:cNvCxnSpPr>
          <p:nvPr/>
        </p:nvCxnSpPr>
        <p:spPr>
          <a:xfrm flipH="1" flipV="1">
            <a:off x="4897843" y="4326077"/>
            <a:ext cx="2835057" cy="599953"/>
          </a:xfrm>
          <a:prstGeom prst="line">
            <a:avLst/>
          </a:prstGeom>
        </p:spPr>
        <p:style>
          <a:lnRef idx="1">
            <a:schemeClr val="dk1"/>
          </a:lnRef>
          <a:fillRef idx="0">
            <a:schemeClr val="dk1"/>
          </a:fillRef>
          <a:effectRef idx="0">
            <a:schemeClr val="dk1"/>
          </a:effectRef>
          <a:fontRef idx="minor">
            <a:schemeClr val="tx1"/>
          </a:fontRef>
        </p:style>
      </p:cxnSp>
      <p:cxnSp>
        <p:nvCxnSpPr>
          <p:cNvPr id="27" name="Straight Connector 26"/>
          <p:cNvCxnSpPr>
            <a:cxnSpLocks/>
            <a:stCxn id="56" idx="3"/>
          </p:cNvCxnSpPr>
          <p:nvPr/>
        </p:nvCxnSpPr>
        <p:spPr>
          <a:xfrm>
            <a:off x="3601171" y="5435337"/>
            <a:ext cx="2437835" cy="308894"/>
          </a:xfrm>
          <a:prstGeom prst="line">
            <a:avLst/>
          </a:prstGeom>
        </p:spPr>
        <p:style>
          <a:lnRef idx="1">
            <a:schemeClr val="dk1"/>
          </a:lnRef>
          <a:fillRef idx="0">
            <a:schemeClr val="dk1"/>
          </a:fillRef>
          <a:effectRef idx="0">
            <a:schemeClr val="dk1"/>
          </a:effectRef>
          <a:fontRef idx="minor">
            <a:schemeClr val="tx1"/>
          </a:fontRef>
        </p:style>
      </p:cxnSp>
      <p:cxnSp>
        <p:nvCxnSpPr>
          <p:cNvPr id="24" name="Straight Connector 23"/>
          <p:cNvCxnSpPr>
            <a:cxnSpLocks/>
            <a:stCxn id="55" idx="3"/>
          </p:cNvCxnSpPr>
          <p:nvPr/>
        </p:nvCxnSpPr>
        <p:spPr>
          <a:xfrm>
            <a:off x="3705410" y="3643182"/>
            <a:ext cx="1247590" cy="351442"/>
          </a:xfrm>
          <a:prstGeom prst="line">
            <a:avLst/>
          </a:prstGeom>
        </p:spPr>
        <p:style>
          <a:lnRef idx="1">
            <a:schemeClr val="dk1"/>
          </a:lnRef>
          <a:fillRef idx="0">
            <a:schemeClr val="dk1"/>
          </a:fillRef>
          <a:effectRef idx="0">
            <a:schemeClr val="dk1"/>
          </a:effectRef>
          <a:fontRef idx="minor">
            <a:schemeClr val="tx1"/>
          </a:fontRef>
        </p:style>
      </p:cxnSp>
      <p:sp>
        <p:nvSpPr>
          <p:cNvPr id="59" name="Title 3">
            <a:extLst>
              <a:ext uri="{FF2B5EF4-FFF2-40B4-BE49-F238E27FC236}">
                <a16:creationId xmlns:a16="http://schemas.microsoft.com/office/drawing/2014/main" id="{94771D07-C996-470E-860E-8D1C9EC24E79}"/>
              </a:ext>
            </a:extLst>
          </p:cNvPr>
          <p:cNvSpPr txBox="1">
            <a:spLocks/>
          </p:cNvSpPr>
          <p:nvPr/>
        </p:nvSpPr>
        <p:spPr>
          <a:xfrm>
            <a:off x="637616" y="228303"/>
            <a:ext cx="7886700" cy="541590"/>
          </a:xfrm>
          <a:prstGeom prst="rect">
            <a:avLst/>
          </a:prstGeom>
        </p:spPr>
        <p:txBody>
          <a:bodyPr vert="horz" lIns="91440" tIns="45720" rIns="91440" bIns="45720" rtlCol="0" anchor="t" anchorCtr="0">
            <a:normAutofit fontScale="92500"/>
          </a:bodyPr>
          <a:lstStyle>
            <a:lvl1pPr algn="l" defTabSz="685800" rtl="0" eaLnBrk="1" latinLnBrk="0" hangingPunct="1">
              <a:lnSpc>
                <a:spcPct val="90000"/>
              </a:lnSpc>
              <a:spcBef>
                <a:spcPct val="0"/>
              </a:spcBef>
              <a:buNone/>
              <a:defRPr sz="2800" kern="1200" cap="all" baseline="0">
                <a:solidFill>
                  <a:schemeClr val="accent2"/>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r>
              <a:rPr lang="en-US" dirty="0">
                <a:latin typeface="Gill Sans MT" panose="020B0502020104020203" pitchFamily="34" charset="0"/>
              </a:rPr>
              <a:t>Overview of BESS PROJECTS </a:t>
            </a:r>
            <a:r>
              <a:rPr lang="en-US" dirty="0" err="1">
                <a:latin typeface="Gill Sans MT" panose="020B0502020104020203" pitchFamily="34" charset="0"/>
              </a:rPr>
              <a:t>saep</a:t>
            </a:r>
            <a:r>
              <a:rPr lang="en-US" dirty="0">
                <a:latin typeface="Gill Sans MT" panose="020B0502020104020203" pitchFamily="34" charset="0"/>
              </a:rPr>
              <a:t> is tracking</a:t>
            </a:r>
          </a:p>
        </p:txBody>
      </p:sp>
      <p:sp>
        <p:nvSpPr>
          <p:cNvPr id="68" name="Rectangle 67">
            <a:extLst>
              <a:ext uri="{FF2B5EF4-FFF2-40B4-BE49-F238E27FC236}">
                <a16:creationId xmlns:a16="http://schemas.microsoft.com/office/drawing/2014/main" id="{B6D2DEB8-F633-4965-8F65-24E902AD4D17}"/>
              </a:ext>
            </a:extLst>
          </p:cNvPr>
          <p:cNvSpPr/>
          <p:nvPr/>
        </p:nvSpPr>
        <p:spPr>
          <a:xfrm>
            <a:off x="5937516" y="1102759"/>
            <a:ext cx="1333948" cy="767866"/>
          </a:xfrm>
          <a:prstGeom prst="rect">
            <a:avLst/>
          </a:prstGeom>
          <a:solidFill>
            <a:schemeClr val="accent5"/>
          </a:solidFill>
          <a:ln w="6350"/>
        </p:spPr>
        <p:style>
          <a:lnRef idx="2">
            <a:schemeClr val="accent1">
              <a:shade val="50000"/>
            </a:schemeClr>
          </a:lnRef>
          <a:fillRef idx="1">
            <a:schemeClr val="accent1"/>
          </a:fillRef>
          <a:effectRef idx="0">
            <a:schemeClr val="accent1"/>
          </a:effectRef>
          <a:fontRef idx="minor">
            <a:schemeClr val="lt1"/>
          </a:fontRef>
        </p:style>
        <p:txBody>
          <a:bodyPr rtlCol="0" anchor="t"/>
          <a:lstStyle/>
          <a:p>
            <a:pPr marL="171450" indent="-171450">
              <a:buFont typeface="Arial" panose="020B0604020202020204" pitchFamily="34" charset="0"/>
              <a:buChar char="•"/>
            </a:pPr>
            <a:r>
              <a:rPr lang="en-US" sz="1000" dirty="0">
                <a:solidFill>
                  <a:schemeClr val="tx1"/>
                </a:solidFill>
                <a:latin typeface="Gill Sans MT" panose="020B0502020104020203" pitchFamily="34" charset="0"/>
              </a:rPr>
              <a:t>Two PV and BESS plants planned for northern Zambia</a:t>
            </a:r>
          </a:p>
          <a:p>
            <a:pPr marL="171450" indent="-171450">
              <a:buFont typeface="Arial" panose="020B0604020202020204" pitchFamily="34" charset="0"/>
              <a:buChar char="•"/>
            </a:pPr>
            <a:r>
              <a:rPr lang="en-US" sz="1000" dirty="0">
                <a:solidFill>
                  <a:schemeClr val="tx1"/>
                </a:solidFill>
                <a:latin typeface="Gill Sans MT" panose="020B0502020104020203" pitchFamily="34" charset="0"/>
              </a:rPr>
              <a:t>COD in Q1 2022</a:t>
            </a:r>
          </a:p>
        </p:txBody>
      </p:sp>
      <p:sp>
        <p:nvSpPr>
          <p:cNvPr id="70" name="Rectangle 1353">
            <a:extLst>
              <a:ext uri="{FF2B5EF4-FFF2-40B4-BE49-F238E27FC236}">
                <a16:creationId xmlns:a16="http://schemas.microsoft.com/office/drawing/2014/main" id="{62401A47-E0E2-4772-AF7C-FDBBA1811603}"/>
              </a:ext>
            </a:extLst>
          </p:cNvPr>
          <p:cNvSpPr>
            <a:spLocks noChangeArrowheads="1"/>
          </p:cNvSpPr>
          <p:nvPr/>
        </p:nvSpPr>
        <p:spPr bwMode="gray">
          <a:xfrm>
            <a:off x="6061264" y="916107"/>
            <a:ext cx="549831" cy="184666"/>
          </a:xfrm>
          <a:prstGeom prst="rect">
            <a:avLst/>
          </a:prstGeom>
          <a:noFill/>
          <a:ln w="9525">
            <a:noFill/>
            <a:miter lim="800000"/>
            <a:headEnd/>
            <a:tailEnd/>
          </a:ln>
        </p:spPr>
        <p:txBody>
          <a:bodyPr wrap="none" lIns="0" tIns="0" rIns="0" bIns="0">
            <a:spAutoFit/>
          </a:bodyPr>
          <a:lstStyle/>
          <a:p>
            <a:pPr algn="ctr">
              <a:spcBef>
                <a:spcPct val="50000"/>
              </a:spcBef>
            </a:pPr>
            <a:r>
              <a:rPr lang="en-US" sz="1200" b="1" dirty="0">
                <a:latin typeface="Gill Sans MT" panose="020B0502020104020203" pitchFamily="34" charset="0"/>
              </a:rPr>
              <a:t>Zambia</a:t>
            </a:r>
          </a:p>
        </p:txBody>
      </p:sp>
    </p:spTree>
    <p:extLst>
      <p:ext uri="{BB962C8B-B14F-4D97-AF65-F5344CB8AC3E}">
        <p14:creationId xmlns:p14="http://schemas.microsoft.com/office/powerpoint/2010/main" val="3389776254"/>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FB73FB7-6EBE-42B1-914E-0FB83123E969}"/>
              </a:ext>
            </a:extLst>
          </p:cNvPr>
          <p:cNvSpPr>
            <a:spLocks noGrp="1"/>
          </p:cNvSpPr>
          <p:nvPr>
            <p:ph type="title"/>
          </p:nvPr>
        </p:nvSpPr>
        <p:spPr/>
        <p:txBody>
          <a:bodyPr>
            <a:normAutofit fontScale="90000"/>
          </a:bodyPr>
          <a:lstStyle/>
          <a:p>
            <a:r>
              <a:rPr lang="en-ZA" dirty="0"/>
              <a:t>Malawi: JCM Power (5mw, 10mw</a:t>
            </a:r>
            <a:r>
              <a:rPr lang="en-ZA" cap="none" dirty="0"/>
              <a:t>h) BESS UNDER CONSTRUCTION</a:t>
            </a:r>
            <a:endParaRPr lang="en-ZA" dirty="0"/>
          </a:p>
        </p:txBody>
      </p:sp>
      <p:sp>
        <p:nvSpPr>
          <p:cNvPr id="13" name="Text Placeholder 6">
            <a:extLst>
              <a:ext uri="{FF2B5EF4-FFF2-40B4-BE49-F238E27FC236}">
                <a16:creationId xmlns:a16="http://schemas.microsoft.com/office/drawing/2014/main" id="{08E6C27B-FAEA-4E2F-9CD9-5A185D90B37A}"/>
              </a:ext>
            </a:extLst>
          </p:cNvPr>
          <p:cNvSpPr txBox="1">
            <a:spLocks/>
          </p:cNvSpPr>
          <p:nvPr/>
        </p:nvSpPr>
        <p:spPr>
          <a:xfrm>
            <a:off x="731431" y="741809"/>
            <a:ext cx="11129032" cy="276999"/>
          </a:xfrm>
          <a:prstGeom prst="rect">
            <a:avLst/>
          </a:prstGeom>
          <a:noFill/>
        </p:spPr>
        <p:txBody>
          <a:bodyPr vert="horz" wrap="square" lIns="0" tIns="0" rIns="0" bIns="0" rtlCol="0">
            <a:spAutoFit/>
          </a:bodyPr>
          <a:lstStyle>
            <a:defPPr marR="0" lvl="0" algn="l" rtl="0">
              <a:lnSpc>
                <a:spcPct val="100000"/>
              </a:lnSpc>
              <a:spcBef>
                <a:spcPts val="0"/>
              </a:spcBef>
              <a:spcAft>
                <a:spcPts val="0"/>
              </a:spcAft>
            </a:defPPr>
            <a:lvl1pPr marL="0" marR="0" lvl="0" indent="0" algn="l" defTabSz="457189" rtl="0" eaLnBrk="1" fontAlgn="auto" latinLnBrk="0" hangingPunct="1">
              <a:lnSpc>
                <a:spcPct val="100000"/>
              </a:lnSpc>
              <a:spcBef>
                <a:spcPct val="20000"/>
              </a:spcBef>
              <a:spcAft>
                <a:spcPts val="0"/>
              </a:spcAft>
              <a:buClrTx/>
              <a:buSzTx/>
              <a:buFont typeface="Arial"/>
              <a:buNone/>
              <a:tabLst/>
              <a:defRPr lang="en-US" sz="1600" b="0" i="0" u="none" strike="noStrike" cap="none" baseline="0">
                <a:solidFill>
                  <a:schemeClr val="tx1"/>
                </a:solidFill>
                <a:latin typeface="Gill Sans MT" panose="020B0502020104020203" pitchFamily="34" charset="0"/>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457189" rtl="0" eaLnBrk="1" fontAlgn="auto" latinLnBrk="0" hangingPunct="1">
              <a:lnSpc>
                <a:spcPct val="100000"/>
              </a:lnSpc>
              <a:spcBef>
                <a:spcPct val="20000"/>
              </a:spcBef>
              <a:spcAft>
                <a:spcPts val="0"/>
              </a:spcAft>
              <a:buClrTx/>
              <a:buSzTx/>
              <a:buFont typeface="Arial"/>
              <a:buNone/>
              <a:tabLst/>
              <a:defRPr/>
            </a:pPr>
            <a:r>
              <a:rPr kumimoji="0" lang="en-ZA" sz="1800" b="0" i="0" u="none" strike="noStrike" kern="0" cap="none" spc="0" normalizeH="0" baseline="0" noProof="0" dirty="0">
                <a:ln>
                  <a:noFill/>
                </a:ln>
                <a:solidFill>
                  <a:srgbClr val="000000"/>
                </a:solidFill>
                <a:effectLst/>
                <a:uLnTx/>
                <a:uFillTx/>
                <a:latin typeface="Gill Sans MT" panose="020B0502020104020203" pitchFamily="34" charset="0"/>
                <a:cs typeface="Arial"/>
                <a:sym typeface="Arial"/>
              </a:rPr>
              <a:t>JCM Power’s solar PV plus BESS plant will is scheduled to reach COD in the first quarter of the 2022 calendar year </a:t>
            </a:r>
          </a:p>
        </p:txBody>
      </p:sp>
      <p:sp>
        <p:nvSpPr>
          <p:cNvPr id="20" name="Rectangle 19">
            <a:extLst>
              <a:ext uri="{FF2B5EF4-FFF2-40B4-BE49-F238E27FC236}">
                <a16:creationId xmlns:a16="http://schemas.microsoft.com/office/drawing/2014/main" id="{2B7949D6-C506-4E68-BC49-57F695C8544A}"/>
              </a:ext>
            </a:extLst>
          </p:cNvPr>
          <p:cNvSpPr/>
          <p:nvPr/>
        </p:nvSpPr>
        <p:spPr>
          <a:xfrm>
            <a:off x="529389" y="5450387"/>
            <a:ext cx="10860506" cy="1327403"/>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457189">
              <a:spcBef>
                <a:spcPct val="20000"/>
              </a:spcBef>
              <a:defRPr/>
            </a:pPr>
            <a:r>
              <a:rPr lang="en-ZA" sz="1867" b="1" kern="0" dirty="0">
                <a:solidFill>
                  <a:srgbClr val="FFFFFF"/>
                </a:solidFill>
                <a:latin typeface="Gill Sans MT" panose="020B0502020104020203" pitchFamily="34" charset="0"/>
                <a:cs typeface="Arial"/>
                <a:sym typeface="Arial"/>
              </a:rPr>
              <a:t>No pre-defined use cases. The intention is that the BESS will help them smooth their ramp rates and extend the site’s availability in the evenings. They are also looking into an arbitrage case that involves grid charging</a:t>
            </a:r>
          </a:p>
        </p:txBody>
      </p:sp>
      <p:grpSp>
        <p:nvGrpSpPr>
          <p:cNvPr id="24" name="Group 23">
            <a:extLst>
              <a:ext uri="{FF2B5EF4-FFF2-40B4-BE49-F238E27FC236}">
                <a16:creationId xmlns:a16="http://schemas.microsoft.com/office/drawing/2014/main" id="{DCA70056-0520-4E18-B105-F14BEC159ADE}"/>
              </a:ext>
            </a:extLst>
          </p:cNvPr>
          <p:cNvGrpSpPr/>
          <p:nvPr/>
        </p:nvGrpSpPr>
        <p:grpSpPr>
          <a:xfrm>
            <a:off x="6985537" y="1474011"/>
            <a:ext cx="2453352" cy="3745983"/>
            <a:chOff x="6985537" y="1229928"/>
            <a:chExt cx="2453352" cy="3745983"/>
          </a:xfrm>
        </p:grpSpPr>
        <p:sp>
          <p:nvSpPr>
            <p:cNvPr id="12" name="Rectangle 11">
              <a:extLst>
                <a:ext uri="{FF2B5EF4-FFF2-40B4-BE49-F238E27FC236}">
                  <a16:creationId xmlns:a16="http://schemas.microsoft.com/office/drawing/2014/main" id="{13B8CD96-5E38-4AFF-955A-03CDA6643FC9}"/>
                </a:ext>
              </a:extLst>
            </p:cNvPr>
            <p:cNvSpPr/>
            <p:nvPr/>
          </p:nvSpPr>
          <p:spPr>
            <a:xfrm>
              <a:off x="6985537" y="1229928"/>
              <a:ext cx="2453352" cy="3745983"/>
            </a:xfrm>
            <a:prstGeom prst="rect">
              <a:avLst/>
            </a:prstGeom>
            <a:solidFill>
              <a:srgbClr val="C2113B"/>
            </a:solidFill>
            <a:ln w="25400" cap="flat" cmpd="sng" algn="ctr">
              <a:solidFill>
                <a:srgbClr val="C2113A"/>
              </a:solidFill>
              <a:prstDash val="solid"/>
            </a:ln>
            <a:effectLst/>
          </p:spPr>
          <p:txBody>
            <a:bodyPr rtlCol="0" anchor="ctr"/>
            <a:lstStyle/>
            <a:p>
              <a:pPr marL="0" marR="0" lvl="0" indent="0" algn="ctr" defTabSz="1219170" eaLnBrk="1" fontAlgn="auto" latinLnBrk="0" hangingPunct="1">
                <a:lnSpc>
                  <a:spcPct val="100000"/>
                </a:lnSpc>
                <a:spcBef>
                  <a:spcPts val="0"/>
                </a:spcBef>
                <a:spcAft>
                  <a:spcPts val="0"/>
                </a:spcAft>
                <a:buClr>
                  <a:srgbClr val="000000"/>
                </a:buClr>
                <a:buSzTx/>
                <a:buFontTx/>
                <a:buNone/>
                <a:tabLst/>
                <a:defRPr/>
              </a:pPr>
              <a:endParaRPr kumimoji="0" lang="en-ZA" sz="1867" b="0" i="0" u="none" strike="noStrike" kern="0" cap="none" spc="0" normalizeH="0" baseline="0" noProof="0" dirty="0">
                <a:ln>
                  <a:noFill/>
                </a:ln>
                <a:solidFill>
                  <a:srgbClr val="666666"/>
                </a:solidFill>
                <a:effectLst/>
                <a:uLnTx/>
                <a:uFillTx/>
                <a:latin typeface="Arial"/>
                <a:ea typeface="+mn-ea"/>
                <a:cs typeface="+mn-cs"/>
                <a:sym typeface="Arial"/>
              </a:endParaRPr>
            </a:p>
          </p:txBody>
        </p:sp>
        <p:sp>
          <p:nvSpPr>
            <p:cNvPr id="21" name="Text Placeholder 6">
              <a:extLst>
                <a:ext uri="{FF2B5EF4-FFF2-40B4-BE49-F238E27FC236}">
                  <a16:creationId xmlns:a16="http://schemas.microsoft.com/office/drawing/2014/main" id="{972262F1-3156-429E-9690-F067B0B03724}"/>
                </a:ext>
              </a:extLst>
            </p:cNvPr>
            <p:cNvSpPr txBox="1">
              <a:spLocks/>
            </p:cNvSpPr>
            <p:nvPr/>
          </p:nvSpPr>
          <p:spPr>
            <a:xfrm>
              <a:off x="7193091" y="1536267"/>
              <a:ext cx="2038243" cy="3348609"/>
            </a:xfrm>
            <a:prstGeom prst="rect">
              <a:avLst/>
            </a:prstGeom>
            <a:noFill/>
          </p:spPr>
          <p:txBody>
            <a:bodyPr vert="horz" wrap="square" lIns="0" tIns="0" rIns="0" bIns="0" rtlCol="0">
              <a:spAutoFit/>
            </a:bodyPr>
            <a:lstStyle>
              <a:defPPr marR="0" lvl="0" algn="l" rtl="0">
                <a:lnSpc>
                  <a:spcPct val="100000"/>
                </a:lnSpc>
                <a:spcBef>
                  <a:spcPts val="0"/>
                </a:spcBef>
                <a:spcAft>
                  <a:spcPts val="0"/>
                </a:spcAft>
              </a:defPPr>
              <a:lvl1pPr marL="0" marR="0" lvl="0" indent="0" algn="l" defTabSz="342900" rtl="0" eaLnBrk="1" fontAlgn="auto" latinLnBrk="0" hangingPunct="1">
                <a:lnSpc>
                  <a:spcPct val="100000"/>
                </a:lnSpc>
                <a:spcBef>
                  <a:spcPct val="20000"/>
                </a:spcBef>
                <a:spcAft>
                  <a:spcPts val="0"/>
                </a:spcAft>
                <a:buClrTx/>
                <a:buSzTx/>
                <a:buFont typeface="Arial"/>
                <a:buNone/>
                <a:tabLst/>
                <a:defRPr lang="en-US" sz="1200" b="0" i="0" u="none" strike="noStrike" cap="none" baseline="0">
                  <a:solidFill>
                    <a:schemeClr val="tx1"/>
                  </a:solidFill>
                  <a:latin typeface="Gill Sans MT" panose="020B0502020104020203" pitchFamily="34" charset="0"/>
                  <a:ea typeface="Arial"/>
                  <a:cs typeface="Arial"/>
                  <a:sym typeface="Arial"/>
                </a:defRPr>
              </a:lvl1pPr>
              <a:lvl2pPr marR="0" lvl="1"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a:lstStyle>
            <a:p>
              <a:pPr defTabSz="457189"/>
              <a:r>
                <a:rPr lang="en-ZA" sz="1600" b="1" kern="0" dirty="0">
                  <a:solidFill>
                    <a:srgbClr val="FFFFFF"/>
                  </a:solidFill>
                </a:rPr>
                <a:t>Specifications:</a:t>
              </a:r>
            </a:p>
            <a:p>
              <a:pPr defTabSz="457189"/>
              <a:endParaRPr lang="en-ZA" sz="1600" kern="0" dirty="0">
                <a:solidFill>
                  <a:srgbClr val="FFFFFF"/>
                </a:solidFill>
              </a:endParaRPr>
            </a:p>
            <a:p>
              <a:pPr defTabSz="457189"/>
              <a:r>
                <a:rPr lang="en-ZA" sz="1600" kern="0" dirty="0">
                  <a:solidFill>
                    <a:srgbClr val="FFFFFF"/>
                  </a:solidFill>
                </a:rPr>
                <a:t>Solar PV: 20MWac</a:t>
              </a:r>
            </a:p>
            <a:p>
              <a:pPr defTabSz="457189"/>
              <a:r>
                <a:rPr lang="en-ZA" sz="1600" kern="0" dirty="0">
                  <a:solidFill>
                    <a:srgbClr val="FFFFFF"/>
                  </a:solidFill>
                </a:rPr>
                <a:t>BESS: 5MW, 10MWh</a:t>
              </a:r>
            </a:p>
            <a:p>
              <a:pPr defTabSz="457189"/>
              <a:r>
                <a:rPr lang="en-ZA" sz="1600" kern="0" dirty="0">
                  <a:solidFill>
                    <a:srgbClr val="FFFFFF"/>
                  </a:solidFill>
                </a:rPr>
                <a:t>Chemistry: Li-ion</a:t>
              </a:r>
            </a:p>
            <a:p>
              <a:pPr defTabSz="457189"/>
              <a:endParaRPr lang="en-ZA" sz="1600" kern="0" dirty="0">
                <a:solidFill>
                  <a:srgbClr val="FFFFFF"/>
                </a:solidFill>
              </a:endParaRPr>
            </a:p>
            <a:p>
              <a:pPr defTabSz="457189"/>
              <a:r>
                <a:rPr lang="en-ZA" sz="1600" kern="0" dirty="0">
                  <a:solidFill>
                    <a:srgbClr val="FFFFFF"/>
                  </a:solidFill>
                </a:rPr>
                <a:t>20 year PPA</a:t>
              </a:r>
            </a:p>
            <a:p>
              <a:pPr defTabSz="457189"/>
              <a:endParaRPr lang="en-ZA" sz="1600" kern="0" dirty="0">
                <a:solidFill>
                  <a:srgbClr val="FFFFFF"/>
                </a:solidFill>
              </a:endParaRPr>
            </a:p>
            <a:p>
              <a:pPr defTabSz="457189"/>
              <a:r>
                <a:rPr lang="en-ZA" sz="1600" kern="0" dirty="0">
                  <a:solidFill>
                    <a:srgbClr val="FFFFFF"/>
                  </a:solidFill>
                </a:rPr>
                <a:t>Plant designed primarily as a PV plant. BESS added afterwards when funds became available</a:t>
              </a:r>
            </a:p>
          </p:txBody>
        </p:sp>
      </p:grpSp>
      <p:pic>
        <p:nvPicPr>
          <p:cNvPr id="23" name="Picture 22">
            <a:extLst>
              <a:ext uri="{FF2B5EF4-FFF2-40B4-BE49-F238E27FC236}">
                <a16:creationId xmlns:a16="http://schemas.microsoft.com/office/drawing/2014/main" id="{7B536FC9-9745-4A4E-B4E0-E8B01983EBEB}"/>
              </a:ext>
            </a:extLst>
          </p:cNvPr>
          <p:cNvPicPr>
            <a:picLocks noChangeAspect="1"/>
          </p:cNvPicPr>
          <p:nvPr/>
        </p:nvPicPr>
        <p:blipFill>
          <a:blip r:embed="rId2"/>
          <a:stretch>
            <a:fillRect/>
          </a:stretch>
        </p:blipFill>
        <p:spPr>
          <a:xfrm>
            <a:off x="1945804" y="1179754"/>
            <a:ext cx="3515216" cy="4448796"/>
          </a:xfrm>
          <a:prstGeom prst="rect">
            <a:avLst/>
          </a:prstGeom>
        </p:spPr>
      </p:pic>
    </p:spTree>
    <p:extLst>
      <p:ext uri="{BB962C8B-B14F-4D97-AF65-F5344CB8AC3E}">
        <p14:creationId xmlns:p14="http://schemas.microsoft.com/office/powerpoint/2010/main" val="3753929146"/>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FB73FB7-6EBE-42B1-914E-0FB83123E969}"/>
              </a:ext>
            </a:extLst>
          </p:cNvPr>
          <p:cNvSpPr>
            <a:spLocks noGrp="1"/>
          </p:cNvSpPr>
          <p:nvPr>
            <p:ph type="title"/>
          </p:nvPr>
        </p:nvSpPr>
        <p:spPr/>
        <p:txBody>
          <a:bodyPr>
            <a:normAutofit fontScale="90000"/>
          </a:bodyPr>
          <a:lstStyle/>
          <a:p>
            <a:r>
              <a:rPr lang="en-ZA" dirty="0"/>
              <a:t>Malawi: JCM Power (5mw, 10mw</a:t>
            </a:r>
            <a:r>
              <a:rPr lang="en-ZA" cap="none" dirty="0"/>
              <a:t>h) BESS UNDER CONSTRUCTION</a:t>
            </a:r>
            <a:endParaRPr lang="en-ZA" dirty="0"/>
          </a:p>
        </p:txBody>
      </p:sp>
      <p:pic>
        <p:nvPicPr>
          <p:cNvPr id="4" name="Picture 3">
            <a:extLst>
              <a:ext uri="{FF2B5EF4-FFF2-40B4-BE49-F238E27FC236}">
                <a16:creationId xmlns:a16="http://schemas.microsoft.com/office/drawing/2014/main" id="{DC0FF28B-32D8-41C4-9651-27E0B12A5BFE}"/>
              </a:ext>
            </a:extLst>
          </p:cNvPr>
          <p:cNvPicPr>
            <a:picLocks noChangeAspect="1"/>
          </p:cNvPicPr>
          <p:nvPr/>
        </p:nvPicPr>
        <p:blipFill>
          <a:blip r:embed="rId2"/>
          <a:stretch>
            <a:fillRect/>
          </a:stretch>
        </p:blipFill>
        <p:spPr>
          <a:xfrm>
            <a:off x="318528" y="807337"/>
            <a:ext cx="7053580" cy="3967639"/>
          </a:xfrm>
          <a:prstGeom prst="rect">
            <a:avLst/>
          </a:prstGeom>
        </p:spPr>
      </p:pic>
      <p:pic>
        <p:nvPicPr>
          <p:cNvPr id="6" name="Picture 5">
            <a:extLst>
              <a:ext uri="{FF2B5EF4-FFF2-40B4-BE49-F238E27FC236}">
                <a16:creationId xmlns:a16="http://schemas.microsoft.com/office/drawing/2014/main" id="{CF9BD358-82A8-4D4E-8326-25398F422DDA}"/>
              </a:ext>
            </a:extLst>
          </p:cNvPr>
          <p:cNvPicPr>
            <a:picLocks noChangeAspect="1"/>
          </p:cNvPicPr>
          <p:nvPr/>
        </p:nvPicPr>
        <p:blipFill>
          <a:blip r:embed="rId3"/>
          <a:stretch>
            <a:fillRect/>
          </a:stretch>
        </p:blipFill>
        <p:spPr>
          <a:xfrm>
            <a:off x="5927655" y="3566160"/>
            <a:ext cx="5945817" cy="2915492"/>
          </a:xfrm>
          <a:prstGeom prst="rect">
            <a:avLst/>
          </a:prstGeom>
        </p:spPr>
      </p:pic>
      <p:sp>
        <p:nvSpPr>
          <p:cNvPr id="7" name="TextBox 6">
            <a:extLst>
              <a:ext uri="{FF2B5EF4-FFF2-40B4-BE49-F238E27FC236}">
                <a16:creationId xmlns:a16="http://schemas.microsoft.com/office/drawing/2014/main" id="{A39C8197-A5EB-46DB-BD52-B1E5E62BB72C}"/>
              </a:ext>
            </a:extLst>
          </p:cNvPr>
          <p:cNvSpPr txBox="1"/>
          <p:nvPr/>
        </p:nvSpPr>
        <p:spPr>
          <a:xfrm>
            <a:off x="318528" y="6481652"/>
            <a:ext cx="3453372" cy="276999"/>
          </a:xfrm>
          <a:prstGeom prst="rect">
            <a:avLst/>
          </a:prstGeom>
          <a:noFill/>
        </p:spPr>
        <p:txBody>
          <a:bodyPr wrap="square" rtlCol="0">
            <a:spAutoFit/>
          </a:bodyPr>
          <a:lstStyle/>
          <a:p>
            <a:r>
              <a:rPr lang="en-ZA" sz="1200" dirty="0"/>
              <a:t>Supplied by JCM Power</a:t>
            </a:r>
            <a:endParaRPr lang="en-ZA" dirty="0"/>
          </a:p>
        </p:txBody>
      </p:sp>
    </p:spTree>
    <p:extLst>
      <p:ext uri="{BB962C8B-B14F-4D97-AF65-F5344CB8AC3E}">
        <p14:creationId xmlns:p14="http://schemas.microsoft.com/office/powerpoint/2010/main" val="1302492101"/>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FB73FB7-6EBE-42B1-914E-0FB83123E969}"/>
              </a:ext>
            </a:extLst>
          </p:cNvPr>
          <p:cNvSpPr>
            <a:spLocks noGrp="1"/>
          </p:cNvSpPr>
          <p:nvPr>
            <p:ph type="title"/>
          </p:nvPr>
        </p:nvSpPr>
        <p:spPr/>
        <p:txBody>
          <a:bodyPr>
            <a:normAutofit fontScale="90000"/>
          </a:bodyPr>
          <a:lstStyle/>
          <a:p>
            <a:r>
              <a:rPr lang="en-ZA" dirty="0"/>
              <a:t>South </a:t>
            </a:r>
            <a:r>
              <a:rPr lang="en-ZA" dirty="0" err="1"/>
              <a:t>africa</a:t>
            </a:r>
            <a:r>
              <a:rPr lang="en-ZA" dirty="0"/>
              <a:t>: TENDER PUBLISHED FOR </a:t>
            </a:r>
            <a:r>
              <a:rPr lang="en-ZA" dirty="0" err="1"/>
              <a:t>eskom</a:t>
            </a:r>
            <a:r>
              <a:rPr lang="en-ZA" dirty="0"/>
              <a:t> (80mw, 320mw</a:t>
            </a:r>
            <a:r>
              <a:rPr lang="en-ZA" cap="none" dirty="0"/>
              <a:t>h)</a:t>
            </a:r>
            <a:endParaRPr lang="en-ZA" dirty="0"/>
          </a:p>
        </p:txBody>
      </p:sp>
      <p:sp>
        <p:nvSpPr>
          <p:cNvPr id="13" name="Text Placeholder 6">
            <a:extLst>
              <a:ext uri="{FF2B5EF4-FFF2-40B4-BE49-F238E27FC236}">
                <a16:creationId xmlns:a16="http://schemas.microsoft.com/office/drawing/2014/main" id="{08E6C27B-FAEA-4E2F-9CD9-5A185D90B37A}"/>
              </a:ext>
            </a:extLst>
          </p:cNvPr>
          <p:cNvSpPr txBox="1">
            <a:spLocks/>
          </p:cNvSpPr>
          <p:nvPr/>
        </p:nvSpPr>
        <p:spPr>
          <a:xfrm>
            <a:off x="731431" y="725767"/>
            <a:ext cx="11129032" cy="553998"/>
          </a:xfrm>
          <a:prstGeom prst="rect">
            <a:avLst/>
          </a:prstGeom>
          <a:noFill/>
        </p:spPr>
        <p:txBody>
          <a:bodyPr vert="horz" wrap="square" lIns="0" tIns="0" rIns="0" bIns="0" rtlCol="0">
            <a:spAutoFit/>
          </a:bodyPr>
          <a:lstStyle>
            <a:defPPr marR="0" lvl="0" algn="l" rtl="0">
              <a:lnSpc>
                <a:spcPct val="100000"/>
              </a:lnSpc>
              <a:spcBef>
                <a:spcPts val="0"/>
              </a:spcBef>
              <a:spcAft>
                <a:spcPts val="0"/>
              </a:spcAft>
            </a:defPPr>
            <a:lvl1pPr marL="0" marR="0" lvl="0" indent="0" algn="l" defTabSz="457189" rtl="0" eaLnBrk="1" fontAlgn="auto" latinLnBrk="0" hangingPunct="1">
              <a:lnSpc>
                <a:spcPct val="100000"/>
              </a:lnSpc>
              <a:spcBef>
                <a:spcPct val="20000"/>
              </a:spcBef>
              <a:spcAft>
                <a:spcPts val="0"/>
              </a:spcAft>
              <a:buClrTx/>
              <a:buSzTx/>
              <a:buFont typeface="Arial"/>
              <a:buNone/>
              <a:tabLst/>
              <a:defRPr lang="en-US" sz="1600" b="0" i="0" u="none" strike="noStrike" cap="none" baseline="0">
                <a:solidFill>
                  <a:schemeClr val="tx1"/>
                </a:solidFill>
                <a:latin typeface="Gill Sans MT" panose="020B0502020104020203" pitchFamily="34" charset="0"/>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457189" rtl="0" eaLnBrk="1" fontAlgn="auto" latinLnBrk="0" hangingPunct="1">
              <a:lnSpc>
                <a:spcPct val="100000"/>
              </a:lnSpc>
              <a:spcBef>
                <a:spcPct val="20000"/>
              </a:spcBef>
              <a:spcAft>
                <a:spcPts val="0"/>
              </a:spcAft>
              <a:buClrTx/>
              <a:buSzTx/>
              <a:buFont typeface="Arial"/>
              <a:buNone/>
              <a:tabLst/>
              <a:defRPr/>
            </a:pPr>
            <a:r>
              <a:rPr lang="en-ZA" sz="1800" kern="0" dirty="0">
                <a:solidFill>
                  <a:srgbClr val="000000"/>
                </a:solidFill>
              </a:rPr>
              <a:t>S</a:t>
            </a:r>
            <a:r>
              <a:rPr kumimoji="0" lang="en-ZA" sz="1800" b="0" i="0" u="none" strike="noStrike" kern="0" cap="none" spc="0" normalizeH="0" baseline="0" noProof="0" dirty="0" err="1">
                <a:ln>
                  <a:noFill/>
                </a:ln>
                <a:solidFill>
                  <a:srgbClr val="000000"/>
                </a:solidFill>
                <a:effectLst/>
                <a:uLnTx/>
                <a:uFillTx/>
                <a:latin typeface="Gill Sans MT" panose="020B0502020104020203" pitchFamily="34" charset="0"/>
                <a:cs typeface="Arial"/>
                <a:sym typeface="Arial"/>
              </a:rPr>
              <a:t>outh</a:t>
            </a:r>
            <a:r>
              <a:rPr kumimoji="0" lang="en-ZA" sz="1800" b="0" i="0" u="none" strike="noStrike" kern="0" cap="none" spc="0" normalizeH="0" baseline="0" noProof="0" dirty="0">
                <a:ln>
                  <a:noFill/>
                </a:ln>
                <a:solidFill>
                  <a:srgbClr val="000000"/>
                </a:solidFill>
                <a:effectLst/>
                <a:uLnTx/>
                <a:uFillTx/>
                <a:latin typeface="Gill Sans MT" panose="020B0502020104020203" pitchFamily="34" charset="0"/>
                <a:cs typeface="Arial"/>
                <a:sym typeface="Arial"/>
              </a:rPr>
              <a:t> Africa’s </a:t>
            </a:r>
            <a:r>
              <a:rPr lang="en-ZA" sz="1800" kern="0" dirty="0">
                <a:solidFill>
                  <a:srgbClr val="000000"/>
                </a:solidFill>
              </a:rPr>
              <a:t>state-owned utility released a request for bids, in May 2021, for the engineering, procurement and construction of BESS at multiple sites in South Africa</a:t>
            </a:r>
            <a:endParaRPr kumimoji="0" lang="en-ZA" sz="1800" b="0" i="0" u="none" strike="noStrike" kern="0" cap="none" spc="0" normalizeH="0" baseline="0" noProof="0" dirty="0">
              <a:ln>
                <a:noFill/>
              </a:ln>
              <a:solidFill>
                <a:srgbClr val="000000"/>
              </a:solidFill>
              <a:effectLst/>
              <a:uLnTx/>
              <a:uFillTx/>
              <a:latin typeface="Gill Sans MT" panose="020B0502020104020203" pitchFamily="34" charset="0"/>
              <a:cs typeface="Arial"/>
              <a:sym typeface="Arial"/>
            </a:endParaRPr>
          </a:p>
        </p:txBody>
      </p:sp>
      <p:sp>
        <p:nvSpPr>
          <p:cNvPr id="20" name="Rectangle 19">
            <a:extLst>
              <a:ext uri="{FF2B5EF4-FFF2-40B4-BE49-F238E27FC236}">
                <a16:creationId xmlns:a16="http://schemas.microsoft.com/office/drawing/2014/main" id="{2B7949D6-C506-4E68-BC49-57F695C8544A}"/>
              </a:ext>
            </a:extLst>
          </p:cNvPr>
          <p:cNvSpPr/>
          <p:nvPr/>
        </p:nvSpPr>
        <p:spPr>
          <a:xfrm>
            <a:off x="529389" y="5450387"/>
            <a:ext cx="10860506" cy="1327403"/>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457189">
              <a:spcBef>
                <a:spcPct val="20000"/>
              </a:spcBef>
              <a:defRPr/>
            </a:pPr>
            <a:r>
              <a:rPr lang="en-ZA" sz="1867" b="1" kern="0" dirty="0">
                <a:solidFill>
                  <a:srgbClr val="FFFFFF"/>
                </a:solidFill>
                <a:latin typeface="Gill Sans MT" panose="020B0502020104020203" pitchFamily="34" charset="0"/>
                <a:cs typeface="Arial"/>
                <a:sym typeface="Arial"/>
              </a:rPr>
              <a:t>No set use cases. As part of the utility’s suite of assets, the BESS will be deployed according to a regime determined by the system operator in line with the operational requirements</a:t>
            </a:r>
          </a:p>
        </p:txBody>
      </p:sp>
      <p:grpSp>
        <p:nvGrpSpPr>
          <p:cNvPr id="24" name="Group 23">
            <a:extLst>
              <a:ext uri="{FF2B5EF4-FFF2-40B4-BE49-F238E27FC236}">
                <a16:creationId xmlns:a16="http://schemas.microsoft.com/office/drawing/2014/main" id="{DCA70056-0520-4E18-B105-F14BEC159ADE}"/>
              </a:ext>
            </a:extLst>
          </p:cNvPr>
          <p:cNvGrpSpPr/>
          <p:nvPr/>
        </p:nvGrpSpPr>
        <p:grpSpPr>
          <a:xfrm>
            <a:off x="8060358" y="1570479"/>
            <a:ext cx="2453352" cy="3745983"/>
            <a:chOff x="6985537" y="1229928"/>
            <a:chExt cx="2453352" cy="3745983"/>
          </a:xfrm>
        </p:grpSpPr>
        <p:sp>
          <p:nvSpPr>
            <p:cNvPr id="12" name="Rectangle 11">
              <a:extLst>
                <a:ext uri="{FF2B5EF4-FFF2-40B4-BE49-F238E27FC236}">
                  <a16:creationId xmlns:a16="http://schemas.microsoft.com/office/drawing/2014/main" id="{13B8CD96-5E38-4AFF-955A-03CDA6643FC9}"/>
                </a:ext>
              </a:extLst>
            </p:cNvPr>
            <p:cNvSpPr/>
            <p:nvPr/>
          </p:nvSpPr>
          <p:spPr>
            <a:xfrm>
              <a:off x="6985537" y="1229928"/>
              <a:ext cx="2453352" cy="3745983"/>
            </a:xfrm>
            <a:prstGeom prst="rect">
              <a:avLst/>
            </a:prstGeom>
            <a:solidFill>
              <a:srgbClr val="C2113B"/>
            </a:solidFill>
            <a:ln w="25400" cap="flat" cmpd="sng" algn="ctr">
              <a:solidFill>
                <a:srgbClr val="C2113A"/>
              </a:solidFill>
              <a:prstDash val="solid"/>
            </a:ln>
            <a:effectLst/>
          </p:spPr>
          <p:txBody>
            <a:bodyPr rtlCol="0" anchor="ctr"/>
            <a:lstStyle/>
            <a:p>
              <a:pPr marL="0" marR="0" lvl="0" indent="0" algn="ctr" defTabSz="1219170" eaLnBrk="1" fontAlgn="auto" latinLnBrk="0" hangingPunct="1">
                <a:lnSpc>
                  <a:spcPct val="100000"/>
                </a:lnSpc>
                <a:spcBef>
                  <a:spcPts val="0"/>
                </a:spcBef>
                <a:spcAft>
                  <a:spcPts val="0"/>
                </a:spcAft>
                <a:buClr>
                  <a:srgbClr val="000000"/>
                </a:buClr>
                <a:buSzTx/>
                <a:buFontTx/>
                <a:buNone/>
                <a:tabLst/>
                <a:defRPr/>
              </a:pPr>
              <a:endParaRPr kumimoji="0" lang="en-ZA" sz="1867" b="0" i="0" u="none" strike="noStrike" kern="0" cap="none" spc="0" normalizeH="0" baseline="0" noProof="0" dirty="0">
                <a:ln>
                  <a:noFill/>
                </a:ln>
                <a:solidFill>
                  <a:srgbClr val="666666"/>
                </a:solidFill>
                <a:effectLst/>
                <a:uLnTx/>
                <a:uFillTx/>
                <a:latin typeface="Arial"/>
                <a:ea typeface="+mn-ea"/>
                <a:cs typeface="+mn-cs"/>
                <a:sym typeface="Arial"/>
              </a:endParaRPr>
            </a:p>
          </p:txBody>
        </p:sp>
        <p:sp>
          <p:nvSpPr>
            <p:cNvPr id="21" name="Text Placeholder 6">
              <a:extLst>
                <a:ext uri="{FF2B5EF4-FFF2-40B4-BE49-F238E27FC236}">
                  <a16:creationId xmlns:a16="http://schemas.microsoft.com/office/drawing/2014/main" id="{972262F1-3156-429E-9690-F067B0B03724}"/>
                </a:ext>
              </a:extLst>
            </p:cNvPr>
            <p:cNvSpPr txBox="1">
              <a:spLocks/>
            </p:cNvSpPr>
            <p:nvPr/>
          </p:nvSpPr>
          <p:spPr>
            <a:xfrm>
              <a:off x="7193091" y="1536267"/>
              <a:ext cx="2038243" cy="2560701"/>
            </a:xfrm>
            <a:prstGeom prst="rect">
              <a:avLst/>
            </a:prstGeom>
            <a:noFill/>
          </p:spPr>
          <p:txBody>
            <a:bodyPr vert="horz" wrap="square" lIns="0" tIns="0" rIns="0" bIns="0" rtlCol="0">
              <a:spAutoFit/>
            </a:bodyPr>
            <a:lstStyle>
              <a:defPPr marR="0" lvl="0" algn="l" rtl="0">
                <a:lnSpc>
                  <a:spcPct val="100000"/>
                </a:lnSpc>
                <a:spcBef>
                  <a:spcPts val="0"/>
                </a:spcBef>
                <a:spcAft>
                  <a:spcPts val="0"/>
                </a:spcAft>
              </a:defPPr>
              <a:lvl1pPr marL="0" marR="0" lvl="0" indent="0" algn="l" defTabSz="342900" rtl="0" eaLnBrk="1" fontAlgn="auto" latinLnBrk="0" hangingPunct="1">
                <a:lnSpc>
                  <a:spcPct val="100000"/>
                </a:lnSpc>
                <a:spcBef>
                  <a:spcPct val="20000"/>
                </a:spcBef>
                <a:spcAft>
                  <a:spcPts val="0"/>
                </a:spcAft>
                <a:buClrTx/>
                <a:buSzTx/>
                <a:buFont typeface="Arial"/>
                <a:buNone/>
                <a:tabLst/>
                <a:defRPr lang="en-US" sz="1200" b="0" i="0" u="none" strike="noStrike" cap="none" baseline="0">
                  <a:solidFill>
                    <a:schemeClr val="tx1"/>
                  </a:solidFill>
                  <a:latin typeface="Gill Sans MT" panose="020B0502020104020203" pitchFamily="34" charset="0"/>
                  <a:ea typeface="Arial"/>
                  <a:cs typeface="Arial"/>
                  <a:sym typeface="Arial"/>
                </a:defRPr>
              </a:lvl1pPr>
              <a:lvl2pPr marR="0" lvl="1"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a:lstStyle>
            <a:p>
              <a:pPr defTabSz="457189"/>
              <a:r>
                <a:rPr lang="en-ZA" sz="1600" b="1" kern="0" dirty="0">
                  <a:solidFill>
                    <a:srgbClr val="FFFFFF"/>
                  </a:solidFill>
                </a:rPr>
                <a:t>Specifications:</a:t>
              </a:r>
            </a:p>
            <a:p>
              <a:pPr defTabSz="457189"/>
              <a:endParaRPr lang="en-ZA" sz="1600" kern="0" dirty="0">
                <a:solidFill>
                  <a:srgbClr val="FFFFFF"/>
                </a:solidFill>
              </a:endParaRPr>
            </a:p>
            <a:p>
              <a:pPr defTabSz="457189"/>
              <a:r>
                <a:rPr lang="en-ZA" sz="1600" kern="0" dirty="0">
                  <a:solidFill>
                    <a:srgbClr val="FFFFFF"/>
                  </a:solidFill>
                </a:rPr>
                <a:t>BESS: 80MW, 320MWh</a:t>
              </a:r>
            </a:p>
            <a:p>
              <a:pPr defTabSz="457189"/>
              <a:r>
                <a:rPr lang="en-ZA" sz="1600" kern="0" dirty="0">
                  <a:solidFill>
                    <a:srgbClr val="FFFFFF"/>
                  </a:solidFill>
                </a:rPr>
                <a:t>Chemistry: Unknown</a:t>
              </a:r>
            </a:p>
            <a:p>
              <a:pPr defTabSz="457189"/>
              <a:endParaRPr lang="en-ZA" sz="1600" kern="0" dirty="0">
                <a:solidFill>
                  <a:srgbClr val="FFFFFF"/>
                </a:solidFill>
              </a:endParaRPr>
            </a:p>
            <a:p>
              <a:pPr defTabSz="457189"/>
              <a:r>
                <a:rPr lang="en-ZA" sz="1600" kern="0" dirty="0">
                  <a:solidFill>
                    <a:srgbClr val="FFFFFF"/>
                  </a:solidFill>
                </a:rPr>
                <a:t>Eskom to own and operate plant. </a:t>
              </a:r>
            </a:p>
            <a:p>
              <a:pPr defTabSz="457189"/>
              <a:endParaRPr lang="en-ZA" sz="1600" kern="0" dirty="0">
                <a:solidFill>
                  <a:srgbClr val="FFFFFF"/>
                </a:solidFill>
              </a:endParaRPr>
            </a:p>
            <a:p>
              <a:pPr defTabSz="457189"/>
              <a:r>
                <a:rPr lang="en-ZA" sz="1600" kern="0" dirty="0">
                  <a:solidFill>
                    <a:srgbClr val="FFFFFF"/>
                  </a:solidFill>
                </a:rPr>
                <a:t>5 year O&amp;M contract</a:t>
              </a:r>
            </a:p>
          </p:txBody>
        </p:sp>
      </p:grpSp>
      <p:pic>
        <p:nvPicPr>
          <p:cNvPr id="6" name="Picture 5">
            <a:extLst>
              <a:ext uri="{FF2B5EF4-FFF2-40B4-BE49-F238E27FC236}">
                <a16:creationId xmlns:a16="http://schemas.microsoft.com/office/drawing/2014/main" id="{D52B2E20-18FC-4174-A517-ED60E7F84537}"/>
              </a:ext>
            </a:extLst>
          </p:cNvPr>
          <p:cNvPicPr>
            <a:picLocks noChangeAspect="1"/>
          </p:cNvPicPr>
          <p:nvPr/>
        </p:nvPicPr>
        <p:blipFill>
          <a:blip r:embed="rId2"/>
          <a:stretch>
            <a:fillRect/>
          </a:stretch>
        </p:blipFill>
        <p:spPr>
          <a:xfrm>
            <a:off x="1177784" y="1328119"/>
            <a:ext cx="6562725" cy="4295775"/>
          </a:xfrm>
          <a:prstGeom prst="rect">
            <a:avLst/>
          </a:prstGeom>
        </p:spPr>
      </p:pic>
    </p:spTree>
    <p:extLst>
      <p:ext uri="{BB962C8B-B14F-4D97-AF65-F5344CB8AC3E}">
        <p14:creationId xmlns:p14="http://schemas.microsoft.com/office/powerpoint/2010/main" val="3325575387"/>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FB73FB7-6EBE-42B1-914E-0FB83123E969}"/>
              </a:ext>
            </a:extLst>
          </p:cNvPr>
          <p:cNvSpPr>
            <a:spLocks noGrp="1"/>
          </p:cNvSpPr>
          <p:nvPr>
            <p:ph type="title"/>
          </p:nvPr>
        </p:nvSpPr>
        <p:spPr/>
        <p:txBody>
          <a:bodyPr>
            <a:normAutofit fontScale="90000"/>
          </a:bodyPr>
          <a:lstStyle/>
          <a:p>
            <a:r>
              <a:rPr lang="en-ZA" dirty="0"/>
              <a:t>NAMIBIA: CENORED ISSUES EOI FOR PV PLUS BESS</a:t>
            </a:r>
            <a:r>
              <a:rPr lang="en-ZA" cap="none" dirty="0"/>
              <a:t> WITHIN EXCLUSIVE JURISDICTION (1/2)</a:t>
            </a:r>
            <a:endParaRPr lang="en-ZA" dirty="0"/>
          </a:p>
        </p:txBody>
      </p:sp>
      <p:sp>
        <p:nvSpPr>
          <p:cNvPr id="13" name="Text Placeholder 6">
            <a:extLst>
              <a:ext uri="{FF2B5EF4-FFF2-40B4-BE49-F238E27FC236}">
                <a16:creationId xmlns:a16="http://schemas.microsoft.com/office/drawing/2014/main" id="{08E6C27B-FAEA-4E2F-9CD9-5A185D90B37A}"/>
              </a:ext>
            </a:extLst>
          </p:cNvPr>
          <p:cNvSpPr txBox="1">
            <a:spLocks/>
          </p:cNvSpPr>
          <p:nvPr/>
        </p:nvSpPr>
        <p:spPr>
          <a:xfrm>
            <a:off x="731431" y="854103"/>
            <a:ext cx="11129032" cy="553998"/>
          </a:xfrm>
          <a:prstGeom prst="rect">
            <a:avLst/>
          </a:prstGeom>
          <a:noFill/>
        </p:spPr>
        <p:txBody>
          <a:bodyPr vert="horz" wrap="square" lIns="0" tIns="0" rIns="0" bIns="0" rtlCol="0">
            <a:spAutoFit/>
          </a:bodyPr>
          <a:lstStyle>
            <a:defPPr marR="0" lvl="0" algn="l" rtl="0">
              <a:lnSpc>
                <a:spcPct val="100000"/>
              </a:lnSpc>
              <a:spcBef>
                <a:spcPts val="0"/>
              </a:spcBef>
              <a:spcAft>
                <a:spcPts val="0"/>
              </a:spcAft>
            </a:defPPr>
            <a:lvl1pPr marL="0" marR="0" lvl="0" indent="0" algn="l" defTabSz="457189" rtl="0" eaLnBrk="1" fontAlgn="auto" latinLnBrk="0" hangingPunct="1">
              <a:lnSpc>
                <a:spcPct val="100000"/>
              </a:lnSpc>
              <a:spcBef>
                <a:spcPct val="20000"/>
              </a:spcBef>
              <a:spcAft>
                <a:spcPts val="0"/>
              </a:spcAft>
              <a:buClrTx/>
              <a:buSzTx/>
              <a:buFont typeface="Arial"/>
              <a:buNone/>
              <a:tabLst/>
              <a:defRPr lang="en-US" sz="1600" b="0" i="0" u="none" strike="noStrike" cap="none" baseline="0">
                <a:solidFill>
                  <a:schemeClr val="tx1"/>
                </a:solidFill>
                <a:latin typeface="Gill Sans MT" panose="020B0502020104020203" pitchFamily="34" charset="0"/>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457189" rtl="0" eaLnBrk="1" fontAlgn="auto" latinLnBrk="0" hangingPunct="1">
              <a:lnSpc>
                <a:spcPct val="100000"/>
              </a:lnSpc>
              <a:spcBef>
                <a:spcPct val="20000"/>
              </a:spcBef>
              <a:spcAft>
                <a:spcPts val="0"/>
              </a:spcAft>
              <a:buClrTx/>
              <a:buSzTx/>
              <a:buFont typeface="Arial"/>
              <a:buNone/>
              <a:tabLst/>
              <a:defRPr/>
            </a:pPr>
            <a:r>
              <a:rPr lang="en-ZA" sz="1800" kern="0" dirty="0">
                <a:solidFill>
                  <a:srgbClr val="000000"/>
                </a:solidFill>
              </a:rPr>
              <a:t>CENORED, a regional electricity distributor in Namibia, issued an EOI and prequalification in May 2021 for energy from solar PV and BESS plants. This is enabled by the modified single buyer model (MSB) and SAEP support</a:t>
            </a:r>
            <a:endParaRPr kumimoji="0" lang="en-ZA" sz="1800" b="0" i="0" u="none" strike="noStrike" kern="0" cap="none" spc="0" normalizeH="0" baseline="0" noProof="0" dirty="0">
              <a:ln>
                <a:noFill/>
              </a:ln>
              <a:solidFill>
                <a:srgbClr val="000000"/>
              </a:solidFill>
              <a:effectLst/>
              <a:uLnTx/>
              <a:uFillTx/>
              <a:latin typeface="Gill Sans MT" panose="020B0502020104020203" pitchFamily="34" charset="0"/>
              <a:cs typeface="Arial"/>
              <a:sym typeface="Arial"/>
            </a:endParaRPr>
          </a:p>
        </p:txBody>
      </p:sp>
      <p:sp>
        <p:nvSpPr>
          <p:cNvPr id="20" name="Rectangle 19">
            <a:extLst>
              <a:ext uri="{FF2B5EF4-FFF2-40B4-BE49-F238E27FC236}">
                <a16:creationId xmlns:a16="http://schemas.microsoft.com/office/drawing/2014/main" id="{2B7949D6-C506-4E68-BC49-57F695C8544A}"/>
              </a:ext>
            </a:extLst>
          </p:cNvPr>
          <p:cNvSpPr/>
          <p:nvPr/>
        </p:nvSpPr>
        <p:spPr>
          <a:xfrm>
            <a:off x="529389" y="5530397"/>
            <a:ext cx="10860506" cy="1121863"/>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457189">
              <a:spcBef>
                <a:spcPct val="20000"/>
              </a:spcBef>
              <a:defRPr/>
            </a:pPr>
            <a:r>
              <a:rPr lang="en-ZA" sz="1867" b="1" kern="0" dirty="0">
                <a:solidFill>
                  <a:schemeClr val="bg1"/>
                </a:solidFill>
                <a:latin typeface="Gill Sans MT" panose="020B0502020104020203" pitchFamily="34" charset="0"/>
                <a:cs typeface="Arial"/>
                <a:sym typeface="Arial"/>
              </a:rPr>
              <a:t>Main use case is arbitrage. This is based on the support that SAEP provided to CENORED previously and their interest in reducing their bulk electricity costs in the face of tariff increases</a:t>
            </a:r>
          </a:p>
        </p:txBody>
      </p:sp>
      <p:grpSp>
        <p:nvGrpSpPr>
          <p:cNvPr id="24" name="Group 23">
            <a:extLst>
              <a:ext uri="{FF2B5EF4-FFF2-40B4-BE49-F238E27FC236}">
                <a16:creationId xmlns:a16="http://schemas.microsoft.com/office/drawing/2014/main" id="{DCA70056-0520-4E18-B105-F14BEC159ADE}"/>
              </a:ext>
            </a:extLst>
          </p:cNvPr>
          <p:cNvGrpSpPr/>
          <p:nvPr/>
        </p:nvGrpSpPr>
        <p:grpSpPr>
          <a:xfrm>
            <a:off x="7723476" y="1698815"/>
            <a:ext cx="2453352" cy="3745983"/>
            <a:chOff x="6985537" y="1229928"/>
            <a:chExt cx="2453352" cy="3745983"/>
          </a:xfrm>
        </p:grpSpPr>
        <p:sp>
          <p:nvSpPr>
            <p:cNvPr id="12" name="Rectangle 11">
              <a:extLst>
                <a:ext uri="{FF2B5EF4-FFF2-40B4-BE49-F238E27FC236}">
                  <a16:creationId xmlns:a16="http://schemas.microsoft.com/office/drawing/2014/main" id="{13B8CD96-5E38-4AFF-955A-03CDA6643FC9}"/>
                </a:ext>
              </a:extLst>
            </p:cNvPr>
            <p:cNvSpPr/>
            <p:nvPr/>
          </p:nvSpPr>
          <p:spPr>
            <a:xfrm>
              <a:off x="6985537" y="1229928"/>
              <a:ext cx="2453352" cy="3745983"/>
            </a:xfrm>
            <a:prstGeom prst="rect">
              <a:avLst/>
            </a:prstGeom>
            <a:solidFill>
              <a:srgbClr val="C2113B"/>
            </a:solidFill>
            <a:ln w="25400" cap="flat" cmpd="sng" algn="ctr">
              <a:solidFill>
                <a:srgbClr val="C2113A"/>
              </a:solidFill>
              <a:prstDash val="solid"/>
            </a:ln>
            <a:effectLst/>
          </p:spPr>
          <p:txBody>
            <a:bodyPr rtlCol="0" anchor="ctr"/>
            <a:lstStyle/>
            <a:p>
              <a:pPr marL="0" marR="0" lvl="0" indent="0" algn="ctr" defTabSz="1219170" eaLnBrk="1" fontAlgn="auto" latinLnBrk="0" hangingPunct="1">
                <a:lnSpc>
                  <a:spcPct val="100000"/>
                </a:lnSpc>
                <a:spcBef>
                  <a:spcPts val="0"/>
                </a:spcBef>
                <a:spcAft>
                  <a:spcPts val="0"/>
                </a:spcAft>
                <a:buClr>
                  <a:srgbClr val="000000"/>
                </a:buClr>
                <a:buSzTx/>
                <a:buFontTx/>
                <a:buNone/>
                <a:tabLst/>
                <a:defRPr/>
              </a:pPr>
              <a:endParaRPr kumimoji="0" lang="en-ZA" sz="1867" b="0" i="0" u="none" strike="noStrike" kern="0" cap="none" spc="0" normalizeH="0" baseline="0" noProof="0" dirty="0">
                <a:ln>
                  <a:noFill/>
                </a:ln>
                <a:solidFill>
                  <a:srgbClr val="666666"/>
                </a:solidFill>
                <a:effectLst/>
                <a:uLnTx/>
                <a:uFillTx/>
                <a:latin typeface="Arial"/>
                <a:ea typeface="+mn-ea"/>
                <a:cs typeface="+mn-cs"/>
                <a:sym typeface="Arial"/>
              </a:endParaRPr>
            </a:p>
          </p:txBody>
        </p:sp>
        <p:sp>
          <p:nvSpPr>
            <p:cNvPr id="21" name="Text Placeholder 6">
              <a:extLst>
                <a:ext uri="{FF2B5EF4-FFF2-40B4-BE49-F238E27FC236}">
                  <a16:creationId xmlns:a16="http://schemas.microsoft.com/office/drawing/2014/main" id="{972262F1-3156-429E-9690-F067B0B03724}"/>
                </a:ext>
              </a:extLst>
            </p:cNvPr>
            <p:cNvSpPr txBox="1">
              <a:spLocks/>
            </p:cNvSpPr>
            <p:nvPr/>
          </p:nvSpPr>
          <p:spPr>
            <a:xfrm>
              <a:off x="7193091" y="1536267"/>
              <a:ext cx="2038243" cy="2905411"/>
            </a:xfrm>
            <a:prstGeom prst="rect">
              <a:avLst/>
            </a:prstGeom>
            <a:noFill/>
          </p:spPr>
          <p:txBody>
            <a:bodyPr vert="horz" wrap="square" lIns="0" tIns="0" rIns="0" bIns="0" rtlCol="0">
              <a:spAutoFit/>
            </a:bodyPr>
            <a:lstStyle>
              <a:defPPr marR="0" lvl="0" algn="l" rtl="0">
                <a:lnSpc>
                  <a:spcPct val="100000"/>
                </a:lnSpc>
                <a:spcBef>
                  <a:spcPts val="0"/>
                </a:spcBef>
                <a:spcAft>
                  <a:spcPts val="0"/>
                </a:spcAft>
              </a:defPPr>
              <a:lvl1pPr marL="0" marR="0" lvl="0" indent="0" algn="l" defTabSz="342900" rtl="0" eaLnBrk="1" fontAlgn="auto" latinLnBrk="0" hangingPunct="1">
                <a:lnSpc>
                  <a:spcPct val="100000"/>
                </a:lnSpc>
                <a:spcBef>
                  <a:spcPct val="20000"/>
                </a:spcBef>
                <a:spcAft>
                  <a:spcPts val="0"/>
                </a:spcAft>
                <a:buClrTx/>
                <a:buSzTx/>
                <a:buFont typeface="Arial"/>
                <a:buNone/>
                <a:tabLst/>
                <a:defRPr lang="en-US" sz="1200" b="0" i="0" u="none" strike="noStrike" cap="none" baseline="0">
                  <a:solidFill>
                    <a:schemeClr val="tx1"/>
                  </a:solidFill>
                  <a:latin typeface="Gill Sans MT" panose="020B0502020104020203" pitchFamily="34" charset="0"/>
                  <a:ea typeface="Arial"/>
                  <a:cs typeface="Arial"/>
                  <a:sym typeface="Arial"/>
                </a:defRPr>
              </a:lvl1pPr>
              <a:lvl2pPr marR="0" lvl="1"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a:lstStyle>
            <a:p>
              <a:pPr defTabSz="457189"/>
              <a:r>
                <a:rPr lang="en-ZA" sz="1600" b="1" kern="0" dirty="0">
                  <a:solidFill>
                    <a:srgbClr val="FFFFFF"/>
                  </a:solidFill>
                </a:rPr>
                <a:t>Specifications:</a:t>
              </a:r>
            </a:p>
            <a:p>
              <a:pPr defTabSz="457189"/>
              <a:endParaRPr lang="en-ZA" sz="1600" b="1" kern="0" dirty="0">
                <a:solidFill>
                  <a:srgbClr val="FFFFFF"/>
                </a:solidFill>
              </a:endParaRPr>
            </a:p>
            <a:p>
              <a:pPr defTabSz="457189"/>
              <a:r>
                <a:rPr lang="en-ZA" sz="1600" kern="0" dirty="0">
                  <a:solidFill>
                    <a:srgbClr val="FFFFFF"/>
                  </a:solidFill>
                </a:rPr>
                <a:t>Solar PV: 10MWac</a:t>
              </a:r>
            </a:p>
            <a:p>
              <a:pPr defTabSz="457189"/>
              <a:endParaRPr lang="en-ZA" sz="1600" kern="0" dirty="0">
                <a:solidFill>
                  <a:srgbClr val="FFFFFF"/>
                </a:solidFill>
              </a:endParaRPr>
            </a:p>
            <a:p>
              <a:pPr defTabSz="457189"/>
              <a:r>
                <a:rPr lang="en-ZA" sz="1600" kern="0" dirty="0">
                  <a:solidFill>
                    <a:srgbClr val="FFFFFF"/>
                  </a:solidFill>
                </a:rPr>
                <a:t>BESS: 10MWh</a:t>
              </a:r>
            </a:p>
            <a:p>
              <a:pPr defTabSz="457189"/>
              <a:endParaRPr lang="en-ZA" sz="1600" kern="0" dirty="0">
                <a:solidFill>
                  <a:srgbClr val="FFFFFF"/>
                </a:solidFill>
              </a:endParaRPr>
            </a:p>
            <a:p>
              <a:pPr defTabSz="457189"/>
              <a:r>
                <a:rPr lang="en-ZA" sz="1600" kern="0" dirty="0">
                  <a:solidFill>
                    <a:srgbClr val="FFFFFF"/>
                  </a:solidFill>
                </a:rPr>
                <a:t>Chemistry: Unspecified</a:t>
              </a:r>
            </a:p>
            <a:p>
              <a:pPr defTabSz="457189"/>
              <a:endParaRPr lang="en-ZA" sz="1600" kern="0" dirty="0">
                <a:solidFill>
                  <a:srgbClr val="FFFFFF"/>
                </a:solidFill>
              </a:endParaRPr>
            </a:p>
            <a:p>
              <a:pPr defTabSz="457189"/>
              <a:r>
                <a:rPr lang="en-ZA" sz="1600" kern="0" dirty="0">
                  <a:solidFill>
                    <a:srgbClr val="FFFFFF"/>
                  </a:solidFill>
                </a:rPr>
                <a:t>IPP-owned and operated</a:t>
              </a:r>
            </a:p>
            <a:p>
              <a:pPr defTabSz="457189"/>
              <a:r>
                <a:rPr lang="en-ZA" sz="1600" kern="0" dirty="0">
                  <a:solidFill>
                    <a:srgbClr val="FFFFFF"/>
                  </a:solidFill>
                </a:rPr>
                <a:t>10 – 20 year PPA</a:t>
              </a:r>
            </a:p>
          </p:txBody>
        </p:sp>
      </p:grpSp>
      <p:pic>
        <p:nvPicPr>
          <p:cNvPr id="4" name="Picture 3">
            <a:extLst>
              <a:ext uri="{FF2B5EF4-FFF2-40B4-BE49-F238E27FC236}">
                <a16:creationId xmlns:a16="http://schemas.microsoft.com/office/drawing/2014/main" id="{17B825F1-851A-49FC-ABC1-6E79CB8C368F}"/>
              </a:ext>
            </a:extLst>
          </p:cNvPr>
          <p:cNvPicPr>
            <a:picLocks noChangeAspect="1"/>
          </p:cNvPicPr>
          <p:nvPr/>
        </p:nvPicPr>
        <p:blipFill>
          <a:blip r:embed="rId2"/>
          <a:stretch>
            <a:fillRect/>
          </a:stretch>
        </p:blipFill>
        <p:spPr>
          <a:xfrm>
            <a:off x="1610187" y="1417736"/>
            <a:ext cx="4530380" cy="4362915"/>
          </a:xfrm>
          <a:prstGeom prst="rect">
            <a:avLst/>
          </a:prstGeom>
        </p:spPr>
      </p:pic>
    </p:spTree>
    <p:extLst>
      <p:ext uri="{BB962C8B-B14F-4D97-AF65-F5344CB8AC3E}">
        <p14:creationId xmlns:p14="http://schemas.microsoft.com/office/powerpoint/2010/main" val="679087537"/>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FB73FB7-6EBE-42B1-914E-0FB83123E969}"/>
              </a:ext>
            </a:extLst>
          </p:cNvPr>
          <p:cNvSpPr>
            <a:spLocks noGrp="1"/>
          </p:cNvSpPr>
          <p:nvPr>
            <p:ph type="title"/>
          </p:nvPr>
        </p:nvSpPr>
        <p:spPr/>
        <p:txBody>
          <a:bodyPr>
            <a:normAutofit fontScale="90000"/>
          </a:bodyPr>
          <a:lstStyle/>
          <a:p>
            <a:r>
              <a:rPr lang="en-ZA" dirty="0"/>
              <a:t>NAMIBIA: CENORED ISSUES EOI FOR PV PLUS BESS</a:t>
            </a:r>
            <a:r>
              <a:rPr lang="en-ZA" cap="none" dirty="0"/>
              <a:t> WITHIN SHARED JURISDICTION (2/2)</a:t>
            </a:r>
            <a:endParaRPr lang="en-ZA" dirty="0"/>
          </a:p>
        </p:txBody>
      </p:sp>
      <p:sp>
        <p:nvSpPr>
          <p:cNvPr id="13" name="Text Placeholder 6">
            <a:extLst>
              <a:ext uri="{FF2B5EF4-FFF2-40B4-BE49-F238E27FC236}">
                <a16:creationId xmlns:a16="http://schemas.microsoft.com/office/drawing/2014/main" id="{08E6C27B-FAEA-4E2F-9CD9-5A185D90B37A}"/>
              </a:ext>
            </a:extLst>
          </p:cNvPr>
          <p:cNvSpPr txBox="1">
            <a:spLocks/>
          </p:cNvSpPr>
          <p:nvPr/>
        </p:nvSpPr>
        <p:spPr>
          <a:xfrm>
            <a:off x="731431" y="854103"/>
            <a:ext cx="11129032" cy="553998"/>
          </a:xfrm>
          <a:prstGeom prst="rect">
            <a:avLst/>
          </a:prstGeom>
          <a:noFill/>
        </p:spPr>
        <p:txBody>
          <a:bodyPr vert="horz" wrap="square" lIns="0" tIns="0" rIns="0" bIns="0" rtlCol="0">
            <a:spAutoFit/>
          </a:bodyPr>
          <a:lstStyle>
            <a:defPPr marR="0" lvl="0" algn="l" rtl="0">
              <a:lnSpc>
                <a:spcPct val="100000"/>
              </a:lnSpc>
              <a:spcBef>
                <a:spcPts val="0"/>
              </a:spcBef>
              <a:spcAft>
                <a:spcPts val="0"/>
              </a:spcAft>
            </a:defPPr>
            <a:lvl1pPr marL="0" marR="0" lvl="0" indent="0" algn="l" defTabSz="457189" rtl="0" eaLnBrk="1" fontAlgn="auto" latinLnBrk="0" hangingPunct="1">
              <a:lnSpc>
                <a:spcPct val="100000"/>
              </a:lnSpc>
              <a:spcBef>
                <a:spcPct val="20000"/>
              </a:spcBef>
              <a:spcAft>
                <a:spcPts val="0"/>
              </a:spcAft>
              <a:buClrTx/>
              <a:buSzTx/>
              <a:buFont typeface="Arial"/>
              <a:buNone/>
              <a:tabLst/>
              <a:defRPr lang="en-US" sz="1600" b="0" i="0" u="none" strike="noStrike" cap="none" baseline="0">
                <a:solidFill>
                  <a:schemeClr val="tx1"/>
                </a:solidFill>
                <a:latin typeface="Gill Sans MT" panose="020B0502020104020203" pitchFamily="34" charset="0"/>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lvl="0"/>
            <a:r>
              <a:rPr lang="en-ZA" sz="1800" kern="0" dirty="0">
                <a:solidFill>
                  <a:srgbClr val="000000"/>
                </a:solidFill>
              </a:rPr>
              <a:t>CENORED, is also preparing to issue an EOI and prequalification for energy from solar PV and BESS plants for a shared </a:t>
            </a:r>
            <a:r>
              <a:rPr lang="en-ZA" sz="1800" kern="0">
                <a:solidFill>
                  <a:srgbClr val="000000"/>
                </a:solidFill>
              </a:rPr>
              <a:t>service area. </a:t>
            </a:r>
            <a:r>
              <a:rPr lang="en-ZA" sz="1800" kern="0" dirty="0">
                <a:solidFill>
                  <a:srgbClr val="000000"/>
                </a:solidFill>
              </a:rPr>
              <a:t>This is enabled by the modified single buyer model (MSB) and SAEP support</a:t>
            </a:r>
            <a:endParaRPr kumimoji="0" lang="en-ZA" sz="1800" b="0" i="0" u="none" strike="noStrike" kern="0" cap="none" spc="0" normalizeH="0" baseline="0" noProof="0" dirty="0">
              <a:ln>
                <a:noFill/>
              </a:ln>
              <a:solidFill>
                <a:srgbClr val="000000"/>
              </a:solidFill>
              <a:effectLst/>
              <a:uLnTx/>
              <a:uFillTx/>
              <a:latin typeface="Gill Sans MT" panose="020B0502020104020203" pitchFamily="34" charset="0"/>
              <a:cs typeface="Arial"/>
              <a:sym typeface="Arial"/>
            </a:endParaRPr>
          </a:p>
        </p:txBody>
      </p:sp>
      <p:sp>
        <p:nvSpPr>
          <p:cNvPr id="20" name="Rectangle 19">
            <a:extLst>
              <a:ext uri="{FF2B5EF4-FFF2-40B4-BE49-F238E27FC236}">
                <a16:creationId xmlns:a16="http://schemas.microsoft.com/office/drawing/2014/main" id="{2B7949D6-C506-4E68-BC49-57F695C8544A}"/>
              </a:ext>
            </a:extLst>
          </p:cNvPr>
          <p:cNvSpPr/>
          <p:nvPr/>
        </p:nvSpPr>
        <p:spPr>
          <a:xfrm>
            <a:off x="529389" y="5450387"/>
            <a:ext cx="10860506" cy="1327403"/>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457189">
              <a:spcBef>
                <a:spcPct val="20000"/>
              </a:spcBef>
              <a:defRPr/>
            </a:pPr>
            <a:r>
              <a:rPr lang="en-ZA" sz="1867" b="1" kern="0" dirty="0">
                <a:solidFill>
                  <a:schemeClr val="bg1"/>
                </a:solidFill>
                <a:latin typeface="Gill Sans MT" panose="020B0502020104020203" pitchFamily="34" charset="0"/>
                <a:cs typeface="Arial"/>
                <a:sym typeface="Arial"/>
              </a:rPr>
              <a:t>Main use case is arbitrage. This is based on the support that SAEP provided to CENORED previously and their interest in reducing their bulk electricity costs in the face of tariff increases</a:t>
            </a:r>
          </a:p>
        </p:txBody>
      </p:sp>
      <p:grpSp>
        <p:nvGrpSpPr>
          <p:cNvPr id="24" name="Group 23">
            <a:extLst>
              <a:ext uri="{FF2B5EF4-FFF2-40B4-BE49-F238E27FC236}">
                <a16:creationId xmlns:a16="http://schemas.microsoft.com/office/drawing/2014/main" id="{DCA70056-0520-4E18-B105-F14BEC159ADE}"/>
              </a:ext>
            </a:extLst>
          </p:cNvPr>
          <p:cNvGrpSpPr/>
          <p:nvPr/>
        </p:nvGrpSpPr>
        <p:grpSpPr>
          <a:xfrm>
            <a:off x="7723476" y="1698815"/>
            <a:ext cx="2453352" cy="3745983"/>
            <a:chOff x="6985537" y="1229928"/>
            <a:chExt cx="2453352" cy="3745983"/>
          </a:xfrm>
        </p:grpSpPr>
        <p:sp>
          <p:nvSpPr>
            <p:cNvPr id="12" name="Rectangle 11">
              <a:extLst>
                <a:ext uri="{FF2B5EF4-FFF2-40B4-BE49-F238E27FC236}">
                  <a16:creationId xmlns:a16="http://schemas.microsoft.com/office/drawing/2014/main" id="{13B8CD96-5E38-4AFF-955A-03CDA6643FC9}"/>
                </a:ext>
              </a:extLst>
            </p:cNvPr>
            <p:cNvSpPr/>
            <p:nvPr/>
          </p:nvSpPr>
          <p:spPr>
            <a:xfrm>
              <a:off x="6985537" y="1229928"/>
              <a:ext cx="2453352" cy="3745983"/>
            </a:xfrm>
            <a:prstGeom prst="rect">
              <a:avLst/>
            </a:prstGeom>
            <a:solidFill>
              <a:srgbClr val="C2113B"/>
            </a:solidFill>
            <a:ln w="25400" cap="flat" cmpd="sng" algn="ctr">
              <a:solidFill>
                <a:srgbClr val="C2113A"/>
              </a:solidFill>
              <a:prstDash val="solid"/>
            </a:ln>
            <a:effectLst/>
          </p:spPr>
          <p:txBody>
            <a:bodyPr rtlCol="0" anchor="ctr"/>
            <a:lstStyle/>
            <a:p>
              <a:pPr marL="0" marR="0" lvl="0" indent="0" algn="ctr" defTabSz="1219170" eaLnBrk="1" fontAlgn="auto" latinLnBrk="0" hangingPunct="1">
                <a:lnSpc>
                  <a:spcPct val="100000"/>
                </a:lnSpc>
                <a:spcBef>
                  <a:spcPts val="0"/>
                </a:spcBef>
                <a:spcAft>
                  <a:spcPts val="0"/>
                </a:spcAft>
                <a:buClr>
                  <a:srgbClr val="000000"/>
                </a:buClr>
                <a:buSzTx/>
                <a:buFontTx/>
                <a:buNone/>
                <a:tabLst/>
                <a:defRPr/>
              </a:pPr>
              <a:endParaRPr kumimoji="0" lang="en-ZA" sz="1867" b="0" i="0" u="none" strike="noStrike" kern="0" cap="none" spc="0" normalizeH="0" baseline="0" noProof="0" dirty="0">
                <a:ln>
                  <a:noFill/>
                </a:ln>
                <a:solidFill>
                  <a:srgbClr val="666666"/>
                </a:solidFill>
                <a:effectLst/>
                <a:uLnTx/>
                <a:uFillTx/>
                <a:latin typeface="Arial"/>
                <a:ea typeface="+mn-ea"/>
                <a:cs typeface="+mn-cs"/>
                <a:sym typeface="Arial"/>
              </a:endParaRPr>
            </a:p>
          </p:txBody>
        </p:sp>
        <p:sp>
          <p:nvSpPr>
            <p:cNvPr id="21" name="Text Placeholder 6">
              <a:extLst>
                <a:ext uri="{FF2B5EF4-FFF2-40B4-BE49-F238E27FC236}">
                  <a16:creationId xmlns:a16="http://schemas.microsoft.com/office/drawing/2014/main" id="{972262F1-3156-429E-9690-F067B0B03724}"/>
                </a:ext>
              </a:extLst>
            </p:cNvPr>
            <p:cNvSpPr txBox="1">
              <a:spLocks/>
            </p:cNvSpPr>
            <p:nvPr/>
          </p:nvSpPr>
          <p:spPr>
            <a:xfrm>
              <a:off x="7193091" y="1536267"/>
              <a:ext cx="2038243" cy="2412968"/>
            </a:xfrm>
            <a:prstGeom prst="rect">
              <a:avLst/>
            </a:prstGeom>
            <a:noFill/>
          </p:spPr>
          <p:txBody>
            <a:bodyPr vert="horz" wrap="square" lIns="0" tIns="0" rIns="0" bIns="0" rtlCol="0">
              <a:spAutoFit/>
            </a:bodyPr>
            <a:lstStyle>
              <a:defPPr marR="0" lvl="0" algn="l" rtl="0">
                <a:lnSpc>
                  <a:spcPct val="100000"/>
                </a:lnSpc>
                <a:spcBef>
                  <a:spcPts val="0"/>
                </a:spcBef>
                <a:spcAft>
                  <a:spcPts val="0"/>
                </a:spcAft>
              </a:defPPr>
              <a:lvl1pPr marL="0" marR="0" lvl="0" indent="0" algn="l" defTabSz="342900" rtl="0" eaLnBrk="1" fontAlgn="auto" latinLnBrk="0" hangingPunct="1">
                <a:lnSpc>
                  <a:spcPct val="100000"/>
                </a:lnSpc>
                <a:spcBef>
                  <a:spcPct val="20000"/>
                </a:spcBef>
                <a:spcAft>
                  <a:spcPts val="0"/>
                </a:spcAft>
                <a:buClrTx/>
                <a:buSzTx/>
                <a:buFont typeface="Arial"/>
                <a:buNone/>
                <a:tabLst/>
                <a:defRPr lang="en-US" sz="1200" b="0" i="0" u="none" strike="noStrike" cap="none" baseline="0">
                  <a:solidFill>
                    <a:schemeClr val="tx1"/>
                  </a:solidFill>
                  <a:latin typeface="Gill Sans MT" panose="020B0502020104020203" pitchFamily="34" charset="0"/>
                  <a:ea typeface="Arial"/>
                  <a:cs typeface="Arial"/>
                  <a:sym typeface="Arial"/>
                </a:defRPr>
              </a:lvl1pPr>
              <a:lvl2pPr marR="0" lvl="1"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a:lstStyle>
            <a:p>
              <a:pPr defTabSz="457189"/>
              <a:r>
                <a:rPr lang="en-ZA" sz="1600" b="1" kern="0" dirty="0">
                  <a:solidFill>
                    <a:srgbClr val="FFFFFF"/>
                  </a:solidFill>
                </a:rPr>
                <a:t>Specifications:</a:t>
              </a:r>
            </a:p>
            <a:p>
              <a:pPr defTabSz="457189"/>
              <a:endParaRPr lang="en-ZA" sz="1600" b="1" kern="0" dirty="0">
                <a:solidFill>
                  <a:srgbClr val="FFFFFF"/>
                </a:solidFill>
              </a:endParaRPr>
            </a:p>
            <a:p>
              <a:pPr defTabSz="457189"/>
              <a:r>
                <a:rPr lang="en-ZA" sz="1600" kern="0" dirty="0">
                  <a:solidFill>
                    <a:srgbClr val="FFFFFF"/>
                  </a:solidFill>
                </a:rPr>
                <a:t>Under development</a:t>
              </a:r>
            </a:p>
            <a:p>
              <a:pPr defTabSz="457189"/>
              <a:endParaRPr lang="en-ZA" sz="1600" kern="0" dirty="0">
                <a:solidFill>
                  <a:srgbClr val="FFFFFF"/>
                </a:solidFill>
              </a:endParaRPr>
            </a:p>
            <a:p>
              <a:pPr defTabSz="457189"/>
              <a:r>
                <a:rPr lang="en-ZA" sz="1600" kern="0" dirty="0">
                  <a:solidFill>
                    <a:srgbClr val="FFFFFF"/>
                  </a:solidFill>
                </a:rPr>
                <a:t>It is anticipated that the EOI will have specifications similar to the one that they released in May 2021</a:t>
              </a:r>
            </a:p>
          </p:txBody>
        </p:sp>
      </p:grpSp>
      <p:pic>
        <p:nvPicPr>
          <p:cNvPr id="4" name="Picture 3">
            <a:extLst>
              <a:ext uri="{FF2B5EF4-FFF2-40B4-BE49-F238E27FC236}">
                <a16:creationId xmlns:a16="http://schemas.microsoft.com/office/drawing/2014/main" id="{17B825F1-851A-49FC-ABC1-6E79CB8C368F}"/>
              </a:ext>
            </a:extLst>
          </p:cNvPr>
          <p:cNvPicPr>
            <a:picLocks noChangeAspect="1"/>
          </p:cNvPicPr>
          <p:nvPr/>
        </p:nvPicPr>
        <p:blipFill>
          <a:blip r:embed="rId2"/>
          <a:stretch>
            <a:fillRect/>
          </a:stretch>
        </p:blipFill>
        <p:spPr>
          <a:xfrm>
            <a:off x="1610187" y="1417736"/>
            <a:ext cx="4530380" cy="4362915"/>
          </a:xfrm>
          <a:prstGeom prst="rect">
            <a:avLst/>
          </a:prstGeom>
        </p:spPr>
      </p:pic>
    </p:spTree>
    <p:extLst>
      <p:ext uri="{BB962C8B-B14F-4D97-AF65-F5344CB8AC3E}">
        <p14:creationId xmlns:p14="http://schemas.microsoft.com/office/powerpoint/2010/main" val="2009083268"/>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FB73FB7-6EBE-42B1-914E-0FB83123E969}"/>
              </a:ext>
            </a:extLst>
          </p:cNvPr>
          <p:cNvSpPr>
            <a:spLocks noGrp="1"/>
          </p:cNvSpPr>
          <p:nvPr>
            <p:ph type="title"/>
          </p:nvPr>
        </p:nvSpPr>
        <p:spPr/>
        <p:txBody>
          <a:bodyPr>
            <a:normAutofit/>
          </a:bodyPr>
          <a:lstStyle/>
          <a:p>
            <a:r>
              <a:rPr lang="en-ZA" dirty="0"/>
              <a:t>NAMIBIA: NAMPOWER ISSUED AN EPC TENDER FOR A BESS</a:t>
            </a:r>
          </a:p>
        </p:txBody>
      </p:sp>
      <p:sp>
        <p:nvSpPr>
          <p:cNvPr id="13" name="Text Placeholder 6">
            <a:extLst>
              <a:ext uri="{FF2B5EF4-FFF2-40B4-BE49-F238E27FC236}">
                <a16:creationId xmlns:a16="http://schemas.microsoft.com/office/drawing/2014/main" id="{08E6C27B-FAEA-4E2F-9CD9-5A185D90B37A}"/>
              </a:ext>
            </a:extLst>
          </p:cNvPr>
          <p:cNvSpPr txBox="1">
            <a:spLocks/>
          </p:cNvSpPr>
          <p:nvPr/>
        </p:nvSpPr>
        <p:spPr>
          <a:xfrm>
            <a:off x="731431" y="854103"/>
            <a:ext cx="11129032" cy="553998"/>
          </a:xfrm>
          <a:prstGeom prst="rect">
            <a:avLst/>
          </a:prstGeom>
          <a:noFill/>
        </p:spPr>
        <p:txBody>
          <a:bodyPr vert="horz" wrap="square" lIns="0" tIns="0" rIns="0" bIns="0" rtlCol="0">
            <a:spAutoFit/>
          </a:bodyPr>
          <a:lstStyle>
            <a:defPPr marR="0" lvl="0" algn="l" rtl="0">
              <a:lnSpc>
                <a:spcPct val="100000"/>
              </a:lnSpc>
              <a:spcBef>
                <a:spcPts val="0"/>
              </a:spcBef>
              <a:spcAft>
                <a:spcPts val="0"/>
              </a:spcAft>
            </a:defPPr>
            <a:lvl1pPr marL="0" marR="0" lvl="0" indent="0" algn="l" defTabSz="457189" rtl="0" eaLnBrk="1" fontAlgn="auto" latinLnBrk="0" hangingPunct="1">
              <a:lnSpc>
                <a:spcPct val="100000"/>
              </a:lnSpc>
              <a:spcBef>
                <a:spcPct val="20000"/>
              </a:spcBef>
              <a:spcAft>
                <a:spcPts val="0"/>
              </a:spcAft>
              <a:buClrTx/>
              <a:buSzTx/>
              <a:buFont typeface="Arial"/>
              <a:buNone/>
              <a:tabLst/>
              <a:defRPr lang="en-US" sz="1600" b="0" i="0" u="none" strike="noStrike" cap="none" baseline="0">
                <a:solidFill>
                  <a:schemeClr val="tx1"/>
                </a:solidFill>
                <a:latin typeface="Gill Sans MT" panose="020B0502020104020203" pitchFamily="34" charset="0"/>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lvl="0"/>
            <a:r>
              <a:rPr lang="en-ZA" sz="1800" kern="0" dirty="0">
                <a:solidFill>
                  <a:srgbClr val="000000"/>
                </a:solidFill>
              </a:rPr>
              <a:t>NAMPOWER issued a tender during quarter three of the 2021 calendar year for a BESS to be retrofitted to the </a:t>
            </a:r>
            <a:r>
              <a:rPr lang="en-ZA" sz="1800" kern="0" dirty="0" err="1">
                <a:solidFill>
                  <a:srgbClr val="000000"/>
                </a:solidFill>
              </a:rPr>
              <a:t>Omburu</a:t>
            </a:r>
            <a:r>
              <a:rPr lang="en-ZA" sz="1800" kern="0" dirty="0">
                <a:solidFill>
                  <a:srgbClr val="000000"/>
                </a:solidFill>
              </a:rPr>
              <a:t> solar PV plant</a:t>
            </a:r>
            <a:endParaRPr kumimoji="0" lang="en-ZA" sz="1800" b="0" i="0" u="none" strike="noStrike" kern="0" cap="none" spc="0" normalizeH="0" baseline="0" noProof="0" dirty="0">
              <a:ln>
                <a:noFill/>
              </a:ln>
              <a:solidFill>
                <a:srgbClr val="000000"/>
              </a:solidFill>
              <a:effectLst/>
              <a:uLnTx/>
              <a:uFillTx/>
              <a:latin typeface="Gill Sans MT" panose="020B0502020104020203" pitchFamily="34" charset="0"/>
              <a:cs typeface="Arial"/>
              <a:sym typeface="Arial"/>
            </a:endParaRPr>
          </a:p>
        </p:txBody>
      </p:sp>
      <p:sp>
        <p:nvSpPr>
          <p:cNvPr id="20" name="Rectangle 19">
            <a:extLst>
              <a:ext uri="{FF2B5EF4-FFF2-40B4-BE49-F238E27FC236}">
                <a16:creationId xmlns:a16="http://schemas.microsoft.com/office/drawing/2014/main" id="{2B7949D6-C506-4E68-BC49-57F695C8544A}"/>
              </a:ext>
            </a:extLst>
          </p:cNvPr>
          <p:cNvSpPr/>
          <p:nvPr/>
        </p:nvSpPr>
        <p:spPr>
          <a:xfrm>
            <a:off x="529389" y="5633267"/>
            <a:ext cx="10860506" cy="1018993"/>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457189">
              <a:spcBef>
                <a:spcPct val="20000"/>
              </a:spcBef>
              <a:defRPr/>
            </a:pPr>
            <a:r>
              <a:rPr lang="en-ZA" sz="1867" b="1" kern="0" dirty="0">
                <a:solidFill>
                  <a:schemeClr val="bg1"/>
                </a:solidFill>
                <a:latin typeface="Gill Sans MT" panose="020B0502020104020203" pitchFamily="34" charset="0"/>
                <a:cs typeface="Arial"/>
                <a:sym typeface="Arial"/>
              </a:rPr>
              <a:t>Main intention is to minimize grid impact and to extend plant availability (especially in support of peak demand)</a:t>
            </a:r>
          </a:p>
        </p:txBody>
      </p:sp>
      <p:grpSp>
        <p:nvGrpSpPr>
          <p:cNvPr id="24" name="Group 23">
            <a:extLst>
              <a:ext uri="{FF2B5EF4-FFF2-40B4-BE49-F238E27FC236}">
                <a16:creationId xmlns:a16="http://schemas.microsoft.com/office/drawing/2014/main" id="{DCA70056-0520-4E18-B105-F14BEC159ADE}"/>
              </a:ext>
            </a:extLst>
          </p:cNvPr>
          <p:cNvGrpSpPr/>
          <p:nvPr/>
        </p:nvGrpSpPr>
        <p:grpSpPr>
          <a:xfrm>
            <a:off x="7723476" y="1698815"/>
            <a:ext cx="2453352" cy="3745983"/>
            <a:chOff x="6985537" y="1229928"/>
            <a:chExt cx="2453352" cy="3745983"/>
          </a:xfrm>
        </p:grpSpPr>
        <p:sp>
          <p:nvSpPr>
            <p:cNvPr id="12" name="Rectangle 11">
              <a:extLst>
                <a:ext uri="{FF2B5EF4-FFF2-40B4-BE49-F238E27FC236}">
                  <a16:creationId xmlns:a16="http://schemas.microsoft.com/office/drawing/2014/main" id="{13B8CD96-5E38-4AFF-955A-03CDA6643FC9}"/>
                </a:ext>
              </a:extLst>
            </p:cNvPr>
            <p:cNvSpPr/>
            <p:nvPr/>
          </p:nvSpPr>
          <p:spPr>
            <a:xfrm>
              <a:off x="6985537" y="1229928"/>
              <a:ext cx="2453352" cy="3745983"/>
            </a:xfrm>
            <a:prstGeom prst="rect">
              <a:avLst/>
            </a:prstGeom>
            <a:solidFill>
              <a:srgbClr val="C2113B"/>
            </a:solidFill>
            <a:ln w="25400" cap="flat" cmpd="sng" algn="ctr">
              <a:solidFill>
                <a:srgbClr val="C2113A"/>
              </a:solidFill>
              <a:prstDash val="solid"/>
            </a:ln>
            <a:effectLst/>
          </p:spPr>
          <p:txBody>
            <a:bodyPr rtlCol="0" anchor="ctr"/>
            <a:lstStyle/>
            <a:p>
              <a:pPr marL="0" marR="0" lvl="0" indent="0" algn="ctr" defTabSz="1219170" eaLnBrk="1" fontAlgn="auto" latinLnBrk="0" hangingPunct="1">
                <a:lnSpc>
                  <a:spcPct val="100000"/>
                </a:lnSpc>
                <a:spcBef>
                  <a:spcPts val="0"/>
                </a:spcBef>
                <a:spcAft>
                  <a:spcPts val="0"/>
                </a:spcAft>
                <a:buClr>
                  <a:srgbClr val="000000"/>
                </a:buClr>
                <a:buSzTx/>
                <a:buFontTx/>
                <a:buNone/>
                <a:tabLst/>
                <a:defRPr/>
              </a:pPr>
              <a:endParaRPr kumimoji="0" lang="en-ZA" sz="1867" b="0" i="0" u="none" strike="noStrike" kern="0" cap="none" spc="0" normalizeH="0" baseline="0" noProof="0" dirty="0">
                <a:ln>
                  <a:noFill/>
                </a:ln>
                <a:solidFill>
                  <a:srgbClr val="666666"/>
                </a:solidFill>
                <a:effectLst/>
                <a:uLnTx/>
                <a:uFillTx/>
                <a:latin typeface="Arial"/>
                <a:ea typeface="+mn-ea"/>
                <a:cs typeface="+mn-cs"/>
                <a:sym typeface="Arial"/>
              </a:endParaRPr>
            </a:p>
          </p:txBody>
        </p:sp>
        <p:sp>
          <p:nvSpPr>
            <p:cNvPr id="21" name="Text Placeholder 6">
              <a:extLst>
                <a:ext uri="{FF2B5EF4-FFF2-40B4-BE49-F238E27FC236}">
                  <a16:creationId xmlns:a16="http://schemas.microsoft.com/office/drawing/2014/main" id="{972262F1-3156-429E-9690-F067B0B03724}"/>
                </a:ext>
              </a:extLst>
            </p:cNvPr>
            <p:cNvSpPr txBox="1">
              <a:spLocks/>
            </p:cNvSpPr>
            <p:nvPr/>
          </p:nvSpPr>
          <p:spPr>
            <a:xfrm>
              <a:off x="7193091" y="1536267"/>
              <a:ext cx="2038243" cy="3151632"/>
            </a:xfrm>
            <a:prstGeom prst="rect">
              <a:avLst/>
            </a:prstGeom>
            <a:noFill/>
          </p:spPr>
          <p:txBody>
            <a:bodyPr vert="horz" wrap="square" lIns="0" tIns="0" rIns="0" bIns="0" rtlCol="0">
              <a:spAutoFit/>
            </a:bodyPr>
            <a:lstStyle>
              <a:defPPr marR="0" lvl="0" algn="l" rtl="0">
                <a:lnSpc>
                  <a:spcPct val="100000"/>
                </a:lnSpc>
                <a:spcBef>
                  <a:spcPts val="0"/>
                </a:spcBef>
                <a:spcAft>
                  <a:spcPts val="0"/>
                </a:spcAft>
              </a:defPPr>
              <a:lvl1pPr marL="0" marR="0" lvl="0" indent="0" algn="l" defTabSz="342900" rtl="0" eaLnBrk="1" fontAlgn="auto" latinLnBrk="0" hangingPunct="1">
                <a:lnSpc>
                  <a:spcPct val="100000"/>
                </a:lnSpc>
                <a:spcBef>
                  <a:spcPct val="20000"/>
                </a:spcBef>
                <a:spcAft>
                  <a:spcPts val="0"/>
                </a:spcAft>
                <a:buClrTx/>
                <a:buSzTx/>
                <a:buFont typeface="Arial"/>
                <a:buNone/>
                <a:tabLst/>
                <a:defRPr lang="en-US" sz="1200" b="0" i="0" u="none" strike="noStrike" cap="none" baseline="0">
                  <a:solidFill>
                    <a:schemeClr val="tx1"/>
                  </a:solidFill>
                  <a:latin typeface="Gill Sans MT" panose="020B0502020104020203" pitchFamily="34" charset="0"/>
                  <a:ea typeface="Arial"/>
                  <a:cs typeface="Arial"/>
                  <a:sym typeface="Arial"/>
                </a:defRPr>
              </a:lvl1pPr>
              <a:lvl2pPr marR="0" lvl="1"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a:lstStyle>
            <a:p>
              <a:pPr defTabSz="457189"/>
              <a:r>
                <a:rPr lang="en-ZA" sz="1600" b="1" kern="0" dirty="0">
                  <a:solidFill>
                    <a:srgbClr val="FFFFFF"/>
                  </a:solidFill>
                </a:rPr>
                <a:t>Specifications:</a:t>
              </a:r>
            </a:p>
            <a:p>
              <a:pPr defTabSz="457189"/>
              <a:endParaRPr lang="en-ZA" sz="1600" b="1" kern="0" dirty="0">
                <a:solidFill>
                  <a:srgbClr val="FFFFFF"/>
                </a:solidFill>
              </a:endParaRPr>
            </a:p>
            <a:p>
              <a:pPr defTabSz="457189"/>
              <a:r>
                <a:rPr lang="en-ZA" sz="1600" kern="0" dirty="0">
                  <a:solidFill>
                    <a:srgbClr val="FFFFFF"/>
                  </a:solidFill>
                </a:rPr>
                <a:t>Solar PV: 20MW</a:t>
              </a:r>
            </a:p>
            <a:p>
              <a:pPr defTabSz="457189"/>
              <a:r>
                <a:rPr lang="en-ZA" sz="1600" kern="0" dirty="0">
                  <a:solidFill>
                    <a:srgbClr val="FFFFFF"/>
                  </a:solidFill>
                </a:rPr>
                <a:t>BESS: Unknown</a:t>
              </a:r>
            </a:p>
            <a:p>
              <a:pPr defTabSz="457189"/>
              <a:endParaRPr lang="en-ZA" sz="1600" kern="0" dirty="0">
                <a:solidFill>
                  <a:srgbClr val="FFFFFF"/>
                </a:solidFill>
              </a:endParaRPr>
            </a:p>
            <a:p>
              <a:pPr defTabSz="457189"/>
              <a:r>
                <a:rPr lang="en-ZA" sz="1600" kern="0" dirty="0">
                  <a:solidFill>
                    <a:srgbClr val="FFFFFF"/>
                  </a:solidFill>
                </a:rPr>
                <a:t>BESS: Capacity unspecified</a:t>
              </a:r>
            </a:p>
            <a:p>
              <a:pPr defTabSz="457189"/>
              <a:endParaRPr lang="en-ZA" sz="1600" kern="0" dirty="0">
                <a:solidFill>
                  <a:srgbClr val="FFFFFF"/>
                </a:solidFill>
              </a:endParaRPr>
            </a:p>
            <a:p>
              <a:pPr defTabSz="457189"/>
              <a:r>
                <a:rPr lang="en-ZA" sz="1600" kern="0" dirty="0">
                  <a:solidFill>
                    <a:srgbClr val="FFFFFF"/>
                  </a:solidFill>
                </a:rPr>
                <a:t>Chemistry: Unspecified</a:t>
              </a:r>
            </a:p>
            <a:p>
              <a:pPr defTabSz="457189"/>
              <a:endParaRPr lang="en-ZA" sz="1600" kern="0" dirty="0">
                <a:solidFill>
                  <a:srgbClr val="FFFFFF"/>
                </a:solidFill>
              </a:endParaRPr>
            </a:p>
            <a:p>
              <a:pPr defTabSz="457189"/>
              <a:r>
                <a:rPr lang="en-ZA" sz="1600" kern="0" dirty="0">
                  <a:solidFill>
                    <a:srgbClr val="FFFFFF"/>
                  </a:solidFill>
                </a:rPr>
                <a:t>Utility-owned</a:t>
              </a:r>
            </a:p>
          </p:txBody>
        </p:sp>
      </p:grpSp>
      <p:pic>
        <p:nvPicPr>
          <p:cNvPr id="4" name="Picture 3">
            <a:extLst>
              <a:ext uri="{FF2B5EF4-FFF2-40B4-BE49-F238E27FC236}">
                <a16:creationId xmlns:a16="http://schemas.microsoft.com/office/drawing/2014/main" id="{17B825F1-851A-49FC-ABC1-6E79CB8C368F}"/>
              </a:ext>
            </a:extLst>
          </p:cNvPr>
          <p:cNvPicPr>
            <a:picLocks noChangeAspect="1"/>
          </p:cNvPicPr>
          <p:nvPr/>
        </p:nvPicPr>
        <p:blipFill>
          <a:blip r:embed="rId2"/>
          <a:stretch>
            <a:fillRect/>
          </a:stretch>
        </p:blipFill>
        <p:spPr>
          <a:xfrm>
            <a:off x="1610187" y="1417736"/>
            <a:ext cx="4530380" cy="4362915"/>
          </a:xfrm>
          <a:prstGeom prst="rect">
            <a:avLst/>
          </a:prstGeom>
        </p:spPr>
      </p:pic>
    </p:spTree>
    <p:extLst>
      <p:ext uri="{BB962C8B-B14F-4D97-AF65-F5344CB8AC3E}">
        <p14:creationId xmlns:p14="http://schemas.microsoft.com/office/powerpoint/2010/main" val="182157682"/>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FB73FB7-6EBE-42B1-914E-0FB83123E969}"/>
              </a:ext>
            </a:extLst>
          </p:cNvPr>
          <p:cNvSpPr>
            <a:spLocks noGrp="1"/>
          </p:cNvSpPr>
          <p:nvPr>
            <p:ph type="title"/>
          </p:nvPr>
        </p:nvSpPr>
        <p:spPr/>
        <p:txBody>
          <a:bodyPr>
            <a:normAutofit fontScale="90000"/>
          </a:bodyPr>
          <a:lstStyle/>
          <a:p>
            <a:r>
              <a:rPr lang="en-ZA" dirty="0"/>
              <a:t>ZAMBIA: TWO </a:t>
            </a:r>
            <a:r>
              <a:rPr lang="en-ZA" dirty="0" err="1"/>
              <a:t>pv</a:t>
            </a:r>
            <a:r>
              <a:rPr lang="en-ZA" dirty="0"/>
              <a:t> and BESS PLANTS UNDER DEVELOPMENT IN ZAMBIA</a:t>
            </a:r>
          </a:p>
        </p:txBody>
      </p:sp>
      <p:sp>
        <p:nvSpPr>
          <p:cNvPr id="13" name="Text Placeholder 6">
            <a:extLst>
              <a:ext uri="{FF2B5EF4-FFF2-40B4-BE49-F238E27FC236}">
                <a16:creationId xmlns:a16="http://schemas.microsoft.com/office/drawing/2014/main" id="{08E6C27B-FAEA-4E2F-9CD9-5A185D90B37A}"/>
              </a:ext>
            </a:extLst>
          </p:cNvPr>
          <p:cNvSpPr txBox="1">
            <a:spLocks/>
          </p:cNvSpPr>
          <p:nvPr/>
        </p:nvSpPr>
        <p:spPr>
          <a:xfrm>
            <a:off x="731431" y="677641"/>
            <a:ext cx="11129032" cy="553998"/>
          </a:xfrm>
          <a:prstGeom prst="rect">
            <a:avLst/>
          </a:prstGeom>
          <a:noFill/>
        </p:spPr>
        <p:txBody>
          <a:bodyPr vert="horz" wrap="square" lIns="0" tIns="0" rIns="0" bIns="0" rtlCol="0">
            <a:spAutoFit/>
          </a:bodyPr>
          <a:lstStyle>
            <a:defPPr marR="0" lvl="0" algn="l" rtl="0">
              <a:lnSpc>
                <a:spcPct val="100000"/>
              </a:lnSpc>
              <a:spcBef>
                <a:spcPts val="0"/>
              </a:spcBef>
              <a:spcAft>
                <a:spcPts val="0"/>
              </a:spcAft>
            </a:defPPr>
            <a:lvl1pPr marL="0" marR="0" lvl="0" indent="0" algn="l" defTabSz="457189" rtl="0" eaLnBrk="1" fontAlgn="auto" latinLnBrk="0" hangingPunct="1">
              <a:lnSpc>
                <a:spcPct val="100000"/>
              </a:lnSpc>
              <a:spcBef>
                <a:spcPct val="20000"/>
              </a:spcBef>
              <a:spcAft>
                <a:spcPts val="0"/>
              </a:spcAft>
              <a:buClrTx/>
              <a:buSzTx/>
              <a:buFont typeface="Arial"/>
              <a:buNone/>
              <a:tabLst/>
              <a:defRPr lang="en-US" sz="1600" b="0" i="0" u="none" strike="noStrike" cap="none" baseline="0">
                <a:solidFill>
                  <a:schemeClr val="tx1"/>
                </a:solidFill>
                <a:latin typeface="Gill Sans MT" panose="020B0502020104020203" pitchFamily="34" charset="0"/>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457189" rtl="0" eaLnBrk="1" fontAlgn="auto" latinLnBrk="0" hangingPunct="1">
              <a:lnSpc>
                <a:spcPct val="100000"/>
              </a:lnSpc>
              <a:spcBef>
                <a:spcPct val="20000"/>
              </a:spcBef>
              <a:spcAft>
                <a:spcPts val="0"/>
              </a:spcAft>
              <a:buClrTx/>
              <a:buSzTx/>
              <a:buFont typeface="Arial"/>
              <a:buNone/>
              <a:tabLst/>
              <a:defRPr/>
            </a:pPr>
            <a:r>
              <a:rPr lang="en-ZA" sz="1800" kern="0" dirty="0">
                <a:solidFill>
                  <a:srgbClr val="000000"/>
                </a:solidFill>
              </a:rPr>
              <a:t>An IPP in Zambia is developing solar PV plus BESS plants in Chipili and Mansa, north of Zambia. The projects are scheduled for construction and commissioning in quarter one of the 2022 calendar year</a:t>
            </a:r>
            <a:endParaRPr kumimoji="0" lang="en-ZA" sz="1800" b="0" i="0" u="none" strike="noStrike" kern="0" cap="none" spc="0" normalizeH="0" baseline="0" noProof="0" dirty="0">
              <a:ln>
                <a:noFill/>
              </a:ln>
              <a:solidFill>
                <a:srgbClr val="000000"/>
              </a:solidFill>
              <a:effectLst/>
              <a:uLnTx/>
              <a:uFillTx/>
              <a:latin typeface="Gill Sans MT" panose="020B0502020104020203" pitchFamily="34" charset="0"/>
              <a:cs typeface="Arial"/>
              <a:sym typeface="Arial"/>
            </a:endParaRPr>
          </a:p>
        </p:txBody>
      </p:sp>
      <p:sp>
        <p:nvSpPr>
          <p:cNvPr id="20" name="Rectangle 19">
            <a:extLst>
              <a:ext uri="{FF2B5EF4-FFF2-40B4-BE49-F238E27FC236}">
                <a16:creationId xmlns:a16="http://schemas.microsoft.com/office/drawing/2014/main" id="{2B7949D6-C506-4E68-BC49-57F695C8544A}"/>
              </a:ext>
            </a:extLst>
          </p:cNvPr>
          <p:cNvSpPr/>
          <p:nvPr/>
        </p:nvSpPr>
        <p:spPr>
          <a:xfrm>
            <a:off x="529389" y="5530597"/>
            <a:ext cx="10860506" cy="1327403"/>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457189">
              <a:spcBef>
                <a:spcPct val="20000"/>
              </a:spcBef>
              <a:defRPr/>
            </a:pPr>
            <a:r>
              <a:rPr lang="en-ZA" sz="1867" b="1" kern="0" dirty="0">
                <a:solidFill>
                  <a:schemeClr val="bg1"/>
                </a:solidFill>
                <a:latin typeface="Gill Sans MT" panose="020B0502020104020203" pitchFamily="34" charset="0"/>
                <a:cs typeface="Arial"/>
                <a:sym typeface="Arial"/>
              </a:rPr>
              <a:t>Use cases have not yet been declared. Early indications are that the BESS will provide some capacity firming and time-shifting, with the IPP looking to support the evening peak. It is also reasonable to assume that ZESCO will want the battery to provide some grid support services</a:t>
            </a:r>
          </a:p>
        </p:txBody>
      </p:sp>
      <p:grpSp>
        <p:nvGrpSpPr>
          <p:cNvPr id="24" name="Group 23">
            <a:extLst>
              <a:ext uri="{FF2B5EF4-FFF2-40B4-BE49-F238E27FC236}">
                <a16:creationId xmlns:a16="http://schemas.microsoft.com/office/drawing/2014/main" id="{DCA70056-0520-4E18-B105-F14BEC159ADE}"/>
              </a:ext>
            </a:extLst>
          </p:cNvPr>
          <p:cNvGrpSpPr/>
          <p:nvPr/>
        </p:nvGrpSpPr>
        <p:grpSpPr>
          <a:xfrm>
            <a:off x="7579095" y="1557046"/>
            <a:ext cx="2453352" cy="3745983"/>
            <a:chOff x="6985537" y="1229928"/>
            <a:chExt cx="2453352" cy="3745983"/>
          </a:xfrm>
        </p:grpSpPr>
        <p:sp>
          <p:nvSpPr>
            <p:cNvPr id="12" name="Rectangle 11">
              <a:extLst>
                <a:ext uri="{FF2B5EF4-FFF2-40B4-BE49-F238E27FC236}">
                  <a16:creationId xmlns:a16="http://schemas.microsoft.com/office/drawing/2014/main" id="{13B8CD96-5E38-4AFF-955A-03CDA6643FC9}"/>
                </a:ext>
              </a:extLst>
            </p:cNvPr>
            <p:cNvSpPr/>
            <p:nvPr/>
          </p:nvSpPr>
          <p:spPr>
            <a:xfrm>
              <a:off x="6985537" y="1229928"/>
              <a:ext cx="2453352" cy="3745983"/>
            </a:xfrm>
            <a:prstGeom prst="rect">
              <a:avLst/>
            </a:prstGeom>
            <a:solidFill>
              <a:srgbClr val="C2113B"/>
            </a:solidFill>
            <a:ln w="25400" cap="flat" cmpd="sng" algn="ctr">
              <a:solidFill>
                <a:srgbClr val="C2113A"/>
              </a:solidFill>
              <a:prstDash val="solid"/>
            </a:ln>
            <a:effectLst/>
          </p:spPr>
          <p:txBody>
            <a:bodyPr rtlCol="0" anchor="ctr"/>
            <a:lstStyle/>
            <a:p>
              <a:pPr marL="0" marR="0" lvl="0" indent="0" algn="ctr" defTabSz="1219170" eaLnBrk="1" fontAlgn="auto" latinLnBrk="0" hangingPunct="1">
                <a:lnSpc>
                  <a:spcPct val="100000"/>
                </a:lnSpc>
                <a:spcBef>
                  <a:spcPts val="0"/>
                </a:spcBef>
                <a:spcAft>
                  <a:spcPts val="0"/>
                </a:spcAft>
                <a:buClr>
                  <a:srgbClr val="000000"/>
                </a:buClr>
                <a:buSzTx/>
                <a:buFontTx/>
                <a:buNone/>
                <a:tabLst/>
                <a:defRPr/>
              </a:pPr>
              <a:endParaRPr kumimoji="0" lang="en-ZA" sz="1867" b="0" i="0" u="none" strike="noStrike" kern="0" cap="none" spc="0" normalizeH="0" baseline="0" noProof="0" dirty="0">
                <a:ln>
                  <a:noFill/>
                </a:ln>
                <a:solidFill>
                  <a:srgbClr val="666666"/>
                </a:solidFill>
                <a:effectLst/>
                <a:uLnTx/>
                <a:uFillTx/>
                <a:latin typeface="Arial"/>
                <a:ea typeface="+mn-ea"/>
                <a:cs typeface="+mn-cs"/>
                <a:sym typeface="Arial"/>
              </a:endParaRPr>
            </a:p>
          </p:txBody>
        </p:sp>
        <p:sp>
          <p:nvSpPr>
            <p:cNvPr id="21" name="Text Placeholder 6">
              <a:extLst>
                <a:ext uri="{FF2B5EF4-FFF2-40B4-BE49-F238E27FC236}">
                  <a16:creationId xmlns:a16="http://schemas.microsoft.com/office/drawing/2014/main" id="{972262F1-3156-429E-9690-F067B0B03724}"/>
                </a:ext>
              </a:extLst>
            </p:cNvPr>
            <p:cNvSpPr txBox="1">
              <a:spLocks/>
            </p:cNvSpPr>
            <p:nvPr/>
          </p:nvSpPr>
          <p:spPr>
            <a:xfrm>
              <a:off x="7193091" y="1536267"/>
              <a:ext cx="2038243" cy="2265236"/>
            </a:xfrm>
            <a:prstGeom prst="rect">
              <a:avLst/>
            </a:prstGeom>
            <a:noFill/>
          </p:spPr>
          <p:txBody>
            <a:bodyPr vert="horz" wrap="square" lIns="0" tIns="0" rIns="0" bIns="0" rtlCol="0">
              <a:spAutoFit/>
            </a:bodyPr>
            <a:lstStyle>
              <a:defPPr marR="0" lvl="0" algn="l" rtl="0">
                <a:lnSpc>
                  <a:spcPct val="100000"/>
                </a:lnSpc>
                <a:spcBef>
                  <a:spcPts val="0"/>
                </a:spcBef>
                <a:spcAft>
                  <a:spcPts val="0"/>
                </a:spcAft>
              </a:defPPr>
              <a:lvl1pPr marL="0" marR="0" lvl="0" indent="0" algn="l" defTabSz="342900" rtl="0" eaLnBrk="1" fontAlgn="auto" latinLnBrk="0" hangingPunct="1">
                <a:lnSpc>
                  <a:spcPct val="100000"/>
                </a:lnSpc>
                <a:spcBef>
                  <a:spcPct val="20000"/>
                </a:spcBef>
                <a:spcAft>
                  <a:spcPts val="0"/>
                </a:spcAft>
                <a:buClrTx/>
                <a:buSzTx/>
                <a:buFont typeface="Arial"/>
                <a:buNone/>
                <a:tabLst/>
                <a:defRPr lang="en-US" sz="1200" b="0" i="0" u="none" strike="noStrike" cap="none" baseline="0">
                  <a:solidFill>
                    <a:schemeClr val="tx1"/>
                  </a:solidFill>
                  <a:latin typeface="Gill Sans MT" panose="020B0502020104020203" pitchFamily="34" charset="0"/>
                  <a:ea typeface="Arial"/>
                  <a:cs typeface="Arial"/>
                  <a:sym typeface="Arial"/>
                </a:defRPr>
              </a:lvl1pPr>
              <a:lvl2pPr marR="0" lvl="1"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a:lstStyle>
            <a:p>
              <a:pPr defTabSz="457189"/>
              <a:r>
                <a:rPr lang="en-ZA" sz="1600" b="1" kern="0" dirty="0">
                  <a:solidFill>
                    <a:srgbClr val="FFFFFF"/>
                  </a:solidFill>
                </a:rPr>
                <a:t>Specifications:</a:t>
              </a:r>
            </a:p>
            <a:p>
              <a:pPr defTabSz="457189"/>
              <a:endParaRPr lang="en-ZA" sz="1600" kern="0" dirty="0">
                <a:solidFill>
                  <a:srgbClr val="FFFFFF"/>
                </a:solidFill>
              </a:endParaRPr>
            </a:p>
            <a:p>
              <a:pPr defTabSz="457189"/>
              <a:r>
                <a:rPr lang="en-ZA" sz="1600" kern="0" dirty="0">
                  <a:solidFill>
                    <a:srgbClr val="FFFFFF"/>
                  </a:solidFill>
                </a:rPr>
                <a:t>Solar PV: 50MW</a:t>
              </a:r>
            </a:p>
            <a:p>
              <a:pPr defTabSz="457189"/>
              <a:r>
                <a:rPr lang="en-ZA" sz="1600" kern="0" dirty="0">
                  <a:solidFill>
                    <a:srgbClr val="FFFFFF"/>
                  </a:solidFill>
                </a:rPr>
                <a:t>BESS: 20MW</a:t>
              </a:r>
            </a:p>
            <a:p>
              <a:pPr defTabSz="457189"/>
              <a:r>
                <a:rPr lang="en-ZA" sz="1600" kern="0" dirty="0">
                  <a:solidFill>
                    <a:schemeClr val="bg1"/>
                  </a:solidFill>
                </a:rPr>
                <a:t>Chemistry: Unknown</a:t>
              </a:r>
            </a:p>
            <a:p>
              <a:pPr defTabSz="457189"/>
              <a:endParaRPr lang="en-ZA" sz="1600" kern="0" dirty="0">
                <a:solidFill>
                  <a:schemeClr val="bg1"/>
                </a:solidFill>
              </a:endParaRPr>
            </a:p>
            <a:p>
              <a:pPr defTabSz="457189"/>
              <a:r>
                <a:rPr lang="en-ZA" sz="1600" kern="0" dirty="0">
                  <a:solidFill>
                    <a:schemeClr val="bg1"/>
                  </a:solidFill>
                </a:rPr>
                <a:t>IPP-owned and operated 25 year PPA</a:t>
              </a:r>
            </a:p>
          </p:txBody>
        </p:sp>
      </p:grpSp>
      <p:pic>
        <p:nvPicPr>
          <p:cNvPr id="4" name="Picture 3">
            <a:extLst>
              <a:ext uri="{FF2B5EF4-FFF2-40B4-BE49-F238E27FC236}">
                <a16:creationId xmlns:a16="http://schemas.microsoft.com/office/drawing/2014/main" id="{1D95D63E-9165-49CD-9BFD-11B5774EC7C5}"/>
              </a:ext>
            </a:extLst>
          </p:cNvPr>
          <p:cNvPicPr>
            <a:picLocks noChangeAspect="1"/>
          </p:cNvPicPr>
          <p:nvPr/>
        </p:nvPicPr>
        <p:blipFill>
          <a:blip r:embed="rId2"/>
          <a:stretch>
            <a:fillRect/>
          </a:stretch>
        </p:blipFill>
        <p:spPr>
          <a:xfrm>
            <a:off x="1127327" y="1231640"/>
            <a:ext cx="5273473" cy="4503088"/>
          </a:xfrm>
          <a:prstGeom prst="rect">
            <a:avLst/>
          </a:prstGeom>
        </p:spPr>
      </p:pic>
    </p:spTree>
    <p:extLst>
      <p:ext uri="{BB962C8B-B14F-4D97-AF65-F5344CB8AC3E}">
        <p14:creationId xmlns:p14="http://schemas.microsoft.com/office/powerpoint/2010/main" val="1194307014"/>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458453F3-0F6C-441E-99A2-97EBE81AD247}"/>
              </a:ext>
            </a:extLst>
          </p:cNvPr>
          <p:cNvSpPr>
            <a:spLocks noGrp="1"/>
          </p:cNvSpPr>
          <p:nvPr>
            <p:ph type="title"/>
          </p:nvPr>
        </p:nvSpPr>
        <p:spPr/>
        <p:txBody>
          <a:bodyPr/>
          <a:lstStyle/>
          <a:p>
            <a:r>
              <a:rPr lang="en-US" sz="2800" dirty="0"/>
              <a:t>What utilities and </a:t>
            </a:r>
            <a:r>
              <a:rPr lang="en-US" dirty="0"/>
              <a:t>rural electrification authorities </a:t>
            </a:r>
            <a:r>
              <a:rPr lang="en-US" sz="2800" dirty="0"/>
              <a:t>are looking for</a:t>
            </a:r>
          </a:p>
        </p:txBody>
      </p:sp>
      <p:sp>
        <p:nvSpPr>
          <p:cNvPr id="4" name="Rectangle 3">
            <a:extLst>
              <a:ext uri="{FF2B5EF4-FFF2-40B4-BE49-F238E27FC236}">
                <a16:creationId xmlns:a16="http://schemas.microsoft.com/office/drawing/2014/main" id="{2A0FEC33-6E8D-47EC-9B2B-289E4D0308F0}"/>
              </a:ext>
            </a:extLst>
          </p:cNvPr>
          <p:cNvSpPr/>
          <p:nvPr/>
        </p:nvSpPr>
        <p:spPr>
          <a:xfrm>
            <a:off x="501649" y="1250624"/>
            <a:ext cx="11188700" cy="5350183"/>
          </a:xfrm>
          <a:prstGeom prst="rect">
            <a:avLst/>
          </a:prstGeom>
        </p:spPr>
        <p:txBody>
          <a:bodyPr wrap="square" lIns="0" rIns="0">
            <a:spAutoFit/>
          </a:bodyPr>
          <a:lstStyle/>
          <a:p>
            <a:pPr marL="285750" marR="0" lvl="0" indent="-285750" algn="l" defTabSz="914400" rtl="0" eaLnBrk="1" fontAlgn="auto" latinLnBrk="0" hangingPunct="1">
              <a:lnSpc>
                <a:spcPct val="150000"/>
              </a:lnSpc>
              <a:spcBef>
                <a:spcPts val="600"/>
              </a:spcBef>
              <a:spcAft>
                <a:spcPts val="400"/>
              </a:spcAft>
              <a:buClrTx/>
              <a:buSzTx/>
              <a:buFont typeface="Arial" panose="020B0604020202020204" pitchFamily="34" charset="0"/>
              <a:buChar char="•"/>
              <a:tabLst/>
              <a:defRPr/>
            </a:pPr>
            <a:r>
              <a:rPr kumimoji="0" lang="en-US" sz="1800" b="0" i="0" u="none" strike="noStrike" kern="1200" cap="none" spc="0" normalizeH="0" baseline="0" noProof="0" dirty="0">
                <a:ln>
                  <a:noFill/>
                </a:ln>
                <a:solidFill>
                  <a:srgbClr val="000000"/>
                </a:solidFill>
                <a:effectLst/>
                <a:uLnTx/>
                <a:uFillTx/>
                <a:latin typeface="Arial"/>
                <a:ea typeface="Times New Roman" panose="02020603050405020304" pitchFamily="18" charset="0"/>
                <a:cs typeface="+mn-cs"/>
              </a:rPr>
              <a:t>Grid support (esp. in the context of increasing </a:t>
            </a:r>
            <a:r>
              <a:rPr lang="en-US" dirty="0">
                <a:solidFill>
                  <a:srgbClr val="000000"/>
                </a:solidFill>
                <a:latin typeface="Arial"/>
                <a:ea typeface="Times New Roman" panose="02020603050405020304" pitchFamily="18" charset="0"/>
              </a:rPr>
              <a:t>variable renewable energy penetration)</a:t>
            </a:r>
          </a:p>
          <a:p>
            <a:pPr marL="742950" lvl="1" indent="-285750">
              <a:lnSpc>
                <a:spcPct val="150000"/>
              </a:lnSpc>
              <a:spcBef>
                <a:spcPts val="600"/>
              </a:spcBef>
              <a:spcAft>
                <a:spcPts val="400"/>
              </a:spcAft>
              <a:buFont typeface="Arial" panose="020B0604020202020204" pitchFamily="34" charset="0"/>
              <a:buChar char="‒"/>
              <a:defRPr/>
            </a:pPr>
            <a:r>
              <a:rPr lang="en-US" dirty="0">
                <a:solidFill>
                  <a:srgbClr val="000000"/>
                </a:solidFill>
                <a:latin typeface="Arial"/>
                <a:ea typeface="Times New Roman" panose="02020603050405020304" pitchFamily="18" charset="0"/>
              </a:rPr>
              <a:t>Optimal location and sizing of BESS for grid support</a:t>
            </a:r>
          </a:p>
          <a:p>
            <a:pPr marL="742950" lvl="1" indent="-285750">
              <a:lnSpc>
                <a:spcPct val="150000"/>
              </a:lnSpc>
              <a:spcBef>
                <a:spcPts val="600"/>
              </a:spcBef>
              <a:spcAft>
                <a:spcPts val="400"/>
              </a:spcAft>
              <a:buFont typeface="Arial" panose="020B0604020202020204" pitchFamily="34" charset="0"/>
              <a:buChar char="‒"/>
              <a:defRPr/>
            </a:pPr>
            <a:r>
              <a:rPr kumimoji="0" lang="en-US" b="0" i="0" u="none" strike="noStrike" kern="1200" cap="none" spc="0" normalizeH="0" baseline="0" noProof="0" dirty="0">
                <a:ln>
                  <a:noFill/>
                </a:ln>
                <a:solidFill>
                  <a:srgbClr val="000000"/>
                </a:solidFill>
                <a:effectLst/>
                <a:uLnTx/>
                <a:uFillTx/>
                <a:latin typeface="Arial"/>
                <a:ea typeface="Times New Roman" panose="02020603050405020304" pitchFamily="18" charset="0"/>
                <a:cs typeface="+mn-cs"/>
              </a:rPr>
              <a:t>Pairing of solar PV with BESS to minimize grid impacts</a:t>
            </a:r>
          </a:p>
          <a:p>
            <a:pPr marL="285750" marR="0" lvl="0" indent="-285750" algn="l" defTabSz="914400" rtl="0" eaLnBrk="1" fontAlgn="auto" latinLnBrk="0" hangingPunct="1">
              <a:lnSpc>
                <a:spcPct val="150000"/>
              </a:lnSpc>
              <a:spcBef>
                <a:spcPts val="600"/>
              </a:spcBef>
              <a:spcAft>
                <a:spcPts val="400"/>
              </a:spcAft>
              <a:buClrTx/>
              <a:buSzTx/>
              <a:buFont typeface="Arial" panose="020B0604020202020204" pitchFamily="34" charset="0"/>
              <a:buChar char="•"/>
              <a:tabLst/>
              <a:defRPr/>
            </a:pPr>
            <a:r>
              <a:rPr lang="en-US" dirty="0">
                <a:solidFill>
                  <a:srgbClr val="000000"/>
                </a:solidFill>
                <a:latin typeface="Arial"/>
                <a:ea typeface="Times New Roman" panose="02020603050405020304" pitchFamily="18" charset="0"/>
              </a:rPr>
              <a:t>Peaking capacity </a:t>
            </a:r>
          </a:p>
          <a:p>
            <a:pPr marL="742950" lvl="1" indent="-285750">
              <a:lnSpc>
                <a:spcPct val="150000"/>
              </a:lnSpc>
              <a:spcBef>
                <a:spcPts val="600"/>
              </a:spcBef>
              <a:spcAft>
                <a:spcPts val="400"/>
              </a:spcAft>
              <a:buFont typeface="Arial" panose="020B0604020202020204" pitchFamily="34" charset="0"/>
              <a:buChar char="‒"/>
              <a:defRPr/>
            </a:pPr>
            <a:r>
              <a:rPr kumimoji="0" lang="en-US" b="0" i="0" u="none" strike="noStrike" kern="1200" cap="none" spc="0" normalizeH="0" baseline="0" noProof="0" dirty="0">
                <a:ln>
                  <a:noFill/>
                </a:ln>
                <a:solidFill>
                  <a:srgbClr val="000000"/>
                </a:solidFill>
                <a:effectLst/>
                <a:uLnTx/>
                <a:uFillTx/>
                <a:latin typeface="Arial"/>
                <a:ea typeface="Times New Roman" panose="02020603050405020304" pitchFamily="18" charset="0"/>
                <a:cs typeface="+mn-cs"/>
              </a:rPr>
              <a:t>Using BESS </a:t>
            </a:r>
            <a:r>
              <a:rPr lang="en-US" dirty="0">
                <a:solidFill>
                  <a:srgbClr val="000000"/>
                </a:solidFill>
                <a:latin typeface="Arial"/>
                <a:ea typeface="Times New Roman" panose="02020603050405020304" pitchFamily="18" charset="0"/>
              </a:rPr>
              <a:t>to supplement or replace more expensive peaking capacity</a:t>
            </a:r>
          </a:p>
          <a:p>
            <a:pPr marL="285750" marR="0" lvl="0" indent="-285750" algn="l" defTabSz="914400" rtl="0" eaLnBrk="1" fontAlgn="auto" latinLnBrk="0" hangingPunct="1">
              <a:lnSpc>
                <a:spcPct val="150000"/>
              </a:lnSpc>
              <a:spcBef>
                <a:spcPts val="600"/>
              </a:spcBef>
              <a:spcAft>
                <a:spcPts val="400"/>
              </a:spcAft>
              <a:buClrTx/>
              <a:buSzTx/>
              <a:buFont typeface="Arial" panose="020B0604020202020204" pitchFamily="34" charset="0"/>
              <a:buChar char="•"/>
              <a:tabLst/>
              <a:defRPr/>
            </a:pPr>
            <a:r>
              <a:rPr lang="en-US" dirty="0">
                <a:solidFill>
                  <a:srgbClr val="000000"/>
                </a:solidFill>
                <a:latin typeface="Arial"/>
                <a:ea typeface="Times New Roman" panose="02020603050405020304" pitchFamily="18" charset="0"/>
              </a:rPr>
              <a:t>Energy cost savings</a:t>
            </a:r>
          </a:p>
          <a:p>
            <a:pPr marL="742950" lvl="1" indent="-285750">
              <a:lnSpc>
                <a:spcPct val="150000"/>
              </a:lnSpc>
              <a:spcBef>
                <a:spcPts val="600"/>
              </a:spcBef>
              <a:spcAft>
                <a:spcPts val="400"/>
              </a:spcAft>
              <a:buFont typeface="Arial" panose="020B0604020202020204" pitchFamily="34" charset="0"/>
              <a:buChar char="‒"/>
              <a:defRPr/>
            </a:pPr>
            <a:r>
              <a:rPr lang="en-US" dirty="0">
                <a:solidFill>
                  <a:srgbClr val="000000"/>
                </a:solidFill>
                <a:latin typeface="Arial"/>
                <a:ea typeface="Times New Roman" panose="02020603050405020304" pitchFamily="18" charset="0"/>
              </a:rPr>
              <a:t>Electricity resellers are looking at the arbitrage use case to protect themselves from rising TOU tariffs</a:t>
            </a:r>
          </a:p>
          <a:p>
            <a:pPr marL="285750" marR="0" lvl="0" indent="-285750" algn="l" defTabSz="914400" rtl="0" eaLnBrk="1" fontAlgn="auto" latinLnBrk="0" hangingPunct="1">
              <a:lnSpc>
                <a:spcPct val="150000"/>
              </a:lnSpc>
              <a:spcBef>
                <a:spcPts val="600"/>
              </a:spcBef>
              <a:spcAft>
                <a:spcPts val="400"/>
              </a:spcAft>
              <a:buClrTx/>
              <a:buSzTx/>
              <a:buFont typeface="Arial" panose="020B0604020202020204" pitchFamily="34" charset="0"/>
              <a:buChar char="•"/>
              <a:tabLst/>
              <a:defRPr/>
            </a:pPr>
            <a:r>
              <a:rPr lang="en-US" dirty="0">
                <a:solidFill>
                  <a:srgbClr val="000000"/>
                </a:solidFill>
                <a:latin typeface="Arial"/>
                <a:ea typeface="Times New Roman" panose="02020603050405020304" pitchFamily="18" charset="0"/>
              </a:rPr>
              <a:t>Minimizing mini-grid back-up generator use/specification</a:t>
            </a:r>
          </a:p>
          <a:p>
            <a:pPr marL="285750" marR="0" lvl="0" indent="-285750" algn="l" defTabSz="914400" rtl="0" eaLnBrk="1" fontAlgn="auto" latinLnBrk="0" hangingPunct="1">
              <a:lnSpc>
                <a:spcPct val="150000"/>
              </a:lnSpc>
              <a:spcBef>
                <a:spcPts val="600"/>
              </a:spcBef>
              <a:spcAft>
                <a:spcPts val="400"/>
              </a:spcAft>
              <a:buClrTx/>
              <a:buSzTx/>
              <a:buFont typeface="Arial" panose="020B0604020202020204" pitchFamily="34" charset="0"/>
              <a:buChar char="•"/>
              <a:tabLst/>
              <a:defRPr/>
            </a:pPr>
            <a:r>
              <a:rPr lang="en-US" dirty="0">
                <a:solidFill>
                  <a:srgbClr val="000000"/>
                </a:solidFill>
                <a:latin typeface="Arial"/>
                <a:ea typeface="Times New Roman" panose="02020603050405020304" pitchFamily="18" charset="0"/>
              </a:rPr>
              <a:t>Chemistry</a:t>
            </a:r>
          </a:p>
          <a:p>
            <a:pPr marL="742950" lvl="1" indent="-285750">
              <a:lnSpc>
                <a:spcPct val="150000"/>
              </a:lnSpc>
              <a:spcBef>
                <a:spcPts val="600"/>
              </a:spcBef>
              <a:spcAft>
                <a:spcPts val="400"/>
              </a:spcAft>
              <a:buFont typeface="Arial" panose="020B0604020202020204" pitchFamily="34" charset="0"/>
              <a:buChar char="‒"/>
              <a:defRPr/>
            </a:pPr>
            <a:r>
              <a:rPr lang="en-US" dirty="0">
                <a:solidFill>
                  <a:srgbClr val="000000"/>
                </a:solidFill>
                <a:latin typeface="Arial"/>
                <a:ea typeface="Times New Roman" panose="02020603050405020304" pitchFamily="18" charset="0"/>
              </a:rPr>
              <a:t>Move away from lead-acid to Li-ion</a:t>
            </a:r>
            <a:endParaRPr kumimoji="0" lang="en-US" b="0" i="0" u="none" strike="noStrike" kern="1200" cap="none" spc="0" normalizeH="0" baseline="0" noProof="0" dirty="0">
              <a:ln>
                <a:noFill/>
              </a:ln>
              <a:solidFill>
                <a:srgbClr val="000000"/>
              </a:solidFill>
              <a:effectLst/>
              <a:uLnTx/>
              <a:uFillTx/>
              <a:latin typeface="Arial"/>
              <a:ea typeface="Times New Roman" panose="02020603050405020304" pitchFamily="18" charset="0"/>
              <a:cs typeface="+mn-cs"/>
            </a:endParaRPr>
          </a:p>
        </p:txBody>
      </p:sp>
    </p:spTree>
    <p:extLst>
      <p:ext uri="{BB962C8B-B14F-4D97-AF65-F5344CB8AC3E}">
        <p14:creationId xmlns:p14="http://schemas.microsoft.com/office/powerpoint/2010/main" val="941504167"/>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37802CCA-7C33-4C50-A72D-DCF86FA49EED}"/>
              </a:ext>
            </a:extLst>
          </p:cNvPr>
          <p:cNvSpPr>
            <a:spLocks noGrp="1"/>
          </p:cNvSpPr>
          <p:nvPr>
            <p:ph type="body" idx="1"/>
          </p:nvPr>
        </p:nvSpPr>
        <p:spPr>
          <a:xfrm>
            <a:off x="1298222" y="1423341"/>
            <a:ext cx="10300004" cy="909611"/>
          </a:xfrm>
        </p:spPr>
        <p:txBody>
          <a:bodyPr/>
          <a:lstStyle/>
          <a:p>
            <a:pPr marL="118530" indent="0">
              <a:buNone/>
            </a:pPr>
            <a:r>
              <a:rPr lang="en-ZA" sz="3867" dirty="0"/>
              <a:t>Thank You </a:t>
            </a:r>
          </a:p>
        </p:txBody>
      </p:sp>
    </p:spTree>
    <p:extLst>
      <p:ext uri="{BB962C8B-B14F-4D97-AF65-F5344CB8AC3E}">
        <p14:creationId xmlns:p14="http://schemas.microsoft.com/office/powerpoint/2010/main" val="2131098465"/>
      </p:ext>
    </p:extLst>
  </p:cSld>
  <p:clrMapOvr>
    <a:masterClrMapping/>
  </p:clrMapOvr>
</p:sld>
</file>

<file path=ppt/tags/tag1.xml><?xml version="1.0" encoding="utf-8"?>
<p:tagLst xmlns:a="http://schemas.openxmlformats.org/drawingml/2006/main" xmlns:r="http://schemas.openxmlformats.org/officeDocument/2006/relationships" xmlns:p="http://schemas.openxmlformats.org/presentationml/2006/main">
  <p:tag name="THINKCELLUNDODONOTDELETE" val="0"/>
</p:tagLst>
</file>

<file path=ppt/tags/tag2.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3.xml><?xml version="1.0" encoding="utf-8"?>
<p:tagLst xmlns:a="http://schemas.openxmlformats.org/drawingml/2006/main" xmlns:r="http://schemas.openxmlformats.org/officeDocument/2006/relationships" xmlns:p="http://schemas.openxmlformats.org/presentationml/2006/main">
  <p:tag name="THINKCELLSHAPEDONOTDELETE" val="tdUVaNioeQEy1srSxzx_jYw"/>
</p:tagLst>
</file>

<file path=ppt/tags/tag4.xml><?xml version="1.0" encoding="utf-8"?>
<p:tagLst xmlns:a="http://schemas.openxmlformats.org/drawingml/2006/main" xmlns:r="http://schemas.openxmlformats.org/officeDocument/2006/relationships" xmlns:p="http://schemas.openxmlformats.org/presentationml/2006/main">
  <p:tag name="NAME" val="Moon"/>
</p:tagLst>
</file>

<file path=ppt/tags/tag5.xml><?xml version="1.0" encoding="utf-8"?>
<p:tagLst xmlns:a="http://schemas.openxmlformats.org/drawingml/2006/main" xmlns:r="http://schemas.openxmlformats.org/officeDocument/2006/relationships" xmlns:p="http://schemas.openxmlformats.org/presentationml/2006/main">
  <p:tag name="NAME" val="Moon"/>
</p:tagLst>
</file>

<file path=ppt/tags/tag6.xml><?xml version="1.0" encoding="utf-8"?>
<p:tagLst xmlns:a="http://schemas.openxmlformats.org/drawingml/2006/main" xmlns:r="http://schemas.openxmlformats.org/officeDocument/2006/relationships" xmlns:p="http://schemas.openxmlformats.org/presentationml/2006/main">
  <p:tag name="NAME" val="Moon"/>
</p:tagLst>
</file>

<file path=ppt/tags/tag7.xml><?xml version="1.0" encoding="utf-8"?>
<p:tagLst xmlns:a="http://schemas.openxmlformats.org/drawingml/2006/main" xmlns:r="http://schemas.openxmlformats.org/officeDocument/2006/relationships" xmlns:p="http://schemas.openxmlformats.org/presentationml/2006/main">
  <p:tag name="NAME" val="Moon"/>
</p:tagLst>
</file>

<file path=ppt/tags/tag8.xml><?xml version="1.0" encoding="utf-8"?>
<p:tagLst xmlns:a="http://schemas.openxmlformats.org/drawingml/2006/main" xmlns:r="http://schemas.openxmlformats.org/officeDocument/2006/relationships" xmlns:p="http://schemas.openxmlformats.org/presentationml/2006/main">
  <p:tag name="NAME" val="Moon"/>
</p:tagLst>
</file>

<file path=ppt/tags/tag9.xml><?xml version="1.0" encoding="utf-8"?>
<p:tagLst xmlns:a="http://schemas.openxmlformats.org/drawingml/2006/main" xmlns:r="http://schemas.openxmlformats.org/officeDocument/2006/relationships" xmlns:p="http://schemas.openxmlformats.org/presentationml/2006/main">
  <p:tag name="NAME" val="MoonShape"/>
  <p:tag name="ANGLE" val="3"/>
</p:tagLst>
</file>

<file path=ppt/tags/tag10.xml><?xml version="1.0" encoding="utf-8"?>
<p:tagLst xmlns:a="http://schemas.openxmlformats.org/drawingml/2006/main" xmlns:r="http://schemas.openxmlformats.org/officeDocument/2006/relationships" xmlns:p="http://schemas.openxmlformats.org/presentationml/2006/main">
  <p:tag name="NAME" val="MoonHalfShape"/>
  <p:tag name="ANGLE" val="4"/>
</p:tagLst>
</file>

<file path=ppt/tags/tag11.xml><?xml version="1.0" encoding="utf-8"?>
<p:tagLst xmlns:a="http://schemas.openxmlformats.org/drawingml/2006/main" xmlns:r="http://schemas.openxmlformats.org/officeDocument/2006/relationships" xmlns:p="http://schemas.openxmlformats.org/presentationml/2006/main">
  <p:tag name="NAME" val="MoonShape"/>
  <p:tag name="ANGLE" val="5"/>
</p:tagLst>
</file>

<file path=ppt/tags/tag12.xml><?xml version="1.0" encoding="utf-8"?>
<p:tagLst xmlns:a="http://schemas.openxmlformats.org/drawingml/2006/main" xmlns:r="http://schemas.openxmlformats.org/officeDocument/2006/relationships" xmlns:p="http://schemas.openxmlformats.org/presentationml/2006/main">
  <p:tag name="NAME" val="MoonHalfShape"/>
  <p:tag name="ANGLE" val="5"/>
</p:tagLst>
</file>

<file path=ppt/tags/tag13.xml><?xml version="1.0" encoding="utf-8"?>
<p:tagLst xmlns:a="http://schemas.openxmlformats.org/drawingml/2006/main" xmlns:r="http://schemas.openxmlformats.org/officeDocument/2006/relationships" xmlns:p="http://schemas.openxmlformats.org/presentationml/2006/main">
  <p:tag name="NAME" val="MoonShape"/>
  <p:tag name="ANGLE" val="4"/>
</p:tagLst>
</file>

<file path=ppt/tags/tag14.xml><?xml version="1.0" encoding="utf-8"?>
<p:tagLst xmlns:a="http://schemas.openxmlformats.org/drawingml/2006/main" xmlns:r="http://schemas.openxmlformats.org/officeDocument/2006/relationships" xmlns:p="http://schemas.openxmlformats.org/presentationml/2006/main">
  <p:tag name="NAME" val="MoonHalfShape"/>
  <p:tag name="ANGLE" val="4"/>
</p:tagLst>
</file>

<file path=ppt/tags/tag15.xml><?xml version="1.0" encoding="utf-8"?>
<p:tagLst xmlns:a="http://schemas.openxmlformats.org/drawingml/2006/main" xmlns:r="http://schemas.openxmlformats.org/officeDocument/2006/relationships" xmlns:p="http://schemas.openxmlformats.org/presentationml/2006/main">
  <p:tag name="NAME" val="MoonShape"/>
  <p:tag name="ANGLE" val="2"/>
</p:tagLst>
</file>

<file path=ppt/tags/tag16.xml><?xml version="1.0" encoding="utf-8"?>
<p:tagLst xmlns:a="http://schemas.openxmlformats.org/drawingml/2006/main" xmlns:r="http://schemas.openxmlformats.org/officeDocument/2006/relationships" xmlns:p="http://schemas.openxmlformats.org/presentationml/2006/main">
  <p:tag name="NAME" val="MoonHalfShape"/>
  <p:tag name="ANGLE" val="2"/>
</p:tagLst>
</file>

<file path=ppt/tags/tag17.xml><?xml version="1.0" encoding="utf-8"?>
<p:tagLst xmlns:a="http://schemas.openxmlformats.org/drawingml/2006/main" xmlns:r="http://schemas.openxmlformats.org/officeDocument/2006/relationships" xmlns:p="http://schemas.openxmlformats.org/presentationml/2006/main">
  <p:tag name="NAME" val="MoonShape"/>
  <p:tag name="ANGLE" val="1"/>
</p:tagLst>
</file>

<file path=ppt/tags/tag18.xml><?xml version="1.0" encoding="utf-8"?>
<p:tagLst xmlns:a="http://schemas.openxmlformats.org/drawingml/2006/main" xmlns:r="http://schemas.openxmlformats.org/officeDocument/2006/relationships" xmlns:p="http://schemas.openxmlformats.org/presentationml/2006/main">
  <p:tag name="NAME" val="MoonHalfShape"/>
  <p:tag name="ANGLE" val="1"/>
</p:tagLst>
</file>

<file path=ppt/tags/tag19.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20.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21.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22.xml><?xml version="1.0" encoding="utf-8"?>
<p:tagLst xmlns:a="http://schemas.openxmlformats.org/drawingml/2006/main" xmlns:r="http://schemas.openxmlformats.org/officeDocument/2006/relationships" xmlns:p="http://schemas.openxmlformats.org/presentationml/2006/main">
  <p:tag name="THINKCELLSHAPEDONOTDELETE" val="tdUVaNioeQEy1srSxzx_jYw"/>
</p:tagLst>
</file>

<file path=ppt/tags/tag23.xml><?xml version="1.0" encoding="utf-8"?>
<p:tagLst xmlns:a="http://schemas.openxmlformats.org/drawingml/2006/main" xmlns:r="http://schemas.openxmlformats.org/officeDocument/2006/relationships" xmlns:p="http://schemas.openxmlformats.org/presentationml/2006/main">
  <p:tag name="NAME" val="Moon"/>
</p:tagLst>
</file>

<file path=ppt/tags/tag24.xml><?xml version="1.0" encoding="utf-8"?>
<p:tagLst xmlns:a="http://schemas.openxmlformats.org/drawingml/2006/main" xmlns:r="http://schemas.openxmlformats.org/officeDocument/2006/relationships" xmlns:p="http://schemas.openxmlformats.org/presentationml/2006/main">
  <p:tag name="NAME" val="Moon"/>
</p:tagLst>
</file>

<file path=ppt/tags/tag25.xml><?xml version="1.0" encoding="utf-8"?>
<p:tagLst xmlns:a="http://schemas.openxmlformats.org/drawingml/2006/main" xmlns:r="http://schemas.openxmlformats.org/officeDocument/2006/relationships" xmlns:p="http://schemas.openxmlformats.org/presentationml/2006/main">
  <p:tag name="NAME" val="Moon"/>
</p:tagLst>
</file>

<file path=ppt/tags/tag26.xml><?xml version="1.0" encoding="utf-8"?>
<p:tagLst xmlns:a="http://schemas.openxmlformats.org/drawingml/2006/main" xmlns:r="http://schemas.openxmlformats.org/officeDocument/2006/relationships" xmlns:p="http://schemas.openxmlformats.org/presentationml/2006/main">
  <p:tag name="NAME" val="Moon"/>
</p:tagLst>
</file>

<file path=ppt/tags/tag27.xml><?xml version="1.0" encoding="utf-8"?>
<p:tagLst xmlns:a="http://schemas.openxmlformats.org/drawingml/2006/main" xmlns:r="http://schemas.openxmlformats.org/officeDocument/2006/relationships" xmlns:p="http://schemas.openxmlformats.org/presentationml/2006/main">
  <p:tag name="NAME" val="Moon"/>
</p:tagLst>
</file>

<file path=ppt/tags/tag28.xml><?xml version="1.0" encoding="utf-8"?>
<p:tagLst xmlns:a="http://schemas.openxmlformats.org/drawingml/2006/main" xmlns:r="http://schemas.openxmlformats.org/officeDocument/2006/relationships" xmlns:p="http://schemas.openxmlformats.org/presentationml/2006/main">
  <p:tag name="NAME" val="MoonShape"/>
  <p:tag name="ANGLE" val="3"/>
</p:tagLst>
</file>

<file path=ppt/tags/tag29.xml><?xml version="1.0" encoding="utf-8"?>
<p:tagLst xmlns:a="http://schemas.openxmlformats.org/drawingml/2006/main" xmlns:r="http://schemas.openxmlformats.org/officeDocument/2006/relationships" xmlns:p="http://schemas.openxmlformats.org/presentationml/2006/main">
  <p:tag name="NAME" val="MoonHalfShape"/>
  <p:tag name="ANGLE" val="4"/>
</p:tagLst>
</file>

<file path=ppt/tags/tag30.xml><?xml version="1.0" encoding="utf-8"?>
<p:tagLst xmlns:a="http://schemas.openxmlformats.org/drawingml/2006/main" xmlns:r="http://schemas.openxmlformats.org/officeDocument/2006/relationships" xmlns:p="http://schemas.openxmlformats.org/presentationml/2006/main">
  <p:tag name="NAME" val="MoonShape"/>
  <p:tag name="ANGLE" val="5"/>
</p:tagLst>
</file>

<file path=ppt/tags/tag31.xml><?xml version="1.0" encoding="utf-8"?>
<p:tagLst xmlns:a="http://schemas.openxmlformats.org/drawingml/2006/main" xmlns:r="http://schemas.openxmlformats.org/officeDocument/2006/relationships" xmlns:p="http://schemas.openxmlformats.org/presentationml/2006/main">
  <p:tag name="NAME" val="MoonHalfShape"/>
  <p:tag name="ANGLE" val="5"/>
</p:tagLst>
</file>

<file path=ppt/tags/tag32.xml><?xml version="1.0" encoding="utf-8"?>
<p:tagLst xmlns:a="http://schemas.openxmlformats.org/drawingml/2006/main" xmlns:r="http://schemas.openxmlformats.org/officeDocument/2006/relationships" xmlns:p="http://schemas.openxmlformats.org/presentationml/2006/main">
  <p:tag name="NAME" val="MoonShape"/>
  <p:tag name="ANGLE" val="4"/>
</p:tagLst>
</file>

<file path=ppt/tags/tag33.xml><?xml version="1.0" encoding="utf-8"?>
<p:tagLst xmlns:a="http://schemas.openxmlformats.org/drawingml/2006/main" xmlns:r="http://schemas.openxmlformats.org/officeDocument/2006/relationships" xmlns:p="http://schemas.openxmlformats.org/presentationml/2006/main">
  <p:tag name="NAME" val="MoonHalfShape"/>
  <p:tag name="ANGLE" val="4"/>
</p:tagLst>
</file>

<file path=ppt/tags/tag34.xml><?xml version="1.0" encoding="utf-8"?>
<p:tagLst xmlns:a="http://schemas.openxmlformats.org/drawingml/2006/main" xmlns:r="http://schemas.openxmlformats.org/officeDocument/2006/relationships" xmlns:p="http://schemas.openxmlformats.org/presentationml/2006/main">
  <p:tag name="NAME" val="MoonShape"/>
  <p:tag name="ANGLE" val="2"/>
</p:tagLst>
</file>

<file path=ppt/tags/tag35.xml><?xml version="1.0" encoding="utf-8"?>
<p:tagLst xmlns:a="http://schemas.openxmlformats.org/drawingml/2006/main" xmlns:r="http://schemas.openxmlformats.org/officeDocument/2006/relationships" xmlns:p="http://schemas.openxmlformats.org/presentationml/2006/main">
  <p:tag name="NAME" val="MoonHalfShape"/>
  <p:tag name="ANGLE" val="2"/>
</p:tagLst>
</file>

<file path=ppt/tags/tag36.xml><?xml version="1.0" encoding="utf-8"?>
<p:tagLst xmlns:a="http://schemas.openxmlformats.org/drawingml/2006/main" xmlns:r="http://schemas.openxmlformats.org/officeDocument/2006/relationships" xmlns:p="http://schemas.openxmlformats.org/presentationml/2006/main">
  <p:tag name="NAME" val="MoonShape"/>
  <p:tag name="ANGLE" val="1"/>
</p:tagLst>
</file>

<file path=ppt/tags/tag37.xml><?xml version="1.0" encoding="utf-8"?>
<p:tagLst xmlns:a="http://schemas.openxmlformats.org/drawingml/2006/main" xmlns:r="http://schemas.openxmlformats.org/officeDocument/2006/relationships" xmlns:p="http://schemas.openxmlformats.org/presentationml/2006/main">
  <p:tag name="NAME" val="MoonHalfShape"/>
  <p:tag name="ANGLE" val="1"/>
</p:tagLst>
</file>

<file path=ppt/tags/tag38.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39.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40.xml><?xml version="1.0" encoding="utf-8"?>
<p:tagLst xmlns:a="http://schemas.openxmlformats.org/drawingml/2006/main" xmlns:r="http://schemas.openxmlformats.org/officeDocument/2006/relationships" xmlns:p="http://schemas.openxmlformats.org/presentationml/2006/main">
  <p:tag name="THINKCELLSHAPEDONOTDELETE" val="tdUVaNioeQEy1srSxzx_jYw"/>
</p:tagLst>
</file>

<file path=ppt/tags/tag41.xml><?xml version="1.0" encoding="utf-8"?>
<p:tagLst xmlns:a="http://schemas.openxmlformats.org/drawingml/2006/main" xmlns:r="http://schemas.openxmlformats.org/officeDocument/2006/relationships" xmlns:p="http://schemas.openxmlformats.org/presentationml/2006/main">
  <p:tag name="NAME" val="Moon"/>
</p:tagLst>
</file>

<file path=ppt/tags/tag42.xml><?xml version="1.0" encoding="utf-8"?>
<p:tagLst xmlns:a="http://schemas.openxmlformats.org/drawingml/2006/main" xmlns:r="http://schemas.openxmlformats.org/officeDocument/2006/relationships" xmlns:p="http://schemas.openxmlformats.org/presentationml/2006/main">
  <p:tag name="NAME" val="Moon"/>
</p:tagLst>
</file>

<file path=ppt/tags/tag43.xml><?xml version="1.0" encoding="utf-8"?>
<p:tagLst xmlns:a="http://schemas.openxmlformats.org/drawingml/2006/main" xmlns:r="http://schemas.openxmlformats.org/officeDocument/2006/relationships" xmlns:p="http://schemas.openxmlformats.org/presentationml/2006/main">
  <p:tag name="NAME" val="Moon"/>
</p:tagLst>
</file>

<file path=ppt/tags/tag44.xml><?xml version="1.0" encoding="utf-8"?>
<p:tagLst xmlns:a="http://schemas.openxmlformats.org/drawingml/2006/main" xmlns:r="http://schemas.openxmlformats.org/officeDocument/2006/relationships" xmlns:p="http://schemas.openxmlformats.org/presentationml/2006/main">
  <p:tag name="NAME" val="Moon"/>
</p:tagLst>
</file>

<file path=ppt/tags/tag45.xml><?xml version="1.0" encoding="utf-8"?>
<p:tagLst xmlns:a="http://schemas.openxmlformats.org/drawingml/2006/main" xmlns:r="http://schemas.openxmlformats.org/officeDocument/2006/relationships" xmlns:p="http://schemas.openxmlformats.org/presentationml/2006/main">
  <p:tag name="NAME" val="Moon"/>
</p:tagLst>
</file>

<file path=ppt/tags/tag46.xml><?xml version="1.0" encoding="utf-8"?>
<p:tagLst xmlns:a="http://schemas.openxmlformats.org/drawingml/2006/main" xmlns:r="http://schemas.openxmlformats.org/officeDocument/2006/relationships" xmlns:p="http://schemas.openxmlformats.org/presentationml/2006/main">
  <p:tag name="NAME" val="MoonShape"/>
  <p:tag name="ANGLE" val="3"/>
</p:tagLst>
</file>

<file path=ppt/tags/tag47.xml><?xml version="1.0" encoding="utf-8"?>
<p:tagLst xmlns:a="http://schemas.openxmlformats.org/drawingml/2006/main" xmlns:r="http://schemas.openxmlformats.org/officeDocument/2006/relationships" xmlns:p="http://schemas.openxmlformats.org/presentationml/2006/main">
  <p:tag name="NAME" val="MoonHalfShape"/>
  <p:tag name="ANGLE" val="4"/>
</p:tagLst>
</file>

<file path=ppt/tags/tag48.xml><?xml version="1.0" encoding="utf-8"?>
<p:tagLst xmlns:a="http://schemas.openxmlformats.org/drawingml/2006/main" xmlns:r="http://schemas.openxmlformats.org/officeDocument/2006/relationships" xmlns:p="http://schemas.openxmlformats.org/presentationml/2006/main">
  <p:tag name="NAME" val="MoonShape"/>
  <p:tag name="ANGLE" val="5"/>
</p:tagLst>
</file>

<file path=ppt/tags/tag49.xml><?xml version="1.0" encoding="utf-8"?>
<p:tagLst xmlns:a="http://schemas.openxmlformats.org/drawingml/2006/main" xmlns:r="http://schemas.openxmlformats.org/officeDocument/2006/relationships" xmlns:p="http://schemas.openxmlformats.org/presentationml/2006/main">
  <p:tag name="NAME" val="MoonHalfShape"/>
  <p:tag name="ANGLE" val="5"/>
</p:tagLst>
</file>

<file path=ppt/tags/tag50.xml><?xml version="1.0" encoding="utf-8"?>
<p:tagLst xmlns:a="http://schemas.openxmlformats.org/drawingml/2006/main" xmlns:r="http://schemas.openxmlformats.org/officeDocument/2006/relationships" xmlns:p="http://schemas.openxmlformats.org/presentationml/2006/main">
  <p:tag name="NAME" val="MoonShape"/>
  <p:tag name="ANGLE" val="4"/>
</p:tagLst>
</file>

<file path=ppt/tags/tag51.xml><?xml version="1.0" encoding="utf-8"?>
<p:tagLst xmlns:a="http://schemas.openxmlformats.org/drawingml/2006/main" xmlns:r="http://schemas.openxmlformats.org/officeDocument/2006/relationships" xmlns:p="http://schemas.openxmlformats.org/presentationml/2006/main">
  <p:tag name="NAME" val="MoonHalfShape"/>
  <p:tag name="ANGLE" val="4"/>
</p:tagLst>
</file>

<file path=ppt/tags/tag52.xml><?xml version="1.0" encoding="utf-8"?>
<p:tagLst xmlns:a="http://schemas.openxmlformats.org/drawingml/2006/main" xmlns:r="http://schemas.openxmlformats.org/officeDocument/2006/relationships" xmlns:p="http://schemas.openxmlformats.org/presentationml/2006/main">
  <p:tag name="NAME" val="MoonShape"/>
  <p:tag name="ANGLE" val="2"/>
</p:tagLst>
</file>

<file path=ppt/tags/tag53.xml><?xml version="1.0" encoding="utf-8"?>
<p:tagLst xmlns:a="http://schemas.openxmlformats.org/drawingml/2006/main" xmlns:r="http://schemas.openxmlformats.org/officeDocument/2006/relationships" xmlns:p="http://schemas.openxmlformats.org/presentationml/2006/main">
  <p:tag name="NAME" val="MoonHalfShape"/>
  <p:tag name="ANGLE" val="2"/>
</p:tagLst>
</file>

<file path=ppt/tags/tag54.xml><?xml version="1.0" encoding="utf-8"?>
<p:tagLst xmlns:a="http://schemas.openxmlformats.org/drawingml/2006/main" xmlns:r="http://schemas.openxmlformats.org/officeDocument/2006/relationships" xmlns:p="http://schemas.openxmlformats.org/presentationml/2006/main">
  <p:tag name="NAME" val="MoonShape"/>
  <p:tag name="ANGLE" val="1"/>
</p:tagLst>
</file>

<file path=ppt/tags/tag55.xml><?xml version="1.0" encoding="utf-8"?>
<p:tagLst xmlns:a="http://schemas.openxmlformats.org/drawingml/2006/main" xmlns:r="http://schemas.openxmlformats.org/officeDocument/2006/relationships" xmlns:p="http://schemas.openxmlformats.org/presentationml/2006/main">
  <p:tag name="NAME" val="MoonHalfShape"/>
  <p:tag name="ANGLE" val="1"/>
</p:tagLst>
</file>

<file path=ppt/tags/tag56.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57.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58.xml><?xml version="1.0" encoding="utf-8"?>
<p:tagLst xmlns:a="http://schemas.openxmlformats.org/drawingml/2006/main" xmlns:r="http://schemas.openxmlformats.org/officeDocument/2006/relationships" xmlns:p="http://schemas.openxmlformats.org/presentationml/2006/main">
  <p:tag name="THINKCELLSHAPEDONOTDELETE" val="tdUVaNioeQEy1srSxzx_jYw"/>
</p:tagLst>
</file>

<file path=ppt/tags/tag59.xml><?xml version="1.0" encoding="utf-8"?>
<p:tagLst xmlns:a="http://schemas.openxmlformats.org/drawingml/2006/main" xmlns:r="http://schemas.openxmlformats.org/officeDocument/2006/relationships" xmlns:p="http://schemas.openxmlformats.org/presentationml/2006/main">
  <p:tag name="NAME" val="Moon"/>
</p:tagLst>
</file>

<file path=ppt/tags/tag60.xml><?xml version="1.0" encoding="utf-8"?>
<p:tagLst xmlns:a="http://schemas.openxmlformats.org/drawingml/2006/main" xmlns:r="http://schemas.openxmlformats.org/officeDocument/2006/relationships" xmlns:p="http://schemas.openxmlformats.org/presentationml/2006/main">
  <p:tag name="NAME" val="Moon"/>
</p:tagLst>
</file>

<file path=ppt/tags/tag61.xml><?xml version="1.0" encoding="utf-8"?>
<p:tagLst xmlns:a="http://schemas.openxmlformats.org/drawingml/2006/main" xmlns:r="http://schemas.openxmlformats.org/officeDocument/2006/relationships" xmlns:p="http://schemas.openxmlformats.org/presentationml/2006/main">
  <p:tag name="NAME" val="Moon"/>
</p:tagLst>
</file>

<file path=ppt/tags/tag62.xml><?xml version="1.0" encoding="utf-8"?>
<p:tagLst xmlns:a="http://schemas.openxmlformats.org/drawingml/2006/main" xmlns:r="http://schemas.openxmlformats.org/officeDocument/2006/relationships" xmlns:p="http://schemas.openxmlformats.org/presentationml/2006/main">
  <p:tag name="NAME" val="Moon"/>
</p:tagLst>
</file>

<file path=ppt/tags/tag63.xml><?xml version="1.0" encoding="utf-8"?>
<p:tagLst xmlns:a="http://schemas.openxmlformats.org/drawingml/2006/main" xmlns:r="http://schemas.openxmlformats.org/officeDocument/2006/relationships" xmlns:p="http://schemas.openxmlformats.org/presentationml/2006/main">
  <p:tag name="NAME" val="Moon"/>
</p:tagLst>
</file>

<file path=ppt/tags/tag64.xml><?xml version="1.0" encoding="utf-8"?>
<p:tagLst xmlns:a="http://schemas.openxmlformats.org/drawingml/2006/main" xmlns:r="http://schemas.openxmlformats.org/officeDocument/2006/relationships" xmlns:p="http://schemas.openxmlformats.org/presentationml/2006/main">
  <p:tag name="NAME" val="MoonShape"/>
  <p:tag name="ANGLE" val="3"/>
</p:tagLst>
</file>

<file path=ppt/tags/tag65.xml><?xml version="1.0" encoding="utf-8"?>
<p:tagLst xmlns:a="http://schemas.openxmlformats.org/drawingml/2006/main" xmlns:r="http://schemas.openxmlformats.org/officeDocument/2006/relationships" xmlns:p="http://schemas.openxmlformats.org/presentationml/2006/main">
  <p:tag name="NAME" val="MoonHalfShape"/>
  <p:tag name="ANGLE" val="4"/>
</p:tagLst>
</file>

<file path=ppt/tags/tag66.xml><?xml version="1.0" encoding="utf-8"?>
<p:tagLst xmlns:a="http://schemas.openxmlformats.org/drawingml/2006/main" xmlns:r="http://schemas.openxmlformats.org/officeDocument/2006/relationships" xmlns:p="http://schemas.openxmlformats.org/presentationml/2006/main">
  <p:tag name="NAME" val="MoonShape"/>
  <p:tag name="ANGLE" val="5"/>
</p:tagLst>
</file>

<file path=ppt/tags/tag67.xml><?xml version="1.0" encoding="utf-8"?>
<p:tagLst xmlns:a="http://schemas.openxmlformats.org/drawingml/2006/main" xmlns:r="http://schemas.openxmlformats.org/officeDocument/2006/relationships" xmlns:p="http://schemas.openxmlformats.org/presentationml/2006/main">
  <p:tag name="NAME" val="MoonHalfShape"/>
  <p:tag name="ANGLE" val="5"/>
</p:tagLst>
</file>

<file path=ppt/tags/tag68.xml><?xml version="1.0" encoding="utf-8"?>
<p:tagLst xmlns:a="http://schemas.openxmlformats.org/drawingml/2006/main" xmlns:r="http://schemas.openxmlformats.org/officeDocument/2006/relationships" xmlns:p="http://schemas.openxmlformats.org/presentationml/2006/main">
  <p:tag name="NAME" val="MoonShape"/>
  <p:tag name="ANGLE" val="4"/>
</p:tagLst>
</file>

<file path=ppt/tags/tag69.xml><?xml version="1.0" encoding="utf-8"?>
<p:tagLst xmlns:a="http://schemas.openxmlformats.org/drawingml/2006/main" xmlns:r="http://schemas.openxmlformats.org/officeDocument/2006/relationships" xmlns:p="http://schemas.openxmlformats.org/presentationml/2006/main">
  <p:tag name="NAME" val="MoonHalfShape"/>
  <p:tag name="ANGLE" val="4"/>
</p:tagLst>
</file>

<file path=ppt/tags/tag70.xml><?xml version="1.0" encoding="utf-8"?>
<p:tagLst xmlns:a="http://schemas.openxmlformats.org/drawingml/2006/main" xmlns:r="http://schemas.openxmlformats.org/officeDocument/2006/relationships" xmlns:p="http://schemas.openxmlformats.org/presentationml/2006/main">
  <p:tag name="NAME" val="MoonShape"/>
  <p:tag name="ANGLE" val="2"/>
</p:tagLst>
</file>

<file path=ppt/tags/tag71.xml><?xml version="1.0" encoding="utf-8"?>
<p:tagLst xmlns:a="http://schemas.openxmlformats.org/drawingml/2006/main" xmlns:r="http://schemas.openxmlformats.org/officeDocument/2006/relationships" xmlns:p="http://schemas.openxmlformats.org/presentationml/2006/main">
  <p:tag name="NAME" val="MoonHalfShape"/>
  <p:tag name="ANGLE" val="2"/>
</p:tagLst>
</file>

<file path=ppt/tags/tag72.xml><?xml version="1.0" encoding="utf-8"?>
<p:tagLst xmlns:a="http://schemas.openxmlformats.org/drawingml/2006/main" xmlns:r="http://schemas.openxmlformats.org/officeDocument/2006/relationships" xmlns:p="http://schemas.openxmlformats.org/presentationml/2006/main">
  <p:tag name="NAME" val="MoonShape"/>
  <p:tag name="ANGLE" val="1"/>
</p:tagLst>
</file>

<file path=ppt/tags/tag73.xml><?xml version="1.0" encoding="utf-8"?>
<p:tagLst xmlns:a="http://schemas.openxmlformats.org/drawingml/2006/main" xmlns:r="http://schemas.openxmlformats.org/officeDocument/2006/relationships" xmlns:p="http://schemas.openxmlformats.org/presentationml/2006/main">
  <p:tag name="NAME" val="MoonHalfShape"/>
  <p:tag name="ANGLE" val="1"/>
</p:tagLst>
</file>

<file path=ppt/tags/tag74.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heme/theme1.xml><?xml version="1.0" encoding="utf-8"?>
<a:theme xmlns:a="http://schemas.openxmlformats.org/drawingml/2006/main" name="USAID Theme">
  <a:themeElements>
    <a:clrScheme name="USAID Palette">
      <a:dk1>
        <a:sysClr val="windowText" lastClr="000000"/>
      </a:dk1>
      <a:lt1>
        <a:srgbClr val="FFFFFF"/>
      </a:lt1>
      <a:dk2>
        <a:srgbClr val="002A6C"/>
      </a:dk2>
      <a:lt2>
        <a:srgbClr val="9DBFE5"/>
      </a:lt2>
      <a:accent1>
        <a:srgbClr val="002A6C"/>
      </a:accent1>
      <a:accent2>
        <a:srgbClr val="C2113A"/>
      </a:accent2>
      <a:accent3>
        <a:srgbClr val="9DBFE5"/>
      </a:accent3>
      <a:accent4>
        <a:srgbClr val="666666"/>
      </a:accent4>
      <a:accent5>
        <a:srgbClr val="DDDDDD"/>
      </a:accent5>
      <a:accent6>
        <a:srgbClr val="3C8A2E"/>
      </a:accent6>
      <a:hlink>
        <a:srgbClr val="80CCCC"/>
      </a:hlink>
      <a:folHlink>
        <a:srgbClr val="4066B2"/>
      </a:folHlink>
    </a:clrScheme>
    <a:fontScheme name="USAID">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Lst>
    <a:ext uri="{05A4C25C-085E-4340-85A3-A5531E510DB2}">
      <thm15:themeFamily xmlns:thm15="http://schemas.microsoft.com/office/thememl/2012/main" name="SAEP Work Plan Presentation v2.potx" id="{21F71A4E-15FD-4ECF-B825-3881D04CA285}" vid="{0D49713C-842D-4012-9CC1-043F6E66F338}"/>
    </a:ext>
  </a:extLst>
</a:theme>
</file>

<file path=ppt/theme/theme2.xml><?xml version="1.0" encoding="utf-8"?>
<a:theme xmlns:a="http://schemas.openxmlformats.org/drawingml/2006/main" name="USAID_CF_DJ0008">
  <a:themeElements>
    <a:clrScheme name="Current">
      <a:dk1>
        <a:srgbClr val="000000"/>
      </a:dk1>
      <a:lt1>
        <a:srgbClr val="FFFFFF"/>
      </a:lt1>
      <a:dk2>
        <a:srgbClr val="C2113A"/>
      </a:dk2>
      <a:lt2>
        <a:srgbClr val="9DBFE5"/>
      </a:lt2>
      <a:accent1>
        <a:srgbClr val="DDDDDD"/>
      </a:accent1>
      <a:accent2>
        <a:srgbClr val="8C8C8C"/>
      </a:accent2>
      <a:accent3>
        <a:srgbClr val="C2113A"/>
      </a:accent3>
      <a:accent4>
        <a:srgbClr val="002A6C"/>
      </a:accent4>
      <a:accent5>
        <a:srgbClr val="3C3C3C"/>
      </a:accent5>
      <a:accent6>
        <a:srgbClr val="808080"/>
      </a:accent6>
      <a:hlink>
        <a:srgbClr val="C2113A"/>
      </a:hlink>
      <a:folHlink>
        <a:srgbClr val="002A6C"/>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chemeClr val="accent1"/>
        </a:solidFill>
        <a:ln w="9525">
          <a:solidFill>
            <a:schemeClr val="accent6"/>
          </a:solidFill>
        </a:ln>
      </a:spPr>
      <a:bodyPr rtlCol="0" anchor="ctr"/>
      <a:lstStyle>
        <a:defPPr algn="ctr">
          <a:defRPr sz="1600" dirty="0" err="1" smtClean="0">
            <a:solidFill>
              <a:schemeClr val="tx1"/>
            </a:solidFill>
          </a:defRPr>
        </a:defPPr>
      </a:lstStyle>
      <a:style>
        <a:lnRef idx="2">
          <a:schemeClr val="accent1">
            <a:shade val="50000"/>
          </a:schemeClr>
        </a:lnRef>
        <a:fillRef idx="1">
          <a:schemeClr val="accent1"/>
        </a:fillRef>
        <a:effectRef idx="0">
          <a:schemeClr val="accent1"/>
        </a:effectRef>
        <a:fontRef idx="minor">
          <a:schemeClr val="lt1"/>
        </a:fontRef>
      </a:style>
    </a:spDef>
    <a:lnDef>
      <a:spPr>
        <a:ln>
          <a:solidFill>
            <a:schemeClr val="accent6"/>
          </a:solidFill>
        </a:ln>
      </a:spPr>
      <a:bodyPr/>
      <a:lstStyle/>
      <a:style>
        <a:lnRef idx="1">
          <a:schemeClr val="accent1"/>
        </a:lnRef>
        <a:fillRef idx="0">
          <a:schemeClr val="accent1"/>
        </a:fillRef>
        <a:effectRef idx="0">
          <a:schemeClr val="accent1"/>
        </a:effectRef>
        <a:fontRef idx="minor">
          <a:schemeClr val="tx1"/>
        </a:fontRef>
      </a:style>
    </a:lnDef>
  </a:objectDefaults>
  <a:extraClrSchemeLst>
    <a:extraClrScheme>
      <a:clrScheme name="Current">
        <a:dk1>
          <a:srgbClr val="000000"/>
        </a:dk1>
        <a:lt1>
          <a:srgbClr val="FFFFFF"/>
        </a:lt1>
        <a:dk2>
          <a:srgbClr val="C2113A"/>
        </a:dk2>
        <a:lt2>
          <a:srgbClr val="9DBFE5"/>
        </a:lt2>
        <a:accent1>
          <a:srgbClr val="DDDDDD"/>
        </a:accent1>
        <a:accent2>
          <a:srgbClr val="8C8C8C"/>
        </a:accent2>
        <a:accent3>
          <a:srgbClr val="C2113A"/>
        </a:accent3>
        <a:accent4>
          <a:srgbClr val="002A6C"/>
        </a:accent4>
        <a:accent5>
          <a:srgbClr val="3C3C3C"/>
        </a:accent5>
        <a:accent6>
          <a:srgbClr val="808080"/>
        </a:accent6>
        <a:hlink>
          <a:srgbClr val="C2113A"/>
        </a:hlink>
        <a:folHlink>
          <a:srgbClr val="002A6C"/>
        </a:folHlink>
      </a:clrScheme>
      <a:clrMap bg1="lt1" tx1="dk1" bg2="lt2" tx2="dk2" accent1="accent1" accent2="accent2" accent3="accent3" accent4="accent4" accent5="accent5" accent6="accent6" hlink="hlink" folHlink="folHlink"/>
    </a:extraClrScheme>
  </a:extraClrSchemeLst>
  <a:extLst>
    <a:ext uri="{05A4C25C-085E-4340-85A3-A5531E510DB2}">
      <thm15:themeFamily xmlns:thm15="http://schemas.microsoft.com/office/thememl/2012/main" name="USAID_CF_DJ0008.potx" id="{3715F630-0C61-4716-BBAE-4EF43398633D}" vid="{983699A4-4D38-489A-A48A-2A63A9EB324B}"/>
    </a:ext>
  </a:extLst>
</a:theme>
</file>

<file path=ppt/theme/theme3.xml><?xml version="1.0" encoding="utf-8"?>
<a:theme xmlns:a="http://schemas.openxmlformats.org/drawingml/2006/main" name="1_USAID_CF_DJ0008">
  <a:themeElements>
    <a:clrScheme name="Current">
      <a:dk1>
        <a:srgbClr val="000000"/>
      </a:dk1>
      <a:lt1>
        <a:srgbClr val="FFFFFF"/>
      </a:lt1>
      <a:dk2>
        <a:srgbClr val="C2113A"/>
      </a:dk2>
      <a:lt2>
        <a:srgbClr val="9DBFE5"/>
      </a:lt2>
      <a:accent1>
        <a:srgbClr val="DDDDDD"/>
      </a:accent1>
      <a:accent2>
        <a:srgbClr val="8C8C8C"/>
      </a:accent2>
      <a:accent3>
        <a:srgbClr val="C2113A"/>
      </a:accent3>
      <a:accent4>
        <a:srgbClr val="002A6C"/>
      </a:accent4>
      <a:accent5>
        <a:srgbClr val="3C3C3C"/>
      </a:accent5>
      <a:accent6>
        <a:srgbClr val="808080"/>
      </a:accent6>
      <a:hlink>
        <a:srgbClr val="C2113A"/>
      </a:hlink>
      <a:folHlink>
        <a:srgbClr val="002A6C"/>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chemeClr val="accent1"/>
        </a:solidFill>
        <a:ln w="9525">
          <a:solidFill>
            <a:schemeClr val="accent6"/>
          </a:solidFill>
        </a:ln>
      </a:spPr>
      <a:bodyPr rtlCol="0" anchor="ctr"/>
      <a:lstStyle>
        <a:defPPr algn="ctr">
          <a:defRPr sz="1600" dirty="0" err="1" smtClean="0">
            <a:solidFill>
              <a:schemeClr val="tx1"/>
            </a:solidFill>
          </a:defRPr>
        </a:defPPr>
      </a:lstStyle>
      <a:style>
        <a:lnRef idx="2">
          <a:schemeClr val="accent1">
            <a:shade val="50000"/>
          </a:schemeClr>
        </a:lnRef>
        <a:fillRef idx="1">
          <a:schemeClr val="accent1"/>
        </a:fillRef>
        <a:effectRef idx="0">
          <a:schemeClr val="accent1"/>
        </a:effectRef>
        <a:fontRef idx="minor">
          <a:schemeClr val="lt1"/>
        </a:fontRef>
      </a:style>
    </a:spDef>
    <a:lnDef>
      <a:spPr>
        <a:ln>
          <a:solidFill>
            <a:schemeClr val="accent6"/>
          </a:solidFill>
        </a:ln>
      </a:spPr>
      <a:bodyPr/>
      <a:lstStyle/>
      <a:style>
        <a:lnRef idx="1">
          <a:schemeClr val="accent1"/>
        </a:lnRef>
        <a:fillRef idx="0">
          <a:schemeClr val="accent1"/>
        </a:fillRef>
        <a:effectRef idx="0">
          <a:schemeClr val="accent1"/>
        </a:effectRef>
        <a:fontRef idx="minor">
          <a:schemeClr val="tx1"/>
        </a:fontRef>
      </a:style>
    </a:lnDef>
  </a:objectDefaults>
  <a:extraClrSchemeLst>
    <a:extraClrScheme>
      <a:clrScheme name="Current">
        <a:dk1>
          <a:srgbClr val="000000"/>
        </a:dk1>
        <a:lt1>
          <a:srgbClr val="FFFFFF"/>
        </a:lt1>
        <a:dk2>
          <a:srgbClr val="C2113A"/>
        </a:dk2>
        <a:lt2>
          <a:srgbClr val="9DBFE5"/>
        </a:lt2>
        <a:accent1>
          <a:srgbClr val="DDDDDD"/>
        </a:accent1>
        <a:accent2>
          <a:srgbClr val="8C8C8C"/>
        </a:accent2>
        <a:accent3>
          <a:srgbClr val="C2113A"/>
        </a:accent3>
        <a:accent4>
          <a:srgbClr val="002A6C"/>
        </a:accent4>
        <a:accent5>
          <a:srgbClr val="3C3C3C"/>
        </a:accent5>
        <a:accent6>
          <a:srgbClr val="808080"/>
        </a:accent6>
        <a:hlink>
          <a:srgbClr val="C2113A"/>
        </a:hlink>
        <a:folHlink>
          <a:srgbClr val="002A6C"/>
        </a:folHlink>
      </a:clrScheme>
      <a:clrMap bg1="lt1" tx1="dk1" bg2="lt2" tx2="dk2" accent1="accent1" accent2="accent2" accent3="accent3" accent4="accent4" accent5="accent5" accent6="accent6" hlink="hlink" folHlink="folHlink"/>
    </a:extraClrScheme>
  </a:extraClrSchemeLst>
  <a:extLst>
    <a:ext uri="{05A4C25C-085E-4340-85A3-A5531E510DB2}">
      <thm15:themeFamily xmlns:thm15="http://schemas.microsoft.com/office/thememl/2012/main" name="USAID_CF_DJ0008.potx" id="{3715F630-0C61-4716-BBAE-4EF43398633D}" vid="{983699A4-4D38-489A-A48A-2A63A9EB324B}"/>
    </a:ext>
  </a:extLst>
</a:theme>
</file>

<file path=ppt/theme/theme4.xml><?xml version="1.0" encoding="utf-8"?>
<a:theme xmlns:a="http://schemas.openxmlformats.org/drawingml/2006/main" name="2_USAID_CF_DJ0008">
  <a:themeElements>
    <a:clrScheme name="Current">
      <a:dk1>
        <a:srgbClr val="000000"/>
      </a:dk1>
      <a:lt1>
        <a:srgbClr val="FFFFFF"/>
      </a:lt1>
      <a:dk2>
        <a:srgbClr val="C2113A"/>
      </a:dk2>
      <a:lt2>
        <a:srgbClr val="9DBFE5"/>
      </a:lt2>
      <a:accent1>
        <a:srgbClr val="DDDDDD"/>
      </a:accent1>
      <a:accent2>
        <a:srgbClr val="8C8C8C"/>
      </a:accent2>
      <a:accent3>
        <a:srgbClr val="C2113A"/>
      </a:accent3>
      <a:accent4>
        <a:srgbClr val="002A6C"/>
      </a:accent4>
      <a:accent5>
        <a:srgbClr val="3C3C3C"/>
      </a:accent5>
      <a:accent6>
        <a:srgbClr val="808080"/>
      </a:accent6>
      <a:hlink>
        <a:srgbClr val="C2113A"/>
      </a:hlink>
      <a:folHlink>
        <a:srgbClr val="002A6C"/>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chemeClr val="accent1"/>
        </a:solidFill>
        <a:ln w="9525">
          <a:solidFill>
            <a:schemeClr val="accent6"/>
          </a:solidFill>
        </a:ln>
      </a:spPr>
      <a:bodyPr rtlCol="0" anchor="ctr"/>
      <a:lstStyle>
        <a:defPPr algn="ctr">
          <a:defRPr sz="1600" dirty="0" err="1" smtClean="0">
            <a:solidFill>
              <a:schemeClr val="tx1"/>
            </a:solidFill>
          </a:defRPr>
        </a:defPPr>
      </a:lstStyle>
      <a:style>
        <a:lnRef idx="2">
          <a:schemeClr val="accent1">
            <a:shade val="50000"/>
          </a:schemeClr>
        </a:lnRef>
        <a:fillRef idx="1">
          <a:schemeClr val="accent1"/>
        </a:fillRef>
        <a:effectRef idx="0">
          <a:schemeClr val="accent1"/>
        </a:effectRef>
        <a:fontRef idx="minor">
          <a:schemeClr val="lt1"/>
        </a:fontRef>
      </a:style>
    </a:spDef>
    <a:lnDef>
      <a:spPr>
        <a:ln>
          <a:solidFill>
            <a:schemeClr val="accent6"/>
          </a:solidFill>
        </a:ln>
      </a:spPr>
      <a:bodyPr/>
      <a:lstStyle/>
      <a:style>
        <a:lnRef idx="1">
          <a:schemeClr val="accent1"/>
        </a:lnRef>
        <a:fillRef idx="0">
          <a:schemeClr val="accent1"/>
        </a:fillRef>
        <a:effectRef idx="0">
          <a:schemeClr val="accent1"/>
        </a:effectRef>
        <a:fontRef idx="minor">
          <a:schemeClr val="tx1"/>
        </a:fontRef>
      </a:style>
    </a:lnDef>
  </a:objectDefaults>
  <a:extraClrSchemeLst>
    <a:extraClrScheme>
      <a:clrScheme name="Current">
        <a:dk1>
          <a:srgbClr val="000000"/>
        </a:dk1>
        <a:lt1>
          <a:srgbClr val="FFFFFF"/>
        </a:lt1>
        <a:dk2>
          <a:srgbClr val="C2113A"/>
        </a:dk2>
        <a:lt2>
          <a:srgbClr val="9DBFE5"/>
        </a:lt2>
        <a:accent1>
          <a:srgbClr val="DDDDDD"/>
        </a:accent1>
        <a:accent2>
          <a:srgbClr val="8C8C8C"/>
        </a:accent2>
        <a:accent3>
          <a:srgbClr val="C2113A"/>
        </a:accent3>
        <a:accent4>
          <a:srgbClr val="002A6C"/>
        </a:accent4>
        <a:accent5>
          <a:srgbClr val="3C3C3C"/>
        </a:accent5>
        <a:accent6>
          <a:srgbClr val="808080"/>
        </a:accent6>
        <a:hlink>
          <a:srgbClr val="C2113A"/>
        </a:hlink>
        <a:folHlink>
          <a:srgbClr val="002A6C"/>
        </a:folHlink>
      </a:clrScheme>
      <a:clrMap bg1="lt1" tx1="dk1" bg2="lt2" tx2="dk2" accent1="accent1" accent2="accent2" accent3="accent3" accent4="accent4" accent5="accent5" accent6="accent6" hlink="hlink" folHlink="folHlink"/>
    </a:extraClrScheme>
  </a:extraClrSchemeLst>
  <a:extLst>
    <a:ext uri="{05A4C25C-085E-4340-85A3-A5531E510DB2}">
      <thm15:themeFamily xmlns:thm15="http://schemas.microsoft.com/office/thememl/2012/main" name="USAID_CF_DJ0008.potx" id="{3715F630-0C61-4716-BBAE-4EF43398633D}" vid="{983699A4-4D38-489A-A48A-2A63A9EB324B}"/>
    </a:ext>
  </a:extLst>
</a:theme>
</file>

<file path=ppt/theme/theme5.xml><?xml version="1.0" encoding="utf-8"?>
<a:theme xmlns:a="http://schemas.openxmlformats.org/drawingml/2006/main" name="3_USAID_CF_DJ0008">
  <a:themeElements>
    <a:clrScheme name="Current">
      <a:dk1>
        <a:srgbClr val="000000"/>
      </a:dk1>
      <a:lt1>
        <a:srgbClr val="FFFFFF"/>
      </a:lt1>
      <a:dk2>
        <a:srgbClr val="C2113A"/>
      </a:dk2>
      <a:lt2>
        <a:srgbClr val="9DBFE5"/>
      </a:lt2>
      <a:accent1>
        <a:srgbClr val="DDDDDD"/>
      </a:accent1>
      <a:accent2>
        <a:srgbClr val="8C8C8C"/>
      </a:accent2>
      <a:accent3>
        <a:srgbClr val="C2113A"/>
      </a:accent3>
      <a:accent4>
        <a:srgbClr val="002A6C"/>
      </a:accent4>
      <a:accent5>
        <a:srgbClr val="3C3C3C"/>
      </a:accent5>
      <a:accent6>
        <a:srgbClr val="808080"/>
      </a:accent6>
      <a:hlink>
        <a:srgbClr val="C2113A"/>
      </a:hlink>
      <a:folHlink>
        <a:srgbClr val="002A6C"/>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chemeClr val="accent1"/>
        </a:solidFill>
        <a:ln w="9525">
          <a:solidFill>
            <a:schemeClr val="accent6"/>
          </a:solidFill>
        </a:ln>
      </a:spPr>
      <a:bodyPr rtlCol="0" anchor="ctr"/>
      <a:lstStyle>
        <a:defPPr algn="ctr">
          <a:defRPr sz="1600" dirty="0" err="1" smtClean="0">
            <a:solidFill>
              <a:schemeClr val="tx1"/>
            </a:solidFill>
          </a:defRPr>
        </a:defPPr>
      </a:lstStyle>
      <a:style>
        <a:lnRef idx="2">
          <a:schemeClr val="accent1">
            <a:shade val="50000"/>
          </a:schemeClr>
        </a:lnRef>
        <a:fillRef idx="1">
          <a:schemeClr val="accent1"/>
        </a:fillRef>
        <a:effectRef idx="0">
          <a:schemeClr val="accent1"/>
        </a:effectRef>
        <a:fontRef idx="minor">
          <a:schemeClr val="lt1"/>
        </a:fontRef>
      </a:style>
    </a:spDef>
    <a:lnDef>
      <a:spPr>
        <a:ln>
          <a:solidFill>
            <a:schemeClr val="accent6"/>
          </a:solidFill>
        </a:ln>
      </a:spPr>
      <a:bodyPr/>
      <a:lstStyle/>
      <a:style>
        <a:lnRef idx="1">
          <a:schemeClr val="accent1"/>
        </a:lnRef>
        <a:fillRef idx="0">
          <a:schemeClr val="accent1"/>
        </a:fillRef>
        <a:effectRef idx="0">
          <a:schemeClr val="accent1"/>
        </a:effectRef>
        <a:fontRef idx="minor">
          <a:schemeClr val="tx1"/>
        </a:fontRef>
      </a:style>
    </a:lnDef>
  </a:objectDefaults>
  <a:extraClrSchemeLst>
    <a:extraClrScheme>
      <a:clrScheme name="Current">
        <a:dk1>
          <a:srgbClr val="000000"/>
        </a:dk1>
        <a:lt1>
          <a:srgbClr val="FFFFFF"/>
        </a:lt1>
        <a:dk2>
          <a:srgbClr val="C2113A"/>
        </a:dk2>
        <a:lt2>
          <a:srgbClr val="9DBFE5"/>
        </a:lt2>
        <a:accent1>
          <a:srgbClr val="DDDDDD"/>
        </a:accent1>
        <a:accent2>
          <a:srgbClr val="8C8C8C"/>
        </a:accent2>
        <a:accent3>
          <a:srgbClr val="C2113A"/>
        </a:accent3>
        <a:accent4>
          <a:srgbClr val="002A6C"/>
        </a:accent4>
        <a:accent5>
          <a:srgbClr val="3C3C3C"/>
        </a:accent5>
        <a:accent6>
          <a:srgbClr val="808080"/>
        </a:accent6>
        <a:hlink>
          <a:srgbClr val="C2113A"/>
        </a:hlink>
        <a:folHlink>
          <a:srgbClr val="002A6C"/>
        </a:folHlink>
      </a:clrScheme>
      <a:clrMap bg1="lt1" tx1="dk1" bg2="lt2" tx2="dk2" accent1="accent1" accent2="accent2" accent3="accent3" accent4="accent4" accent5="accent5" accent6="accent6" hlink="hlink" folHlink="folHlink"/>
    </a:extraClrScheme>
  </a:extraClrSchemeLst>
  <a:extLst>
    <a:ext uri="{05A4C25C-085E-4340-85A3-A5531E510DB2}">
      <thm15:themeFamily xmlns:thm15="http://schemas.microsoft.com/office/thememl/2012/main" name="USAID_CF_DJ0008.potx" id="{3715F630-0C61-4716-BBAE-4EF43398633D}" vid="{983699A4-4D38-489A-A48A-2A63A9EB324B}"/>
    </a:ext>
  </a:extLst>
</a:theme>
</file>

<file path=ppt/theme/theme6.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7.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_rels/item4.xml.rels><?xml version="1.0" encoding="UTF-8" standalone="yes"?>
<Relationships xmlns="http://schemas.openxmlformats.org/package/2006/relationships"><Relationship Id="rId1" Type="http://schemas.openxmlformats.org/officeDocument/2006/relationships/customXmlProps" Target="itemProps4.xml"/></Relationships>
</file>

<file path=customXml/item1.xml><?xml version="1.0" encoding="utf-8"?>
<p:properties xmlns:p="http://schemas.microsoft.com/office/2006/metadata/properties" xmlns:xsi="http://www.w3.org/2001/XMLSchema-instance" xmlns:pc="http://schemas.microsoft.com/office/infopath/2007/PartnerControls">
  <documentManagement>
    <PublishingExpirationDate xmlns="http://schemas.microsoft.com/sharepoint/v3" xsi:nil="true"/>
    <PublishingStartDate xmlns="http://schemas.microsoft.com/sharepoint/v3" xsi:nil="true"/>
    <Document_x0020_Date xmlns="6dfc6e00-eaa7-471f-8691-9b952787d5c9" xsi:nil="true"/>
    <Action xmlns="6dfc6e00-eaa7-471f-8691-9b952787d5c9">Keep</Action>
    <Keywords0 xmlns="6dfc6e00-eaa7-471f-8691-9b952787d5c9" xsi:nil="true"/>
    <Description_x0020_2 xmlns="6dfc6e00-eaa7-471f-8691-9b952787d5c9" xsi:nil="true"/>
    <Document_x0020_Type xmlns="6dfc6e00-eaa7-471f-8691-9b952787d5c9" xsi:nil="true"/>
    <Description0 xmlns="6dfc6e00-eaa7-471f-8691-9b952787d5c9" xsi:nil="true"/>
    <TaxCatchAll xmlns="cfe53b65-3c36-4587-b144-e9caa3012b85"/>
    <TaxKeywordTaxHTField xmlns="cfe53b65-3c36-4587-b144-e9caa3012b85">
      <Terms xmlns="http://schemas.microsoft.com/office/infopath/2007/PartnerControls"/>
    </TaxKeywordTaxHTField>
  </documentManagement>
</p:properties>
</file>

<file path=customXml/item2.xml><?xml version="1.0" encoding="utf-8"?>
<?mso-contentType ?>
<FormTemplates xmlns="http://schemas.microsoft.com/sharepoint/v3/contenttype/forms"/>
</file>

<file path=customXml/item3.xml><?xml version="1.0" encoding="utf-8"?>
<?mso-contentType ?>
<spe:Receivers xmlns:spe="http://schemas.microsoft.com/sharepoint/events">
  <Receiver>
    <Name>Document ID Generator</Name>
    <Synchronization>Synchronous</Synchronization>
    <Type>10001</Type>
    <SequenceNumber>1000</SequenceNumber>
    <Url/>
    <Assembly>Microsoft.Office.DocumentManagement, Version=15.0.0.0, Culture=neutral, PublicKeyToken=71e9bce111e9429c</Assembly>
    <Class>Microsoft.Office.DocumentManagement.Internal.DocIdHandler</Class>
    <Data/>
    <Filter/>
  </Receiver>
  <Receiver>
    <Name>Document ID Generator</Name>
    <Synchronization>Synchronous</Synchronization>
    <Type>10002</Type>
    <SequenceNumber>1001</SequenceNumber>
    <Url/>
    <Assembly>Microsoft.Office.DocumentManagement, Version=15.0.0.0, Culture=neutral, PublicKeyToken=71e9bce111e9429c</Assembly>
    <Class>Microsoft.Office.DocumentManagement.Internal.DocIdHandler</Class>
    <Data/>
    <Filter/>
  </Receiver>
  <Receiver>
    <Name>Document ID Generator</Name>
    <Synchronization>Synchronous</Synchronization>
    <Type>10004</Type>
    <SequenceNumber>1002</SequenceNumber>
    <Url/>
    <Assembly>Microsoft.Office.DocumentManagement, Version=15.0.0.0, Culture=neutral, PublicKeyToken=71e9bce111e9429c</Assembly>
    <Class>Microsoft.Office.DocumentManagement.Internal.DocIdHandler</Class>
    <Data/>
    <Filter/>
  </Receiver>
  <Receiver>
    <Name>Document ID Generator</Name>
    <Synchronization>Synchronous</Synchronization>
    <Type>10006</Type>
    <SequenceNumber>1003</SequenceNumber>
    <Url/>
    <Assembly>Microsoft.Office.DocumentManagement, Version=15.0.0.0, Culture=neutral, PublicKeyToken=71e9bce111e9429c</Assembly>
    <Class>Microsoft.Office.DocumentManagement.Internal.DocIdHandler</Class>
    <Data/>
    <Filter/>
  </Receiver>
</spe:Receivers>
</file>

<file path=customXml/item4.xml><?xml version="1.0" encoding="utf-8"?>
<ct:contentTypeSchema xmlns:ct="http://schemas.microsoft.com/office/2006/metadata/contentType" xmlns:ma="http://schemas.microsoft.com/office/2006/metadata/properties/metaAttributes" ct:_="" ma:_="" ma:contentTypeName="Document" ma:contentTypeID="0x0101008CEA0F26C7743146B81ADA30DB412C57" ma:contentTypeVersion="30" ma:contentTypeDescription="" ma:contentTypeScope="" ma:versionID="d668751f2856d45ee00d63d8cccf028e">
  <xsd:schema xmlns:xsd="http://www.w3.org/2001/XMLSchema" xmlns:xs="http://www.w3.org/2001/XMLSchema" xmlns:p="http://schemas.microsoft.com/office/2006/metadata/properties" xmlns:ns1="http://schemas.microsoft.com/sharepoint/v3" xmlns:ns2="6dfc6e00-eaa7-471f-8691-9b952787d5c9" xmlns:ns3="cfe53b65-3c36-4587-b144-e9caa3012b85" targetNamespace="http://schemas.microsoft.com/office/2006/metadata/properties" ma:root="true" ma:fieldsID="5bf6c6996bc6d4b3bd22f31418018b28" ns1:_="" ns2:_="" ns3:_="">
    <xsd:import namespace="http://schemas.microsoft.com/sharepoint/v3"/>
    <xsd:import namespace="6dfc6e00-eaa7-471f-8691-9b952787d5c9"/>
    <xsd:import namespace="cfe53b65-3c36-4587-b144-e9caa3012b85"/>
    <xsd:element name="properties">
      <xsd:complexType>
        <xsd:sequence>
          <xsd:element name="documentManagement">
            <xsd:complexType>
              <xsd:all>
                <xsd:element ref="ns2:Document_x0020_Date" minOccurs="0"/>
                <xsd:element ref="ns2:Document_x0020_Type" minOccurs="0"/>
                <xsd:element ref="ns2:Description0" minOccurs="0"/>
                <xsd:element ref="ns2:Keywords0" minOccurs="0"/>
                <xsd:element ref="ns2:Description_x0020_2" minOccurs="0"/>
                <xsd:element ref="ns2:Action" minOccurs="0"/>
                <xsd:element ref="ns1:PublishingStartDate" minOccurs="0"/>
                <xsd:element ref="ns1:PublishingExpirationDate" minOccurs="0"/>
                <xsd:element ref="ns3:TaxKeywordTaxHTField" minOccurs="0"/>
                <xsd:element ref="ns3:TaxCatchAll" minOccurs="0"/>
                <xsd:element ref="ns3:SharedWithUsers" minOccurs="0"/>
                <xsd:element ref="ns3:SharedWithDetail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http://schemas.microsoft.com/sharepoint/v3" elementFormDefault="qualified">
    <xsd:import namespace="http://schemas.microsoft.com/office/2006/documentManagement/types"/>
    <xsd:import namespace="http://schemas.microsoft.com/office/infopath/2007/PartnerControls"/>
    <xsd:element name="PublishingStartDate" ma:index="10" nillable="true" ma:displayName="Scheduling Start Date" ma:description="Scheduling Start Date is a site column created by the Publishing feature. It is used to specify the date and time on which this page will first appear to site visitors." ma:internalName="PublishingStartDate">
      <xsd:simpleType>
        <xsd:restriction base="dms:Unknown"/>
      </xsd:simpleType>
    </xsd:element>
    <xsd:element name="PublishingExpirationDate" ma:index="11" nillable="true" ma:displayName="Scheduling End Date" ma:description="Scheduling End Date is a site column created by the Publishing feature. It is used to specify the date and time on which this page will no longer appear to site visitors." ma:internalName="PublishingExpirationDate">
      <xsd:simpleType>
        <xsd:restriction base="dms:Unknown"/>
      </xsd:simpleType>
    </xsd:element>
  </xsd:schema>
  <xsd:schema xmlns:xsd="http://www.w3.org/2001/XMLSchema" xmlns:xs="http://www.w3.org/2001/XMLSchema" xmlns:dms="http://schemas.microsoft.com/office/2006/documentManagement/types" xmlns:pc="http://schemas.microsoft.com/office/infopath/2007/PartnerControls" targetNamespace="6dfc6e00-eaa7-471f-8691-9b952787d5c9" elementFormDefault="qualified">
    <xsd:import namespace="http://schemas.microsoft.com/office/2006/documentManagement/types"/>
    <xsd:import namespace="http://schemas.microsoft.com/office/infopath/2007/PartnerControls"/>
    <xsd:element name="Document_x0020_Date" ma:index="2" nillable="true" ma:displayName="Document Date" ma:format="DateOnly" ma:internalName="Document_x0020_Date" ma:readOnly="false">
      <xsd:simpleType>
        <xsd:restriction base="dms:DateTime"/>
      </xsd:simpleType>
    </xsd:element>
    <xsd:element name="Document_x0020_Type" ma:index="3" nillable="true" ma:displayName="Document Type" ma:format="Dropdown" ma:internalName="Document_x0020_Type" ma:readOnly="false">
      <xsd:simpleType>
        <xsd:restriction base="dms:Choice">
          <xsd:enumeration value="Agenda"/>
          <xsd:enumeration value="Draft Agenda"/>
          <xsd:enumeration value="Minutes"/>
          <xsd:enumeration value="Information"/>
        </xsd:restriction>
      </xsd:simpleType>
    </xsd:element>
    <xsd:element name="Description0" ma:index="4" nillable="true" ma:displayName="Description" ma:internalName="Description0" ma:readOnly="false">
      <xsd:simpleType>
        <xsd:restriction base="dms:Note">
          <xsd:maxLength value="255"/>
        </xsd:restriction>
      </xsd:simpleType>
    </xsd:element>
    <xsd:element name="Keywords0" ma:index="5" nillable="true" ma:displayName="Keywords" ma:internalName="Keywords0" ma:readOnly="false">
      <xsd:simpleType>
        <xsd:restriction base="dms:Text">
          <xsd:maxLength value="255"/>
        </xsd:restriction>
      </xsd:simpleType>
    </xsd:element>
    <xsd:element name="Description_x0020_2" ma:index="6" nillable="true" ma:displayName="Description 2" ma:internalName="Description_x0020_2" ma:readOnly="false">
      <xsd:simpleType>
        <xsd:restriction base="dms:Note">
          <xsd:maxLength value="255"/>
        </xsd:restriction>
      </xsd:simpleType>
    </xsd:element>
    <xsd:element name="Action" ma:index="9" nillable="true" ma:displayName="Action" ma:default="Keep" ma:format="Dropdown" ma:internalName="Action" ma:readOnly="false">
      <xsd:simpleType>
        <xsd:restriction base="dms:Choice">
          <xsd:enumeration value="Archive"/>
          <xsd:enumeration value="Delete"/>
          <xsd:enumeration value="HTML"/>
          <xsd:enumeration value="Keep"/>
        </xsd:restriction>
      </xsd:simpleType>
    </xsd:element>
  </xsd:schema>
  <xsd:schema xmlns:xsd="http://www.w3.org/2001/XMLSchema" xmlns:xs="http://www.w3.org/2001/XMLSchema" xmlns:dms="http://schemas.microsoft.com/office/2006/documentManagement/types" xmlns:pc="http://schemas.microsoft.com/office/infopath/2007/PartnerControls" targetNamespace="cfe53b65-3c36-4587-b144-e9caa3012b85" elementFormDefault="qualified">
    <xsd:import namespace="http://schemas.microsoft.com/office/2006/documentManagement/types"/>
    <xsd:import namespace="http://schemas.microsoft.com/office/infopath/2007/PartnerControls"/>
    <xsd:element name="TaxKeywordTaxHTField" ma:index="17" nillable="true" ma:taxonomy="true" ma:internalName="TaxKeywordTaxHTField" ma:taxonomyFieldName="TaxKeyword" ma:displayName="Enterprise Keywords" ma:fieldId="{23f27201-bee3-471e-b2e7-b64fd8b7ca38}" ma:taxonomyMulti="true" ma:sspId="8d75cb8a-db72-4bd2-8553-c0aa1f2d3d3b" ma:termSetId="00000000-0000-0000-0000-000000000000" ma:anchorId="00000000-0000-0000-0000-000000000000" ma:open="true" ma:isKeyword="true">
      <xsd:complexType>
        <xsd:sequence>
          <xsd:element ref="pc:Terms" minOccurs="0" maxOccurs="1"/>
        </xsd:sequence>
      </xsd:complexType>
    </xsd:element>
    <xsd:element name="TaxCatchAll" ma:index="18" nillable="true" ma:displayName="Taxonomy Catch All Column" ma:hidden="true" ma:list="{6de13bb9-1a86-497f-b15a-03a43ff14f46}" ma:internalName="TaxCatchAll" ma:showField="CatchAllData" ma:web="cfe53b65-3c36-4587-b144-e9caa3012b85">
      <xsd:complexType>
        <xsd:complexContent>
          <xsd:extension base="dms:MultiChoiceLookup">
            <xsd:sequence>
              <xsd:element name="Value" type="dms:Lookup" maxOccurs="unbounded" minOccurs="0" nillable="true"/>
            </xsd:sequence>
          </xsd:extension>
        </xsd:complexContent>
      </xsd:complexType>
    </xsd:element>
    <xsd:element name="SharedWithUsers" ma:index="19"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20" nillable="true" ma:displayName="Shared With Details" ma:internalName="SharedWithDetails" ma:readOnly="true">
      <xsd:simpleType>
        <xsd:restriction base="dms:Note">
          <xsd:maxLength value="255"/>
        </xsd:restrictio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13" ma:displayName="Content Type"/>
        <xsd:element ref="dc:title" minOccurs="0" maxOccurs="1" ma:index="1"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Props1.xml><?xml version="1.0" encoding="utf-8"?>
<ds:datastoreItem xmlns:ds="http://schemas.openxmlformats.org/officeDocument/2006/customXml" ds:itemID="{0AB7FF1B-4FFA-45D0-B72A-D0DEAC8E4FA3}"/>
</file>

<file path=customXml/itemProps2.xml><?xml version="1.0" encoding="utf-8"?>
<ds:datastoreItem xmlns:ds="http://schemas.openxmlformats.org/officeDocument/2006/customXml" ds:itemID="{4074743E-A683-4729-8381-9C33B5D97920}"/>
</file>

<file path=customXml/itemProps3.xml><?xml version="1.0" encoding="utf-8"?>
<ds:datastoreItem xmlns:ds="http://schemas.openxmlformats.org/officeDocument/2006/customXml" ds:itemID="{0B5A4E62-7E2C-4AFC-80B5-66D0665D6F0D}"/>
</file>

<file path=customXml/itemProps4.xml><?xml version="1.0" encoding="utf-8"?>
<ds:datastoreItem xmlns:ds="http://schemas.openxmlformats.org/officeDocument/2006/customXml" ds:itemID="{35EA6B34-E4A4-4E8D-ADE3-6DE393F24AE7}"/>
</file>

<file path=docProps/app.xml><?xml version="1.0" encoding="utf-8"?>
<Properties xmlns="http://schemas.openxmlformats.org/officeDocument/2006/extended-properties" xmlns:vt="http://schemas.openxmlformats.org/officeDocument/2006/docPropsVTypes">
  <Template/>
  <TotalTime>0</TotalTime>
  <Words>1219</Words>
  <Application>Microsoft Office PowerPoint</Application>
  <PresentationFormat>Widescreen</PresentationFormat>
  <Paragraphs>168</Paragraphs>
  <Slides>14</Slides>
  <Notes>4</Notes>
  <HiddenSlides>0</HiddenSlides>
  <MMClips>0</MMClips>
  <ScaleCrop>false</ScaleCrop>
  <HeadingPairs>
    <vt:vector size="8" baseType="variant">
      <vt:variant>
        <vt:lpstr>Fonts Used</vt:lpstr>
      </vt:variant>
      <vt:variant>
        <vt:i4>8</vt:i4>
      </vt:variant>
      <vt:variant>
        <vt:lpstr>Theme</vt:lpstr>
      </vt:variant>
      <vt:variant>
        <vt:i4>5</vt:i4>
      </vt:variant>
      <vt:variant>
        <vt:lpstr>Embedded OLE Servers</vt:lpstr>
      </vt:variant>
      <vt:variant>
        <vt:i4>1</vt:i4>
      </vt:variant>
      <vt:variant>
        <vt:lpstr>Slide Titles</vt:lpstr>
      </vt:variant>
      <vt:variant>
        <vt:i4>14</vt:i4>
      </vt:variant>
    </vt:vector>
  </HeadingPairs>
  <TitlesOfParts>
    <vt:vector size="28" baseType="lpstr">
      <vt:lpstr>MS Mincho</vt:lpstr>
      <vt:lpstr>Arial</vt:lpstr>
      <vt:lpstr>Calibri</vt:lpstr>
      <vt:lpstr>Gill Sans</vt:lpstr>
      <vt:lpstr>Gill Sans MT</vt:lpstr>
      <vt:lpstr>GillSansMTStd-Book</vt:lpstr>
      <vt:lpstr>Times</vt:lpstr>
      <vt:lpstr>Times New Roman</vt:lpstr>
      <vt:lpstr>USAID Theme</vt:lpstr>
      <vt:lpstr>USAID_CF_DJ0008</vt:lpstr>
      <vt:lpstr>1_USAID_CF_DJ0008</vt:lpstr>
      <vt:lpstr>2_USAID_CF_DJ0008</vt:lpstr>
      <vt:lpstr>3_USAID_CF_DJ0008</vt:lpstr>
      <vt:lpstr>think-cell Slide</vt:lpstr>
      <vt:lpstr>Southern Africa Energy PROGRAM (SAEP)  </vt:lpstr>
      <vt:lpstr> CONTENTS</vt:lpstr>
      <vt:lpstr>USAID Southern Africa energy program </vt:lpstr>
      <vt:lpstr>SAEP OVERVIEW</vt:lpstr>
      <vt:lpstr> </vt:lpstr>
      <vt:lpstr>Malawi: JCM Power (5mw, 10mwh) BESS UNDER CONSTRUCTION</vt:lpstr>
      <vt:lpstr>Malawi: JCM Power (5mw, 10mwh) BESS UNDER CONSTRUCTION</vt:lpstr>
      <vt:lpstr>South africa: TENDER PUBLISHED FOR eskom (80mw, 320mwh)</vt:lpstr>
      <vt:lpstr>NAMIBIA: CENORED ISSUES EOI FOR PV PLUS BESS WITHIN EXCLUSIVE JURISDICTION (1/2)</vt:lpstr>
      <vt:lpstr>NAMIBIA: CENORED ISSUES EOI FOR PV PLUS BESS WITHIN SHARED JURISDICTION (2/2)</vt:lpstr>
      <vt:lpstr>NAMIBIA: NAMPOWER ISSUED AN EPC TENDER FOR A BESS</vt:lpstr>
      <vt:lpstr>ZAMBIA: TWO pv and BESS PLANTS UNDER DEVELOPMENT IN ZAMBIA</vt:lpstr>
      <vt:lpstr>What utilities and rural electrification authorities are looking for</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
  <dc:creator/>
  <cp:lastModifiedBy/>
  <cp:revision>1</cp:revision>
  <dcterms:created xsi:type="dcterms:W3CDTF">2018-10-24T22:33:20Z</dcterms:created>
  <dcterms:modified xsi:type="dcterms:W3CDTF">2021-10-19T16:10:01Z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0x0101008CEA0F26C7743146B81ADA30DB412C57</vt:lpwstr>
  </property>
  <property fmtid="{D5CDD505-2E9C-101B-9397-08002B2CF9AE}" pid="3" name="_dlc_DocIdItemGuid">
    <vt:lpwstr>d91af7d1-0ca8-40c5-ac1b-8cebc7b082af</vt:lpwstr>
  </property>
</Properties>
</file>