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3" r:id="rId4"/>
    <p:sldMasterId id="2147483754" r:id="rId5"/>
  </p:sldMasterIdLst>
  <p:notesMasterIdLst>
    <p:notesMasterId r:id="rId24"/>
  </p:notesMasterIdLst>
  <p:handoutMasterIdLst>
    <p:handoutMasterId r:id="rId25"/>
  </p:handoutMasterIdLst>
  <p:sldIdLst>
    <p:sldId id="260" r:id="rId6"/>
    <p:sldId id="2286" r:id="rId7"/>
    <p:sldId id="259" r:id="rId8"/>
    <p:sldId id="2294" r:id="rId9"/>
    <p:sldId id="4124" r:id="rId10"/>
    <p:sldId id="2303" r:id="rId11"/>
    <p:sldId id="383" r:id="rId12"/>
    <p:sldId id="2293" r:id="rId13"/>
    <p:sldId id="4125" r:id="rId14"/>
    <p:sldId id="4114" r:id="rId15"/>
    <p:sldId id="4115" r:id="rId16"/>
    <p:sldId id="4116" r:id="rId17"/>
    <p:sldId id="4117" r:id="rId18"/>
    <p:sldId id="4120" r:id="rId19"/>
    <p:sldId id="262" r:id="rId20"/>
    <p:sldId id="4122" r:id="rId21"/>
    <p:sldId id="279" r:id="rId22"/>
    <p:sldId id="2297" r:id="rId23"/>
  </p:sldIdLst>
  <p:sldSz cx="14630400" cy="8229600"/>
  <p:notesSz cx="6858000" cy="9144000"/>
  <p:defaultTex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iss, Matthew D" initials="PMD" lastIdx="9" clrIdx="0">
    <p:extLst>
      <p:ext uri="{19B8F6BF-5375-455C-9EA6-DF929625EA0E}">
        <p15:presenceInfo xmlns:p15="http://schemas.microsoft.com/office/powerpoint/2012/main" userId="S::matthew.paiss@pnnl.gov::dae185b1-2d85-46c7-a0b7-d1cb88fdbf61" providerId="AD"/>
      </p:ext>
    </p:extLst>
  </p:cmAuthor>
  <p:cmAuthor id="2" name="Machart, Kelly A" initials="MKA" lastIdx="2" clrIdx="1">
    <p:extLst>
      <p:ext uri="{19B8F6BF-5375-455C-9EA6-DF929625EA0E}">
        <p15:presenceInfo xmlns:p15="http://schemas.microsoft.com/office/powerpoint/2012/main" userId="S::kelly.machart@pnnl.gov::63c5e562-4ac0-486d-96bf-22c8ea1cf9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BE0D"/>
    <a:srgbClr val="007836"/>
    <a:srgbClr val="C8722E"/>
    <a:srgbClr val="000000"/>
    <a:srgbClr val="719500"/>
    <a:srgbClr val="BE0F34"/>
    <a:srgbClr val="820150"/>
    <a:srgbClr val="502D7F"/>
    <a:srgbClr val="00338E"/>
    <a:srgbClr val="0081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3990B3-B4A8-2747-806D-725D315F9768}" v="256" dt="2021-10-15T15:59:03.1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79" autoAdjust="0"/>
    <p:restoredTop sz="95738" autoAdjust="0"/>
  </p:normalViewPr>
  <p:slideViewPr>
    <p:cSldViewPr snapToGrid="0" snapToObjects="1">
      <p:cViewPr varScale="1">
        <p:scale>
          <a:sx n="87" d="100"/>
          <a:sy n="87" d="100"/>
        </p:scale>
        <p:origin x="208" y="280"/>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90" d="100"/>
          <a:sy n="90" d="100"/>
        </p:scale>
        <p:origin x="3696"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commentAuthors" Target="commentAuthors.xml"/><Relationship Id="rId8" Type="http://schemas.openxmlformats.org/officeDocument/2006/relationships/slide" Target="slides/slide3.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33" Type="http://schemas.openxmlformats.org/officeDocument/2006/relationships/customXml" Target="../customXml/item4.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32" Type="http://schemas.microsoft.com/office/2015/10/relationships/revisionInfo" Target="revisionInfo.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iss, Matthew D" userId="dae185b1-2d85-46c7-a0b7-d1cb88fdbf61" providerId="ADAL" clId="{7C3990B3-B4A8-2747-806D-725D315F9768}"/>
    <pc:docChg chg="undo custSel addSld delSld modSld sldOrd modMainMaster">
      <pc:chgData name="Paiss, Matthew D" userId="dae185b1-2d85-46c7-a0b7-d1cb88fdbf61" providerId="ADAL" clId="{7C3990B3-B4A8-2747-806D-725D315F9768}" dt="2021-10-15T15:59:03.108" v="906"/>
      <pc:docMkLst>
        <pc:docMk/>
      </pc:docMkLst>
      <pc:sldChg chg="del">
        <pc:chgData name="Paiss, Matthew D" userId="dae185b1-2d85-46c7-a0b7-d1cb88fdbf61" providerId="ADAL" clId="{7C3990B3-B4A8-2747-806D-725D315F9768}" dt="2021-10-14T20:19:54.757" v="470" actId="2696"/>
        <pc:sldMkLst>
          <pc:docMk/>
          <pc:sldMk cId="4105429303" sldId="257"/>
        </pc:sldMkLst>
      </pc:sldChg>
      <pc:sldChg chg="addSp delSp modSp mod modAnim">
        <pc:chgData name="Paiss, Matthew D" userId="dae185b1-2d85-46c7-a0b7-d1cb88fdbf61" providerId="ADAL" clId="{7C3990B3-B4A8-2747-806D-725D315F9768}" dt="2021-10-15T15:59:03.108" v="906"/>
        <pc:sldMkLst>
          <pc:docMk/>
          <pc:sldMk cId="2704584442" sldId="259"/>
        </pc:sldMkLst>
        <pc:spChg chg="add mod">
          <ac:chgData name="Paiss, Matthew D" userId="dae185b1-2d85-46c7-a0b7-d1cb88fdbf61" providerId="ADAL" clId="{7C3990B3-B4A8-2747-806D-725D315F9768}" dt="2021-10-15T15:59:03.108" v="906"/>
          <ac:spMkLst>
            <pc:docMk/>
            <pc:sldMk cId="2704584442" sldId="259"/>
            <ac:spMk id="2" creationId="{5F22F3AC-2365-7F47-A6AD-7AE8363990D9}"/>
          </ac:spMkLst>
        </pc:spChg>
        <pc:spChg chg="del">
          <ac:chgData name="Paiss, Matthew D" userId="dae185b1-2d85-46c7-a0b7-d1cb88fdbf61" providerId="ADAL" clId="{7C3990B3-B4A8-2747-806D-725D315F9768}" dt="2021-10-14T21:25:55.854" v="777"/>
          <ac:spMkLst>
            <pc:docMk/>
            <pc:sldMk cId="2704584442" sldId="259"/>
            <ac:spMk id="2" creationId="{F5525C3E-5C4A-8943-AB0D-13754D0B4FF1}"/>
          </ac:spMkLst>
        </pc:spChg>
        <pc:spChg chg="add mod">
          <ac:chgData name="Paiss, Matthew D" userId="dae185b1-2d85-46c7-a0b7-d1cb88fdbf61" providerId="ADAL" clId="{7C3990B3-B4A8-2747-806D-725D315F9768}" dt="2021-10-14T21:25:55.854" v="777"/>
          <ac:spMkLst>
            <pc:docMk/>
            <pc:sldMk cId="2704584442" sldId="259"/>
            <ac:spMk id="3" creationId="{EFB19AE8-6AB6-7047-98C8-7F5E4FF43F79}"/>
          </ac:spMkLst>
        </pc:spChg>
        <pc:spChg chg="add mod">
          <ac:chgData name="Paiss, Matthew D" userId="dae185b1-2d85-46c7-a0b7-d1cb88fdbf61" providerId="ADAL" clId="{7C3990B3-B4A8-2747-806D-725D315F9768}" dt="2021-10-14T20:39:20.521" v="478" actId="1582"/>
          <ac:spMkLst>
            <pc:docMk/>
            <pc:sldMk cId="2704584442" sldId="259"/>
            <ac:spMk id="7" creationId="{50F5AE03-C1D6-4D4E-A81B-8AC801E19023}"/>
          </ac:spMkLst>
        </pc:spChg>
        <pc:spChg chg="add mod">
          <ac:chgData name="Paiss, Matthew D" userId="dae185b1-2d85-46c7-a0b7-d1cb88fdbf61" providerId="ADAL" clId="{7C3990B3-B4A8-2747-806D-725D315F9768}" dt="2021-10-14T21:01:38.360" v="484" actId="14100"/>
          <ac:spMkLst>
            <pc:docMk/>
            <pc:sldMk cId="2704584442" sldId="259"/>
            <ac:spMk id="8" creationId="{D255D9CF-9672-2C41-BCE0-13053EC8B124}"/>
          </ac:spMkLst>
        </pc:spChg>
        <pc:spChg chg="add mod">
          <ac:chgData name="Paiss, Matthew D" userId="dae185b1-2d85-46c7-a0b7-d1cb88fdbf61" providerId="ADAL" clId="{7C3990B3-B4A8-2747-806D-725D315F9768}" dt="2021-10-14T21:03:30.855" v="491" actId="208"/>
          <ac:spMkLst>
            <pc:docMk/>
            <pc:sldMk cId="2704584442" sldId="259"/>
            <ac:spMk id="9" creationId="{C491E643-C9A4-BC48-9379-4D2AE83510EC}"/>
          </ac:spMkLst>
        </pc:spChg>
        <pc:spChg chg="add mod">
          <ac:chgData name="Paiss, Matthew D" userId="dae185b1-2d85-46c7-a0b7-d1cb88fdbf61" providerId="ADAL" clId="{7C3990B3-B4A8-2747-806D-725D315F9768}" dt="2021-10-14T21:03:40.429" v="493" actId="1076"/>
          <ac:spMkLst>
            <pc:docMk/>
            <pc:sldMk cId="2704584442" sldId="259"/>
            <ac:spMk id="10" creationId="{BD43FC80-09F1-0E40-9633-6B6B1BE33254}"/>
          </ac:spMkLst>
        </pc:spChg>
        <pc:picChg chg="mod">
          <ac:chgData name="Paiss, Matthew D" userId="dae185b1-2d85-46c7-a0b7-d1cb88fdbf61" providerId="ADAL" clId="{7C3990B3-B4A8-2747-806D-725D315F9768}" dt="2021-10-14T20:39:34.147" v="481" actId="1076"/>
          <ac:picMkLst>
            <pc:docMk/>
            <pc:sldMk cId="2704584442" sldId="259"/>
            <ac:picMk id="4" creationId="{F98BCA10-3028-9746-9692-4DA2EDC2CFE9}"/>
          </ac:picMkLst>
        </pc:picChg>
        <pc:cxnChg chg="add del mod">
          <ac:chgData name="Paiss, Matthew D" userId="dae185b1-2d85-46c7-a0b7-d1cb88fdbf61" providerId="ADAL" clId="{7C3990B3-B4A8-2747-806D-725D315F9768}" dt="2021-10-14T20:38:40.715" v="474" actId="478"/>
          <ac:cxnSpMkLst>
            <pc:docMk/>
            <pc:sldMk cId="2704584442" sldId="259"/>
            <ac:cxnSpMk id="5" creationId="{42176C67-5973-5342-AE94-403B43B27FE2}"/>
          </ac:cxnSpMkLst>
        </pc:cxnChg>
      </pc:sldChg>
      <pc:sldChg chg="addSp delSp modSp mod">
        <pc:chgData name="Paiss, Matthew D" userId="dae185b1-2d85-46c7-a0b7-d1cb88fdbf61" providerId="ADAL" clId="{7C3990B3-B4A8-2747-806D-725D315F9768}" dt="2021-10-15T15:59:03.108" v="906"/>
        <pc:sldMkLst>
          <pc:docMk/>
          <pc:sldMk cId="2502906755" sldId="260"/>
        </pc:sldMkLst>
        <pc:spChg chg="mod">
          <ac:chgData name="Paiss, Matthew D" userId="dae185b1-2d85-46c7-a0b7-d1cb88fdbf61" providerId="ADAL" clId="{7C3990B3-B4A8-2747-806D-725D315F9768}" dt="2021-10-14T21:16:08.106" v="776" actId="20577"/>
          <ac:spMkLst>
            <pc:docMk/>
            <pc:sldMk cId="2502906755" sldId="260"/>
            <ac:spMk id="2" creationId="{8BDFD0D9-1CAC-4FBD-8120-CBD5A07EB995}"/>
          </ac:spMkLst>
        </pc:spChg>
        <pc:spChg chg="add mod">
          <ac:chgData name="Paiss, Matthew D" userId="dae185b1-2d85-46c7-a0b7-d1cb88fdbf61" providerId="ADAL" clId="{7C3990B3-B4A8-2747-806D-725D315F9768}" dt="2021-10-15T15:59:03.108" v="906"/>
          <ac:spMkLst>
            <pc:docMk/>
            <pc:sldMk cId="2502906755" sldId="260"/>
            <ac:spMk id="3" creationId="{D997F6D5-EAA8-4345-8155-8AFF38F7F019}"/>
          </ac:spMkLst>
        </pc:spChg>
        <pc:spChg chg="del">
          <ac:chgData name="Paiss, Matthew D" userId="dae185b1-2d85-46c7-a0b7-d1cb88fdbf61" providerId="ADAL" clId="{7C3990B3-B4A8-2747-806D-725D315F9768}" dt="2021-10-14T21:25:55.854" v="777"/>
          <ac:spMkLst>
            <pc:docMk/>
            <pc:sldMk cId="2502906755" sldId="260"/>
            <ac:spMk id="3" creationId="{EDE9708D-D909-EF47-84D5-70DFD9793980}"/>
          </ac:spMkLst>
        </pc:spChg>
      </pc:sldChg>
      <pc:sldChg chg="addSp delSp modSp">
        <pc:chgData name="Paiss, Matthew D" userId="dae185b1-2d85-46c7-a0b7-d1cb88fdbf61" providerId="ADAL" clId="{7C3990B3-B4A8-2747-806D-725D315F9768}" dt="2021-10-15T15:59:03.108" v="906"/>
        <pc:sldMkLst>
          <pc:docMk/>
          <pc:sldMk cId="118940903" sldId="262"/>
        </pc:sldMkLst>
        <pc:spChg chg="add mod">
          <ac:chgData name="Paiss, Matthew D" userId="dae185b1-2d85-46c7-a0b7-d1cb88fdbf61" providerId="ADAL" clId="{7C3990B3-B4A8-2747-806D-725D315F9768}" dt="2021-10-14T21:25:55.854" v="777"/>
          <ac:spMkLst>
            <pc:docMk/>
            <pc:sldMk cId="118940903" sldId="262"/>
            <ac:spMk id="3" creationId="{9D29AD27-C902-6F4B-9931-672570DCCE64}"/>
          </ac:spMkLst>
        </pc:spChg>
        <pc:spChg chg="add mod">
          <ac:chgData name="Paiss, Matthew D" userId="dae185b1-2d85-46c7-a0b7-d1cb88fdbf61" providerId="ADAL" clId="{7C3990B3-B4A8-2747-806D-725D315F9768}" dt="2021-10-15T15:59:03.108" v="906"/>
          <ac:spMkLst>
            <pc:docMk/>
            <pc:sldMk cId="118940903" sldId="262"/>
            <ac:spMk id="6" creationId="{2232B1E5-88DD-9845-B454-DB16C4C56618}"/>
          </ac:spMkLst>
        </pc:spChg>
        <pc:spChg chg="del">
          <ac:chgData name="Paiss, Matthew D" userId="dae185b1-2d85-46c7-a0b7-d1cb88fdbf61" providerId="ADAL" clId="{7C3990B3-B4A8-2747-806D-725D315F9768}" dt="2021-10-14T21:25:55.854" v="777"/>
          <ac:spMkLst>
            <pc:docMk/>
            <pc:sldMk cId="118940903" sldId="262"/>
            <ac:spMk id="12" creationId="{FFD42771-9421-2841-9E12-EA11AE49BA71}"/>
          </ac:spMkLst>
        </pc:spChg>
      </pc:sldChg>
      <pc:sldChg chg="addSp delSp modSp add mod">
        <pc:chgData name="Paiss, Matthew D" userId="dae185b1-2d85-46c7-a0b7-d1cb88fdbf61" providerId="ADAL" clId="{7C3990B3-B4A8-2747-806D-725D315F9768}" dt="2021-10-15T15:59:03.108" v="906"/>
        <pc:sldMkLst>
          <pc:docMk/>
          <pc:sldMk cId="1696493387" sldId="279"/>
        </pc:sldMkLst>
        <pc:spChg chg="del">
          <ac:chgData name="Paiss, Matthew D" userId="dae185b1-2d85-46c7-a0b7-d1cb88fdbf61" providerId="ADAL" clId="{7C3990B3-B4A8-2747-806D-725D315F9768}" dt="2021-10-14T21:25:55.854" v="777"/>
          <ac:spMkLst>
            <pc:docMk/>
            <pc:sldMk cId="1696493387" sldId="279"/>
            <ac:spMk id="2" creationId="{8C95F034-4776-D941-97FD-A35B924956A6}"/>
          </ac:spMkLst>
        </pc:spChg>
        <pc:spChg chg="add mod">
          <ac:chgData name="Paiss, Matthew D" userId="dae185b1-2d85-46c7-a0b7-d1cb88fdbf61" providerId="ADAL" clId="{7C3990B3-B4A8-2747-806D-725D315F9768}" dt="2021-10-15T15:59:03.108" v="906"/>
          <ac:spMkLst>
            <pc:docMk/>
            <pc:sldMk cId="1696493387" sldId="279"/>
            <ac:spMk id="2" creationId="{AD3FE7EF-9E7C-1741-8D2E-244549044C19}"/>
          </ac:spMkLst>
        </pc:spChg>
        <pc:spChg chg="add mod">
          <ac:chgData name="Paiss, Matthew D" userId="dae185b1-2d85-46c7-a0b7-d1cb88fdbf61" providerId="ADAL" clId="{7C3990B3-B4A8-2747-806D-725D315F9768}" dt="2021-10-14T21:25:55.854" v="777"/>
          <ac:spMkLst>
            <pc:docMk/>
            <pc:sldMk cId="1696493387" sldId="279"/>
            <ac:spMk id="3" creationId="{5E01C7D9-B7FB-E24B-9E0C-E849DBF83556}"/>
          </ac:spMkLst>
        </pc:spChg>
        <pc:spChg chg="mod">
          <ac:chgData name="Paiss, Matthew D" userId="dae185b1-2d85-46c7-a0b7-d1cb88fdbf61" providerId="ADAL" clId="{7C3990B3-B4A8-2747-806D-725D315F9768}" dt="2021-10-14T20:18:49.021" v="467" actId="14100"/>
          <ac:spMkLst>
            <pc:docMk/>
            <pc:sldMk cId="1696493387" sldId="279"/>
            <ac:spMk id="9" creationId="{AD9BC9A5-8A9C-AE45-86B1-80CC9F1D9F55}"/>
          </ac:spMkLst>
        </pc:spChg>
        <pc:spChg chg="mod">
          <ac:chgData name="Paiss, Matthew D" userId="dae185b1-2d85-46c7-a0b7-d1cb88fdbf61" providerId="ADAL" clId="{7C3990B3-B4A8-2747-806D-725D315F9768}" dt="2021-10-14T19:50:31.577" v="425" actId="20577"/>
          <ac:spMkLst>
            <pc:docMk/>
            <pc:sldMk cId="1696493387" sldId="279"/>
            <ac:spMk id="11" creationId="{644CDD0B-25B6-4B47-9127-FFE46FC270BC}"/>
          </ac:spMkLst>
        </pc:spChg>
        <pc:picChg chg="add mod">
          <ac:chgData name="Paiss, Matthew D" userId="dae185b1-2d85-46c7-a0b7-d1cb88fdbf61" providerId="ADAL" clId="{7C3990B3-B4A8-2747-806D-725D315F9768}" dt="2021-10-14T20:18:54.072" v="468" actId="1076"/>
          <ac:picMkLst>
            <pc:docMk/>
            <pc:sldMk cId="1696493387" sldId="279"/>
            <ac:picMk id="4" creationId="{4ECE9A39-6DF9-E84A-B408-FB61FF5D185C}"/>
          </ac:picMkLst>
        </pc:picChg>
      </pc:sldChg>
      <pc:sldChg chg="addSp delSp modSp mod">
        <pc:chgData name="Paiss, Matthew D" userId="dae185b1-2d85-46c7-a0b7-d1cb88fdbf61" providerId="ADAL" clId="{7C3990B3-B4A8-2747-806D-725D315F9768}" dt="2021-10-15T15:59:03.108" v="906"/>
        <pc:sldMkLst>
          <pc:docMk/>
          <pc:sldMk cId="1748135946" sldId="383"/>
        </pc:sldMkLst>
        <pc:spChg chg="mod">
          <ac:chgData name="Paiss, Matthew D" userId="dae185b1-2d85-46c7-a0b7-d1cb88fdbf61" providerId="ADAL" clId="{7C3990B3-B4A8-2747-806D-725D315F9768}" dt="2021-10-14T15:59:57.380" v="239" actId="20577"/>
          <ac:spMkLst>
            <pc:docMk/>
            <pc:sldMk cId="1748135946" sldId="383"/>
            <ac:spMk id="2" creationId="{00000000-0000-0000-0000-000000000000}"/>
          </ac:spMkLst>
        </pc:spChg>
        <pc:spChg chg="add mod">
          <ac:chgData name="Paiss, Matthew D" userId="dae185b1-2d85-46c7-a0b7-d1cb88fdbf61" providerId="ADAL" clId="{7C3990B3-B4A8-2747-806D-725D315F9768}" dt="2021-10-15T15:59:03.108" v="906"/>
          <ac:spMkLst>
            <pc:docMk/>
            <pc:sldMk cId="1748135946" sldId="383"/>
            <ac:spMk id="4" creationId="{1674037E-1B55-644D-82A5-4C7CC6A40CF2}"/>
          </ac:spMkLst>
        </pc:spChg>
        <pc:spChg chg="del">
          <ac:chgData name="Paiss, Matthew D" userId="dae185b1-2d85-46c7-a0b7-d1cb88fdbf61" providerId="ADAL" clId="{7C3990B3-B4A8-2747-806D-725D315F9768}" dt="2021-10-14T21:25:55.854" v="777"/>
          <ac:spMkLst>
            <pc:docMk/>
            <pc:sldMk cId="1748135946" sldId="383"/>
            <ac:spMk id="6" creationId="{AB159C32-9008-4EA3-9D02-CFB5A8E3C70C}"/>
          </ac:spMkLst>
        </pc:spChg>
        <pc:picChg chg="add mod">
          <ac:chgData name="Paiss, Matthew D" userId="dae185b1-2d85-46c7-a0b7-d1cb88fdbf61" providerId="ADAL" clId="{7C3990B3-B4A8-2747-806D-725D315F9768}" dt="2021-10-14T15:59:47.016" v="237" actId="1076"/>
          <ac:picMkLst>
            <pc:docMk/>
            <pc:sldMk cId="1748135946" sldId="383"/>
            <ac:picMk id="7" creationId="{9D176E9B-DA8E-D54B-8868-6E3F88974554}"/>
          </ac:picMkLst>
        </pc:picChg>
      </pc:sldChg>
      <pc:sldChg chg="delSp modSp del mod delAnim modShow">
        <pc:chgData name="Paiss, Matthew D" userId="dae185b1-2d85-46c7-a0b7-d1cb88fdbf61" providerId="ADAL" clId="{7C3990B3-B4A8-2747-806D-725D315F9768}" dt="2021-10-14T21:14:07.293" v="767" actId="2696"/>
        <pc:sldMkLst>
          <pc:docMk/>
          <pc:sldMk cId="4286508719" sldId="509"/>
        </pc:sldMkLst>
        <pc:spChg chg="mod">
          <ac:chgData name="Paiss, Matthew D" userId="dae185b1-2d85-46c7-a0b7-d1cb88fdbf61" providerId="ADAL" clId="{7C3990B3-B4A8-2747-806D-725D315F9768}" dt="2021-10-14T16:06:41.873" v="280" actId="20577"/>
          <ac:spMkLst>
            <pc:docMk/>
            <pc:sldMk cId="4286508719" sldId="509"/>
            <ac:spMk id="2" creationId="{00000000-0000-0000-0000-000000000000}"/>
          </ac:spMkLst>
        </pc:spChg>
        <pc:spChg chg="mod">
          <ac:chgData name="Paiss, Matthew D" userId="dae185b1-2d85-46c7-a0b7-d1cb88fdbf61" providerId="ADAL" clId="{7C3990B3-B4A8-2747-806D-725D315F9768}" dt="2021-10-14T16:07:30.959" v="315" actId="20577"/>
          <ac:spMkLst>
            <pc:docMk/>
            <pc:sldMk cId="4286508719" sldId="509"/>
            <ac:spMk id="3" creationId="{00000000-0000-0000-0000-000000000000}"/>
          </ac:spMkLst>
        </pc:spChg>
        <pc:spChg chg="del">
          <ac:chgData name="Paiss, Matthew D" userId="dae185b1-2d85-46c7-a0b7-d1cb88fdbf61" providerId="ADAL" clId="{7C3990B3-B4A8-2747-806D-725D315F9768}" dt="2021-10-14T16:06:49.734" v="281" actId="478"/>
          <ac:spMkLst>
            <pc:docMk/>
            <pc:sldMk cId="4286508719" sldId="509"/>
            <ac:spMk id="5" creationId="{00000000-0000-0000-0000-000000000000}"/>
          </ac:spMkLst>
        </pc:spChg>
      </pc:sldChg>
      <pc:sldChg chg="modSp del mod">
        <pc:chgData name="Paiss, Matthew D" userId="dae185b1-2d85-46c7-a0b7-d1cb88fdbf61" providerId="ADAL" clId="{7C3990B3-B4A8-2747-806D-725D315F9768}" dt="2021-10-14T15:59:49.006" v="238" actId="2696"/>
        <pc:sldMkLst>
          <pc:docMk/>
          <pc:sldMk cId="2722569133" sldId="2284"/>
        </pc:sldMkLst>
        <pc:spChg chg="mod">
          <ac:chgData name="Paiss, Matthew D" userId="dae185b1-2d85-46c7-a0b7-d1cb88fdbf61" providerId="ADAL" clId="{7C3990B3-B4A8-2747-806D-725D315F9768}" dt="2021-10-14T15:55:15.242" v="223" actId="20577"/>
          <ac:spMkLst>
            <pc:docMk/>
            <pc:sldMk cId="2722569133" sldId="2284"/>
            <ac:spMk id="2" creationId="{00000000-0000-0000-0000-000000000000}"/>
          </ac:spMkLst>
        </pc:spChg>
      </pc:sldChg>
      <pc:sldChg chg="modSp del mod">
        <pc:chgData name="Paiss, Matthew D" userId="dae185b1-2d85-46c7-a0b7-d1cb88fdbf61" providerId="ADAL" clId="{7C3990B3-B4A8-2747-806D-725D315F9768}" dt="2021-10-14T15:58:29.684" v="228" actId="2696"/>
        <pc:sldMkLst>
          <pc:docMk/>
          <pc:sldMk cId="2654023234" sldId="2285"/>
        </pc:sldMkLst>
        <pc:spChg chg="mod">
          <ac:chgData name="Paiss, Matthew D" userId="dae185b1-2d85-46c7-a0b7-d1cb88fdbf61" providerId="ADAL" clId="{7C3990B3-B4A8-2747-806D-725D315F9768}" dt="2021-10-14T15:55:34.136" v="226" actId="20577"/>
          <ac:spMkLst>
            <pc:docMk/>
            <pc:sldMk cId="2654023234" sldId="2285"/>
            <ac:spMk id="2" creationId="{00000000-0000-0000-0000-000000000000}"/>
          </ac:spMkLst>
        </pc:spChg>
      </pc:sldChg>
      <pc:sldChg chg="addSp delSp modSp mod">
        <pc:chgData name="Paiss, Matthew D" userId="dae185b1-2d85-46c7-a0b7-d1cb88fdbf61" providerId="ADAL" clId="{7C3990B3-B4A8-2747-806D-725D315F9768}" dt="2021-10-15T15:59:03.108" v="906"/>
        <pc:sldMkLst>
          <pc:docMk/>
          <pc:sldMk cId="639666921" sldId="2286"/>
        </pc:sldMkLst>
        <pc:spChg chg="add mod">
          <ac:chgData name="Paiss, Matthew D" userId="dae185b1-2d85-46c7-a0b7-d1cb88fdbf61" providerId="ADAL" clId="{7C3990B3-B4A8-2747-806D-725D315F9768}" dt="2021-10-15T15:59:03.108" v="906"/>
          <ac:spMkLst>
            <pc:docMk/>
            <pc:sldMk cId="639666921" sldId="2286"/>
            <ac:spMk id="3" creationId="{40B7B669-92E5-6441-8169-C39AACC8040F}"/>
          </ac:spMkLst>
        </pc:spChg>
        <pc:spChg chg="mod">
          <ac:chgData name="Paiss, Matthew D" userId="dae185b1-2d85-46c7-a0b7-d1cb88fdbf61" providerId="ADAL" clId="{7C3990B3-B4A8-2747-806D-725D315F9768}" dt="2021-10-15T15:48:50.518" v="905" actId="20577"/>
          <ac:spMkLst>
            <pc:docMk/>
            <pc:sldMk cId="639666921" sldId="2286"/>
            <ac:spMk id="4" creationId="{6B2EB187-6DE9-484B-8235-4D6A3BDA8708}"/>
          </ac:spMkLst>
        </pc:spChg>
        <pc:spChg chg="del">
          <ac:chgData name="Paiss, Matthew D" userId="dae185b1-2d85-46c7-a0b7-d1cb88fdbf61" providerId="ADAL" clId="{7C3990B3-B4A8-2747-806D-725D315F9768}" dt="2021-10-14T21:25:55.854" v="777"/>
          <ac:spMkLst>
            <pc:docMk/>
            <pc:sldMk cId="639666921" sldId="2286"/>
            <ac:spMk id="5" creationId="{67B8CB68-FC49-4204-963F-2D38CE15463F}"/>
          </ac:spMkLst>
        </pc:spChg>
      </pc:sldChg>
      <pc:sldChg chg="addSp delSp modSp mod ord">
        <pc:chgData name="Paiss, Matthew D" userId="dae185b1-2d85-46c7-a0b7-d1cb88fdbf61" providerId="ADAL" clId="{7C3990B3-B4A8-2747-806D-725D315F9768}" dt="2021-10-15T15:59:03.108" v="906"/>
        <pc:sldMkLst>
          <pc:docMk/>
          <pc:sldMk cId="3910789212" sldId="2293"/>
        </pc:sldMkLst>
        <pc:spChg chg="mod">
          <ac:chgData name="Paiss, Matthew D" userId="dae185b1-2d85-46c7-a0b7-d1cb88fdbf61" providerId="ADAL" clId="{7C3990B3-B4A8-2747-806D-725D315F9768}" dt="2021-10-14T16:00:02.044" v="240" actId="20577"/>
          <ac:spMkLst>
            <pc:docMk/>
            <pc:sldMk cId="3910789212" sldId="2293"/>
            <ac:spMk id="2" creationId="{00000000-0000-0000-0000-000000000000}"/>
          </ac:spMkLst>
        </pc:spChg>
        <pc:spChg chg="add mod">
          <ac:chgData name="Paiss, Matthew D" userId="dae185b1-2d85-46c7-a0b7-d1cb88fdbf61" providerId="ADAL" clId="{7C3990B3-B4A8-2747-806D-725D315F9768}" dt="2021-10-15T15:59:03.108" v="906"/>
          <ac:spMkLst>
            <pc:docMk/>
            <pc:sldMk cId="3910789212" sldId="2293"/>
            <ac:spMk id="4" creationId="{8E24A49A-9957-1445-9F96-4638B9D6F887}"/>
          </ac:spMkLst>
        </pc:spChg>
        <pc:spChg chg="del">
          <ac:chgData name="Paiss, Matthew D" userId="dae185b1-2d85-46c7-a0b7-d1cb88fdbf61" providerId="ADAL" clId="{7C3990B3-B4A8-2747-806D-725D315F9768}" dt="2021-10-14T21:25:55.854" v="777"/>
          <ac:spMkLst>
            <pc:docMk/>
            <pc:sldMk cId="3910789212" sldId="2293"/>
            <ac:spMk id="6" creationId="{34A5BD4B-8F0E-476D-B1DC-B22E60B4D52A}"/>
          </ac:spMkLst>
        </pc:spChg>
        <pc:spChg chg="mod">
          <ac:chgData name="Paiss, Matthew D" userId="dae185b1-2d85-46c7-a0b7-d1cb88fdbf61" providerId="ADAL" clId="{7C3990B3-B4A8-2747-806D-725D315F9768}" dt="2021-10-14T16:00:58.558" v="241" actId="20577"/>
          <ac:spMkLst>
            <pc:docMk/>
            <pc:sldMk cId="3910789212" sldId="2293"/>
            <ac:spMk id="27" creationId="{FBE371EA-85D4-429A-B5D3-628C2B3D0C8F}"/>
          </ac:spMkLst>
        </pc:spChg>
        <pc:spChg chg="del">
          <ac:chgData name="Paiss, Matthew D" userId="dae185b1-2d85-46c7-a0b7-d1cb88fdbf61" providerId="ADAL" clId="{7C3990B3-B4A8-2747-806D-725D315F9768}" dt="2021-10-14T16:02:21.756" v="243" actId="478"/>
          <ac:spMkLst>
            <pc:docMk/>
            <pc:sldMk cId="3910789212" sldId="2293"/>
            <ac:spMk id="28" creationId="{63734005-5EDB-4D8D-A29E-45DFE46D8363}"/>
          </ac:spMkLst>
        </pc:spChg>
        <pc:spChg chg="mod">
          <ac:chgData name="Paiss, Matthew D" userId="dae185b1-2d85-46c7-a0b7-d1cb88fdbf61" providerId="ADAL" clId="{7C3990B3-B4A8-2747-806D-725D315F9768}" dt="2021-10-14T16:02:10.906" v="242" actId="20577"/>
          <ac:spMkLst>
            <pc:docMk/>
            <pc:sldMk cId="3910789212" sldId="2293"/>
            <ac:spMk id="29" creationId="{9DE72931-F00F-4D0A-9DA6-82098E99E451}"/>
          </ac:spMkLst>
        </pc:spChg>
        <pc:spChg chg="mod">
          <ac:chgData name="Paiss, Matthew D" userId="dae185b1-2d85-46c7-a0b7-d1cb88fdbf61" providerId="ADAL" clId="{7C3990B3-B4A8-2747-806D-725D315F9768}" dt="2021-10-14T16:02:41.586" v="254" actId="1076"/>
          <ac:spMkLst>
            <pc:docMk/>
            <pc:sldMk cId="3910789212" sldId="2293"/>
            <ac:spMk id="30" creationId="{0CEE8BC0-2679-44E7-ADFF-ED87C8B0FA4A}"/>
          </ac:spMkLst>
        </pc:spChg>
        <pc:spChg chg="mod">
          <ac:chgData name="Paiss, Matthew D" userId="dae185b1-2d85-46c7-a0b7-d1cb88fdbf61" providerId="ADAL" clId="{7C3990B3-B4A8-2747-806D-725D315F9768}" dt="2021-10-14T16:02:51.953" v="260" actId="1076"/>
          <ac:spMkLst>
            <pc:docMk/>
            <pc:sldMk cId="3910789212" sldId="2293"/>
            <ac:spMk id="31" creationId="{622EB999-FDB4-46BA-A86A-8B53B520664A}"/>
          </ac:spMkLst>
        </pc:spChg>
      </pc:sldChg>
      <pc:sldChg chg="addSp delSp modSp mod">
        <pc:chgData name="Paiss, Matthew D" userId="dae185b1-2d85-46c7-a0b7-d1cb88fdbf61" providerId="ADAL" clId="{7C3990B3-B4A8-2747-806D-725D315F9768}" dt="2021-10-15T15:59:03.108" v="906"/>
        <pc:sldMkLst>
          <pc:docMk/>
          <pc:sldMk cId="1657311562" sldId="2294"/>
        </pc:sldMkLst>
        <pc:spChg chg="mod">
          <ac:chgData name="Paiss, Matthew D" userId="dae185b1-2d85-46c7-a0b7-d1cb88fdbf61" providerId="ADAL" clId="{7C3990B3-B4A8-2747-806D-725D315F9768}" dt="2021-10-14T21:07:29.462" v="661" actId="20577"/>
          <ac:spMkLst>
            <pc:docMk/>
            <pc:sldMk cId="1657311562" sldId="2294"/>
            <ac:spMk id="2" creationId="{CD3A26C8-198C-468F-8B4E-820B38A19919}"/>
          </ac:spMkLst>
        </pc:spChg>
        <pc:spChg chg="add mod">
          <ac:chgData name="Paiss, Matthew D" userId="dae185b1-2d85-46c7-a0b7-d1cb88fdbf61" providerId="ADAL" clId="{7C3990B3-B4A8-2747-806D-725D315F9768}" dt="2021-10-15T15:59:03.108" v="906"/>
          <ac:spMkLst>
            <pc:docMk/>
            <pc:sldMk cId="1657311562" sldId="2294"/>
            <ac:spMk id="4" creationId="{59870FD0-465B-7548-B6DF-2822834A9CCC}"/>
          </ac:spMkLst>
        </pc:spChg>
        <pc:spChg chg="del">
          <ac:chgData name="Paiss, Matthew D" userId="dae185b1-2d85-46c7-a0b7-d1cb88fdbf61" providerId="ADAL" clId="{7C3990B3-B4A8-2747-806D-725D315F9768}" dt="2021-10-14T21:25:55.854" v="777"/>
          <ac:spMkLst>
            <pc:docMk/>
            <pc:sldMk cId="1657311562" sldId="2294"/>
            <ac:spMk id="4" creationId="{D5CFAECD-0289-4227-83AB-4E075C494B08}"/>
          </ac:spMkLst>
        </pc:spChg>
        <pc:picChg chg="mod">
          <ac:chgData name="Paiss, Matthew D" userId="dae185b1-2d85-46c7-a0b7-d1cb88fdbf61" providerId="ADAL" clId="{7C3990B3-B4A8-2747-806D-725D315F9768}" dt="2021-10-14T21:13:23.992" v="765" actId="1440"/>
          <ac:picMkLst>
            <pc:docMk/>
            <pc:sldMk cId="1657311562" sldId="2294"/>
            <ac:picMk id="6" creationId="{96895C88-3320-4EBD-853F-6CC2F36D838E}"/>
          </ac:picMkLst>
        </pc:picChg>
      </pc:sldChg>
      <pc:sldChg chg="del">
        <pc:chgData name="Paiss, Matthew D" userId="dae185b1-2d85-46c7-a0b7-d1cb88fdbf61" providerId="ADAL" clId="{7C3990B3-B4A8-2747-806D-725D315F9768}" dt="2021-10-14T15:42:32.572" v="5" actId="2696"/>
        <pc:sldMkLst>
          <pc:docMk/>
          <pc:sldMk cId="3537990997" sldId="2295"/>
        </pc:sldMkLst>
      </pc:sldChg>
      <pc:sldChg chg="del">
        <pc:chgData name="Paiss, Matthew D" userId="dae185b1-2d85-46c7-a0b7-d1cb88fdbf61" providerId="ADAL" clId="{7C3990B3-B4A8-2747-806D-725D315F9768}" dt="2021-10-14T15:54:42.893" v="220" actId="2696"/>
        <pc:sldMkLst>
          <pc:docMk/>
          <pc:sldMk cId="2490975826" sldId="2296"/>
        </pc:sldMkLst>
      </pc:sldChg>
      <pc:sldChg chg="addSp delSp modSp mod">
        <pc:chgData name="Paiss, Matthew D" userId="dae185b1-2d85-46c7-a0b7-d1cb88fdbf61" providerId="ADAL" clId="{7C3990B3-B4A8-2747-806D-725D315F9768}" dt="2021-10-15T15:59:03.108" v="906"/>
        <pc:sldMkLst>
          <pc:docMk/>
          <pc:sldMk cId="2096783691" sldId="2297"/>
        </pc:sldMkLst>
        <pc:spChg chg="add mod">
          <ac:chgData name="Paiss, Matthew D" userId="dae185b1-2d85-46c7-a0b7-d1cb88fdbf61" providerId="ADAL" clId="{7C3990B3-B4A8-2747-806D-725D315F9768}" dt="2021-10-15T15:59:03.108" v="906"/>
          <ac:spMkLst>
            <pc:docMk/>
            <pc:sldMk cId="2096783691" sldId="2297"/>
            <ac:spMk id="2" creationId="{24C4024C-1F08-5048-BEA5-07497D6CA3FA}"/>
          </ac:spMkLst>
        </pc:spChg>
        <pc:spChg chg="mod">
          <ac:chgData name="Paiss, Matthew D" userId="dae185b1-2d85-46c7-a0b7-d1cb88fdbf61" providerId="ADAL" clId="{7C3990B3-B4A8-2747-806D-725D315F9768}" dt="2021-10-14T19:47:23.603" v="407" actId="1076"/>
          <ac:spMkLst>
            <pc:docMk/>
            <pc:sldMk cId="2096783691" sldId="2297"/>
            <ac:spMk id="3" creationId="{3D87B133-7C83-4ABF-9CC3-F2F22D809EDD}"/>
          </ac:spMkLst>
        </pc:spChg>
        <pc:spChg chg="del">
          <ac:chgData name="Paiss, Matthew D" userId="dae185b1-2d85-46c7-a0b7-d1cb88fdbf61" providerId="ADAL" clId="{7C3990B3-B4A8-2747-806D-725D315F9768}" dt="2021-10-14T21:25:55.854" v="777"/>
          <ac:spMkLst>
            <pc:docMk/>
            <pc:sldMk cId="2096783691" sldId="2297"/>
            <ac:spMk id="4" creationId="{EEE7F244-EDF7-42D6-B649-19009EF42D62}"/>
          </ac:spMkLst>
        </pc:spChg>
        <pc:spChg chg="mod">
          <ac:chgData name="Paiss, Matthew D" userId="dae185b1-2d85-46c7-a0b7-d1cb88fdbf61" providerId="ADAL" clId="{7C3990B3-B4A8-2747-806D-725D315F9768}" dt="2021-10-14T19:47:42.315" v="410" actId="1076"/>
          <ac:spMkLst>
            <pc:docMk/>
            <pc:sldMk cId="2096783691" sldId="2297"/>
            <ac:spMk id="5" creationId="{1099515C-9AA7-F246-895F-BC0E8BE2BCD4}"/>
          </ac:spMkLst>
        </pc:spChg>
        <pc:spChg chg="add mod">
          <ac:chgData name="Paiss, Matthew D" userId="dae185b1-2d85-46c7-a0b7-d1cb88fdbf61" providerId="ADAL" clId="{7C3990B3-B4A8-2747-806D-725D315F9768}" dt="2021-10-14T19:47:12.740" v="405" actId="1076"/>
          <ac:spMkLst>
            <pc:docMk/>
            <pc:sldMk cId="2096783691" sldId="2297"/>
            <ac:spMk id="7" creationId="{D4C8B5E1-DBD9-1347-9A49-F2D5B24BF32C}"/>
          </ac:spMkLst>
        </pc:spChg>
        <pc:spChg chg="add mod">
          <ac:chgData name="Paiss, Matthew D" userId="dae185b1-2d85-46c7-a0b7-d1cb88fdbf61" providerId="ADAL" clId="{7C3990B3-B4A8-2747-806D-725D315F9768}" dt="2021-10-14T19:47:42.315" v="410" actId="1076"/>
          <ac:spMkLst>
            <pc:docMk/>
            <pc:sldMk cId="2096783691" sldId="2297"/>
            <ac:spMk id="8" creationId="{A0DF2154-1B3F-7C41-BD34-89CE51DB2305}"/>
          </ac:spMkLst>
        </pc:spChg>
        <pc:picChg chg="mod">
          <ac:chgData name="Paiss, Matthew D" userId="dae185b1-2d85-46c7-a0b7-d1cb88fdbf61" providerId="ADAL" clId="{7C3990B3-B4A8-2747-806D-725D315F9768}" dt="2021-10-14T19:47:33.135" v="409" actId="1076"/>
          <ac:picMkLst>
            <pc:docMk/>
            <pc:sldMk cId="2096783691" sldId="2297"/>
            <ac:picMk id="6" creationId="{82A780C4-07CC-D043-80E6-F081A2BF72B4}"/>
          </ac:picMkLst>
        </pc:picChg>
      </pc:sldChg>
      <pc:sldChg chg="addSp delSp modSp add mod ord">
        <pc:chgData name="Paiss, Matthew D" userId="dae185b1-2d85-46c7-a0b7-d1cb88fdbf61" providerId="ADAL" clId="{7C3990B3-B4A8-2747-806D-725D315F9768}" dt="2021-10-15T15:59:03.108" v="906"/>
        <pc:sldMkLst>
          <pc:docMk/>
          <pc:sldMk cId="2809315345" sldId="2303"/>
        </pc:sldMkLst>
        <pc:spChg chg="add del">
          <ac:chgData name="Paiss, Matthew D" userId="dae185b1-2d85-46c7-a0b7-d1cb88fdbf61" providerId="ADAL" clId="{7C3990B3-B4A8-2747-806D-725D315F9768}" dt="2021-10-14T15:46:43.785" v="105" actId="11529"/>
          <ac:spMkLst>
            <pc:docMk/>
            <pc:sldMk cId="2809315345" sldId="2303"/>
            <ac:spMk id="2" creationId="{08736A84-5C1C-5249-972C-E1AADBA15065}"/>
          </ac:spMkLst>
        </pc:spChg>
        <pc:spChg chg="add mod">
          <ac:chgData name="Paiss, Matthew D" userId="dae185b1-2d85-46c7-a0b7-d1cb88fdbf61" providerId="ADAL" clId="{7C3990B3-B4A8-2747-806D-725D315F9768}" dt="2021-10-15T15:59:03.108" v="906"/>
          <ac:spMkLst>
            <pc:docMk/>
            <pc:sldMk cId="2809315345" sldId="2303"/>
            <ac:spMk id="2" creationId="{F455CFB5-95A4-3647-9626-77DC32666F69}"/>
          </ac:spMkLst>
        </pc:spChg>
        <pc:spChg chg="add del mod">
          <ac:chgData name="Paiss, Matthew D" userId="dae185b1-2d85-46c7-a0b7-d1cb88fdbf61" providerId="ADAL" clId="{7C3990B3-B4A8-2747-806D-725D315F9768}" dt="2021-10-14T15:47:59.135" v="110" actId="478"/>
          <ac:spMkLst>
            <pc:docMk/>
            <pc:sldMk cId="2809315345" sldId="2303"/>
            <ac:spMk id="3" creationId="{5BB87DE5-061C-1240-AA67-988B4EF1301F}"/>
          </ac:spMkLst>
        </pc:spChg>
        <pc:spChg chg="add mod">
          <ac:chgData name="Paiss, Matthew D" userId="dae185b1-2d85-46c7-a0b7-d1cb88fdbf61" providerId="ADAL" clId="{7C3990B3-B4A8-2747-806D-725D315F9768}" dt="2021-10-14T21:12:04.903" v="746" actId="1037"/>
          <ac:spMkLst>
            <pc:docMk/>
            <pc:sldMk cId="2809315345" sldId="2303"/>
            <ac:spMk id="4" creationId="{05F1B28D-E7C3-4440-995B-FEDD27D03EC9}"/>
          </ac:spMkLst>
        </pc:spChg>
        <pc:spChg chg="mod">
          <ac:chgData name="Paiss, Matthew D" userId="dae185b1-2d85-46c7-a0b7-d1cb88fdbf61" providerId="ADAL" clId="{7C3990B3-B4A8-2747-806D-725D315F9768}" dt="2021-10-14T15:43:42.366" v="42" actId="14100"/>
          <ac:spMkLst>
            <pc:docMk/>
            <pc:sldMk cId="2809315345" sldId="2303"/>
            <ac:spMk id="8" creationId="{0CD8232E-B11E-8544-BBF7-AE090D06351A}"/>
          </ac:spMkLst>
        </pc:spChg>
        <pc:spChg chg="mod">
          <ac:chgData name="Paiss, Matthew D" userId="dae185b1-2d85-46c7-a0b7-d1cb88fdbf61" providerId="ADAL" clId="{7C3990B3-B4A8-2747-806D-725D315F9768}" dt="2021-10-14T15:51:28.875" v="218" actId="20577"/>
          <ac:spMkLst>
            <pc:docMk/>
            <pc:sldMk cId="2809315345" sldId="2303"/>
            <ac:spMk id="9" creationId="{427784C7-AD52-5444-9E94-7A083A30C7AF}"/>
          </ac:spMkLst>
        </pc:spChg>
        <pc:graphicFrameChg chg="mod">
          <ac:chgData name="Paiss, Matthew D" userId="dae185b1-2d85-46c7-a0b7-d1cb88fdbf61" providerId="ADAL" clId="{7C3990B3-B4A8-2747-806D-725D315F9768}" dt="2021-10-14T21:12:38.255" v="764"/>
          <ac:graphicFrameMkLst>
            <pc:docMk/>
            <pc:sldMk cId="2809315345" sldId="2303"/>
            <ac:graphicFrameMk id="10" creationId="{207C870A-3715-264C-A0EC-8E2765DB88C1}"/>
          </ac:graphicFrameMkLst>
        </pc:graphicFrameChg>
        <pc:picChg chg="add mod">
          <ac:chgData name="Paiss, Matthew D" userId="dae185b1-2d85-46c7-a0b7-d1cb88fdbf61" providerId="ADAL" clId="{7C3990B3-B4A8-2747-806D-725D315F9768}" dt="2021-10-14T21:12:01.045" v="742" actId="1037"/>
          <ac:picMkLst>
            <pc:docMk/>
            <pc:sldMk cId="2809315345" sldId="2303"/>
            <ac:picMk id="7" creationId="{7250DA56-5EAF-BF4B-B7A2-04BC86218507}"/>
          </ac:picMkLst>
        </pc:picChg>
      </pc:sldChg>
      <pc:sldChg chg="del mod modShow">
        <pc:chgData name="Paiss, Matthew D" userId="dae185b1-2d85-46c7-a0b7-d1cb88fdbf61" providerId="ADAL" clId="{7C3990B3-B4A8-2747-806D-725D315F9768}" dt="2021-10-14T21:14:07.293" v="767" actId="2696"/>
        <pc:sldMkLst>
          <pc:docMk/>
          <pc:sldMk cId="677504872" sldId="4109"/>
        </pc:sldMkLst>
      </pc:sldChg>
      <pc:sldChg chg="del mod modShow">
        <pc:chgData name="Paiss, Matthew D" userId="dae185b1-2d85-46c7-a0b7-d1cb88fdbf61" providerId="ADAL" clId="{7C3990B3-B4A8-2747-806D-725D315F9768}" dt="2021-10-14T21:14:07.293" v="767" actId="2696"/>
        <pc:sldMkLst>
          <pc:docMk/>
          <pc:sldMk cId="1751252591" sldId="4110"/>
        </pc:sldMkLst>
      </pc:sldChg>
      <pc:sldChg chg="del mod modShow">
        <pc:chgData name="Paiss, Matthew D" userId="dae185b1-2d85-46c7-a0b7-d1cb88fdbf61" providerId="ADAL" clId="{7C3990B3-B4A8-2747-806D-725D315F9768}" dt="2021-10-14T21:14:07.293" v="767" actId="2696"/>
        <pc:sldMkLst>
          <pc:docMk/>
          <pc:sldMk cId="2466383097" sldId="4111"/>
        </pc:sldMkLst>
      </pc:sldChg>
      <pc:sldChg chg="del mod modShow">
        <pc:chgData name="Paiss, Matthew D" userId="dae185b1-2d85-46c7-a0b7-d1cb88fdbf61" providerId="ADAL" clId="{7C3990B3-B4A8-2747-806D-725D315F9768}" dt="2021-10-14T21:14:07.293" v="767" actId="2696"/>
        <pc:sldMkLst>
          <pc:docMk/>
          <pc:sldMk cId="3635912066" sldId="4112"/>
        </pc:sldMkLst>
      </pc:sldChg>
      <pc:sldChg chg="del mod modShow">
        <pc:chgData name="Paiss, Matthew D" userId="dae185b1-2d85-46c7-a0b7-d1cb88fdbf61" providerId="ADAL" clId="{7C3990B3-B4A8-2747-806D-725D315F9768}" dt="2021-10-14T21:14:07.293" v="767" actId="2696"/>
        <pc:sldMkLst>
          <pc:docMk/>
          <pc:sldMk cId="2779266665" sldId="4113"/>
        </pc:sldMkLst>
      </pc:sldChg>
      <pc:sldChg chg="addSp delSp modSp">
        <pc:chgData name="Paiss, Matthew D" userId="dae185b1-2d85-46c7-a0b7-d1cb88fdbf61" providerId="ADAL" clId="{7C3990B3-B4A8-2747-806D-725D315F9768}" dt="2021-10-15T15:59:03.108" v="906"/>
        <pc:sldMkLst>
          <pc:docMk/>
          <pc:sldMk cId="2914508562" sldId="4114"/>
        </pc:sldMkLst>
        <pc:spChg chg="add mod">
          <ac:chgData name="Paiss, Matthew D" userId="dae185b1-2d85-46c7-a0b7-d1cb88fdbf61" providerId="ADAL" clId="{7C3990B3-B4A8-2747-806D-725D315F9768}" dt="2021-10-15T15:59:03.108" v="906"/>
          <ac:spMkLst>
            <pc:docMk/>
            <pc:sldMk cId="2914508562" sldId="4114"/>
            <ac:spMk id="3" creationId="{95B4B0E8-C496-F54C-AC28-40DF2C581B4B}"/>
          </ac:spMkLst>
        </pc:spChg>
        <pc:spChg chg="del">
          <ac:chgData name="Paiss, Matthew D" userId="dae185b1-2d85-46c7-a0b7-d1cb88fdbf61" providerId="ADAL" clId="{7C3990B3-B4A8-2747-806D-725D315F9768}" dt="2021-10-14T21:25:55.854" v="777"/>
          <ac:spMkLst>
            <pc:docMk/>
            <pc:sldMk cId="2914508562" sldId="4114"/>
            <ac:spMk id="4" creationId="{23DF5B98-1D5D-7B4F-A043-6C518CE7042C}"/>
          </ac:spMkLst>
        </pc:spChg>
      </pc:sldChg>
      <pc:sldChg chg="addSp modSp mod modShow">
        <pc:chgData name="Paiss, Matthew D" userId="dae185b1-2d85-46c7-a0b7-d1cb88fdbf61" providerId="ADAL" clId="{7C3990B3-B4A8-2747-806D-725D315F9768}" dt="2021-10-15T15:59:03.108" v="906"/>
        <pc:sldMkLst>
          <pc:docMk/>
          <pc:sldMk cId="1857072291" sldId="4115"/>
        </pc:sldMkLst>
        <pc:spChg chg="add mod">
          <ac:chgData name="Paiss, Matthew D" userId="dae185b1-2d85-46c7-a0b7-d1cb88fdbf61" providerId="ADAL" clId="{7C3990B3-B4A8-2747-806D-725D315F9768}" dt="2021-10-14T21:25:55.854" v="777"/>
          <ac:spMkLst>
            <pc:docMk/>
            <pc:sldMk cId="1857072291" sldId="4115"/>
            <ac:spMk id="3" creationId="{2D8159B3-FB9C-7D45-9643-93A563B9CA01}"/>
          </ac:spMkLst>
        </pc:spChg>
        <pc:spChg chg="add mod">
          <ac:chgData name="Paiss, Matthew D" userId="dae185b1-2d85-46c7-a0b7-d1cb88fdbf61" providerId="ADAL" clId="{7C3990B3-B4A8-2747-806D-725D315F9768}" dt="2021-10-15T15:59:03.108" v="906"/>
          <ac:spMkLst>
            <pc:docMk/>
            <pc:sldMk cId="1857072291" sldId="4115"/>
            <ac:spMk id="4" creationId="{212F65B3-E6BE-1848-A24D-C96C2A9091E4}"/>
          </ac:spMkLst>
        </pc:spChg>
      </pc:sldChg>
      <pc:sldChg chg="addSp delSp modSp">
        <pc:chgData name="Paiss, Matthew D" userId="dae185b1-2d85-46c7-a0b7-d1cb88fdbf61" providerId="ADAL" clId="{7C3990B3-B4A8-2747-806D-725D315F9768}" dt="2021-10-15T15:59:03.108" v="906"/>
        <pc:sldMkLst>
          <pc:docMk/>
          <pc:sldMk cId="141787323" sldId="4116"/>
        </pc:sldMkLst>
        <pc:spChg chg="add mod">
          <ac:chgData name="Paiss, Matthew D" userId="dae185b1-2d85-46c7-a0b7-d1cb88fdbf61" providerId="ADAL" clId="{7C3990B3-B4A8-2747-806D-725D315F9768}" dt="2021-10-15T15:59:03.108" v="906"/>
          <ac:spMkLst>
            <pc:docMk/>
            <pc:sldMk cId="141787323" sldId="4116"/>
            <ac:spMk id="4" creationId="{B2369817-7534-EA46-AEBC-620C90E52C9E}"/>
          </ac:spMkLst>
        </pc:spChg>
        <pc:spChg chg="del">
          <ac:chgData name="Paiss, Matthew D" userId="dae185b1-2d85-46c7-a0b7-d1cb88fdbf61" providerId="ADAL" clId="{7C3990B3-B4A8-2747-806D-725D315F9768}" dt="2021-10-14T21:25:55.854" v="777"/>
          <ac:spMkLst>
            <pc:docMk/>
            <pc:sldMk cId="141787323" sldId="4116"/>
            <ac:spMk id="21" creationId="{9A8FC262-6F09-954D-A46F-99D19F1048F9}"/>
          </ac:spMkLst>
        </pc:spChg>
      </pc:sldChg>
      <pc:sldChg chg="addSp delSp modSp">
        <pc:chgData name="Paiss, Matthew D" userId="dae185b1-2d85-46c7-a0b7-d1cb88fdbf61" providerId="ADAL" clId="{7C3990B3-B4A8-2747-806D-725D315F9768}" dt="2021-10-15T15:59:03.108" v="906"/>
        <pc:sldMkLst>
          <pc:docMk/>
          <pc:sldMk cId="2587401888" sldId="4117"/>
        </pc:sldMkLst>
        <pc:spChg chg="add mod">
          <ac:chgData name="Paiss, Matthew D" userId="dae185b1-2d85-46c7-a0b7-d1cb88fdbf61" providerId="ADAL" clId="{7C3990B3-B4A8-2747-806D-725D315F9768}" dt="2021-10-15T15:59:03.108" v="906"/>
          <ac:spMkLst>
            <pc:docMk/>
            <pc:sldMk cId="2587401888" sldId="4117"/>
            <ac:spMk id="3" creationId="{3572FA78-1AB3-3F4F-94B6-AC4D2A0D5A99}"/>
          </ac:spMkLst>
        </pc:spChg>
        <pc:spChg chg="del">
          <ac:chgData name="Paiss, Matthew D" userId="dae185b1-2d85-46c7-a0b7-d1cb88fdbf61" providerId="ADAL" clId="{7C3990B3-B4A8-2747-806D-725D315F9768}" dt="2021-10-14T21:25:55.854" v="777"/>
          <ac:spMkLst>
            <pc:docMk/>
            <pc:sldMk cId="2587401888" sldId="4117"/>
            <ac:spMk id="9" creationId="{F8398523-4911-A641-A510-7C749474613C}"/>
          </ac:spMkLst>
        </pc:spChg>
      </pc:sldChg>
      <pc:sldChg chg="del mod modShow">
        <pc:chgData name="Paiss, Matthew D" userId="dae185b1-2d85-46c7-a0b7-d1cb88fdbf61" providerId="ADAL" clId="{7C3990B3-B4A8-2747-806D-725D315F9768}" dt="2021-10-14T21:14:11.361" v="768" actId="2696"/>
        <pc:sldMkLst>
          <pc:docMk/>
          <pc:sldMk cId="354985126" sldId="4118"/>
        </pc:sldMkLst>
      </pc:sldChg>
      <pc:sldChg chg="del mod modShow">
        <pc:chgData name="Paiss, Matthew D" userId="dae185b1-2d85-46c7-a0b7-d1cb88fdbf61" providerId="ADAL" clId="{7C3990B3-B4A8-2747-806D-725D315F9768}" dt="2021-10-14T21:14:11.361" v="768" actId="2696"/>
        <pc:sldMkLst>
          <pc:docMk/>
          <pc:sldMk cId="3342028596" sldId="4119"/>
        </pc:sldMkLst>
      </pc:sldChg>
      <pc:sldChg chg="addSp delSp modSp">
        <pc:chgData name="Paiss, Matthew D" userId="dae185b1-2d85-46c7-a0b7-d1cb88fdbf61" providerId="ADAL" clId="{7C3990B3-B4A8-2747-806D-725D315F9768}" dt="2021-10-15T15:59:03.108" v="906"/>
        <pc:sldMkLst>
          <pc:docMk/>
          <pc:sldMk cId="751283539" sldId="4120"/>
        </pc:sldMkLst>
        <pc:spChg chg="del">
          <ac:chgData name="Paiss, Matthew D" userId="dae185b1-2d85-46c7-a0b7-d1cb88fdbf61" providerId="ADAL" clId="{7C3990B3-B4A8-2747-806D-725D315F9768}" dt="2021-10-14T21:25:55.854" v="777"/>
          <ac:spMkLst>
            <pc:docMk/>
            <pc:sldMk cId="751283539" sldId="4120"/>
            <ac:spMk id="4" creationId="{79B09380-D32A-9741-8314-9DD9BBC30AD9}"/>
          </ac:spMkLst>
        </pc:spChg>
        <pc:spChg chg="add mod">
          <ac:chgData name="Paiss, Matthew D" userId="dae185b1-2d85-46c7-a0b7-d1cb88fdbf61" providerId="ADAL" clId="{7C3990B3-B4A8-2747-806D-725D315F9768}" dt="2021-10-15T15:59:03.108" v="906"/>
          <ac:spMkLst>
            <pc:docMk/>
            <pc:sldMk cId="751283539" sldId="4120"/>
            <ac:spMk id="4" creationId="{95D57F39-14FF-024D-9A24-B1E027248D62}"/>
          </ac:spMkLst>
        </pc:spChg>
      </pc:sldChg>
      <pc:sldChg chg="addSp delSp modSp modAnim">
        <pc:chgData name="Paiss, Matthew D" userId="dae185b1-2d85-46c7-a0b7-d1cb88fdbf61" providerId="ADAL" clId="{7C3990B3-B4A8-2747-806D-725D315F9768}" dt="2021-10-15T15:59:03.108" v="906"/>
        <pc:sldMkLst>
          <pc:docMk/>
          <pc:sldMk cId="3157470618" sldId="4122"/>
        </pc:sldMkLst>
        <pc:spChg chg="add mod">
          <ac:chgData name="Paiss, Matthew D" userId="dae185b1-2d85-46c7-a0b7-d1cb88fdbf61" providerId="ADAL" clId="{7C3990B3-B4A8-2747-806D-725D315F9768}" dt="2021-10-15T15:59:03.108" v="906"/>
          <ac:spMkLst>
            <pc:docMk/>
            <pc:sldMk cId="3157470618" sldId="4122"/>
            <ac:spMk id="3" creationId="{E3D13AF3-DA40-3D47-80D4-38C6DD5E1D54}"/>
          </ac:spMkLst>
        </pc:spChg>
        <pc:spChg chg="del">
          <ac:chgData name="Paiss, Matthew D" userId="dae185b1-2d85-46c7-a0b7-d1cb88fdbf61" providerId="ADAL" clId="{7C3990B3-B4A8-2747-806D-725D315F9768}" dt="2021-10-14T21:25:55.854" v="777"/>
          <ac:spMkLst>
            <pc:docMk/>
            <pc:sldMk cId="3157470618" sldId="4122"/>
            <ac:spMk id="4" creationId="{ADDA5AD4-6E8F-1543-AC6C-52A32AA92236}"/>
          </ac:spMkLst>
        </pc:spChg>
        <pc:spChg chg="mod">
          <ac:chgData name="Paiss, Matthew D" userId="dae185b1-2d85-46c7-a0b7-d1cb88fdbf61" providerId="ADAL" clId="{7C3990B3-B4A8-2747-806D-725D315F9768}" dt="2021-10-14T20:01:24.986" v="462"/>
          <ac:spMkLst>
            <pc:docMk/>
            <pc:sldMk cId="3157470618" sldId="4122"/>
            <ac:spMk id="6" creationId="{59308C6A-33B7-594D-AB9F-D4F38159F2FD}"/>
          </ac:spMkLst>
        </pc:spChg>
        <pc:picChg chg="add del mod">
          <ac:chgData name="Paiss, Matthew D" userId="dae185b1-2d85-46c7-a0b7-d1cb88fdbf61" providerId="ADAL" clId="{7C3990B3-B4A8-2747-806D-725D315F9768}" dt="2021-10-14T19:49:58.294" v="412"/>
          <ac:picMkLst>
            <pc:docMk/>
            <pc:sldMk cId="3157470618" sldId="4122"/>
            <ac:picMk id="9" creationId="{36279DC7-88F1-1F42-AAF7-18F3DF531E9C}"/>
          </ac:picMkLst>
        </pc:picChg>
      </pc:sldChg>
      <pc:sldChg chg="del mod modShow">
        <pc:chgData name="Paiss, Matthew D" userId="dae185b1-2d85-46c7-a0b7-d1cb88fdbf61" providerId="ADAL" clId="{7C3990B3-B4A8-2747-806D-725D315F9768}" dt="2021-10-14T21:14:14.700" v="769" actId="2696"/>
        <pc:sldMkLst>
          <pc:docMk/>
          <pc:sldMk cId="1882271725" sldId="4123"/>
        </pc:sldMkLst>
      </pc:sldChg>
      <pc:sldChg chg="addSp delSp modSp add mod">
        <pc:chgData name="Paiss, Matthew D" userId="dae185b1-2d85-46c7-a0b7-d1cb88fdbf61" providerId="ADAL" clId="{7C3990B3-B4A8-2747-806D-725D315F9768}" dt="2021-10-15T15:59:03.108" v="906"/>
        <pc:sldMkLst>
          <pc:docMk/>
          <pc:sldMk cId="2067583553" sldId="4124"/>
        </pc:sldMkLst>
        <pc:spChg chg="mod">
          <ac:chgData name="Paiss, Matthew D" userId="dae185b1-2d85-46c7-a0b7-d1cb88fdbf61" providerId="ADAL" clId="{7C3990B3-B4A8-2747-806D-725D315F9768}" dt="2021-10-14T21:07:46.590" v="663" actId="20577"/>
          <ac:spMkLst>
            <pc:docMk/>
            <pc:sldMk cId="2067583553" sldId="4124"/>
            <ac:spMk id="2" creationId="{CD3A26C8-198C-468F-8B4E-820B38A19919}"/>
          </ac:spMkLst>
        </pc:spChg>
        <pc:spChg chg="add mod">
          <ac:chgData name="Paiss, Matthew D" userId="dae185b1-2d85-46c7-a0b7-d1cb88fdbf61" providerId="ADAL" clId="{7C3990B3-B4A8-2747-806D-725D315F9768}" dt="2021-10-15T15:59:03.108" v="906"/>
          <ac:spMkLst>
            <pc:docMk/>
            <pc:sldMk cId="2067583553" sldId="4124"/>
            <ac:spMk id="4" creationId="{E399AE8F-CB18-9448-81F4-9CD5E195F1EE}"/>
          </ac:spMkLst>
        </pc:spChg>
        <pc:spChg chg="del">
          <ac:chgData name="Paiss, Matthew D" userId="dae185b1-2d85-46c7-a0b7-d1cb88fdbf61" providerId="ADAL" clId="{7C3990B3-B4A8-2747-806D-725D315F9768}" dt="2021-10-14T21:25:55.854" v="777"/>
          <ac:spMkLst>
            <pc:docMk/>
            <pc:sldMk cId="2067583553" sldId="4124"/>
            <ac:spMk id="6" creationId="{C7E90FE4-E17A-4182-ADDE-166410E399CC}"/>
          </ac:spMkLst>
        </pc:spChg>
        <pc:spChg chg="mod">
          <ac:chgData name="Paiss, Matthew D" userId="dae185b1-2d85-46c7-a0b7-d1cb88fdbf61" providerId="ADAL" clId="{7C3990B3-B4A8-2747-806D-725D315F9768}" dt="2021-10-14T21:06:35.529" v="617" actId="20577"/>
          <ac:spMkLst>
            <pc:docMk/>
            <pc:sldMk cId="2067583553" sldId="4124"/>
            <ac:spMk id="151554" creationId="{00000000-0000-0000-0000-000000000000}"/>
          </ac:spMkLst>
        </pc:spChg>
        <pc:picChg chg="del mod">
          <ac:chgData name="Paiss, Matthew D" userId="dae185b1-2d85-46c7-a0b7-d1cb88fdbf61" providerId="ADAL" clId="{7C3990B3-B4A8-2747-806D-725D315F9768}" dt="2021-10-14T15:42:22.605" v="3" actId="478"/>
          <ac:picMkLst>
            <pc:docMk/>
            <pc:sldMk cId="2067583553" sldId="4124"/>
            <ac:picMk id="4" creationId="{3D4E6637-8FF2-4C60-9185-1896F58B2495}"/>
          </ac:picMkLst>
        </pc:picChg>
        <pc:picChg chg="mod">
          <ac:chgData name="Paiss, Matthew D" userId="dae185b1-2d85-46c7-a0b7-d1cb88fdbf61" providerId="ADAL" clId="{7C3990B3-B4A8-2747-806D-725D315F9768}" dt="2021-10-14T15:42:25.888" v="4" actId="1076"/>
          <ac:picMkLst>
            <pc:docMk/>
            <pc:sldMk cId="2067583553" sldId="4124"/>
            <ac:picMk id="8" creationId="{E17BAD3B-1F06-6C4F-A2D2-F63FF29F238C}"/>
          </ac:picMkLst>
        </pc:picChg>
      </pc:sldChg>
      <pc:sldChg chg="addSp delSp modSp add mod">
        <pc:chgData name="Paiss, Matthew D" userId="dae185b1-2d85-46c7-a0b7-d1cb88fdbf61" providerId="ADAL" clId="{7C3990B3-B4A8-2747-806D-725D315F9768}" dt="2021-10-15T15:59:03.108" v="906"/>
        <pc:sldMkLst>
          <pc:docMk/>
          <pc:sldMk cId="3137988571" sldId="4125"/>
        </pc:sldMkLst>
        <pc:spChg chg="mod">
          <ac:chgData name="Paiss, Matthew D" userId="dae185b1-2d85-46c7-a0b7-d1cb88fdbf61" providerId="ADAL" clId="{7C3990B3-B4A8-2747-806D-725D315F9768}" dt="2021-10-14T16:03:18.834" v="267" actId="20577"/>
          <ac:spMkLst>
            <pc:docMk/>
            <pc:sldMk cId="3137988571" sldId="4125"/>
            <ac:spMk id="2" creationId="{00000000-0000-0000-0000-000000000000}"/>
          </ac:spMkLst>
        </pc:spChg>
        <pc:spChg chg="mod">
          <ac:chgData name="Paiss, Matthew D" userId="dae185b1-2d85-46c7-a0b7-d1cb88fdbf61" providerId="ADAL" clId="{7C3990B3-B4A8-2747-806D-725D315F9768}" dt="2021-10-14T15:58:38.211" v="234" actId="20577"/>
          <ac:spMkLst>
            <pc:docMk/>
            <pc:sldMk cId="3137988571" sldId="4125"/>
            <ac:spMk id="3" creationId="{9DE3344F-30EF-E64D-B62C-73427C51C907}"/>
          </ac:spMkLst>
        </pc:spChg>
        <pc:spChg chg="add mod">
          <ac:chgData name="Paiss, Matthew D" userId="dae185b1-2d85-46c7-a0b7-d1cb88fdbf61" providerId="ADAL" clId="{7C3990B3-B4A8-2747-806D-725D315F9768}" dt="2021-10-15T15:59:03.108" v="906"/>
          <ac:spMkLst>
            <pc:docMk/>
            <pc:sldMk cId="3137988571" sldId="4125"/>
            <ac:spMk id="4" creationId="{5104D468-9273-3A47-8C9A-E74ECA414EEC}"/>
          </ac:spMkLst>
        </pc:spChg>
        <pc:spChg chg="del">
          <ac:chgData name="Paiss, Matthew D" userId="dae185b1-2d85-46c7-a0b7-d1cb88fdbf61" providerId="ADAL" clId="{7C3990B3-B4A8-2747-806D-725D315F9768}" dt="2021-10-14T21:25:55.854" v="777"/>
          <ac:spMkLst>
            <pc:docMk/>
            <pc:sldMk cId="3137988571" sldId="4125"/>
            <ac:spMk id="6" creationId="{E3032BA7-8A5A-4AA6-8A40-527C8B9B602D}"/>
          </ac:spMkLst>
        </pc:spChg>
      </pc:sldChg>
      <pc:sldMasterChg chg="modSldLayout">
        <pc:chgData name="Paiss, Matthew D" userId="dae185b1-2d85-46c7-a0b7-d1cb88fdbf61" providerId="ADAL" clId="{7C3990B3-B4A8-2747-806D-725D315F9768}" dt="2021-10-14T19:45:24.039" v="346" actId="21"/>
        <pc:sldMasterMkLst>
          <pc:docMk/>
          <pc:sldMasterMk cId="2860683128" sldId="2147483754"/>
        </pc:sldMasterMkLst>
        <pc:sldLayoutChg chg="delSp mod">
          <pc:chgData name="Paiss, Matthew D" userId="dae185b1-2d85-46c7-a0b7-d1cb88fdbf61" providerId="ADAL" clId="{7C3990B3-B4A8-2747-806D-725D315F9768}" dt="2021-10-14T19:45:24.039" v="346" actId="21"/>
          <pc:sldLayoutMkLst>
            <pc:docMk/>
            <pc:sldMasterMk cId="2860683128" sldId="2147483754"/>
            <pc:sldLayoutMk cId="3709359308" sldId="2147483763"/>
          </pc:sldLayoutMkLst>
          <pc:spChg chg="del">
            <ac:chgData name="Paiss, Matthew D" userId="dae185b1-2d85-46c7-a0b7-d1cb88fdbf61" providerId="ADAL" clId="{7C3990B3-B4A8-2747-806D-725D315F9768}" dt="2021-10-14T19:45:24.039" v="346" actId="21"/>
            <ac:spMkLst>
              <pc:docMk/>
              <pc:sldMasterMk cId="2860683128" sldId="2147483754"/>
              <pc:sldLayoutMk cId="3709359308" sldId="2147483763"/>
              <ac:spMk id="6" creationId="{D366D1A4-6DD7-B54C-AB7B-63074374BB93}"/>
            </ac:spMkLst>
          </pc:spChg>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6.PNG"/><Relationship Id="rId1" Type="http://schemas.openxmlformats.org/officeDocument/2006/relationships/image" Target="../media/image1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6.PNG"/><Relationship Id="rId1" Type="http://schemas.openxmlformats.org/officeDocument/2006/relationships/image" Target="../media/image1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DCDE78-0FEF-2A42-8040-FE3379CB2D17}" type="doc">
      <dgm:prSet loTypeId="urn:microsoft.com/office/officeart/2005/8/layout/hProcess10" loCatId="" qsTypeId="urn:microsoft.com/office/officeart/2005/8/quickstyle/simple1" qsCatId="simple" csTypeId="urn:microsoft.com/office/officeart/2005/8/colors/accent1_2" csCatId="accent1" phldr="1"/>
      <dgm:spPr/>
      <dgm:t>
        <a:bodyPr/>
        <a:lstStyle/>
        <a:p>
          <a:endParaRPr lang="en-US"/>
        </a:p>
      </dgm:t>
    </dgm:pt>
    <dgm:pt modelId="{F43F84C0-19DF-D844-AD6C-BBA6E242287D}">
      <dgm:prSet phldrT="[Text]"/>
      <dgm:spPr/>
      <dgm:t>
        <a:bodyPr/>
        <a:lstStyle/>
        <a:p>
          <a:r>
            <a:rPr lang="en-US" dirty="0"/>
            <a:t>NFPA 1 Ch 52</a:t>
          </a:r>
        </a:p>
        <a:p>
          <a:r>
            <a:rPr lang="en-US" dirty="0"/>
            <a:t>IFC Sec 1207</a:t>
          </a:r>
        </a:p>
      </dgm:t>
    </dgm:pt>
    <dgm:pt modelId="{3D087E5C-BE05-6C47-9605-BF6FF2811A7D}" type="parTrans" cxnId="{FDF5290B-AE16-0C43-B4F2-90A9E43A60E6}">
      <dgm:prSet/>
      <dgm:spPr/>
      <dgm:t>
        <a:bodyPr/>
        <a:lstStyle/>
        <a:p>
          <a:endParaRPr lang="en-US"/>
        </a:p>
      </dgm:t>
    </dgm:pt>
    <dgm:pt modelId="{D0C7DA29-31F2-C545-8952-8F797603DC0C}" type="sibTrans" cxnId="{FDF5290B-AE16-0C43-B4F2-90A9E43A60E6}">
      <dgm:prSet/>
      <dgm:spPr/>
      <dgm:t>
        <a:bodyPr/>
        <a:lstStyle/>
        <a:p>
          <a:endParaRPr lang="en-US"/>
        </a:p>
      </dgm:t>
    </dgm:pt>
    <dgm:pt modelId="{A590C345-338A-D84C-8AB0-9D6FC9F7A44A}">
      <dgm:prSet phldrT="[Text]"/>
      <dgm:spPr/>
      <dgm:t>
        <a:bodyPr/>
        <a:lstStyle/>
        <a:p>
          <a:r>
            <a:rPr lang="en-US" dirty="0"/>
            <a:t>Both reference NFPA 855</a:t>
          </a:r>
        </a:p>
      </dgm:t>
    </dgm:pt>
    <dgm:pt modelId="{BB4FA6C3-C118-DE4F-8211-CCC9049AFDCD}" type="parTrans" cxnId="{07475AB4-609F-234B-9D1D-F37A51718EB6}">
      <dgm:prSet/>
      <dgm:spPr/>
      <dgm:t>
        <a:bodyPr/>
        <a:lstStyle/>
        <a:p>
          <a:endParaRPr lang="en-US"/>
        </a:p>
      </dgm:t>
    </dgm:pt>
    <dgm:pt modelId="{DAB21436-595B-4244-8187-BB48B7636024}" type="sibTrans" cxnId="{07475AB4-609F-234B-9D1D-F37A51718EB6}">
      <dgm:prSet/>
      <dgm:spPr/>
      <dgm:t>
        <a:bodyPr/>
        <a:lstStyle/>
        <a:p>
          <a:endParaRPr lang="en-US"/>
        </a:p>
      </dgm:t>
    </dgm:pt>
    <dgm:pt modelId="{5200BD8E-5459-584D-8F78-5A6E2B04113F}">
      <dgm:prSet phldrT="[Text]"/>
      <dgm:spPr/>
      <dgm:t>
        <a:bodyPr/>
        <a:lstStyle/>
        <a:p>
          <a:r>
            <a:rPr lang="en-US" dirty="0"/>
            <a:t>Primary Code for ESS</a:t>
          </a:r>
        </a:p>
      </dgm:t>
    </dgm:pt>
    <dgm:pt modelId="{BA68D985-890C-9845-9F16-F6979823F430}" type="parTrans" cxnId="{6ECC05CE-E67D-F845-B643-2F3B0C90DBB5}">
      <dgm:prSet/>
      <dgm:spPr/>
      <dgm:t>
        <a:bodyPr/>
        <a:lstStyle/>
        <a:p>
          <a:endParaRPr lang="en-US"/>
        </a:p>
      </dgm:t>
    </dgm:pt>
    <dgm:pt modelId="{5EEF8736-51C5-EB4D-9547-F1E1CC697A59}" type="sibTrans" cxnId="{6ECC05CE-E67D-F845-B643-2F3B0C90DBB5}">
      <dgm:prSet/>
      <dgm:spPr/>
      <dgm:t>
        <a:bodyPr/>
        <a:lstStyle/>
        <a:p>
          <a:endParaRPr lang="en-US"/>
        </a:p>
      </dgm:t>
    </dgm:pt>
    <dgm:pt modelId="{689EE0BF-0000-3E45-B2B9-8E0A9F0E1C0C}">
      <dgm:prSet phldrT="[Text]"/>
      <dgm:spPr/>
      <dgm:t>
        <a:bodyPr/>
        <a:lstStyle/>
        <a:p>
          <a:r>
            <a:rPr lang="en-US" dirty="0"/>
            <a:t>Requires UL9540</a:t>
          </a:r>
        </a:p>
      </dgm:t>
    </dgm:pt>
    <dgm:pt modelId="{573C0538-8B5D-3142-A814-C111B7E337D1}" type="parTrans" cxnId="{799A5BBD-FE1A-7D41-9CCD-BEFEFBB755F8}">
      <dgm:prSet/>
      <dgm:spPr/>
      <dgm:t>
        <a:bodyPr/>
        <a:lstStyle/>
        <a:p>
          <a:endParaRPr lang="en-US"/>
        </a:p>
      </dgm:t>
    </dgm:pt>
    <dgm:pt modelId="{F9A5EB4F-F82D-1646-9AF1-D2CD3BEE6B27}" type="sibTrans" cxnId="{799A5BBD-FE1A-7D41-9CCD-BEFEFBB755F8}">
      <dgm:prSet/>
      <dgm:spPr/>
      <dgm:t>
        <a:bodyPr/>
        <a:lstStyle/>
        <a:p>
          <a:endParaRPr lang="en-US"/>
        </a:p>
      </dgm:t>
    </dgm:pt>
    <dgm:pt modelId="{D9C6E197-2F17-5F4A-90CC-B7EC5820034E}">
      <dgm:prSet phldrT="[Text]"/>
      <dgm:spPr/>
      <dgm:t>
        <a:bodyPr/>
        <a:lstStyle/>
        <a:p>
          <a:r>
            <a:rPr lang="en-US" dirty="0"/>
            <a:t>Key  ESS product safety Standard </a:t>
          </a:r>
        </a:p>
      </dgm:t>
    </dgm:pt>
    <dgm:pt modelId="{7EA4B7D7-D13E-7342-8966-1915D301422C}" type="parTrans" cxnId="{5A2F577D-684A-6741-8B84-077CBA5A96FE}">
      <dgm:prSet/>
      <dgm:spPr/>
      <dgm:t>
        <a:bodyPr/>
        <a:lstStyle/>
        <a:p>
          <a:endParaRPr lang="en-US"/>
        </a:p>
      </dgm:t>
    </dgm:pt>
    <dgm:pt modelId="{ED37603D-19CA-634A-BF4D-0FEA9C2C24F3}" type="sibTrans" cxnId="{5A2F577D-684A-6741-8B84-077CBA5A96FE}">
      <dgm:prSet/>
      <dgm:spPr/>
      <dgm:t>
        <a:bodyPr/>
        <a:lstStyle/>
        <a:p>
          <a:endParaRPr lang="en-US"/>
        </a:p>
      </dgm:t>
    </dgm:pt>
    <dgm:pt modelId="{C27861A0-E02A-BD41-96D1-9FA2D6E37D03}">
      <dgm:prSet phldrT="[Text]"/>
      <dgm:spPr/>
      <dgm:t>
        <a:bodyPr/>
        <a:lstStyle/>
        <a:p>
          <a:r>
            <a:rPr lang="en-US" dirty="0"/>
            <a:t>9540a Fire Testing</a:t>
          </a:r>
        </a:p>
      </dgm:t>
    </dgm:pt>
    <dgm:pt modelId="{3AFD3413-C9D9-734A-AFF3-901931B19B9C}" type="parTrans" cxnId="{DDA7FFF9-EBA2-5549-B1BC-F6D6799F8442}">
      <dgm:prSet/>
      <dgm:spPr/>
      <dgm:t>
        <a:bodyPr/>
        <a:lstStyle/>
        <a:p>
          <a:endParaRPr lang="en-US"/>
        </a:p>
      </dgm:t>
    </dgm:pt>
    <dgm:pt modelId="{0A130496-34F4-6947-A6BC-DDBECE8B202E}" type="sibTrans" cxnId="{DDA7FFF9-EBA2-5549-B1BC-F6D6799F8442}">
      <dgm:prSet/>
      <dgm:spPr/>
      <dgm:t>
        <a:bodyPr/>
        <a:lstStyle/>
        <a:p>
          <a:endParaRPr lang="en-US"/>
        </a:p>
      </dgm:t>
    </dgm:pt>
    <dgm:pt modelId="{BC3CDF95-B2AF-BE4A-9518-C57AAFBBF53D}">
      <dgm:prSet phldrT="[Text]"/>
      <dgm:spPr/>
      <dgm:t>
        <a:bodyPr/>
        <a:lstStyle/>
        <a:p>
          <a:r>
            <a:rPr lang="en-US" dirty="0"/>
            <a:t>Explosion Data</a:t>
          </a:r>
        </a:p>
      </dgm:t>
    </dgm:pt>
    <dgm:pt modelId="{92D17734-FB16-064D-8024-5799FFC6117D}" type="parTrans" cxnId="{1E8F3D0A-EE3B-9C4E-8EAA-E4E31BE66983}">
      <dgm:prSet/>
      <dgm:spPr/>
      <dgm:t>
        <a:bodyPr/>
        <a:lstStyle/>
        <a:p>
          <a:endParaRPr lang="en-US"/>
        </a:p>
      </dgm:t>
    </dgm:pt>
    <dgm:pt modelId="{D13F5C3A-CB27-EE4A-8E8B-5667EDA0AF0E}" type="sibTrans" cxnId="{1E8F3D0A-EE3B-9C4E-8EAA-E4E31BE66983}">
      <dgm:prSet/>
      <dgm:spPr/>
      <dgm:t>
        <a:bodyPr/>
        <a:lstStyle/>
        <a:p>
          <a:endParaRPr lang="en-US"/>
        </a:p>
      </dgm:t>
    </dgm:pt>
    <dgm:pt modelId="{9CC7581C-C38F-1746-891A-CF902A02DCDC}" type="pres">
      <dgm:prSet presAssocID="{94DCDE78-0FEF-2A42-8040-FE3379CB2D17}" presName="Name0" presStyleCnt="0">
        <dgm:presLayoutVars>
          <dgm:dir/>
          <dgm:resizeHandles val="exact"/>
        </dgm:presLayoutVars>
      </dgm:prSet>
      <dgm:spPr/>
    </dgm:pt>
    <dgm:pt modelId="{E557D0F4-73C7-0647-966C-BC8CEA404E98}" type="pres">
      <dgm:prSet presAssocID="{F43F84C0-19DF-D844-AD6C-BBA6E242287D}" presName="composite" presStyleCnt="0"/>
      <dgm:spPr/>
    </dgm:pt>
    <dgm:pt modelId="{44E88513-9814-CD48-B746-953EE79DDB6F}" type="pres">
      <dgm:prSet presAssocID="{F43F84C0-19DF-D844-AD6C-BBA6E242287D}" presName="imagSh" presStyleLbl="bgImgPlace1" presStyleIdx="0" presStyleCnt="3" custScaleX="63370" custScaleY="70889" custLinFactNeighborX="19737" custLinFactNeighborY="-1076"/>
      <dgm:spPr>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l="1401"/>
          </a:stretch>
        </a:blipFill>
      </dgm:spPr>
    </dgm:pt>
    <dgm:pt modelId="{4F18BCC6-C720-DF45-BC08-44A099CAB7BE}" type="pres">
      <dgm:prSet presAssocID="{F43F84C0-19DF-D844-AD6C-BBA6E242287D}" presName="txNode" presStyleLbl="node1" presStyleIdx="0" presStyleCnt="3" custScaleX="117965" custScaleY="83984" custLinFactNeighborX="-10509" custLinFactNeighborY="17141">
        <dgm:presLayoutVars>
          <dgm:bulletEnabled val="1"/>
        </dgm:presLayoutVars>
      </dgm:prSet>
      <dgm:spPr/>
    </dgm:pt>
    <dgm:pt modelId="{A90F9691-3AEF-AB4A-8BD7-988CDB7DAC79}" type="pres">
      <dgm:prSet presAssocID="{D0C7DA29-31F2-C545-8952-8F797603DC0C}" presName="sibTrans" presStyleLbl="sibTrans2D1" presStyleIdx="0" presStyleCnt="2" custAng="21371943"/>
      <dgm:spPr/>
    </dgm:pt>
    <dgm:pt modelId="{41773E59-7CFC-4E42-B287-F73F52A18533}" type="pres">
      <dgm:prSet presAssocID="{D0C7DA29-31F2-C545-8952-8F797603DC0C}" presName="connTx" presStyleLbl="sibTrans2D1" presStyleIdx="0" presStyleCnt="2"/>
      <dgm:spPr/>
    </dgm:pt>
    <dgm:pt modelId="{B9BC4B47-2AFF-5C41-B0D5-7D3778830C63}" type="pres">
      <dgm:prSet presAssocID="{5200BD8E-5459-584D-8F78-5A6E2B04113F}" presName="composite" presStyleCnt="0"/>
      <dgm:spPr/>
    </dgm:pt>
    <dgm:pt modelId="{A0813816-8AE5-6A41-AF2C-94A2918F7FA6}" type="pres">
      <dgm:prSet presAssocID="{5200BD8E-5459-584D-8F78-5A6E2B04113F}" presName="imagSh" presStyleLbl="bgImgPlace1" presStyleIdx="1" presStyleCnt="3"/>
      <dgm:spPr>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l="3995" t="3587" r="-3995" b="-35587"/>
          </a:stretch>
        </a:blipFill>
      </dgm:spPr>
    </dgm:pt>
    <dgm:pt modelId="{B83A922F-F192-AA49-862D-CE4408EC4354}" type="pres">
      <dgm:prSet presAssocID="{5200BD8E-5459-584D-8F78-5A6E2B04113F}" presName="txNode" presStyleLbl="node1" presStyleIdx="1" presStyleCnt="3" custScaleX="125385" custScaleY="79057" custLinFactNeighborX="13175" custLinFactNeighborY="6391">
        <dgm:presLayoutVars>
          <dgm:bulletEnabled val="1"/>
        </dgm:presLayoutVars>
      </dgm:prSet>
      <dgm:spPr/>
    </dgm:pt>
    <dgm:pt modelId="{D65F3734-9EEB-8C46-BE74-3AC48E2D9A89}" type="pres">
      <dgm:prSet presAssocID="{5EEF8736-51C5-EB4D-9547-F1E1CC697A59}" presName="sibTrans" presStyleLbl="sibTrans2D1" presStyleIdx="1" presStyleCnt="2" custLinFactNeighborY="-27936"/>
      <dgm:spPr/>
    </dgm:pt>
    <dgm:pt modelId="{299C5AE7-2BEF-4640-A97F-6D5921EBE8AB}" type="pres">
      <dgm:prSet presAssocID="{5EEF8736-51C5-EB4D-9547-F1E1CC697A59}" presName="connTx" presStyleLbl="sibTrans2D1" presStyleIdx="1" presStyleCnt="2"/>
      <dgm:spPr/>
    </dgm:pt>
    <dgm:pt modelId="{A13D46B2-5C06-0A49-8431-FFE4E4219496}" type="pres">
      <dgm:prSet presAssocID="{D9C6E197-2F17-5F4A-90CC-B7EC5820034E}" presName="composite" presStyleCnt="0"/>
      <dgm:spPr/>
    </dgm:pt>
    <dgm:pt modelId="{0BF83EB0-47F0-8B4A-BFE1-FE4E19802210}" type="pres">
      <dgm:prSet presAssocID="{D9C6E197-2F17-5F4A-90CC-B7EC5820034E}" presName="imagSh" presStyleLbl="bgImgPlace1" presStyleIdx="2" presStyleCnt="3"/>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 modelId="{70B1D483-C7F9-3C43-B6E2-3119F3584D14}" type="pres">
      <dgm:prSet presAssocID="{D9C6E197-2F17-5F4A-90CC-B7EC5820034E}" presName="txNode" presStyleLbl="node1" presStyleIdx="2" presStyleCnt="3" custScaleX="112546" custScaleY="74934" custLinFactNeighborX="-2202" custLinFactNeighborY="4860">
        <dgm:presLayoutVars>
          <dgm:bulletEnabled val="1"/>
        </dgm:presLayoutVars>
      </dgm:prSet>
      <dgm:spPr/>
    </dgm:pt>
  </dgm:ptLst>
  <dgm:cxnLst>
    <dgm:cxn modelId="{1E8F3D0A-EE3B-9C4E-8EAA-E4E31BE66983}" srcId="{D9C6E197-2F17-5F4A-90CC-B7EC5820034E}" destId="{BC3CDF95-B2AF-BE4A-9518-C57AAFBBF53D}" srcOrd="1" destOrd="0" parTransId="{92D17734-FB16-064D-8024-5799FFC6117D}" sibTransId="{D13F5C3A-CB27-EE4A-8E8B-5667EDA0AF0E}"/>
    <dgm:cxn modelId="{F88CAC0A-E464-454C-AACA-136C471C009A}" type="presOf" srcId="{F43F84C0-19DF-D844-AD6C-BBA6E242287D}" destId="{4F18BCC6-C720-DF45-BC08-44A099CAB7BE}" srcOrd="0" destOrd="0" presId="urn:microsoft.com/office/officeart/2005/8/layout/hProcess10"/>
    <dgm:cxn modelId="{FDF5290B-AE16-0C43-B4F2-90A9E43A60E6}" srcId="{94DCDE78-0FEF-2A42-8040-FE3379CB2D17}" destId="{F43F84C0-19DF-D844-AD6C-BBA6E242287D}" srcOrd="0" destOrd="0" parTransId="{3D087E5C-BE05-6C47-9605-BF6FF2811A7D}" sibTransId="{D0C7DA29-31F2-C545-8952-8F797603DC0C}"/>
    <dgm:cxn modelId="{BAD8DD11-88DE-504C-8166-E387FA03065E}" type="presOf" srcId="{5EEF8736-51C5-EB4D-9547-F1E1CC697A59}" destId="{299C5AE7-2BEF-4640-A97F-6D5921EBE8AB}" srcOrd="1" destOrd="0" presId="urn:microsoft.com/office/officeart/2005/8/layout/hProcess10"/>
    <dgm:cxn modelId="{C7EC7E15-BC46-4E4C-B7A7-0EE08C5F3C89}" type="presOf" srcId="{A590C345-338A-D84C-8AB0-9D6FC9F7A44A}" destId="{4F18BCC6-C720-DF45-BC08-44A099CAB7BE}" srcOrd="0" destOrd="1" presId="urn:microsoft.com/office/officeart/2005/8/layout/hProcess10"/>
    <dgm:cxn modelId="{A0FB6922-A064-274B-A800-022E6340F474}" type="presOf" srcId="{689EE0BF-0000-3E45-B2B9-8E0A9F0E1C0C}" destId="{B83A922F-F192-AA49-862D-CE4408EC4354}" srcOrd="0" destOrd="1" presId="urn:microsoft.com/office/officeart/2005/8/layout/hProcess10"/>
    <dgm:cxn modelId="{EEAD174D-8EE1-2245-A977-0162C12A16C9}" type="presOf" srcId="{5200BD8E-5459-584D-8F78-5A6E2B04113F}" destId="{B83A922F-F192-AA49-862D-CE4408EC4354}" srcOrd="0" destOrd="0" presId="urn:microsoft.com/office/officeart/2005/8/layout/hProcess10"/>
    <dgm:cxn modelId="{5A2F577D-684A-6741-8B84-077CBA5A96FE}" srcId="{94DCDE78-0FEF-2A42-8040-FE3379CB2D17}" destId="{D9C6E197-2F17-5F4A-90CC-B7EC5820034E}" srcOrd="2" destOrd="0" parTransId="{7EA4B7D7-D13E-7342-8966-1915D301422C}" sibTransId="{ED37603D-19CA-634A-BF4D-0FEA9C2C24F3}"/>
    <dgm:cxn modelId="{FBD7A884-D828-0843-BCBE-E5C59F788751}" type="presOf" srcId="{D9C6E197-2F17-5F4A-90CC-B7EC5820034E}" destId="{70B1D483-C7F9-3C43-B6E2-3119F3584D14}" srcOrd="0" destOrd="0" presId="urn:microsoft.com/office/officeart/2005/8/layout/hProcess10"/>
    <dgm:cxn modelId="{C35F0E92-3D18-5244-B08F-FB9198E28679}" type="presOf" srcId="{D0C7DA29-31F2-C545-8952-8F797603DC0C}" destId="{41773E59-7CFC-4E42-B287-F73F52A18533}" srcOrd="1" destOrd="0" presId="urn:microsoft.com/office/officeart/2005/8/layout/hProcess10"/>
    <dgm:cxn modelId="{DF1EF793-432B-D141-A07B-EF9D3894C2F9}" type="presOf" srcId="{94DCDE78-0FEF-2A42-8040-FE3379CB2D17}" destId="{9CC7581C-C38F-1746-891A-CF902A02DCDC}" srcOrd="0" destOrd="0" presId="urn:microsoft.com/office/officeart/2005/8/layout/hProcess10"/>
    <dgm:cxn modelId="{D5AA58AC-2FC7-B843-B9E0-C20DDD4D14D3}" type="presOf" srcId="{D0C7DA29-31F2-C545-8952-8F797603DC0C}" destId="{A90F9691-3AEF-AB4A-8BD7-988CDB7DAC79}" srcOrd="0" destOrd="0" presId="urn:microsoft.com/office/officeart/2005/8/layout/hProcess10"/>
    <dgm:cxn modelId="{07475AB4-609F-234B-9D1D-F37A51718EB6}" srcId="{F43F84C0-19DF-D844-AD6C-BBA6E242287D}" destId="{A590C345-338A-D84C-8AB0-9D6FC9F7A44A}" srcOrd="0" destOrd="0" parTransId="{BB4FA6C3-C118-DE4F-8211-CCC9049AFDCD}" sibTransId="{DAB21436-595B-4244-8187-BB48B7636024}"/>
    <dgm:cxn modelId="{16E08AB7-E5A9-E846-BAF5-088C836A4BBF}" type="presOf" srcId="{5EEF8736-51C5-EB4D-9547-F1E1CC697A59}" destId="{D65F3734-9EEB-8C46-BE74-3AC48E2D9A89}" srcOrd="0" destOrd="0" presId="urn:microsoft.com/office/officeart/2005/8/layout/hProcess10"/>
    <dgm:cxn modelId="{32C4EAB8-60CB-CA40-AC75-6900FF81A713}" type="presOf" srcId="{BC3CDF95-B2AF-BE4A-9518-C57AAFBBF53D}" destId="{70B1D483-C7F9-3C43-B6E2-3119F3584D14}" srcOrd="0" destOrd="2" presId="urn:microsoft.com/office/officeart/2005/8/layout/hProcess10"/>
    <dgm:cxn modelId="{799A5BBD-FE1A-7D41-9CCD-BEFEFBB755F8}" srcId="{5200BD8E-5459-584D-8F78-5A6E2B04113F}" destId="{689EE0BF-0000-3E45-B2B9-8E0A9F0E1C0C}" srcOrd="0" destOrd="0" parTransId="{573C0538-8B5D-3142-A814-C111B7E337D1}" sibTransId="{F9A5EB4F-F82D-1646-9AF1-D2CD3BEE6B27}"/>
    <dgm:cxn modelId="{6ECC05CE-E67D-F845-B643-2F3B0C90DBB5}" srcId="{94DCDE78-0FEF-2A42-8040-FE3379CB2D17}" destId="{5200BD8E-5459-584D-8F78-5A6E2B04113F}" srcOrd="1" destOrd="0" parTransId="{BA68D985-890C-9845-9F16-F6979823F430}" sibTransId="{5EEF8736-51C5-EB4D-9547-F1E1CC697A59}"/>
    <dgm:cxn modelId="{521778D6-7899-6042-BFC9-0FC257DCB658}" type="presOf" srcId="{C27861A0-E02A-BD41-96D1-9FA2D6E37D03}" destId="{70B1D483-C7F9-3C43-B6E2-3119F3584D14}" srcOrd="0" destOrd="1" presId="urn:microsoft.com/office/officeart/2005/8/layout/hProcess10"/>
    <dgm:cxn modelId="{DDA7FFF9-EBA2-5549-B1BC-F6D6799F8442}" srcId="{D9C6E197-2F17-5F4A-90CC-B7EC5820034E}" destId="{C27861A0-E02A-BD41-96D1-9FA2D6E37D03}" srcOrd="0" destOrd="0" parTransId="{3AFD3413-C9D9-734A-AFF3-901931B19B9C}" sibTransId="{0A130496-34F4-6947-A6BC-DDBECE8B202E}"/>
    <dgm:cxn modelId="{06368A28-4171-9348-9AE8-5709C61253BA}" type="presParOf" srcId="{9CC7581C-C38F-1746-891A-CF902A02DCDC}" destId="{E557D0F4-73C7-0647-966C-BC8CEA404E98}" srcOrd="0" destOrd="0" presId="urn:microsoft.com/office/officeart/2005/8/layout/hProcess10"/>
    <dgm:cxn modelId="{DBBAF36B-CFE3-5A47-80E7-C9B983B1AFFC}" type="presParOf" srcId="{E557D0F4-73C7-0647-966C-BC8CEA404E98}" destId="{44E88513-9814-CD48-B746-953EE79DDB6F}" srcOrd="0" destOrd="0" presId="urn:microsoft.com/office/officeart/2005/8/layout/hProcess10"/>
    <dgm:cxn modelId="{E27F1557-868F-9343-B5C3-798F2891F5F7}" type="presParOf" srcId="{E557D0F4-73C7-0647-966C-BC8CEA404E98}" destId="{4F18BCC6-C720-DF45-BC08-44A099CAB7BE}" srcOrd="1" destOrd="0" presId="urn:microsoft.com/office/officeart/2005/8/layout/hProcess10"/>
    <dgm:cxn modelId="{AA738423-B169-044C-90F5-78A58F807F8C}" type="presParOf" srcId="{9CC7581C-C38F-1746-891A-CF902A02DCDC}" destId="{A90F9691-3AEF-AB4A-8BD7-988CDB7DAC79}" srcOrd="1" destOrd="0" presId="urn:microsoft.com/office/officeart/2005/8/layout/hProcess10"/>
    <dgm:cxn modelId="{6CD48F57-DE40-7A4F-9EE2-F0DDE6F25DC9}" type="presParOf" srcId="{A90F9691-3AEF-AB4A-8BD7-988CDB7DAC79}" destId="{41773E59-7CFC-4E42-B287-F73F52A18533}" srcOrd="0" destOrd="0" presId="urn:microsoft.com/office/officeart/2005/8/layout/hProcess10"/>
    <dgm:cxn modelId="{277BE5EE-6703-5F45-AAE6-0397089DFD2D}" type="presParOf" srcId="{9CC7581C-C38F-1746-891A-CF902A02DCDC}" destId="{B9BC4B47-2AFF-5C41-B0D5-7D3778830C63}" srcOrd="2" destOrd="0" presId="urn:microsoft.com/office/officeart/2005/8/layout/hProcess10"/>
    <dgm:cxn modelId="{F9734D0C-D4CA-9E4B-8AD0-27C2C0CA3A1D}" type="presParOf" srcId="{B9BC4B47-2AFF-5C41-B0D5-7D3778830C63}" destId="{A0813816-8AE5-6A41-AF2C-94A2918F7FA6}" srcOrd="0" destOrd="0" presId="urn:microsoft.com/office/officeart/2005/8/layout/hProcess10"/>
    <dgm:cxn modelId="{BF3D4CE3-AB00-DC43-8183-9DB62F045C3A}" type="presParOf" srcId="{B9BC4B47-2AFF-5C41-B0D5-7D3778830C63}" destId="{B83A922F-F192-AA49-862D-CE4408EC4354}" srcOrd="1" destOrd="0" presId="urn:microsoft.com/office/officeart/2005/8/layout/hProcess10"/>
    <dgm:cxn modelId="{8BECA967-438C-E74B-B894-676EF6AD609B}" type="presParOf" srcId="{9CC7581C-C38F-1746-891A-CF902A02DCDC}" destId="{D65F3734-9EEB-8C46-BE74-3AC48E2D9A89}" srcOrd="3" destOrd="0" presId="urn:microsoft.com/office/officeart/2005/8/layout/hProcess10"/>
    <dgm:cxn modelId="{E1C6A247-E732-AC43-9912-C42ACC5C6B6F}" type="presParOf" srcId="{D65F3734-9EEB-8C46-BE74-3AC48E2D9A89}" destId="{299C5AE7-2BEF-4640-A97F-6D5921EBE8AB}" srcOrd="0" destOrd="0" presId="urn:microsoft.com/office/officeart/2005/8/layout/hProcess10"/>
    <dgm:cxn modelId="{575099F5-F46E-C14B-8BDD-5E855A1BF7FB}" type="presParOf" srcId="{9CC7581C-C38F-1746-891A-CF902A02DCDC}" destId="{A13D46B2-5C06-0A49-8431-FFE4E4219496}" srcOrd="4" destOrd="0" presId="urn:microsoft.com/office/officeart/2005/8/layout/hProcess10"/>
    <dgm:cxn modelId="{306E5ADE-DF13-354E-B197-75951AF219CA}" type="presParOf" srcId="{A13D46B2-5C06-0A49-8431-FFE4E4219496}" destId="{0BF83EB0-47F0-8B4A-BFE1-FE4E19802210}" srcOrd="0" destOrd="0" presId="urn:microsoft.com/office/officeart/2005/8/layout/hProcess10"/>
    <dgm:cxn modelId="{67A46016-71E9-164E-A511-0E80F3F43E77}" type="presParOf" srcId="{A13D46B2-5C06-0A49-8431-FFE4E4219496}" destId="{70B1D483-C7F9-3C43-B6E2-3119F3584D14}" srcOrd="1" destOrd="0" presId="urn:microsoft.com/office/officeart/2005/8/layout/hProcess10"/>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E88513-9814-CD48-B746-953EE79DDB6F}">
      <dsp:nvSpPr>
        <dsp:cNvPr id="0" name=""/>
        <dsp:cNvSpPr/>
      </dsp:nvSpPr>
      <dsp:spPr>
        <a:xfrm>
          <a:off x="769568" y="1522512"/>
          <a:ext cx="1569569" cy="1755802"/>
        </a:xfrm>
        <a:prstGeom prst="roundRect">
          <a:avLst>
            <a:gd name="adj" fmla="val 10000"/>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l="1401"/>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F18BCC6-C720-DF45-BC08-44A099CAB7BE}">
      <dsp:nvSpPr>
        <dsp:cNvPr id="0" name=""/>
        <dsp:cNvSpPr/>
      </dsp:nvSpPr>
      <dsp:spPr>
        <a:xfrm>
          <a:off x="0" y="3297646"/>
          <a:ext cx="2921797" cy="208014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NFPA 1 Ch 52</a:t>
          </a:r>
        </a:p>
        <a:p>
          <a:pPr marL="0" lvl="0" indent="0" algn="l" defTabSz="1066800">
            <a:lnSpc>
              <a:spcPct val="90000"/>
            </a:lnSpc>
            <a:spcBef>
              <a:spcPct val="0"/>
            </a:spcBef>
            <a:spcAft>
              <a:spcPct val="35000"/>
            </a:spcAft>
            <a:buNone/>
          </a:pPr>
          <a:r>
            <a:rPr lang="en-US" sz="2400" kern="1200" dirty="0"/>
            <a:t>IFC Sec 1207</a:t>
          </a:r>
        </a:p>
        <a:p>
          <a:pPr marL="171450" lvl="1" indent="-171450" algn="l" defTabSz="844550">
            <a:lnSpc>
              <a:spcPct val="90000"/>
            </a:lnSpc>
            <a:spcBef>
              <a:spcPct val="0"/>
            </a:spcBef>
            <a:spcAft>
              <a:spcPct val="15000"/>
            </a:spcAft>
            <a:buChar char="•"/>
          </a:pPr>
          <a:r>
            <a:rPr lang="en-US" sz="1900" kern="1200" dirty="0"/>
            <a:t>Both reference NFPA 855</a:t>
          </a:r>
        </a:p>
      </dsp:txBody>
      <dsp:txXfrm>
        <a:off x="60925" y="3358571"/>
        <a:ext cx="2799947" cy="1958294"/>
      </dsp:txXfrm>
    </dsp:sp>
    <dsp:sp modelId="{A90F9691-3AEF-AB4A-8BD7-988CDB7DAC79}">
      <dsp:nvSpPr>
        <dsp:cNvPr id="0" name=""/>
        <dsp:cNvSpPr/>
      </dsp:nvSpPr>
      <dsp:spPr>
        <a:xfrm>
          <a:off x="2881174" y="2209053"/>
          <a:ext cx="543830" cy="59514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2881174" y="2328083"/>
        <a:ext cx="380681" cy="357088"/>
      </dsp:txXfrm>
    </dsp:sp>
    <dsp:sp modelId="{A0813816-8AE5-6A41-AF2C-94A2918F7FA6}">
      <dsp:nvSpPr>
        <dsp:cNvPr id="0" name=""/>
        <dsp:cNvSpPr/>
      </dsp:nvSpPr>
      <dsp:spPr>
        <a:xfrm>
          <a:off x="3889522" y="1399413"/>
          <a:ext cx="2476834" cy="2476834"/>
        </a:xfrm>
        <a:prstGeom prst="roundRect">
          <a:avLst>
            <a:gd name="adj" fmla="val 10000"/>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l="3995" t="3587" r="-3995" b="-35587"/>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3A922F-F192-AA49-862D-CE4408EC4354}">
      <dsp:nvSpPr>
        <dsp:cNvPr id="0" name=""/>
        <dsp:cNvSpPr/>
      </dsp:nvSpPr>
      <dsp:spPr>
        <a:xfrm>
          <a:off x="4304678" y="3303170"/>
          <a:ext cx="3105578" cy="195811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Primary Code for ESS</a:t>
          </a:r>
        </a:p>
        <a:p>
          <a:pPr marL="171450" lvl="1" indent="-171450" algn="l" defTabSz="844550">
            <a:lnSpc>
              <a:spcPct val="90000"/>
            </a:lnSpc>
            <a:spcBef>
              <a:spcPct val="0"/>
            </a:spcBef>
            <a:spcAft>
              <a:spcPct val="15000"/>
            </a:spcAft>
            <a:buChar char="•"/>
          </a:pPr>
          <a:r>
            <a:rPr lang="en-US" sz="1900" kern="1200" dirty="0"/>
            <a:t>Requires UL9540</a:t>
          </a:r>
        </a:p>
      </dsp:txBody>
      <dsp:txXfrm>
        <a:off x="4362029" y="3360521"/>
        <a:ext cx="2990876" cy="1843408"/>
      </dsp:txXfrm>
    </dsp:sp>
    <dsp:sp modelId="{D65F3734-9EEB-8C46-BE74-3AC48E2D9A89}">
      <dsp:nvSpPr>
        <dsp:cNvPr id="0" name=""/>
        <dsp:cNvSpPr/>
      </dsp:nvSpPr>
      <dsp:spPr>
        <a:xfrm rot="21126">
          <a:off x="6953473" y="2187018"/>
          <a:ext cx="587134" cy="59514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6953475" y="2305507"/>
        <a:ext cx="410994" cy="357088"/>
      </dsp:txXfrm>
    </dsp:sp>
    <dsp:sp modelId="{0BF83EB0-47F0-8B4A-BFE1-FE4E19802210}">
      <dsp:nvSpPr>
        <dsp:cNvPr id="0" name=""/>
        <dsp:cNvSpPr/>
      </dsp:nvSpPr>
      <dsp:spPr>
        <a:xfrm>
          <a:off x="8043851" y="1424943"/>
          <a:ext cx="2476834" cy="2476834"/>
        </a:xfrm>
        <a:prstGeom prst="roundRect">
          <a:avLst>
            <a:gd name="adj" fmla="val 10000"/>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B1D483-C7F9-3C43-B6E2-3119F3584D14}">
      <dsp:nvSpPr>
        <dsp:cNvPr id="0" name=""/>
        <dsp:cNvSpPr/>
      </dsp:nvSpPr>
      <dsp:spPr>
        <a:xfrm>
          <a:off x="8237144" y="3341839"/>
          <a:ext cx="2787577" cy="185599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Key  ESS product safety Standard </a:t>
          </a:r>
        </a:p>
        <a:p>
          <a:pPr marL="171450" lvl="1" indent="-171450" algn="l" defTabSz="844550">
            <a:lnSpc>
              <a:spcPct val="90000"/>
            </a:lnSpc>
            <a:spcBef>
              <a:spcPct val="0"/>
            </a:spcBef>
            <a:spcAft>
              <a:spcPct val="15000"/>
            </a:spcAft>
            <a:buChar char="•"/>
          </a:pPr>
          <a:r>
            <a:rPr lang="en-US" sz="1900" kern="1200" dirty="0"/>
            <a:t>9540a Fire Testing</a:t>
          </a:r>
        </a:p>
        <a:p>
          <a:pPr marL="171450" lvl="1" indent="-171450" algn="l" defTabSz="844550">
            <a:lnSpc>
              <a:spcPct val="90000"/>
            </a:lnSpc>
            <a:spcBef>
              <a:spcPct val="0"/>
            </a:spcBef>
            <a:spcAft>
              <a:spcPct val="15000"/>
            </a:spcAft>
            <a:buChar char="•"/>
          </a:pPr>
          <a:r>
            <a:rPr lang="en-US" sz="1900" kern="1200" dirty="0"/>
            <a:t>Explosion Data</a:t>
          </a:r>
        </a:p>
      </dsp:txBody>
      <dsp:txXfrm>
        <a:off x="8291504" y="3396199"/>
        <a:ext cx="2678857" cy="174727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A69A9C-1087-184F-8370-423E175D9D7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9090E3D-F5E5-0D40-B323-A25B85CF9E8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6E50B8-2EF8-564F-AE86-D84E6C503530}" type="datetimeFigureOut">
              <a:rPr lang="en-US" smtClean="0"/>
              <a:t>10/15/21</a:t>
            </a:fld>
            <a:endParaRPr lang="en-US"/>
          </a:p>
        </p:txBody>
      </p:sp>
      <p:sp>
        <p:nvSpPr>
          <p:cNvPr id="4" name="Footer Placeholder 3">
            <a:extLst>
              <a:ext uri="{FF2B5EF4-FFF2-40B4-BE49-F238E27FC236}">
                <a16:creationId xmlns:a16="http://schemas.microsoft.com/office/drawing/2014/main" id="{64E3AA97-2F38-5340-B685-1E0EA3E358D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2B732F3-25A6-284F-A24C-5FD21AE6BEE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4078BA3-E235-9946-9A4D-07E907F688D0}" type="slidenum">
              <a:rPr lang="en-US" smtClean="0"/>
              <a:t>‹#›</a:t>
            </a:fld>
            <a:endParaRPr lang="en-US"/>
          </a:p>
        </p:txBody>
      </p:sp>
    </p:spTree>
    <p:extLst>
      <p:ext uri="{BB962C8B-B14F-4D97-AF65-F5344CB8AC3E}">
        <p14:creationId xmlns:p14="http://schemas.microsoft.com/office/powerpoint/2010/main" val="4194000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AC8D20-1945-7145-91A2-3D134BDA25E2}" type="datetimeFigureOut">
              <a:rPr lang="en-US" smtClean="0"/>
              <a:t>10/15/21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0104DB-87CA-D64F-AB86-DB2520DDF5D7}" type="slidenum">
              <a:rPr lang="en-US" smtClean="0"/>
              <a:t>‹#›</a:t>
            </a:fld>
            <a:endParaRPr lang="en-US"/>
          </a:p>
        </p:txBody>
      </p:sp>
    </p:spTree>
    <p:extLst>
      <p:ext uri="{BB962C8B-B14F-4D97-AF65-F5344CB8AC3E}">
        <p14:creationId xmlns:p14="http://schemas.microsoft.com/office/powerpoint/2010/main" val="3614055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Abstract Data Visualization – Stock Photo</a:t>
            </a:r>
          </a:p>
        </p:txBody>
      </p:sp>
      <p:sp>
        <p:nvSpPr>
          <p:cNvPr id="4" name="Slide Number Placeholder 3"/>
          <p:cNvSpPr>
            <a:spLocks noGrp="1"/>
          </p:cNvSpPr>
          <p:nvPr>
            <p:ph type="sldNum" sz="quarter" idx="5"/>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710104DB-87CA-D64F-AB86-DB2520DDF5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9728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A3C7AD97-E009-5D44-A5EF-5E649C8F9826}"/>
              </a:ext>
            </a:extLst>
          </p:cNvPr>
          <p:cNvSpPr>
            <a:spLocks noGrp="1"/>
          </p:cNvSpPr>
          <p:nvPr>
            <p:ph type="dt" idx="1"/>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BDDC96B3-12D9-ED47-8F4B-3311CC5A534A}"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97280" rtl="0" eaLnBrk="1" fontAlgn="auto" latinLnBrk="0" hangingPunct="1">
                <a:lnSpc>
                  <a:spcPct val="100000"/>
                </a:lnSpc>
                <a:spcBef>
                  <a:spcPts val="0"/>
                </a:spcBef>
                <a:spcAft>
                  <a:spcPts val="0"/>
                </a:spcAft>
                <a:buClrTx/>
                <a:buSzTx/>
                <a:buFontTx/>
                <a:buNone/>
                <a:tabLst/>
                <a:defRPr/>
              </a:pPr>
              <a:t>10/15/21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DB70FA9D-3FC4-B54D-8AA2-A314B7463656}"/>
              </a:ext>
            </a:extLst>
          </p:cNvPr>
          <p:cNvSpPr>
            <a:spLocks noGrp="1"/>
          </p:cNvSpPr>
          <p:nvPr>
            <p:ph type="ftr" sz="quarter" idx="4"/>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PNNL-SA-152388</a:t>
            </a:r>
          </a:p>
        </p:txBody>
      </p:sp>
    </p:spTree>
    <p:extLst>
      <p:ext uri="{BB962C8B-B14F-4D97-AF65-F5344CB8AC3E}">
        <p14:creationId xmlns:p14="http://schemas.microsoft.com/office/powerpoint/2010/main" val="1277947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2</a:t>
            </a:fld>
            <a:endParaRPr lang="en-US"/>
          </a:p>
        </p:txBody>
      </p:sp>
    </p:spTree>
    <p:extLst>
      <p:ext uri="{BB962C8B-B14F-4D97-AF65-F5344CB8AC3E}">
        <p14:creationId xmlns:p14="http://schemas.microsoft.com/office/powerpoint/2010/main" val="2434500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represents the different C&amp;S that directly affect the design, installation, and maintenance of ESS.  Beginning at the built environment, there are codes that address the building fire &amp; life safety systems protecting the building and its occupants. These include the suite of codes known as the I Codes. IFC, IBC, IRC, NFPA’s Fire Code, and the National Electric Safety Code followed by many regulated utilities.</a:t>
            </a:r>
          </a:p>
          <a:p>
            <a:endParaRPr lang="en-US" dirty="0"/>
          </a:p>
          <a:p>
            <a:r>
              <a:rPr lang="en-US" dirty="0"/>
              <a:t>Next are product standards that address ESS equipment, and communication standards such as UL 9540 and the new MESA standard for communications with Charlie Vartanian has played a key role in developing.</a:t>
            </a:r>
          </a:p>
          <a:p>
            <a:endParaRPr lang="en-US" dirty="0"/>
          </a:p>
          <a:p>
            <a:r>
              <a:rPr lang="en-US" dirty="0"/>
              <a:t>When ESS are placed into service, there are a variety of C&amp;S that guide the installation such as the NEC (NFPA 70), NFPA 855, NESC, and additional guides for recommended practices from organizations such as DNV-GL, NECA, and FM Global.</a:t>
            </a:r>
          </a:p>
          <a:p>
            <a:endParaRPr lang="en-US" dirty="0"/>
          </a:p>
          <a:p>
            <a:r>
              <a:rPr lang="en-US" dirty="0"/>
              <a:t>ESS must be listed to UL 9540 and that assumes that the batteries are listed to UL 1973, inverters to UL 1741, and interconnection requirements covered by IEEE 1547, and performance criteria under IEEE 1679.</a:t>
            </a:r>
          </a:p>
          <a:p>
            <a:endParaRPr lang="en-US" dirty="0"/>
          </a:p>
          <a:p>
            <a:r>
              <a:rPr lang="en-US" dirty="0"/>
              <a:t>The area of second life use (from EV to stationary use) is addressed in UL 1974 by setting minimum re-certification requirements for facilities performing this work.  This is an area in need of more work and clarification to process the expected thousands of batteries at EOL in EV use.</a:t>
            </a:r>
          </a:p>
        </p:txBody>
      </p:sp>
      <p:sp>
        <p:nvSpPr>
          <p:cNvPr id="4" name="Slide Number Placeholder 3"/>
          <p:cNvSpPr>
            <a:spLocks noGrp="1"/>
          </p:cNvSpPr>
          <p:nvPr>
            <p:ph type="sldNum" sz="quarter" idx="5"/>
          </p:nvPr>
        </p:nvSpPr>
        <p:spPr/>
        <p:txBody>
          <a:bodyPr/>
          <a:lstStyle/>
          <a:p>
            <a:fld id="{73C9A43D-B5C5-8F4F-94FE-C28B1332EE03}" type="slidenum">
              <a:rPr lang="en-US" smtClean="0"/>
              <a:t>3</a:t>
            </a:fld>
            <a:endParaRPr lang="en-US"/>
          </a:p>
        </p:txBody>
      </p:sp>
    </p:spTree>
    <p:extLst>
      <p:ext uri="{BB962C8B-B14F-4D97-AF65-F5344CB8AC3E}">
        <p14:creationId xmlns:p14="http://schemas.microsoft.com/office/powerpoint/2010/main" val="1901753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This addresses the primary standard addressing ESS. Discuss the gaps in representing all stakeholders, </a:t>
            </a:r>
            <a:r>
              <a:rPr lang="en-US" altLang="en-US" dirty="0" err="1"/>
              <a:t>etc</a:t>
            </a:r>
            <a:r>
              <a:rPr lang="en-US" altLang="en-US" dirty="0"/>
              <a:t>…</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D178CF6-B09F-4EE5-BF76-B8FE806E61EA}" type="slidenum">
              <a:rPr lang="en-US" altLang="en-US">
                <a:latin typeface="Calibri" panose="020F0502020204030204" pitchFamily="34" charset="0"/>
              </a:rPr>
              <a:pPr eaLnBrk="1" hangingPunct="1"/>
              <a:t>4</a:t>
            </a:fld>
            <a:endParaRPr lang="en-US" altLang="en-US">
              <a:latin typeface="Calibri" panose="020F0502020204030204" pitchFamily="34" charset="0"/>
            </a:endParaRPr>
          </a:p>
        </p:txBody>
      </p:sp>
    </p:spTree>
    <p:extLst>
      <p:ext uri="{BB962C8B-B14F-4D97-AF65-F5344CB8AC3E}">
        <p14:creationId xmlns:p14="http://schemas.microsoft.com/office/powerpoint/2010/main" val="2220807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This addresses the primary standard addressing ESS. Discuss the gaps in representing all stakeholders, </a:t>
            </a:r>
            <a:r>
              <a:rPr lang="en-US" altLang="en-US" dirty="0" err="1"/>
              <a:t>etc</a:t>
            </a:r>
            <a:r>
              <a:rPr lang="en-US" altLang="en-US" dirty="0"/>
              <a:t>…</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D178CF6-B09F-4EE5-BF76-B8FE806E61EA}" type="slidenum">
              <a:rPr lang="en-US" altLang="en-US">
                <a:latin typeface="Calibri" panose="020F0502020204030204" pitchFamily="34" charset="0"/>
              </a:rPr>
              <a:pPr eaLnBrk="1" hangingPunct="1"/>
              <a:t>5</a:t>
            </a:fld>
            <a:endParaRPr lang="en-US" altLang="en-US">
              <a:latin typeface="Calibri" panose="020F0502020204030204" pitchFamily="34" charset="0"/>
            </a:endParaRPr>
          </a:p>
        </p:txBody>
      </p:sp>
    </p:spTree>
    <p:extLst>
      <p:ext uri="{BB962C8B-B14F-4D97-AF65-F5344CB8AC3E}">
        <p14:creationId xmlns:p14="http://schemas.microsoft.com/office/powerpoint/2010/main" val="2462760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BE0F36-830B-2642-89AE-2D7D88AEE0D7}" type="slidenum">
              <a:rPr lang="en-US" smtClean="0"/>
              <a:t>6</a:t>
            </a:fld>
            <a:endParaRPr lang="en-US"/>
          </a:p>
        </p:txBody>
      </p:sp>
    </p:spTree>
    <p:extLst>
      <p:ext uri="{BB962C8B-B14F-4D97-AF65-F5344CB8AC3E}">
        <p14:creationId xmlns:p14="http://schemas.microsoft.com/office/powerpoint/2010/main" val="878166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Stock Image</a:t>
            </a:r>
          </a:p>
        </p:txBody>
      </p:sp>
      <p:sp>
        <p:nvSpPr>
          <p:cNvPr id="4" name="Slide Number Placeholder 3"/>
          <p:cNvSpPr>
            <a:spLocks noGrp="1"/>
          </p:cNvSpPr>
          <p:nvPr>
            <p:ph type="sldNum" sz="quarter" idx="5"/>
          </p:nvPr>
        </p:nvSpPr>
        <p:spPr/>
        <p:txBody>
          <a:bodyPr/>
          <a:lstStyle/>
          <a:p>
            <a:fld id="{710104DB-87CA-D64F-AB86-DB2520DDF5D7}" type="slidenum">
              <a:rPr lang="en-US" smtClean="0"/>
              <a:t>11</a:t>
            </a:fld>
            <a:endParaRPr lang="en-US"/>
          </a:p>
        </p:txBody>
      </p:sp>
    </p:spTree>
    <p:extLst>
      <p:ext uri="{BB962C8B-B14F-4D97-AF65-F5344CB8AC3E}">
        <p14:creationId xmlns:p14="http://schemas.microsoft.com/office/powerpoint/2010/main" val="15717624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_Plain_Blac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36B83B-A5E4-524E-96A9-DFC12D58F12A}"/>
              </a:ext>
            </a:extLst>
          </p:cNvPr>
          <p:cNvSpPr/>
          <p:nvPr userDrawn="1"/>
        </p:nvSpPr>
        <p:spPr>
          <a:xfrm>
            <a:off x="914400" y="0"/>
            <a:ext cx="54864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421DF1AC-1D08-B945-A034-B740A35902F9}"/>
              </a:ext>
            </a:extLst>
          </p:cNvPr>
          <p:cNvSpPr txBox="1"/>
          <p:nvPr userDrawn="1"/>
        </p:nvSpPr>
        <p:spPr>
          <a:xfrm>
            <a:off x="1371600" y="7543800"/>
            <a:ext cx="3657600" cy="228600"/>
          </a:xfrm>
          <a:prstGeom prst="rect">
            <a:avLst/>
          </a:prstGeom>
          <a:noFill/>
        </p:spPr>
        <p:txBody>
          <a:bodyPr wrap="square" lIns="0" tIns="0" rIns="0" bIns="0" rtlCol="0" anchor="t" anchorCtr="0">
            <a:noAutofit/>
          </a:bodyPr>
          <a:lstStyle/>
          <a:p>
            <a:pPr>
              <a:spcAft>
                <a:spcPts val="600"/>
              </a:spcAft>
            </a:pPr>
            <a:r>
              <a:rPr lang="en-US" sz="800" dirty="0">
                <a:solidFill>
                  <a:srgbClr val="616265">
                    <a:alpha val="75000"/>
                  </a:srgbClr>
                </a:solidFill>
                <a:latin typeface="Arial" panose="020B0604020202020204" pitchFamily="34" charset="0"/>
                <a:cs typeface="Arial" panose="020B0604020202020204" pitchFamily="34" charset="0"/>
              </a:rPr>
              <a:t>PNNL is operated by Battelle for the U.S. Department of Energy</a:t>
            </a:r>
          </a:p>
        </p:txBody>
      </p:sp>
      <p:sp>
        <p:nvSpPr>
          <p:cNvPr id="2" name="Title 1"/>
          <p:cNvSpPr>
            <a:spLocks noGrp="1"/>
          </p:cNvSpPr>
          <p:nvPr>
            <p:ph type="ctrTitle"/>
          </p:nvPr>
        </p:nvSpPr>
        <p:spPr>
          <a:xfrm>
            <a:off x="1371600" y="2743200"/>
            <a:ext cx="4572000" cy="1828800"/>
          </a:xfrm>
          <a:prstGeom prst="rect">
            <a:avLst/>
          </a:prstGeom>
        </p:spPr>
        <p:txBody>
          <a:bodyPr lIns="0" tIns="0" rIns="0" bIns="0" anchor="b">
            <a:noAutofit/>
          </a:bodyPr>
          <a:lstStyle>
            <a:lvl1pPr algn="r">
              <a:defRPr sz="4800" b="1">
                <a:solidFill>
                  <a:srgbClr val="C8722E"/>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20" name="Text Placeholder 19">
            <a:extLst>
              <a:ext uri="{FF2B5EF4-FFF2-40B4-BE49-F238E27FC236}">
                <a16:creationId xmlns:a16="http://schemas.microsoft.com/office/drawing/2014/main" id="{3061D5F4-8719-384B-945C-9A27060F99A0}"/>
              </a:ext>
            </a:extLst>
          </p:cNvPr>
          <p:cNvSpPr>
            <a:spLocks noGrp="1"/>
          </p:cNvSpPr>
          <p:nvPr>
            <p:ph type="body" sz="quarter" idx="10" hasCustomPrompt="1"/>
          </p:nvPr>
        </p:nvSpPr>
        <p:spPr>
          <a:xfrm>
            <a:off x="1370529" y="5669280"/>
            <a:ext cx="4572000" cy="274320"/>
          </a:xfrm>
          <a:prstGeom prst="rect">
            <a:avLst/>
          </a:prstGeom>
        </p:spPr>
        <p:txBody>
          <a:bodyPr wrap="none" lIns="0" tIns="0" rIns="0" bIns="0">
            <a:noAutofit/>
          </a:bodyPr>
          <a:lstStyle>
            <a:lvl1pPr marL="0" indent="0" algn="r">
              <a:buNone/>
              <a:defRPr sz="1800" b="1">
                <a:solidFill>
                  <a:srgbClr val="000000"/>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Click to add presenter’s name</a:t>
            </a:r>
          </a:p>
        </p:txBody>
      </p:sp>
      <p:sp>
        <p:nvSpPr>
          <p:cNvPr id="21" name="Text Placeholder 19">
            <a:extLst>
              <a:ext uri="{FF2B5EF4-FFF2-40B4-BE49-F238E27FC236}">
                <a16:creationId xmlns:a16="http://schemas.microsoft.com/office/drawing/2014/main" id="{3E2D432E-6648-6643-9C6E-38B1EFF5EE31}"/>
              </a:ext>
            </a:extLst>
          </p:cNvPr>
          <p:cNvSpPr>
            <a:spLocks noGrp="1"/>
          </p:cNvSpPr>
          <p:nvPr>
            <p:ph type="body" sz="quarter" idx="11" hasCustomPrompt="1"/>
          </p:nvPr>
        </p:nvSpPr>
        <p:spPr>
          <a:xfrm>
            <a:off x="1371600" y="5983356"/>
            <a:ext cx="4572000" cy="274320"/>
          </a:xfrm>
          <a:prstGeom prst="rect">
            <a:avLst/>
          </a:prstGeom>
        </p:spPr>
        <p:txBody>
          <a:bodyPr wrap="none" lIns="0" tIns="0" rIns="0" bIns="0">
            <a:noAutofit/>
          </a:bodyPr>
          <a:lstStyle>
            <a:lvl1pPr marL="0" indent="0" algn="r">
              <a:buNone/>
              <a:defRPr sz="1600">
                <a:solidFill>
                  <a:srgbClr val="616265"/>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Click to add presenter’s title</a:t>
            </a:r>
          </a:p>
        </p:txBody>
      </p:sp>
      <p:sp>
        <p:nvSpPr>
          <p:cNvPr id="6" name="TextBox 5">
            <a:extLst>
              <a:ext uri="{FF2B5EF4-FFF2-40B4-BE49-F238E27FC236}">
                <a16:creationId xmlns:a16="http://schemas.microsoft.com/office/drawing/2014/main" id="{8915389B-4BB4-1644-9B7E-35A85D0C1E3B}"/>
              </a:ext>
            </a:extLst>
          </p:cNvPr>
          <p:cNvSpPr txBox="1"/>
          <p:nvPr userDrawn="1"/>
        </p:nvSpPr>
        <p:spPr>
          <a:xfrm>
            <a:off x="3710609" y="-1245704"/>
            <a:ext cx="184731" cy="424732"/>
          </a:xfrm>
          <a:prstGeom prst="rect">
            <a:avLst/>
          </a:prstGeom>
          <a:noFill/>
        </p:spPr>
        <p:txBody>
          <a:bodyPr wrap="none" rtlCol="0">
            <a:spAutoFit/>
          </a:bodyPr>
          <a:lstStyle/>
          <a:p>
            <a:endParaRPr lang="en-US"/>
          </a:p>
        </p:txBody>
      </p:sp>
      <p:pic>
        <p:nvPicPr>
          <p:cNvPr id="12" name="Picture 11">
            <a:extLst>
              <a:ext uri="{FF2B5EF4-FFF2-40B4-BE49-F238E27FC236}">
                <a16:creationId xmlns:a16="http://schemas.microsoft.com/office/drawing/2014/main" id="{45A7D3E1-BCC3-C843-81A0-EA4EDFB445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71600" y="237744"/>
            <a:ext cx="1280160" cy="1249224"/>
          </a:xfrm>
          <a:prstGeom prst="rect">
            <a:avLst/>
          </a:prstGeom>
        </p:spPr>
      </p:pic>
      <p:pic>
        <p:nvPicPr>
          <p:cNvPr id="13" name="Picture 12">
            <a:extLst>
              <a:ext uri="{FF2B5EF4-FFF2-40B4-BE49-F238E27FC236}">
                <a16:creationId xmlns:a16="http://schemas.microsoft.com/office/drawing/2014/main" id="{56617363-F73D-B74F-9647-C9D747AC702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70529" y="7178040"/>
            <a:ext cx="824484" cy="228600"/>
          </a:xfrm>
          <a:prstGeom prst="rect">
            <a:avLst/>
          </a:prstGeom>
        </p:spPr>
      </p:pic>
      <p:pic>
        <p:nvPicPr>
          <p:cNvPr id="14" name="Picture 13">
            <a:extLst>
              <a:ext uri="{FF2B5EF4-FFF2-40B4-BE49-F238E27FC236}">
                <a16:creationId xmlns:a16="http://schemas.microsoft.com/office/drawing/2014/main" id="{D290C8FB-601C-A04C-84F7-213A857D3E6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375535" y="7249637"/>
            <a:ext cx="929809" cy="155448"/>
          </a:xfrm>
          <a:prstGeom prst="rect">
            <a:avLst/>
          </a:prstGeom>
        </p:spPr>
      </p:pic>
      <p:sp>
        <p:nvSpPr>
          <p:cNvPr id="15" name="Date Placeholder 1">
            <a:extLst>
              <a:ext uri="{FF2B5EF4-FFF2-40B4-BE49-F238E27FC236}">
                <a16:creationId xmlns:a16="http://schemas.microsoft.com/office/drawing/2014/main" id="{9D9DB338-5D5C-4ACA-9ECF-C3E34C44127A}"/>
              </a:ext>
            </a:extLst>
          </p:cNvPr>
          <p:cNvSpPr>
            <a:spLocks noGrp="1"/>
          </p:cNvSpPr>
          <p:nvPr>
            <p:ph type="dt" sz="half" idx="2"/>
          </p:nvPr>
        </p:nvSpPr>
        <p:spPr>
          <a:xfrm>
            <a:off x="2651641" y="4915645"/>
            <a:ext cx="3290888" cy="438150"/>
          </a:xfrm>
          <a:prstGeom prst="rect">
            <a:avLst/>
          </a:prstGeom>
        </p:spPr>
        <p:txBody>
          <a:bodyPr vert="horz" lIns="91440" tIns="45720" rIns="91440" bIns="45720" rtlCol="0" anchor="ctr"/>
          <a:lstStyle>
            <a:lvl1pPr algn="r">
              <a:defRPr sz="1800">
                <a:solidFill>
                  <a:schemeClr val="tx1">
                    <a:tint val="75000"/>
                  </a:schemeClr>
                </a:solidFill>
              </a:defRPr>
            </a:lvl1pPr>
          </a:lstStyle>
          <a:p>
            <a:fld id="{F74D11FC-F540-4D4B-AD09-E945746AB746}" type="datetime4">
              <a:rPr lang="en-US" smtClean="0"/>
              <a:t>October 15, 2021</a:t>
            </a:fld>
            <a:endParaRPr lang="en-US" dirty="0"/>
          </a:p>
        </p:txBody>
      </p:sp>
      <p:sp>
        <p:nvSpPr>
          <p:cNvPr id="16" name="Footer Placeholder 2">
            <a:extLst>
              <a:ext uri="{FF2B5EF4-FFF2-40B4-BE49-F238E27FC236}">
                <a16:creationId xmlns:a16="http://schemas.microsoft.com/office/drawing/2014/main" id="{F55B65E8-4040-44D0-A4FE-A050FD948A79}"/>
              </a:ext>
            </a:extLst>
          </p:cNvPr>
          <p:cNvSpPr>
            <a:spLocks noGrp="1"/>
          </p:cNvSpPr>
          <p:nvPr>
            <p:ph type="ftr" sz="quarter" idx="3"/>
          </p:nvPr>
        </p:nvSpPr>
        <p:spPr>
          <a:xfrm>
            <a:off x="1189037" y="773011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PNNL-SA-167563</a:t>
            </a:r>
            <a:endParaRPr lang="en-US" dirty="0"/>
          </a:p>
        </p:txBody>
      </p:sp>
    </p:spTree>
    <p:extLst>
      <p:ext uri="{BB962C8B-B14F-4D97-AF65-F5344CB8AC3E}">
        <p14:creationId xmlns:p14="http://schemas.microsoft.com/office/powerpoint/2010/main" val="1501305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6-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59"/>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4" y="5394960"/>
            <a:ext cx="4069080" cy="2377440"/>
          </a:xfrm>
          <a:prstGeom prst="rect">
            <a:avLst/>
          </a:prstGeom>
          <a:solidFill>
            <a:schemeClr val="bg1">
              <a:lumMod val="95000"/>
            </a:schemeClr>
          </a:solidFill>
        </p:spPr>
        <p:txBody>
          <a:bodyPr lIns="0" tIns="0" rIns="0" bIns="0" anchor="ctr" anchorCtr="0"/>
          <a:lstStyle>
            <a:lvl1pPr marL="0" indent="0" algn="ctr">
              <a:buNone/>
              <a:defRPr sz="1350">
                <a:latin typeface="Arial" panose="020B0604020202020204" pitchFamily="34" charset="0"/>
                <a:cs typeface="Arial" panose="020B0604020202020204" pitchFamily="34" charset="0"/>
              </a:defRPr>
            </a:lvl1pPr>
          </a:lstStyle>
          <a:p>
            <a:endParaRPr lang="en-US"/>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4" y="2743200"/>
            <a:ext cx="4069080" cy="2377440"/>
          </a:xfrm>
          <a:prstGeom prst="rect">
            <a:avLst/>
          </a:prstGeom>
          <a:solidFill>
            <a:schemeClr val="bg1">
              <a:lumMod val="95000"/>
            </a:schemeClr>
          </a:solidFill>
        </p:spPr>
        <p:txBody>
          <a:bodyPr lIns="0" tIns="0" rIns="0" bIns="0" anchor="ctr" anchorCtr="0"/>
          <a:lstStyle>
            <a:lvl1pPr marL="0" indent="0" algn="ctr">
              <a:buNone/>
              <a:defRPr sz="1350">
                <a:latin typeface="Arial" panose="020B0604020202020204" pitchFamily="34" charset="0"/>
                <a:cs typeface="Arial" panose="020B0604020202020204" pitchFamily="34" charset="0"/>
              </a:defRPr>
            </a:lvl1pPr>
          </a:lstStyle>
          <a:p>
            <a:endParaRPr lang="en-US"/>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4" y="5394960"/>
            <a:ext cx="4069080" cy="2377440"/>
          </a:xfrm>
          <a:prstGeom prst="rect">
            <a:avLst/>
          </a:prstGeom>
          <a:solidFill>
            <a:schemeClr val="bg1">
              <a:lumMod val="95000"/>
            </a:schemeClr>
          </a:solidFill>
        </p:spPr>
        <p:txBody>
          <a:bodyPr lIns="0" tIns="0" rIns="0" bIns="0" anchor="ctr" anchorCtr="0"/>
          <a:lstStyle>
            <a:lvl1pPr marL="0" indent="0" algn="ctr">
              <a:buNone/>
              <a:defRPr sz="1350">
                <a:latin typeface="Arial" panose="020B0604020202020204" pitchFamily="34" charset="0"/>
                <a:cs typeface="Arial" panose="020B0604020202020204" pitchFamily="34" charset="0"/>
              </a:defRPr>
            </a:lvl1pPr>
          </a:lstStyle>
          <a:p>
            <a:endParaRPr lang="en-US"/>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4" y="2743200"/>
            <a:ext cx="4069080" cy="2377440"/>
          </a:xfrm>
          <a:prstGeom prst="rect">
            <a:avLst/>
          </a:prstGeom>
          <a:solidFill>
            <a:schemeClr val="bg1">
              <a:lumMod val="95000"/>
            </a:schemeClr>
          </a:solidFill>
        </p:spPr>
        <p:txBody>
          <a:bodyPr lIns="0" tIns="0" rIns="0" bIns="0" anchor="ctr" anchorCtr="0"/>
          <a:lstStyle>
            <a:lvl1pPr marL="0" indent="0" algn="ctr">
              <a:buNone/>
              <a:defRPr sz="1350">
                <a:latin typeface="Arial" panose="020B0604020202020204" pitchFamily="34" charset="0"/>
                <a:cs typeface="Arial" panose="020B0604020202020204" pitchFamily="34" charset="0"/>
              </a:defRPr>
            </a:lvl1pPr>
          </a:lstStyle>
          <a:p>
            <a:endParaRPr lang="en-US"/>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4" y="5394960"/>
            <a:ext cx="4069080" cy="2377440"/>
          </a:xfrm>
          <a:prstGeom prst="rect">
            <a:avLst/>
          </a:prstGeom>
          <a:solidFill>
            <a:schemeClr val="bg1">
              <a:lumMod val="95000"/>
            </a:schemeClr>
          </a:solidFill>
        </p:spPr>
        <p:txBody>
          <a:bodyPr lIns="0" tIns="0" rIns="0" bIns="0" anchor="ctr" anchorCtr="0"/>
          <a:lstStyle>
            <a:lvl1pPr marL="0" indent="0" algn="ctr">
              <a:buNone/>
              <a:defRPr sz="1350">
                <a:latin typeface="Arial" panose="020B0604020202020204" pitchFamily="34" charset="0"/>
                <a:cs typeface="Arial" panose="020B0604020202020204" pitchFamily="34" charset="0"/>
              </a:defRPr>
            </a:lvl1pPr>
          </a:lstStyle>
          <a:p>
            <a:endParaRPr lang="en-US"/>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4" y="2743200"/>
            <a:ext cx="4069080" cy="2377440"/>
          </a:xfrm>
          <a:prstGeom prst="rect">
            <a:avLst/>
          </a:prstGeom>
          <a:solidFill>
            <a:schemeClr val="bg1">
              <a:lumMod val="95000"/>
            </a:schemeClr>
          </a:solidFill>
        </p:spPr>
        <p:txBody>
          <a:bodyPr lIns="0" tIns="0" rIns="0" bIns="0" anchor="ctr" anchorCtr="0"/>
          <a:lstStyle>
            <a:lvl1pPr marL="0" indent="0" algn="ctr">
              <a:buNone/>
              <a:defRPr sz="1350">
                <a:latin typeface="Arial" panose="020B0604020202020204" pitchFamily="34" charset="0"/>
                <a:cs typeface="Arial" panose="020B0604020202020204" pitchFamily="34" charset="0"/>
              </a:defRPr>
            </a:lvl1pPr>
          </a:lstStyle>
          <a:p>
            <a:endParaRPr lang="en-US"/>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4" y="4297680"/>
            <a:ext cx="4069080" cy="822960"/>
          </a:xfrm>
          <a:prstGeom prst="rect">
            <a:avLst/>
          </a:prstGeom>
          <a:gradFill>
            <a:gsLst>
              <a:gs pos="0">
                <a:schemeClr val="tx1">
                  <a:alpha val="0"/>
                </a:schemeClr>
              </a:gs>
              <a:gs pos="100000">
                <a:schemeClr val="tx1">
                  <a:alpha val="75000"/>
                </a:schemeClr>
              </a:gs>
            </a:gsLst>
            <a:lin ang="5400000" scaled="0"/>
          </a:gradFill>
        </p:spPr>
        <p:txBody>
          <a:bodyPr lIns="182880" tIns="182880" rIns="182880" bIns="182880" anchor="b" anchorCtr="0"/>
          <a:lstStyle>
            <a:lvl1pPr marL="0" indent="0">
              <a:buNone/>
              <a:defRPr sz="1126" b="1">
                <a:solidFill>
                  <a:schemeClr val="bg1"/>
                </a:solidFill>
                <a:latin typeface="Arial" panose="020B0604020202020204" pitchFamily="34" charset="0"/>
                <a:cs typeface="Arial" panose="020B0604020202020204" pitchFamily="34" charset="0"/>
              </a:defRPr>
            </a:lvl1pPr>
            <a:lvl2pPr marL="411377" indent="0">
              <a:buNone/>
              <a:defRPr sz="1049">
                <a:latin typeface="Arial" panose="020B0604020202020204" pitchFamily="34" charset="0"/>
                <a:cs typeface="Arial" panose="020B0604020202020204" pitchFamily="34" charset="0"/>
              </a:defRPr>
            </a:lvl2pPr>
            <a:lvl3pPr marL="822754" indent="0">
              <a:buNone/>
              <a:defRPr sz="1049">
                <a:latin typeface="Arial" panose="020B0604020202020204" pitchFamily="34" charset="0"/>
                <a:cs typeface="Arial" panose="020B0604020202020204" pitchFamily="34" charset="0"/>
              </a:defRPr>
            </a:lvl3pPr>
            <a:lvl4pPr marL="1234132" indent="0">
              <a:buNone/>
              <a:defRPr sz="1049">
                <a:latin typeface="Arial" panose="020B0604020202020204" pitchFamily="34" charset="0"/>
                <a:cs typeface="Arial" panose="020B0604020202020204" pitchFamily="34" charset="0"/>
              </a:defRPr>
            </a:lvl4pPr>
            <a:lvl5pPr marL="1645510" indent="0">
              <a:buNone/>
              <a:defRPr sz="1049">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4" y="6949440"/>
            <a:ext cx="4069080" cy="822960"/>
          </a:xfrm>
          <a:prstGeom prst="rect">
            <a:avLst/>
          </a:prstGeom>
          <a:gradFill>
            <a:gsLst>
              <a:gs pos="0">
                <a:schemeClr val="tx1">
                  <a:alpha val="0"/>
                </a:schemeClr>
              </a:gs>
              <a:gs pos="100000">
                <a:schemeClr val="tx1">
                  <a:alpha val="75000"/>
                </a:schemeClr>
              </a:gs>
            </a:gsLst>
            <a:lin ang="5400000" scaled="0"/>
          </a:gradFill>
        </p:spPr>
        <p:txBody>
          <a:bodyPr lIns="182880" tIns="182880" rIns="182880" bIns="182880" anchor="b" anchorCtr="0"/>
          <a:lstStyle>
            <a:lvl1pPr marL="0" indent="0">
              <a:buNone/>
              <a:defRPr sz="1126" b="1">
                <a:solidFill>
                  <a:schemeClr val="bg1"/>
                </a:solidFill>
                <a:latin typeface="Arial" panose="020B0604020202020204" pitchFamily="34" charset="0"/>
                <a:cs typeface="Arial" panose="020B0604020202020204" pitchFamily="34" charset="0"/>
              </a:defRPr>
            </a:lvl1pPr>
            <a:lvl2pPr marL="411377" indent="0">
              <a:buNone/>
              <a:defRPr sz="1049">
                <a:latin typeface="Arial" panose="020B0604020202020204" pitchFamily="34" charset="0"/>
                <a:cs typeface="Arial" panose="020B0604020202020204" pitchFamily="34" charset="0"/>
              </a:defRPr>
            </a:lvl2pPr>
            <a:lvl3pPr marL="822754" indent="0">
              <a:buNone/>
              <a:defRPr sz="1049">
                <a:latin typeface="Arial" panose="020B0604020202020204" pitchFamily="34" charset="0"/>
                <a:cs typeface="Arial" panose="020B0604020202020204" pitchFamily="34" charset="0"/>
              </a:defRPr>
            </a:lvl3pPr>
            <a:lvl4pPr marL="1234132" indent="0">
              <a:buNone/>
              <a:defRPr sz="1049">
                <a:latin typeface="Arial" panose="020B0604020202020204" pitchFamily="34" charset="0"/>
                <a:cs typeface="Arial" panose="020B0604020202020204" pitchFamily="34" charset="0"/>
              </a:defRPr>
            </a:lvl4pPr>
            <a:lvl5pPr marL="1645510" indent="0">
              <a:buNone/>
              <a:defRPr sz="1049">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4" y="4297680"/>
            <a:ext cx="4069080" cy="822960"/>
          </a:xfrm>
          <a:prstGeom prst="rect">
            <a:avLst/>
          </a:prstGeom>
          <a:gradFill>
            <a:gsLst>
              <a:gs pos="0">
                <a:schemeClr val="tx1">
                  <a:alpha val="0"/>
                </a:schemeClr>
              </a:gs>
              <a:gs pos="100000">
                <a:schemeClr val="tx1">
                  <a:alpha val="75000"/>
                </a:schemeClr>
              </a:gs>
            </a:gsLst>
            <a:lin ang="5400000" scaled="0"/>
          </a:gradFill>
        </p:spPr>
        <p:txBody>
          <a:bodyPr lIns="182880" tIns="182880" rIns="182880" bIns="182880" anchor="b" anchorCtr="0"/>
          <a:lstStyle>
            <a:lvl1pPr marL="0" indent="0">
              <a:buNone/>
              <a:defRPr sz="1126" b="1">
                <a:solidFill>
                  <a:schemeClr val="bg1"/>
                </a:solidFill>
                <a:latin typeface="Arial" panose="020B0604020202020204" pitchFamily="34" charset="0"/>
                <a:cs typeface="Arial" panose="020B0604020202020204" pitchFamily="34" charset="0"/>
              </a:defRPr>
            </a:lvl1pPr>
            <a:lvl2pPr marL="411377" indent="0">
              <a:buNone/>
              <a:defRPr sz="1049">
                <a:latin typeface="Arial" panose="020B0604020202020204" pitchFamily="34" charset="0"/>
                <a:cs typeface="Arial" panose="020B0604020202020204" pitchFamily="34" charset="0"/>
              </a:defRPr>
            </a:lvl2pPr>
            <a:lvl3pPr marL="822754" indent="0">
              <a:buNone/>
              <a:defRPr sz="1049">
                <a:latin typeface="Arial" panose="020B0604020202020204" pitchFamily="34" charset="0"/>
                <a:cs typeface="Arial" panose="020B0604020202020204" pitchFamily="34" charset="0"/>
              </a:defRPr>
            </a:lvl3pPr>
            <a:lvl4pPr marL="1234132" indent="0">
              <a:buNone/>
              <a:defRPr sz="1049">
                <a:latin typeface="Arial" panose="020B0604020202020204" pitchFamily="34" charset="0"/>
                <a:cs typeface="Arial" panose="020B0604020202020204" pitchFamily="34" charset="0"/>
              </a:defRPr>
            </a:lvl4pPr>
            <a:lvl5pPr marL="1645510" indent="0">
              <a:buNone/>
              <a:defRPr sz="1049">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4" y="6949440"/>
            <a:ext cx="4069080" cy="822960"/>
          </a:xfrm>
          <a:prstGeom prst="rect">
            <a:avLst/>
          </a:prstGeom>
          <a:gradFill>
            <a:gsLst>
              <a:gs pos="0">
                <a:schemeClr val="tx1">
                  <a:alpha val="0"/>
                </a:schemeClr>
              </a:gs>
              <a:gs pos="100000">
                <a:schemeClr val="tx1">
                  <a:alpha val="75000"/>
                </a:schemeClr>
              </a:gs>
            </a:gsLst>
            <a:lin ang="5400000" scaled="0"/>
          </a:gradFill>
        </p:spPr>
        <p:txBody>
          <a:bodyPr lIns="182880" tIns="182880" rIns="182880" bIns="182880" anchor="b" anchorCtr="0"/>
          <a:lstStyle>
            <a:lvl1pPr marL="0" indent="0">
              <a:buNone/>
              <a:defRPr sz="1126" b="1">
                <a:solidFill>
                  <a:schemeClr val="bg1"/>
                </a:solidFill>
                <a:latin typeface="Arial" panose="020B0604020202020204" pitchFamily="34" charset="0"/>
                <a:cs typeface="Arial" panose="020B0604020202020204" pitchFamily="34" charset="0"/>
              </a:defRPr>
            </a:lvl1pPr>
            <a:lvl2pPr marL="411377" indent="0">
              <a:buNone/>
              <a:defRPr sz="1049">
                <a:latin typeface="Arial" panose="020B0604020202020204" pitchFamily="34" charset="0"/>
                <a:cs typeface="Arial" panose="020B0604020202020204" pitchFamily="34" charset="0"/>
              </a:defRPr>
            </a:lvl2pPr>
            <a:lvl3pPr marL="822754" indent="0">
              <a:buNone/>
              <a:defRPr sz="1049">
                <a:latin typeface="Arial" panose="020B0604020202020204" pitchFamily="34" charset="0"/>
                <a:cs typeface="Arial" panose="020B0604020202020204" pitchFamily="34" charset="0"/>
              </a:defRPr>
            </a:lvl3pPr>
            <a:lvl4pPr marL="1234132" indent="0">
              <a:buNone/>
              <a:defRPr sz="1049">
                <a:latin typeface="Arial" panose="020B0604020202020204" pitchFamily="34" charset="0"/>
                <a:cs typeface="Arial" panose="020B0604020202020204" pitchFamily="34" charset="0"/>
              </a:defRPr>
            </a:lvl4pPr>
            <a:lvl5pPr marL="1645510" indent="0">
              <a:buNone/>
              <a:defRPr sz="1049">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4" y="4297680"/>
            <a:ext cx="4069080" cy="822960"/>
          </a:xfrm>
          <a:prstGeom prst="rect">
            <a:avLst/>
          </a:prstGeom>
          <a:gradFill>
            <a:gsLst>
              <a:gs pos="0">
                <a:schemeClr val="tx1">
                  <a:alpha val="0"/>
                </a:schemeClr>
              </a:gs>
              <a:gs pos="100000">
                <a:schemeClr val="tx1">
                  <a:alpha val="75000"/>
                </a:schemeClr>
              </a:gs>
            </a:gsLst>
            <a:lin ang="5400000" scaled="0"/>
          </a:gradFill>
        </p:spPr>
        <p:txBody>
          <a:bodyPr lIns="182880" tIns="182880" rIns="182880" bIns="182880" anchor="b" anchorCtr="0"/>
          <a:lstStyle>
            <a:lvl1pPr marL="0" indent="0">
              <a:buNone/>
              <a:defRPr sz="1126" b="1">
                <a:solidFill>
                  <a:schemeClr val="bg1"/>
                </a:solidFill>
                <a:latin typeface="Arial" panose="020B0604020202020204" pitchFamily="34" charset="0"/>
                <a:cs typeface="Arial" panose="020B0604020202020204" pitchFamily="34" charset="0"/>
              </a:defRPr>
            </a:lvl1pPr>
            <a:lvl2pPr marL="411377" indent="0">
              <a:buNone/>
              <a:defRPr sz="1049">
                <a:latin typeface="Arial" panose="020B0604020202020204" pitchFamily="34" charset="0"/>
                <a:cs typeface="Arial" panose="020B0604020202020204" pitchFamily="34" charset="0"/>
              </a:defRPr>
            </a:lvl2pPr>
            <a:lvl3pPr marL="822754" indent="0">
              <a:buNone/>
              <a:defRPr sz="1049">
                <a:latin typeface="Arial" panose="020B0604020202020204" pitchFamily="34" charset="0"/>
                <a:cs typeface="Arial" panose="020B0604020202020204" pitchFamily="34" charset="0"/>
              </a:defRPr>
            </a:lvl3pPr>
            <a:lvl4pPr marL="1234132" indent="0">
              <a:buNone/>
              <a:defRPr sz="1049">
                <a:latin typeface="Arial" panose="020B0604020202020204" pitchFamily="34" charset="0"/>
                <a:cs typeface="Arial" panose="020B0604020202020204" pitchFamily="34" charset="0"/>
              </a:defRPr>
            </a:lvl4pPr>
            <a:lvl5pPr marL="1645510" indent="0">
              <a:buNone/>
              <a:defRPr sz="1049">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4" y="6949440"/>
            <a:ext cx="4069080" cy="822960"/>
          </a:xfrm>
          <a:prstGeom prst="rect">
            <a:avLst/>
          </a:prstGeom>
          <a:gradFill>
            <a:gsLst>
              <a:gs pos="0">
                <a:schemeClr val="tx1">
                  <a:alpha val="0"/>
                </a:schemeClr>
              </a:gs>
              <a:gs pos="100000">
                <a:schemeClr val="tx1">
                  <a:alpha val="75000"/>
                </a:schemeClr>
              </a:gs>
            </a:gsLst>
            <a:lin ang="5400000" scaled="0"/>
          </a:gradFill>
        </p:spPr>
        <p:txBody>
          <a:bodyPr lIns="182880" tIns="182880" rIns="182880" bIns="182880" anchor="b" anchorCtr="0"/>
          <a:lstStyle>
            <a:lvl1pPr marL="0" indent="0">
              <a:buNone/>
              <a:defRPr sz="1126" b="1">
                <a:solidFill>
                  <a:schemeClr val="bg1"/>
                </a:solidFill>
                <a:latin typeface="Arial" panose="020B0604020202020204" pitchFamily="34" charset="0"/>
                <a:cs typeface="Arial" panose="020B0604020202020204" pitchFamily="34" charset="0"/>
              </a:defRPr>
            </a:lvl1pPr>
            <a:lvl2pPr marL="411377" indent="0">
              <a:buNone/>
              <a:defRPr sz="1049">
                <a:latin typeface="Arial" panose="020B0604020202020204" pitchFamily="34" charset="0"/>
                <a:cs typeface="Arial" panose="020B0604020202020204" pitchFamily="34" charset="0"/>
              </a:defRPr>
            </a:lvl2pPr>
            <a:lvl3pPr marL="822754" indent="0">
              <a:buNone/>
              <a:defRPr sz="1049">
                <a:latin typeface="Arial" panose="020B0604020202020204" pitchFamily="34" charset="0"/>
                <a:cs typeface="Arial" panose="020B0604020202020204" pitchFamily="34" charset="0"/>
              </a:defRPr>
            </a:lvl3pPr>
            <a:lvl4pPr marL="1234132" indent="0">
              <a:buNone/>
              <a:defRPr sz="1049">
                <a:latin typeface="Arial" panose="020B0604020202020204" pitchFamily="34" charset="0"/>
                <a:cs typeface="Arial" panose="020B0604020202020204" pitchFamily="34" charset="0"/>
              </a:defRPr>
            </a:lvl4pPr>
            <a:lvl5pPr marL="1645510" indent="0">
              <a:buNone/>
              <a:defRPr sz="1049">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540638" y="7772400"/>
            <a:ext cx="906883" cy="457200"/>
          </a:xfrm>
          <a:prstGeom prst="rect">
            <a:avLst/>
          </a:prstGeom>
        </p:spPr>
        <p:txBody>
          <a:bodyPr lIns="0" tIns="0" rIns="0" bIns="0" anchor="ctr" anchorCtr="0"/>
          <a:lstStyle>
            <a:lvl1pPr algn="r">
              <a:defRPr sz="900">
                <a:solidFill>
                  <a:srgbClr val="7F7F7F"/>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18" name="Text Placeholder 2">
            <a:extLst>
              <a:ext uri="{FF2B5EF4-FFF2-40B4-BE49-F238E27FC236}">
                <a16:creationId xmlns:a16="http://schemas.microsoft.com/office/drawing/2014/main" id="{AAD55970-36CE-294C-BAA1-28878CAD24B6}"/>
              </a:ext>
            </a:extLst>
          </p:cNvPr>
          <p:cNvSpPr>
            <a:spLocks noGrp="1"/>
          </p:cNvSpPr>
          <p:nvPr>
            <p:ph type="body" sz="quarter" idx="23" hasCustomPrompt="1"/>
          </p:nvPr>
        </p:nvSpPr>
        <p:spPr>
          <a:xfrm>
            <a:off x="1371600" y="2057401"/>
            <a:ext cx="12801600" cy="685800"/>
          </a:xfrm>
          <a:prstGeom prst="rect">
            <a:avLst/>
          </a:prstGeom>
        </p:spPr>
        <p:txBody>
          <a:bodyPr lIns="0" tIns="0" rIns="0" bIns="0" anchor="ctr" anchorCtr="0"/>
          <a:lstStyle>
            <a:lvl1pPr marL="0" indent="0">
              <a:buNone/>
              <a:defRPr sz="2100">
                <a:solidFill>
                  <a:srgbClr val="7F7F7F"/>
                </a:solidFill>
                <a:latin typeface="Arial" panose="020B0604020202020204" pitchFamily="34" charset="0"/>
                <a:cs typeface="Arial" panose="020B0604020202020204" pitchFamily="34" charset="0"/>
              </a:defRPr>
            </a:lvl1pPr>
            <a:lvl2pPr marL="411377" indent="0">
              <a:buNone/>
              <a:defRPr sz="2100">
                <a:solidFill>
                  <a:srgbClr val="7F7F7F"/>
                </a:solidFill>
                <a:latin typeface="Arial" panose="020B0604020202020204" pitchFamily="34" charset="0"/>
                <a:cs typeface="Arial" panose="020B0604020202020204" pitchFamily="34" charset="0"/>
              </a:defRPr>
            </a:lvl2pPr>
            <a:lvl3pPr marL="822754" indent="0">
              <a:buNone/>
              <a:defRPr sz="2100">
                <a:solidFill>
                  <a:srgbClr val="7F7F7F"/>
                </a:solidFill>
                <a:latin typeface="Arial" panose="020B0604020202020204" pitchFamily="34" charset="0"/>
                <a:cs typeface="Arial" panose="020B0604020202020204" pitchFamily="34" charset="0"/>
              </a:defRPr>
            </a:lvl3pPr>
            <a:lvl4pPr marL="1234132" indent="0">
              <a:buNone/>
              <a:defRPr sz="2100">
                <a:solidFill>
                  <a:srgbClr val="7F7F7F"/>
                </a:solidFill>
                <a:latin typeface="Arial" panose="020B0604020202020204" pitchFamily="34" charset="0"/>
                <a:cs typeface="Arial" panose="020B0604020202020204" pitchFamily="34" charset="0"/>
              </a:defRPr>
            </a:lvl4pPr>
            <a:lvl5pPr marL="1645510" indent="0">
              <a:buNone/>
              <a:defRPr sz="2100">
                <a:solidFill>
                  <a:srgbClr val="7F7F7F"/>
                </a:solidFill>
                <a:latin typeface="Arial" panose="020B0604020202020204" pitchFamily="34" charset="0"/>
                <a:cs typeface="Arial" panose="020B0604020202020204" pitchFamily="34" charset="0"/>
              </a:defRPr>
            </a:lvl5pPr>
          </a:lstStyle>
          <a:p>
            <a:pPr lvl="0"/>
            <a:r>
              <a:rPr lang="en-US" dirty="0"/>
              <a:t>Click to insert slide text</a:t>
            </a:r>
          </a:p>
        </p:txBody>
      </p:sp>
    </p:spTree>
    <p:extLst>
      <p:ext uri="{BB962C8B-B14F-4D97-AF65-F5344CB8AC3E}">
        <p14:creationId xmlns:p14="http://schemas.microsoft.com/office/powerpoint/2010/main" val="1091017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48640" y="321659"/>
            <a:ext cx="13533120" cy="640080"/>
          </a:xfrm>
          <a:prstGeom prst="rect">
            <a:avLst/>
          </a:prstGeom>
        </p:spPr>
        <p:txBody>
          <a:bodyPr/>
          <a:lstStyle>
            <a:lvl1pPr algn="l" defTabSz="548640" rtl="0" eaLnBrk="1" latinLnBrk="0" hangingPunct="1">
              <a:spcBef>
                <a:spcPct val="0"/>
              </a:spcBef>
              <a:buNone/>
              <a:defRPr lang="en-US" sz="3600" b="0" kern="1200" dirty="0">
                <a:solidFill>
                  <a:srgbClr val="D91F41"/>
                </a:solidFill>
                <a:latin typeface="+mj-lt"/>
                <a:ea typeface="+mj-ea"/>
                <a:cs typeface="+mj-cs"/>
              </a:defRPr>
            </a:lvl1pPr>
          </a:lstStyle>
          <a:p>
            <a:r>
              <a:rPr lang="en-US" dirty="0"/>
              <a:t>Click to edit Master title style</a:t>
            </a:r>
          </a:p>
        </p:txBody>
      </p:sp>
      <p:sp>
        <p:nvSpPr>
          <p:cNvPr id="4" name="Rectangle 6"/>
          <p:cNvSpPr>
            <a:spLocks noGrp="1" noChangeArrowheads="1"/>
          </p:cNvSpPr>
          <p:nvPr>
            <p:ph type="sldNum" sz="quarter" idx="10"/>
          </p:nvPr>
        </p:nvSpPr>
        <p:spPr>
          <a:xfrm>
            <a:off x="12984480" y="7725061"/>
            <a:ext cx="1097280" cy="365760"/>
          </a:xfrm>
          <a:prstGeom prst="rect">
            <a:avLst/>
          </a:prstGeom>
          <a:ln/>
        </p:spPr>
        <p:txBody>
          <a:bodyPr/>
          <a:lstStyle>
            <a:lvl1pPr algn="r">
              <a:defRPr lang="en-US" sz="960" kern="1200" smtClean="0">
                <a:solidFill>
                  <a:schemeClr val="tx1">
                    <a:tint val="75000"/>
                  </a:schemeClr>
                </a:solidFill>
                <a:latin typeface="+mn-lt"/>
                <a:ea typeface="+mn-ea"/>
                <a:cs typeface="+mn-cs"/>
              </a:defRPr>
            </a:lvl1pPr>
          </a:lstStyle>
          <a:p>
            <a:pPr>
              <a:defRPr/>
            </a:pPr>
            <a:fld id="{B2491AEC-531F-4B10-9502-21A400DF7DB3}" type="slidenum">
              <a:rPr lang="en-US" smtClean="0"/>
              <a:pPr>
                <a:defRPr/>
              </a:pPr>
              <a:t>‹#›</a:t>
            </a:fld>
            <a:endParaRPr lang="en-US" dirty="0"/>
          </a:p>
        </p:txBody>
      </p:sp>
      <p:sp>
        <p:nvSpPr>
          <p:cNvPr id="6" name="Text Placeholder 7">
            <a:extLst>
              <a:ext uri="{FF2B5EF4-FFF2-40B4-BE49-F238E27FC236}">
                <a16:creationId xmlns:a16="http://schemas.microsoft.com/office/drawing/2014/main" id="{611CC62D-5748-46D8-A244-154CEB854FE2}"/>
              </a:ext>
            </a:extLst>
          </p:cNvPr>
          <p:cNvSpPr>
            <a:spLocks noGrp="1"/>
          </p:cNvSpPr>
          <p:nvPr>
            <p:ph type="body" sz="quarter" idx="11" hasCustomPrompt="1"/>
          </p:nvPr>
        </p:nvSpPr>
        <p:spPr>
          <a:xfrm>
            <a:off x="548640" y="961739"/>
            <a:ext cx="13533120" cy="365760"/>
          </a:xfrm>
          <a:prstGeom prst="rect">
            <a:avLst/>
          </a:prstGeom>
        </p:spPr>
        <p:txBody>
          <a:bodyPr/>
          <a:lstStyle>
            <a:lvl1pPr marL="0" indent="0">
              <a:buFontTx/>
              <a:buNone/>
              <a:defRPr sz="1440" b="1">
                <a:solidFill>
                  <a:schemeClr val="bg1">
                    <a:lumMod val="50000"/>
                  </a:schemeClr>
                </a:solidFill>
                <a:latin typeface="+mn-lt"/>
              </a:defRPr>
            </a:lvl1pPr>
          </a:lstStyle>
          <a:p>
            <a:pPr lvl="0"/>
            <a:r>
              <a:rPr lang="en-US" dirty="0"/>
              <a:t>Subtitle</a:t>
            </a:r>
          </a:p>
        </p:txBody>
      </p:sp>
    </p:spTree>
    <p:extLst>
      <p:ext uri="{BB962C8B-B14F-4D97-AF65-F5344CB8AC3E}">
        <p14:creationId xmlns:p14="http://schemas.microsoft.com/office/powerpoint/2010/main" val="119861309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48640" y="321659"/>
            <a:ext cx="13533120" cy="640080"/>
          </a:xfrm>
          <a:prstGeom prst="rect">
            <a:avLst/>
          </a:prstGeom>
        </p:spPr>
        <p:txBody>
          <a:bodyPr/>
          <a:lstStyle>
            <a:lvl1pPr algn="l" defTabSz="548640" rtl="0" eaLnBrk="1" latinLnBrk="0" hangingPunct="1">
              <a:spcBef>
                <a:spcPct val="0"/>
              </a:spcBef>
              <a:buNone/>
              <a:defRPr lang="en-US" sz="3600" b="0" kern="1200" dirty="0">
                <a:solidFill>
                  <a:srgbClr val="D91F41"/>
                </a:solidFill>
                <a:latin typeface="+mj-lt"/>
                <a:ea typeface="+mj-ea"/>
                <a:cs typeface="+mj-cs"/>
              </a:defRPr>
            </a:lvl1pPr>
          </a:lstStyle>
          <a:p>
            <a:r>
              <a:rPr lang="en-US" dirty="0"/>
              <a:t>Click to edit Master title style</a:t>
            </a:r>
          </a:p>
        </p:txBody>
      </p:sp>
      <p:sp>
        <p:nvSpPr>
          <p:cNvPr id="3" name="Content Placeholder 2"/>
          <p:cNvSpPr>
            <a:spLocks noGrp="1"/>
          </p:cNvSpPr>
          <p:nvPr>
            <p:ph idx="1"/>
          </p:nvPr>
        </p:nvSpPr>
        <p:spPr>
          <a:xfrm>
            <a:off x="731520" y="1554480"/>
            <a:ext cx="13167360" cy="54864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sldNum" sz="quarter" idx="10"/>
          </p:nvPr>
        </p:nvSpPr>
        <p:spPr>
          <a:xfrm>
            <a:off x="12984480" y="7725061"/>
            <a:ext cx="1097280" cy="365760"/>
          </a:xfrm>
          <a:prstGeom prst="rect">
            <a:avLst/>
          </a:prstGeom>
          <a:ln/>
        </p:spPr>
        <p:txBody>
          <a:bodyPr/>
          <a:lstStyle>
            <a:lvl1pPr algn="r">
              <a:defRPr lang="en-US" sz="960" kern="1200" smtClean="0">
                <a:solidFill>
                  <a:schemeClr val="tx1">
                    <a:tint val="75000"/>
                  </a:schemeClr>
                </a:solidFill>
                <a:latin typeface="+mn-lt"/>
                <a:ea typeface="+mn-ea"/>
                <a:cs typeface="+mn-cs"/>
              </a:defRPr>
            </a:lvl1pPr>
          </a:lstStyle>
          <a:p>
            <a:pPr>
              <a:defRPr/>
            </a:pPr>
            <a:fld id="{B2491AEC-531F-4B10-9502-21A400DF7DB3}" type="slidenum">
              <a:rPr lang="en-US" smtClean="0"/>
              <a:pPr>
                <a:defRPr/>
              </a:pPr>
              <a:t>‹#›</a:t>
            </a:fld>
            <a:endParaRPr lang="en-US" dirty="0"/>
          </a:p>
        </p:txBody>
      </p:sp>
      <p:sp>
        <p:nvSpPr>
          <p:cNvPr id="8" name="Text Placeholder 7">
            <a:extLst>
              <a:ext uri="{FF2B5EF4-FFF2-40B4-BE49-F238E27FC236}">
                <a16:creationId xmlns:a16="http://schemas.microsoft.com/office/drawing/2014/main" id="{152F0328-099E-467D-9495-B900DE94A111}"/>
              </a:ext>
            </a:extLst>
          </p:cNvPr>
          <p:cNvSpPr>
            <a:spLocks noGrp="1"/>
          </p:cNvSpPr>
          <p:nvPr>
            <p:ph type="body" sz="quarter" idx="11" hasCustomPrompt="1"/>
          </p:nvPr>
        </p:nvSpPr>
        <p:spPr>
          <a:xfrm>
            <a:off x="548640" y="961739"/>
            <a:ext cx="13533120" cy="365760"/>
          </a:xfrm>
          <a:prstGeom prst="rect">
            <a:avLst/>
          </a:prstGeom>
        </p:spPr>
        <p:txBody>
          <a:bodyPr/>
          <a:lstStyle>
            <a:lvl1pPr marL="0" indent="0">
              <a:buFontTx/>
              <a:buNone/>
              <a:defRPr lang="en-US" sz="1440" b="1" dirty="0">
                <a:solidFill>
                  <a:schemeClr val="bg1">
                    <a:lumMod val="50000"/>
                  </a:schemeClr>
                </a:solidFill>
                <a:latin typeface="+mn-lt"/>
                <a:ea typeface="+mn-ea"/>
                <a:cs typeface="+mn-cs"/>
              </a:defRPr>
            </a:lvl1pPr>
          </a:lstStyle>
          <a:p>
            <a:pPr lvl="0"/>
            <a:r>
              <a:rPr lang="en-US" dirty="0"/>
              <a:t>Subtitle</a:t>
            </a:r>
          </a:p>
        </p:txBody>
      </p:sp>
    </p:spTree>
    <p:extLst>
      <p:ext uri="{BB962C8B-B14F-4D97-AF65-F5344CB8AC3E}">
        <p14:creationId xmlns:p14="http://schemas.microsoft.com/office/powerpoint/2010/main" val="354768319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 Content">
    <p:spTree>
      <p:nvGrpSpPr>
        <p:cNvPr id="1" name=""/>
        <p:cNvGrpSpPr/>
        <p:nvPr/>
      </p:nvGrpSpPr>
      <p:grpSpPr>
        <a:xfrm>
          <a:off x="0" y="0"/>
          <a:ext cx="0" cy="0"/>
          <a:chOff x="0" y="0"/>
          <a:chExt cx="0" cy="0"/>
        </a:xfrm>
      </p:grpSpPr>
      <p:sp>
        <p:nvSpPr>
          <p:cNvPr id="15" name="Rectangle 14"/>
          <p:cNvSpPr/>
          <p:nvPr userDrawn="1"/>
        </p:nvSpPr>
        <p:spPr>
          <a:xfrm>
            <a:off x="-1" y="1470355"/>
            <a:ext cx="14630400" cy="67592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ln>
                <a:noFill/>
              </a:ln>
              <a:solidFill>
                <a:schemeClr val="bg1"/>
              </a:solidFill>
            </a:endParaRPr>
          </a:p>
        </p:txBody>
      </p:sp>
      <p:sp>
        <p:nvSpPr>
          <p:cNvPr id="16" name="Title 1"/>
          <p:cNvSpPr>
            <a:spLocks noGrp="1"/>
          </p:cNvSpPr>
          <p:nvPr>
            <p:ph type="title"/>
          </p:nvPr>
        </p:nvSpPr>
        <p:spPr>
          <a:xfrm>
            <a:off x="329269" y="241402"/>
            <a:ext cx="12073224" cy="1042416"/>
          </a:xfrm>
        </p:spPr>
        <p:txBody>
          <a:bodyPr lIns="0" tIns="0" rIns="0" bIns="0" anchor="ctr" anchorCtr="0">
            <a:noAutofit/>
          </a:bodyPr>
          <a:lstStyle>
            <a:lvl1pPr algn="l">
              <a:defRPr sz="3360" b="1">
                <a:solidFill>
                  <a:srgbClr val="FFFFFF"/>
                </a:solidFill>
                <a:latin typeface="Arial"/>
                <a:cs typeface="Arial"/>
              </a:defRPr>
            </a:lvl1pPr>
          </a:lstStyle>
          <a:p>
            <a:r>
              <a:rPr lang="en-US" dirty="0"/>
              <a:t>Click to edit Master title style</a:t>
            </a:r>
          </a:p>
        </p:txBody>
      </p:sp>
      <p:sp>
        <p:nvSpPr>
          <p:cNvPr id="17" name="Content Placeholder 2"/>
          <p:cNvSpPr>
            <a:spLocks noGrp="1"/>
          </p:cNvSpPr>
          <p:nvPr>
            <p:ph idx="1"/>
          </p:nvPr>
        </p:nvSpPr>
        <p:spPr>
          <a:xfrm>
            <a:off x="329270" y="1920239"/>
            <a:ext cx="13972013" cy="5486400"/>
          </a:xfrm>
        </p:spPr>
        <p:txBody>
          <a:bodyPr wrap="square" lIns="0" tIns="0" rIns="0" bIns="0">
            <a:noAutofit/>
          </a:bodyPr>
          <a:lstStyle>
            <a:lvl1pPr marL="411480" indent="-411480">
              <a:buSzPct val="100000"/>
              <a:buFontTx/>
              <a:buBlip>
                <a:blip r:embed="rId2"/>
              </a:buBlip>
              <a:defRPr sz="2400">
                <a:latin typeface="Arial"/>
                <a:cs typeface="Arial"/>
              </a:defRPr>
            </a:lvl1pPr>
            <a:lvl2pPr marL="891540" indent="-342900">
              <a:buSzPct val="100000"/>
              <a:buFontTx/>
              <a:buBlip>
                <a:blip r:embed="rId3"/>
              </a:buBlip>
              <a:defRPr sz="2160">
                <a:latin typeface="Arial"/>
                <a:cs typeface="Arial"/>
              </a:defRPr>
            </a:lvl2pPr>
            <a:lvl3pPr marL="1371600" indent="-274320">
              <a:buSzPct val="100000"/>
              <a:buFontTx/>
              <a:buBlip>
                <a:blip r:embed="rId4"/>
              </a:buBlip>
              <a:defRPr sz="1920">
                <a:latin typeface="Arial"/>
                <a:cs typeface="Arial"/>
              </a:defRPr>
            </a:lvl3pPr>
            <a:lvl4pPr marL="1920240" indent="-274320">
              <a:buSzPct val="100000"/>
              <a:buFontTx/>
              <a:buBlip>
                <a:blip r:embed="rId5"/>
              </a:buBlip>
              <a:defRPr sz="1680">
                <a:latin typeface="Arial"/>
                <a:cs typeface="Arial"/>
              </a:defRPr>
            </a:lvl4pPr>
            <a:lvl5pPr marL="2468880" indent="-274320">
              <a:buSzPct val="100000"/>
              <a:buFontTx/>
              <a:buBlip>
                <a:blip r:embed="rId2"/>
              </a:buBlip>
              <a:defRPr sz="1680">
                <a:latin typeface="Arial"/>
                <a:cs typeface="Arial"/>
              </a:defRPr>
            </a:lvl5pPr>
            <a:lvl6pPr marL="2743200" indent="0">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p:cNvSpPr>
            <a:spLocks noGrp="1"/>
          </p:cNvSpPr>
          <p:nvPr>
            <p:ph type="dt" sz="half" idx="2"/>
          </p:nvPr>
        </p:nvSpPr>
        <p:spPr>
          <a:xfrm>
            <a:off x="11885755" y="7627622"/>
            <a:ext cx="1920740" cy="438150"/>
          </a:xfrm>
          <a:prstGeom prst="rect">
            <a:avLst/>
          </a:prstGeom>
        </p:spPr>
        <p:txBody>
          <a:bodyPr wrap="none" lIns="0" tIns="0" rIns="0" bIns="0" anchor="ctr" anchorCtr="0"/>
          <a:lstStyle>
            <a:lvl1pPr algn="r">
              <a:defRPr sz="1080">
                <a:solidFill>
                  <a:srgbClr val="707276"/>
                </a:solidFill>
                <a:latin typeface="Arial"/>
                <a:cs typeface="Arial"/>
              </a:defRPr>
            </a:lvl1pPr>
          </a:lstStyle>
          <a:p>
            <a:fld id="{6A6C32E7-13D1-A24E-B3D4-FAB8F301C5A4}" type="datetime4">
              <a:rPr lang="en-US" smtClean="0"/>
              <a:t>October 15, 2021</a:t>
            </a:fld>
            <a:endParaRPr lang="en-US" dirty="0"/>
          </a:p>
        </p:txBody>
      </p:sp>
      <p:sp>
        <p:nvSpPr>
          <p:cNvPr id="12" name="Footer Placeholder 4"/>
          <p:cNvSpPr>
            <a:spLocks noGrp="1"/>
          </p:cNvSpPr>
          <p:nvPr>
            <p:ph type="ftr" sz="quarter" idx="3"/>
          </p:nvPr>
        </p:nvSpPr>
        <p:spPr>
          <a:xfrm>
            <a:off x="5115872" y="7627622"/>
            <a:ext cx="4390264" cy="438150"/>
          </a:xfrm>
          <a:prstGeom prst="rect">
            <a:avLst/>
          </a:prstGeom>
        </p:spPr>
        <p:txBody>
          <a:bodyPr lIns="0" tIns="0" rIns="0" bIns="0" anchor="ctr" anchorCtr="1"/>
          <a:lstStyle>
            <a:lvl1pPr algn="ctr">
              <a:defRPr sz="1080">
                <a:solidFill>
                  <a:srgbClr val="707276"/>
                </a:solidFill>
                <a:latin typeface="Arial"/>
                <a:cs typeface="Arial"/>
              </a:defRPr>
            </a:lvl1pPr>
          </a:lstStyle>
          <a:p>
            <a:r>
              <a:rPr lang="en-US"/>
              <a:t>PNNL-SA-167563</a:t>
            </a:r>
            <a:endParaRPr lang="en-US" dirty="0"/>
          </a:p>
        </p:txBody>
      </p:sp>
      <p:sp>
        <p:nvSpPr>
          <p:cNvPr id="13" name="Slide Number Placeholder 5"/>
          <p:cNvSpPr>
            <a:spLocks noGrp="1"/>
          </p:cNvSpPr>
          <p:nvPr>
            <p:ph type="sldNum" sz="quarter" idx="4"/>
          </p:nvPr>
        </p:nvSpPr>
        <p:spPr>
          <a:xfrm>
            <a:off x="14146741" y="7627622"/>
            <a:ext cx="362197" cy="438150"/>
          </a:xfrm>
          <a:prstGeom prst="rect">
            <a:avLst/>
          </a:prstGeom>
        </p:spPr>
        <p:txBody>
          <a:bodyPr lIns="0" tIns="0" rIns="0" bIns="0" anchor="ctr" anchorCtr="0"/>
          <a:lstStyle>
            <a:lvl1pPr algn="l">
              <a:defRPr sz="1080" b="1">
                <a:solidFill>
                  <a:srgbClr val="707276"/>
                </a:solidFill>
                <a:latin typeface="Arial"/>
                <a:cs typeface="Arial"/>
              </a:defRPr>
            </a:lvl1pPr>
          </a:lstStyle>
          <a:p>
            <a:fld id="{03722D57-58D6-9447-A6D5-A97F6C35A8FB}" type="slidenum">
              <a:rPr lang="en-US" smtClean="0"/>
              <a:pPr/>
              <a:t>‹#›</a:t>
            </a:fld>
            <a:endParaRPr lang="en-US" dirty="0"/>
          </a:p>
        </p:txBody>
      </p:sp>
      <p:cxnSp>
        <p:nvCxnSpPr>
          <p:cNvPr id="14" name="Straight Connector 13"/>
          <p:cNvCxnSpPr/>
          <p:nvPr userDrawn="1"/>
        </p:nvCxnSpPr>
        <p:spPr>
          <a:xfrm>
            <a:off x="13979405" y="7745970"/>
            <a:ext cx="0" cy="219456"/>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083475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losing Slide">
    <p:bg>
      <p:bgPr>
        <a:solidFill>
          <a:schemeClr val="accent1"/>
        </a:solidFill>
        <a:effectLst/>
      </p:bgPr>
    </p:bg>
    <p:spTree>
      <p:nvGrpSpPr>
        <p:cNvPr id="1" name=""/>
        <p:cNvGrpSpPr/>
        <p:nvPr/>
      </p:nvGrpSpPr>
      <p:grpSpPr>
        <a:xfrm>
          <a:off x="0" y="0"/>
          <a:ext cx="0" cy="0"/>
          <a:chOff x="0" y="0"/>
          <a:chExt cx="0" cy="0"/>
        </a:xfrm>
      </p:grpSpPr>
      <p:pic>
        <p:nvPicPr>
          <p:cNvPr id="3" name="Picture 4" descr="ul_logo.pd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611101" y="579120"/>
            <a:ext cx="1287779" cy="96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31520" y="586039"/>
            <a:ext cx="8778240" cy="1374709"/>
          </a:xfrm>
        </p:spPr>
        <p:txBody>
          <a:bodyPr/>
          <a:lstStyle>
            <a:lvl1pPr algn="l">
              <a:defRPr sz="3600" b="1" cap="none"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8835141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4" name="Picture 6" descr="UL_Enterprise_red_rgb.gif"/>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31520" y="7511416"/>
            <a:ext cx="629920" cy="472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E6380C14-F453-4C68-817F-1260BE52AA50}" type="slidenum">
              <a:rPr lang="en-US"/>
              <a:pPr>
                <a:defRPr/>
              </a:pPr>
              <a:t>‹#›</a:t>
            </a:fld>
            <a:endParaRPr lang="en-US" dirty="0"/>
          </a:p>
        </p:txBody>
      </p:sp>
    </p:spTree>
    <p:extLst>
      <p:ext uri="{BB962C8B-B14F-4D97-AF65-F5344CB8AC3E}">
        <p14:creationId xmlns:p14="http://schemas.microsoft.com/office/powerpoint/2010/main" val="26923118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_Plain_Blac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36B83B-A5E4-524E-96A9-DFC12D58F12A}"/>
              </a:ext>
            </a:extLst>
          </p:cNvPr>
          <p:cNvSpPr/>
          <p:nvPr userDrawn="1"/>
        </p:nvSpPr>
        <p:spPr>
          <a:xfrm>
            <a:off x="914400" y="0"/>
            <a:ext cx="54864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421DF1AC-1D08-B945-A034-B740A35902F9}"/>
              </a:ext>
            </a:extLst>
          </p:cNvPr>
          <p:cNvSpPr txBox="1"/>
          <p:nvPr userDrawn="1"/>
        </p:nvSpPr>
        <p:spPr>
          <a:xfrm>
            <a:off x="1371600" y="7543800"/>
            <a:ext cx="3657600" cy="228600"/>
          </a:xfrm>
          <a:prstGeom prst="rect">
            <a:avLst/>
          </a:prstGeom>
          <a:noFill/>
        </p:spPr>
        <p:txBody>
          <a:bodyPr wrap="square" lIns="0" tIns="0" rIns="0" bIns="0" rtlCol="0" anchor="t" anchorCtr="0">
            <a:noAutofit/>
          </a:bodyPr>
          <a:lstStyle/>
          <a:p>
            <a:pPr>
              <a:spcAft>
                <a:spcPts val="600"/>
              </a:spcAft>
            </a:pPr>
            <a:r>
              <a:rPr lang="en-US" sz="800" dirty="0">
                <a:solidFill>
                  <a:srgbClr val="616265">
                    <a:alpha val="75000"/>
                  </a:srgbClr>
                </a:solidFill>
                <a:latin typeface="Arial" panose="020B0604020202020204" pitchFamily="34" charset="0"/>
                <a:cs typeface="Arial" panose="020B0604020202020204" pitchFamily="34" charset="0"/>
              </a:rPr>
              <a:t>PNNL is operated by Battelle for the U.S. Department of Energy</a:t>
            </a:r>
          </a:p>
        </p:txBody>
      </p:sp>
      <p:sp>
        <p:nvSpPr>
          <p:cNvPr id="2" name="Title 1"/>
          <p:cNvSpPr>
            <a:spLocks noGrp="1"/>
          </p:cNvSpPr>
          <p:nvPr>
            <p:ph type="ctrTitle"/>
          </p:nvPr>
        </p:nvSpPr>
        <p:spPr>
          <a:xfrm>
            <a:off x="1371600" y="2743200"/>
            <a:ext cx="4572000" cy="1828800"/>
          </a:xfrm>
          <a:prstGeom prst="rect">
            <a:avLst/>
          </a:prstGeom>
        </p:spPr>
        <p:txBody>
          <a:bodyPr lIns="0" tIns="0" rIns="0" bIns="0" anchor="b">
            <a:noAutofit/>
          </a:bodyPr>
          <a:lstStyle>
            <a:lvl1pPr algn="r">
              <a:defRPr sz="4800" b="1">
                <a:solidFill>
                  <a:srgbClr val="C8722E"/>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20" name="Text Placeholder 19">
            <a:extLst>
              <a:ext uri="{FF2B5EF4-FFF2-40B4-BE49-F238E27FC236}">
                <a16:creationId xmlns:a16="http://schemas.microsoft.com/office/drawing/2014/main" id="{3061D5F4-8719-384B-945C-9A27060F99A0}"/>
              </a:ext>
            </a:extLst>
          </p:cNvPr>
          <p:cNvSpPr>
            <a:spLocks noGrp="1"/>
          </p:cNvSpPr>
          <p:nvPr>
            <p:ph type="body" sz="quarter" idx="10" hasCustomPrompt="1"/>
          </p:nvPr>
        </p:nvSpPr>
        <p:spPr>
          <a:xfrm>
            <a:off x="1370529" y="5669280"/>
            <a:ext cx="4572000" cy="274320"/>
          </a:xfrm>
          <a:prstGeom prst="rect">
            <a:avLst/>
          </a:prstGeom>
        </p:spPr>
        <p:txBody>
          <a:bodyPr wrap="none" lIns="0" tIns="0" rIns="0" bIns="0">
            <a:noAutofit/>
          </a:bodyPr>
          <a:lstStyle>
            <a:lvl1pPr marL="0" indent="0" algn="r">
              <a:buNone/>
              <a:defRPr sz="1800" b="1">
                <a:solidFill>
                  <a:srgbClr val="000000"/>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Click to add presenter’s name</a:t>
            </a:r>
          </a:p>
        </p:txBody>
      </p:sp>
      <p:sp>
        <p:nvSpPr>
          <p:cNvPr id="21" name="Text Placeholder 19">
            <a:extLst>
              <a:ext uri="{FF2B5EF4-FFF2-40B4-BE49-F238E27FC236}">
                <a16:creationId xmlns:a16="http://schemas.microsoft.com/office/drawing/2014/main" id="{3E2D432E-6648-6643-9C6E-38B1EFF5EE31}"/>
              </a:ext>
            </a:extLst>
          </p:cNvPr>
          <p:cNvSpPr>
            <a:spLocks noGrp="1"/>
          </p:cNvSpPr>
          <p:nvPr>
            <p:ph type="body" sz="quarter" idx="11" hasCustomPrompt="1"/>
          </p:nvPr>
        </p:nvSpPr>
        <p:spPr>
          <a:xfrm>
            <a:off x="1371600" y="5983356"/>
            <a:ext cx="4572000" cy="274320"/>
          </a:xfrm>
          <a:prstGeom prst="rect">
            <a:avLst/>
          </a:prstGeom>
        </p:spPr>
        <p:txBody>
          <a:bodyPr wrap="none" lIns="0" tIns="0" rIns="0" bIns="0">
            <a:noAutofit/>
          </a:bodyPr>
          <a:lstStyle>
            <a:lvl1pPr marL="0" indent="0" algn="r">
              <a:buNone/>
              <a:defRPr sz="1600">
                <a:solidFill>
                  <a:srgbClr val="616265"/>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Click to add presenter’s title</a:t>
            </a:r>
          </a:p>
        </p:txBody>
      </p:sp>
      <p:sp>
        <p:nvSpPr>
          <p:cNvPr id="6" name="TextBox 5">
            <a:extLst>
              <a:ext uri="{FF2B5EF4-FFF2-40B4-BE49-F238E27FC236}">
                <a16:creationId xmlns:a16="http://schemas.microsoft.com/office/drawing/2014/main" id="{8915389B-4BB4-1644-9B7E-35A85D0C1E3B}"/>
              </a:ext>
            </a:extLst>
          </p:cNvPr>
          <p:cNvSpPr txBox="1"/>
          <p:nvPr userDrawn="1"/>
        </p:nvSpPr>
        <p:spPr>
          <a:xfrm>
            <a:off x="3710609" y="-1245704"/>
            <a:ext cx="184731" cy="424732"/>
          </a:xfrm>
          <a:prstGeom prst="rect">
            <a:avLst/>
          </a:prstGeom>
          <a:noFill/>
        </p:spPr>
        <p:txBody>
          <a:bodyPr wrap="none" rtlCol="0">
            <a:spAutoFit/>
          </a:bodyPr>
          <a:lstStyle/>
          <a:p>
            <a:endParaRPr lang="en-US"/>
          </a:p>
        </p:txBody>
      </p:sp>
      <p:pic>
        <p:nvPicPr>
          <p:cNvPr id="12" name="Picture 11">
            <a:extLst>
              <a:ext uri="{FF2B5EF4-FFF2-40B4-BE49-F238E27FC236}">
                <a16:creationId xmlns:a16="http://schemas.microsoft.com/office/drawing/2014/main" id="{45A7D3E1-BCC3-C843-81A0-EA4EDFB445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71600" y="237744"/>
            <a:ext cx="1280160" cy="1249224"/>
          </a:xfrm>
          <a:prstGeom prst="rect">
            <a:avLst/>
          </a:prstGeom>
        </p:spPr>
      </p:pic>
      <p:pic>
        <p:nvPicPr>
          <p:cNvPr id="13" name="Picture 12">
            <a:extLst>
              <a:ext uri="{FF2B5EF4-FFF2-40B4-BE49-F238E27FC236}">
                <a16:creationId xmlns:a16="http://schemas.microsoft.com/office/drawing/2014/main" id="{56617363-F73D-B74F-9647-C9D747AC702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70529" y="7178040"/>
            <a:ext cx="824484" cy="228600"/>
          </a:xfrm>
          <a:prstGeom prst="rect">
            <a:avLst/>
          </a:prstGeom>
        </p:spPr>
      </p:pic>
      <p:pic>
        <p:nvPicPr>
          <p:cNvPr id="14" name="Picture 13">
            <a:extLst>
              <a:ext uri="{FF2B5EF4-FFF2-40B4-BE49-F238E27FC236}">
                <a16:creationId xmlns:a16="http://schemas.microsoft.com/office/drawing/2014/main" id="{D290C8FB-601C-A04C-84F7-213A857D3E6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375535" y="7249637"/>
            <a:ext cx="929809" cy="155448"/>
          </a:xfrm>
          <a:prstGeom prst="rect">
            <a:avLst/>
          </a:prstGeom>
        </p:spPr>
      </p:pic>
      <p:sp>
        <p:nvSpPr>
          <p:cNvPr id="15" name="Date Placeholder 1">
            <a:extLst>
              <a:ext uri="{FF2B5EF4-FFF2-40B4-BE49-F238E27FC236}">
                <a16:creationId xmlns:a16="http://schemas.microsoft.com/office/drawing/2014/main" id="{9D9DB338-5D5C-4ACA-9ECF-C3E34C44127A}"/>
              </a:ext>
            </a:extLst>
          </p:cNvPr>
          <p:cNvSpPr>
            <a:spLocks noGrp="1"/>
          </p:cNvSpPr>
          <p:nvPr>
            <p:ph type="dt" sz="half" idx="2"/>
          </p:nvPr>
        </p:nvSpPr>
        <p:spPr>
          <a:xfrm>
            <a:off x="2651641" y="4915645"/>
            <a:ext cx="3290888" cy="438150"/>
          </a:xfrm>
          <a:prstGeom prst="rect">
            <a:avLst/>
          </a:prstGeom>
        </p:spPr>
        <p:txBody>
          <a:bodyPr vert="horz" lIns="91440" tIns="45720" rIns="91440" bIns="45720" rtlCol="0" anchor="ctr"/>
          <a:lstStyle>
            <a:lvl1pPr algn="r">
              <a:defRPr sz="1800">
                <a:solidFill>
                  <a:schemeClr val="tx1">
                    <a:tint val="75000"/>
                  </a:schemeClr>
                </a:solidFill>
              </a:defRPr>
            </a:lvl1pPr>
          </a:lstStyle>
          <a:p>
            <a:fld id="{81AA2D25-0BF9-7E49-BE52-AB592C9BAED6}" type="datetime4">
              <a:rPr lang="en-US" smtClean="0"/>
              <a:t>October 15, 2021</a:t>
            </a:fld>
            <a:endParaRPr lang="en-US" dirty="0"/>
          </a:p>
        </p:txBody>
      </p:sp>
      <p:sp>
        <p:nvSpPr>
          <p:cNvPr id="16" name="Footer Placeholder 2">
            <a:extLst>
              <a:ext uri="{FF2B5EF4-FFF2-40B4-BE49-F238E27FC236}">
                <a16:creationId xmlns:a16="http://schemas.microsoft.com/office/drawing/2014/main" id="{F55B65E8-4040-44D0-A4FE-A050FD948A79}"/>
              </a:ext>
            </a:extLst>
          </p:cNvPr>
          <p:cNvSpPr>
            <a:spLocks noGrp="1"/>
          </p:cNvSpPr>
          <p:nvPr>
            <p:ph type="ftr" sz="quarter" idx="3"/>
          </p:nvPr>
        </p:nvSpPr>
        <p:spPr>
          <a:xfrm>
            <a:off x="1189037" y="773011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PNNL-SA-167563</a:t>
            </a:r>
            <a:endParaRPr lang="en-US" dirty="0"/>
          </a:p>
        </p:txBody>
      </p:sp>
    </p:spTree>
    <p:extLst>
      <p:ext uri="{BB962C8B-B14F-4D97-AF65-F5344CB8AC3E}">
        <p14:creationId xmlns:p14="http://schemas.microsoft.com/office/powerpoint/2010/main" val="336867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2">
            <a:extLst>
              <a:ext uri="{FF2B5EF4-FFF2-40B4-BE49-F238E27FC236}">
                <a16:creationId xmlns:a16="http://schemas.microsoft.com/office/drawing/2014/main" id="{66026595-8D7E-D24C-9263-B65316A326B9}"/>
              </a:ext>
            </a:extLst>
          </p:cNvPr>
          <p:cNvSpPr>
            <a:spLocks noGrp="1"/>
          </p:cNvSpPr>
          <p:nvPr>
            <p:ph type="pic" sz="quarter" idx="10"/>
          </p:nvPr>
        </p:nvSpPr>
        <p:spPr>
          <a:xfrm>
            <a:off x="6400800" y="457200"/>
            <a:ext cx="7772400" cy="73152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8" name="Text Placeholder 5">
            <a:extLst>
              <a:ext uri="{FF2B5EF4-FFF2-40B4-BE49-F238E27FC236}">
                <a16:creationId xmlns:a16="http://schemas.microsoft.com/office/drawing/2014/main" id="{1D0CE8D1-2F12-5A44-A6B5-2CD466F52A60}"/>
              </a:ext>
            </a:extLst>
          </p:cNvPr>
          <p:cNvSpPr>
            <a:spLocks noGrp="1"/>
          </p:cNvSpPr>
          <p:nvPr>
            <p:ph type="body" sz="quarter" idx="14" hasCustomPrompt="1"/>
          </p:nvPr>
        </p:nvSpPr>
        <p:spPr>
          <a:xfrm>
            <a:off x="6400800" y="6858000"/>
            <a:ext cx="77724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9" name="Title 1">
            <a:extLst>
              <a:ext uri="{FF2B5EF4-FFF2-40B4-BE49-F238E27FC236}">
                <a16:creationId xmlns:a16="http://schemas.microsoft.com/office/drawing/2014/main" id="{B99B87A2-8960-403D-AE0D-D54946272206}"/>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1" name="Content Placeholder 13">
            <a:extLst>
              <a:ext uri="{FF2B5EF4-FFF2-40B4-BE49-F238E27FC236}">
                <a16:creationId xmlns:a16="http://schemas.microsoft.com/office/drawing/2014/main" id="{29354FF4-9871-4E1B-A45A-ABAA2BE2B69B}"/>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
            <a:extLst>
              <a:ext uri="{FF2B5EF4-FFF2-40B4-BE49-F238E27FC236}">
                <a16:creationId xmlns:a16="http://schemas.microsoft.com/office/drawing/2014/main" id="{47EFCEB6-2E27-4C42-A1E5-AC8A8BA83783}"/>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B576F784-3269-114D-8CF3-2E08C6C09140}" type="datetime4">
              <a:rPr lang="en-US" smtClean="0"/>
              <a:t>October 15, 2021</a:t>
            </a:fld>
            <a:endParaRPr lang="en-US" dirty="0"/>
          </a:p>
        </p:txBody>
      </p:sp>
      <p:sp>
        <p:nvSpPr>
          <p:cNvPr id="15" name="Footer Placeholder 2">
            <a:extLst>
              <a:ext uri="{FF2B5EF4-FFF2-40B4-BE49-F238E27FC236}">
                <a16:creationId xmlns:a16="http://schemas.microsoft.com/office/drawing/2014/main" id="{A86FAFB9-0DC0-4AB0-9E8B-6EC7C8ABAAF1}"/>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PNNL-SA-167563</a:t>
            </a:r>
            <a:endParaRPr lang="en-US" dirty="0"/>
          </a:p>
        </p:txBody>
      </p:sp>
    </p:spTree>
    <p:extLst>
      <p:ext uri="{BB962C8B-B14F-4D97-AF65-F5344CB8AC3E}">
        <p14:creationId xmlns:p14="http://schemas.microsoft.com/office/powerpoint/2010/main" val="3611534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rge Text Box">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12" name="Content Placeholder 4">
            <a:extLst>
              <a:ext uri="{FF2B5EF4-FFF2-40B4-BE49-F238E27FC236}">
                <a16:creationId xmlns:a16="http://schemas.microsoft.com/office/drawing/2014/main" id="{F0C408BC-A7DE-4A08-AD26-56414D2DD808}"/>
              </a:ext>
            </a:extLst>
          </p:cNvPr>
          <p:cNvSpPr>
            <a:spLocks noGrp="1"/>
          </p:cNvSpPr>
          <p:nvPr>
            <p:ph sz="quarter" idx="20"/>
          </p:nvPr>
        </p:nvSpPr>
        <p:spPr>
          <a:xfrm>
            <a:off x="6430642" y="457199"/>
            <a:ext cx="7772400" cy="7315200"/>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3">
            <a:extLst>
              <a:ext uri="{FF2B5EF4-FFF2-40B4-BE49-F238E27FC236}">
                <a16:creationId xmlns:a16="http://schemas.microsoft.com/office/drawing/2014/main" id="{A3C58F0F-5237-4527-BB8E-6EEF623543BB}"/>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Date Placeholder 1">
            <a:extLst>
              <a:ext uri="{FF2B5EF4-FFF2-40B4-BE49-F238E27FC236}">
                <a16:creationId xmlns:a16="http://schemas.microsoft.com/office/drawing/2014/main" id="{33D0FD2D-15F4-4320-9C04-2023CAB47E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78B1D9A6-BF39-614C-ABFB-89751F3457C9}" type="datetime4">
              <a:rPr lang="en-US" smtClean="0"/>
              <a:t>October 15, 2021</a:t>
            </a:fld>
            <a:endParaRPr lang="en-US" dirty="0"/>
          </a:p>
        </p:txBody>
      </p:sp>
      <p:sp>
        <p:nvSpPr>
          <p:cNvPr id="19" name="Footer Placeholder 2">
            <a:extLst>
              <a:ext uri="{FF2B5EF4-FFF2-40B4-BE49-F238E27FC236}">
                <a16:creationId xmlns:a16="http://schemas.microsoft.com/office/drawing/2014/main" id="{08FBEF60-4239-4E67-A385-B22B813AD40B}"/>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PNNL-SA-167563</a:t>
            </a:r>
            <a:endParaRPr lang="en-US" dirty="0"/>
          </a:p>
        </p:txBody>
      </p:sp>
      <p:sp>
        <p:nvSpPr>
          <p:cNvPr id="20" name="Title 1">
            <a:extLst>
              <a:ext uri="{FF2B5EF4-FFF2-40B4-BE49-F238E27FC236}">
                <a16:creationId xmlns:a16="http://schemas.microsoft.com/office/drawing/2014/main" id="{77614967-FAA9-4DA9-B7DE-539AA8923534}"/>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2451008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Title 1">
            <a:extLst>
              <a:ext uri="{FF2B5EF4-FFF2-40B4-BE49-F238E27FC236}">
                <a16:creationId xmlns:a16="http://schemas.microsoft.com/office/drawing/2014/main" id="{7C1406DC-BAEC-4717-8F68-46C92F16638A}"/>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0" name="Content Placeholder 4">
            <a:extLst>
              <a:ext uri="{FF2B5EF4-FFF2-40B4-BE49-F238E27FC236}">
                <a16:creationId xmlns:a16="http://schemas.microsoft.com/office/drawing/2014/main" id="{028E3363-7137-4431-9927-3AE087A5B2BE}"/>
              </a:ext>
            </a:extLst>
          </p:cNvPr>
          <p:cNvSpPr>
            <a:spLocks noGrp="1"/>
          </p:cNvSpPr>
          <p:nvPr>
            <p:ph sz="quarter" idx="20"/>
          </p:nvPr>
        </p:nvSpPr>
        <p:spPr>
          <a:xfrm>
            <a:off x="1371600" y="2057399"/>
            <a:ext cx="12801600" cy="5486401"/>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
            <a:extLst>
              <a:ext uri="{FF2B5EF4-FFF2-40B4-BE49-F238E27FC236}">
                <a16:creationId xmlns:a16="http://schemas.microsoft.com/office/drawing/2014/main" id="{E76F451D-D169-4CA9-91EE-97F19A35C6DE}"/>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7700289E-F053-E341-BBF3-D4A899F1A45D}" type="datetime4">
              <a:rPr lang="en-US" smtClean="0"/>
              <a:t>October 15, 2021</a:t>
            </a:fld>
            <a:endParaRPr lang="en-US" dirty="0"/>
          </a:p>
        </p:txBody>
      </p:sp>
      <p:sp>
        <p:nvSpPr>
          <p:cNvPr id="15" name="Footer Placeholder 2">
            <a:extLst>
              <a:ext uri="{FF2B5EF4-FFF2-40B4-BE49-F238E27FC236}">
                <a16:creationId xmlns:a16="http://schemas.microsoft.com/office/drawing/2014/main" id="{8A19F790-0343-4862-A140-1B409986B7FB}"/>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PNNL-SA-167563</a:t>
            </a:r>
            <a:endParaRPr lang="en-US" dirty="0"/>
          </a:p>
        </p:txBody>
      </p:sp>
    </p:spTree>
    <p:extLst>
      <p:ext uri="{BB962C8B-B14F-4D97-AF65-F5344CB8AC3E}">
        <p14:creationId xmlns:p14="http://schemas.microsoft.com/office/powerpoint/2010/main" val="2214138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2">
            <a:extLst>
              <a:ext uri="{FF2B5EF4-FFF2-40B4-BE49-F238E27FC236}">
                <a16:creationId xmlns:a16="http://schemas.microsoft.com/office/drawing/2014/main" id="{66026595-8D7E-D24C-9263-B65316A326B9}"/>
              </a:ext>
            </a:extLst>
          </p:cNvPr>
          <p:cNvSpPr>
            <a:spLocks noGrp="1"/>
          </p:cNvSpPr>
          <p:nvPr>
            <p:ph type="pic" sz="quarter" idx="10"/>
          </p:nvPr>
        </p:nvSpPr>
        <p:spPr>
          <a:xfrm>
            <a:off x="6400800" y="457200"/>
            <a:ext cx="7772400" cy="73152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8" name="Text Placeholder 5">
            <a:extLst>
              <a:ext uri="{FF2B5EF4-FFF2-40B4-BE49-F238E27FC236}">
                <a16:creationId xmlns:a16="http://schemas.microsoft.com/office/drawing/2014/main" id="{1D0CE8D1-2F12-5A44-A6B5-2CD466F52A60}"/>
              </a:ext>
            </a:extLst>
          </p:cNvPr>
          <p:cNvSpPr>
            <a:spLocks noGrp="1"/>
          </p:cNvSpPr>
          <p:nvPr>
            <p:ph type="body" sz="quarter" idx="14" hasCustomPrompt="1"/>
          </p:nvPr>
        </p:nvSpPr>
        <p:spPr>
          <a:xfrm>
            <a:off x="6400800" y="6858000"/>
            <a:ext cx="77724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9" name="Title 1">
            <a:extLst>
              <a:ext uri="{FF2B5EF4-FFF2-40B4-BE49-F238E27FC236}">
                <a16:creationId xmlns:a16="http://schemas.microsoft.com/office/drawing/2014/main" id="{B99B87A2-8960-403D-AE0D-D54946272206}"/>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1" name="Content Placeholder 13">
            <a:extLst>
              <a:ext uri="{FF2B5EF4-FFF2-40B4-BE49-F238E27FC236}">
                <a16:creationId xmlns:a16="http://schemas.microsoft.com/office/drawing/2014/main" id="{29354FF4-9871-4E1B-A45A-ABAA2BE2B69B}"/>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
            <a:extLst>
              <a:ext uri="{FF2B5EF4-FFF2-40B4-BE49-F238E27FC236}">
                <a16:creationId xmlns:a16="http://schemas.microsoft.com/office/drawing/2014/main" id="{47EFCEB6-2E27-4C42-A1E5-AC8A8BA83783}"/>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C1669E27-2400-1349-B96E-688BA18A8DA7}" type="datetime4">
              <a:rPr lang="en-US" smtClean="0"/>
              <a:t>October 15, 2021</a:t>
            </a:fld>
            <a:endParaRPr lang="en-US" dirty="0"/>
          </a:p>
        </p:txBody>
      </p:sp>
      <p:sp>
        <p:nvSpPr>
          <p:cNvPr id="15" name="Footer Placeholder 2">
            <a:extLst>
              <a:ext uri="{FF2B5EF4-FFF2-40B4-BE49-F238E27FC236}">
                <a16:creationId xmlns:a16="http://schemas.microsoft.com/office/drawing/2014/main" id="{A86FAFB9-0DC0-4AB0-9E8B-6EC7C8ABAAF1}"/>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PNNL-SA-167563</a:t>
            </a:r>
            <a:endParaRPr lang="en-US" dirty="0"/>
          </a:p>
        </p:txBody>
      </p:sp>
    </p:spTree>
    <p:extLst>
      <p:ext uri="{BB962C8B-B14F-4D97-AF65-F5344CB8AC3E}">
        <p14:creationId xmlns:p14="http://schemas.microsoft.com/office/powerpoint/2010/main" val="195782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6400800"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7" name="Picture Placeholder 2">
            <a:extLst>
              <a:ext uri="{FF2B5EF4-FFF2-40B4-BE49-F238E27FC236}">
                <a16:creationId xmlns:a16="http://schemas.microsoft.com/office/drawing/2014/main" id="{FD00854A-4EC7-2D48-A025-5B0B48548BC7}"/>
              </a:ext>
            </a:extLst>
          </p:cNvPr>
          <p:cNvSpPr>
            <a:spLocks noGrp="1"/>
          </p:cNvSpPr>
          <p:nvPr>
            <p:ph type="pic" sz="quarter" idx="11"/>
          </p:nvPr>
        </p:nvSpPr>
        <p:spPr>
          <a:xfrm>
            <a:off x="10515600"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8" name="Picture Placeholder 2">
            <a:extLst>
              <a:ext uri="{FF2B5EF4-FFF2-40B4-BE49-F238E27FC236}">
                <a16:creationId xmlns:a16="http://schemas.microsoft.com/office/drawing/2014/main" id="{67A8C708-D197-CF47-8089-89928BE1E302}"/>
              </a:ext>
            </a:extLst>
          </p:cNvPr>
          <p:cNvSpPr>
            <a:spLocks noGrp="1"/>
          </p:cNvSpPr>
          <p:nvPr>
            <p:ph type="pic" sz="quarter" idx="12"/>
          </p:nvPr>
        </p:nvSpPr>
        <p:spPr>
          <a:xfrm>
            <a:off x="6400800"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2" name="Picture Placeholder 2">
            <a:extLst>
              <a:ext uri="{FF2B5EF4-FFF2-40B4-BE49-F238E27FC236}">
                <a16:creationId xmlns:a16="http://schemas.microsoft.com/office/drawing/2014/main" id="{3C4D2EBC-B863-FD49-A9DF-1381563078DA}"/>
              </a:ext>
            </a:extLst>
          </p:cNvPr>
          <p:cNvSpPr>
            <a:spLocks noGrp="1"/>
          </p:cNvSpPr>
          <p:nvPr>
            <p:ph type="pic" sz="quarter" idx="13"/>
          </p:nvPr>
        </p:nvSpPr>
        <p:spPr>
          <a:xfrm>
            <a:off x="10515600"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6" name="Text Placeholder 5">
            <a:extLst>
              <a:ext uri="{FF2B5EF4-FFF2-40B4-BE49-F238E27FC236}">
                <a16:creationId xmlns:a16="http://schemas.microsoft.com/office/drawing/2014/main" id="{CE93B472-4A32-7C41-A565-485FDC3EB832}"/>
              </a:ext>
            </a:extLst>
          </p:cNvPr>
          <p:cNvSpPr>
            <a:spLocks noGrp="1"/>
          </p:cNvSpPr>
          <p:nvPr>
            <p:ph type="body" sz="quarter" idx="14" hasCustomPrompt="1"/>
          </p:nvPr>
        </p:nvSpPr>
        <p:spPr>
          <a:xfrm>
            <a:off x="6400800"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3" name="Text Placeholder 5">
            <a:extLst>
              <a:ext uri="{FF2B5EF4-FFF2-40B4-BE49-F238E27FC236}">
                <a16:creationId xmlns:a16="http://schemas.microsoft.com/office/drawing/2014/main" id="{19F7807A-D120-BD49-9CBD-9174F26D7982}"/>
              </a:ext>
            </a:extLst>
          </p:cNvPr>
          <p:cNvSpPr>
            <a:spLocks noGrp="1"/>
          </p:cNvSpPr>
          <p:nvPr>
            <p:ph type="body" sz="quarter" idx="15" hasCustomPrompt="1"/>
          </p:nvPr>
        </p:nvSpPr>
        <p:spPr>
          <a:xfrm>
            <a:off x="6400800"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4" name="Text Placeholder 5">
            <a:extLst>
              <a:ext uri="{FF2B5EF4-FFF2-40B4-BE49-F238E27FC236}">
                <a16:creationId xmlns:a16="http://schemas.microsoft.com/office/drawing/2014/main" id="{08ED17FC-CAF8-9A40-9A88-897DEF9CFEA0}"/>
              </a:ext>
            </a:extLst>
          </p:cNvPr>
          <p:cNvSpPr>
            <a:spLocks noGrp="1"/>
          </p:cNvSpPr>
          <p:nvPr>
            <p:ph type="body" sz="quarter" idx="16" hasCustomPrompt="1"/>
          </p:nvPr>
        </p:nvSpPr>
        <p:spPr>
          <a:xfrm>
            <a:off x="10515600"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5" name="Text Placeholder 5">
            <a:extLst>
              <a:ext uri="{FF2B5EF4-FFF2-40B4-BE49-F238E27FC236}">
                <a16:creationId xmlns:a16="http://schemas.microsoft.com/office/drawing/2014/main" id="{4A16FA60-8BA9-8B4A-86AA-F8336C26C78B}"/>
              </a:ext>
            </a:extLst>
          </p:cNvPr>
          <p:cNvSpPr>
            <a:spLocks noGrp="1"/>
          </p:cNvSpPr>
          <p:nvPr>
            <p:ph type="body" sz="quarter" idx="17" hasCustomPrompt="1"/>
          </p:nvPr>
        </p:nvSpPr>
        <p:spPr>
          <a:xfrm>
            <a:off x="10515600"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6" name="Slide Number Placeholder 3">
            <a:extLst>
              <a:ext uri="{FF2B5EF4-FFF2-40B4-BE49-F238E27FC236}">
                <a16:creationId xmlns:a16="http://schemas.microsoft.com/office/drawing/2014/main" id="{7DC2EC3E-C641-FD49-9F15-878B1AFFFD98}"/>
              </a:ext>
            </a:extLst>
          </p:cNvPr>
          <p:cNvSpPr>
            <a:spLocks noGrp="1"/>
          </p:cNvSpPr>
          <p:nvPr>
            <p:ph type="sldNum" sz="quarter" idx="18"/>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19" name="Title 1">
            <a:extLst>
              <a:ext uri="{FF2B5EF4-FFF2-40B4-BE49-F238E27FC236}">
                <a16:creationId xmlns:a16="http://schemas.microsoft.com/office/drawing/2014/main" id="{3648737A-DE0E-48DB-87F0-65418715CF88}"/>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21" name="Content Placeholder 13">
            <a:extLst>
              <a:ext uri="{FF2B5EF4-FFF2-40B4-BE49-F238E27FC236}">
                <a16:creationId xmlns:a16="http://schemas.microsoft.com/office/drawing/2014/main" id="{97DA340F-6103-4F2C-B3B8-8D8A524DC19C}"/>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Date Placeholder 1">
            <a:extLst>
              <a:ext uri="{FF2B5EF4-FFF2-40B4-BE49-F238E27FC236}">
                <a16:creationId xmlns:a16="http://schemas.microsoft.com/office/drawing/2014/main" id="{EE384947-F0AD-4E73-95AD-CAD4DEE446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D5698BFE-1642-784B-B681-046EE16CD853}" type="datetime4">
              <a:rPr lang="en-US" smtClean="0"/>
              <a:t>October 15, 2021</a:t>
            </a:fld>
            <a:endParaRPr lang="en-US" dirty="0"/>
          </a:p>
        </p:txBody>
      </p:sp>
      <p:sp>
        <p:nvSpPr>
          <p:cNvPr id="26" name="Footer Placeholder 2">
            <a:extLst>
              <a:ext uri="{FF2B5EF4-FFF2-40B4-BE49-F238E27FC236}">
                <a16:creationId xmlns:a16="http://schemas.microsoft.com/office/drawing/2014/main" id="{8259C4D6-850D-4393-9434-3F69451FBF8E}"/>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PNNL-SA-167563</a:t>
            </a:r>
            <a:endParaRPr lang="en-US" dirty="0"/>
          </a:p>
        </p:txBody>
      </p:sp>
    </p:spTree>
    <p:extLst>
      <p:ext uri="{BB962C8B-B14F-4D97-AF65-F5344CB8AC3E}">
        <p14:creationId xmlns:p14="http://schemas.microsoft.com/office/powerpoint/2010/main" val="2492512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Picture Grid with Subhea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26" name="Title 1">
            <a:extLst>
              <a:ext uri="{FF2B5EF4-FFF2-40B4-BE49-F238E27FC236}">
                <a16:creationId xmlns:a16="http://schemas.microsoft.com/office/drawing/2014/main" id="{BE0A6ECC-C9D0-4240-B978-69D09F2C9936}"/>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30" name="Date Placeholder 1">
            <a:extLst>
              <a:ext uri="{FF2B5EF4-FFF2-40B4-BE49-F238E27FC236}">
                <a16:creationId xmlns:a16="http://schemas.microsoft.com/office/drawing/2014/main" id="{E4CF0CE7-333F-4604-B518-6F7EE2AA82D5}"/>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F7A3DE3C-811E-ED4B-B233-410EB6B5D904}" type="datetime4">
              <a:rPr lang="en-US" smtClean="0"/>
              <a:t>October 15, 2021</a:t>
            </a:fld>
            <a:endParaRPr lang="en-US" dirty="0"/>
          </a:p>
        </p:txBody>
      </p:sp>
      <p:sp>
        <p:nvSpPr>
          <p:cNvPr id="31" name="Footer Placeholder 2">
            <a:extLst>
              <a:ext uri="{FF2B5EF4-FFF2-40B4-BE49-F238E27FC236}">
                <a16:creationId xmlns:a16="http://schemas.microsoft.com/office/drawing/2014/main" id="{21303C4E-FB0C-4A46-BF34-C99D885AA3B1}"/>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PNNL-SA-167563</a:t>
            </a:r>
            <a:endParaRPr lang="en-US" dirty="0"/>
          </a:p>
        </p:txBody>
      </p:sp>
      <p:sp>
        <p:nvSpPr>
          <p:cNvPr id="32" name="Content Placeholder 4">
            <a:extLst>
              <a:ext uri="{FF2B5EF4-FFF2-40B4-BE49-F238E27FC236}">
                <a16:creationId xmlns:a16="http://schemas.microsoft.com/office/drawing/2014/main" id="{C14080C3-5390-4F4E-9C88-2C080B5CE5D9}"/>
              </a:ext>
            </a:extLst>
          </p:cNvPr>
          <p:cNvSpPr>
            <a:spLocks noGrp="1"/>
          </p:cNvSpPr>
          <p:nvPr>
            <p:ph sz="quarter" idx="24"/>
          </p:nvPr>
        </p:nvSpPr>
        <p:spPr>
          <a:xfrm>
            <a:off x="1371600" y="2194560"/>
            <a:ext cx="12801600" cy="525886"/>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313212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28" name="Date Placeholder 1">
            <a:extLst>
              <a:ext uri="{FF2B5EF4-FFF2-40B4-BE49-F238E27FC236}">
                <a16:creationId xmlns:a16="http://schemas.microsoft.com/office/drawing/2014/main" id="{68F188F7-153E-49D5-8DFC-19025204703A}"/>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57E4B8-D40C-4B46-A8A5-D59C98C567DD}" type="datetime4">
              <a:rPr lang="en-US" smtClean="0"/>
              <a:t>October 15, 2021</a:t>
            </a:fld>
            <a:endParaRPr lang="en-US" dirty="0"/>
          </a:p>
        </p:txBody>
      </p:sp>
      <p:sp>
        <p:nvSpPr>
          <p:cNvPr id="29" name="Footer Placeholder 2">
            <a:extLst>
              <a:ext uri="{FF2B5EF4-FFF2-40B4-BE49-F238E27FC236}">
                <a16:creationId xmlns:a16="http://schemas.microsoft.com/office/drawing/2014/main" id="{578EF931-9BED-4D2C-8850-F588C3E36023}"/>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PNNL-SA-167563</a:t>
            </a:r>
            <a:endParaRPr lang="en-US" dirty="0"/>
          </a:p>
        </p:txBody>
      </p:sp>
      <p:sp>
        <p:nvSpPr>
          <p:cNvPr id="30" name="Title 1">
            <a:extLst>
              <a:ext uri="{FF2B5EF4-FFF2-40B4-BE49-F238E27FC236}">
                <a16:creationId xmlns:a16="http://schemas.microsoft.com/office/drawing/2014/main" id="{7B7AD090-7EA2-424E-A15B-B80A20326A1D}"/>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2429101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Date Placeholder 1">
            <a:extLst>
              <a:ext uri="{FF2B5EF4-FFF2-40B4-BE49-F238E27FC236}">
                <a16:creationId xmlns:a16="http://schemas.microsoft.com/office/drawing/2014/main" id="{8F28E1ED-1888-403E-AAF0-8053EF9DF5EA}"/>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0C0CD7D8-E89E-6149-A71B-B2428B1FCFAF}" type="datetime4">
              <a:rPr lang="en-US" smtClean="0"/>
              <a:t>October 15, 2021</a:t>
            </a:fld>
            <a:endParaRPr lang="en-US" dirty="0"/>
          </a:p>
        </p:txBody>
      </p:sp>
      <p:sp>
        <p:nvSpPr>
          <p:cNvPr id="7" name="Footer Placeholder 2">
            <a:extLst>
              <a:ext uri="{FF2B5EF4-FFF2-40B4-BE49-F238E27FC236}">
                <a16:creationId xmlns:a16="http://schemas.microsoft.com/office/drawing/2014/main" id="{227E8059-8EC0-42A2-8A9E-251427CDC055}"/>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PNNL-SA-167563</a:t>
            </a:r>
            <a:endParaRPr lang="en-US" dirty="0"/>
          </a:p>
        </p:txBody>
      </p:sp>
    </p:spTree>
    <p:extLst>
      <p:ext uri="{BB962C8B-B14F-4D97-AF65-F5344CB8AC3E}">
        <p14:creationId xmlns:p14="http://schemas.microsoft.com/office/powerpoint/2010/main" val="3283195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hank You / Conclusion">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chemeClr val="bg1"/>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9" name="Footer Placeholder 2">
            <a:extLst>
              <a:ext uri="{FF2B5EF4-FFF2-40B4-BE49-F238E27FC236}">
                <a16:creationId xmlns:a16="http://schemas.microsoft.com/office/drawing/2014/main" id="{B62A8373-42F9-431F-865E-129CCA0046BE}"/>
              </a:ext>
            </a:extLst>
          </p:cNvPr>
          <p:cNvSpPr>
            <a:spLocks noGrp="1"/>
          </p:cNvSpPr>
          <p:nvPr>
            <p:ph type="ftr" sz="quarter" idx="3"/>
          </p:nvPr>
        </p:nvSpPr>
        <p:spPr>
          <a:xfrm>
            <a:off x="929247" y="7772400"/>
            <a:ext cx="5471554"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PNNL-SA-167563</a:t>
            </a:r>
            <a:endParaRPr lang="en-US" dirty="0"/>
          </a:p>
        </p:txBody>
      </p:sp>
    </p:spTree>
    <p:extLst>
      <p:ext uri="{BB962C8B-B14F-4D97-AF65-F5344CB8AC3E}">
        <p14:creationId xmlns:p14="http://schemas.microsoft.com/office/powerpoint/2010/main" val="3709359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rge Text Box">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12" name="Content Placeholder 4">
            <a:extLst>
              <a:ext uri="{FF2B5EF4-FFF2-40B4-BE49-F238E27FC236}">
                <a16:creationId xmlns:a16="http://schemas.microsoft.com/office/drawing/2014/main" id="{F0C408BC-A7DE-4A08-AD26-56414D2DD808}"/>
              </a:ext>
            </a:extLst>
          </p:cNvPr>
          <p:cNvSpPr>
            <a:spLocks noGrp="1"/>
          </p:cNvSpPr>
          <p:nvPr>
            <p:ph sz="quarter" idx="20"/>
          </p:nvPr>
        </p:nvSpPr>
        <p:spPr>
          <a:xfrm>
            <a:off x="6430642" y="457199"/>
            <a:ext cx="7772400" cy="7315200"/>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3">
            <a:extLst>
              <a:ext uri="{FF2B5EF4-FFF2-40B4-BE49-F238E27FC236}">
                <a16:creationId xmlns:a16="http://schemas.microsoft.com/office/drawing/2014/main" id="{A3C58F0F-5237-4527-BB8E-6EEF623543BB}"/>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Date Placeholder 1">
            <a:extLst>
              <a:ext uri="{FF2B5EF4-FFF2-40B4-BE49-F238E27FC236}">
                <a16:creationId xmlns:a16="http://schemas.microsoft.com/office/drawing/2014/main" id="{33D0FD2D-15F4-4320-9C04-2023CAB47E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1DBBCE9E-D446-D74A-B431-1245B87CA9E9}" type="datetime4">
              <a:rPr lang="en-US" smtClean="0"/>
              <a:t>October 15, 2021</a:t>
            </a:fld>
            <a:endParaRPr lang="en-US" dirty="0"/>
          </a:p>
        </p:txBody>
      </p:sp>
      <p:sp>
        <p:nvSpPr>
          <p:cNvPr id="19" name="Footer Placeholder 2">
            <a:extLst>
              <a:ext uri="{FF2B5EF4-FFF2-40B4-BE49-F238E27FC236}">
                <a16:creationId xmlns:a16="http://schemas.microsoft.com/office/drawing/2014/main" id="{08FBEF60-4239-4E67-A385-B22B813AD40B}"/>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PNNL-SA-167563</a:t>
            </a:r>
            <a:endParaRPr lang="en-US" dirty="0"/>
          </a:p>
        </p:txBody>
      </p:sp>
      <p:sp>
        <p:nvSpPr>
          <p:cNvPr id="20" name="Title 1">
            <a:extLst>
              <a:ext uri="{FF2B5EF4-FFF2-40B4-BE49-F238E27FC236}">
                <a16:creationId xmlns:a16="http://schemas.microsoft.com/office/drawing/2014/main" id="{77614967-FAA9-4DA9-B7DE-539AA8923534}"/>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990347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Title 1">
            <a:extLst>
              <a:ext uri="{FF2B5EF4-FFF2-40B4-BE49-F238E27FC236}">
                <a16:creationId xmlns:a16="http://schemas.microsoft.com/office/drawing/2014/main" id="{7C1406DC-BAEC-4717-8F68-46C92F16638A}"/>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0" name="Content Placeholder 4">
            <a:extLst>
              <a:ext uri="{FF2B5EF4-FFF2-40B4-BE49-F238E27FC236}">
                <a16:creationId xmlns:a16="http://schemas.microsoft.com/office/drawing/2014/main" id="{028E3363-7137-4431-9927-3AE087A5B2BE}"/>
              </a:ext>
            </a:extLst>
          </p:cNvPr>
          <p:cNvSpPr>
            <a:spLocks noGrp="1"/>
          </p:cNvSpPr>
          <p:nvPr>
            <p:ph sz="quarter" idx="20"/>
          </p:nvPr>
        </p:nvSpPr>
        <p:spPr>
          <a:xfrm>
            <a:off x="1371600" y="2057399"/>
            <a:ext cx="12801600" cy="5486401"/>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
            <a:extLst>
              <a:ext uri="{FF2B5EF4-FFF2-40B4-BE49-F238E27FC236}">
                <a16:creationId xmlns:a16="http://schemas.microsoft.com/office/drawing/2014/main" id="{E76F451D-D169-4CA9-91EE-97F19A35C6DE}"/>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FB10CC74-D96B-FD43-A74F-6F65CCFDDC54}" type="datetime4">
              <a:rPr lang="en-US" smtClean="0"/>
              <a:t>October 15, 2021</a:t>
            </a:fld>
            <a:endParaRPr lang="en-US" dirty="0"/>
          </a:p>
        </p:txBody>
      </p:sp>
      <p:sp>
        <p:nvSpPr>
          <p:cNvPr id="15" name="Footer Placeholder 2">
            <a:extLst>
              <a:ext uri="{FF2B5EF4-FFF2-40B4-BE49-F238E27FC236}">
                <a16:creationId xmlns:a16="http://schemas.microsoft.com/office/drawing/2014/main" id="{8A19F790-0343-4862-A140-1B409986B7FB}"/>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PNNL-SA-167563</a:t>
            </a:r>
            <a:endParaRPr lang="en-US" dirty="0"/>
          </a:p>
        </p:txBody>
      </p:sp>
    </p:spTree>
    <p:extLst>
      <p:ext uri="{BB962C8B-B14F-4D97-AF65-F5344CB8AC3E}">
        <p14:creationId xmlns:p14="http://schemas.microsoft.com/office/powerpoint/2010/main" val="280679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6400800"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7" name="Picture Placeholder 2">
            <a:extLst>
              <a:ext uri="{FF2B5EF4-FFF2-40B4-BE49-F238E27FC236}">
                <a16:creationId xmlns:a16="http://schemas.microsoft.com/office/drawing/2014/main" id="{FD00854A-4EC7-2D48-A025-5B0B48548BC7}"/>
              </a:ext>
            </a:extLst>
          </p:cNvPr>
          <p:cNvSpPr>
            <a:spLocks noGrp="1"/>
          </p:cNvSpPr>
          <p:nvPr>
            <p:ph type="pic" sz="quarter" idx="11"/>
          </p:nvPr>
        </p:nvSpPr>
        <p:spPr>
          <a:xfrm>
            <a:off x="10515600"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8" name="Picture Placeholder 2">
            <a:extLst>
              <a:ext uri="{FF2B5EF4-FFF2-40B4-BE49-F238E27FC236}">
                <a16:creationId xmlns:a16="http://schemas.microsoft.com/office/drawing/2014/main" id="{67A8C708-D197-CF47-8089-89928BE1E302}"/>
              </a:ext>
            </a:extLst>
          </p:cNvPr>
          <p:cNvSpPr>
            <a:spLocks noGrp="1"/>
          </p:cNvSpPr>
          <p:nvPr>
            <p:ph type="pic" sz="quarter" idx="12"/>
          </p:nvPr>
        </p:nvSpPr>
        <p:spPr>
          <a:xfrm>
            <a:off x="6400800"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2" name="Picture Placeholder 2">
            <a:extLst>
              <a:ext uri="{FF2B5EF4-FFF2-40B4-BE49-F238E27FC236}">
                <a16:creationId xmlns:a16="http://schemas.microsoft.com/office/drawing/2014/main" id="{3C4D2EBC-B863-FD49-A9DF-1381563078DA}"/>
              </a:ext>
            </a:extLst>
          </p:cNvPr>
          <p:cNvSpPr>
            <a:spLocks noGrp="1"/>
          </p:cNvSpPr>
          <p:nvPr>
            <p:ph type="pic" sz="quarter" idx="13"/>
          </p:nvPr>
        </p:nvSpPr>
        <p:spPr>
          <a:xfrm>
            <a:off x="10515600"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6" name="Text Placeholder 5">
            <a:extLst>
              <a:ext uri="{FF2B5EF4-FFF2-40B4-BE49-F238E27FC236}">
                <a16:creationId xmlns:a16="http://schemas.microsoft.com/office/drawing/2014/main" id="{CE93B472-4A32-7C41-A565-485FDC3EB832}"/>
              </a:ext>
            </a:extLst>
          </p:cNvPr>
          <p:cNvSpPr>
            <a:spLocks noGrp="1"/>
          </p:cNvSpPr>
          <p:nvPr>
            <p:ph type="body" sz="quarter" idx="14" hasCustomPrompt="1"/>
          </p:nvPr>
        </p:nvSpPr>
        <p:spPr>
          <a:xfrm>
            <a:off x="6400800"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3" name="Text Placeholder 5">
            <a:extLst>
              <a:ext uri="{FF2B5EF4-FFF2-40B4-BE49-F238E27FC236}">
                <a16:creationId xmlns:a16="http://schemas.microsoft.com/office/drawing/2014/main" id="{19F7807A-D120-BD49-9CBD-9174F26D7982}"/>
              </a:ext>
            </a:extLst>
          </p:cNvPr>
          <p:cNvSpPr>
            <a:spLocks noGrp="1"/>
          </p:cNvSpPr>
          <p:nvPr>
            <p:ph type="body" sz="quarter" idx="15" hasCustomPrompt="1"/>
          </p:nvPr>
        </p:nvSpPr>
        <p:spPr>
          <a:xfrm>
            <a:off x="6400800"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4" name="Text Placeholder 5">
            <a:extLst>
              <a:ext uri="{FF2B5EF4-FFF2-40B4-BE49-F238E27FC236}">
                <a16:creationId xmlns:a16="http://schemas.microsoft.com/office/drawing/2014/main" id="{08ED17FC-CAF8-9A40-9A88-897DEF9CFEA0}"/>
              </a:ext>
            </a:extLst>
          </p:cNvPr>
          <p:cNvSpPr>
            <a:spLocks noGrp="1"/>
          </p:cNvSpPr>
          <p:nvPr>
            <p:ph type="body" sz="quarter" idx="16" hasCustomPrompt="1"/>
          </p:nvPr>
        </p:nvSpPr>
        <p:spPr>
          <a:xfrm>
            <a:off x="10515600"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5" name="Text Placeholder 5">
            <a:extLst>
              <a:ext uri="{FF2B5EF4-FFF2-40B4-BE49-F238E27FC236}">
                <a16:creationId xmlns:a16="http://schemas.microsoft.com/office/drawing/2014/main" id="{4A16FA60-8BA9-8B4A-86AA-F8336C26C78B}"/>
              </a:ext>
            </a:extLst>
          </p:cNvPr>
          <p:cNvSpPr>
            <a:spLocks noGrp="1"/>
          </p:cNvSpPr>
          <p:nvPr>
            <p:ph type="body" sz="quarter" idx="17" hasCustomPrompt="1"/>
          </p:nvPr>
        </p:nvSpPr>
        <p:spPr>
          <a:xfrm>
            <a:off x="10515600"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6" name="Slide Number Placeholder 3">
            <a:extLst>
              <a:ext uri="{FF2B5EF4-FFF2-40B4-BE49-F238E27FC236}">
                <a16:creationId xmlns:a16="http://schemas.microsoft.com/office/drawing/2014/main" id="{7DC2EC3E-C641-FD49-9F15-878B1AFFFD98}"/>
              </a:ext>
            </a:extLst>
          </p:cNvPr>
          <p:cNvSpPr>
            <a:spLocks noGrp="1"/>
          </p:cNvSpPr>
          <p:nvPr>
            <p:ph type="sldNum" sz="quarter" idx="18"/>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19" name="Title 1">
            <a:extLst>
              <a:ext uri="{FF2B5EF4-FFF2-40B4-BE49-F238E27FC236}">
                <a16:creationId xmlns:a16="http://schemas.microsoft.com/office/drawing/2014/main" id="{3648737A-DE0E-48DB-87F0-65418715CF88}"/>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21" name="Content Placeholder 13">
            <a:extLst>
              <a:ext uri="{FF2B5EF4-FFF2-40B4-BE49-F238E27FC236}">
                <a16:creationId xmlns:a16="http://schemas.microsoft.com/office/drawing/2014/main" id="{97DA340F-6103-4F2C-B3B8-8D8A524DC19C}"/>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Date Placeholder 1">
            <a:extLst>
              <a:ext uri="{FF2B5EF4-FFF2-40B4-BE49-F238E27FC236}">
                <a16:creationId xmlns:a16="http://schemas.microsoft.com/office/drawing/2014/main" id="{EE384947-F0AD-4E73-95AD-CAD4DEE446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1D36EE5E-280B-7E4A-B1EF-56962435190A}" type="datetime4">
              <a:rPr lang="en-US" smtClean="0"/>
              <a:t>October 15, 2021</a:t>
            </a:fld>
            <a:endParaRPr lang="en-US" dirty="0"/>
          </a:p>
        </p:txBody>
      </p:sp>
      <p:sp>
        <p:nvSpPr>
          <p:cNvPr id="26" name="Footer Placeholder 2">
            <a:extLst>
              <a:ext uri="{FF2B5EF4-FFF2-40B4-BE49-F238E27FC236}">
                <a16:creationId xmlns:a16="http://schemas.microsoft.com/office/drawing/2014/main" id="{8259C4D6-850D-4393-9434-3F69451FBF8E}"/>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PNNL-SA-167563</a:t>
            </a:r>
            <a:endParaRPr lang="en-US" dirty="0"/>
          </a:p>
        </p:txBody>
      </p:sp>
    </p:spTree>
    <p:extLst>
      <p:ext uri="{BB962C8B-B14F-4D97-AF65-F5344CB8AC3E}">
        <p14:creationId xmlns:p14="http://schemas.microsoft.com/office/powerpoint/2010/main" val="410932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Picture Grid with Subhea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26" name="Title 1">
            <a:extLst>
              <a:ext uri="{FF2B5EF4-FFF2-40B4-BE49-F238E27FC236}">
                <a16:creationId xmlns:a16="http://schemas.microsoft.com/office/drawing/2014/main" id="{BE0A6ECC-C9D0-4240-B978-69D09F2C9936}"/>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30" name="Date Placeholder 1">
            <a:extLst>
              <a:ext uri="{FF2B5EF4-FFF2-40B4-BE49-F238E27FC236}">
                <a16:creationId xmlns:a16="http://schemas.microsoft.com/office/drawing/2014/main" id="{E4CF0CE7-333F-4604-B518-6F7EE2AA82D5}"/>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1AB37051-9AC2-7242-8703-C2E54E4AD880}" type="datetime4">
              <a:rPr lang="en-US" smtClean="0"/>
              <a:t>October 15, 2021</a:t>
            </a:fld>
            <a:endParaRPr lang="en-US" dirty="0"/>
          </a:p>
        </p:txBody>
      </p:sp>
      <p:sp>
        <p:nvSpPr>
          <p:cNvPr id="31" name="Footer Placeholder 2">
            <a:extLst>
              <a:ext uri="{FF2B5EF4-FFF2-40B4-BE49-F238E27FC236}">
                <a16:creationId xmlns:a16="http://schemas.microsoft.com/office/drawing/2014/main" id="{21303C4E-FB0C-4A46-BF34-C99D885AA3B1}"/>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PNNL-SA-167563</a:t>
            </a:r>
            <a:endParaRPr lang="en-US" dirty="0"/>
          </a:p>
        </p:txBody>
      </p:sp>
      <p:sp>
        <p:nvSpPr>
          <p:cNvPr id="32" name="Content Placeholder 4">
            <a:extLst>
              <a:ext uri="{FF2B5EF4-FFF2-40B4-BE49-F238E27FC236}">
                <a16:creationId xmlns:a16="http://schemas.microsoft.com/office/drawing/2014/main" id="{C14080C3-5390-4F4E-9C88-2C080B5CE5D9}"/>
              </a:ext>
            </a:extLst>
          </p:cNvPr>
          <p:cNvSpPr>
            <a:spLocks noGrp="1"/>
          </p:cNvSpPr>
          <p:nvPr>
            <p:ph sz="quarter" idx="24"/>
          </p:nvPr>
        </p:nvSpPr>
        <p:spPr>
          <a:xfrm>
            <a:off x="1371600" y="2194560"/>
            <a:ext cx="12801600" cy="525886"/>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295008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28" name="Date Placeholder 1">
            <a:extLst>
              <a:ext uri="{FF2B5EF4-FFF2-40B4-BE49-F238E27FC236}">
                <a16:creationId xmlns:a16="http://schemas.microsoft.com/office/drawing/2014/main" id="{68F188F7-153E-49D5-8DFC-19025204703A}"/>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B44AD385-5628-C048-BEA9-D75E5EBF2D1D}" type="datetime4">
              <a:rPr lang="en-US" smtClean="0"/>
              <a:t>October 15, 2021</a:t>
            </a:fld>
            <a:endParaRPr lang="en-US" dirty="0"/>
          </a:p>
        </p:txBody>
      </p:sp>
      <p:sp>
        <p:nvSpPr>
          <p:cNvPr id="29" name="Footer Placeholder 2">
            <a:extLst>
              <a:ext uri="{FF2B5EF4-FFF2-40B4-BE49-F238E27FC236}">
                <a16:creationId xmlns:a16="http://schemas.microsoft.com/office/drawing/2014/main" id="{578EF931-9BED-4D2C-8850-F588C3E36023}"/>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PNNL-SA-167563</a:t>
            </a:r>
            <a:endParaRPr lang="en-US" dirty="0"/>
          </a:p>
        </p:txBody>
      </p:sp>
      <p:sp>
        <p:nvSpPr>
          <p:cNvPr id="30" name="Title 1">
            <a:extLst>
              <a:ext uri="{FF2B5EF4-FFF2-40B4-BE49-F238E27FC236}">
                <a16:creationId xmlns:a16="http://schemas.microsoft.com/office/drawing/2014/main" id="{7B7AD090-7EA2-424E-A15B-B80A20326A1D}"/>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482923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Date Placeholder 1">
            <a:extLst>
              <a:ext uri="{FF2B5EF4-FFF2-40B4-BE49-F238E27FC236}">
                <a16:creationId xmlns:a16="http://schemas.microsoft.com/office/drawing/2014/main" id="{8F28E1ED-1888-403E-AAF0-8053EF9DF5EA}"/>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DF1FBAFB-D54A-764F-B34B-8B7EDE39C6EA}" type="datetime4">
              <a:rPr lang="en-US" smtClean="0"/>
              <a:t>October 15, 2021</a:t>
            </a:fld>
            <a:endParaRPr lang="en-US" dirty="0"/>
          </a:p>
        </p:txBody>
      </p:sp>
      <p:sp>
        <p:nvSpPr>
          <p:cNvPr id="7" name="Footer Placeholder 2">
            <a:extLst>
              <a:ext uri="{FF2B5EF4-FFF2-40B4-BE49-F238E27FC236}">
                <a16:creationId xmlns:a16="http://schemas.microsoft.com/office/drawing/2014/main" id="{227E8059-8EC0-42A2-8A9E-251427CDC055}"/>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PNNL-SA-167563</a:t>
            </a:r>
            <a:endParaRPr lang="en-US" dirty="0"/>
          </a:p>
        </p:txBody>
      </p:sp>
    </p:spTree>
    <p:extLst>
      <p:ext uri="{BB962C8B-B14F-4D97-AF65-F5344CB8AC3E}">
        <p14:creationId xmlns:p14="http://schemas.microsoft.com/office/powerpoint/2010/main" val="2269145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hank You / Conclusion">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chemeClr val="bg1"/>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TextBox 5">
            <a:extLst>
              <a:ext uri="{FF2B5EF4-FFF2-40B4-BE49-F238E27FC236}">
                <a16:creationId xmlns:a16="http://schemas.microsoft.com/office/drawing/2014/main" id="{D366D1A4-6DD7-B54C-AB7B-63074374BB93}"/>
              </a:ext>
            </a:extLst>
          </p:cNvPr>
          <p:cNvSpPr txBox="1"/>
          <p:nvPr userDrawn="1"/>
        </p:nvSpPr>
        <p:spPr>
          <a:xfrm>
            <a:off x="1371600" y="2057400"/>
            <a:ext cx="4572000" cy="5486400"/>
          </a:xfrm>
          <a:prstGeom prst="rect">
            <a:avLst/>
          </a:prstGeom>
          <a:noFill/>
        </p:spPr>
        <p:txBody>
          <a:bodyPr wrap="square" lIns="0" tIns="0" rIns="0" bIns="0" rtlCol="0" anchor="t" anchorCtr="0">
            <a:noAutofit/>
          </a:bodyPr>
          <a:lstStyle/>
          <a:p>
            <a:pPr>
              <a:lnSpc>
                <a:spcPct val="90000"/>
              </a:lnSpc>
            </a:pPr>
            <a:r>
              <a:rPr lang="en-US" sz="4800" b="1" dirty="0">
                <a:solidFill>
                  <a:srgbClr val="C8722E"/>
                </a:solidFill>
                <a:latin typeface="Arial" panose="020B0604020202020204" pitchFamily="34" charset="0"/>
                <a:cs typeface="Arial" panose="020B0604020202020204" pitchFamily="34" charset="0"/>
              </a:rPr>
              <a:t>Questions?</a:t>
            </a:r>
          </a:p>
        </p:txBody>
      </p:sp>
      <p:sp>
        <p:nvSpPr>
          <p:cNvPr id="9" name="Footer Placeholder 2">
            <a:extLst>
              <a:ext uri="{FF2B5EF4-FFF2-40B4-BE49-F238E27FC236}">
                <a16:creationId xmlns:a16="http://schemas.microsoft.com/office/drawing/2014/main" id="{B62A8373-42F9-431F-865E-129CCA0046BE}"/>
              </a:ext>
            </a:extLst>
          </p:cNvPr>
          <p:cNvSpPr>
            <a:spLocks noGrp="1"/>
          </p:cNvSpPr>
          <p:nvPr>
            <p:ph type="ftr" sz="quarter" idx="3"/>
          </p:nvPr>
        </p:nvSpPr>
        <p:spPr>
          <a:xfrm>
            <a:off x="929247" y="7772400"/>
            <a:ext cx="5471554"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PNNL-SA-167563</a:t>
            </a:r>
            <a:endParaRPr lang="en-US" dirty="0"/>
          </a:p>
        </p:txBody>
      </p:sp>
    </p:spTree>
    <p:extLst>
      <p:ext uri="{BB962C8B-B14F-4D97-AF65-F5344CB8AC3E}">
        <p14:creationId xmlns:p14="http://schemas.microsoft.com/office/powerpoint/2010/main" val="3241765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image" Target="../media/image12.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image" Target="../media/image11.jpeg"/><Relationship Id="rId5" Type="http://schemas.openxmlformats.org/officeDocument/2006/relationships/slideLayout" Target="../slideLayouts/slideLayout20.xml"/><Relationship Id="rId10" Type="http://schemas.openxmlformats.org/officeDocument/2006/relationships/theme" Target="../theme/theme2.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29221F-20F2-144C-A638-0A6C756C26C9}"/>
              </a:ext>
            </a:extLst>
          </p:cNvPr>
          <p:cNvSpPr/>
          <p:nvPr userDrawn="1"/>
        </p:nvSpPr>
        <p:spPr>
          <a:xfrm>
            <a:off x="914400" y="0"/>
            <a:ext cx="54864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7588D28A-E737-5049-8A98-3AC3A6EA2CDB}"/>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1371600" y="237744"/>
            <a:ext cx="1280160" cy="1249224"/>
          </a:xfrm>
          <a:prstGeom prst="rect">
            <a:avLst/>
          </a:prstGeom>
        </p:spPr>
      </p:pic>
      <p:sp>
        <p:nvSpPr>
          <p:cNvPr id="3" name="Footer Placeholder 2">
            <a:extLst>
              <a:ext uri="{FF2B5EF4-FFF2-40B4-BE49-F238E27FC236}">
                <a16:creationId xmlns:a16="http://schemas.microsoft.com/office/drawing/2014/main" id="{5EEAA279-64AD-4C24-987C-D056E5350C46}"/>
              </a:ext>
            </a:extLst>
          </p:cNvPr>
          <p:cNvSpPr>
            <a:spLocks noGrp="1"/>
          </p:cNvSpPr>
          <p:nvPr>
            <p:ph type="ftr" sz="quarter" idx="3"/>
          </p:nvPr>
        </p:nvSpPr>
        <p:spPr>
          <a:xfrm>
            <a:off x="1189037" y="762793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PNNL-SA-167563</a:t>
            </a:r>
            <a:endParaRPr lang="en-US" dirty="0"/>
          </a:p>
        </p:txBody>
      </p:sp>
    </p:spTree>
    <p:extLst>
      <p:ext uri="{BB962C8B-B14F-4D97-AF65-F5344CB8AC3E}">
        <p14:creationId xmlns:p14="http://schemas.microsoft.com/office/powerpoint/2010/main" val="64710702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4" r:id="rId10"/>
    <p:sldLayoutId id="2147483735" r:id="rId11"/>
    <p:sldLayoutId id="2147483736" r:id="rId12"/>
    <p:sldLayoutId id="2147483738" r:id="rId13"/>
    <p:sldLayoutId id="2147483752" r:id="rId14"/>
    <p:sldLayoutId id="2147483753"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29221F-20F2-144C-A638-0A6C756C26C9}"/>
              </a:ext>
            </a:extLst>
          </p:cNvPr>
          <p:cNvSpPr/>
          <p:nvPr userDrawn="1"/>
        </p:nvSpPr>
        <p:spPr>
          <a:xfrm>
            <a:off x="914400" y="0"/>
            <a:ext cx="54864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7588D28A-E737-5049-8A98-3AC3A6EA2CDB}"/>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371600" y="237744"/>
            <a:ext cx="1280160" cy="1249224"/>
          </a:xfrm>
          <a:prstGeom prst="rect">
            <a:avLst/>
          </a:prstGeom>
        </p:spPr>
      </p:pic>
      <p:sp>
        <p:nvSpPr>
          <p:cNvPr id="3" name="Footer Placeholder 2">
            <a:extLst>
              <a:ext uri="{FF2B5EF4-FFF2-40B4-BE49-F238E27FC236}">
                <a16:creationId xmlns:a16="http://schemas.microsoft.com/office/drawing/2014/main" id="{5EEAA279-64AD-4C24-987C-D056E5350C46}"/>
              </a:ext>
            </a:extLst>
          </p:cNvPr>
          <p:cNvSpPr>
            <a:spLocks noGrp="1"/>
          </p:cNvSpPr>
          <p:nvPr>
            <p:ph type="ftr" sz="quarter" idx="3"/>
          </p:nvPr>
        </p:nvSpPr>
        <p:spPr>
          <a:xfrm>
            <a:off x="1189037" y="762793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PNNL-SA-167563</a:t>
            </a:r>
            <a:endParaRPr lang="en-US" dirty="0"/>
          </a:p>
        </p:txBody>
      </p:sp>
    </p:spTree>
    <p:extLst>
      <p:ext uri="{BB962C8B-B14F-4D97-AF65-F5344CB8AC3E}">
        <p14:creationId xmlns:p14="http://schemas.microsoft.com/office/powerpoint/2010/main" val="2860683128"/>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8.jpe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FD0D9-1CAC-4FBD-8120-CBD5A07EB995}"/>
              </a:ext>
            </a:extLst>
          </p:cNvPr>
          <p:cNvSpPr>
            <a:spLocks noGrp="1"/>
          </p:cNvSpPr>
          <p:nvPr>
            <p:ph type="ctrTitle"/>
          </p:nvPr>
        </p:nvSpPr>
        <p:spPr/>
        <p:txBody>
          <a:bodyPr/>
          <a:lstStyle/>
          <a:p>
            <a:r>
              <a:rPr lang="en-US" dirty="0"/>
              <a:t>ESS Safety Codes and Explosion Prevention</a:t>
            </a:r>
          </a:p>
        </p:txBody>
      </p:sp>
      <p:sp>
        <p:nvSpPr>
          <p:cNvPr id="4" name="Text Placeholder 3">
            <a:extLst>
              <a:ext uri="{FF2B5EF4-FFF2-40B4-BE49-F238E27FC236}">
                <a16:creationId xmlns:a16="http://schemas.microsoft.com/office/drawing/2014/main" id="{3C886310-1A8B-41C6-8ABF-4E949224625A}"/>
              </a:ext>
            </a:extLst>
          </p:cNvPr>
          <p:cNvSpPr>
            <a:spLocks noGrp="1"/>
          </p:cNvSpPr>
          <p:nvPr>
            <p:ph type="body" sz="quarter" idx="10"/>
          </p:nvPr>
        </p:nvSpPr>
        <p:spPr/>
        <p:txBody>
          <a:bodyPr/>
          <a:lstStyle/>
          <a:p>
            <a:pPr marL="0" indent="0" algn="l" defTabSz="1097280" rtl="0" eaLnBrk="1" latinLnBrk="0" hangingPunct="1">
              <a:lnSpc>
                <a:spcPct val="90000"/>
              </a:lnSpc>
              <a:spcBef>
                <a:spcPts val="1200"/>
              </a:spcBef>
              <a:buFont typeface="Arial" panose="020B0604020202020204" pitchFamily="34" charset="0"/>
              <a:buNone/>
            </a:pPr>
            <a:r>
              <a:rPr lang="en-US" dirty="0"/>
              <a:t>Matthew Paiss</a:t>
            </a:r>
          </a:p>
        </p:txBody>
      </p:sp>
      <p:sp>
        <p:nvSpPr>
          <p:cNvPr id="5" name="Text Placeholder 4">
            <a:extLst>
              <a:ext uri="{FF2B5EF4-FFF2-40B4-BE49-F238E27FC236}">
                <a16:creationId xmlns:a16="http://schemas.microsoft.com/office/drawing/2014/main" id="{2599C3C0-764A-4145-9480-D79B28BB6551}"/>
              </a:ext>
            </a:extLst>
          </p:cNvPr>
          <p:cNvSpPr>
            <a:spLocks noGrp="1"/>
          </p:cNvSpPr>
          <p:nvPr>
            <p:ph type="body" sz="quarter" idx="11"/>
          </p:nvPr>
        </p:nvSpPr>
        <p:spPr/>
        <p:txBody>
          <a:bodyPr/>
          <a:lstStyle/>
          <a:p>
            <a:pPr marL="0" indent="0" algn="l" defTabSz="1097280" rtl="0" eaLnBrk="1" latinLnBrk="0" hangingPunct="1">
              <a:lnSpc>
                <a:spcPct val="90000"/>
              </a:lnSpc>
              <a:spcBef>
                <a:spcPts val="1200"/>
              </a:spcBef>
              <a:buFont typeface="Arial" panose="020B0604020202020204" pitchFamily="34" charset="0"/>
              <a:buNone/>
            </a:pPr>
            <a:r>
              <a:rPr lang="en-US" dirty="0"/>
              <a:t>Technical Advisor</a:t>
            </a:r>
          </a:p>
        </p:txBody>
      </p:sp>
      <p:sp>
        <p:nvSpPr>
          <p:cNvPr id="6" name="Date Placeholder 5">
            <a:extLst>
              <a:ext uri="{FF2B5EF4-FFF2-40B4-BE49-F238E27FC236}">
                <a16:creationId xmlns:a16="http://schemas.microsoft.com/office/drawing/2014/main" id="{B8696A4F-5314-46CD-B205-CC2D44570D66}"/>
              </a:ext>
            </a:extLst>
          </p:cNvPr>
          <p:cNvSpPr>
            <a:spLocks noGrp="1"/>
          </p:cNvSpPr>
          <p:nvPr>
            <p:ph type="dt" sz="half" idx="2"/>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45F625B7-819B-BB41-B2A7-06797B555C97}" type="datetime4">
              <a:rPr kumimoji="0" lang="en-US" sz="1800" b="0" i="0" u="none" strike="noStrike" kern="1200" cap="none" spc="0" normalizeH="0" baseline="0" noProof="0" smtClean="0">
                <a:ln>
                  <a:noFill/>
                </a:ln>
                <a:solidFill>
                  <a:srgbClr val="616265">
                    <a:tint val="75000"/>
                  </a:srgbClr>
                </a:solidFill>
                <a:effectLst/>
                <a:uLnTx/>
                <a:uFillTx/>
                <a:latin typeface="Arial"/>
                <a:ea typeface="+mn-ea"/>
                <a:cs typeface="+mn-cs"/>
              </a:rPr>
              <a:t>October 15, 2021</a:t>
            </a:fld>
            <a:endParaRPr kumimoji="0" lang="en-US" sz="1800" b="0" i="0" u="none" strike="noStrike" kern="1200" cap="none" spc="0" normalizeH="0" baseline="0" noProof="0" dirty="0">
              <a:ln>
                <a:noFill/>
              </a:ln>
              <a:solidFill>
                <a:srgbClr val="616265">
                  <a:tint val="75000"/>
                </a:srgbClr>
              </a:solidFill>
              <a:effectLst/>
              <a:uLnTx/>
              <a:uFillTx/>
              <a:latin typeface="Arial"/>
              <a:ea typeface="+mn-ea"/>
              <a:cs typeface="+mn-cs"/>
            </a:endParaRPr>
          </a:p>
        </p:txBody>
      </p:sp>
      <p:sp>
        <p:nvSpPr>
          <p:cNvPr id="3" name="Footer Placeholder 2">
            <a:extLst>
              <a:ext uri="{FF2B5EF4-FFF2-40B4-BE49-F238E27FC236}">
                <a16:creationId xmlns:a16="http://schemas.microsoft.com/office/drawing/2014/main" id="{D997F6D5-EAA8-4345-8155-8AFF38F7F019}"/>
              </a:ext>
            </a:extLst>
          </p:cNvPr>
          <p:cNvSpPr>
            <a:spLocks noGrp="1"/>
          </p:cNvSpPr>
          <p:nvPr>
            <p:ph type="ftr" sz="quarter" idx="3"/>
          </p:nvPr>
        </p:nvSpPr>
        <p:spPr/>
        <p:txBody>
          <a:bodyPr/>
          <a:lstStyle/>
          <a:p>
            <a:r>
              <a:rPr lang="en-US"/>
              <a:t>PNNL-SA-167563</a:t>
            </a:r>
            <a:endParaRPr lang="en-US" dirty="0"/>
          </a:p>
        </p:txBody>
      </p:sp>
    </p:spTree>
    <p:extLst>
      <p:ext uri="{BB962C8B-B14F-4D97-AF65-F5344CB8AC3E}">
        <p14:creationId xmlns:p14="http://schemas.microsoft.com/office/powerpoint/2010/main" val="2502906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F8487AD-64E7-A446-A6DE-DA7F6CFCC955}"/>
              </a:ext>
            </a:extLst>
          </p:cNvPr>
          <p:cNvSpPr>
            <a:spLocks noGrp="1"/>
          </p:cNvSpPr>
          <p:nvPr>
            <p:ph type="title"/>
          </p:nvPr>
        </p:nvSpPr>
        <p:spPr>
          <a:xfrm>
            <a:off x="1385886" y="2000964"/>
            <a:ext cx="4572001" cy="1590675"/>
          </a:xfrm>
        </p:spPr>
        <p:txBody>
          <a:bodyPr/>
          <a:lstStyle/>
          <a:p>
            <a:r>
              <a:rPr lang="en-US" dirty="0"/>
              <a:t>Reducing Explosion Risks is Key Gap</a:t>
            </a:r>
          </a:p>
        </p:txBody>
      </p:sp>
      <p:pic>
        <p:nvPicPr>
          <p:cNvPr id="12" name="Content Placeholder 11" descr="A house on fire&#10;&#10;Description automatically generated with medium confidence">
            <a:extLst>
              <a:ext uri="{FF2B5EF4-FFF2-40B4-BE49-F238E27FC236}">
                <a16:creationId xmlns:a16="http://schemas.microsoft.com/office/drawing/2014/main" id="{1293BD87-A129-9141-A71B-C7EF81427F7F}"/>
              </a:ext>
            </a:extLst>
          </p:cNvPr>
          <p:cNvPicPr>
            <a:picLocks noGrp="1" noChangeAspect="1"/>
          </p:cNvPicPr>
          <p:nvPr>
            <p:ph sz="quarter" idx="21"/>
          </p:nvPr>
        </p:nvPicPr>
        <p:blipFill>
          <a:blip r:embed="rId2"/>
          <a:stretch>
            <a:fillRect/>
          </a:stretch>
        </p:blipFill>
        <p:spPr>
          <a:xfrm>
            <a:off x="6314592" y="261302"/>
            <a:ext cx="8132927" cy="4717098"/>
          </a:xfrm>
        </p:spPr>
      </p:pic>
      <p:sp>
        <p:nvSpPr>
          <p:cNvPr id="13" name="TextBox 12">
            <a:extLst>
              <a:ext uri="{FF2B5EF4-FFF2-40B4-BE49-F238E27FC236}">
                <a16:creationId xmlns:a16="http://schemas.microsoft.com/office/drawing/2014/main" id="{ACFE6547-45E1-3C44-9BC9-5E06077CF400}"/>
              </a:ext>
            </a:extLst>
          </p:cNvPr>
          <p:cNvSpPr txBox="1"/>
          <p:nvPr/>
        </p:nvSpPr>
        <p:spPr>
          <a:xfrm>
            <a:off x="12606951" y="5120640"/>
            <a:ext cx="1840568" cy="276999"/>
          </a:xfrm>
          <a:prstGeom prst="rect">
            <a:avLst/>
          </a:prstGeom>
          <a:noFill/>
        </p:spPr>
        <p:txBody>
          <a:bodyPr wrap="none" rtlCol="0">
            <a:spAutoFit/>
          </a:bodyPr>
          <a:lstStyle/>
          <a:p>
            <a:r>
              <a:rPr lang="en-US" sz="1200" dirty="0"/>
              <a:t>Credit: Business Korea. </a:t>
            </a:r>
          </a:p>
        </p:txBody>
      </p:sp>
      <p:sp>
        <p:nvSpPr>
          <p:cNvPr id="14" name="TextBox 13">
            <a:extLst>
              <a:ext uri="{FF2B5EF4-FFF2-40B4-BE49-F238E27FC236}">
                <a16:creationId xmlns:a16="http://schemas.microsoft.com/office/drawing/2014/main" id="{193908B6-F773-A045-BA01-DB7DBD4ACEFC}"/>
              </a:ext>
            </a:extLst>
          </p:cNvPr>
          <p:cNvSpPr txBox="1"/>
          <p:nvPr/>
        </p:nvSpPr>
        <p:spPr>
          <a:xfrm>
            <a:off x="3114038" y="5397639"/>
            <a:ext cx="9296401" cy="830997"/>
          </a:xfrm>
          <a:prstGeom prst="rect">
            <a:avLst/>
          </a:prstGeom>
          <a:noFill/>
        </p:spPr>
        <p:txBody>
          <a:bodyPr wrap="square" rtlCol="0">
            <a:spAutoFit/>
          </a:bodyPr>
          <a:lstStyle/>
          <a:p>
            <a:r>
              <a:rPr lang="en-US" sz="2400" dirty="0"/>
              <a:t>An energy storage system fire and explosion at a solar power facility in </a:t>
            </a:r>
            <a:r>
              <a:rPr lang="en-US" sz="2400" dirty="0" err="1"/>
              <a:t>Hongseong</a:t>
            </a:r>
            <a:r>
              <a:rPr lang="en-US" sz="2400" dirty="0"/>
              <a:t>, South Chungcheong Province, on April 6.</a:t>
            </a:r>
            <a:endParaRPr lang="en-US" dirty="0"/>
          </a:p>
        </p:txBody>
      </p:sp>
      <p:sp>
        <p:nvSpPr>
          <p:cNvPr id="2" name="Date Placeholder 1">
            <a:extLst>
              <a:ext uri="{FF2B5EF4-FFF2-40B4-BE49-F238E27FC236}">
                <a16:creationId xmlns:a16="http://schemas.microsoft.com/office/drawing/2014/main" id="{19B56590-E9CA-894B-BB2C-161279087169}"/>
              </a:ext>
            </a:extLst>
          </p:cNvPr>
          <p:cNvSpPr>
            <a:spLocks noGrp="1"/>
          </p:cNvSpPr>
          <p:nvPr>
            <p:ph type="dt" sz="half" idx="2"/>
          </p:nvPr>
        </p:nvSpPr>
        <p:spPr/>
        <p:txBody>
          <a:bodyPr/>
          <a:lstStyle/>
          <a:p>
            <a:fld id="{8F2D6757-36C8-DE4A-BD27-683387441620}" type="datetime4">
              <a:rPr lang="en-US" smtClean="0"/>
              <a:t>October 15, 2021</a:t>
            </a:fld>
            <a:endParaRPr lang="en-US" dirty="0"/>
          </a:p>
        </p:txBody>
      </p:sp>
      <p:sp>
        <p:nvSpPr>
          <p:cNvPr id="3" name="Footer Placeholder 2">
            <a:extLst>
              <a:ext uri="{FF2B5EF4-FFF2-40B4-BE49-F238E27FC236}">
                <a16:creationId xmlns:a16="http://schemas.microsoft.com/office/drawing/2014/main" id="{95B4B0E8-C496-F54C-AC28-40DF2C581B4B}"/>
              </a:ext>
            </a:extLst>
          </p:cNvPr>
          <p:cNvSpPr>
            <a:spLocks noGrp="1"/>
          </p:cNvSpPr>
          <p:nvPr>
            <p:ph type="ftr" sz="quarter" idx="3"/>
          </p:nvPr>
        </p:nvSpPr>
        <p:spPr/>
        <p:txBody>
          <a:bodyPr/>
          <a:lstStyle/>
          <a:p>
            <a:r>
              <a:rPr lang="en-US"/>
              <a:t>PNNL-SA-167563</a:t>
            </a:r>
            <a:endParaRPr lang="en-US" dirty="0"/>
          </a:p>
        </p:txBody>
      </p:sp>
    </p:spTree>
    <p:extLst>
      <p:ext uri="{BB962C8B-B14F-4D97-AF65-F5344CB8AC3E}">
        <p14:creationId xmlns:p14="http://schemas.microsoft.com/office/powerpoint/2010/main" val="2914508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FD0D9-1CAC-4FBD-8120-CBD5A07EB995}"/>
              </a:ext>
            </a:extLst>
          </p:cNvPr>
          <p:cNvSpPr>
            <a:spLocks noGrp="1"/>
          </p:cNvSpPr>
          <p:nvPr>
            <p:ph type="ctrTitle"/>
          </p:nvPr>
        </p:nvSpPr>
        <p:spPr/>
        <p:txBody>
          <a:bodyPr/>
          <a:lstStyle/>
          <a:p>
            <a:pPr algn="l"/>
            <a:r>
              <a:rPr lang="en-US"/>
              <a:t>IntelliVent: </a:t>
            </a:r>
            <a:br>
              <a:rPr lang="en-US"/>
            </a:br>
            <a:r>
              <a:rPr lang="en-US"/>
              <a:t>ESS Safety Venting System</a:t>
            </a:r>
          </a:p>
        </p:txBody>
      </p:sp>
      <p:sp>
        <p:nvSpPr>
          <p:cNvPr id="3" name="Date Placeholder 2">
            <a:extLst>
              <a:ext uri="{FF2B5EF4-FFF2-40B4-BE49-F238E27FC236}">
                <a16:creationId xmlns:a16="http://schemas.microsoft.com/office/drawing/2014/main" id="{2D8159B3-FB9C-7D45-9643-93A563B9CA01}"/>
              </a:ext>
            </a:extLst>
          </p:cNvPr>
          <p:cNvSpPr>
            <a:spLocks noGrp="1"/>
          </p:cNvSpPr>
          <p:nvPr>
            <p:ph type="dt" sz="half" idx="2"/>
          </p:nvPr>
        </p:nvSpPr>
        <p:spPr/>
        <p:txBody>
          <a:bodyPr/>
          <a:lstStyle/>
          <a:p>
            <a:fld id="{006C24BD-A80E-6D4C-AC50-D1C2E85CCE55}" type="datetime4">
              <a:rPr lang="en-US" smtClean="0"/>
              <a:t>October 15, 2021</a:t>
            </a:fld>
            <a:endParaRPr lang="en-US" dirty="0"/>
          </a:p>
        </p:txBody>
      </p:sp>
      <p:sp>
        <p:nvSpPr>
          <p:cNvPr id="4" name="Footer Placeholder 3">
            <a:extLst>
              <a:ext uri="{FF2B5EF4-FFF2-40B4-BE49-F238E27FC236}">
                <a16:creationId xmlns:a16="http://schemas.microsoft.com/office/drawing/2014/main" id="{212F65B3-E6BE-1848-A24D-C96C2A9091E4}"/>
              </a:ext>
            </a:extLst>
          </p:cNvPr>
          <p:cNvSpPr>
            <a:spLocks noGrp="1"/>
          </p:cNvSpPr>
          <p:nvPr>
            <p:ph type="ftr" sz="quarter" idx="3"/>
          </p:nvPr>
        </p:nvSpPr>
        <p:spPr/>
        <p:txBody>
          <a:bodyPr/>
          <a:lstStyle/>
          <a:p>
            <a:r>
              <a:rPr lang="en-US"/>
              <a:t>PNNL-SA-167563</a:t>
            </a:r>
            <a:endParaRPr lang="en-US" dirty="0"/>
          </a:p>
        </p:txBody>
      </p:sp>
    </p:spTree>
    <p:extLst>
      <p:ext uri="{BB962C8B-B14F-4D97-AF65-F5344CB8AC3E}">
        <p14:creationId xmlns:p14="http://schemas.microsoft.com/office/powerpoint/2010/main" val="1857072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50AF6E-CF6A-429E-A4B2-32D2D767B73B}"/>
              </a:ext>
            </a:extLst>
          </p:cNvPr>
          <p:cNvSpPr>
            <a:spLocks noGrp="1"/>
          </p:cNvSpPr>
          <p:nvPr>
            <p:ph type="title"/>
          </p:nvPr>
        </p:nvSpPr>
        <p:spPr>
          <a:xfrm>
            <a:off x="1343362" y="1153726"/>
            <a:ext cx="10972800" cy="1310980"/>
          </a:xfrm>
        </p:spPr>
        <p:txBody>
          <a:bodyPr/>
          <a:lstStyle/>
          <a:p>
            <a:r>
              <a:rPr lang="en-US"/>
              <a:t>Background</a:t>
            </a:r>
          </a:p>
        </p:txBody>
      </p:sp>
      <p:sp>
        <p:nvSpPr>
          <p:cNvPr id="7" name="Content Placeholder 3">
            <a:extLst>
              <a:ext uri="{FF2B5EF4-FFF2-40B4-BE49-F238E27FC236}">
                <a16:creationId xmlns:a16="http://schemas.microsoft.com/office/drawing/2014/main" id="{FFFAD2E7-70F9-A54F-A992-347E9C67E104}"/>
              </a:ext>
            </a:extLst>
          </p:cNvPr>
          <p:cNvSpPr txBox="1">
            <a:spLocks/>
          </p:cNvSpPr>
          <p:nvPr/>
        </p:nvSpPr>
        <p:spPr>
          <a:xfrm>
            <a:off x="1371599" y="2652823"/>
            <a:ext cx="5730950" cy="5600700"/>
          </a:xfrm>
          <a:prstGeom prst="rect">
            <a:avLst/>
          </a:prstGeom>
        </p:spPr>
        <p:txBody>
          <a:bodyPr/>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a:t>Lack of exhaust ventilation was identified as leading gap in APS incident.  Other explosions will occur in similarly designed systems.</a:t>
            </a:r>
          </a:p>
          <a:p>
            <a:r>
              <a:rPr lang="en-US"/>
              <a:t>Deflagration prevention lacking in most systems.</a:t>
            </a:r>
          </a:p>
          <a:p>
            <a:r>
              <a:rPr lang="en-US"/>
              <a:t>Listing to 9540 costly for large systems due to 9540a fire testing.</a:t>
            </a:r>
          </a:p>
          <a:p>
            <a:endParaRPr lang="en-US"/>
          </a:p>
          <a:p>
            <a:endParaRPr lang="en-US"/>
          </a:p>
        </p:txBody>
      </p:sp>
      <p:sp>
        <p:nvSpPr>
          <p:cNvPr id="8" name="Title 4">
            <a:extLst>
              <a:ext uri="{FF2B5EF4-FFF2-40B4-BE49-F238E27FC236}">
                <a16:creationId xmlns:a16="http://schemas.microsoft.com/office/drawing/2014/main" id="{F298F173-6EC6-D345-9184-4C7222F6D8B6}"/>
              </a:ext>
            </a:extLst>
          </p:cNvPr>
          <p:cNvSpPr txBox="1">
            <a:spLocks/>
          </p:cNvSpPr>
          <p:nvPr/>
        </p:nvSpPr>
        <p:spPr>
          <a:xfrm>
            <a:off x="1371601" y="2295526"/>
            <a:ext cx="4572001" cy="1590676"/>
          </a:xfrm>
          <a:prstGeom prst="rect">
            <a:avLst/>
          </a:prstGeom>
        </p:spPr>
        <p:txBody>
          <a:bodyPr lIns="0" anchor="b"/>
          <a:lstStyle>
            <a:lvl1pPr algn="l" defTabSz="1097280" rtl="0" eaLnBrk="1" latinLnBrk="0" hangingPunct="1">
              <a:lnSpc>
                <a:spcPct val="90000"/>
              </a:lnSpc>
              <a:spcBef>
                <a:spcPct val="0"/>
              </a:spcBef>
              <a:buNone/>
              <a:defRPr lang="en-US" sz="3600" b="1" kern="1200" dirty="0">
                <a:solidFill>
                  <a:schemeClr val="tx2"/>
                </a:solidFill>
                <a:latin typeface="Arial" panose="020B0604020202020204" pitchFamily="34" charset="0"/>
                <a:ea typeface="+mn-ea"/>
                <a:cs typeface="Arial" panose="020B0604020202020204" pitchFamily="34" charset="0"/>
              </a:defRPr>
            </a:lvl1pPr>
          </a:lstStyle>
          <a:p>
            <a:endParaRPr lang="en-US"/>
          </a:p>
        </p:txBody>
      </p:sp>
      <p:pic>
        <p:nvPicPr>
          <p:cNvPr id="20" name="Content Placeholder 19" descr="A metal fence&#10;&#10;Description automatically generated">
            <a:extLst>
              <a:ext uri="{FF2B5EF4-FFF2-40B4-BE49-F238E27FC236}">
                <a16:creationId xmlns:a16="http://schemas.microsoft.com/office/drawing/2014/main" id="{2E041121-A4F2-7849-B76B-4216377D61E8}"/>
              </a:ext>
            </a:extLst>
          </p:cNvPr>
          <p:cNvPicPr>
            <a:picLocks noGrp="1" noChangeAspect="1"/>
          </p:cNvPicPr>
          <p:nvPr>
            <p:ph sz="quarter" idx="20"/>
          </p:nvPr>
        </p:nvPicPr>
        <p:blipFill>
          <a:blip r:embed="rId2" cstate="screen">
            <a:extLst>
              <a:ext uri="{28A0092B-C50C-407E-A947-70E740481C1C}">
                <a14:useLocalDpi xmlns:a14="http://schemas.microsoft.com/office/drawing/2010/main"/>
              </a:ext>
            </a:extLst>
          </a:blip>
          <a:stretch>
            <a:fillRect/>
          </a:stretch>
        </p:blipFill>
        <p:spPr>
          <a:xfrm>
            <a:off x="7715923" y="2171700"/>
            <a:ext cx="6504985" cy="3913483"/>
          </a:xfrm>
          <a:prstGeom prst="rect">
            <a:avLst/>
          </a:prstGeom>
          <a:ln>
            <a:noFill/>
          </a:ln>
          <a:effectLst>
            <a:outerShdw blurRad="292100" dist="139700" dir="2700000" algn="tl" rotWithShape="0">
              <a:srgbClr val="333333">
                <a:alpha val="65000"/>
              </a:srgbClr>
            </a:outerShdw>
          </a:effectLst>
        </p:spPr>
      </p:pic>
      <p:sp>
        <p:nvSpPr>
          <p:cNvPr id="2" name="Date Placeholder 1">
            <a:extLst>
              <a:ext uri="{FF2B5EF4-FFF2-40B4-BE49-F238E27FC236}">
                <a16:creationId xmlns:a16="http://schemas.microsoft.com/office/drawing/2014/main" id="{0571D629-4F61-1E49-8EA5-88EC5F182763}"/>
              </a:ext>
            </a:extLst>
          </p:cNvPr>
          <p:cNvSpPr>
            <a:spLocks noGrp="1"/>
          </p:cNvSpPr>
          <p:nvPr>
            <p:ph type="dt" sz="half" idx="2"/>
          </p:nvPr>
        </p:nvSpPr>
        <p:spPr/>
        <p:txBody>
          <a:bodyPr/>
          <a:lstStyle/>
          <a:p>
            <a:fld id="{2CC9971D-486D-2C4F-A7C6-0D8A49E05D84}" type="datetime4">
              <a:rPr lang="en-US" smtClean="0"/>
              <a:t>October 15, 2021</a:t>
            </a:fld>
            <a:endParaRPr lang="en-US" dirty="0"/>
          </a:p>
        </p:txBody>
      </p:sp>
      <p:sp>
        <p:nvSpPr>
          <p:cNvPr id="4" name="Footer Placeholder 3">
            <a:extLst>
              <a:ext uri="{FF2B5EF4-FFF2-40B4-BE49-F238E27FC236}">
                <a16:creationId xmlns:a16="http://schemas.microsoft.com/office/drawing/2014/main" id="{B2369817-7534-EA46-AEBC-620C90E52C9E}"/>
              </a:ext>
            </a:extLst>
          </p:cNvPr>
          <p:cNvSpPr>
            <a:spLocks noGrp="1"/>
          </p:cNvSpPr>
          <p:nvPr>
            <p:ph type="ftr" sz="quarter" idx="3"/>
          </p:nvPr>
        </p:nvSpPr>
        <p:spPr/>
        <p:txBody>
          <a:bodyPr/>
          <a:lstStyle/>
          <a:p>
            <a:r>
              <a:rPr lang="en-US"/>
              <a:t>PNNL-SA-167563</a:t>
            </a:r>
            <a:endParaRPr lang="en-US" dirty="0"/>
          </a:p>
        </p:txBody>
      </p:sp>
    </p:spTree>
    <p:extLst>
      <p:ext uri="{BB962C8B-B14F-4D97-AF65-F5344CB8AC3E}">
        <p14:creationId xmlns:p14="http://schemas.microsoft.com/office/powerpoint/2010/main" val="141787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chair, table, sitting, filled&#10;&#10;Description automatically generated">
            <a:extLst>
              <a:ext uri="{FF2B5EF4-FFF2-40B4-BE49-F238E27FC236}">
                <a16:creationId xmlns:a16="http://schemas.microsoft.com/office/drawing/2014/main" id="{0EC3CC92-3DBC-474C-B848-79CEC13823F5}"/>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7905833" y="1517194"/>
            <a:ext cx="6315076" cy="5943600"/>
          </a:xfrm>
          <a:prstGeom prst="rect">
            <a:avLst/>
          </a:prstGeom>
          <a:ln>
            <a:noFill/>
          </a:ln>
          <a:effectLst>
            <a:outerShdw blurRad="292100" dist="139700" dir="2700000" algn="tl" rotWithShape="0">
              <a:srgbClr val="333333">
                <a:alpha val="65000"/>
              </a:srgbClr>
            </a:outerShdw>
          </a:effectLst>
        </p:spPr>
      </p:pic>
      <p:sp>
        <p:nvSpPr>
          <p:cNvPr id="5" name="Title 4">
            <a:extLst>
              <a:ext uri="{FF2B5EF4-FFF2-40B4-BE49-F238E27FC236}">
                <a16:creationId xmlns:a16="http://schemas.microsoft.com/office/drawing/2014/main" id="{125E1129-5FFA-4B82-BEB0-8A26ACAE653A}"/>
              </a:ext>
            </a:extLst>
          </p:cNvPr>
          <p:cNvSpPr>
            <a:spLocks noGrp="1"/>
          </p:cNvSpPr>
          <p:nvPr>
            <p:ph type="title"/>
          </p:nvPr>
        </p:nvSpPr>
        <p:spPr>
          <a:xfrm>
            <a:off x="1394460" y="1071623"/>
            <a:ext cx="4572001" cy="1590676"/>
          </a:xfrm>
        </p:spPr>
        <p:txBody>
          <a:bodyPr/>
          <a:lstStyle/>
          <a:p>
            <a:r>
              <a:rPr lang="en-US"/>
              <a:t>Explosion Control</a:t>
            </a:r>
          </a:p>
        </p:txBody>
      </p:sp>
      <p:sp>
        <p:nvSpPr>
          <p:cNvPr id="6" name="Content Placeholder 5">
            <a:extLst>
              <a:ext uri="{FF2B5EF4-FFF2-40B4-BE49-F238E27FC236}">
                <a16:creationId xmlns:a16="http://schemas.microsoft.com/office/drawing/2014/main" id="{776CC710-250E-4B7A-AC52-86F0566B64C1}"/>
              </a:ext>
            </a:extLst>
          </p:cNvPr>
          <p:cNvSpPr>
            <a:spLocks noGrp="1"/>
          </p:cNvSpPr>
          <p:nvPr>
            <p:ph sz="quarter" idx="21"/>
          </p:nvPr>
        </p:nvSpPr>
        <p:spPr>
          <a:xfrm>
            <a:off x="1394458" y="2917481"/>
            <a:ext cx="6112128" cy="4675276"/>
          </a:xfrm>
        </p:spPr>
        <p:txBody>
          <a:bodyPr/>
          <a:lstStyle/>
          <a:p>
            <a:r>
              <a:rPr lang="en-US"/>
              <a:t>Providing deflagration venting is a late-stage measure. Does not eliminate flammable gases prior to explosion</a:t>
            </a:r>
          </a:p>
          <a:p>
            <a:r>
              <a:rPr lang="en-US"/>
              <a:t>Deflagration prevention is the key!</a:t>
            </a:r>
          </a:p>
          <a:p>
            <a:r>
              <a:rPr lang="en-US"/>
              <a:t>But…smaller volume cabinets make exhaust ventilation even more challenging</a:t>
            </a:r>
          </a:p>
          <a:p>
            <a:r>
              <a:rPr lang="en-US"/>
              <a:t>Exhausting must occur rapidly</a:t>
            </a:r>
          </a:p>
        </p:txBody>
      </p:sp>
      <p:sp>
        <p:nvSpPr>
          <p:cNvPr id="2" name="Date Placeholder 1">
            <a:extLst>
              <a:ext uri="{FF2B5EF4-FFF2-40B4-BE49-F238E27FC236}">
                <a16:creationId xmlns:a16="http://schemas.microsoft.com/office/drawing/2014/main" id="{A5ADEE54-FB35-6041-9AA3-C98809E6F488}"/>
              </a:ext>
            </a:extLst>
          </p:cNvPr>
          <p:cNvSpPr>
            <a:spLocks noGrp="1"/>
          </p:cNvSpPr>
          <p:nvPr>
            <p:ph type="dt" sz="half" idx="2"/>
          </p:nvPr>
        </p:nvSpPr>
        <p:spPr/>
        <p:txBody>
          <a:bodyPr/>
          <a:lstStyle/>
          <a:p>
            <a:fld id="{2F28A43E-90F5-5841-8DB1-CCB3075566DD}" type="datetime4">
              <a:rPr lang="en-US" smtClean="0"/>
              <a:t>October 15, 2021</a:t>
            </a:fld>
            <a:endParaRPr lang="en-US" dirty="0"/>
          </a:p>
        </p:txBody>
      </p:sp>
      <p:sp>
        <p:nvSpPr>
          <p:cNvPr id="3" name="Footer Placeholder 2">
            <a:extLst>
              <a:ext uri="{FF2B5EF4-FFF2-40B4-BE49-F238E27FC236}">
                <a16:creationId xmlns:a16="http://schemas.microsoft.com/office/drawing/2014/main" id="{3572FA78-1AB3-3F4F-94B6-AC4D2A0D5A99}"/>
              </a:ext>
            </a:extLst>
          </p:cNvPr>
          <p:cNvSpPr>
            <a:spLocks noGrp="1"/>
          </p:cNvSpPr>
          <p:nvPr>
            <p:ph type="ftr" sz="quarter" idx="3"/>
          </p:nvPr>
        </p:nvSpPr>
        <p:spPr/>
        <p:txBody>
          <a:bodyPr/>
          <a:lstStyle/>
          <a:p>
            <a:r>
              <a:rPr lang="en-US"/>
              <a:t>PNNL-SA-167563</a:t>
            </a:r>
            <a:endParaRPr lang="en-US" dirty="0"/>
          </a:p>
        </p:txBody>
      </p:sp>
    </p:spTree>
    <p:extLst>
      <p:ext uri="{BB962C8B-B14F-4D97-AF65-F5344CB8AC3E}">
        <p14:creationId xmlns:p14="http://schemas.microsoft.com/office/powerpoint/2010/main" val="2587401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075FE-A96C-C84D-B9AA-CA562AD24C8E}"/>
              </a:ext>
            </a:extLst>
          </p:cNvPr>
          <p:cNvSpPr>
            <a:spLocks noGrp="1"/>
          </p:cNvSpPr>
          <p:nvPr>
            <p:ph type="title"/>
          </p:nvPr>
        </p:nvSpPr>
        <p:spPr>
          <a:xfrm>
            <a:off x="3200400" y="105677"/>
            <a:ext cx="10972800" cy="1310979"/>
          </a:xfrm>
        </p:spPr>
        <p:txBody>
          <a:bodyPr/>
          <a:lstStyle/>
          <a:p>
            <a:r>
              <a:rPr lang="en-US" dirty="0"/>
              <a:t>UL Demonstration Summary</a:t>
            </a:r>
          </a:p>
        </p:txBody>
      </p:sp>
      <p:pic>
        <p:nvPicPr>
          <p:cNvPr id="6" name="Content Placeholder 5">
            <a:extLst>
              <a:ext uri="{FF2B5EF4-FFF2-40B4-BE49-F238E27FC236}">
                <a16:creationId xmlns:a16="http://schemas.microsoft.com/office/drawing/2014/main" id="{46FD9C2E-01DB-6240-90C9-834EC69593C3}"/>
              </a:ext>
            </a:extLst>
          </p:cNvPr>
          <p:cNvPicPr>
            <a:picLocks noGrp="1" noChangeAspect="1"/>
          </p:cNvPicPr>
          <p:nvPr>
            <p:ph sz="quarter" idx="20"/>
          </p:nvPr>
        </p:nvPicPr>
        <p:blipFill>
          <a:blip r:embed="rId2"/>
          <a:stretch>
            <a:fillRect/>
          </a:stretch>
        </p:blipFill>
        <p:spPr>
          <a:xfrm>
            <a:off x="2318657" y="1416656"/>
            <a:ext cx="9993086" cy="5621111"/>
          </a:xfrm>
        </p:spPr>
      </p:pic>
      <p:sp>
        <p:nvSpPr>
          <p:cNvPr id="7" name="Down Arrow 6">
            <a:extLst>
              <a:ext uri="{FF2B5EF4-FFF2-40B4-BE49-F238E27FC236}">
                <a16:creationId xmlns:a16="http://schemas.microsoft.com/office/drawing/2014/main" id="{68B4FE1A-7735-9C4C-80C7-094BA9C200F8}"/>
              </a:ext>
            </a:extLst>
          </p:cNvPr>
          <p:cNvSpPr/>
          <p:nvPr/>
        </p:nvSpPr>
        <p:spPr>
          <a:xfrm rot="16200000">
            <a:off x="1778376" y="5668505"/>
            <a:ext cx="449944" cy="75308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2337B18-5D3D-584A-8636-92D3629A3A97}"/>
              </a:ext>
            </a:extLst>
          </p:cNvPr>
          <p:cNvSpPr txBox="1"/>
          <p:nvPr/>
        </p:nvSpPr>
        <p:spPr>
          <a:xfrm>
            <a:off x="2732067" y="7269473"/>
            <a:ext cx="8668512" cy="646331"/>
          </a:xfrm>
          <a:prstGeom prst="rect">
            <a:avLst/>
          </a:prstGeom>
          <a:noFill/>
        </p:spPr>
        <p:txBody>
          <a:bodyPr wrap="square" rtlCol="0">
            <a:spAutoFit/>
          </a:bodyPr>
          <a:lstStyle/>
          <a:p>
            <a:r>
              <a:rPr lang="en-US" sz="900" dirty="0"/>
              <a:t>UL AND THE UL LOGO ARE TRADEMARKS OF UL LLC © [YEAR OF PUBLICATION].  ALL RIGHTS RESERVED.  THIS DOCUMENT MAY NOT BE COPIED WITHOUT WRITTEN PERMISSION FROM UL AND ONLY IN ITS ENTIRETY.  THE DOCUMENT IS FOR GENERAL INFORMATION PURPOSES ONLY AND IS NOT INTENDED TO CONVEY LEGAL OR OTHER PROFESSIONAL ADVICE.  THE INFORMATION PROVIDED IN THIS DOCUMENT IS CORRECT TO THE BEST OF OUR KNOWLEDGE, INFORMATION AND BELIEF AT THE DATE OF ITS PUBLICATION</a:t>
            </a:r>
          </a:p>
        </p:txBody>
      </p:sp>
      <p:sp>
        <p:nvSpPr>
          <p:cNvPr id="9" name="TextBox 8">
            <a:extLst>
              <a:ext uri="{FF2B5EF4-FFF2-40B4-BE49-F238E27FC236}">
                <a16:creationId xmlns:a16="http://schemas.microsoft.com/office/drawing/2014/main" id="{B4633456-F464-1042-9C63-D5627D90226E}"/>
              </a:ext>
            </a:extLst>
          </p:cNvPr>
          <p:cNvSpPr txBox="1"/>
          <p:nvPr/>
        </p:nvSpPr>
        <p:spPr>
          <a:xfrm>
            <a:off x="3529393" y="6901107"/>
            <a:ext cx="7073860" cy="307777"/>
          </a:xfrm>
          <a:prstGeom prst="rect">
            <a:avLst/>
          </a:prstGeom>
          <a:noFill/>
        </p:spPr>
        <p:txBody>
          <a:bodyPr wrap="none" rtlCol="0">
            <a:spAutoFit/>
          </a:bodyPr>
          <a:lstStyle/>
          <a:p>
            <a:r>
              <a:rPr lang="en-US" sz="1400" dirty="0">
                <a:solidFill>
                  <a:srgbClr val="FF0000"/>
                </a:solidFill>
              </a:rPr>
              <a:t>https://</a:t>
            </a:r>
            <a:r>
              <a:rPr lang="en-US" sz="1400" dirty="0" err="1">
                <a:solidFill>
                  <a:srgbClr val="FF0000"/>
                </a:solidFill>
              </a:rPr>
              <a:t>ulfirefightersafety.org</a:t>
            </a:r>
            <a:r>
              <a:rPr lang="en-US" sz="1400" dirty="0">
                <a:solidFill>
                  <a:srgbClr val="FF0000"/>
                </a:solidFill>
              </a:rPr>
              <a:t>/docs/UL9540AInstallationDemo_Report_Final_4-12-21.pdf</a:t>
            </a:r>
          </a:p>
        </p:txBody>
      </p:sp>
      <p:sp>
        <p:nvSpPr>
          <p:cNvPr id="3" name="Date Placeholder 2">
            <a:extLst>
              <a:ext uri="{FF2B5EF4-FFF2-40B4-BE49-F238E27FC236}">
                <a16:creationId xmlns:a16="http://schemas.microsoft.com/office/drawing/2014/main" id="{2DF309D0-937E-2B48-BE64-591FB7CBB996}"/>
              </a:ext>
            </a:extLst>
          </p:cNvPr>
          <p:cNvSpPr>
            <a:spLocks noGrp="1"/>
          </p:cNvSpPr>
          <p:nvPr>
            <p:ph type="dt" sz="half" idx="2"/>
          </p:nvPr>
        </p:nvSpPr>
        <p:spPr/>
        <p:txBody>
          <a:bodyPr/>
          <a:lstStyle/>
          <a:p>
            <a:fld id="{C0915D54-A9CD-C643-8BF7-71003B5CCF85}" type="datetime4">
              <a:rPr lang="en-US" smtClean="0"/>
              <a:t>October 15, 2021</a:t>
            </a:fld>
            <a:endParaRPr lang="en-US" dirty="0"/>
          </a:p>
        </p:txBody>
      </p:sp>
      <p:sp>
        <p:nvSpPr>
          <p:cNvPr id="4" name="Footer Placeholder 3">
            <a:extLst>
              <a:ext uri="{FF2B5EF4-FFF2-40B4-BE49-F238E27FC236}">
                <a16:creationId xmlns:a16="http://schemas.microsoft.com/office/drawing/2014/main" id="{95D57F39-14FF-024D-9A24-B1E027248D62}"/>
              </a:ext>
            </a:extLst>
          </p:cNvPr>
          <p:cNvSpPr>
            <a:spLocks noGrp="1"/>
          </p:cNvSpPr>
          <p:nvPr>
            <p:ph type="ftr" sz="quarter" idx="3"/>
          </p:nvPr>
        </p:nvSpPr>
        <p:spPr/>
        <p:txBody>
          <a:bodyPr/>
          <a:lstStyle/>
          <a:p>
            <a:r>
              <a:rPr lang="en-US"/>
              <a:t>PNNL-SA-167563</a:t>
            </a:r>
            <a:endParaRPr lang="en-US" dirty="0"/>
          </a:p>
        </p:txBody>
      </p:sp>
    </p:spTree>
    <p:extLst>
      <p:ext uri="{BB962C8B-B14F-4D97-AF65-F5344CB8AC3E}">
        <p14:creationId xmlns:p14="http://schemas.microsoft.com/office/powerpoint/2010/main" val="751283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F94A9F6-22A5-46A3-A672-8568DC09FCCB}"/>
              </a:ext>
            </a:extLst>
          </p:cNvPr>
          <p:cNvSpPr>
            <a:spLocks noGrp="1"/>
          </p:cNvSpPr>
          <p:nvPr>
            <p:ph sz="quarter" idx="20"/>
          </p:nvPr>
        </p:nvSpPr>
        <p:spPr>
          <a:xfrm>
            <a:off x="1129554" y="3661726"/>
            <a:ext cx="4572000" cy="4018121"/>
          </a:xfrm>
        </p:spPr>
        <p:txBody>
          <a:bodyPr/>
          <a:lstStyle/>
          <a:p>
            <a:pPr marL="0" indent="0">
              <a:buNone/>
            </a:pPr>
            <a:r>
              <a:rPr lang="en-US" dirty="0"/>
              <a:t>Advantage:</a:t>
            </a:r>
          </a:p>
          <a:p>
            <a:r>
              <a:rPr lang="en-US" dirty="0"/>
              <a:t>Trending due to modular design flexibility for smaller projects</a:t>
            </a:r>
          </a:p>
          <a:p>
            <a:r>
              <a:rPr lang="en-US" dirty="0"/>
              <a:t>Safer installation due to less on-site connections</a:t>
            </a:r>
          </a:p>
          <a:p>
            <a:r>
              <a:rPr lang="en-US" dirty="0"/>
              <a:t>Listing Requirements</a:t>
            </a:r>
          </a:p>
          <a:p>
            <a:endParaRPr lang="en-US" dirty="0"/>
          </a:p>
          <a:p>
            <a:endParaRPr lang="en-US" dirty="0"/>
          </a:p>
        </p:txBody>
      </p:sp>
      <p:sp>
        <p:nvSpPr>
          <p:cNvPr id="5" name="Title 4">
            <a:extLst>
              <a:ext uri="{FF2B5EF4-FFF2-40B4-BE49-F238E27FC236}">
                <a16:creationId xmlns:a16="http://schemas.microsoft.com/office/drawing/2014/main" id="{3D76ADE9-B85B-471B-9A97-17044AC9D778}"/>
              </a:ext>
            </a:extLst>
          </p:cNvPr>
          <p:cNvSpPr>
            <a:spLocks noGrp="1"/>
          </p:cNvSpPr>
          <p:nvPr>
            <p:ph type="title"/>
          </p:nvPr>
        </p:nvSpPr>
        <p:spPr>
          <a:xfrm>
            <a:off x="1250947" y="1270078"/>
            <a:ext cx="4572001" cy="1590675"/>
          </a:xfrm>
        </p:spPr>
        <p:txBody>
          <a:bodyPr/>
          <a:lstStyle/>
          <a:p>
            <a:r>
              <a:rPr lang="en-US" dirty="0"/>
              <a:t>ESS Cabinets Becoming Common</a:t>
            </a:r>
          </a:p>
        </p:txBody>
      </p:sp>
      <p:sp>
        <p:nvSpPr>
          <p:cNvPr id="8" name="Content Placeholder 3">
            <a:extLst>
              <a:ext uri="{FF2B5EF4-FFF2-40B4-BE49-F238E27FC236}">
                <a16:creationId xmlns:a16="http://schemas.microsoft.com/office/drawing/2014/main" id="{5F1978BA-D1C9-4C44-A317-0B10AA74B8CF}"/>
              </a:ext>
            </a:extLst>
          </p:cNvPr>
          <p:cNvSpPr txBox="1">
            <a:spLocks/>
          </p:cNvSpPr>
          <p:nvPr/>
        </p:nvSpPr>
        <p:spPr>
          <a:xfrm>
            <a:off x="6307709" y="3661727"/>
            <a:ext cx="4572000" cy="3429000"/>
          </a:xfrm>
          <a:prstGeom prst="rect">
            <a:avLst/>
          </a:prstGeom>
        </p:spPr>
        <p:txBody>
          <a:bodyPr/>
          <a:lstStyle>
            <a:lvl1pPr marL="274320" indent="-274320" algn="l" defTabSz="1097280" rtl="0" eaLnBrk="1" latinLnBrk="0" hangingPunct="1">
              <a:lnSpc>
                <a:spcPct val="90000"/>
              </a:lnSpc>
              <a:spcBef>
                <a:spcPts val="1200"/>
              </a:spcBef>
              <a:buFont typeface="Arial" panose="020B0604020202020204" pitchFamily="34" charset="0"/>
              <a:buChar char="•"/>
              <a:defRPr sz="280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Wingdings" panose="05000000000000000000" pitchFamily="2" charset="2"/>
              <a:buChar char="§"/>
              <a:defRPr sz="240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Wingdings" panose="05000000000000000000" pitchFamily="2" charset="2"/>
              <a:buChar char="ü"/>
              <a:defRPr sz="20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180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Wingdings" panose="05000000000000000000" pitchFamily="2" charset="2"/>
              <a:buChar char="§"/>
              <a:defRPr sz="160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buNone/>
            </a:pPr>
            <a:r>
              <a:rPr lang="en-US" dirty="0"/>
              <a:t>Challenges:</a:t>
            </a:r>
          </a:p>
          <a:p>
            <a:r>
              <a:rPr lang="en-US" dirty="0"/>
              <a:t>Difficult to provide deflagration prevention due to small air volume</a:t>
            </a:r>
          </a:p>
          <a:p>
            <a:r>
              <a:rPr lang="en-US" dirty="0"/>
              <a:t>Lower energy density for larger projects</a:t>
            </a:r>
          </a:p>
          <a:p>
            <a:endParaRPr lang="en-US" dirty="0"/>
          </a:p>
          <a:p>
            <a:endParaRPr lang="en-US" dirty="0"/>
          </a:p>
          <a:p>
            <a:endParaRPr lang="en-US" dirty="0"/>
          </a:p>
        </p:txBody>
      </p:sp>
      <p:pic>
        <p:nvPicPr>
          <p:cNvPr id="1026" name="Picture 2" descr="Driving the Next Phase of Energy Storage">
            <a:extLst>
              <a:ext uri="{FF2B5EF4-FFF2-40B4-BE49-F238E27FC236}">
                <a16:creationId xmlns:a16="http://schemas.microsoft.com/office/drawing/2014/main" id="{E650543A-6D68-374C-9A33-5CA26426345F}"/>
              </a:ext>
            </a:extLst>
          </p:cNvPr>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a:ext>
            </a:extLst>
          </a:blip>
          <a:srcRect l="29801" t="10445" r="30526" b="6287"/>
          <a:stretch/>
        </p:blipFill>
        <p:spPr bwMode="auto">
          <a:xfrm>
            <a:off x="10687892" y="3661727"/>
            <a:ext cx="3594258" cy="37719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Watch Tesla Megapack 15 MWh battery system being deployed on impressive  timeline - Electrek">
            <a:extLst>
              <a:ext uri="{FF2B5EF4-FFF2-40B4-BE49-F238E27FC236}">
                <a16:creationId xmlns:a16="http://schemas.microsoft.com/office/drawing/2014/main" id="{AD3ACED9-483B-014F-91C0-947D5A4157D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15200" y="224080"/>
            <a:ext cx="6352159" cy="30947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6D86A98-8EC8-8B41-8E9F-F39AEB7B5512}"/>
              </a:ext>
            </a:extLst>
          </p:cNvPr>
          <p:cNvSpPr txBox="1"/>
          <p:nvPr/>
        </p:nvSpPr>
        <p:spPr>
          <a:xfrm>
            <a:off x="12411923" y="7433627"/>
            <a:ext cx="1050288" cy="246221"/>
          </a:xfrm>
          <a:prstGeom prst="rect">
            <a:avLst/>
          </a:prstGeom>
          <a:noFill/>
        </p:spPr>
        <p:txBody>
          <a:bodyPr wrap="none" rtlCol="0">
            <a:spAutoFit/>
          </a:bodyPr>
          <a:lstStyle/>
          <a:p>
            <a:r>
              <a:rPr lang="en-US" sz="1000" dirty="0"/>
              <a:t>Credit: Fluence</a:t>
            </a:r>
          </a:p>
        </p:txBody>
      </p:sp>
      <p:sp>
        <p:nvSpPr>
          <p:cNvPr id="9" name="TextBox 8">
            <a:extLst>
              <a:ext uri="{FF2B5EF4-FFF2-40B4-BE49-F238E27FC236}">
                <a16:creationId xmlns:a16="http://schemas.microsoft.com/office/drawing/2014/main" id="{0E65D75F-6036-5B46-BDEB-E07415883146}"/>
              </a:ext>
            </a:extLst>
          </p:cNvPr>
          <p:cNvSpPr txBox="1"/>
          <p:nvPr/>
        </p:nvSpPr>
        <p:spPr>
          <a:xfrm>
            <a:off x="12411923" y="3355623"/>
            <a:ext cx="1348446" cy="246221"/>
          </a:xfrm>
          <a:prstGeom prst="rect">
            <a:avLst/>
          </a:prstGeom>
          <a:noFill/>
        </p:spPr>
        <p:txBody>
          <a:bodyPr wrap="none" rtlCol="0">
            <a:spAutoFit/>
          </a:bodyPr>
          <a:lstStyle/>
          <a:p>
            <a:r>
              <a:rPr lang="en-US" sz="1000" dirty="0"/>
              <a:t>Credit: Tesla Energy</a:t>
            </a:r>
          </a:p>
        </p:txBody>
      </p:sp>
      <p:sp>
        <p:nvSpPr>
          <p:cNvPr id="3" name="Date Placeholder 2">
            <a:extLst>
              <a:ext uri="{FF2B5EF4-FFF2-40B4-BE49-F238E27FC236}">
                <a16:creationId xmlns:a16="http://schemas.microsoft.com/office/drawing/2014/main" id="{9D29AD27-C902-6F4B-9931-672570DCCE64}"/>
              </a:ext>
            </a:extLst>
          </p:cNvPr>
          <p:cNvSpPr>
            <a:spLocks noGrp="1"/>
          </p:cNvSpPr>
          <p:nvPr>
            <p:ph type="dt" sz="half" idx="2"/>
          </p:nvPr>
        </p:nvSpPr>
        <p:spPr/>
        <p:txBody>
          <a:bodyPr/>
          <a:lstStyle/>
          <a:p>
            <a:fld id="{F26FD5E3-06EF-9947-B97B-476F74BDBB79}" type="datetime4">
              <a:rPr lang="en-US" smtClean="0"/>
              <a:t>October 15, 2021</a:t>
            </a:fld>
            <a:endParaRPr lang="en-US" dirty="0"/>
          </a:p>
        </p:txBody>
      </p:sp>
      <p:sp>
        <p:nvSpPr>
          <p:cNvPr id="6" name="Footer Placeholder 5">
            <a:extLst>
              <a:ext uri="{FF2B5EF4-FFF2-40B4-BE49-F238E27FC236}">
                <a16:creationId xmlns:a16="http://schemas.microsoft.com/office/drawing/2014/main" id="{2232B1E5-88DD-9845-B454-DB16C4C56618}"/>
              </a:ext>
            </a:extLst>
          </p:cNvPr>
          <p:cNvSpPr>
            <a:spLocks noGrp="1"/>
          </p:cNvSpPr>
          <p:nvPr>
            <p:ph type="ftr" sz="quarter" idx="3"/>
          </p:nvPr>
        </p:nvSpPr>
        <p:spPr/>
        <p:txBody>
          <a:bodyPr/>
          <a:lstStyle/>
          <a:p>
            <a:r>
              <a:rPr lang="en-US"/>
              <a:t>PNNL-SA-167563</a:t>
            </a:r>
            <a:endParaRPr lang="en-US" dirty="0"/>
          </a:p>
        </p:txBody>
      </p:sp>
    </p:spTree>
    <p:extLst>
      <p:ext uri="{BB962C8B-B14F-4D97-AF65-F5344CB8AC3E}">
        <p14:creationId xmlns:p14="http://schemas.microsoft.com/office/powerpoint/2010/main" val="118940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telliVent_wSoundV2" descr="IntelliVent_wSoundV2">
            <a:hlinkClick r:id="" action="ppaction://media"/>
            <a:extLst>
              <a:ext uri="{FF2B5EF4-FFF2-40B4-BE49-F238E27FC236}">
                <a16:creationId xmlns:a16="http://schemas.microsoft.com/office/drawing/2014/main" id="{0B9626D7-B70B-E84C-B38B-8C49F9A02DD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84334" y="0"/>
            <a:ext cx="11746066" cy="6607162"/>
          </a:xfrm>
          <a:prstGeom prst="rect">
            <a:avLst/>
          </a:prstGeom>
        </p:spPr>
      </p:pic>
      <p:sp>
        <p:nvSpPr>
          <p:cNvPr id="8" name="Title 4">
            <a:extLst>
              <a:ext uri="{FF2B5EF4-FFF2-40B4-BE49-F238E27FC236}">
                <a16:creationId xmlns:a16="http://schemas.microsoft.com/office/drawing/2014/main" id="{F298F173-6EC6-D345-9184-4C7222F6D8B6}"/>
              </a:ext>
            </a:extLst>
          </p:cNvPr>
          <p:cNvSpPr txBox="1">
            <a:spLocks/>
          </p:cNvSpPr>
          <p:nvPr/>
        </p:nvSpPr>
        <p:spPr>
          <a:xfrm>
            <a:off x="1371601" y="2295526"/>
            <a:ext cx="4572001" cy="1590676"/>
          </a:xfrm>
          <a:prstGeom prst="rect">
            <a:avLst/>
          </a:prstGeom>
        </p:spPr>
        <p:txBody>
          <a:bodyPr lIns="0" anchor="b"/>
          <a:lstStyle>
            <a:lvl1pPr algn="l" defTabSz="1097280" rtl="0" eaLnBrk="1" latinLnBrk="0" hangingPunct="1">
              <a:lnSpc>
                <a:spcPct val="90000"/>
              </a:lnSpc>
              <a:spcBef>
                <a:spcPct val="0"/>
              </a:spcBef>
              <a:buNone/>
              <a:defRPr lang="en-US" sz="3600" b="1" kern="1200" dirty="0">
                <a:solidFill>
                  <a:schemeClr val="tx2"/>
                </a:solidFill>
                <a:latin typeface="Arial" panose="020B0604020202020204" pitchFamily="34" charset="0"/>
                <a:ea typeface="+mn-ea"/>
                <a:cs typeface="Arial" panose="020B0604020202020204" pitchFamily="34" charset="0"/>
              </a:defRPr>
            </a:lvl1pPr>
          </a:lstStyle>
          <a:p>
            <a:endParaRPr lang="en-US"/>
          </a:p>
        </p:txBody>
      </p:sp>
      <p:sp>
        <p:nvSpPr>
          <p:cNvPr id="6" name="TextBox 5">
            <a:extLst>
              <a:ext uri="{FF2B5EF4-FFF2-40B4-BE49-F238E27FC236}">
                <a16:creationId xmlns:a16="http://schemas.microsoft.com/office/drawing/2014/main" id="{59308C6A-33B7-594D-AB9F-D4F38159F2FD}"/>
              </a:ext>
            </a:extLst>
          </p:cNvPr>
          <p:cNvSpPr txBox="1"/>
          <p:nvPr/>
        </p:nvSpPr>
        <p:spPr>
          <a:xfrm>
            <a:off x="10045148" y="6911241"/>
            <a:ext cx="3773597" cy="830997"/>
          </a:xfrm>
          <a:prstGeom prst="rect">
            <a:avLst/>
          </a:prstGeom>
          <a:noFill/>
        </p:spPr>
        <p:txBody>
          <a:bodyPr wrap="none" rtlCol="0">
            <a:spAutoFit/>
          </a:bodyPr>
          <a:lstStyle/>
          <a:p>
            <a:r>
              <a:rPr lang="en-US" sz="4800" b="1" dirty="0">
                <a:solidFill>
                  <a:schemeClr val="tx2"/>
                </a:solidFill>
                <a:latin typeface="Avenir Black" panose="02000503020000020003" pitchFamily="2" charset="0"/>
              </a:rPr>
              <a:t>IntelliVent™</a:t>
            </a:r>
          </a:p>
        </p:txBody>
      </p:sp>
      <p:sp>
        <p:nvSpPr>
          <p:cNvPr id="10" name="Title 2">
            <a:extLst>
              <a:ext uri="{FF2B5EF4-FFF2-40B4-BE49-F238E27FC236}">
                <a16:creationId xmlns:a16="http://schemas.microsoft.com/office/drawing/2014/main" id="{DDA575AB-D78C-2E4D-A5DA-D6E1DA98B799}"/>
              </a:ext>
            </a:extLst>
          </p:cNvPr>
          <p:cNvSpPr>
            <a:spLocks noGrp="1"/>
          </p:cNvSpPr>
          <p:nvPr>
            <p:ph type="title"/>
          </p:nvPr>
        </p:nvSpPr>
        <p:spPr>
          <a:xfrm>
            <a:off x="1283111" y="6233793"/>
            <a:ext cx="6091084" cy="1310980"/>
          </a:xfrm>
        </p:spPr>
        <p:txBody>
          <a:bodyPr/>
          <a:lstStyle/>
          <a:p>
            <a:r>
              <a:rPr lang="en-US"/>
              <a:t>PNNL available technology</a:t>
            </a:r>
            <a:endParaRPr lang="en-US" sz="4400"/>
          </a:p>
        </p:txBody>
      </p:sp>
      <p:sp>
        <p:nvSpPr>
          <p:cNvPr id="2" name="Date Placeholder 1">
            <a:extLst>
              <a:ext uri="{FF2B5EF4-FFF2-40B4-BE49-F238E27FC236}">
                <a16:creationId xmlns:a16="http://schemas.microsoft.com/office/drawing/2014/main" id="{384F30B6-DB83-774F-9266-A0B9B621A250}"/>
              </a:ext>
            </a:extLst>
          </p:cNvPr>
          <p:cNvSpPr>
            <a:spLocks noGrp="1"/>
          </p:cNvSpPr>
          <p:nvPr>
            <p:ph type="dt" sz="half" idx="2"/>
          </p:nvPr>
        </p:nvSpPr>
        <p:spPr/>
        <p:txBody>
          <a:bodyPr/>
          <a:lstStyle/>
          <a:p>
            <a:fld id="{C38C7026-FBCF-1D42-875F-20D0C8AFF5F2}" type="datetime4">
              <a:rPr lang="en-US" smtClean="0"/>
              <a:t>October 15, 2021</a:t>
            </a:fld>
            <a:endParaRPr lang="en-US" dirty="0"/>
          </a:p>
        </p:txBody>
      </p:sp>
      <p:sp>
        <p:nvSpPr>
          <p:cNvPr id="3" name="Footer Placeholder 2">
            <a:extLst>
              <a:ext uri="{FF2B5EF4-FFF2-40B4-BE49-F238E27FC236}">
                <a16:creationId xmlns:a16="http://schemas.microsoft.com/office/drawing/2014/main" id="{E3D13AF3-DA40-3D47-80D4-38C6DD5E1D54}"/>
              </a:ext>
            </a:extLst>
          </p:cNvPr>
          <p:cNvSpPr>
            <a:spLocks noGrp="1"/>
          </p:cNvSpPr>
          <p:nvPr>
            <p:ph type="ftr" sz="quarter" idx="3"/>
          </p:nvPr>
        </p:nvSpPr>
        <p:spPr/>
        <p:txBody>
          <a:bodyPr/>
          <a:lstStyle/>
          <a:p>
            <a:r>
              <a:rPr lang="en-US"/>
              <a:t>PNNL-SA-167563</a:t>
            </a:r>
            <a:endParaRPr lang="en-US" dirty="0"/>
          </a:p>
        </p:txBody>
      </p:sp>
    </p:spTree>
    <p:extLst>
      <p:ext uri="{BB962C8B-B14F-4D97-AF65-F5344CB8AC3E}">
        <p14:creationId xmlns:p14="http://schemas.microsoft.com/office/powerpoint/2010/main" val="3157470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34367" fill="hold"/>
                                        <p:tgtEl>
                                          <p:spTgt spid="5"/>
                                        </p:tgtEl>
                                      </p:cBhvr>
                                    </p:cmd>
                                  </p:childTnLst>
                                </p:cTn>
                              </p:par>
                              <p:par>
                                <p:cTn id="7" presetID="9" presetClass="exit" presetSubtype="0" fill="hold" grpId="0" nodeType="withEffect">
                                  <p:stCondLst>
                                    <p:cond delay="2000"/>
                                  </p:stCondLst>
                                  <p:childTnLst>
                                    <p:animEffect transition="out" filter="dissolve">
                                      <p:cBhvr>
                                        <p:cTn id="8" dur="1000"/>
                                        <p:tgtEl>
                                          <p:spTgt spid="10"/>
                                        </p:tgtEl>
                                      </p:cBhvr>
                                    </p:animEffect>
                                    <p:set>
                                      <p:cBhvr>
                                        <p:cTn id="9" dur="1" fill="hold">
                                          <p:stCondLst>
                                            <p:cond delay="999"/>
                                          </p:stCondLst>
                                        </p:cTn>
                                        <p:tgtEl>
                                          <p:spTgt spid="10"/>
                                        </p:tgtEl>
                                        <p:attrNameLst>
                                          <p:attrName>style.visibility</p:attrName>
                                        </p:attrNameLst>
                                      </p:cBhvr>
                                      <p:to>
                                        <p:strVal val="hidden"/>
                                      </p:to>
                                    </p:set>
                                  </p:childTnLst>
                                </p:cTn>
                              </p:par>
                              <p:par>
                                <p:cTn id="10" presetID="9" presetClass="entr" presetSubtype="0" fill="hold" grpId="0" nodeType="withEffect">
                                  <p:stCondLst>
                                    <p:cond delay="3000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21212">
                <p:cTn id="13" fill="hold" display="0">
                  <p:stCondLst>
                    <p:cond delay="indefinite"/>
                  </p:stCondLst>
                </p:cTn>
                <p:tgtEl>
                  <p:spTgt spid="5"/>
                </p:tgtEl>
              </p:cMediaNode>
            </p:video>
          </p:childTnLst>
        </p:cTn>
      </p:par>
    </p:tnLst>
    <p:bldLst>
      <p:bldP spid="6"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0BECA4C8-0E98-6D4A-87B9-A26EC72520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71164" y="-19050"/>
            <a:ext cx="6359236" cy="8229600"/>
          </a:xfrm>
          <a:prstGeom prst="rect">
            <a:avLst/>
          </a:prstGeom>
        </p:spPr>
      </p:pic>
      <p:sp>
        <p:nvSpPr>
          <p:cNvPr id="9" name="Content Placeholder 3">
            <a:extLst>
              <a:ext uri="{FF2B5EF4-FFF2-40B4-BE49-F238E27FC236}">
                <a16:creationId xmlns:a16="http://schemas.microsoft.com/office/drawing/2014/main" id="{AD9BC9A5-8A9C-AE45-86B1-80CC9F1D9F55}"/>
              </a:ext>
            </a:extLst>
          </p:cNvPr>
          <p:cNvSpPr txBox="1">
            <a:spLocks/>
          </p:cNvSpPr>
          <p:nvPr/>
        </p:nvSpPr>
        <p:spPr>
          <a:xfrm>
            <a:off x="1437967" y="2047874"/>
            <a:ext cx="6833197" cy="5600700"/>
          </a:xfrm>
          <a:prstGeom prst="rect">
            <a:avLst/>
          </a:prstGeom>
        </p:spPr>
        <p:txBody>
          <a:bodyPr/>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2400" dirty="0"/>
              <a:t>https://</a:t>
            </a:r>
            <a:r>
              <a:rPr lang="en-US" sz="2400" dirty="0" err="1"/>
              <a:t>www.pnnl.gov</a:t>
            </a:r>
            <a:r>
              <a:rPr lang="en-US" sz="2400" dirty="0"/>
              <a:t>/news-media/</a:t>
            </a:r>
            <a:r>
              <a:rPr lang="en-US" sz="2400" dirty="0" err="1"/>
              <a:t>pnnl</a:t>
            </a:r>
            <a:r>
              <a:rPr lang="en-US" sz="2400" dirty="0"/>
              <a:t>-invention-reduces-risk-battery-explosions</a:t>
            </a:r>
          </a:p>
          <a:p>
            <a:endParaRPr lang="en-US" sz="2400" dirty="0"/>
          </a:p>
          <a:p>
            <a:endParaRPr lang="en-US" sz="2400" dirty="0"/>
          </a:p>
          <a:p>
            <a:endParaRPr lang="en-US" sz="2400" dirty="0"/>
          </a:p>
        </p:txBody>
      </p:sp>
      <p:sp>
        <p:nvSpPr>
          <p:cNvPr id="11" name="Title 2">
            <a:extLst>
              <a:ext uri="{FF2B5EF4-FFF2-40B4-BE49-F238E27FC236}">
                <a16:creationId xmlns:a16="http://schemas.microsoft.com/office/drawing/2014/main" id="{644CDD0B-25B6-4B47-9127-FFE46FC270BC}"/>
              </a:ext>
            </a:extLst>
          </p:cNvPr>
          <p:cNvSpPr txBox="1">
            <a:spLocks/>
          </p:cNvSpPr>
          <p:nvPr/>
        </p:nvSpPr>
        <p:spPr>
          <a:xfrm>
            <a:off x="3111468" y="407506"/>
            <a:ext cx="5452669" cy="1640368"/>
          </a:xfrm>
          <a:prstGeom prst="rect">
            <a:avLst/>
          </a:prstGeom>
        </p:spPr>
        <p:txBody>
          <a:bodyPr anchor="t"/>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r>
              <a:rPr lang="en-US" dirty="0">
                <a:solidFill>
                  <a:schemeClr val="tx2"/>
                </a:solidFill>
              </a:rPr>
              <a:t>IntelliVent™</a:t>
            </a:r>
          </a:p>
        </p:txBody>
      </p:sp>
      <p:pic>
        <p:nvPicPr>
          <p:cNvPr id="4" name="Picture 3" descr="Qr code&#10;&#10;Description automatically generated">
            <a:extLst>
              <a:ext uri="{FF2B5EF4-FFF2-40B4-BE49-F238E27FC236}">
                <a16:creationId xmlns:a16="http://schemas.microsoft.com/office/drawing/2014/main" id="{4ECE9A39-6DF9-E84A-B408-FB61FF5D185C}"/>
              </a:ext>
            </a:extLst>
          </p:cNvPr>
          <p:cNvPicPr>
            <a:picLocks noChangeAspect="1"/>
          </p:cNvPicPr>
          <p:nvPr/>
        </p:nvPicPr>
        <p:blipFill>
          <a:blip r:embed="rId3"/>
          <a:stretch>
            <a:fillRect/>
          </a:stretch>
        </p:blipFill>
        <p:spPr>
          <a:xfrm>
            <a:off x="3305960" y="3355108"/>
            <a:ext cx="2588491" cy="2588491"/>
          </a:xfrm>
          <a:prstGeom prst="rect">
            <a:avLst/>
          </a:prstGeom>
        </p:spPr>
      </p:pic>
      <p:sp>
        <p:nvSpPr>
          <p:cNvPr id="3" name="Date Placeholder 2">
            <a:extLst>
              <a:ext uri="{FF2B5EF4-FFF2-40B4-BE49-F238E27FC236}">
                <a16:creationId xmlns:a16="http://schemas.microsoft.com/office/drawing/2014/main" id="{5E01C7D9-B7FB-E24B-9E0C-E849DBF83556}"/>
              </a:ext>
            </a:extLst>
          </p:cNvPr>
          <p:cNvSpPr>
            <a:spLocks noGrp="1"/>
          </p:cNvSpPr>
          <p:nvPr>
            <p:ph type="dt" sz="half" idx="2"/>
          </p:nvPr>
        </p:nvSpPr>
        <p:spPr/>
        <p:txBody>
          <a:bodyPr/>
          <a:lstStyle/>
          <a:p>
            <a:fld id="{31AC07EF-2C2E-F146-A573-11727C5AB0F3}" type="datetime4">
              <a:rPr lang="en-US" smtClean="0"/>
              <a:t>October 15, 2021</a:t>
            </a:fld>
            <a:endParaRPr lang="en-US" dirty="0"/>
          </a:p>
        </p:txBody>
      </p:sp>
      <p:sp>
        <p:nvSpPr>
          <p:cNvPr id="2" name="Footer Placeholder 1">
            <a:extLst>
              <a:ext uri="{FF2B5EF4-FFF2-40B4-BE49-F238E27FC236}">
                <a16:creationId xmlns:a16="http://schemas.microsoft.com/office/drawing/2014/main" id="{AD3FE7EF-9E7C-1741-8D2E-244549044C19}"/>
              </a:ext>
            </a:extLst>
          </p:cNvPr>
          <p:cNvSpPr>
            <a:spLocks noGrp="1"/>
          </p:cNvSpPr>
          <p:nvPr>
            <p:ph type="ftr" sz="quarter" idx="3"/>
          </p:nvPr>
        </p:nvSpPr>
        <p:spPr/>
        <p:txBody>
          <a:bodyPr/>
          <a:lstStyle/>
          <a:p>
            <a:r>
              <a:rPr lang="en-US"/>
              <a:t>PNNL-SA-167563</a:t>
            </a:r>
            <a:endParaRPr lang="en-US" dirty="0"/>
          </a:p>
        </p:txBody>
      </p:sp>
    </p:spTree>
    <p:extLst>
      <p:ext uri="{BB962C8B-B14F-4D97-AF65-F5344CB8AC3E}">
        <p14:creationId xmlns:p14="http://schemas.microsoft.com/office/powerpoint/2010/main" val="1696493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D87B133-7C83-4ABF-9CC3-F2F22D809EDD}"/>
              </a:ext>
            </a:extLst>
          </p:cNvPr>
          <p:cNvSpPr txBox="1"/>
          <p:nvPr/>
        </p:nvSpPr>
        <p:spPr>
          <a:xfrm>
            <a:off x="1494846" y="2577141"/>
            <a:ext cx="4340355" cy="1508105"/>
          </a:xfrm>
          <a:prstGeom prst="rect">
            <a:avLst/>
          </a:prstGeom>
          <a:noFill/>
        </p:spPr>
        <p:txBody>
          <a:bodyPr wrap="non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616265"/>
                </a:solidFill>
                <a:effectLst/>
                <a:uLnTx/>
                <a:uFillTx/>
                <a:latin typeface="Arial"/>
                <a:ea typeface="+mn-ea"/>
                <a:cs typeface="+mn-cs"/>
              </a:rPr>
              <a:t>Matthew Paiss, </a:t>
            </a:r>
            <a:r>
              <a:rPr kumimoji="0" lang="en-US" sz="2000" b="0" i="0" u="none" strike="noStrike" kern="1200" cap="none" spc="0" normalizeH="0" baseline="0" noProof="0" dirty="0">
                <a:ln>
                  <a:noFill/>
                </a:ln>
                <a:solidFill>
                  <a:srgbClr val="616265"/>
                </a:solidFill>
                <a:effectLst/>
                <a:uLnTx/>
                <a:uFillTx/>
                <a:latin typeface="Arial"/>
                <a:ea typeface="+mn-ea"/>
                <a:cs typeface="+mn-cs"/>
              </a:rPr>
              <a:t>Technical Advisor</a:t>
            </a: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16265"/>
                </a:solidFill>
                <a:effectLst/>
                <a:uLnTx/>
                <a:uFillTx/>
                <a:latin typeface="Arial"/>
                <a:ea typeface="+mn-ea"/>
                <a:cs typeface="+mn-cs"/>
              </a:rPr>
              <a:t>Battery Materials &amp; Systems</a:t>
            </a:r>
          </a:p>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16265"/>
              </a:solidFill>
              <a:effectLst/>
              <a:uLnTx/>
              <a:uFillTx/>
              <a:latin typeface="Arial"/>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616265"/>
                </a:solidFill>
                <a:effectLst/>
                <a:uLnTx/>
                <a:uFillTx/>
                <a:latin typeface="Arial"/>
                <a:ea typeface="+mn-ea"/>
                <a:cs typeface="+mn-cs"/>
              </a:rPr>
              <a:t>Matthew.paiss@pnnl.gov</a:t>
            </a:r>
          </a:p>
        </p:txBody>
      </p:sp>
      <p:sp>
        <p:nvSpPr>
          <p:cNvPr id="5" name="Content Placeholder 7">
            <a:extLst>
              <a:ext uri="{FF2B5EF4-FFF2-40B4-BE49-F238E27FC236}">
                <a16:creationId xmlns:a16="http://schemas.microsoft.com/office/drawing/2014/main" id="{1099515C-9AA7-F246-895F-BC0E8BE2BCD4}"/>
              </a:ext>
            </a:extLst>
          </p:cNvPr>
          <p:cNvSpPr txBox="1">
            <a:spLocks/>
          </p:cNvSpPr>
          <p:nvPr/>
        </p:nvSpPr>
        <p:spPr>
          <a:xfrm>
            <a:off x="1185054" y="5752489"/>
            <a:ext cx="4340354" cy="1385048"/>
          </a:xfrm>
          <a:prstGeom prst="rect">
            <a:avLst/>
          </a:prstGeom>
        </p:spPr>
        <p:txBody>
          <a:bodyPr lIns="109728" tIns="54864" rIns="109728" bIns="54864" anchor="t"/>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ctr">
              <a:lnSpc>
                <a:spcPct val="100000"/>
              </a:lnSpc>
              <a:spcBef>
                <a:spcPts val="0"/>
              </a:spcBef>
              <a:buNone/>
              <a:defRPr/>
            </a:pPr>
            <a:r>
              <a:rPr lang="en-US" sz="2400" dirty="0">
                <a:ea typeface="MS PGothic" charset="0"/>
                <a:cs typeface="MS PGothic" charset="0"/>
              </a:rPr>
              <a:t>Dr. </a:t>
            </a:r>
            <a:r>
              <a:rPr lang="en-US" sz="2400" dirty="0" err="1">
                <a:ea typeface="MS PGothic" charset="0"/>
                <a:cs typeface="MS PGothic" charset="0"/>
              </a:rPr>
              <a:t>Imre</a:t>
            </a:r>
            <a:r>
              <a:rPr lang="en-US" sz="2400" dirty="0">
                <a:ea typeface="MS PGothic" charset="0"/>
                <a:cs typeface="MS PGothic" charset="0"/>
              </a:rPr>
              <a:t> </a:t>
            </a:r>
            <a:r>
              <a:rPr lang="en-US" sz="2400" dirty="0" err="1">
                <a:ea typeface="MS PGothic" charset="0"/>
                <a:cs typeface="MS PGothic" charset="0"/>
              </a:rPr>
              <a:t>Gyuk</a:t>
            </a:r>
            <a:r>
              <a:rPr lang="en-US" sz="2400" dirty="0">
                <a:ea typeface="MS PGothic" charset="0"/>
                <a:cs typeface="MS PGothic" charset="0"/>
              </a:rPr>
              <a:t>, DOE  </a:t>
            </a:r>
          </a:p>
          <a:p>
            <a:pPr marL="0" indent="0" algn="ctr">
              <a:lnSpc>
                <a:spcPct val="100000"/>
              </a:lnSpc>
              <a:spcBef>
                <a:spcPts val="0"/>
              </a:spcBef>
              <a:buNone/>
              <a:defRPr/>
            </a:pPr>
            <a:r>
              <a:rPr lang="en-US" sz="2400" dirty="0">
                <a:ea typeface="MS PGothic" charset="0"/>
                <a:cs typeface="MS PGothic" charset="0"/>
              </a:rPr>
              <a:t>Office of Electricity</a:t>
            </a:r>
          </a:p>
          <a:p>
            <a:pPr marL="0" indent="0" algn="ctr">
              <a:lnSpc>
                <a:spcPct val="100000"/>
              </a:lnSpc>
              <a:spcBef>
                <a:spcPts val="0"/>
              </a:spcBef>
              <a:buFont typeface="Arial" panose="020B0604020202020204" pitchFamily="34" charset="0"/>
              <a:buNone/>
              <a:defRPr/>
            </a:pPr>
            <a:endParaRPr lang="en-US" sz="4400" b="1" dirty="0">
              <a:ea typeface="MS PGothic" charset="0"/>
              <a:cs typeface="MS PGothic" charset="0"/>
            </a:endParaRPr>
          </a:p>
          <a:p>
            <a:pPr marL="960120" lvl="1" indent="-411480" algn="ctr">
              <a:lnSpc>
                <a:spcPct val="100000"/>
              </a:lnSpc>
              <a:spcBef>
                <a:spcPts val="0"/>
              </a:spcBef>
              <a:defRPr/>
            </a:pPr>
            <a:endParaRPr lang="en-US" sz="4400" b="1" dirty="0">
              <a:ea typeface="MS PGothic" charset="0"/>
              <a:cs typeface="MS PGothic" charset="0"/>
            </a:endParaRPr>
          </a:p>
          <a:p>
            <a:pPr algn="ctr">
              <a:defRPr/>
            </a:pPr>
            <a:endParaRPr lang="en-US" sz="4400" b="1" dirty="0">
              <a:ea typeface="MS PGothic" charset="0"/>
              <a:cs typeface="MS PGothic" charset="0"/>
            </a:endParaRPr>
          </a:p>
          <a:p>
            <a:pPr algn="ctr">
              <a:defRPr/>
            </a:pPr>
            <a:endParaRPr lang="en-US" sz="4400" i="1" dirty="0">
              <a:ea typeface="MS PGothic" charset="0"/>
              <a:cs typeface="MS PGothic" charset="0"/>
            </a:endParaRPr>
          </a:p>
        </p:txBody>
      </p:sp>
      <p:pic>
        <p:nvPicPr>
          <p:cNvPr id="6" name="Picture 2" descr="DOE_Logo-new.jpg">
            <a:extLst>
              <a:ext uri="{FF2B5EF4-FFF2-40B4-BE49-F238E27FC236}">
                <a16:creationId xmlns:a16="http://schemas.microsoft.com/office/drawing/2014/main" id="{82A780C4-07CC-D043-80E6-F081A2BF72B4}"/>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90614" y="6852908"/>
            <a:ext cx="2329235" cy="569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D4C8B5E1-DBD9-1347-9A49-F2D5B24BF32C}"/>
              </a:ext>
            </a:extLst>
          </p:cNvPr>
          <p:cNvSpPr txBox="1"/>
          <p:nvPr/>
        </p:nvSpPr>
        <p:spPr>
          <a:xfrm>
            <a:off x="1069232" y="1378318"/>
            <a:ext cx="4572000" cy="1508105"/>
          </a:xfrm>
          <a:prstGeom prst="rect">
            <a:avLst/>
          </a:prstGeom>
          <a:noFill/>
        </p:spPr>
        <p:txBody>
          <a:bodyPr wrap="square" lIns="0" tIns="0" rIns="0" bIns="0" rtlCol="0" anchor="ctr" anchorCtr="0">
            <a:noAutofit/>
          </a:bodyPr>
          <a:lstStyle/>
          <a:p>
            <a:pPr>
              <a:lnSpc>
                <a:spcPct val="90000"/>
              </a:lnSpc>
            </a:pPr>
            <a:r>
              <a:rPr lang="en-US" sz="4800" b="1" dirty="0">
                <a:solidFill>
                  <a:srgbClr val="C8722E"/>
                </a:solidFill>
                <a:latin typeface="Arial" panose="020B0604020202020204" pitchFamily="34" charset="0"/>
                <a:cs typeface="Arial" panose="020B0604020202020204" pitchFamily="34" charset="0"/>
              </a:rPr>
              <a:t>Thank you</a:t>
            </a:r>
          </a:p>
        </p:txBody>
      </p:sp>
      <p:sp>
        <p:nvSpPr>
          <p:cNvPr id="8" name="TextBox 7">
            <a:extLst>
              <a:ext uri="{FF2B5EF4-FFF2-40B4-BE49-F238E27FC236}">
                <a16:creationId xmlns:a16="http://schemas.microsoft.com/office/drawing/2014/main" id="{A0DF2154-1B3F-7C41-BD34-89CE51DB2305}"/>
              </a:ext>
            </a:extLst>
          </p:cNvPr>
          <p:cNvSpPr txBox="1"/>
          <p:nvPr/>
        </p:nvSpPr>
        <p:spPr>
          <a:xfrm>
            <a:off x="1069231" y="4584634"/>
            <a:ext cx="5021778" cy="1508105"/>
          </a:xfrm>
          <a:prstGeom prst="rect">
            <a:avLst/>
          </a:prstGeom>
          <a:noFill/>
        </p:spPr>
        <p:txBody>
          <a:bodyPr wrap="square" lIns="0" tIns="0" rIns="0" bIns="0" rtlCol="0" anchor="ctr" anchorCtr="0">
            <a:noAutofit/>
          </a:bodyPr>
          <a:lstStyle/>
          <a:p>
            <a:pPr>
              <a:lnSpc>
                <a:spcPct val="90000"/>
              </a:lnSpc>
            </a:pPr>
            <a:r>
              <a:rPr lang="en-US" sz="4000" b="1" dirty="0">
                <a:solidFill>
                  <a:srgbClr val="C8722E"/>
                </a:solidFill>
                <a:latin typeface="Arial" panose="020B0604020202020204" pitchFamily="34" charset="0"/>
                <a:cs typeface="Arial" panose="020B0604020202020204" pitchFamily="34" charset="0"/>
              </a:rPr>
              <a:t>Acknowledgements</a:t>
            </a:r>
          </a:p>
        </p:txBody>
      </p:sp>
      <p:sp>
        <p:nvSpPr>
          <p:cNvPr id="2" name="Footer Placeholder 1">
            <a:extLst>
              <a:ext uri="{FF2B5EF4-FFF2-40B4-BE49-F238E27FC236}">
                <a16:creationId xmlns:a16="http://schemas.microsoft.com/office/drawing/2014/main" id="{24C4024C-1F08-5048-BEA5-07497D6CA3FA}"/>
              </a:ext>
            </a:extLst>
          </p:cNvPr>
          <p:cNvSpPr>
            <a:spLocks noGrp="1"/>
          </p:cNvSpPr>
          <p:nvPr>
            <p:ph type="ftr" sz="quarter" idx="3"/>
          </p:nvPr>
        </p:nvSpPr>
        <p:spPr/>
        <p:txBody>
          <a:bodyPr/>
          <a:lstStyle/>
          <a:p>
            <a:r>
              <a:rPr lang="en-US"/>
              <a:t>PNNL-SA-167563</a:t>
            </a:r>
            <a:endParaRPr lang="en-US" dirty="0"/>
          </a:p>
        </p:txBody>
      </p:sp>
    </p:spTree>
    <p:extLst>
      <p:ext uri="{BB962C8B-B14F-4D97-AF65-F5344CB8AC3E}">
        <p14:creationId xmlns:p14="http://schemas.microsoft.com/office/powerpoint/2010/main" val="2096783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B677D8B-D8FA-4A44-BE11-6D3C4845F75C}"/>
              </a:ext>
            </a:extLst>
          </p:cNvPr>
          <p:cNvSpPr>
            <a:spLocks noGrp="1"/>
          </p:cNvSpPr>
          <p:nvPr>
            <p:ph type="title"/>
          </p:nvPr>
        </p:nvSpPr>
        <p:spPr/>
        <p:txBody>
          <a:bodyPr/>
          <a:lstStyle/>
          <a:p>
            <a:r>
              <a:rPr lang="en-US" dirty="0"/>
              <a:t>Presenter Bio</a:t>
            </a:r>
            <a:br>
              <a:rPr lang="en-US" dirty="0"/>
            </a:br>
            <a:r>
              <a:rPr lang="en-US" b="0" dirty="0"/>
              <a:t>Matthew </a:t>
            </a:r>
            <a:r>
              <a:rPr lang="en-US" b="0" dirty="0" err="1"/>
              <a:t>Paiss</a:t>
            </a:r>
            <a:r>
              <a:rPr lang="en-US" b="0" dirty="0"/>
              <a:t> | Technical Advisor</a:t>
            </a:r>
            <a:endParaRPr lang="en-US" sz="2400" b="0" dirty="0"/>
          </a:p>
        </p:txBody>
      </p:sp>
      <p:sp>
        <p:nvSpPr>
          <p:cNvPr id="4" name="Content Placeholder 3">
            <a:extLst>
              <a:ext uri="{FF2B5EF4-FFF2-40B4-BE49-F238E27FC236}">
                <a16:creationId xmlns:a16="http://schemas.microsoft.com/office/drawing/2014/main" id="{6B2EB187-6DE9-484B-8235-4D6A3BDA8708}"/>
              </a:ext>
            </a:extLst>
          </p:cNvPr>
          <p:cNvSpPr>
            <a:spLocks noGrp="1"/>
          </p:cNvSpPr>
          <p:nvPr>
            <p:ph sz="quarter" idx="20"/>
          </p:nvPr>
        </p:nvSpPr>
        <p:spPr>
          <a:xfrm>
            <a:off x="1371600" y="2057399"/>
            <a:ext cx="12801600" cy="5486401"/>
          </a:xfrm>
        </p:spPr>
        <p:txBody>
          <a:bodyPr/>
          <a:lstStyle/>
          <a:p>
            <a:r>
              <a:rPr lang="en-US" dirty="0"/>
              <a:t>PNNL ESS Safety Lead</a:t>
            </a:r>
          </a:p>
          <a:p>
            <a:r>
              <a:rPr lang="en-US" dirty="0"/>
              <a:t>Primary representative to NFPA 855, UL 9540, UL1974, and IEC TC120</a:t>
            </a:r>
          </a:p>
          <a:p>
            <a:r>
              <a:rPr lang="en-US" dirty="0"/>
              <a:t>Delivered PV+ESS training to &gt;8,000 AHJ’s, Responders, and Integrators</a:t>
            </a:r>
          </a:p>
          <a:p>
            <a:r>
              <a:rPr lang="en-US" dirty="0"/>
              <a:t>28 </a:t>
            </a:r>
            <a:r>
              <a:rPr lang="en-US" dirty="0" err="1"/>
              <a:t>yrs</a:t>
            </a:r>
            <a:r>
              <a:rPr lang="en-US" dirty="0"/>
              <a:t> Emergency Response Experience</a:t>
            </a:r>
          </a:p>
          <a:p>
            <a:r>
              <a:rPr lang="en-US" dirty="0"/>
              <a:t>Solar PV manufacturing (Arco Solar circa 1982)</a:t>
            </a:r>
          </a:p>
        </p:txBody>
      </p:sp>
      <p:sp>
        <p:nvSpPr>
          <p:cNvPr id="2" name="Date Placeholder 1">
            <a:extLst>
              <a:ext uri="{FF2B5EF4-FFF2-40B4-BE49-F238E27FC236}">
                <a16:creationId xmlns:a16="http://schemas.microsoft.com/office/drawing/2014/main" id="{CC8CA2B9-7664-4B12-B38B-4A911AF77C7E}"/>
              </a:ext>
            </a:extLst>
          </p:cNvPr>
          <p:cNvSpPr>
            <a:spLocks noGrp="1"/>
          </p:cNvSpPr>
          <p:nvPr>
            <p:ph type="dt" sz="half" idx="2"/>
          </p:nvPr>
        </p:nvSpPr>
        <p:spPr/>
        <p:txBody>
          <a:bodyPr/>
          <a:lstStyle/>
          <a:p>
            <a:fld id="{1099E0D5-96B6-1046-84FE-C1D869719AC7}" type="datetime4">
              <a:rPr lang="en-US" smtClean="0"/>
              <a:t>October 15, 2021</a:t>
            </a:fld>
            <a:endParaRPr lang="en-US" dirty="0"/>
          </a:p>
        </p:txBody>
      </p:sp>
      <p:sp>
        <p:nvSpPr>
          <p:cNvPr id="3" name="Footer Placeholder 2">
            <a:extLst>
              <a:ext uri="{FF2B5EF4-FFF2-40B4-BE49-F238E27FC236}">
                <a16:creationId xmlns:a16="http://schemas.microsoft.com/office/drawing/2014/main" id="{40B7B669-92E5-6441-8169-C39AACC8040F}"/>
              </a:ext>
            </a:extLst>
          </p:cNvPr>
          <p:cNvSpPr>
            <a:spLocks noGrp="1"/>
          </p:cNvSpPr>
          <p:nvPr>
            <p:ph type="ftr" sz="quarter" idx="3"/>
          </p:nvPr>
        </p:nvSpPr>
        <p:spPr/>
        <p:txBody>
          <a:bodyPr/>
          <a:lstStyle/>
          <a:p>
            <a:r>
              <a:rPr lang="en-US"/>
              <a:t>PNNL-SA-167563</a:t>
            </a:r>
            <a:endParaRPr lang="en-US" dirty="0"/>
          </a:p>
        </p:txBody>
      </p:sp>
    </p:spTree>
    <p:extLst>
      <p:ext uri="{BB962C8B-B14F-4D97-AF65-F5344CB8AC3E}">
        <p14:creationId xmlns:p14="http://schemas.microsoft.com/office/powerpoint/2010/main" val="639666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with medium confidence">
            <a:extLst>
              <a:ext uri="{FF2B5EF4-FFF2-40B4-BE49-F238E27FC236}">
                <a16:creationId xmlns:a16="http://schemas.microsoft.com/office/drawing/2014/main" id="{F98BCA10-3028-9746-9692-4DA2EDC2CFE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95998" y="471990"/>
            <a:ext cx="11223511" cy="7738559"/>
          </a:xfrm>
          <a:prstGeom prst="rect">
            <a:avLst/>
          </a:prstGeom>
        </p:spPr>
      </p:pic>
      <p:sp>
        <p:nvSpPr>
          <p:cNvPr id="7" name="Oval 6">
            <a:extLst>
              <a:ext uri="{FF2B5EF4-FFF2-40B4-BE49-F238E27FC236}">
                <a16:creationId xmlns:a16="http://schemas.microsoft.com/office/drawing/2014/main" id="{50F5AE03-C1D6-4D4E-A81B-8AC801E19023}"/>
              </a:ext>
            </a:extLst>
          </p:cNvPr>
          <p:cNvSpPr/>
          <p:nvPr/>
        </p:nvSpPr>
        <p:spPr>
          <a:xfrm>
            <a:off x="6359236" y="2265218"/>
            <a:ext cx="602673" cy="4364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255D9CF-9672-2C41-BCE0-13053EC8B124}"/>
              </a:ext>
            </a:extLst>
          </p:cNvPr>
          <p:cNvSpPr/>
          <p:nvPr/>
        </p:nvSpPr>
        <p:spPr>
          <a:xfrm>
            <a:off x="5181599" y="3685776"/>
            <a:ext cx="1468583" cy="8090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491E643-C9A4-BC48-9379-4D2AE83510EC}"/>
              </a:ext>
            </a:extLst>
          </p:cNvPr>
          <p:cNvSpPr/>
          <p:nvPr/>
        </p:nvSpPr>
        <p:spPr>
          <a:xfrm>
            <a:off x="9781308" y="5105867"/>
            <a:ext cx="1357747" cy="650697"/>
          </a:xfrm>
          <a:prstGeom prst="ellipse">
            <a:avLst/>
          </a:prstGeom>
          <a:no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D43FC80-09F1-0E40-9633-6B6B1BE33254}"/>
              </a:ext>
            </a:extLst>
          </p:cNvPr>
          <p:cNvSpPr/>
          <p:nvPr/>
        </p:nvSpPr>
        <p:spPr>
          <a:xfrm>
            <a:off x="5237016" y="5175140"/>
            <a:ext cx="1357747" cy="650697"/>
          </a:xfrm>
          <a:prstGeom prst="ellipse">
            <a:avLst/>
          </a:prstGeom>
          <a:no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EFB19AE8-6AB6-7047-98C8-7F5E4FF43F79}"/>
              </a:ext>
            </a:extLst>
          </p:cNvPr>
          <p:cNvSpPr>
            <a:spLocks noGrp="1"/>
          </p:cNvSpPr>
          <p:nvPr>
            <p:ph type="dt" sz="half" idx="2"/>
          </p:nvPr>
        </p:nvSpPr>
        <p:spPr/>
        <p:txBody>
          <a:bodyPr/>
          <a:lstStyle/>
          <a:p>
            <a:fld id="{83A5D8EB-8E08-A44A-8291-2052B162345F}" type="datetime4">
              <a:rPr lang="en-US" smtClean="0"/>
              <a:t>October 15, 2021</a:t>
            </a:fld>
            <a:endParaRPr lang="en-US" dirty="0"/>
          </a:p>
        </p:txBody>
      </p:sp>
      <p:sp>
        <p:nvSpPr>
          <p:cNvPr id="2" name="Footer Placeholder 1">
            <a:extLst>
              <a:ext uri="{FF2B5EF4-FFF2-40B4-BE49-F238E27FC236}">
                <a16:creationId xmlns:a16="http://schemas.microsoft.com/office/drawing/2014/main" id="{5F22F3AC-2365-7F47-A6AD-7AE8363990D9}"/>
              </a:ext>
            </a:extLst>
          </p:cNvPr>
          <p:cNvSpPr>
            <a:spLocks noGrp="1"/>
          </p:cNvSpPr>
          <p:nvPr>
            <p:ph type="ftr" sz="quarter" idx="3"/>
          </p:nvPr>
        </p:nvSpPr>
        <p:spPr/>
        <p:txBody>
          <a:bodyPr/>
          <a:lstStyle/>
          <a:p>
            <a:r>
              <a:rPr lang="en-US"/>
              <a:t>PNNL-SA-167563</a:t>
            </a:r>
            <a:endParaRPr lang="en-US" dirty="0"/>
          </a:p>
        </p:txBody>
      </p:sp>
    </p:spTree>
    <p:extLst>
      <p:ext uri="{BB962C8B-B14F-4D97-AF65-F5344CB8AC3E}">
        <p14:creationId xmlns:p14="http://schemas.microsoft.com/office/powerpoint/2010/main" val="2704584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1"/>
          <p:cNvSpPr>
            <a:spLocks noGrp="1"/>
          </p:cNvSpPr>
          <p:nvPr>
            <p:ph type="title"/>
          </p:nvPr>
        </p:nvSpPr>
        <p:spPr/>
        <p:txBody>
          <a:bodyPr/>
          <a:lstStyle/>
          <a:p>
            <a:r>
              <a:rPr lang="en-US" altLang="en-US" sz="3840" dirty="0">
                <a:solidFill>
                  <a:schemeClr val="tx2"/>
                </a:solidFill>
              </a:rPr>
              <a:t>NFPA 855</a:t>
            </a:r>
            <a:br>
              <a:rPr lang="en-US" altLang="en-US" sz="3840" dirty="0">
                <a:solidFill>
                  <a:schemeClr val="tx2"/>
                </a:solidFill>
              </a:rPr>
            </a:br>
            <a:endParaRPr lang="en-US" altLang="en-US" sz="3840" dirty="0">
              <a:solidFill>
                <a:schemeClr val="tx2"/>
              </a:solidFill>
            </a:endParaRPr>
          </a:p>
        </p:txBody>
      </p:sp>
      <p:sp>
        <p:nvSpPr>
          <p:cNvPr id="2" name="Content Placeholder 1">
            <a:extLst>
              <a:ext uri="{FF2B5EF4-FFF2-40B4-BE49-F238E27FC236}">
                <a16:creationId xmlns:a16="http://schemas.microsoft.com/office/drawing/2014/main" id="{CD3A26C8-198C-468F-8B4E-820B38A19919}"/>
              </a:ext>
            </a:extLst>
          </p:cNvPr>
          <p:cNvSpPr>
            <a:spLocks noGrp="1"/>
          </p:cNvSpPr>
          <p:nvPr>
            <p:ph sz="quarter" idx="20"/>
          </p:nvPr>
        </p:nvSpPr>
        <p:spPr>
          <a:xfrm>
            <a:off x="1371600" y="2057399"/>
            <a:ext cx="8980714" cy="5486401"/>
          </a:xfrm>
        </p:spPr>
        <p:txBody>
          <a:bodyPr/>
          <a:lstStyle/>
          <a:p>
            <a:r>
              <a:rPr lang="en-US" altLang="en-US" sz="3200" dirty="0">
                <a:latin typeface="+mj-lt"/>
              </a:rPr>
              <a:t>2020 NFPA 855 Standard for the Installation of ESS</a:t>
            </a:r>
            <a:endParaRPr lang="en-US" sz="3200" dirty="0">
              <a:latin typeface="+mj-lt"/>
            </a:endParaRPr>
          </a:p>
          <a:p>
            <a:pPr lvl="1"/>
            <a:r>
              <a:rPr lang="en-US" sz="2800" dirty="0">
                <a:latin typeface="+mj-lt"/>
              </a:rPr>
              <a:t>In revision for 2023 update</a:t>
            </a:r>
          </a:p>
          <a:p>
            <a:pPr lvl="1"/>
            <a:r>
              <a:rPr lang="en-US" sz="2800" dirty="0">
                <a:latin typeface="+mj-lt"/>
              </a:rPr>
              <a:t>Covers </a:t>
            </a:r>
          </a:p>
          <a:p>
            <a:pPr lvl="2"/>
            <a:r>
              <a:rPr lang="en-US" sz="2400" dirty="0">
                <a:latin typeface="+mj-lt"/>
              </a:rPr>
              <a:t>Installation</a:t>
            </a:r>
          </a:p>
          <a:p>
            <a:pPr lvl="2"/>
            <a:r>
              <a:rPr lang="en-US" sz="2400" dirty="0">
                <a:latin typeface="+mj-lt"/>
              </a:rPr>
              <a:t>Commissioning </a:t>
            </a:r>
          </a:p>
          <a:p>
            <a:pPr lvl="2"/>
            <a:r>
              <a:rPr lang="en-US" sz="2400" dirty="0">
                <a:latin typeface="+mj-lt"/>
              </a:rPr>
              <a:t>O &amp; M</a:t>
            </a:r>
          </a:p>
          <a:p>
            <a:pPr lvl="2"/>
            <a:r>
              <a:rPr lang="en-US" sz="2400" dirty="0">
                <a:latin typeface="+mj-lt"/>
              </a:rPr>
              <a:t>Emergency Response</a:t>
            </a:r>
          </a:p>
          <a:p>
            <a:pPr lvl="2"/>
            <a:r>
              <a:rPr lang="en-US" sz="2400" dirty="0">
                <a:latin typeface="+mj-lt"/>
              </a:rPr>
              <a:t>Decommissioning</a:t>
            </a:r>
          </a:p>
          <a:p>
            <a:pPr lvl="1"/>
            <a:endParaRPr lang="en-US" dirty="0">
              <a:latin typeface="+mj-lt"/>
            </a:endParaRPr>
          </a:p>
        </p:txBody>
      </p:sp>
      <p:sp>
        <p:nvSpPr>
          <p:cNvPr id="5" name="TextBox 4"/>
          <p:cNvSpPr txBox="1"/>
          <p:nvPr/>
        </p:nvSpPr>
        <p:spPr>
          <a:xfrm>
            <a:off x="9601200" y="7680961"/>
            <a:ext cx="2926080" cy="491225"/>
          </a:xfrm>
          <a:prstGeom prst="rect">
            <a:avLst/>
          </a:prstGeom>
          <a:solidFill>
            <a:schemeClr val="bg1"/>
          </a:solidFill>
        </p:spPr>
        <p:txBody>
          <a:bodyPr wrap="square" rtlCol="0">
            <a:spAutoFit/>
          </a:bodyPr>
          <a:lstStyle/>
          <a:p>
            <a:endParaRPr lang="en-US" sz="2592" dirty="0"/>
          </a:p>
        </p:txBody>
      </p:sp>
      <p:pic>
        <p:nvPicPr>
          <p:cNvPr id="6" name="Picture 5">
            <a:extLst>
              <a:ext uri="{FF2B5EF4-FFF2-40B4-BE49-F238E27FC236}">
                <a16:creationId xmlns:a16="http://schemas.microsoft.com/office/drawing/2014/main" id="{96895C88-3320-4EBD-853F-6CC2F36D838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661955" y="1920238"/>
            <a:ext cx="3031687" cy="3977882"/>
          </a:xfrm>
          <a:prstGeom prst="rect">
            <a:avLst/>
          </a:prstGeom>
          <a:ln>
            <a:noFill/>
          </a:ln>
          <a:effectLst>
            <a:outerShdw blurRad="292100" dist="139700" dir="2700000" algn="tl" rotWithShape="0">
              <a:srgbClr val="333333">
                <a:alpha val="65000"/>
              </a:srgbClr>
            </a:outerShdw>
          </a:effectLst>
        </p:spPr>
      </p:pic>
      <p:sp>
        <p:nvSpPr>
          <p:cNvPr id="3" name="Date Placeholder 2">
            <a:extLst>
              <a:ext uri="{FF2B5EF4-FFF2-40B4-BE49-F238E27FC236}">
                <a16:creationId xmlns:a16="http://schemas.microsoft.com/office/drawing/2014/main" id="{66CDB65D-CC64-4FBF-9215-867B305AFEBA}"/>
              </a:ext>
            </a:extLst>
          </p:cNvPr>
          <p:cNvSpPr>
            <a:spLocks noGrp="1"/>
          </p:cNvSpPr>
          <p:nvPr>
            <p:ph type="dt" sz="half" idx="2"/>
          </p:nvPr>
        </p:nvSpPr>
        <p:spPr/>
        <p:txBody>
          <a:bodyPr/>
          <a:lstStyle/>
          <a:p>
            <a:fld id="{30156B0A-C450-5D4F-A653-5B14E78FEEE8}" type="datetime4">
              <a:rPr lang="en-US" smtClean="0"/>
              <a:t>October 15, 2021</a:t>
            </a:fld>
            <a:endParaRPr lang="en-US" dirty="0"/>
          </a:p>
        </p:txBody>
      </p:sp>
      <p:sp>
        <p:nvSpPr>
          <p:cNvPr id="4" name="Footer Placeholder 3">
            <a:extLst>
              <a:ext uri="{FF2B5EF4-FFF2-40B4-BE49-F238E27FC236}">
                <a16:creationId xmlns:a16="http://schemas.microsoft.com/office/drawing/2014/main" id="{59870FD0-465B-7548-B6DF-2822834A9CCC}"/>
              </a:ext>
            </a:extLst>
          </p:cNvPr>
          <p:cNvSpPr>
            <a:spLocks noGrp="1"/>
          </p:cNvSpPr>
          <p:nvPr>
            <p:ph type="ftr" sz="quarter" idx="3"/>
          </p:nvPr>
        </p:nvSpPr>
        <p:spPr/>
        <p:txBody>
          <a:bodyPr/>
          <a:lstStyle/>
          <a:p>
            <a:r>
              <a:rPr lang="en-US"/>
              <a:t>PNNL-SA-167563</a:t>
            </a:r>
            <a:endParaRPr lang="en-US" dirty="0"/>
          </a:p>
        </p:txBody>
      </p:sp>
    </p:spTree>
    <p:extLst>
      <p:ext uri="{BB962C8B-B14F-4D97-AF65-F5344CB8AC3E}">
        <p14:creationId xmlns:p14="http://schemas.microsoft.com/office/powerpoint/2010/main" val="1657311562"/>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1"/>
          <p:cNvSpPr>
            <a:spLocks noGrp="1"/>
          </p:cNvSpPr>
          <p:nvPr>
            <p:ph type="title"/>
          </p:nvPr>
        </p:nvSpPr>
        <p:spPr/>
        <p:txBody>
          <a:bodyPr/>
          <a:lstStyle/>
          <a:p>
            <a:r>
              <a:rPr lang="en-US" altLang="en-US" sz="3840" dirty="0">
                <a:solidFill>
                  <a:schemeClr val="tx2"/>
                </a:solidFill>
              </a:rPr>
              <a:t>International Fire Code (IFC)</a:t>
            </a:r>
            <a:br>
              <a:rPr lang="en-US" altLang="en-US" sz="3840" dirty="0">
                <a:solidFill>
                  <a:schemeClr val="tx2"/>
                </a:solidFill>
              </a:rPr>
            </a:br>
            <a:endParaRPr lang="en-US" altLang="en-US" sz="3840" dirty="0">
              <a:solidFill>
                <a:schemeClr val="tx2"/>
              </a:solidFill>
            </a:endParaRPr>
          </a:p>
        </p:txBody>
      </p:sp>
      <p:sp>
        <p:nvSpPr>
          <p:cNvPr id="2" name="Content Placeholder 1">
            <a:extLst>
              <a:ext uri="{FF2B5EF4-FFF2-40B4-BE49-F238E27FC236}">
                <a16:creationId xmlns:a16="http://schemas.microsoft.com/office/drawing/2014/main" id="{CD3A26C8-198C-468F-8B4E-820B38A19919}"/>
              </a:ext>
            </a:extLst>
          </p:cNvPr>
          <p:cNvSpPr>
            <a:spLocks noGrp="1"/>
          </p:cNvSpPr>
          <p:nvPr>
            <p:ph sz="quarter" idx="20"/>
          </p:nvPr>
        </p:nvSpPr>
        <p:spPr>
          <a:xfrm>
            <a:off x="1371600" y="2057399"/>
            <a:ext cx="8980714" cy="5486401"/>
          </a:xfrm>
        </p:spPr>
        <p:txBody>
          <a:bodyPr/>
          <a:lstStyle/>
          <a:p>
            <a:r>
              <a:rPr lang="en-US" altLang="en-US" sz="3200" dirty="0">
                <a:latin typeface="+mj-lt"/>
              </a:rPr>
              <a:t>2021 International Fire Code</a:t>
            </a:r>
            <a:endParaRPr lang="en-US" sz="3200" dirty="0">
              <a:latin typeface="+mj-lt"/>
            </a:endParaRPr>
          </a:p>
          <a:p>
            <a:pPr lvl="1"/>
            <a:r>
              <a:rPr lang="en-US" sz="2800" dirty="0">
                <a:latin typeface="+mj-lt"/>
              </a:rPr>
              <a:t>Section 1207</a:t>
            </a:r>
          </a:p>
          <a:p>
            <a:pPr lvl="1"/>
            <a:r>
              <a:rPr lang="en-US" sz="2800" dirty="0">
                <a:latin typeface="+mj-lt"/>
              </a:rPr>
              <a:t>Changes from 2018 </a:t>
            </a:r>
          </a:p>
          <a:p>
            <a:pPr lvl="2"/>
            <a:r>
              <a:rPr lang="en-US" sz="2400" dirty="0">
                <a:latin typeface="+mj-lt"/>
              </a:rPr>
              <a:t>Scope ads O&amp;M, retrofit, commissioning, decommissioning</a:t>
            </a:r>
          </a:p>
          <a:p>
            <a:pPr lvl="2"/>
            <a:r>
              <a:rPr lang="en-US" sz="2400" dirty="0">
                <a:latin typeface="+mj-lt"/>
              </a:rPr>
              <a:t>Exemption for telecom using Pb &amp; </a:t>
            </a:r>
            <a:r>
              <a:rPr lang="en-US" sz="2400" dirty="0" err="1">
                <a:latin typeface="+mj-lt"/>
              </a:rPr>
              <a:t>NiCd</a:t>
            </a:r>
            <a:r>
              <a:rPr lang="en-US" sz="2400" dirty="0">
                <a:latin typeface="+mj-lt"/>
              </a:rPr>
              <a:t> @ &lt; 60VDC</a:t>
            </a:r>
          </a:p>
          <a:p>
            <a:pPr lvl="2"/>
            <a:r>
              <a:rPr lang="en-US" sz="2400" dirty="0">
                <a:latin typeface="+mj-lt"/>
              </a:rPr>
              <a:t>Suppression system based on 9540a</a:t>
            </a:r>
          </a:p>
          <a:p>
            <a:pPr lvl="2"/>
            <a:r>
              <a:rPr lang="en-US" sz="2400" dirty="0">
                <a:latin typeface="+mj-lt"/>
              </a:rPr>
              <a:t>Dedicated/Non-dedicated use buildings</a:t>
            </a:r>
          </a:p>
          <a:p>
            <a:pPr lvl="2"/>
            <a:r>
              <a:rPr lang="en-US" sz="2400" dirty="0">
                <a:latin typeface="+mj-lt"/>
              </a:rPr>
              <a:t>Explosion control: NFPA 68 or 69</a:t>
            </a:r>
          </a:p>
          <a:p>
            <a:pPr lvl="2"/>
            <a:endParaRPr lang="en-US" sz="2400" dirty="0">
              <a:latin typeface="+mj-lt"/>
            </a:endParaRPr>
          </a:p>
          <a:p>
            <a:pPr lvl="2"/>
            <a:endParaRPr lang="en-US" sz="2400" dirty="0">
              <a:latin typeface="+mj-lt"/>
            </a:endParaRPr>
          </a:p>
          <a:p>
            <a:pPr lvl="2"/>
            <a:endParaRPr lang="en-US" dirty="0">
              <a:latin typeface="+mj-lt"/>
            </a:endParaRPr>
          </a:p>
        </p:txBody>
      </p:sp>
      <p:sp>
        <p:nvSpPr>
          <p:cNvPr id="5" name="TextBox 4"/>
          <p:cNvSpPr txBox="1"/>
          <p:nvPr/>
        </p:nvSpPr>
        <p:spPr>
          <a:xfrm>
            <a:off x="9601200" y="7680961"/>
            <a:ext cx="2926080" cy="491225"/>
          </a:xfrm>
          <a:prstGeom prst="rect">
            <a:avLst/>
          </a:prstGeom>
          <a:solidFill>
            <a:schemeClr val="bg1"/>
          </a:solidFill>
        </p:spPr>
        <p:txBody>
          <a:bodyPr wrap="square" rtlCol="0">
            <a:spAutoFit/>
          </a:bodyPr>
          <a:lstStyle/>
          <a:p>
            <a:endParaRPr lang="en-US" sz="2592" dirty="0"/>
          </a:p>
        </p:txBody>
      </p:sp>
      <p:sp>
        <p:nvSpPr>
          <p:cNvPr id="3" name="Date Placeholder 2">
            <a:extLst>
              <a:ext uri="{FF2B5EF4-FFF2-40B4-BE49-F238E27FC236}">
                <a16:creationId xmlns:a16="http://schemas.microsoft.com/office/drawing/2014/main" id="{2B918C58-63DD-4F79-A041-7E40E33B87D6}"/>
              </a:ext>
            </a:extLst>
          </p:cNvPr>
          <p:cNvSpPr>
            <a:spLocks noGrp="1"/>
          </p:cNvSpPr>
          <p:nvPr>
            <p:ph type="dt" sz="half" idx="2"/>
          </p:nvPr>
        </p:nvSpPr>
        <p:spPr/>
        <p:txBody>
          <a:bodyPr/>
          <a:lstStyle/>
          <a:p>
            <a:fld id="{61CE20BE-631A-EB47-B109-22AB61136747}" type="datetime4">
              <a:rPr lang="en-US" smtClean="0"/>
              <a:t>October 15, 2021</a:t>
            </a:fld>
            <a:endParaRPr lang="en-US" dirty="0"/>
          </a:p>
        </p:txBody>
      </p:sp>
      <p:pic>
        <p:nvPicPr>
          <p:cNvPr id="8" name="Picture 7">
            <a:extLst>
              <a:ext uri="{FF2B5EF4-FFF2-40B4-BE49-F238E27FC236}">
                <a16:creationId xmlns:a16="http://schemas.microsoft.com/office/drawing/2014/main" id="{E17BAD3B-1F06-6C4F-A2D2-F63FF29F238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703408" y="823170"/>
            <a:ext cx="2715491" cy="3497159"/>
          </a:xfrm>
          <a:prstGeom prst="rect">
            <a:avLst/>
          </a:prstGeom>
          <a:ln>
            <a:noFill/>
          </a:ln>
          <a:effectLst>
            <a:outerShdw blurRad="292100" dist="139700" dir="2700000" algn="tl" rotWithShape="0">
              <a:srgbClr val="333333">
                <a:alpha val="65000"/>
              </a:srgbClr>
            </a:outerShdw>
          </a:effectLst>
        </p:spPr>
      </p:pic>
      <p:sp>
        <p:nvSpPr>
          <p:cNvPr id="4" name="Footer Placeholder 3">
            <a:extLst>
              <a:ext uri="{FF2B5EF4-FFF2-40B4-BE49-F238E27FC236}">
                <a16:creationId xmlns:a16="http://schemas.microsoft.com/office/drawing/2014/main" id="{E399AE8F-CB18-9448-81F4-9CD5E195F1EE}"/>
              </a:ext>
            </a:extLst>
          </p:cNvPr>
          <p:cNvSpPr>
            <a:spLocks noGrp="1"/>
          </p:cNvSpPr>
          <p:nvPr>
            <p:ph type="ftr" sz="quarter" idx="3"/>
          </p:nvPr>
        </p:nvSpPr>
        <p:spPr/>
        <p:txBody>
          <a:bodyPr/>
          <a:lstStyle/>
          <a:p>
            <a:r>
              <a:rPr lang="en-US"/>
              <a:t>PNNL-SA-167563</a:t>
            </a:r>
            <a:endParaRPr lang="en-US" dirty="0"/>
          </a:p>
        </p:txBody>
      </p:sp>
    </p:spTree>
    <p:extLst>
      <p:ext uri="{BB962C8B-B14F-4D97-AF65-F5344CB8AC3E}">
        <p14:creationId xmlns:p14="http://schemas.microsoft.com/office/powerpoint/2010/main" val="2067583553"/>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50DA56-5EAF-BF4B-B7A2-04BC8621850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45476" y="2326594"/>
            <a:ext cx="1549540" cy="19955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10" name="Diagram 9">
            <a:extLst>
              <a:ext uri="{FF2B5EF4-FFF2-40B4-BE49-F238E27FC236}">
                <a16:creationId xmlns:a16="http://schemas.microsoft.com/office/drawing/2014/main" id="{207C870A-3715-264C-A0EC-8E2765DB88C1}"/>
              </a:ext>
            </a:extLst>
          </p:cNvPr>
          <p:cNvGraphicFramePr/>
          <p:nvPr>
            <p:extLst>
              <p:ext uri="{D42A27DB-BD31-4B8C-83A1-F6EECF244321}">
                <p14:modId xmlns:p14="http://schemas.microsoft.com/office/powerpoint/2010/main" val="1870748240"/>
              </p:ext>
            </p:extLst>
          </p:nvPr>
        </p:nvGraphicFramePr>
        <p:xfrm>
          <a:off x="3397857" y="648028"/>
          <a:ext cx="11087070" cy="6502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itle 7">
            <a:extLst>
              <a:ext uri="{FF2B5EF4-FFF2-40B4-BE49-F238E27FC236}">
                <a16:creationId xmlns:a16="http://schemas.microsoft.com/office/drawing/2014/main" id="{0CD8232E-B11E-8544-BBF7-AE090D06351A}"/>
              </a:ext>
            </a:extLst>
          </p:cNvPr>
          <p:cNvSpPr>
            <a:spLocks noGrp="1"/>
          </p:cNvSpPr>
          <p:nvPr>
            <p:ph type="title"/>
          </p:nvPr>
        </p:nvSpPr>
        <p:spPr>
          <a:xfrm>
            <a:off x="3858513" y="174575"/>
            <a:ext cx="7548240" cy="1310980"/>
          </a:xfrm>
        </p:spPr>
        <p:txBody>
          <a:bodyPr/>
          <a:lstStyle/>
          <a:p>
            <a:r>
              <a:rPr lang="en-US" dirty="0"/>
              <a:t>Driver for Listed ESS is Fire Code</a:t>
            </a:r>
          </a:p>
        </p:txBody>
      </p:sp>
      <p:sp>
        <p:nvSpPr>
          <p:cNvPr id="9" name="Content Placeholder 8">
            <a:extLst>
              <a:ext uri="{FF2B5EF4-FFF2-40B4-BE49-F238E27FC236}">
                <a16:creationId xmlns:a16="http://schemas.microsoft.com/office/drawing/2014/main" id="{427784C7-AD52-5444-9E94-7A083A30C7AF}"/>
              </a:ext>
            </a:extLst>
          </p:cNvPr>
          <p:cNvSpPr>
            <a:spLocks noGrp="1"/>
          </p:cNvSpPr>
          <p:nvPr>
            <p:ph sz="quarter" idx="20"/>
          </p:nvPr>
        </p:nvSpPr>
        <p:spPr>
          <a:xfrm>
            <a:off x="2751545" y="6505701"/>
            <a:ext cx="9753600" cy="1439004"/>
          </a:xfrm>
        </p:spPr>
        <p:txBody>
          <a:bodyPr/>
          <a:lstStyle/>
          <a:p>
            <a:pPr>
              <a:buFont typeface="Wingdings" pitchFamily="2" charset="2"/>
              <a:buChar char="ü"/>
            </a:pPr>
            <a:r>
              <a:rPr lang="en-US" dirty="0"/>
              <a:t>  Bottom line is </a:t>
            </a:r>
            <a:r>
              <a:rPr lang="en-US" b="1" dirty="0"/>
              <a:t>NFPA 855 </a:t>
            </a:r>
            <a:r>
              <a:rPr lang="en-US" dirty="0"/>
              <a:t>is key ESS safety document and require listing to </a:t>
            </a:r>
            <a:r>
              <a:rPr lang="en-US" b="1" dirty="0"/>
              <a:t>UL 9540</a:t>
            </a:r>
          </a:p>
          <a:p>
            <a:endParaRPr lang="en-US" dirty="0"/>
          </a:p>
          <a:p>
            <a:pPr marL="548618" lvl="1" indent="0">
              <a:buNone/>
            </a:pPr>
            <a:endParaRPr lang="en-US" dirty="0"/>
          </a:p>
          <a:p>
            <a:pPr lvl="1"/>
            <a:endParaRPr lang="en-US" dirty="0"/>
          </a:p>
          <a:p>
            <a:endParaRPr lang="en-US" dirty="0"/>
          </a:p>
        </p:txBody>
      </p:sp>
      <p:sp>
        <p:nvSpPr>
          <p:cNvPr id="6" name="Date Placeholder 5">
            <a:extLst>
              <a:ext uri="{FF2B5EF4-FFF2-40B4-BE49-F238E27FC236}">
                <a16:creationId xmlns:a16="http://schemas.microsoft.com/office/drawing/2014/main" id="{4EAF8E68-2194-A446-98EA-01A4BE7EBD0E}"/>
              </a:ext>
            </a:extLst>
          </p:cNvPr>
          <p:cNvSpPr>
            <a:spLocks noGrp="1"/>
          </p:cNvSpPr>
          <p:nvPr>
            <p:ph type="dt" sz="half" idx="2"/>
          </p:nvPr>
        </p:nvSpPr>
        <p:spPr/>
        <p:txBody>
          <a:bodyPr/>
          <a:lstStyle/>
          <a:p>
            <a:fld id="{826DDD0F-C354-AB40-942C-1E587214556D}" type="datetime4">
              <a:rPr lang="en-US" smtClean="0"/>
              <a:t>October 15, 2021</a:t>
            </a:fld>
            <a:endParaRPr lang="en-US" dirty="0"/>
          </a:p>
        </p:txBody>
      </p:sp>
      <p:sp>
        <p:nvSpPr>
          <p:cNvPr id="4" name="TextBox 3">
            <a:extLst>
              <a:ext uri="{FF2B5EF4-FFF2-40B4-BE49-F238E27FC236}">
                <a16:creationId xmlns:a16="http://schemas.microsoft.com/office/drawing/2014/main" id="{05F1B28D-E7C3-4440-995B-FEDD27D03EC9}"/>
              </a:ext>
            </a:extLst>
          </p:cNvPr>
          <p:cNvSpPr txBox="1"/>
          <p:nvPr/>
        </p:nvSpPr>
        <p:spPr>
          <a:xfrm>
            <a:off x="3762292" y="2639020"/>
            <a:ext cx="484428" cy="707886"/>
          </a:xfrm>
          <a:prstGeom prst="rect">
            <a:avLst/>
          </a:prstGeom>
          <a:noFill/>
        </p:spPr>
        <p:txBody>
          <a:bodyPr wrap="none" rtlCol="0">
            <a:spAutoFit/>
          </a:bodyPr>
          <a:lstStyle/>
          <a:p>
            <a:r>
              <a:rPr lang="en-US" sz="4000" b="1" dirty="0">
                <a:solidFill>
                  <a:schemeClr val="tx2"/>
                </a:solidFill>
              </a:rPr>
              <a:t>+</a:t>
            </a:r>
          </a:p>
        </p:txBody>
      </p:sp>
      <p:sp>
        <p:nvSpPr>
          <p:cNvPr id="2" name="Footer Placeholder 1">
            <a:extLst>
              <a:ext uri="{FF2B5EF4-FFF2-40B4-BE49-F238E27FC236}">
                <a16:creationId xmlns:a16="http://schemas.microsoft.com/office/drawing/2014/main" id="{F455CFB5-95A4-3647-9626-77DC32666F69}"/>
              </a:ext>
            </a:extLst>
          </p:cNvPr>
          <p:cNvSpPr>
            <a:spLocks noGrp="1"/>
          </p:cNvSpPr>
          <p:nvPr>
            <p:ph type="ftr" sz="quarter" idx="3"/>
          </p:nvPr>
        </p:nvSpPr>
        <p:spPr/>
        <p:txBody>
          <a:bodyPr/>
          <a:lstStyle/>
          <a:p>
            <a:r>
              <a:rPr lang="en-US"/>
              <a:t>PNNL-SA-167563</a:t>
            </a:r>
            <a:endParaRPr lang="en-US" dirty="0"/>
          </a:p>
        </p:txBody>
      </p:sp>
    </p:spTree>
    <p:extLst>
      <p:ext uri="{BB962C8B-B14F-4D97-AF65-F5344CB8AC3E}">
        <p14:creationId xmlns:p14="http://schemas.microsoft.com/office/powerpoint/2010/main" val="2809315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Hazard Mitigation Analysis</a:t>
            </a:r>
          </a:p>
        </p:txBody>
      </p:sp>
      <p:sp>
        <p:nvSpPr>
          <p:cNvPr id="3" name="Content Placeholder 2">
            <a:extLst>
              <a:ext uri="{FF2B5EF4-FFF2-40B4-BE49-F238E27FC236}">
                <a16:creationId xmlns:a16="http://schemas.microsoft.com/office/drawing/2014/main" id="{1C6D043B-93BF-294D-8A5A-D67658B524FE}"/>
              </a:ext>
            </a:extLst>
          </p:cNvPr>
          <p:cNvSpPr>
            <a:spLocks noGrp="1"/>
          </p:cNvSpPr>
          <p:nvPr>
            <p:ph sz="quarter" idx="20"/>
          </p:nvPr>
        </p:nvSpPr>
        <p:spPr/>
        <p:txBody>
          <a:bodyPr/>
          <a:lstStyle/>
          <a:p>
            <a:pPr marL="0" indent="0" defTabSz="548640" fontAlgn="base">
              <a:lnSpc>
                <a:spcPct val="100000"/>
              </a:lnSpc>
              <a:spcBef>
                <a:spcPct val="0"/>
              </a:spcBef>
              <a:spcAft>
                <a:spcPct val="0"/>
              </a:spcAft>
              <a:buNone/>
              <a:defRPr/>
            </a:pPr>
            <a:r>
              <a:rPr lang="en-US" sz="3600" b="1" dirty="0"/>
              <a:t>The HMA evaluates single fault failures </a:t>
            </a:r>
          </a:p>
          <a:p>
            <a:pPr marL="548640" indent="-548640" defTabSz="548640" fontAlgn="base">
              <a:lnSpc>
                <a:spcPct val="100000"/>
              </a:lnSpc>
              <a:spcBef>
                <a:spcPct val="0"/>
              </a:spcBef>
              <a:spcAft>
                <a:spcPct val="0"/>
              </a:spcAft>
              <a:defRPr/>
            </a:pPr>
            <a:r>
              <a:rPr lang="en-US" dirty="0"/>
              <a:t>Thermal runaway in a single battery array</a:t>
            </a:r>
          </a:p>
          <a:p>
            <a:pPr marL="548640" indent="-548640" defTabSz="548640" fontAlgn="base">
              <a:lnSpc>
                <a:spcPct val="100000"/>
              </a:lnSpc>
              <a:spcBef>
                <a:spcPct val="0"/>
              </a:spcBef>
              <a:spcAft>
                <a:spcPct val="0"/>
              </a:spcAft>
              <a:defRPr/>
            </a:pPr>
            <a:r>
              <a:rPr lang="en-US" dirty="0"/>
              <a:t>Failure of the energy management system</a:t>
            </a:r>
          </a:p>
          <a:p>
            <a:pPr marL="548640" indent="-548640" defTabSz="548640" fontAlgn="base">
              <a:lnSpc>
                <a:spcPct val="100000"/>
              </a:lnSpc>
              <a:spcBef>
                <a:spcPct val="0"/>
              </a:spcBef>
              <a:spcAft>
                <a:spcPct val="0"/>
              </a:spcAft>
              <a:defRPr/>
            </a:pPr>
            <a:r>
              <a:rPr lang="en-US" dirty="0"/>
              <a:t>Failure of ventilation system</a:t>
            </a:r>
          </a:p>
          <a:p>
            <a:pPr marL="548640" indent="-548640" defTabSz="548640" fontAlgn="base">
              <a:lnSpc>
                <a:spcPct val="100000"/>
              </a:lnSpc>
              <a:spcBef>
                <a:spcPct val="0"/>
              </a:spcBef>
              <a:spcAft>
                <a:spcPct val="0"/>
              </a:spcAft>
              <a:defRPr/>
            </a:pPr>
            <a:r>
              <a:rPr lang="en-US" dirty="0"/>
              <a:t>Voltage surges on the primary side</a:t>
            </a:r>
          </a:p>
          <a:p>
            <a:pPr marL="548640" indent="-548640" defTabSz="548640" fontAlgn="base">
              <a:lnSpc>
                <a:spcPct val="100000"/>
              </a:lnSpc>
              <a:spcBef>
                <a:spcPct val="0"/>
              </a:spcBef>
              <a:spcAft>
                <a:spcPct val="0"/>
              </a:spcAft>
              <a:defRPr/>
            </a:pPr>
            <a:r>
              <a:rPr lang="en-US" dirty="0"/>
              <a:t>Short circuits on the load side of the batteries</a:t>
            </a:r>
          </a:p>
          <a:p>
            <a:pPr marL="548640" indent="-548640" defTabSz="548640" fontAlgn="base">
              <a:lnSpc>
                <a:spcPct val="100000"/>
              </a:lnSpc>
              <a:spcBef>
                <a:spcPct val="0"/>
              </a:spcBef>
              <a:spcAft>
                <a:spcPct val="0"/>
              </a:spcAft>
              <a:defRPr/>
            </a:pPr>
            <a:r>
              <a:rPr lang="en-US" dirty="0"/>
              <a:t>Failure of the smoke or gas detection, fire suppression</a:t>
            </a:r>
          </a:p>
          <a:p>
            <a:pPr marL="0" indent="0" defTabSz="548640" fontAlgn="base">
              <a:spcBef>
                <a:spcPct val="0"/>
              </a:spcBef>
              <a:spcAft>
                <a:spcPct val="0"/>
              </a:spcAft>
              <a:buNone/>
              <a:defRPr/>
            </a:pPr>
            <a:endParaRPr lang="en-US" dirty="0"/>
          </a:p>
          <a:p>
            <a:pPr marL="0" indent="0" defTabSz="548640" fontAlgn="base">
              <a:spcBef>
                <a:spcPct val="0"/>
              </a:spcBef>
              <a:spcAft>
                <a:spcPct val="0"/>
              </a:spcAft>
              <a:buNone/>
              <a:defRPr/>
            </a:pPr>
            <a:r>
              <a:rPr lang="en-US" dirty="0"/>
              <a:t>The fire code official can approve deviations or new ESS technologies based on the HMA.</a:t>
            </a:r>
          </a:p>
          <a:p>
            <a:endParaRPr lang="en-US" dirty="0"/>
          </a:p>
        </p:txBody>
      </p:sp>
      <p:sp>
        <p:nvSpPr>
          <p:cNvPr id="5" name="Date Placeholder 4">
            <a:extLst>
              <a:ext uri="{FF2B5EF4-FFF2-40B4-BE49-F238E27FC236}">
                <a16:creationId xmlns:a16="http://schemas.microsoft.com/office/drawing/2014/main" id="{83F3280B-7117-4285-B0B0-353590D41A83}"/>
              </a:ext>
            </a:extLst>
          </p:cNvPr>
          <p:cNvSpPr>
            <a:spLocks noGrp="1"/>
          </p:cNvSpPr>
          <p:nvPr>
            <p:ph type="dt" sz="half" idx="2"/>
          </p:nvPr>
        </p:nvSpPr>
        <p:spPr/>
        <p:txBody>
          <a:bodyPr/>
          <a:lstStyle/>
          <a:p>
            <a:fld id="{340E4A84-EDC5-E54C-A299-15ED7537AEFE}" type="datetime4">
              <a:rPr lang="en-US" smtClean="0"/>
              <a:t>October 15, 2021</a:t>
            </a:fld>
            <a:endParaRPr lang="en-US" dirty="0"/>
          </a:p>
        </p:txBody>
      </p:sp>
      <p:pic>
        <p:nvPicPr>
          <p:cNvPr id="7" name="Picture 6" descr="A screenshot of a cell phone&#10;&#10;Description automatically generated">
            <a:extLst>
              <a:ext uri="{FF2B5EF4-FFF2-40B4-BE49-F238E27FC236}">
                <a16:creationId xmlns:a16="http://schemas.microsoft.com/office/drawing/2014/main" id="{9D176E9B-DA8E-D54B-8868-6E3F8897455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30702" y="685800"/>
            <a:ext cx="4053417" cy="3914284"/>
          </a:xfrm>
          <a:prstGeom prst="rect">
            <a:avLst/>
          </a:prstGeom>
        </p:spPr>
      </p:pic>
      <p:sp>
        <p:nvSpPr>
          <p:cNvPr id="4" name="Footer Placeholder 3">
            <a:extLst>
              <a:ext uri="{FF2B5EF4-FFF2-40B4-BE49-F238E27FC236}">
                <a16:creationId xmlns:a16="http://schemas.microsoft.com/office/drawing/2014/main" id="{1674037E-1B55-644D-82A5-4C7CC6A40CF2}"/>
              </a:ext>
            </a:extLst>
          </p:cNvPr>
          <p:cNvSpPr>
            <a:spLocks noGrp="1"/>
          </p:cNvSpPr>
          <p:nvPr>
            <p:ph type="ftr" sz="quarter" idx="3"/>
          </p:nvPr>
        </p:nvSpPr>
        <p:spPr/>
        <p:txBody>
          <a:bodyPr/>
          <a:lstStyle/>
          <a:p>
            <a:r>
              <a:rPr lang="en-US"/>
              <a:t>PNNL-SA-167563</a:t>
            </a:r>
            <a:endParaRPr lang="en-US" dirty="0"/>
          </a:p>
        </p:txBody>
      </p:sp>
    </p:spTree>
    <p:extLst>
      <p:ext uri="{BB962C8B-B14F-4D97-AF65-F5344CB8AC3E}">
        <p14:creationId xmlns:p14="http://schemas.microsoft.com/office/powerpoint/2010/main" val="1748135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40" dirty="0">
                <a:latin typeface="Arial" panose="020B0604020202020204" pitchFamily="34" charset="0"/>
                <a:cs typeface="Arial" panose="020B0604020202020204" pitchFamily="34" charset="0"/>
              </a:rPr>
              <a:t>Size, Separation &amp; MAQ Limits</a:t>
            </a:r>
          </a:p>
        </p:txBody>
      </p:sp>
      <p:grpSp>
        <p:nvGrpSpPr>
          <p:cNvPr id="5" name="Group 4">
            <a:extLst>
              <a:ext uri="{FF2B5EF4-FFF2-40B4-BE49-F238E27FC236}">
                <a16:creationId xmlns:a16="http://schemas.microsoft.com/office/drawing/2014/main" id="{7A5FF122-D120-4F5A-B289-C5DCF7A0F044}"/>
              </a:ext>
            </a:extLst>
          </p:cNvPr>
          <p:cNvGrpSpPr/>
          <p:nvPr/>
        </p:nvGrpSpPr>
        <p:grpSpPr>
          <a:xfrm>
            <a:off x="2551814" y="1807535"/>
            <a:ext cx="9704283" cy="5898109"/>
            <a:chOff x="3796148" y="2527960"/>
            <a:chExt cx="8465021" cy="5177684"/>
          </a:xfrm>
        </p:grpSpPr>
        <p:pic>
          <p:nvPicPr>
            <p:cNvPr id="9" name="Picture 2">
              <a:extLst>
                <a:ext uri="{FF2B5EF4-FFF2-40B4-BE49-F238E27FC236}">
                  <a16:creationId xmlns:a16="http://schemas.microsoft.com/office/drawing/2014/main" id="{F7CC09AA-43F1-43DB-A1BA-3402201C9D4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36945" y="5581712"/>
              <a:ext cx="1200827" cy="1155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Slide Number Placeholder 3">
              <a:extLst>
                <a:ext uri="{FF2B5EF4-FFF2-40B4-BE49-F238E27FC236}">
                  <a16:creationId xmlns:a16="http://schemas.microsoft.com/office/drawing/2014/main" id="{906AB5A1-7062-4E72-ABA8-0C59B9A0761B}"/>
                </a:ext>
              </a:extLst>
            </p:cNvPr>
            <p:cNvSpPr txBox="1">
              <a:spLocks/>
            </p:cNvSpPr>
            <p:nvPr/>
          </p:nvSpPr>
          <p:spPr>
            <a:xfrm>
              <a:off x="10032319" y="7340519"/>
              <a:ext cx="2057400" cy="365125"/>
            </a:xfrm>
            <a:prstGeom prst="rect">
              <a:avLst/>
            </a:prstGeom>
          </p:spPr>
          <p:txBody>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r" defTabSz="457200" fontAlgn="base">
                <a:spcBef>
                  <a:spcPct val="0"/>
                </a:spcBef>
                <a:spcAft>
                  <a:spcPct val="0"/>
                </a:spcAft>
                <a:defRPr/>
              </a:pPr>
              <a:fld id="{E6380C14-F453-4C68-817F-1260BE52AA50}" type="slidenum">
                <a:rPr lang="en-US" sz="1000" smtClean="0">
                  <a:solidFill>
                    <a:srgbClr val="000000"/>
                  </a:solidFill>
                  <a:latin typeface="Arial" charset="0"/>
                  <a:ea typeface="Geneva" charset="0"/>
                </a:rPr>
                <a:pPr algn="r" defTabSz="457200" fontAlgn="base">
                  <a:spcBef>
                    <a:spcPct val="0"/>
                  </a:spcBef>
                  <a:spcAft>
                    <a:spcPct val="0"/>
                  </a:spcAft>
                  <a:defRPr/>
                </a:pPr>
                <a:t>8</a:t>
              </a:fld>
              <a:endParaRPr lang="en-US" sz="1000">
                <a:solidFill>
                  <a:srgbClr val="000000"/>
                </a:solidFill>
                <a:latin typeface="Arial" charset="0"/>
                <a:ea typeface="Geneva" charset="0"/>
              </a:endParaRPr>
            </a:p>
          </p:txBody>
        </p:sp>
        <p:pic>
          <p:nvPicPr>
            <p:cNvPr id="12" name="Picture 3">
              <a:extLst>
                <a:ext uri="{FF2B5EF4-FFF2-40B4-BE49-F238E27FC236}">
                  <a16:creationId xmlns:a16="http://schemas.microsoft.com/office/drawing/2014/main" id="{C69A6D3B-CCBB-44C8-B360-C9B5642E3BB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11580" y="3762419"/>
              <a:ext cx="950275" cy="913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a:extLst>
                <a:ext uri="{FF2B5EF4-FFF2-40B4-BE49-F238E27FC236}">
                  <a16:creationId xmlns:a16="http://schemas.microsoft.com/office/drawing/2014/main" id="{27A3CBF8-CAA3-4626-ABA0-2604730D915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766717" y="4896346"/>
              <a:ext cx="1102600" cy="1060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a:extLst>
                <a:ext uri="{FF2B5EF4-FFF2-40B4-BE49-F238E27FC236}">
                  <a16:creationId xmlns:a16="http://schemas.microsoft.com/office/drawing/2014/main" id="{2263EEC6-48D8-4CC0-A8BA-FD1440AF04C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60983" y="4850261"/>
              <a:ext cx="1122363"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6">
              <a:extLst>
                <a:ext uri="{FF2B5EF4-FFF2-40B4-BE49-F238E27FC236}">
                  <a16:creationId xmlns:a16="http://schemas.microsoft.com/office/drawing/2014/main" id="{E0483902-8ABF-44DA-A522-36720561B74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785101" y="3882549"/>
              <a:ext cx="891061" cy="857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7">
              <a:extLst>
                <a:ext uri="{FF2B5EF4-FFF2-40B4-BE49-F238E27FC236}">
                  <a16:creationId xmlns:a16="http://schemas.microsoft.com/office/drawing/2014/main" id="{9EA574C5-983A-4608-B0D2-D6385D348D4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761854" y="4404262"/>
              <a:ext cx="1023247" cy="98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8">
              <a:extLst>
                <a:ext uri="{FF2B5EF4-FFF2-40B4-BE49-F238E27FC236}">
                  <a16:creationId xmlns:a16="http://schemas.microsoft.com/office/drawing/2014/main" id="{094EA4ED-7ECC-481D-8DE4-2085AA2E3B7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676162" y="4355885"/>
              <a:ext cx="927416" cy="891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9">
              <a:extLst>
                <a:ext uri="{FF2B5EF4-FFF2-40B4-BE49-F238E27FC236}">
                  <a16:creationId xmlns:a16="http://schemas.microsoft.com/office/drawing/2014/main" id="{D7839400-8090-4C4F-9F12-BDCB34C539C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686589" y="4219410"/>
              <a:ext cx="981358" cy="943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0">
              <a:extLst>
                <a:ext uri="{FF2B5EF4-FFF2-40B4-BE49-F238E27FC236}">
                  <a16:creationId xmlns:a16="http://schemas.microsoft.com/office/drawing/2014/main" id="{5A41D3B3-B08E-4284-A58A-837DA801055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916870" y="3350378"/>
              <a:ext cx="868231" cy="835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0" name="Straight Connector 19">
              <a:extLst>
                <a:ext uri="{FF2B5EF4-FFF2-40B4-BE49-F238E27FC236}">
                  <a16:creationId xmlns:a16="http://schemas.microsoft.com/office/drawing/2014/main" id="{3AC5E948-14AE-43AE-99B2-148D109216F2}"/>
                </a:ext>
              </a:extLst>
            </p:cNvPr>
            <p:cNvCxnSpPr/>
            <p:nvPr/>
          </p:nvCxnSpPr>
          <p:spPr>
            <a:xfrm>
              <a:off x="8350985" y="2527960"/>
              <a:ext cx="0" cy="73627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C989E60D-F646-453A-9975-74660569C699}"/>
                </a:ext>
              </a:extLst>
            </p:cNvPr>
            <p:cNvCxnSpPr/>
            <p:nvPr/>
          </p:nvCxnSpPr>
          <p:spPr>
            <a:xfrm flipH="1">
              <a:off x="5256056" y="3264230"/>
              <a:ext cx="3094930" cy="1294411"/>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D8C5E032-A688-4390-B568-AA1EB296E24F}"/>
                </a:ext>
              </a:extLst>
            </p:cNvPr>
            <p:cNvCxnSpPr/>
            <p:nvPr/>
          </p:nvCxnSpPr>
          <p:spPr>
            <a:xfrm>
              <a:off x="8350986" y="3264230"/>
              <a:ext cx="2930469" cy="1475350"/>
            </a:xfrm>
            <a:prstGeom prst="line">
              <a:avLst/>
            </a:prstGeom>
          </p:spPr>
          <p:style>
            <a:lnRef idx="2">
              <a:schemeClr val="accent1"/>
            </a:lnRef>
            <a:fillRef idx="0">
              <a:schemeClr val="accent1"/>
            </a:fillRef>
            <a:effectRef idx="1">
              <a:schemeClr val="accent1"/>
            </a:effectRef>
            <a:fontRef idx="minor">
              <a:schemeClr val="tx1"/>
            </a:fontRef>
          </p:style>
        </p:cxnSp>
        <p:pic>
          <p:nvPicPr>
            <p:cNvPr id="23" name="Picture 11">
              <a:extLst>
                <a:ext uri="{FF2B5EF4-FFF2-40B4-BE49-F238E27FC236}">
                  <a16:creationId xmlns:a16="http://schemas.microsoft.com/office/drawing/2014/main" id="{CA1526E6-FAF9-4C75-8452-ABA98EBFBEC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13161" y="3774289"/>
              <a:ext cx="109537"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2">
              <a:extLst>
                <a:ext uri="{FF2B5EF4-FFF2-40B4-BE49-F238E27FC236}">
                  <a16:creationId xmlns:a16="http://schemas.microsoft.com/office/drawing/2014/main" id="{0A20151C-D1DB-4DC7-9962-4FCEDE9089D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226686" y="3979559"/>
              <a:ext cx="109537"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3">
              <a:extLst>
                <a:ext uri="{FF2B5EF4-FFF2-40B4-BE49-F238E27FC236}">
                  <a16:creationId xmlns:a16="http://schemas.microsoft.com/office/drawing/2014/main" id="{34198A1D-3C3D-46E2-9DE0-70BF4BFFAC6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20727647">
              <a:off x="7888881" y="5149660"/>
              <a:ext cx="3626752" cy="1397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14" descr="C:\Users\20969.GLOBAL\AppData\Local\Microsoft\Windows\Temporary Internet Files\Content.IE5\2CE8475C\zeimusu-Fire-Icon[1].png">
              <a:extLst>
                <a:ext uri="{FF2B5EF4-FFF2-40B4-BE49-F238E27FC236}">
                  <a16:creationId xmlns:a16="http://schemas.microsoft.com/office/drawing/2014/main" id="{8D374110-CFF6-4858-A42D-5FADDDCCE1D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955042" y="3241182"/>
              <a:ext cx="663349" cy="944269"/>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FBE371EA-85D4-429A-B5D3-628C2B3D0C8F}"/>
                </a:ext>
              </a:extLst>
            </p:cNvPr>
            <p:cNvSpPr txBox="1"/>
            <p:nvPr/>
          </p:nvSpPr>
          <p:spPr>
            <a:xfrm>
              <a:off x="3796148" y="2963321"/>
              <a:ext cx="3333926" cy="459311"/>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Narrow" panose="020B0606020202030204" pitchFamily="34" charset="0"/>
                  <a:ea typeface="Geneva"/>
                </a:rPr>
                <a:t>Max 50 </a:t>
              </a:r>
              <a:r>
                <a:rPr kumimoji="0" lang="en-US" sz="2800" b="0" i="0" u="none" strike="noStrike" kern="1200" cap="none" spc="0" normalizeH="0" baseline="0" noProof="0" dirty="0" err="1">
                  <a:ln>
                    <a:noFill/>
                  </a:ln>
                  <a:solidFill>
                    <a:srgbClr val="000000"/>
                  </a:solidFill>
                  <a:effectLst/>
                  <a:uLnTx/>
                  <a:uFillTx/>
                  <a:latin typeface="Arial Narrow" panose="020B0606020202030204" pitchFamily="34" charset="0"/>
                  <a:ea typeface="Geneva"/>
                </a:rPr>
                <a:t>kWH</a:t>
              </a:r>
              <a:endParaRPr kumimoji="0" lang="en-US" sz="2800" b="0" i="0" u="none" strike="noStrike" kern="1200" cap="none" spc="0" normalizeH="0" baseline="0" noProof="0" dirty="0">
                <a:ln>
                  <a:noFill/>
                </a:ln>
                <a:solidFill>
                  <a:srgbClr val="000000"/>
                </a:solidFill>
                <a:effectLst/>
                <a:uLnTx/>
                <a:uFillTx/>
                <a:latin typeface="Arial Narrow" panose="020B0606020202030204" pitchFamily="34" charset="0"/>
                <a:ea typeface="Geneva"/>
              </a:endParaRPr>
            </a:p>
          </p:txBody>
        </p:sp>
        <p:sp>
          <p:nvSpPr>
            <p:cNvPr id="29" name="TextBox 28">
              <a:extLst>
                <a:ext uri="{FF2B5EF4-FFF2-40B4-BE49-F238E27FC236}">
                  <a16:creationId xmlns:a16="http://schemas.microsoft.com/office/drawing/2014/main" id="{9DE72931-F00F-4D0A-9DA6-82098E99E451}"/>
                </a:ext>
              </a:extLst>
            </p:cNvPr>
            <p:cNvSpPr txBox="1"/>
            <p:nvPr/>
          </p:nvSpPr>
          <p:spPr>
            <a:xfrm>
              <a:off x="4638894" y="7127118"/>
              <a:ext cx="7622275" cy="459311"/>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Narrow" panose="020B0606020202030204" pitchFamily="34" charset="0"/>
                  <a:ea typeface="Geneva"/>
                </a:rPr>
                <a:t>Max. 600 KWh aggregate/fire area</a:t>
              </a:r>
            </a:p>
          </p:txBody>
        </p:sp>
      </p:grpSp>
      <p:sp>
        <p:nvSpPr>
          <p:cNvPr id="30" name="TextBox 29">
            <a:extLst>
              <a:ext uri="{FF2B5EF4-FFF2-40B4-BE49-F238E27FC236}">
                <a16:creationId xmlns:a16="http://schemas.microsoft.com/office/drawing/2014/main" id="{0CEE8BC0-2679-44E7-ADFF-ED87C8B0FA4A}"/>
              </a:ext>
            </a:extLst>
          </p:cNvPr>
          <p:cNvSpPr txBox="1"/>
          <p:nvPr/>
        </p:nvSpPr>
        <p:spPr>
          <a:xfrm>
            <a:off x="10445110" y="1670911"/>
            <a:ext cx="3621974" cy="138499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Narrow" panose="020B0606020202030204" pitchFamily="34" charset="0"/>
                <a:ea typeface="Geneva"/>
                <a:cs typeface="Arial" pitchFamily="34" charset="0"/>
              </a:rPr>
              <a:t>Other arrangements       based on large scale fire  testing to UL9540a</a:t>
            </a:r>
            <a:endParaRPr kumimoji="0" lang="en-US" sz="1800" b="0" i="0" u="none" strike="noStrike" kern="1200" cap="none" spc="0" normalizeH="0" baseline="0" noProof="0" dirty="0">
              <a:ln>
                <a:noFill/>
              </a:ln>
              <a:solidFill>
                <a:srgbClr val="000000"/>
              </a:solidFill>
              <a:effectLst/>
              <a:uLnTx/>
              <a:uFillTx/>
              <a:latin typeface="Arial" pitchFamily="34" charset="0"/>
              <a:ea typeface="Geneva"/>
            </a:endParaRPr>
          </a:p>
        </p:txBody>
      </p:sp>
      <p:sp>
        <p:nvSpPr>
          <p:cNvPr id="31" name="TextBox 30">
            <a:extLst>
              <a:ext uri="{FF2B5EF4-FFF2-40B4-BE49-F238E27FC236}">
                <a16:creationId xmlns:a16="http://schemas.microsoft.com/office/drawing/2014/main" id="{622EB999-FDB4-46BA-A86A-8B53B520664A}"/>
              </a:ext>
            </a:extLst>
          </p:cNvPr>
          <p:cNvSpPr txBox="1"/>
          <p:nvPr/>
        </p:nvSpPr>
        <p:spPr>
          <a:xfrm>
            <a:off x="2527496" y="5234550"/>
            <a:ext cx="2841029" cy="1384995"/>
          </a:xfrm>
          <a:prstGeom prst="rect">
            <a:avLst/>
          </a:prstGeom>
          <a:solidFill>
            <a:schemeClr val="bg1"/>
          </a:solid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Narrow" panose="020B0606020202030204" pitchFamily="34" charset="0"/>
                <a:ea typeface="Geneva"/>
                <a:cs typeface="Arial" pitchFamily="34" charset="0"/>
              </a:rPr>
              <a:t>Spaced min. 3 ft. from other units and from walls</a:t>
            </a:r>
            <a:endParaRPr kumimoji="0" lang="en-US" sz="1800" b="0" i="0" u="none" strike="noStrike" kern="1200" cap="none" spc="0" normalizeH="0" baseline="0" noProof="0" dirty="0">
              <a:ln>
                <a:noFill/>
              </a:ln>
              <a:solidFill>
                <a:srgbClr val="000000"/>
              </a:solidFill>
              <a:effectLst/>
              <a:uLnTx/>
              <a:uFillTx/>
              <a:latin typeface="Arial" pitchFamily="34" charset="0"/>
              <a:ea typeface="Geneva"/>
            </a:endParaRPr>
          </a:p>
        </p:txBody>
      </p:sp>
      <p:sp>
        <p:nvSpPr>
          <p:cNvPr id="3" name="Date Placeholder 2">
            <a:extLst>
              <a:ext uri="{FF2B5EF4-FFF2-40B4-BE49-F238E27FC236}">
                <a16:creationId xmlns:a16="http://schemas.microsoft.com/office/drawing/2014/main" id="{478CFB12-3457-473B-942B-2CB4CE4D0E6A}"/>
              </a:ext>
            </a:extLst>
          </p:cNvPr>
          <p:cNvSpPr>
            <a:spLocks noGrp="1"/>
          </p:cNvSpPr>
          <p:nvPr>
            <p:ph type="dt" sz="half" idx="2"/>
          </p:nvPr>
        </p:nvSpPr>
        <p:spPr/>
        <p:txBody>
          <a:bodyPr/>
          <a:lstStyle/>
          <a:p>
            <a:fld id="{B8A94073-B42E-CB44-A8E4-B3D8BE69C62B}" type="datetime4">
              <a:rPr lang="en-US" smtClean="0"/>
              <a:t>October 15, 2021</a:t>
            </a:fld>
            <a:endParaRPr lang="en-US" dirty="0"/>
          </a:p>
        </p:txBody>
      </p:sp>
      <p:sp>
        <p:nvSpPr>
          <p:cNvPr id="4" name="Footer Placeholder 3">
            <a:extLst>
              <a:ext uri="{FF2B5EF4-FFF2-40B4-BE49-F238E27FC236}">
                <a16:creationId xmlns:a16="http://schemas.microsoft.com/office/drawing/2014/main" id="{8E24A49A-9957-1445-9F96-4638B9D6F887}"/>
              </a:ext>
            </a:extLst>
          </p:cNvPr>
          <p:cNvSpPr>
            <a:spLocks noGrp="1"/>
          </p:cNvSpPr>
          <p:nvPr>
            <p:ph type="ftr" sz="quarter" idx="3"/>
          </p:nvPr>
        </p:nvSpPr>
        <p:spPr/>
        <p:txBody>
          <a:bodyPr/>
          <a:lstStyle/>
          <a:p>
            <a:r>
              <a:rPr lang="en-US"/>
              <a:t>PNNL-SA-167563</a:t>
            </a:r>
            <a:endParaRPr lang="en-US" dirty="0"/>
          </a:p>
        </p:txBody>
      </p:sp>
    </p:spTree>
    <p:extLst>
      <p:ext uri="{BB962C8B-B14F-4D97-AF65-F5344CB8AC3E}">
        <p14:creationId xmlns:p14="http://schemas.microsoft.com/office/powerpoint/2010/main" val="3910789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NFPA 855 Explosion Control</a:t>
            </a:r>
          </a:p>
        </p:txBody>
      </p:sp>
      <p:sp>
        <p:nvSpPr>
          <p:cNvPr id="3" name="Content Placeholder 2">
            <a:extLst>
              <a:ext uri="{FF2B5EF4-FFF2-40B4-BE49-F238E27FC236}">
                <a16:creationId xmlns:a16="http://schemas.microsoft.com/office/drawing/2014/main" id="{9DE3344F-30EF-E64D-B62C-73427C51C907}"/>
              </a:ext>
            </a:extLst>
          </p:cNvPr>
          <p:cNvSpPr>
            <a:spLocks noGrp="1"/>
          </p:cNvSpPr>
          <p:nvPr>
            <p:ph sz="quarter" idx="20"/>
          </p:nvPr>
        </p:nvSpPr>
        <p:spPr>
          <a:xfrm>
            <a:off x="1371600" y="1828800"/>
            <a:ext cx="10158413" cy="5486401"/>
          </a:xfrm>
        </p:spPr>
        <p:txBody>
          <a:bodyPr/>
          <a:lstStyle/>
          <a:p>
            <a:pPr marL="0" indent="0" defTabSz="548640" fontAlgn="base">
              <a:spcBef>
                <a:spcPct val="0"/>
              </a:spcBef>
              <a:spcAft>
                <a:spcPct val="0"/>
              </a:spcAft>
              <a:buNone/>
              <a:defRPr/>
            </a:pPr>
            <a:r>
              <a:rPr lang="en-US" sz="2000" b="1" dirty="0"/>
              <a:t>Three options for meeting requirement:</a:t>
            </a:r>
          </a:p>
          <a:p>
            <a:pPr defTabSz="548640" fontAlgn="base">
              <a:spcBef>
                <a:spcPct val="0"/>
              </a:spcBef>
              <a:spcAft>
                <a:spcPct val="0"/>
              </a:spcAft>
              <a:defRPr/>
            </a:pPr>
            <a:endParaRPr lang="en-US" sz="2000" dirty="0"/>
          </a:p>
          <a:p>
            <a:pPr marL="514350" indent="-514350" defTabSz="548640" fontAlgn="base">
              <a:spcBef>
                <a:spcPct val="0"/>
              </a:spcBef>
              <a:spcAft>
                <a:spcPct val="0"/>
              </a:spcAft>
              <a:buAutoNum type="arabicPeriod"/>
              <a:defRPr/>
            </a:pPr>
            <a:r>
              <a:rPr lang="en-US" sz="2000" dirty="0"/>
              <a:t>NFPA 68 – Deflagration Venting.</a:t>
            </a:r>
          </a:p>
          <a:p>
            <a:pPr marL="1062990" lvl="1" indent="-514350" defTabSz="548640" fontAlgn="base">
              <a:spcBef>
                <a:spcPct val="0"/>
              </a:spcBef>
              <a:spcAft>
                <a:spcPct val="0"/>
              </a:spcAft>
              <a:buFont typeface="Arial" panose="020B0604020202020204" pitchFamily="34" charset="0"/>
              <a:buChar char="•"/>
              <a:defRPr/>
            </a:pPr>
            <a:r>
              <a:rPr lang="en-US" sz="2000" dirty="0"/>
              <a:t>Blow-out panels to protect structure from explosion based on max gas production in cell tests.</a:t>
            </a:r>
          </a:p>
          <a:p>
            <a:pPr marL="1062990" lvl="1" indent="-514350" defTabSz="548640" fontAlgn="base">
              <a:spcBef>
                <a:spcPct val="0"/>
              </a:spcBef>
              <a:spcAft>
                <a:spcPct val="0"/>
              </a:spcAft>
              <a:buFont typeface="Arial" panose="020B0604020202020204" pitchFamily="34" charset="0"/>
              <a:buChar char="•"/>
              <a:defRPr/>
            </a:pPr>
            <a:endParaRPr lang="en-US" sz="2000" dirty="0"/>
          </a:p>
          <a:p>
            <a:pPr marL="514350" indent="-514350" defTabSz="548640" fontAlgn="base">
              <a:spcBef>
                <a:spcPct val="0"/>
              </a:spcBef>
              <a:spcAft>
                <a:spcPct val="0"/>
              </a:spcAft>
              <a:buFont typeface="+mj-lt"/>
              <a:buAutoNum type="arabicPeriod"/>
              <a:defRPr/>
            </a:pPr>
            <a:r>
              <a:rPr lang="en-US" sz="2000" dirty="0"/>
              <a:t>NFPA 69 – Deflagration Prevention.</a:t>
            </a:r>
          </a:p>
          <a:p>
            <a:pPr marL="1062990" lvl="1" indent="-514350" defTabSz="548640" fontAlgn="base">
              <a:spcBef>
                <a:spcPct val="0"/>
              </a:spcBef>
              <a:spcAft>
                <a:spcPct val="0"/>
              </a:spcAft>
              <a:buFont typeface="Arial" panose="020B0604020202020204" pitchFamily="34" charset="0"/>
              <a:buChar char="•"/>
              <a:defRPr/>
            </a:pPr>
            <a:r>
              <a:rPr lang="en-US" sz="2000" dirty="0"/>
              <a:t>Exhaust system designed to keep below 25% of LEL in area.</a:t>
            </a:r>
          </a:p>
          <a:p>
            <a:pPr marL="1062990" lvl="1" indent="-514350" defTabSz="548640" fontAlgn="base">
              <a:spcBef>
                <a:spcPct val="0"/>
              </a:spcBef>
              <a:spcAft>
                <a:spcPct val="0"/>
              </a:spcAft>
              <a:buFont typeface="Arial" panose="020B0604020202020204" pitchFamily="34" charset="0"/>
              <a:buChar char="•"/>
              <a:defRPr/>
            </a:pPr>
            <a:endParaRPr lang="en-US" sz="2000" dirty="0"/>
          </a:p>
          <a:p>
            <a:pPr marL="514350" indent="-514350" defTabSz="548640" fontAlgn="base">
              <a:spcBef>
                <a:spcPct val="0"/>
              </a:spcBef>
              <a:spcAft>
                <a:spcPct val="0"/>
              </a:spcAft>
              <a:buFont typeface="+mj-lt"/>
              <a:buAutoNum type="arabicPeriod"/>
              <a:defRPr/>
            </a:pPr>
            <a:r>
              <a:rPr lang="en-US" sz="2000" dirty="0"/>
              <a:t>Engineered Cabinet – Based on Large Scale Fire Test has shown that no pressure waves will occur and no projectiles can be ejected.</a:t>
            </a:r>
          </a:p>
          <a:p>
            <a:endParaRPr lang="en-US" sz="2000" dirty="0"/>
          </a:p>
        </p:txBody>
      </p:sp>
      <p:pic>
        <p:nvPicPr>
          <p:cNvPr id="1026" name="Picture 2" descr="Image result for deflagration venting">
            <a:extLst>
              <a:ext uri="{FF2B5EF4-FFF2-40B4-BE49-F238E27FC236}">
                <a16:creationId xmlns:a16="http://schemas.microsoft.com/office/drawing/2014/main" id="{3B33FF1E-4CB6-4154-9380-120B22E636B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368253" y="1060700"/>
            <a:ext cx="2443162" cy="30541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6" descr="Image result for smoke ventilation system">
            <a:extLst>
              <a:ext uri="{FF2B5EF4-FFF2-40B4-BE49-F238E27FC236}">
                <a16:creationId xmlns:a16="http://schemas.microsoft.com/office/drawing/2014/main" id="{72646A72-5C24-4871-8F1F-603A1CFE9DB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87365" y="5181601"/>
            <a:ext cx="5470769" cy="2133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Date Placeholder 4">
            <a:extLst>
              <a:ext uri="{FF2B5EF4-FFF2-40B4-BE49-F238E27FC236}">
                <a16:creationId xmlns:a16="http://schemas.microsoft.com/office/drawing/2014/main" id="{AE3D8775-8DA5-4AD8-B78F-BCB2A5658376}"/>
              </a:ext>
            </a:extLst>
          </p:cNvPr>
          <p:cNvSpPr>
            <a:spLocks noGrp="1"/>
          </p:cNvSpPr>
          <p:nvPr>
            <p:ph type="dt" sz="half" idx="2"/>
          </p:nvPr>
        </p:nvSpPr>
        <p:spPr/>
        <p:txBody>
          <a:bodyPr/>
          <a:lstStyle/>
          <a:p>
            <a:fld id="{67227481-CA3D-4744-A499-30697561C81B}" type="datetime4">
              <a:rPr lang="en-US" smtClean="0"/>
              <a:t>October 15, 2021</a:t>
            </a:fld>
            <a:endParaRPr lang="en-US" dirty="0"/>
          </a:p>
        </p:txBody>
      </p:sp>
      <p:pic>
        <p:nvPicPr>
          <p:cNvPr id="7" name="Picture 6" descr="A picture containing toy&#10;&#10;Description automatically generated">
            <a:extLst>
              <a:ext uri="{FF2B5EF4-FFF2-40B4-BE49-F238E27FC236}">
                <a16:creationId xmlns:a16="http://schemas.microsoft.com/office/drawing/2014/main" id="{055401A3-7F06-5845-BCEF-37EF82D9AF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26693" y="4929949"/>
            <a:ext cx="4800600" cy="3238500"/>
          </a:xfrm>
          <a:prstGeom prst="rect">
            <a:avLst/>
          </a:prstGeom>
        </p:spPr>
      </p:pic>
      <p:sp>
        <p:nvSpPr>
          <p:cNvPr id="4" name="Footer Placeholder 3">
            <a:extLst>
              <a:ext uri="{FF2B5EF4-FFF2-40B4-BE49-F238E27FC236}">
                <a16:creationId xmlns:a16="http://schemas.microsoft.com/office/drawing/2014/main" id="{5104D468-9273-3A47-8C9A-E74ECA414EEC}"/>
              </a:ext>
            </a:extLst>
          </p:cNvPr>
          <p:cNvSpPr>
            <a:spLocks noGrp="1"/>
          </p:cNvSpPr>
          <p:nvPr>
            <p:ph type="ftr" sz="quarter" idx="3"/>
          </p:nvPr>
        </p:nvSpPr>
        <p:spPr/>
        <p:txBody>
          <a:bodyPr/>
          <a:lstStyle/>
          <a:p>
            <a:r>
              <a:rPr lang="en-US"/>
              <a:t>PNNL-SA-167563</a:t>
            </a:r>
            <a:endParaRPr lang="en-US" dirty="0"/>
          </a:p>
        </p:txBody>
      </p:sp>
    </p:spTree>
    <p:extLst>
      <p:ext uri="{BB962C8B-B14F-4D97-AF65-F5344CB8AC3E}">
        <p14:creationId xmlns:p14="http://schemas.microsoft.com/office/powerpoint/2010/main" val="3137988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NNL_Option_4">
  <a:themeElements>
    <a:clrScheme name="PNNL">
      <a:dk1>
        <a:srgbClr val="616265"/>
      </a:dk1>
      <a:lt1>
        <a:srgbClr val="FFFFFF"/>
      </a:lt1>
      <a:dk2>
        <a:srgbClr val="D77600"/>
      </a:dk2>
      <a:lt2>
        <a:srgbClr val="B3B3B3"/>
      </a:lt2>
      <a:accent1>
        <a:srgbClr val="A63F1E"/>
      </a:accent1>
      <a:accent2>
        <a:srgbClr val="191C1F"/>
      </a:accent2>
      <a:accent3>
        <a:srgbClr val="F4AA00"/>
      </a:accent3>
      <a:accent4>
        <a:srgbClr val="007836"/>
      </a:accent4>
      <a:accent5>
        <a:srgbClr val="C10435"/>
      </a:accent5>
      <a:accent6>
        <a:srgbClr val="00338E"/>
      </a:accent6>
      <a:hlink>
        <a:srgbClr val="003698"/>
      </a:hlink>
      <a:folHlink>
        <a:srgbClr val="8A0752"/>
      </a:folHlink>
    </a:clrScheme>
    <a:fontScheme name="PNNL_Ari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NNL_12.potx" id="{E553E2CD-AA7F-49B9-A987-C6A52DC6C25A}" vid="{FD99B56B-0D12-4418-B31A-26C697DB208B}"/>
    </a:ext>
  </a:extLst>
</a:theme>
</file>

<file path=ppt/theme/theme2.xml><?xml version="1.0" encoding="utf-8"?>
<a:theme xmlns:a="http://schemas.openxmlformats.org/drawingml/2006/main" name="1_PNNL_Option_4">
  <a:themeElements>
    <a:clrScheme name="PNNL">
      <a:dk1>
        <a:srgbClr val="616265"/>
      </a:dk1>
      <a:lt1>
        <a:srgbClr val="FFFFFF"/>
      </a:lt1>
      <a:dk2>
        <a:srgbClr val="D77600"/>
      </a:dk2>
      <a:lt2>
        <a:srgbClr val="B3B3B3"/>
      </a:lt2>
      <a:accent1>
        <a:srgbClr val="A63F1E"/>
      </a:accent1>
      <a:accent2>
        <a:srgbClr val="191C1F"/>
      </a:accent2>
      <a:accent3>
        <a:srgbClr val="F4AA00"/>
      </a:accent3>
      <a:accent4>
        <a:srgbClr val="007836"/>
      </a:accent4>
      <a:accent5>
        <a:srgbClr val="C10435"/>
      </a:accent5>
      <a:accent6>
        <a:srgbClr val="00338E"/>
      </a:accent6>
      <a:hlink>
        <a:srgbClr val="003698"/>
      </a:hlink>
      <a:folHlink>
        <a:srgbClr val="8A0752"/>
      </a:folHlink>
    </a:clrScheme>
    <a:fontScheme name="PNNL_Ari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nergy Storage Template updated  -  Read-Only" id="{0DDF6444-BF91-B241-B13E-5BA86EFB6CEB}" vid="{5FDF97AF-B9C0-8840-98E0-D02BA99C76E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file>

<file path=customXml/item2.xml><?xml version="1.0" encoding="utf-8"?>
<ct:contentTypeSchema xmlns:ct="http://schemas.microsoft.com/office/2006/metadata/contentType" xmlns:ma="http://schemas.microsoft.com/office/2006/metadata/properties/metaAttributes" ct:_="" ma:_="" ma:contentTypeName="Document" ma:contentTypeID="0x0101008CEA0F26C7743146B81ADA30DB412C57" ma:contentTypeVersion="30" ma:contentTypeDescription="" ma:contentTypeScope="" ma:versionID="d668751f2856d45ee00d63d8cccf028e">
  <xsd:schema xmlns:xsd="http://www.w3.org/2001/XMLSchema" xmlns:xs="http://www.w3.org/2001/XMLSchema" xmlns:p="http://schemas.microsoft.com/office/2006/metadata/properties" xmlns:ns1="http://schemas.microsoft.com/sharepoint/v3" xmlns:ns2="6dfc6e00-eaa7-471f-8691-9b952787d5c9" xmlns:ns3="cfe53b65-3c36-4587-b144-e9caa3012b85" targetNamespace="http://schemas.microsoft.com/office/2006/metadata/properties" ma:root="true" ma:fieldsID="5bf6c6996bc6d4b3bd22f31418018b28" ns1:_="" ns2:_="" ns3:_="">
    <xsd:import namespace="http://schemas.microsoft.com/sharepoint/v3"/>
    <xsd:import namespace="6dfc6e00-eaa7-471f-8691-9b952787d5c9"/>
    <xsd:import namespace="cfe53b65-3c36-4587-b144-e9caa3012b85"/>
    <xsd:element name="properties">
      <xsd:complexType>
        <xsd:sequence>
          <xsd:element name="documentManagement">
            <xsd:complexType>
              <xsd:all>
                <xsd:element ref="ns2:Document_x0020_Date" minOccurs="0"/>
                <xsd:element ref="ns2:Document_x0020_Type" minOccurs="0"/>
                <xsd:element ref="ns2:Description0" minOccurs="0"/>
                <xsd:element ref="ns2:Keywords0" minOccurs="0"/>
                <xsd:element ref="ns2:Description_x0020_2" minOccurs="0"/>
                <xsd:element ref="ns2:Action" minOccurs="0"/>
                <xsd:element ref="ns1:PublishingStartDate" minOccurs="0"/>
                <xsd:element ref="ns1:PublishingExpirationDate" minOccurs="0"/>
                <xsd:element ref="ns3:TaxKeywordTaxHTField" minOccurs="0"/>
                <xsd:element ref="ns3:TaxCatchAll"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1"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fc6e00-eaa7-471f-8691-9b952787d5c9" elementFormDefault="qualified">
    <xsd:import namespace="http://schemas.microsoft.com/office/2006/documentManagement/types"/>
    <xsd:import namespace="http://schemas.microsoft.com/office/infopath/2007/PartnerControls"/>
    <xsd:element name="Document_x0020_Date" ma:index="2" nillable="true" ma:displayName="Document Date" ma:format="DateOnly" ma:internalName="Document_x0020_Date" ma:readOnly="false">
      <xsd:simpleType>
        <xsd:restriction base="dms:DateTime"/>
      </xsd:simpleType>
    </xsd:element>
    <xsd:element name="Document_x0020_Type" ma:index="3" nillable="true" ma:displayName="Document Type" ma:format="Dropdown" ma:internalName="Document_x0020_Type" ma:readOnly="false">
      <xsd:simpleType>
        <xsd:restriction base="dms:Choice">
          <xsd:enumeration value="Agenda"/>
          <xsd:enumeration value="Draft Agenda"/>
          <xsd:enumeration value="Minutes"/>
          <xsd:enumeration value="Information"/>
        </xsd:restriction>
      </xsd:simpleType>
    </xsd:element>
    <xsd:element name="Description0" ma:index="4" nillable="true" ma:displayName="Description" ma:internalName="Description0" ma:readOnly="false">
      <xsd:simpleType>
        <xsd:restriction base="dms:Note">
          <xsd:maxLength value="255"/>
        </xsd:restriction>
      </xsd:simpleType>
    </xsd:element>
    <xsd:element name="Keywords0" ma:index="5" nillable="true" ma:displayName="Keywords" ma:internalName="Keywords0" ma:readOnly="false">
      <xsd:simpleType>
        <xsd:restriction base="dms:Text">
          <xsd:maxLength value="255"/>
        </xsd:restriction>
      </xsd:simpleType>
    </xsd:element>
    <xsd:element name="Description_x0020_2" ma:index="6" nillable="true" ma:displayName="Description 2" ma:internalName="Description_x0020_2" ma:readOnly="false">
      <xsd:simpleType>
        <xsd:restriction base="dms:Note">
          <xsd:maxLength value="255"/>
        </xsd:restriction>
      </xsd:simpleType>
    </xsd:element>
    <xsd:element name="Action" ma:index="9" nillable="true" ma:displayName="Action" ma:default="Keep" ma:format="Dropdown" ma:internalName="Action" ma:readOnly="false">
      <xsd:simpleType>
        <xsd:restriction base="dms:Choice">
          <xsd:enumeration value="Archive"/>
          <xsd:enumeration value="Delete"/>
          <xsd:enumeration value="HTML"/>
          <xsd:enumeration value="Keep"/>
        </xsd:restriction>
      </xsd:simpleType>
    </xsd:element>
  </xsd:schema>
  <xsd:schema xmlns:xsd="http://www.w3.org/2001/XMLSchema" xmlns:xs="http://www.w3.org/2001/XMLSchema" xmlns:dms="http://schemas.microsoft.com/office/2006/documentManagement/types" xmlns:pc="http://schemas.microsoft.com/office/infopath/2007/PartnerControls" targetNamespace="cfe53b65-3c36-4587-b144-e9caa3012b85" elementFormDefault="qualified">
    <xsd:import namespace="http://schemas.microsoft.com/office/2006/documentManagement/types"/>
    <xsd:import namespace="http://schemas.microsoft.com/office/infopath/2007/PartnerControls"/>
    <xsd:element name="TaxKeywordTaxHTField" ma:index="17" nillable="true" ma:taxonomy="true" ma:internalName="TaxKeywordTaxHTField" ma:taxonomyFieldName="TaxKeyword" ma:displayName="Enterprise Keywords" ma:fieldId="{23f27201-bee3-471e-b2e7-b64fd8b7ca38}" ma:taxonomyMulti="true" ma:sspId="8d75cb8a-db72-4bd2-8553-c0aa1f2d3d3b" ma:termSetId="00000000-0000-0000-0000-000000000000" ma:anchorId="00000000-0000-0000-0000-000000000000" ma:open="true" ma:isKeyword="true">
      <xsd:complexType>
        <xsd:sequence>
          <xsd:element ref="pc:Terms" minOccurs="0" maxOccurs="1"/>
        </xsd:sequence>
      </xsd:complexType>
    </xsd:element>
    <xsd:element name="TaxCatchAll" ma:index="18" nillable="true" ma:displayName="Taxonomy Catch All Column" ma:hidden="true" ma:list="{6de13bb9-1a86-497f-b15a-03a43ff14f46}" ma:internalName="TaxCatchAll" ma:showField="CatchAllData" ma:web="cfe53b65-3c36-4587-b144-e9caa3012b8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_x0020_Date xmlns="6dfc6e00-eaa7-471f-8691-9b952787d5c9" xsi:nil="true"/>
    <Action xmlns="6dfc6e00-eaa7-471f-8691-9b952787d5c9">Keep</Action>
    <Keywords0 xmlns="6dfc6e00-eaa7-471f-8691-9b952787d5c9" xsi:nil="true"/>
    <Description_x0020_2 xmlns="6dfc6e00-eaa7-471f-8691-9b952787d5c9" xsi:nil="true"/>
    <Document_x0020_Type xmlns="6dfc6e00-eaa7-471f-8691-9b952787d5c9" xsi:nil="true"/>
    <Description0 xmlns="6dfc6e00-eaa7-471f-8691-9b952787d5c9" xsi:nil="true"/>
    <TaxCatchAll xmlns="cfe53b65-3c36-4587-b144-e9caa3012b85"/>
    <TaxKeywordTaxHTField xmlns="cfe53b65-3c36-4587-b144-e9caa3012b85">
      <Terms xmlns="http://schemas.microsoft.com/office/infopath/2007/PartnerControls"/>
    </TaxKeywordTaxHTField>
  </documentManagement>
</p:properties>
</file>

<file path=customXml/item4.xml><?xml version="1.0" encoding="utf-8"?>
<?mso-contentType ?>
<FormTemplates xmlns="http://schemas.microsoft.com/sharepoint/v3/contenttype/forms"/>
</file>

<file path=customXml/itemProps1.xml><?xml version="1.0" encoding="utf-8"?>
<ds:datastoreItem xmlns:ds="http://schemas.openxmlformats.org/officeDocument/2006/customXml" ds:itemID="{C44EAE7E-94D4-4B9E-852C-8A05E6136CDF}"/>
</file>

<file path=customXml/itemProps2.xml><?xml version="1.0" encoding="utf-8"?>
<ds:datastoreItem xmlns:ds="http://schemas.openxmlformats.org/officeDocument/2006/customXml" ds:itemID="{B6941B55-18A1-4310-A716-C8C3F84914D8}"/>
</file>

<file path=customXml/itemProps3.xml><?xml version="1.0" encoding="utf-8"?>
<ds:datastoreItem xmlns:ds="http://schemas.openxmlformats.org/officeDocument/2006/customXml" ds:itemID="{100ACE78-8AA2-46FD-9336-9A341CF61B35}"/>
</file>

<file path=customXml/itemProps4.xml><?xml version="1.0" encoding="utf-8"?>
<ds:datastoreItem xmlns:ds="http://schemas.openxmlformats.org/officeDocument/2006/customXml" ds:itemID="{C44EAE7E-94D4-4B9E-852C-8A05E6136CDF}"/>
</file>

<file path=docProps/app.xml><?xml version="1.0" encoding="utf-8"?>
<Properties xmlns="http://schemas.openxmlformats.org/officeDocument/2006/extended-properties" xmlns:vt="http://schemas.openxmlformats.org/officeDocument/2006/docPropsVTypes">
  <Template>PNNL_Option_4</Template>
  <TotalTime>11337</TotalTime>
  <Words>1043</Words>
  <Application>Microsoft Macintosh PowerPoint</Application>
  <PresentationFormat>Custom</PresentationFormat>
  <Paragraphs>166</Paragraphs>
  <Slides>18</Slides>
  <Notes>7</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18</vt:i4>
      </vt:variant>
    </vt:vector>
  </HeadingPairs>
  <TitlesOfParts>
    <vt:vector size="25" baseType="lpstr">
      <vt:lpstr>Arial</vt:lpstr>
      <vt:lpstr>Arial Narrow</vt:lpstr>
      <vt:lpstr>Avenir Black</vt:lpstr>
      <vt:lpstr>Calibri</vt:lpstr>
      <vt:lpstr>Wingdings</vt:lpstr>
      <vt:lpstr>PNNL_Option_4</vt:lpstr>
      <vt:lpstr>1_PNNL_Option_4</vt:lpstr>
      <vt:lpstr>ESS Safety Codes and Explosion Prevention</vt:lpstr>
      <vt:lpstr>Presenter Bio Matthew Paiss | Technical Advisor</vt:lpstr>
      <vt:lpstr>PowerPoint Presentation</vt:lpstr>
      <vt:lpstr>NFPA 855 </vt:lpstr>
      <vt:lpstr>International Fire Code (IFC) </vt:lpstr>
      <vt:lpstr>Driver for Listed ESS is Fire Code</vt:lpstr>
      <vt:lpstr>Hazard Mitigation Analysis</vt:lpstr>
      <vt:lpstr>Size, Separation &amp; MAQ Limits</vt:lpstr>
      <vt:lpstr>NFPA 855 Explosion Control</vt:lpstr>
      <vt:lpstr>Reducing Explosion Risks is Key Gap</vt:lpstr>
      <vt:lpstr>IntelliVent:  ESS Safety Venting System</vt:lpstr>
      <vt:lpstr>Background</vt:lpstr>
      <vt:lpstr>Explosion Control</vt:lpstr>
      <vt:lpstr>UL Demonstration Summary</vt:lpstr>
      <vt:lpstr>ESS Cabinets Becoming Common</vt:lpstr>
      <vt:lpstr>PNNL available technology</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PNNL Energy Storage Introduction</dc:title>
  <dc:creator>Machart, Kelly A</dc:creator>
  <cp:lastModifiedBy>Paiss, Matthew D</cp:lastModifiedBy>
  <cp:revision>78</cp:revision>
  <dcterms:created xsi:type="dcterms:W3CDTF">2019-06-27T17:02:57Z</dcterms:created>
  <dcterms:modified xsi:type="dcterms:W3CDTF">2021-10-15T15:59:33Z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0x0101008CEA0F26C7743146B81ADA30DB412C57</vt:lpwstr>
  </property>
  <property fmtid="{D5CDD505-2E9C-101B-9397-08002B2CF9AE}" pid="3" name="_dlc_DocIdItemGuid">
    <vt:lpwstr>391358ba-2b9f-4ffe-a398-ede6b5b6239a</vt:lpwstr>
  </property>
</Properties>
</file>