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Override PartName="/ppt/diagrams/data1.xml" ContentType="application/vnd.openxmlformats-officedocument.drawingml.diagramData+xml"/>
  <Override PartName="/ppt/diagrams/data2.xml" ContentType="application/vnd.openxmlformats-officedocument.drawingml.diagramData+xml"/>
  <Override PartName="/ppt/presentation.xml" ContentType="application/vnd.openxmlformats-officedocument.presentationml.presentation.main+xml"/>
  <Override PartName="/ppt/slides/slide11.xml" ContentType="application/vnd.openxmlformats-officedocument.presentationml.slide+xml"/>
  <Override PartName="/ppt/slides/slide9.xml" ContentType="application/vnd.openxmlformats-officedocument.presentationml.slide+xml"/>
  <Override PartName="/ppt/slides/slide31.xml" ContentType="application/vnd.openxmlformats-officedocument.presentationml.slide+xml"/>
  <Override PartName="/ppt/slides/slide30.xml" ContentType="application/vnd.openxmlformats-officedocument.presentationml.slide+xml"/>
  <Override PartName="/ppt/slides/slide29.xml" ContentType="application/vnd.openxmlformats-officedocument.presentationml.slide+xml"/>
  <Override PartName="/ppt/slides/slide28.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27.xml" ContentType="application/vnd.openxmlformats-officedocument.presentationml.slide+xml"/>
  <Override PartName="/ppt/slides/slide10.xml" ContentType="application/vnd.openxmlformats-officedocument.presentationml.slide+xml"/>
  <Override PartName="/ppt/slides/slide25.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19.xml" ContentType="application/vnd.openxmlformats-officedocument.presentationml.slide+xml"/>
  <Override PartName="/ppt/slides/slide26.xml" ContentType="application/vnd.openxmlformats-officedocument.presentationml.slide+xml"/>
  <Override PartName="/ppt/slides/slide21.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20.xml" ContentType="application/vnd.openxmlformats-officedocument.presentationml.slide+xml"/>
  <Override PartName="/ppt/slides/slide22.xml" ContentType="application/vnd.openxmlformats-officedocument.presentationml.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4.xml" ContentType="application/vnd.openxmlformats-officedocument.presentationml.notesSlide+xml"/>
  <Override PartName="/ppt/notesSlides/notesSlide6.xml" ContentType="application/vnd.openxmlformats-officedocument.presentationml.notesSlide+xml"/>
  <Override PartName="/ppt/notesSlides/notesSlide5.xml" ContentType="application/vnd.openxmlformats-officedocument.presentationml.notesSlide+xml"/>
  <Override PartName="/ppt/notesSlides/notesSlide14.xml" ContentType="application/vnd.openxmlformats-officedocument.presentationml.notesSlide+xml"/>
  <Override PartName="/ppt/notesSlides/notesSlide13.xml" ContentType="application/vnd.openxmlformats-officedocument.presentationml.notesSlide+xml"/>
  <Override PartName="/ppt/slideMasters/slideMaster4.xml" ContentType="application/vnd.openxmlformats-officedocument.presentationml.slideMaster+xml"/>
  <Override PartName="/ppt/slideMasters/slideMaster3.xml" ContentType="application/vnd.openxmlformats-officedocument.presentationml.slideMaster+xml"/>
  <Override PartName="/ppt/notesSlides/notesSlide9.xml" ContentType="application/vnd.openxmlformats-officedocument.presentationml.notesSlide+xml"/>
  <Override PartName="/ppt/notesSlides/notesSlide10.xml" ContentType="application/vnd.openxmlformats-officedocument.presentationml.notesSlide+xml"/>
  <Override PartName="/ppt/slideMasters/slideMaster1.xml" ContentType="application/vnd.openxmlformats-officedocument.presentationml.slideMaster+xml"/>
  <Override PartName="/ppt/notesSlides/notesSlide12.xml" ContentType="application/vnd.openxmlformats-officedocument.presentationml.notesSlide+xml"/>
  <Override PartName="/ppt/notesSlides/notesSlide11.xml" ContentType="application/vnd.openxmlformats-officedocument.presentationml.notesSlide+xml"/>
  <Override PartName="/ppt/notesSlides/notesSlide3.xml" ContentType="application/vnd.openxmlformats-officedocument.presentationml.notesSlid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32.xml" ContentType="application/vnd.openxmlformats-officedocument.presentationml.slideLayout+xml"/>
  <Override PartName="/ppt/slideLayouts/slideLayout31.xml" ContentType="application/vnd.openxmlformats-officedocument.presentationml.slideLayout+xml"/>
  <Override PartName="/ppt/slideLayouts/slideLayout30.xml" ContentType="application/vnd.openxmlformats-officedocument.presentationml.slideLayout+xml"/>
  <Override PartName="/ppt/slideLayouts/slideLayout29.xml" ContentType="application/vnd.openxmlformats-officedocument.presentationml.slideLayout+xml"/>
  <Override PartName="/ppt/slideLayouts/slideLayout28.xml" ContentType="application/vnd.openxmlformats-officedocument.presentationml.slideLayout+xml"/>
  <Override PartName="/ppt/slideLayouts/slideLayout27.xml" ContentType="application/vnd.openxmlformats-officedocument.presentationml.slideLayout+xml"/>
  <Override PartName="/ppt/slideLayouts/slideLayout26.xml" ContentType="application/vnd.openxmlformats-officedocument.presentationml.slideLayout+xml"/>
  <Override PartName="/ppt/slideLayouts/slideLayout25.xml" ContentType="application/vnd.openxmlformats-officedocument.presentationml.slideLayout+xml"/>
  <Override PartName="/ppt/slideLayouts/slideLayout21.xml" ContentType="application/vnd.openxmlformats-officedocument.presentationml.slideLayout+xml"/>
  <Override PartName="/ppt/slideLayouts/slideLayout20.xml" ContentType="application/vnd.openxmlformats-officedocument.presentationml.slideLayout+xml"/>
  <Override PartName="/ppt/slideLayouts/slideLayout19.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2.xml" ContentType="application/vnd.openxmlformats-officedocument.presentationml.slideMaster+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33.xml" ContentType="application/vnd.openxmlformats-officedocument.presentationml.slideLayout+xml"/>
  <Override PartName="/ppt/slideLayouts/slideLayout60.xml" ContentType="application/vnd.openxmlformats-officedocument.presentationml.slideLayout+xml"/>
  <Override PartName="/ppt/slideLayouts/slideLayout59.xml" ContentType="application/vnd.openxmlformats-officedocument.presentationml.slideLayout+xml"/>
  <Override PartName="/ppt/slideLayouts/slideLayout58.xml" ContentType="application/vnd.openxmlformats-officedocument.presentationml.slideLayout+xml"/>
  <Override PartName="/ppt/slideLayouts/slideLayout57.xml" ContentType="application/vnd.openxmlformats-officedocument.presentationml.slideLayout+xml"/>
  <Override PartName="/ppt/slideLayouts/slideLayout56.xml" ContentType="application/vnd.openxmlformats-officedocument.presentationml.slideLayout+xml"/>
  <Override PartName="/ppt/slideLayouts/slideLayout55.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slideLayouts/slideLayout54.xml" ContentType="application/vnd.openxmlformats-officedocument.presentationml.slideLayout+xml"/>
  <Override PartName="/ppt/slideLayouts/slideLayout53.xml" ContentType="application/vnd.openxmlformats-officedocument.presentationml.slideLayout+xml"/>
  <Override PartName="/ppt/slideLayouts/slideLayout52.xml" ContentType="application/vnd.openxmlformats-officedocument.presentationml.slideLayout+xml"/>
  <Override PartName="/ppt/slideLayouts/slideLayout42.xml" ContentType="application/vnd.openxmlformats-officedocument.presentationml.slideLayout+xml"/>
  <Override PartName="/ppt/slideLayouts/slideLayout41.xml" ContentType="application/vnd.openxmlformats-officedocument.presentationml.slideLayout+xml"/>
  <Override PartName="/ppt/slideLayouts/slideLayout40.xml" ContentType="application/vnd.openxmlformats-officedocument.presentationml.slideLayout+xml"/>
  <Override PartName="/ppt/slideLayouts/slideLayout39.xml" ContentType="application/vnd.openxmlformats-officedocument.presentationml.slideLayout+xml"/>
  <Override PartName="/ppt/slideLayouts/slideLayout38.xml" ContentType="application/vnd.openxmlformats-officedocument.presentationml.slideLayout+xml"/>
  <Override PartName="/ppt/slideLayouts/slideLayout37.xml" ContentType="application/vnd.openxmlformats-officedocument.presentationml.slideLayout+xml"/>
  <Override PartName="/ppt/slideLayouts/slideLayout36.xml" ContentType="application/vnd.openxmlformats-officedocument.presentationml.slideLayout+xml"/>
  <Override PartName="/ppt/slideLayouts/slideLayout35.xml" ContentType="application/vnd.openxmlformats-officedocument.presentationml.slideLayout+xml"/>
  <Override PartName="/ppt/slideLayouts/slideLayout34.xml" ContentType="application/vnd.openxmlformats-officedocument.presentationml.slideLayout+xml"/>
  <Override PartName="/ppt/slideLayouts/slideLayout43.xml" ContentType="application/vnd.openxmlformats-officedocument.presentationml.slideLayout+xml"/>
  <Override PartName="/ppt/slideLayouts/slideLayout51.xml" ContentType="application/vnd.openxmlformats-officedocument.presentationml.slideLayout+xml"/>
  <Override PartName="/ppt/slideLayouts/slideLayout50.xml" ContentType="application/vnd.openxmlformats-officedocument.presentationml.slideLayout+xml"/>
  <Override PartName="/ppt/slideLayouts/slideLayout49.xml" ContentType="application/vnd.openxmlformats-officedocument.presentationml.slideLayout+xml"/>
  <Override PartName="/ppt/slideLayouts/slideLayout48.xml" ContentType="application/vnd.openxmlformats-officedocument.presentationml.slideLayout+xml"/>
  <Override PartName="/ppt/slideLayouts/slideLayout44.xml" ContentType="application/vnd.openxmlformats-officedocument.presentationml.slideLayout+xml"/>
  <Override PartName="/ppt/slideLayouts/slideLayout47.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theme/theme2.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diagrams/colors2.xml" ContentType="application/vnd.openxmlformats-officedocument.drawingml.diagramColors+xml"/>
  <Override PartName="/ppt/diagrams/quickStyle2.xml" ContentType="application/vnd.openxmlformats-officedocument.drawingml.diagramStyle+xml"/>
  <Override PartName="/ppt/diagrams/layout2.xml" ContentType="application/vnd.openxmlformats-officedocument.drawingml.diagramLayout+xml"/>
  <Override PartName="/ppt/notesMasters/notesMaster1.xml" ContentType="application/vnd.openxmlformats-officedocument.presentationml.notesMaster+xml"/>
  <Override PartName="/ppt/diagrams/drawing2.xml" ContentType="application/vnd.ms-office.drawingml.diagramDrawing+xml"/>
  <Override PartName="/ppt/theme/theme1.xml" ContentType="application/vnd.openxmlformats-officedocument.theme+xml"/>
  <Override PartName="/ppt/diagrams/layout1.xml" ContentType="application/vnd.openxmlformats-officedocument.drawingml.diagramLayout+xml"/>
  <Override PartName="/ppt/diagrams/drawing1.xml" ContentType="application/vnd.ms-office.drawingml.diagramDrawing+xml"/>
  <Override PartName="/ppt/diagrams/colors1.xml" ContentType="application/vnd.openxmlformats-officedocument.drawingml.diagramColors+xml"/>
  <Override PartName="/ppt/diagrams/quickStyle1.xml" ContentType="application/vnd.openxmlformats-officedocument.drawingml.diagramStyl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4.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3" r:id="rId1"/>
    <p:sldMasterId id="2147483702" r:id="rId2"/>
    <p:sldMasterId id="2147483714" r:id="rId3"/>
    <p:sldMasterId id="2147483729" r:id="rId4"/>
  </p:sldMasterIdLst>
  <p:notesMasterIdLst>
    <p:notesMasterId r:id="rId36"/>
  </p:notesMasterIdLst>
  <p:sldIdLst>
    <p:sldId id="290" r:id="rId5"/>
    <p:sldId id="431" r:id="rId6"/>
    <p:sldId id="324" r:id="rId7"/>
    <p:sldId id="405" r:id="rId8"/>
    <p:sldId id="433" r:id="rId9"/>
    <p:sldId id="445" r:id="rId10"/>
    <p:sldId id="434" r:id="rId11"/>
    <p:sldId id="406" r:id="rId12"/>
    <p:sldId id="412" r:id="rId13"/>
    <p:sldId id="437" r:id="rId14"/>
    <p:sldId id="438" r:id="rId15"/>
    <p:sldId id="409" r:id="rId16"/>
    <p:sldId id="410" r:id="rId17"/>
    <p:sldId id="443" r:id="rId18"/>
    <p:sldId id="312" r:id="rId19"/>
    <p:sldId id="444" r:id="rId20"/>
    <p:sldId id="432" r:id="rId21"/>
    <p:sldId id="436" r:id="rId22"/>
    <p:sldId id="435" r:id="rId23"/>
    <p:sldId id="426" r:id="rId24"/>
    <p:sldId id="419" r:id="rId25"/>
    <p:sldId id="421" r:id="rId26"/>
    <p:sldId id="422" r:id="rId27"/>
    <p:sldId id="413" r:id="rId28"/>
    <p:sldId id="414" r:id="rId29"/>
    <p:sldId id="388" r:id="rId30"/>
    <p:sldId id="442" r:id="rId31"/>
    <p:sldId id="440" r:id="rId32"/>
    <p:sldId id="441" r:id="rId33"/>
    <p:sldId id="439" r:id="rId34"/>
    <p:sldId id="428"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mpany Background" id="{85A1017A-BA04-4DB0-B9B8-C01E2E68FD0C}">
          <p14:sldIdLst>
            <p14:sldId id="290"/>
            <p14:sldId id="431"/>
            <p14:sldId id="324"/>
          </p14:sldIdLst>
        </p14:section>
        <p14:section name="Quality of install" id="{6D894750-EB37-4C45-A93F-3CE1CD2ABC10}">
          <p14:sldIdLst>
            <p14:sldId id="405"/>
            <p14:sldId id="433"/>
            <p14:sldId id="445"/>
            <p14:sldId id="434"/>
            <p14:sldId id="406"/>
            <p14:sldId id="412"/>
            <p14:sldId id="437"/>
            <p14:sldId id="438"/>
            <p14:sldId id="409"/>
            <p14:sldId id="410"/>
            <p14:sldId id="443"/>
            <p14:sldId id="312"/>
            <p14:sldId id="444"/>
            <p14:sldId id="432"/>
            <p14:sldId id="436"/>
            <p14:sldId id="435"/>
            <p14:sldId id="426"/>
            <p14:sldId id="419"/>
            <p14:sldId id="421"/>
            <p14:sldId id="422"/>
            <p14:sldId id="413"/>
            <p14:sldId id="414"/>
            <p14:sldId id="388"/>
            <p14:sldId id="442"/>
            <p14:sldId id="440"/>
            <p14:sldId id="441"/>
            <p14:sldId id="439"/>
            <p14:sldId id="428"/>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DAFB2"/>
    <a:srgbClr val="ADADAD"/>
    <a:srgbClr val="B2B2B2"/>
    <a:srgbClr val="AFAFAF"/>
    <a:srgbClr val="F18A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032" autoAdjust="0"/>
    <p:restoredTop sz="95405" autoAdjust="0"/>
  </p:normalViewPr>
  <p:slideViewPr>
    <p:cSldViewPr snapToGrid="0">
      <p:cViewPr varScale="1">
        <p:scale>
          <a:sx n="69" d="100"/>
          <a:sy n="69" d="100"/>
        </p:scale>
        <p:origin x="408" y="44"/>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customXml" Target="../customXml/item2.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customXml" Target="../customXml/item4.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s>
</file>

<file path=ppt/diagrams/_rels/data2.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63.png"/><Relationship Id="rId7" Type="http://schemas.openxmlformats.org/officeDocument/2006/relationships/image" Target="../media/image65.png"/><Relationship Id="rId2" Type="http://schemas.openxmlformats.org/officeDocument/2006/relationships/image" Target="../media/image14.svg"/><Relationship Id="rId1" Type="http://schemas.openxmlformats.org/officeDocument/2006/relationships/image" Target="../media/image62.png"/><Relationship Id="rId6" Type="http://schemas.openxmlformats.org/officeDocument/2006/relationships/image" Target="../media/image18.svg"/><Relationship Id="rId5" Type="http://schemas.openxmlformats.org/officeDocument/2006/relationships/image" Target="../media/image64.png"/><Relationship Id="rId4" Type="http://schemas.openxmlformats.org/officeDocument/2006/relationships/image" Target="../media/image16.svg"/></Relationships>
</file>

<file path=ppt/diagrams/_rels/drawing2.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63.png"/><Relationship Id="rId7" Type="http://schemas.openxmlformats.org/officeDocument/2006/relationships/image" Target="../media/image65.png"/><Relationship Id="rId2" Type="http://schemas.openxmlformats.org/officeDocument/2006/relationships/image" Target="../media/image14.svg"/><Relationship Id="rId1" Type="http://schemas.openxmlformats.org/officeDocument/2006/relationships/image" Target="../media/image62.png"/><Relationship Id="rId6" Type="http://schemas.openxmlformats.org/officeDocument/2006/relationships/image" Target="../media/image18.svg"/><Relationship Id="rId5" Type="http://schemas.openxmlformats.org/officeDocument/2006/relationships/image" Target="../media/image64.png"/><Relationship Id="rId4" Type="http://schemas.openxmlformats.org/officeDocument/2006/relationships/image" Target="../media/image16.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a:alpha val="0"/>
      </a:schemeClr>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703E109-CF26-4F1D-B66F-4F50C5E29171}"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136691CF-1705-478F-A2AE-54266D4D7A2E}">
      <dgm:prSet phldrT="[Text]"/>
      <dgm:spPr>
        <a:solidFill>
          <a:srgbClr val="C00000"/>
        </a:solidFill>
      </dgm:spPr>
      <dgm:t>
        <a:bodyPr/>
        <a:lstStyle/>
        <a:p>
          <a:r>
            <a:rPr lang="en-US" dirty="0" smtClean="0"/>
            <a:t>Global Administrator</a:t>
          </a:r>
        </a:p>
        <a:p>
          <a:r>
            <a:rPr lang="en-US" dirty="0" smtClean="0"/>
            <a:t>500 sites</a:t>
          </a:r>
        </a:p>
        <a:p>
          <a:r>
            <a:rPr lang="en-US" dirty="0" smtClean="0"/>
            <a:t>Admin Access</a:t>
          </a:r>
          <a:endParaRPr lang="en-US" dirty="0"/>
        </a:p>
      </dgm:t>
    </dgm:pt>
    <dgm:pt modelId="{0DE9A5B0-94EF-4379-A44F-14B71F61E24C}" type="parTrans" cxnId="{82710340-82CF-4E35-BAB9-B23100BA618F}">
      <dgm:prSet/>
      <dgm:spPr/>
      <dgm:t>
        <a:bodyPr/>
        <a:lstStyle/>
        <a:p>
          <a:endParaRPr lang="en-US"/>
        </a:p>
      </dgm:t>
    </dgm:pt>
    <dgm:pt modelId="{73FBFDB1-7328-423D-84D4-B7BA36F8894D}" type="sibTrans" cxnId="{82710340-82CF-4E35-BAB9-B23100BA618F}">
      <dgm:prSet/>
      <dgm:spPr/>
      <dgm:t>
        <a:bodyPr/>
        <a:lstStyle/>
        <a:p>
          <a:endParaRPr lang="en-US"/>
        </a:p>
      </dgm:t>
    </dgm:pt>
    <dgm:pt modelId="{CE69490E-4CC5-4CBC-B333-3977D65596EF}" type="asst">
      <dgm:prSet phldrT="[Text]"/>
      <dgm:spPr>
        <a:solidFill>
          <a:schemeClr val="bg2">
            <a:lumMod val="75000"/>
          </a:schemeClr>
        </a:solidFill>
      </dgm:spPr>
      <dgm:t>
        <a:bodyPr/>
        <a:lstStyle/>
        <a:p>
          <a:r>
            <a:rPr lang="en-US" dirty="0" smtClean="0"/>
            <a:t>Customer</a:t>
          </a:r>
        </a:p>
        <a:p>
          <a:r>
            <a:rPr lang="en-US" dirty="0" smtClean="0"/>
            <a:t>500 site</a:t>
          </a:r>
        </a:p>
        <a:p>
          <a:r>
            <a:rPr lang="en-US" dirty="0" smtClean="0"/>
            <a:t>View Only Access</a:t>
          </a:r>
          <a:endParaRPr lang="en-US" dirty="0"/>
        </a:p>
      </dgm:t>
    </dgm:pt>
    <dgm:pt modelId="{B2A06AF6-E70C-4FDD-94AA-2C620848990D}" type="parTrans" cxnId="{D7CA6083-52D4-400B-B5E8-A749DA61DC76}">
      <dgm:prSet/>
      <dgm:spPr>
        <a:ln w="57150">
          <a:solidFill>
            <a:schemeClr val="bg1"/>
          </a:solidFill>
        </a:ln>
      </dgm:spPr>
      <dgm:t>
        <a:bodyPr/>
        <a:lstStyle/>
        <a:p>
          <a:endParaRPr lang="en-US"/>
        </a:p>
      </dgm:t>
    </dgm:pt>
    <dgm:pt modelId="{3C208415-AD07-492E-8525-9603C544AC44}" type="sibTrans" cxnId="{D7CA6083-52D4-400B-B5E8-A749DA61DC76}">
      <dgm:prSet/>
      <dgm:spPr/>
      <dgm:t>
        <a:bodyPr/>
        <a:lstStyle/>
        <a:p>
          <a:endParaRPr lang="en-US"/>
        </a:p>
      </dgm:t>
    </dgm:pt>
    <dgm:pt modelId="{40EA690C-DFDA-4681-A3B4-AFAE9FBDC234}">
      <dgm:prSet phldrT="[Text]"/>
      <dgm:spPr/>
      <dgm:t>
        <a:bodyPr/>
        <a:lstStyle/>
        <a:p>
          <a:r>
            <a:rPr lang="en-US" dirty="0" smtClean="0"/>
            <a:t>Regional Admin</a:t>
          </a:r>
        </a:p>
        <a:p>
          <a:r>
            <a:rPr lang="en-US" dirty="0" smtClean="0"/>
            <a:t>200 Sites</a:t>
          </a:r>
        </a:p>
        <a:p>
          <a:r>
            <a:rPr lang="en-US" dirty="0" smtClean="0"/>
            <a:t>Admin Access</a:t>
          </a:r>
          <a:endParaRPr lang="en-US" dirty="0"/>
        </a:p>
      </dgm:t>
    </dgm:pt>
    <dgm:pt modelId="{9B3B01BC-6BA2-4E5F-8E06-F28C58C5D40B}" type="parTrans" cxnId="{19358204-5970-4EE6-9539-AC70E3984D22}">
      <dgm:prSet/>
      <dgm:spPr>
        <a:ln w="53975">
          <a:solidFill>
            <a:schemeClr val="bg1"/>
          </a:solidFill>
        </a:ln>
      </dgm:spPr>
      <dgm:t>
        <a:bodyPr/>
        <a:lstStyle/>
        <a:p>
          <a:endParaRPr lang="en-US"/>
        </a:p>
      </dgm:t>
    </dgm:pt>
    <dgm:pt modelId="{50215414-0A1B-42F6-A995-BC09837E9766}" type="sibTrans" cxnId="{19358204-5970-4EE6-9539-AC70E3984D22}">
      <dgm:prSet/>
      <dgm:spPr/>
      <dgm:t>
        <a:bodyPr/>
        <a:lstStyle/>
        <a:p>
          <a:endParaRPr lang="en-US"/>
        </a:p>
      </dgm:t>
    </dgm:pt>
    <dgm:pt modelId="{D50AAC40-8873-4817-B825-D995B4174FCF}">
      <dgm:prSet phldrT="[Text]"/>
      <dgm:spPr/>
      <dgm:t>
        <a:bodyPr/>
        <a:lstStyle/>
        <a:p>
          <a:r>
            <a:rPr lang="en-US" dirty="0" smtClean="0"/>
            <a:t>Regional Admin 2</a:t>
          </a:r>
        </a:p>
        <a:p>
          <a:r>
            <a:rPr lang="en-US" dirty="0" smtClean="0"/>
            <a:t>100 Sites</a:t>
          </a:r>
        </a:p>
        <a:p>
          <a:r>
            <a:rPr lang="en-US" dirty="0" smtClean="0"/>
            <a:t>Admin Access</a:t>
          </a:r>
          <a:endParaRPr lang="en-US" dirty="0"/>
        </a:p>
      </dgm:t>
    </dgm:pt>
    <dgm:pt modelId="{DB2842CA-2578-41FE-B6D9-D202C9EA4261}" type="parTrans" cxnId="{1DBCA4A7-2480-4A2D-8D43-FF263E1D82BD}">
      <dgm:prSet/>
      <dgm:spPr>
        <a:ln w="60325">
          <a:solidFill>
            <a:schemeClr val="bg1"/>
          </a:solidFill>
        </a:ln>
      </dgm:spPr>
      <dgm:t>
        <a:bodyPr/>
        <a:lstStyle/>
        <a:p>
          <a:endParaRPr lang="en-US"/>
        </a:p>
      </dgm:t>
    </dgm:pt>
    <dgm:pt modelId="{421BEBFF-F872-490B-8455-AA0A2E5F0883}" type="sibTrans" cxnId="{1DBCA4A7-2480-4A2D-8D43-FF263E1D82BD}">
      <dgm:prSet/>
      <dgm:spPr/>
      <dgm:t>
        <a:bodyPr/>
        <a:lstStyle/>
        <a:p>
          <a:endParaRPr lang="en-US"/>
        </a:p>
      </dgm:t>
    </dgm:pt>
    <dgm:pt modelId="{6F787233-61A5-406C-A354-CC0A253E3ED7}">
      <dgm:prSet phldrT="[Text]"/>
      <dgm:spPr/>
      <dgm:t>
        <a:bodyPr/>
        <a:lstStyle/>
        <a:p>
          <a:r>
            <a:rPr lang="en-US" dirty="0" smtClean="0"/>
            <a:t>Regional Admin 3</a:t>
          </a:r>
        </a:p>
        <a:p>
          <a:r>
            <a:rPr lang="en-US" dirty="0" smtClean="0"/>
            <a:t>200 Sites</a:t>
          </a:r>
        </a:p>
        <a:p>
          <a:r>
            <a:rPr lang="en-US" dirty="0" smtClean="0"/>
            <a:t>Admin Access</a:t>
          </a:r>
          <a:endParaRPr lang="en-US" dirty="0"/>
        </a:p>
      </dgm:t>
    </dgm:pt>
    <dgm:pt modelId="{D6DE0A04-6F12-4D8A-ACF6-F37976B0221F}" type="parTrans" cxnId="{8D029748-23A4-48F5-BBA7-D9938916E0FD}">
      <dgm:prSet/>
      <dgm:spPr>
        <a:ln w="53975">
          <a:solidFill>
            <a:schemeClr val="bg1"/>
          </a:solidFill>
        </a:ln>
      </dgm:spPr>
      <dgm:t>
        <a:bodyPr/>
        <a:lstStyle/>
        <a:p>
          <a:endParaRPr lang="en-US"/>
        </a:p>
      </dgm:t>
    </dgm:pt>
    <dgm:pt modelId="{6684DB64-BCA6-4A62-B245-81D1AA17B26E}" type="sibTrans" cxnId="{8D029748-23A4-48F5-BBA7-D9938916E0FD}">
      <dgm:prSet/>
      <dgm:spPr/>
      <dgm:t>
        <a:bodyPr/>
        <a:lstStyle/>
        <a:p>
          <a:endParaRPr lang="en-US"/>
        </a:p>
      </dgm:t>
    </dgm:pt>
    <dgm:pt modelId="{D4422A32-6F99-4B7D-9F87-9E5C0F9D136D}" type="asst">
      <dgm:prSet phldrT="[Text]"/>
      <dgm:spPr>
        <a:solidFill>
          <a:schemeClr val="bg2">
            <a:lumMod val="75000"/>
          </a:schemeClr>
        </a:solidFill>
      </dgm:spPr>
      <dgm:t>
        <a:bodyPr/>
        <a:lstStyle/>
        <a:p>
          <a:r>
            <a:rPr lang="en-US" dirty="0" smtClean="0"/>
            <a:t>Battery provider</a:t>
          </a:r>
        </a:p>
        <a:p>
          <a:r>
            <a:rPr lang="en-US" dirty="0" smtClean="0"/>
            <a:t>500 sites</a:t>
          </a:r>
        </a:p>
        <a:p>
          <a:r>
            <a:rPr lang="en-US" dirty="0" smtClean="0"/>
            <a:t>View Only Access</a:t>
          </a:r>
          <a:endParaRPr lang="en-US" dirty="0"/>
        </a:p>
      </dgm:t>
    </dgm:pt>
    <dgm:pt modelId="{597C3830-7D35-41C1-9E76-467F3DD81D7C}" type="parTrans" cxnId="{F394804F-43D2-4C52-9484-946BB77588AA}">
      <dgm:prSet/>
      <dgm:spPr>
        <a:ln w="63500">
          <a:solidFill>
            <a:schemeClr val="bg1"/>
          </a:solidFill>
        </a:ln>
      </dgm:spPr>
      <dgm:t>
        <a:bodyPr/>
        <a:lstStyle/>
        <a:p>
          <a:endParaRPr lang="en-US"/>
        </a:p>
      </dgm:t>
    </dgm:pt>
    <dgm:pt modelId="{F61B9AA1-0500-44B2-9755-B3107307C1F4}" type="sibTrans" cxnId="{F394804F-43D2-4C52-9484-946BB77588AA}">
      <dgm:prSet/>
      <dgm:spPr/>
      <dgm:t>
        <a:bodyPr/>
        <a:lstStyle/>
        <a:p>
          <a:endParaRPr lang="en-US"/>
        </a:p>
      </dgm:t>
    </dgm:pt>
    <dgm:pt modelId="{EA20B8A0-1AA0-4B48-9740-B7732050BD42}">
      <dgm:prSet phldrT="[Text]"/>
      <dgm:spPr/>
      <dgm:t>
        <a:bodyPr/>
        <a:lstStyle/>
        <a:p>
          <a:r>
            <a:rPr lang="en-US" dirty="0" smtClean="0"/>
            <a:t>Local Admin</a:t>
          </a:r>
        </a:p>
        <a:p>
          <a:r>
            <a:rPr lang="en-US" dirty="0" smtClean="0"/>
            <a:t>75 Site</a:t>
          </a:r>
        </a:p>
        <a:p>
          <a:r>
            <a:rPr lang="en-US" dirty="0" smtClean="0"/>
            <a:t>Admin access</a:t>
          </a:r>
          <a:endParaRPr lang="en-US" dirty="0"/>
        </a:p>
      </dgm:t>
    </dgm:pt>
    <dgm:pt modelId="{B81BFE9A-184E-4452-A166-7CFC612072F8}" type="parTrans" cxnId="{631E3528-6B5D-41B5-B21B-06C971B01BBD}">
      <dgm:prSet/>
      <dgm:spPr>
        <a:ln w="63500">
          <a:solidFill>
            <a:schemeClr val="bg1"/>
          </a:solidFill>
        </a:ln>
      </dgm:spPr>
      <dgm:t>
        <a:bodyPr/>
        <a:lstStyle/>
        <a:p>
          <a:endParaRPr lang="en-US"/>
        </a:p>
      </dgm:t>
    </dgm:pt>
    <dgm:pt modelId="{3DC172F7-C8D5-45F7-A513-7544205D173E}" type="sibTrans" cxnId="{631E3528-6B5D-41B5-B21B-06C971B01BBD}">
      <dgm:prSet/>
      <dgm:spPr/>
      <dgm:t>
        <a:bodyPr/>
        <a:lstStyle/>
        <a:p>
          <a:endParaRPr lang="en-US"/>
        </a:p>
      </dgm:t>
    </dgm:pt>
    <dgm:pt modelId="{2C2E7484-6280-4D92-B972-57EF6C52BF76}">
      <dgm:prSet phldrT="[Text]"/>
      <dgm:spPr>
        <a:solidFill>
          <a:schemeClr val="accent4"/>
        </a:solidFill>
      </dgm:spPr>
      <dgm:t>
        <a:bodyPr/>
        <a:lstStyle/>
        <a:p>
          <a:r>
            <a:rPr lang="en-US" dirty="0" smtClean="0"/>
            <a:t>Site Admin</a:t>
          </a:r>
        </a:p>
        <a:p>
          <a:r>
            <a:rPr lang="en-US" dirty="0" smtClean="0"/>
            <a:t>3 Site</a:t>
          </a:r>
        </a:p>
        <a:p>
          <a:r>
            <a:rPr lang="en-US" dirty="0" smtClean="0"/>
            <a:t>Limited Access</a:t>
          </a:r>
          <a:endParaRPr lang="en-US" dirty="0"/>
        </a:p>
      </dgm:t>
    </dgm:pt>
    <dgm:pt modelId="{32DD2DFD-8D52-4028-AFA4-6EB84156B4D5}" type="parTrans" cxnId="{EC0A01F7-A67E-4FD9-9349-12AB3E2610EC}">
      <dgm:prSet/>
      <dgm:spPr>
        <a:ln w="63500">
          <a:solidFill>
            <a:schemeClr val="bg1"/>
          </a:solidFill>
        </a:ln>
      </dgm:spPr>
      <dgm:t>
        <a:bodyPr/>
        <a:lstStyle/>
        <a:p>
          <a:endParaRPr lang="en-US"/>
        </a:p>
      </dgm:t>
    </dgm:pt>
    <dgm:pt modelId="{823818BE-1BF8-4D8F-9B5C-BF7C28C6E205}" type="sibTrans" cxnId="{EC0A01F7-A67E-4FD9-9349-12AB3E2610EC}">
      <dgm:prSet/>
      <dgm:spPr/>
      <dgm:t>
        <a:bodyPr/>
        <a:lstStyle/>
        <a:p>
          <a:endParaRPr lang="en-US"/>
        </a:p>
      </dgm:t>
    </dgm:pt>
    <dgm:pt modelId="{53D98600-38F4-4639-A1F1-1EC86A783719}">
      <dgm:prSet phldrT="[Text]"/>
      <dgm:spPr>
        <a:solidFill>
          <a:srgbClr val="BF934B"/>
        </a:solidFill>
      </dgm:spPr>
      <dgm:t>
        <a:bodyPr/>
        <a:lstStyle/>
        <a:p>
          <a:r>
            <a:rPr lang="en-US" dirty="0" smtClean="0"/>
            <a:t>Local Customer</a:t>
          </a:r>
        </a:p>
        <a:p>
          <a:r>
            <a:rPr lang="en-US" dirty="0" smtClean="0"/>
            <a:t>1 site</a:t>
          </a:r>
        </a:p>
        <a:p>
          <a:r>
            <a:rPr lang="en-US" dirty="0" smtClean="0"/>
            <a:t>View Only access</a:t>
          </a:r>
          <a:endParaRPr lang="en-US" dirty="0"/>
        </a:p>
      </dgm:t>
    </dgm:pt>
    <dgm:pt modelId="{545D9ADB-448C-4A3D-9F13-0922B28B96C6}" type="parTrans" cxnId="{CC2C81CB-C50D-45F7-8C2A-A7F665962381}">
      <dgm:prSet/>
      <dgm:spPr>
        <a:ln w="63500">
          <a:solidFill>
            <a:schemeClr val="bg1"/>
          </a:solidFill>
        </a:ln>
      </dgm:spPr>
      <dgm:t>
        <a:bodyPr/>
        <a:lstStyle/>
        <a:p>
          <a:endParaRPr lang="en-US"/>
        </a:p>
      </dgm:t>
    </dgm:pt>
    <dgm:pt modelId="{35C92857-176A-4F9C-ACBF-B13F01FC1C44}" type="sibTrans" cxnId="{CC2C81CB-C50D-45F7-8C2A-A7F665962381}">
      <dgm:prSet/>
      <dgm:spPr/>
      <dgm:t>
        <a:bodyPr/>
        <a:lstStyle/>
        <a:p>
          <a:endParaRPr lang="en-US"/>
        </a:p>
      </dgm:t>
    </dgm:pt>
    <dgm:pt modelId="{47109ABE-71DC-4E43-A77E-A03DF6DCB554}">
      <dgm:prSet phldrT="[Text]"/>
      <dgm:spPr/>
      <dgm:t>
        <a:bodyPr/>
        <a:lstStyle/>
        <a:p>
          <a:r>
            <a:rPr lang="en-US" dirty="0" smtClean="0"/>
            <a:t>Local Admin</a:t>
          </a:r>
        </a:p>
        <a:p>
          <a:r>
            <a:rPr lang="en-US" dirty="0" smtClean="0"/>
            <a:t>75 Sites</a:t>
          </a:r>
        </a:p>
        <a:p>
          <a:r>
            <a:rPr lang="en-US" dirty="0" smtClean="0"/>
            <a:t>Admin Access</a:t>
          </a:r>
          <a:endParaRPr lang="en-US" dirty="0"/>
        </a:p>
      </dgm:t>
    </dgm:pt>
    <dgm:pt modelId="{6BF4FE55-82E6-4ABE-9CF9-B0DCAED27D23}" type="parTrans" cxnId="{F56E6D6E-DC72-4DD0-98C4-CE3A391F2924}">
      <dgm:prSet/>
      <dgm:spPr/>
      <dgm:t>
        <a:bodyPr/>
        <a:lstStyle/>
        <a:p>
          <a:endParaRPr lang="en-US"/>
        </a:p>
      </dgm:t>
    </dgm:pt>
    <dgm:pt modelId="{FEDCFCAF-9564-4781-8FCB-84A378ED793E}" type="sibTrans" cxnId="{F56E6D6E-DC72-4DD0-98C4-CE3A391F2924}">
      <dgm:prSet/>
      <dgm:spPr/>
      <dgm:t>
        <a:bodyPr/>
        <a:lstStyle/>
        <a:p>
          <a:endParaRPr lang="en-US"/>
        </a:p>
      </dgm:t>
    </dgm:pt>
    <dgm:pt modelId="{461496E0-F3C6-43F9-BD97-86700673073F}">
      <dgm:prSet phldrT="[Text]"/>
      <dgm:spPr/>
      <dgm:t>
        <a:bodyPr/>
        <a:lstStyle/>
        <a:p>
          <a:pPr lvl="0" defTabSz="577850">
            <a:lnSpc>
              <a:spcPct val="90000"/>
            </a:lnSpc>
            <a:spcBef>
              <a:spcPct val="0"/>
            </a:spcBef>
            <a:spcAft>
              <a:spcPct val="35000"/>
            </a:spcAft>
          </a:pPr>
          <a:r>
            <a:rPr lang="en-US" dirty="0" smtClean="0"/>
            <a:t>Local Admin</a:t>
          </a:r>
        </a:p>
        <a:p>
          <a:pPr marL="0" marR="0" lvl="0" indent="0" defTabSz="914400" eaLnBrk="1" fontAlgn="auto" latinLnBrk="0" hangingPunct="1">
            <a:lnSpc>
              <a:spcPct val="100000"/>
            </a:lnSpc>
            <a:spcBef>
              <a:spcPts val="0"/>
            </a:spcBef>
            <a:spcAft>
              <a:spcPts val="0"/>
            </a:spcAft>
            <a:buClrTx/>
            <a:buSzTx/>
            <a:buFontTx/>
            <a:buNone/>
            <a:tabLst/>
            <a:defRPr/>
          </a:pPr>
          <a:r>
            <a:rPr lang="en-US" dirty="0" smtClean="0"/>
            <a:t>75 Site </a:t>
          </a:r>
        </a:p>
        <a:p>
          <a:pPr lvl="0" defTabSz="577850">
            <a:lnSpc>
              <a:spcPct val="90000"/>
            </a:lnSpc>
            <a:spcBef>
              <a:spcPct val="0"/>
            </a:spcBef>
            <a:spcAft>
              <a:spcPct val="35000"/>
            </a:spcAft>
          </a:pPr>
          <a:r>
            <a:rPr lang="en-US" dirty="0" smtClean="0"/>
            <a:t> Admin Access</a:t>
          </a:r>
        </a:p>
      </dgm:t>
    </dgm:pt>
    <dgm:pt modelId="{04A4217B-5913-4C28-AAB1-8B19399238D1}" type="parTrans" cxnId="{1B4F1EFC-68AD-4DCE-B38E-9120A1E40B09}">
      <dgm:prSet/>
      <dgm:spPr>
        <a:ln w="57150">
          <a:solidFill>
            <a:schemeClr val="bg1"/>
          </a:solidFill>
        </a:ln>
      </dgm:spPr>
      <dgm:t>
        <a:bodyPr/>
        <a:lstStyle/>
        <a:p>
          <a:endParaRPr lang="en-US"/>
        </a:p>
      </dgm:t>
    </dgm:pt>
    <dgm:pt modelId="{18583090-EDBB-402F-A13B-C18FCF18E033}" type="sibTrans" cxnId="{1B4F1EFC-68AD-4DCE-B38E-9120A1E40B09}">
      <dgm:prSet/>
      <dgm:spPr/>
      <dgm:t>
        <a:bodyPr/>
        <a:lstStyle/>
        <a:p>
          <a:endParaRPr lang="en-US"/>
        </a:p>
      </dgm:t>
    </dgm:pt>
    <dgm:pt modelId="{7FA08B31-5828-4E29-9574-F89AC8EE2022}">
      <dgm:prSet phldrT="[Text]"/>
      <dgm:spPr/>
      <dgm:t>
        <a:bodyPr/>
        <a:lstStyle/>
        <a:p>
          <a:r>
            <a:rPr lang="en-US" dirty="0" smtClean="0"/>
            <a:t>Local Admin</a:t>
          </a:r>
        </a:p>
        <a:p>
          <a:r>
            <a:rPr lang="en-US" dirty="0" smtClean="0"/>
            <a:t>75 Site</a:t>
          </a:r>
        </a:p>
        <a:p>
          <a:r>
            <a:rPr lang="en-US" dirty="0" smtClean="0"/>
            <a:t>Admin Access</a:t>
          </a:r>
          <a:endParaRPr lang="en-US" dirty="0"/>
        </a:p>
      </dgm:t>
    </dgm:pt>
    <dgm:pt modelId="{EAE1F684-2FCF-4C1C-8AF0-7ADC220EF8DB}" type="parTrans" cxnId="{67F64FF2-DE31-4540-BEA5-F654D47E7D3E}">
      <dgm:prSet/>
      <dgm:spPr/>
      <dgm:t>
        <a:bodyPr/>
        <a:lstStyle/>
        <a:p>
          <a:endParaRPr lang="en-US"/>
        </a:p>
      </dgm:t>
    </dgm:pt>
    <dgm:pt modelId="{F0D4600B-056E-4A36-A4BF-3039B78A99F2}" type="sibTrans" cxnId="{67F64FF2-DE31-4540-BEA5-F654D47E7D3E}">
      <dgm:prSet/>
      <dgm:spPr/>
      <dgm:t>
        <a:bodyPr/>
        <a:lstStyle/>
        <a:p>
          <a:endParaRPr lang="en-US"/>
        </a:p>
      </dgm:t>
    </dgm:pt>
    <dgm:pt modelId="{480B1C60-CC43-4C30-8BED-64DEBA26FD66}">
      <dgm:prSet phldrT="[Text]"/>
      <dgm:spPr>
        <a:solidFill>
          <a:schemeClr val="accent4"/>
        </a:solidFill>
      </dgm:spPr>
      <dgm:t>
        <a:bodyPr/>
        <a:lstStyle/>
        <a:p>
          <a:r>
            <a:rPr lang="en-US" dirty="0" smtClean="0"/>
            <a:t>Site Admin</a:t>
          </a:r>
        </a:p>
        <a:p>
          <a:r>
            <a:rPr lang="en-US" dirty="0" smtClean="0"/>
            <a:t>7 Site</a:t>
          </a:r>
        </a:p>
        <a:p>
          <a:r>
            <a:rPr lang="en-US" dirty="0" smtClean="0"/>
            <a:t>Limited Access</a:t>
          </a:r>
          <a:endParaRPr lang="en-US" dirty="0"/>
        </a:p>
      </dgm:t>
    </dgm:pt>
    <dgm:pt modelId="{FC52CA56-34D1-4C72-A697-2D6DAF4355EC}" type="parTrans" cxnId="{C72ECADB-1F7B-43B2-B905-0EDD1CFAB5AA}">
      <dgm:prSet/>
      <dgm:spPr>
        <a:ln w="63500">
          <a:solidFill>
            <a:schemeClr val="bg1"/>
          </a:solidFill>
        </a:ln>
      </dgm:spPr>
      <dgm:t>
        <a:bodyPr/>
        <a:lstStyle/>
        <a:p>
          <a:endParaRPr lang="en-US"/>
        </a:p>
      </dgm:t>
    </dgm:pt>
    <dgm:pt modelId="{933F0644-9A09-42AB-A93C-519339C157E5}" type="sibTrans" cxnId="{C72ECADB-1F7B-43B2-B905-0EDD1CFAB5AA}">
      <dgm:prSet/>
      <dgm:spPr/>
      <dgm:t>
        <a:bodyPr/>
        <a:lstStyle/>
        <a:p>
          <a:endParaRPr lang="en-US"/>
        </a:p>
      </dgm:t>
    </dgm:pt>
    <dgm:pt modelId="{F9FE5A19-6E84-4337-8F69-E00AAE124CF3}" type="pres">
      <dgm:prSet presAssocID="{7703E109-CF26-4F1D-B66F-4F50C5E29171}" presName="hierChild1" presStyleCnt="0">
        <dgm:presLayoutVars>
          <dgm:orgChart val="1"/>
          <dgm:chPref val="1"/>
          <dgm:dir/>
          <dgm:animOne val="branch"/>
          <dgm:animLvl val="lvl"/>
          <dgm:resizeHandles/>
        </dgm:presLayoutVars>
      </dgm:prSet>
      <dgm:spPr/>
      <dgm:t>
        <a:bodyPr/>
        <a:lstStyle/>
        <a:p>
          <a:endParaRPr lang="en-US"/>
        </a:p>
      </dgm:t>
    </dgm:pt>
    <dgm:pt modelId="{A92C8829-3C5C-4426-AE38-7C1EC6C68EE7}" type="pres">
      <dgm:prSet presAssocID="{136691CF-1705-478F-A2AE-54266D4D7A2E}" presName="hierRoot1" presStyleCnt="0">
        <dgm:presLayoutVars>
          <dgm:hierBranch val="init"/>
        </dgm:presLayoutVars>
      </dgm:prSet>
      <dgm:spPr/>
    </dgm:pt>
    <dgm:pt modelId="{9F043796-9897-4355-BD58-100801434148}" type="pres">
      <dgm:prSet presAssocID="{136691CF-1705-478F-A2AE-54266D4D7A2E}" presName="rootComposite1" presStyleCnt="0"/>
      <dgm:spPr/>
    </dgm:pt>
    <dgm:pt modelId="{446B8230-9722-4F7D-89B0-1AF48C074CC8}" type="pres">
      <dgm:prSet presAssocID="{136691CF-1705-478F-A2AE-54266D4D7A2E}" presName="rootText1" presStyleLbl="node0" presStyleIdx="0" presStyleCnt="1" custScaleX="121212">
        <dgm:presLayoutVars>
          <dgm:chPref val="3"/>
        </dgm:presLayoutVars>
      </dgm:prSet>
      <dgm:spPr/>
      <dgm:t>
        <a:bodyPr/>
        <a:lstStyle/>
        <a:p>
          <a:endParaRPr lang="en-US"/>
        </a:p>
      </dgm:t>
    </dgm:pt>
    <dgm:pt modelId="{481DD8EE-351B-4ACA-BC25-B861DE15C688}" type="pres">
      <dgm:prSet presAssocID="{136691CF-1705-478F-A2AE-54266D4D7A2E}" presName="rootConnector1" presStyleLbl="node1" presStyleIdx="0" presStyleCnt="0"/>
      <dgm:spPr/>
      <dgm:t>
        <a:bodyPr/>
        <a:lstStyle/>
        <a:p>
          <a:endParaRPr lang="en-US"/>
        </a:p>
      </dgm:t>
    </dgm:pt>
    <dgm:pt modelId="{6B789A65-1A7B-44C3-9469-752C2ABA72AC}" type="pres">
      <dgm:prSet presAssocID="{136691CF-1705-478F-A2AE-54266D4D7A2E}" presName="hierChild2" presStyleCnt="0"/>
      <dgm:spPr/>
    </dgm:pt>
    <dgm:pt modelId="{BD749B4F-F782-47F2-B9CB-DB826FF7C723}" type="pres">
      <dgm:prSet presAssocID="{9B3B01BC-6BA2-4E5F-8E06-F28C58C5D40B}" presName="Name37" presStyleLbl="parChTrans1D2" presStyleIdx="0" presStyleCnt="5"/>
      <dgm:spPr/>
      <dgm:t>
        <a:bodyPr/>
        <a:lstStyle/>
        <a:p>
          <a:endParaRPr lang="en-US"/>
        </a:p>
      </dgm:t>
    </dgm:pt>
    <dgm:pt modelId="{9F122959-DFF5-4D53-85EA-BF48C416D89A}" type="pres">
      <dgm:prSet presAssocID="{40EA690C-DFDA-4681-A3B4-AFAE9FBDC234}" presName="hierRoot2" presStyleCnt="0">
        <dgm:presLayoutVars>
          <dgm:hierBranch val="init"/>
        </dgm:presLayoutVars>
      </dgm:prSet>
      <dgm:spPr/>
    </dgm:pt>
    <dgm:pt modelId="{A5368696-D602-4950-AEC0-619E814F8440}" type="pres">
      <dgm:prSet presAssocID="{40EA690C-DFDA-4681-A3B4-AFAE9FBDC234}" presName="rootComposite" presStyleCnt="0"/>
      <dgm:spPr/>
    </dgm:pt>
    <dgm:pt modelId="{BCF02FBD-7970-4D56-935E-1F6F2F2EBBFF}" type="pres">
      <dgm:prSet presAssocID="{40EA690C-DFDA-4681-A3B4-AFAE9FBDC234}" presName="rootText" presStyleLbl="node2" presStyleIdx="0" presStyleCnt="3" custLinFactX="-39289" custLinFactNeighborX="-100000" custLinFactNeighborY="-31886">
        <dgm:presLayoutVars>
          <dgm:chPref val="3"/>
        </dgm:presLayoutVars>
      </dgm:prSet>
      <dgm:spPr/>
      <dgm:t>
        <a:bodyPr/>
        <a:lstStyle/>
        <a:p>
          <a:endParaRPr lang="en-US"/>
        </a:p>
      </dgm:t>
    </dgm:pt>
    <dgm:pt modelId="{09F00086-18A9-4569-A6A1-0FE7D82CA980}" type="pres">
      <dgm:prSet presAssocID="{40EA690C-DFDA-4681-A3B4-AFAE9FBDC234}" presName="rootConnector" presStyleLbl="node2" presStyleIdx="0" presStyleCnt="3"/>
      <dgm:spPr/>
      <dgm:t>
        <a:bodyPr/>
        <a:lstStyle/>
        <a:p>
          <a:endParaRPr lang="en-US"/>
        </a:p>
      </dgm:t>
    </dgm:pt>
    <dgm:pt modelId="{25195C7A-E5A7-4D5D-A5EE-3E73414E0627}" type="pres">
      <dgm:prSet presAssocID="{40EA690C-DFDA-4681-A3B4-AFAE9FBDC234}" presName="hierChild4" presStyleCnt="0"/>
      <dgm:spPr/>
    </dgm:pt>
    <dgm:pt modelId="{541F6BF6-C97F-4FDC-B78F-8C767CFEEFB7}" type="pres">
      <dgm:prSet presAssocID="{B81BFE9A-184E-4452-A166-7CFC612072F8}" presName="Name37" presStyleLbl="parChTrans1D3" presStyleIdx="0" presStyleCnt="4"/>
      <dgm:spPr/>
      <dgm:t>
        <a:bodyPr/>
        <a:lstStyle/>
        <a:p>
          <a:endParaRPr lang="en-US"/>
        </a:p>
      </dgm:t>
    </dgm:pt>
    <dgm:pt modelId="{A4083243-30F0-4AEC-9A3E-E1C5E23988FA}" type="pres">
      <dgm:prSet presAssocID="{EA20B8A0-1AA0-4B48-9740-B7732050BD42}" presName="hierRoot2" presStyleCnt="0">
        <dgm:presLayoutVars>
          <dgm:hierBranch val="init"/>
        </dgm:presLayoutVars>
      </dgm:prSet>
      <dgm:spPr/>
    </dgm:pt>
    <dgm:pt modelId="{2BE3DF86-B644-4A99-9B4C-78D36B6B67A9}" type="pres">
      <dgm:prSet presAssocID="{EA20B8A0-1AA0-4B48-9740-B7732050BD42}" presName="rootComposite" presStyleCnt="0"/>
      <dgm:spPr/>
    </dgm:pt>
    <dgm:pt modelId="{72CB7BEB-E7A4-4311-904B-3DCDE7AC0706}" type="pres">
      <dgm:prSet presAssocID="{EA20B8A0-1AA0-4B48-9740-B7732050BD42}" presName="rootText" presStyleLbl="node3" presStyleIdx="0" presStyleCnt="4">
        <dgm:presLayoutVars>
          <dgm:chPref val="3"/>
        </dgm:presLayoutVars>
      </dgm:prSet>
      <dgm:spPr/>
      <dgm:t>
        <a:bodyPr/>
        <a:lstStyle/>
        <a:p>
          <a:endParaRPr lang="en-US"/>
        </a:p>
      </dgm:t>
    </dgm:pt>
    <dgm:pt modelId="{870E8880-C064-4BAA-A49E-FD6B4D60586B}" type="pres">
      <dgm:prSet presAssocID="{EA20B8A0-1AA0-4B48-9740-B7732050BD42}" presName="rootConnector" presStyleLbl="node3" presStyleIdx="0" presStyleCnt="4"/>
      <dgm:spPr/>
      <dgm:t>
        <a:bodyPr/>
        <a:lstStyle/>
        <a:p>
          <a:endParaRPr lang="en-US"/>
        </a:p>
      </dgm:t>
    </dgm:pt>
    <dgm:pt modelId="{50AC7F74-D1FA-40C4-8CD2-5F90A2C10171}" type="pres">
      <dgm:prSet presAssocID="{EA20B8A0-1AA0-4B48-9740-B7732050BD42}" presName="hierChild4" presStyleCnt="0"/>
      <dgm:spPr/>
    </dgm:pt>
    <dgm:pt modelId="{7587C8C5-5245-4189-801B-1DDA3A94340F}" type="pres">
      <dgm:prSet presAssocID="{EA20B8A0-1AA0-4B48-9740-B7732050BD42}" presName="hierChild5" presStyleCnt="0"/>
      <dgm:spPr/>
    </dgm:pt>
    <dgm:pt modelId="{88B3B3A3-E36F-4CEC-9104-5A909B953FA1}" type="pres">
      <dgm:prSet presAssocID="{04A4217B-5913-4C28-AAB1-8B19399238D1}" presName="Name37" presStyleLbl="parChTrans1D3" presStyleIdx="1" presStyleCnt="4"/>
      <dgm:spPr/>
      <dgm:t>
        <a:bodyPr/>
        <a:lstStyle/>
        <a:p>
          <a:endParaRPr lang="en-US"/>
        </a:p>
      </dgm:t>
    </dgm:pt>
    <dgm:pt modelId="{D8120E49-3658-4135-8542-33D9A95B4EA0}" type="pres">
      <dgm:prSet presAssocID="{461496E0-F3C6-43F9-BD97-86700673073F}" presName="hierRoot2" presStyleCnt="0">
        <dgm:presLayoutVars>
          <dgm:hierBranch val="init"/>
        </dgm:presLayoutVars>
      </dgm:prSet>
      <dgm:spPr/>
    </dgm:pt>
    <dgm:pt modelId="{878896D4-F743-461D-8E21-529488A93247}" type="pres">
      <dgm:prSet presAssocID="{461496E0-F3C6-43F9-BD97-86700673073F}" presName="rootComposite" presStyleCnt="0"/>
      <dgm:spPr/>
    </dgm:pt>
    <dgm:pt modelId="{43B521E2-2441-42DE-B608-714DA84D6608}" type="pres">
      <dgm:prSet presAssocID="{461496E0-F3C6-43F9-BD97-86700673073F}" presName="rootText" presStyleLbl="node3" presStyleIdx="1" presStyleCnt="4" custLinFactX="100000" custLinFactNeighborX="123511" custLinFactNeighborY="-5155">
        <dgm:presLayoutVars>
          <dgm:chPref val="3"/>
        </dgm:presLayoutVars>
      </dgm:prSet>
      <dgm:spPr/>
      <dgm:t>
        <a:bodyPr/>
        <a:lstStyle/>
        <a:p>
          <a:endParaRPr lang="en-US"/>
        </a:p>
      </dgm:t>
    </dgm:pt>
    <dgm:pt modelId="{781D61DF-4B79-431C-AD81-90B350445CA0}" type="pres">
      <dgm:prSet presAssocID="{461496E0-F3C6-43F9-BD97-86700673073F}" presName="rootConnector" presStyleLbl="node3" presStyleIdx="1" presStyleCnt="4"/>
      <dgm:spPr/>
      <dgm:t>
        <a:bodyPr/>
        <a:lstStyle/>
        <a:p>
          <a:endParaRPr lang="en-US"/>
        </a:p>
      </dgm:t>
    </dgm:pt>
    <dgm:pt modelId="{8AECEC00-BD0F-414D-99FB-719E572E3FFA}" type="pres">
      <dgm:prSet presAssocID="{461496E0-F3C6-43F9-BD97-86700673073F}" presName="hierChild4" presStyleCnt="0"/>
      <dgm:spPr/>
    </dgm:pt>
    <dgm:pt modelId="{844F2E70-07B1-4B3F-B67F-B02E7F533963}" type="pres">
      <dgm:prSet presAssocID="{461496E0-F3C6-43F9-BD97-86700673073F}" presName="hierChild5" presStyleCnt="0"/>
      <dgm:spPr/>
    </dgm:pt>
    <dgm:pt modelId="{872059D4-182A-4939-A8AD-BDCDD1956ACD}" type="pres">
      <dgm:prSet presAssocID="{EAE1F684-2FCF-4C1C-8AF0-7ADC220EF8DB}" presName="Name37" presStyleLbl="parChTrans1D3" presStyleIdx="2" presStyleCnt="4"/>
      <dgm:spPr/>
      <dgm:t>
        <a:bodyPr/>
        <a:lstStyle/>
        <a:p>
          <a:endParaRPr lang="en-US"/>
        </a:p>
      </dgm:t>
    </dgm:pt>
    <dgm:pt modelId="{55B8312D-1017-4074-8E8D-8667D5151AB8}" type="pres">
      <dgm:prSet presAssocID="{7FA08B31-5828-4E29-9574-F89AC8EE2022}" presName="hierRoot2" presStyleCnt="0">
        <dgm:presLayoutVars>
          <dgm:hierBranch val="init"/>
        </dgm:presLayoutVars>
      </dgm:prSet>
      <dgm:spPr/>
    </dgm:pt>
    <dgm:pt modelId="{3A43782D-EAFB-4E78-B328-24B97ED72A21}" type="pres">
      <dgm:prSet presAssocID="{7FA08B31-5828-4E29-9574-F89AC8EE2022}" presName="rootComposite" presStyleCnt="0"/>
      <dgm:spPr/>
    </dgm:pt>
    <dgm:pt modelId="{34E968D5-B8BB-42D5-ABC9-D89A66031ADE}" type="pres">
      <dgm:prSet presAssocID="{7FA08B31-5828-4E29-9574-F89AC8EE2022}" presName="rootText" presStyleLbl="node3" presStyleIdx="2" presStyleCnt="4" custLinFactNeighborX="-22493" custLinFactNeighborY="-7195">
        <dgm:presLayoutVars>
          <dgm:chPref val="3"/>
        </dgm:presLayoutVars>
      </dgm:prSet>
      <dgm:spPr/>
      <dgm:t>
        <a:bodyPr/>
        <a:lstStyle/>
        <a:p>
          <a:endParaRPr lang="en-US"/>
        </a:p>
      </dgm:t>
    </dgm:pt>
    <dgm:pt modelId="{3CACEEB4-9E63-4A4F-910A-9A873D10EE51}" type="pres">
      <dgm:prSet presAssocID="{7FA08B31-5828-4E29-9574-F89AC8EE2022}" presName="rootConnector" presStyleLbl="node3" presStyleIdx="2" presStyleCnt="4"/>
      <dgm:spPr/>
      <dgm:t>
        <a:bodyPr/>
        <a:lstStyle/>
        <a:p>
          <a:endParaRPr lang="en-US"/>
        </a:p>
      </dgm:t>
    </dgm:pt>
    <dgm:pt modelId="{6221CBC6-ADB6-4823-B45C-EA742C92A45A}" type="pres">
      <dgm:prSet presAssocID="{7FA08B31-5828-4E29-9574-F89AC8EE2022}" presName="hierChild4" presStyleCnt="0"/>
      <dgm:spPr/>
    </dgm:pt>
    <dgm:pt modelId="{F6554DD5-2E55-4236-945C-F62AE9464DFD}" type="pres">
      <dgm:prSet presAssocID="{7FA08B31-5828-4E29-9574-F89AC8EE2022}" presName="hierChild5" presStyleCnt="0"/>
      <dgm:spPr/>
    </dgm:pt>
    <dgm:pt modelId="{CC985855-4491-4F28-A34F-B16E83F5FADE}" type="pres">
      <dgm:prSet presAssocID="{6BF4FE55-82E6-4ABE-9CF9-B0DCAED27D23}" presName="Name37" presStyleLbl="parChTrans1D3" presStyleIdx="3" presStyleCnt="4"/>
      <dgm:spPr/>
      <dgm:t>
        <a:bodyPr/>
        <a:lstStyle/>
        <a:p>
          <a:endParaRPr lang="en-US"/>
        </a:p>
      </dgm:t>
    </dgm:pt>
    <dgm:pt modelId="{C3C30899-C370-4B5C-88A9-D252B14327F8}" type="pres">
      <dgm:prSet presAssocID="{47109ABE-71DC-4E43-A77E-A03DF6DCB554}" presName="hierRoot2" presStyleCnt="0">
        <dgm:presLayoutVars>
          <dgm:hierBranch/>
        </dgm:presLayoutVars>
      </dgm:prSet>
      <dgm:spPr/>
    </dgm:pt>
    <dgm:pt modelId="{4015AA89-2E95-447D-A4C8-FF6C93F0EE3B}" type="pres">
      <dgm:prSet presAssocID="{47109ABE-71DC-4E43-A77E-A03DF6DCB554}" presName="rootComposite" presStyleCnt="0"/>
      <dgm:spPr/>
    </dgm:pt>
    <dgm:pt modelId="{2575A40F-6676-4FAE-AB31-A8CD0C284FE0}" type="pres">
      <dgm:prSet presAssocID="{47109ABE-71DC-4E43-A77E-A03DF6DCB554}" presName="rootText" presStyleLbl="node3" presStyleIdx="3" presStyleCnt="4" custLinFactX="-100000" custLinFactNeighborX="-152627" custLinFactNeighborY="-4573">
        <dgm:presLayoutVars>
          <dgm:chPref val="3"/>
        </dgm:presLayoutVars>
      </dgm:prSet>
      <dgm:spPr/>
      <dgm:t>
        <a:bodyPr/>
        <a:lstStyle/>
        <a:p>
          <a:endParaRPr lang="en-US"/>
        </a:p>
      </dgm:t>
    </dgm:pt>
    <dgm:pt modelId="{CD2C5543-E7FC-433F-8350-7977FB7B97F3}" type="pres">
      <dgm:prSet presAssocID="{47109ABE-71DC-4E43-A77E-A03DF6DCB554}" presName="rootConnector" presStyleLbl="node3" presStyleIdx="3" presStyleCnt="4"/>
      <dgm:spPr/>
      <dgm:t>
        <a:bodyPr/>
        <a:lstStyle/>
        <a:p>
          <a:endParaRPr lang="en-US"/>
        </a:p>
      </dgm:t>
    </dgm:pt>
    <dgm:pt modelId="{5E000B22-1CAA-4DAA-B51D-5B8D26533475}" type="pres">
      <dgm:prSet presAssocID="{47109ABE-71DC-4E43-A77E-A03DF6DCB554}" presName="hierChild4" presStyleCnt="0"/>
      <dgm:spPr/>
    </dgm:pt>
    <dgm:pt modelId="{C43EEDD8-E62D-447A-9595-BB35C47F27A8}" type="pres">
      <dgm:prSet presAssocID="{FC52CA56-34D1-4C72-A697-2D6DAF4355EC}" presName="Name35" presStyleLbl="parChTrans1D4" presStyleIdx="0" presStyleCnt="3"/>
      <dgm:spPr/>
      <dgm:t>
        <a:bodyPr/>
        <a:lstStyle/>
        <a:p>
          <a:endParaRPr lang="en-US"/>
        </a:p>
      </dgm:t>
    </dgm:pt>
    <dgm:pt modelId="{B93F8C84-9B52-460B-B256-45C114E05F98}" type="pres">
      <dgm:prSet presAssocID="{480B1C60-CC43-4C30-8BED-64DEBA26FD66}" presName="hierRoot2" presStyleCnt="0">
        <dgm:presLayoutVars>
          <dgm:hierBranch val="init"/>
        </dgm:presLayoutVars>
      </dgm:prSet>
      <dgm:spPr/>
    </dgm:pt>
    <dgm:pt modelId="{2B775F94-38D8-41A2-9315-893671B32873}" type="pres">
      <dgm:prSet presAssocID="{480B1C60-CC43-4C30-8BED-64DEBA26FD66}" presName="rootComposite" presStyleCnt="0"/>
      <dgm:spPr/>
    </dgm:pt>
    <dgm:pt modelId="{3608E27A-E49C-4840-A7AA-C71745362150}" type="pres">
      <dgm:prSet presAssocID="{480B1C60-CC43-4C30-8BED-64DEBA26FD66}" presName="rootText" presStyleLbl="node4" presStyleIdx="0" presStyleCnt="3" custLinFactX="-100000" custLinFactNeighborX="-152829" custLinFactNeighborY="-14037">
        <dgm:presLayoutVars>
          <dgm:chPref val="3"/>
        </dgm:presLayoutVars>
      </dgm:prSet>
      <dgm:spPr/>
      <dgm:t>
        <a:bodyPr/>
        <a:lstStyle/>
        <a:p>
          <a:endParaRPr lang="en-US"/>
        </a:p>
      </dgm:t>
    </dgm:pt>
    <dgm:pt modelId="{5A1430A2-69B7-4FB2-8A43-E70D76A1B4A1}" type="pres">
      <dgm:prSet presAssocID="{480B1C60-CC43-4C30-8BED-64DEBA26FD66}" presName="rootConnector" presStyleLbl="node4" presStyleIdx="0" presStyleCnt="3"/>
      <dgm:spPr/>
      <dgm:t>
        <a:bodyPr/>
        <a:lstStyle/>
        <a:p>
          <a:endParaRPr lang="en-US"/>
        </a:p>
      </dgm:t>
    </dgm:pt>
    <dgm:pt modelId="{1EB8D338-3C87-4E30-B87E-A91D99A414F7}" type="pres">
      <dgm:prSet presAssocID="{480B1C60-CC43-4C30-8BED-64DEBA26FD66}" presName="hierChild4" presStyleCnt="0"/>
      <dgm:spPr/>
    </dgm:pt>
    <dgm:pt modelId="{45DE63DB-A76A-4264-B267-A0350B914BF5}" type="pres">
      <dgm:prSet presAssocID="{480B1C60-CC43-4C30-8BED-64DEBA26FD66}" presName="hierChild5" presStyleCnt="0"/>
      <dgm:spPr/>
    </dgm:pt>
    <dgm:pt modelId="{B839C599-2922-4FC0-97E0-83AEDF3D3310}" type="pres">
      <dgm:prSet presAssocID="{32DD2DFD-8D52-4028-AFA4-6EB84156B4D5}" presName="Name35" presStyleLbl="parChTrans1D4" presStyleIdx="1" presStyleCnt="3"/>
      <dgm:spPr/>
      <dgm:t>
        <a:bodyPr/>
        <a:lstStyle/>
        <a:p>
          <a:endParaRPr lang="en-US"/>
        </a:p>
      </dgm:t>
    </dgm:pt>
    <dgm:pt modelId="{6EDA88E6-3911-43A8-A89D-A48C70339929}" type="pres">
      <dgm:prSet presAssocID="{2C2E7484-6280-4D92-B972-57EF6C52BF76}" presName="hierRoot2" presStyleCnt="0">
        <dgm:presLayoutVars>
          <dgm:hierBranch val="init"/>
        </dgm:presLayoutVars>
      </dgm:prSet>
      <dgm:spPr/>
    </dgm:pt>
    <dgm:pt modelId="{F80F6623-07CF-4592-85CD-827BD4D446C0}" type="pres">
      <dgm:prSet presAssocID="{2C2E7484-6280-4D92-B972-57EF6C52BF76}" presName="rootComposite" presStyleCnt="0"/>
      <dgm:spPr/>
    </dgm:pt>
    <dgm:pt modelId="{D8D2A9A3-26CA-48E8-9154-E6D48998CB4E}" type="pres">
      <dgm:prSet presAssocID="{2C2E7484-6280-4D92-B972-57EF6C52BF76}" presName="rootText" presStyleLbl="node4" presStyleIdx="1" presStyleCnt="3" custLinFactX="-100000" custLinFactNeighborX="-152829" custLinFactNeighborY="-14037">
        <dgm:presLayoutVars>
          <dgm:chPref val="3"/>
        </dgm:presLayoutVars>
      </dgm:prSet>
      <dgm:spPr/>
      <dgm:t>
        <a:bodyPr/>
        <a:lstStyle/>
        <a:p>
          <a:endParaRPr lang="en-US"/>
        </a:p>
      </dgm:t>
    </dgm:pt>
    <dgm:pt modelId="{2345DCA9-C68E-4737-A02F-D6BD3213CD26}" type="pres">
      <dgm:prSet presAssocID="{2C2E7484-6280-4D92-B972-57EF6C52BF76}" presName="rootConnector" presStyleLbl="node4" presStyleIdx="1" presStyleCnt="3"/>
      <dgm:spPr/>
      <dgm:t>
        <a:bodyPr/>
        <a:lstStyle/>
        <a:p>
          <a:endParaRPr lang="en-US"/>
        </a:p>
      </dgm:t>
    </dgm:pt>
    <dgm:pt modelId="{81493491-CA66-4125-9B10-D7570EC4A5A2}" type="pres">
      <dgm:prSet presAssocID="{2C2E7484-6280-4D92-B972-57EF6C52BF76}" presName="hierChild4" presStyleCnt="0"/>
      <dgm:spPr/>
    </dgm:pt>
    <dgm:pt modelId="{6A3A5734-AD8D-4957-9E8B-E871CCBF79A1}" type="pres">
      <dgm:prSet presAssocID="{545D9ADB-448C-4A3D-9F13-0922B28B96C6}" presName="Name37" presStyleLbl="parChTrans1D4" presStyleIdx="2" presStyleCnt="3"/>
      <dgm:spPr/>
      <dgm:t>
        <a:bodyPr/>
        <a:lstStyle/>
        <a:p>
          <a:endParaRPr lang="en-US"/>
        </a:p>
      </dgm:t>
    </dgm:pt>
    <dgm:pt modelId="{220D9535-333F-4FB6-B770-8349F039DA23}" type="pres">
      <dgm:prSet presAssocID="{53D98600-38F4-4639-A1F1-1EC86A783719}" presName="hierRoot2" presStyleCnt="0">
        <dgm:presLayoutVars>
          <dgm:hierBranch val="init"/>
        </dgm:presLayoutVars>
      </dgm:prSet>
      <dgm:spPr/>
    </dgm:pt>
    <dgm:pt modelId="{87B63A33-2EDF-4BFA-9159-5D9A9EC8A7F2}" type="pres">
      <dgm:prSet presAssocID="{53D98600-38F4-4639-A1F1-1EC86A783719}" presName="rootComposite" presStyleCnt="0"/>
      <dgm:spPr/>
    </dgm:pt>
    <dgm:pt modelId="{5EF8F043-7A3E-4474-932A-FA528473F3AD}" type="pres">
      <dgm:prSet presAssocID="{53D98600-38F4-4639-A1F1-1EC86A783719}" presName="rootText" presStyleLbl="node4" presStyleIdx="2" presStyleCnt="3" custLinFactX="-100000" custLinFactNeighborX="-147445" custLinFactNeighborY="-25679">
        <dgm:presLayoutVars>
          <dgm:chPref val="3"/>
        </dgm:presLayoutVars>
      </dgm:prSet>
      <dgm:spPr/>
      <dgm:t>
        <a:bodyPr/>
        <a:lstStyle/>
        <a:p>
          <a:endParaRPr lang="en-US"/>
        </a:p>
      </dgm:t>
    </dgm:pt>
    <dgm:pt modelId="{7B0AD725-89EE-479A-9B19-85A01CE93C92}" type="pres">
      <dgm:prSet presAssocID="{53D98600-38F4-4639-A1F1-1EC86A783719}" presName="rootConnector" presStyleLbl="node4" presStyleIdx="2" presStyleCnt="3"/>
      <dgm:spPr/>
      <dgm:t>
        <a:bodyPr/>
        <a:lstStyle/>
        <a:p>
          <a:endParaRPr lang="en-US"/>
        </a:p>
      </dgm:t>
    </dgm:pt>
    <dgm:pt modelId="{3FC7BB0A-6A9B-4EB6-8256-8273B843D45A}" type="pres">
      <dgm:prSet presAssocID="{53D98600-38F4-4639-A1F1-1EC86A783719}" presName="hierChild4" presStyleCnt="0"/>
      <dgm:spPr/>
    </dgm:pt>
    <dgm:pt modelId="{7AE1F71A-9A8A-4B14-8829-087B4AFAAD77}" type="pres">
      <dgm:prSet presAssocID="{53D98600-38F4-4639-A1F1-1EC86A783719}" presName="hierChild5" presStyleCnt="0"/>
      <dgm:spPr/>
    </dgm:pt>
    <dgm:pt modelId="{916AD586-F912-484F-AA92-A76A96DE6275}" type="pres">
      <dgm:prSet presAssocID="{2C2E7484-6280-4D92-B972-57EF6C52BF76}" presName="hierChild5" presStyleCnt="0"/>
      <dgm:spPr/>
    </dgm:pt>
    <dgm:pt modelId="{082265CA-57B2-4511-B807-D6804E4E6226}" type="pres">
      <dgm:prSet presAssocID="{47109ABE-71DC-4E43-A77E-A03DF6DCB554}" presName="hierChild5" presStyleCnt="0"/>
      <dgm:spPr/>
    </dgm:pt>
    <dgm:pt modelId="{4D6D08AD-52E8-4A3A-BA55-9E5128C12E09}" type="pres">
      <dgm:prSet presAssocID="{40EA690C-DFDA-4681-A3B4-AFAE9FBDC234}" presName="hierChild5" presStyleCnt="0"/>
      <dgm:spPr/>
    </dgm:pt>
    <dgm:pt modelId="{39AA388F-6340-4A4B-BB16-ABBB7CC09623}" type="pres">
      <dgm:prSet presAssocID="{DB2842CA-2578-41FE-B6D9-D202C9EA4261}" presName="Name37" presStyleLbl="parChTrans1D2" presStyleIdx="1" presStyleCnt="5"/>
      <dgm:spPr/>
      <dgm:t>
        <a:bodyPr/>
        <a:lstStyle/>
        <a:p>
          <a:endParaRPr lang="en-US"/>
        </a:p>
      </dgm:t>
    </dgm:pt>
    <dgm:pt modelId="{E5BDEF58-CE7C-4100-BC26-D5E8B74F0745}" type="pres">
      <dgm:prSet presAssocID="{D50AAC40-8873-4817-B825-D995B4174FCF}" presName="hierRoot2" presStyleCnt="0">
        <dgm:presLayoutVars>
          <dgm:hierBranch val="init"/>
        </dgm:presLayoutVars>
      </dgm:prSet>
      <dgm:spPr/>
    </dgm:pt>
    <dgm:pt modelId="{60E62436-1A95-4AD4-9162-5A8C4A236E21}" type="pres">
      <dgm:prSet presAssocID="{D50AAC40-8873-4817-B825-D995B4174FCF}" presName="rootComposite" presStyleCnt="0"/>
      <dgm:spPr/>
    </dgm:pt>
    <dgm:pt modelId="{0D1A440B-45A7-43A6-8838-DFA9B9CD7F86}" type="pres">
      <dgm:prSet presAssocID="{D50AAC40-8873-4817-B825-D995B4174FCF}" presName="rootText" presStyleLbl="node2" presStyleIdx="1" presStyleCnt="3" custLinFactNeighborX="-759" custLinFactNeighborY="-30368">
        <dgm:presLayoutVars>
          <dgm:chPref val="3"/>
        </dgm:presLayoutVars>
      </dgm:prSet>
      <dgm:spPr/>
      <dgm:t>
        <a:bodyPr/>
        <a:lstStyle/>
        <a:p>
          <a:endParaRPr lang="en-US"/>
        </a:p>
      </dgm:t>
    </dgm:pt>
    <dgm:pt modelId="{0C0BDE33-846B-431E-A329-FEEAADE35DD5}" type="pres">
      <dgm:prSet presAssocID="{D50AAC40-8873-4817-B825-D995B4174FCF}" presName="rootConnector" presStyleLbl="node2" presStyleIdx="1" presStyleCnt="3"/>
      <dgm:spPr/>
      <dgm:t>
        <a:bodyPr/>
        <a:lstStyle/>
        <a:p>
          <a:endParaRPr lang="en-US"/>
        </a:p>
      </dgm:t>
    </dgm:pt>
    <dgm:pt modelId="{A8EB5B83-D45A-44E4-85B6-1FD3B2A7E5CC}" type="pres">
      <dgm:prSet presAssocID="{D50AAC40-8873-4817-B825-D995B4174FCF}" presName="hierChild4" presStyleCnt="0"/>
      <dgm:spPr/>
    </dgm:pt>
    <dgm:pt modelId="{1134DB10-71C5-40BA-924B-AE9308094A48}" type="pres">
      <dgm:prSet presAssocID="{D50AAC40-8873-4817-B825-D995B4174FCF}" presName="hierChild5" presStyleCnt="0"/>
      <dgm:spPr/>
    </dgm:pt>
    <dgm:pt modelId="{6209979A-FC29-4BE5-9369-5AA1E93E648F}" type="pres">
      <dgm:prSet presAssocID="{D6DE0A04-6F12-4D8A-ACF6-F37976B0221F}" presName="Name37" presStyleLbl="parChTrans1D2" presStyleIdx="2" presStyleCnt="5"/>
      <dgm:spPr/>
      <dgm:t>
        <a:bodyPr/>
        <a:lstStyle/>
        <a:p>
          <a:endParaRPr lang="en-US"/>
        </a:p>
      </dgm:t>
    </dgm:pt>
    <dgm:pt modelId="{3790D173-6CE5-48A2-9D19-D68230F213A5}" type="pres">
      <dgm:prSet presAssocID="{6F787233-61A5-406C-A354-CC0A253E3ED7}" presName="hierRoot2" presStyleCnt="0">
        <dgm:presLayoutVars>
          <dgm:hierBranch val="init"/>
        </dgm:presLayoutVars>
      </dgm:prSet>
      <dgm:spPr/>
    </dgm:pt>
    <dgm:pt modelId="{2E69C8C5-FE9C-4336-8D28-1FC03B48E653}" type="pres">
      <dgm:prSet presAssocID="{6F787233-61A5-406C-A354-CC0A253E3ED7}" presName="rootComposite" presStyleCnt="0"/>
      <dgm:spPr/>
    </dgm:pt>
    <dgm:pt modelId="{C9165D86-F322-4825-AB7D-6B3DEDBA125F}" type="pres">
      <dgm:prSet presAssocID="{6F787233-61A5-406C-A354-CC0A253E3ED7}" presName="rootText" presStyleLbl="node2" presStyleIdx="2" presStyleCnt="3" custLinFactNeighborY="-31886">
        <dgm:presLayoutVars>
          <dgm:chPref val="3"/>
        </dgm:presLayoutVars>
      </dgm:prSet>
      <dgm:spPr/>
      <dgm:t>
        <a:bodyPr/>
        <a:lstStyle/>
        <a:p>
          <a:endParaRPr lang="en-US"/>
        </a:p>
      </dgm:t>
    </dgm:pt>
    <dgm:pt modelId="{5D44E205-6650-4E87-BEA0-D4425158FD69}" type="pres">
      <dgm:prSet presAssocID="{6F787233-61A5-406C-A354-CC0A253E3ED7}" presName="rootConnector" presStyleLbl="node2" presStyleIdx="2" presStyleCnt="3"/>
      <dgm:spPr/>
      <dgm:t>
        <a:bodyPr/>
        <a:lstStyle/>
        <a:p>
          <a:endParaRPr lang="en-US"/>
        </a:p>
      </dgm:t>
    </dgm:pt>
    <dgm:pt modelId="{CF0704AA-DFFE-4B8A-9C55-D7BDC8B63D6A}" type="pres">
      <dgm:prSet presAssocID="{6F787233-61A5-406C-A354-CC0A253E3ED7}" presName="hierChild4" presStyleCnt="0"/>
      <dgm:spPr/>
    </dgm:pt>
    <dgm:pt modelId="{7AD81C62-07E4-4333-8ACF-0BB1E6703395}" type="pres">
      <dgm:prSet presAssocID="{6F787233-61A5-406C-A354-CC0A253E3ED7}" presName="hierChild5" presStyleCnt="0"/>
      <dgm:spPr/>
    </dgm:pt>
    <dgm:pt modelId="{5918A930-93C8-451F-805C-CC68AA17EE7E}" type="pres">
      <dgm:prSet presAssocID="{136691CF-1705-478F-A2AE-54266D4D7A2E}" presName="hierChild3" presStyleCnt="0"/>
      <dgm:spPr/>
    </dgm:pt>
    <dgm:pt modelId="{9F8A7161-C046-4930-B47C-CC4AC16EDFC7}" type="pres">
      <dgm:prSet presAssocID="{B2A06AF6-E70C-4FDD-94AA-2C620848990D}" presName="Name111" presStyleLbl="parChTrans1D2" presStyleIdx="3" presStyleCnt="5"/>
      <dgm:spPr/>
      <dgm:t>
        <a:bodyPr/>
        <a:lstStyle/>
        <a:p>
          <a:endParaRPr lang="en-US"/>
        </a:p>
      </dgm:t>
    </dgm:pt>
    <dgm:pt modelId="{D99CD6E9-E75B-4C84-98D8-71F44690CD8C}" type="pres">
      <dgm:prSet presAssocID="{CE69490E-4CC5-4CBC-B333-3977D65596EF}" presName="hierRoot3" presStyleCnt="0">
        <dgm:presLayoutVars>
          <dgm:hierBranch val="init"/>
        </dgm:presLayoutVars>
      </dgm:prSet>
      <dgm:spPr/>
    </dgm:pt>
    <dgm:pt modelId="{3D18BE1B-8945-4247-BCBC-850F37397351}" type="pres">
      <dgm:prSet presAssocID="{CE69490E-4CC5-4CBC-B333-3977D65596EF}" presName="rootComposite3" presStyleCnt="0"/>
      <dgm:spPr/>
    </dgm:pt>
    <dgm:pt modelId="{9B4E999E-41F5-4CD8-A905-85432FD53C8D}" type="pres">
      <dgm:prSet presAssocID="{CE69490E-4CC5-4CBC-B333-3977D65596EF}" presName="rootText3" presStyleLbl="asst1" presStyleIdx="0" presStyleCnt="2" custLinFactX="-24407" custLinFactNeighborX="-100000" custLinFactNeighborY="-47519">
        <dgm:presLayoutVars>
          <dgm:chPref val="3"/>
        </dgm:presLayoutVars>
      </dgm:prSet>
      <dgm:spPr/>
      <dgm:t>
        <a:bodyPr/>
        <a:lstStyle/>
        <a:p>
          <a:endParaRPr lang="en-US"/>
        </a:p>
      </dgm:t>
    </dgm:pt>
    <dgm:pt modelId="{C903C2DA-CB77-4D0C-BC47-4535BD5BB02C}" type="pres">
      <dgm:prSet presAssocID="{CE69490E-4CC5-4CBC-B333-3977D65596EF}" presName="rootConnector3" presStyleLbl="asst1" presStyleIdx="0" presStyleCnt="2"/>
      <dgm:spPr/>
      <dgm:t>
        <a:bodyPr/>
        <a:lstStyle/>
        <a:p>
          <a:endParaRPr lang="en-US"/>
        </a:p>
      </dgm:t>
    </dgm:pt>
    <dgm:pt modelId="{82AC7CA7-FFBF-408A-85BB-A5C9E3AD6EE3}" type="pres">
      <dgm:prSet presAssocID="{CE69490E-4CC5-4CBC-B333-3977D65596EF}" presName="hierChild6" presStyleCnt="0"/>
      <dgm:spPr/>
    </dgm:pt>
    <dgm:pt modelId="{99D2590A-FD0A-4FAC-888F-DC924423B79F}" type="pres">
      <dgm:prSet presAssocID="{CE69490E-4CC5-4CBC-B333-3977D65596EF}" presName="hierChild7" presStyleCnt="0"/>
      <dgm:spPr/>
    </dgm:pt>
    <dgm:pt modelId="{54638BE1-96B4-46CD-8227-C8DAAD75B700}" type="pres">
      <dgm:prSet presAssocID="{597C3830-7D35-41C1-9E76-467F3DD81D7C}" presName="Name111" presStyleLbl="parChTrans1D2" presStyleIdx="4" presStyleCnt="5"/>
      <dgm:spPr/>
      <dgm:t>
        <a:bodyPr/>
        <a:lstStyle/>
        <a:p>
          <a:endParaRPr lang="en-US"/>
        </a:p>
      </dgm:t>
    </dgm:pt>
    <dgm:pt modelId="{1F731AB7-906C-404C-9D20-509F794CE386}" type="pres">
      <dgm:prSet presAssocID="{D4422A32-6F99-4B7D-9F87-9E5C0F9D136D}" presName="hierRoot3" presStyleCnt="0">
        <dgm:presLayoutVars>
          <dgm:hierBranch val="init"/>
        </dgm:presLayoutVars>
      </dgm:prSet>
      <dgm:spPr/>
    </dgm:pt>
    <dgm:pt modelId="{65815672-650B-4368-A3FC-36BF114BAFC7}" type="pres">
      <dgm:prSet presAssocID="{D4422A32-6F99-4B7D-9F87-9E5C0F9D136D}" presName="rootComposite3" presStyleCnt="0"/>
      <dgm:spPr/>
    </dgm:pt>
    <dgm:pt modelId="{10554BB2-8B21-43B6-A184-166D95055D35}" type="pres">
      <dgm:prSet presAssocID="{D4422A32-6F99-4B7D-9F87-9E5C0F9D136D}" presName="rootText3" presStyleLbl="asst1" presStyleIdx="1" presStyleCnt="2" custLinFactX="30147" custLinFactNeighborX="100000" custLinFactNeighborY="-50481">
        <dgm:presLayoutVars>
          <dgm:chPref val="3"/>
        </dgm:presLayoutVars>
      </dgm:prSet>
      <dgm:spPr/>
      <dgm:t>
        <a:bodyPr/>
        <a:lstStyle/>
        <a:p>
          <a:endParaRPr lang="en-US"/>
        </a:p>
      </dgm:t>
    </dgm:pt>
    <dgm:pt modelId="{C4D393D3-90C1-44EC-BF18-1A9994EFBA46}" type="pres">
      <dgm:prSet presAssocID="{D4422A32-6F99-4B7D-9F87-9E5C0F9D136D}" presName="rootConnector3" presStyleLbl="asst1" presStyleIdx="1" presStyleCnt="2"/>
      <dgm:spPr/>
      <dgm:t>
        <a:bodyPr/>
        <a:lstStyle/>
        <a:p>
          <a:endParaRPr lang="en-US"/>
        </a:p>
      </dgm:t>
    </dgm:pt>
    <dgm:pt modelId="{2A9BB84B-ED9B-4955-B783-002869D7E365}" type="pres">
      <dgm:prSet presAssocID="{D4422A32-6F99-4B7D-9F87-9E5C0F9D136D}" presName="hierChild6" presStyleCnt="0"/>
      <dgm:spPr/>
    </dgm:pt>
    <dgm:pt modelId="{78BD803D-4957-4637-B895-FC036B73752E}" type="pres">
      <dgm:prSet presAssocID="{D4422A32-6F99-4B7D-9F87-9E5C0F9D136D}" presName="hierChild7" presStyleCnt="0"/>
      <dgm:spPr/>
    </dgm:pt>
  </dgm:ptLst>
  <dgm:cxnLst>
    <dgm:cxn modelId="{6EA801A6-DF1B-4666-83AD-D945EFDC9FF1}" type="presOf" srcId="{136691CF-1705-478F-A2AE-54266D4D7A2E}" destId="{481DD8EE-351B-4ACA-BC25-B861DE15C688}" srcOrd="1" destOrd="0" presId="urn:microsoft.com/office/officeart/2005/8/layout/orgChart1"/>
    <dgm:cxn modelId="{8BA53ED5-973E-4D7A-9D07-5DC1A5ED4E2B}" type="presOf" srcId="{FC52CA56-34D1-4C72-A697-2D6DAF4355EC}" destId="{C43EEDD8-E62D-447A-9595-BB35C47F27A8}" srcOrd="0" destOrd="0" presId="urn:microsoft.com/office/officeart/2005/8/layout/orgChart1"/>
    <dgm:cxn modelId="{27632572-A41E-48D1-A6D8-DBA23F6786D3}" type="presOf" srcId="{480B1C60-CC43-4C30-8BED-64DEBA26FD66}" destId="{3608E27A-E49C-4840-A7AA-C71745362150}" srcOrd="0" destOrd="0" presId="urn:microsoft.com/office/officeart/2005/8/layout/orgChart1"/>
    <dgm:cxn modelId="{67F64FF2-DE31-4540-BEA5-F654D47E7D3E}" srcId="{40EA690C-DFDA-4681-A3B4-AFAE9FBDC234}" destId="{7FA08B31-5828-4E29-9574-F89AC8EE2022}" srcOrd="2" destOrd="0" parTransId="{EAE1F684-2FCF-4C1C-8AF0-7ADC220EF8DB}" sibTransId="{F0D4600B-056E-4A36-A4BF-3039B78A99F2}"/>
    <dgm:cxn modelId="{DDF8AD13-9604-499C-926A-6C4D806F2EB8}" type="presOf" srcId="{04A4217B-5913-4C28-AAB1-8B19399238D1}" destId="{88B3B3A3-E36F-4CEC-9104-5A909B953FA1}" srcOrd="0" destOrd="0" presId="urn:microsoft.com/office/officeart/2005/8/layout/orgChart1"/>
    <dgm:cxn modelId="{6483D9D6-D13C-4944-99C8-1980EDE1E980}" type="presOf" srcId="{53D98600-38F4-4639-A1F1-1EC86A783719}" destId="{5EF8F043-7A3E-4474-932A-FA528473F3AD}" srcOrd="0" destOrd="0" presId="urn:microsoft.com/office/officeart/2005/8/layout/orgChart1"/>
    <dgm:cxn modelId="{1B4F1EFC-68AD-4DCE-B38E-9120A1E40B09}" srcId="{40EA690C-DFDA-4681-A3B4-AFAE9FBDC234}" destId="{461496E0-F3C6-43F9-BD97-86700673073F}" srcOrd="1" destOrd="0" parTransId="{04A4217B-5913-4C28-AAB1-8B19399238D1}" sibTransId="{18583090-EDBB-402F-A13B-C18FCF18E033}"/>
    <dgm:cxn modelId="{3D5CF990-F434-479A-A95C-C85EACB990A8}" type="presOf" srcId="{40EA690C-DFDA-4681-A3B4-AFAE9FBDC234}" destId="{BCF02FBD-7970-4D56-935E-1F6F2F2EBBFF}" srcOrd="0" destOrd="0" presId="urn:microsoft.com/office/officeart/2005/8/layout/orgChart1"/>
    <dgm:cxn modelId="{7ED58A16-F780-471C-806B-F23BA6E4C5A7}" type="presOf" srcId="{6F787233-61A5-406C-A354-CC0A253E3ED7}" destId="{C9165D86-F322-4825-AB7D-6B3DEDBA125F}" srcOrd="0" destOrd="0" presId="urn:microsoft.com/office/officeart/2005/8/layout/orgChart1"/>
    <dgm:cxn modelId="{631E3528-6B5D-41B5-B21B-06C971B01BBD}" srcId="{40EA690C-DFDA-4681-A3B4-AFAE9FBDC234}" destId="{EA20B8A0-1AA0-4B48-9740-B7732050BD42}" srcOrd="0" destOrd="0" parTransId="{B81BFE9A-184E-4452-A166-7CFC612072F8}" sibTransId="{3DC172F7-C8D5-45F7-A513-7544205D173E}"/>
    <dgm:cxn modelId="{F6E1912A-FC58-4F97-AC92-395E6EB2EF0D}" type="presOf" srcId="{D50AAC40-8873-4817-B825-D995B4174FCF}" destId="{0D1A440B-45A7-43A6-8838-DFA9B9CD7F86}" srcOrd="0" destOrd="0" presId="urn:microsoft.com/office/officeart/2005/8/layout/orgChart1"/>
    <dgm:cxn modelId="{2431A4E6-4603-48BF-8383-353516E46C7F}" type="presOf" srcId="{DB2842CA-2578-41FE-B6D9-D202C9EA4261}" destId="{39AA388F-6340-4A4B-BB16-ABBB7CC09623}" srcOrd="0" destOrd="0" presId="urn:microsoft.com/office/officeart/2005/8/layout/orgChart1"/>
    <dgm:cxn modelId="{C72ECADB-1F7B-43B2-B905-0EDD1CFAB5AA}" srcId="{47109ABE-71DC-4E43-A77E-A03DF6DCB554}" destId="{480B1C60-CC43-4C30-8BED-64DEBA26FD66}" srcOrd="0" destOrd="0" parTransId="{FC52CA56-34D1-4C72-A697-2D6DAF4355EC}" sibTransId="{933F0644-9A09-42AB-A93C-519339C157E5}"/>
    <dgm:cxn modelId="{D7CA6083-52D4-400B-B5E8-A749DA61DC76}" srcId="{136691CF-1705-478F-A2AE-54266D4D7A2E}" destId="{CE69490E-4CC5-4CBC-B333-3977D65596EF}" srcOrd="0" destOrd="0" parTransId="{B2A06AF6-E70C-4FDD-94AA-2C620848990D}" sibTransId="{3C208415-AD07-492E-8525-9603C544AC44}"/>
    <dgm:cxn modelId="{CC2C81CB-C50D-45F7-8C2A-A7F665962381}" srcId="{2C2E7484-6280-4D92-B972-57EF6C52BF76}" destId="{53D98600-38F4-4639-A1F1-1EC86A783719}" srcOrd="0" destOrd="0" parTransId="{545D9ADB-448C-4A3D-9F13-0922B28B96C6}" sibTransId="{35C92857-176A-4F9C-ACBF-B13F01FC1C44}"/>
    <dgm:cxn modelId="{9C22CA47-12AC-4D4D-ADE0-17B9564EC9EE}" type="presOf" srcId="{40EA690C-DFDA-4681-A3B4-AFAE9FBDC234}" destId="{09F00086-18A9-4569-A6A1-0FE7D82CA980}" srcOrd="1" destOrd="0" presId="urn:microsoft.com/office/officeart/2005/8/layout/orgChart1"/>
    <dgm:cxn modelId="{F7A23D2A-535E-4702-8B56-EA4CBCF94C49}" type="presOf" srcId="{32DD2DFD-8D52-4028-AFA4-6EB84156B4D5}" destId="{B839C599-2922-4FC0-97E0-83AEDF3D3310}" srcOrd="0" destOrd="0" presId="urn:microsoft.com/office/officeart/2005/8/layout/orgChart1"/>
    <dgm:cxn modelId="{AFB540A6-8619-4888-87CF-2296CE84EB23}" type="presOf" srcId="{6BF4FE55-82E6-4ABE-9CF9-B0DCAED27D23}" destId="{CC985855-4491-4F28-A34F-B16E83F5FADE}" srcOrd="0" destOrd="0" presId="urn:microsoft.com/office/officeart/2005/8/layout/orgChart1"/>
    <dgm:cxn modelId="{089649E7-715B-48C9-B092-A835E13DF89E}" type="presOf" srcId="{EAE1F684-2FCF-4C1C-8AF0-7ADC220EF8DB}" destId="{872059D4-182A-4939-A8AD-BDCDD1956ACD}" srcOrd="0" destOrd="0" presId="urn:microsoft.com/office/officeart/2005/8/layout/orgChart1"/>
    <dgm:cxn modelId="{7F831B2C-DCAC-471F-B35A-92F0A8F3F3ED}" type="presOf" srcId="{EA20B8A0-1AA0-4B48-9740-B7732050BD42}" destId="{72CB7BEB-E7A4-4311-904B-3DCDE7AC0706}" srcOrd="0" destOrd="0" presId="urn:microsoft.com/office/officeart/2005/8/layout/orgChart1"/>
    <dgm:cxn modelId="{F394804F-43D2-4C52-9484-946BB77588AA}" srcId="{136691CF-1705-478F-A2AE-54266D4D7A2E}" destId="{D4422A32-6F99-4B7D-9F87-9E5C0F9D136D}" srcOrd="1" destOrd="0" parTransId="{597C3830-7D35-41C1-9E76-467F3DD81D7C}" sibTransId="{F61B9AA1-0500-44B2-9755-B3107307C1F4}"/>
    <dgm:cxn modelId="{E4C1177A-14A7-49B7-9EAD-176B05C1F59B}" type="presOf" srcId="{B2A06AF6-E70C-4FDD-94AA-2C620848990D}" destId="{9F8A7161-C046-4930-B47C-CC4AC16EDFC7}" srcOrd="0" destOrd="0" presId="urn:microsoft.com/office/officeart/2005/8/layout/orgChart1"/>
    <dgm:cxn modelId="{50AD01B6-AB94-4414-B5AA-25AEB165A00C}" type="presOf" srcId="{CE69490E-4CC5-4CBC-B333-3977D65596EF}" destId="{C903C2DA-CB77-4D0C-BC47-4535BD5BB02C}" srcOrd="1" destOrd="0" presId="urn:microsoft.com/office/officeart/2005/8/layout/orgChart1"/>
    <dgm:cxn modelId="{48AAB3F6-5A52-4BE5-A45A-46630F128550}" type="presOf" srcId="{EA20B8A0-1AA0-4B48-9740-B7732050BD42}" destId="{870E8880-C064-4BAA-A49E-FD6B4D60586B}" srcOrd="1" destOrd="0" presId="urn:microsoft.com/office/officeart/2005/8/layout/orgChart1"/>
    <dgm:cxn modelId="{6034E220-4612-49F8-8DFB-FF9825818BDD}" type="presOf" srcId="{D50AAC40-8873-4817-B825-D995B4174FCF}" destId="{0C0BDE33-846B-431E-A329-FEEAADE35DD5}" srcOrd="1" destOrd="0" presId="urn:microsoft.com/office/officeart/2005/8/layout/orgChart1"/>
    <dgm:cxn modelId="{8D029748-23A4-48F5-BBA7-D9938916E0FD}" srcId="{136691CF-1705-478F-A2AE-54266D4D7A2E}" destId="{6F787233-61A5-406C-A354-CC0A253E3ED7}" srcOrd="4" destOrd="0" parTransId="{D6DE0A04-6F12-4D8A-ACF6-F37976B0221F}" sibTransId="{6684DB64-BCA6-4A62-B245-81D1AA17B26E}"/>
    <dgm:cxn modelId="{0AA67D59-5DC3-441A-B9A9-C17A96481047}" type="presOf" srcId="{7FA08B31-5828-4E29-9574-F89AC8EE2022}" destId="{3CACEEB4-9E63-4A4F-910A-9A873D10EE51}" srcOrd="1" destOrd="0" presId="urn:microsoft.com/office/officeart/2005/8/layout/orgChart1"/>
    <dgm:cxn modelId="{EC0A01F7-A67E-4FD9-9349-12AB3E2610EC}" srcId="{47109ABE-71DC-4E43-A77E-A03DF6DCB554}" destId="{2C2E7484-6280-4D92-B972-57EF6C52BF76}" srcOrd="1" destOrd="0" parTransId="{32DD2DFD-8D52-4028-AFA4-6EB84156B4D5}" sibTransId="{823818BE-1BF8-4D8F-9B5C-BF7C28C6E205}"/>
    <dgm:cxn modelId="{24FFE4FF-EE6E-42FD-A24D-9A096827DEA3}" type="presOf" srcId="{CE69490E-4CC5-4CBC-B333-3977D65596EF}" destId="{9B4E999E-41F5-4CD8-A905-85432FD53C8D}" srcOrd="0" destOrd="0" presId="urn:microsoft.com/office/officeart/2005/8/layout/orgChart1"/>
    <dgm:cxn modelId="{98C1DC71-D55E-4D35-8991-1E9B0E6725D7}" type="presOf" srcId="{B81BFE9A-184E-4452-A166-7CFC612072F8}" destId="{541F6BF6-C97F-4FDC-B78F-8C767CFEEFB7}" srcOrd="0" destOrd="0" presId="urn:microsoft.com/office/officeart/2005/8/layout/orgChart1"/>
    <dgm:cxn modelId="{38B28591-0A00-4E2E-A48E-C7CE108873C2}" type="presOf" srcId="{47109ABE-71DC-4E43-A77E-A03DF6DCB554}" destId="{2575A40F-6676-4FAE-AB31-A8CD0C284FE0}" srcOrd="0" destOrd="0" presId="urn:microsoft.com/office/officeart/2005/8/layout/orgChart1"/>
    <dgm:cxn modelId="{82162F8A-7E4D-45AB-8393-F1AABCED913C}" type="presOf" srcId="{136691CF-1705-478F-A2AE-54266D4D7A2E}" destId="{446B8230-9722-4F7D-89B0-1AF48C074CC8}" srcOrd="0" destOrd="0" presId="urn:microsoft.com/office/officeart/2005/8/layout/orgChart1"/>
    <dgm:cxn modelId="{0D74B77E-C2AE-4E4E-9080-75AE1E57B83D}" type="presOf" srcId="{2C2E7484-6280-4D92-B972-57EF6C52BF76}" destId="{2345DCA9-C68E-4737-A02F-D6BD3213CD26}" srcOrd="1" destOrd="0" presId="urn:microsoft.com/office/officeart/2005/8/layout/orgChart1"/>
    <dgm:cxn modelId="{F56E6D6E-DC72-4DD0-98C4-CE3A391F2924}" srcId="{40EA690C-DFDA-4681-A3B4-AFAE9FBDC234}" destId="{47109ABE-71DC-4E43-A77E-A03DF6DCB554}" srcOrd="3" destOrd="0" parTransId="{6BF4FE55-82E6-4ABE-9CF9-B0DCAED27D23}" sibTransId="{FEDCFCAF-9564-4781-8FCB-84A378ED793E}"/>
    <dgm:cxn modelId="{EE453755-BEAD-4C89-B00F-7A5606EB4EF5}" type="presOf" srcId="{D4422A32-6F99-4B7D-9F87-9E5C0F9D136D}" destId="{C4D393D3-90C1-44EC-BF18-1A9994EFBA46}" srcOrd="1" destOrd="0" presId="urn:microsoft.com/office/officeart/2005/8/layout/orgChart1"/>
    <dgm:cxn modelId="{AFEBC491-73DD-4619-A843-BEC786E429C5}" type="presOf" srcId="{9B3B01BC-6BA2-4E5F-8E06-F28C58C5D40B}" destId="{BD749B4F-F782-47F2-B9CB-DB826FF7C723}" srcOrd="0" destOrd="0" presId="urn:microsoft.com/office/officeart/2005/8/layout/orgChart1"/>
    <dgm:cxn modelId="{4F3B6162-3898-4829-AA1F-E6D018DFFF5B}" type="presOf" srcId="{D4422A32-6F99-4B7D-9F87-9E5C0F9D136D}" destId="{10554BB2-8B21-43B6-A184-166D95055D35}" srcOrd="0" destOrd="0" presId="urn:microsoft.com/office/officeart/2005/8/layout/orgChart1"/>
    <dgm:cxn modelId="{60F5B771-7DF5-4B67-BFCA-A101BF92B367}" type="presOf" srcId="{2C2E7484-6280-4D92-B972-57EF6C52BF76}" destId="{D8D2A9A3-26CA-48E8-9154-E6D48998CB4E}" srcOrd="0" destOrd="0" presId="urn:microsoft.com/office/officeart/2005/8/layout/orgChart1"/>
    <dgm:cxn modelId="{A3CF0A38-29EF-4A51-8B97-710018979F16}" type="presOf" srcId="{545D9ADB-448C-4A3D-9F13-0922B28B96C6}" destId="{6A3A5734-AD8D-4957-9E8B-E871CCBF79A1}" srcOrd="0" destOrd="0" presId="urn:microsoft.com/office/officeart/2005/8/layout/orgChart1"/>
    <dgm:cxn modelId="{9628EFD9-049B-4BDE-990C-D63893B33378}" type="presOf" srcId="{480B1C60-CC43-4C30-8BED-64DEBA26FD66}" destId="{5A1430A2-69B7-4FB2-8A43-E70D76A1B4A1}" srcOrd="1" destOrd="0" presId="urn:microsoft.com/office/officeart/2005/8/layout/orgChart1"/>
    <dgm:cxn modelId="{1E92EC99-5C7E-42EF-906D-C5879D59CD99}" type="presOf" srcId="{461496E0-F3C6-43F9-BD97-86700673073F}" destId="{781D61DF-4B79-431C-AD81-90B350445CA0}" srcOrd="1" destOrd="0" presId="urn:microsoft.com/office/officeart/2005/8/layout/orgChart1"/>
    <dgm:cxn modelId="{E535E244-1FB5-4AEA-8829-FFD2A2F4CFD0}" type="presOf" srcId="{7FA08B31-5828-4E29-9574-F89AC8EE2022}" destId="{34E968D5-B8BB-42D5-ABC9-D89A66031ADE}" srcOrd="0" destOrd="0" presId="urn:microsoft.com/office/officeart/2005/8/layout/orgChart1"/>
    <dgm:cxn modelId="{82710340-82CF-4E35-BAB9-B23100BA618F}" srcId="{7703E109-CF26-4F1D-B66F-4F50C5E29171}" destId="{136691CF-1705-478F-A2AE-54266D4D7A2E}" srcOrd="0" destOrd="0" parTransId="{0DE9A5B0-94EF-4379-A44F-14B71F61E24C}" sibTransId="{73FBFDB1-7328-423D-84D4-B7BA36F8894D}"/>
    <dgm:cxn modelId="{66692615-07A6-4889-99E8-69A720091306}" type="presOf" srcId="{597C3830-7D35-41C1-9E76-467F3DD81D7C}" destId="{54638BE1-96B4-46CD-8227-C8DAAD75B700}" srcOrd="0" destOrd="0" presId="urn:microsoft.com/office/officeart/2005/8/layout/orgChart1"/>
    <dgm:cxn modelId="{32ADF97F-013F-4BC5-8815-CBA8A369E41B}" type="presOf" srcId="{7703E109-CF26-4F1D-B66F-4F50C5E29171}" destId="{F9FE5A19-6E84-4337-8F69-E00AAE124CF3}" srcOrd="0" destOrd="0" presId="urn:microsoft.com/office/officeart/2005/8/layout/orgChart1"/>
    <dgm:cxn modelId="{7B554F73-A11E-4735-82D4-208E51D32799}" type="presOf" srcId="{D6DE0A04-6F12-4D8A-ACF6-F37976B0221F}" destId="{6209979A-FC29-4BE5-9369-5AA1E93E648F}" srcOrd="0" destOrd="0" presId="urn:microsoft.com/office/officeart/2005/8/layout/orgChart1"/>
    <dgm:cxn modelId="{19358204-5970-4EE6-9539-AC70E3984D22}" srcId="{136691CF-1705-478F-A2AE-54266D4D7A2E}" destId="{40EA690C-DFDA-4681-A3B4-AFAE9FBDC234}" srcOrd="2" destOrd="0" parTransId="{9B3B01BC-6BA2-4E5F-8E06-F28C58C5D40B}" sibTransId="{50215414-0A1B-42F6-A995-BC09837E9766}"/>
    <dgm:cxn modelId="{5CE6D4E5-8441-4CC7-B99D-DEDB6E9507FE}" type="presOf" srcId="{47109ABE-71DC-4E43-A77E-A03DF6DCB554}" destId="{CD2C5543-E7FC-433F-8350-7977FB7B97F3}" srcOrd="1" destOrd="0" presId="urn:microsoft.com/office/officeart/2005/8/layout/orgChart1"/>
    <dgm:cxn modelId="{0CDFEB84-D165-4BC1-8C81-74F0B83CFA65}" type="presOf" srcId="{461496E0-F3C6-43F9-BD97-86700673073F}" destId="{43B521E2-2441-42DE-B608-714DA84D6608}" srcOrd="0" destOrd="0" presId="urn:microsoft.com/office/officeart/2005/8/layout/orgChart1"/>
    <dgm:cxn modelId="{AEF98779-4424-4874-844B-598D98B79C62}" type="presOf" srcId="{6F787233-61A5-406C-A354-CC0A253E3ED7}" destId="{5D44E205-6650-4E87-BEA0-D4425158FD69}" srcOrd="1" destOrd="0" presId="urn:microsoft.com/office/officeart/2005/8/layout/orgChart1"/>
    <dgm:cxn modelId="{1DBCA4A7-2480-4A2D-8D43-FF263E1D82BD}" srcId="{136691CF-1705-478F-A2AE-54266D4D7A2E}" destId="{D50AAC40-8873-4817-B825-D995B4174FCF}" srcOrd="3" destOrd="0" parTransId="{DB2842CA-2578-41FE-B6D9-D202C9EA4261}" sibTransId="{421BEBFF-F872-490B-8455-AA0A2E5F0883}"/>
    <dgm:cxn modelId="{B5B5AE85-3A71-43F0-956E-82AFB2E4FC5C}" type="presOf" srcId="{53D98600-38F4-4639-A1F1-1EC86A783719}" destId="{7B0AD725-89EE-479A-9B19-85A01CE93C92}" srcOrd="1" destOrd="0" presId="urn:microsoft.com/office/officeart/2005/8/layout/orgChart1"/>
    <dgm:cxn modelId="{F9822337-BF11-4905-ADDC-0E3CB121FA86}" type="presParOf" srcId="{F9FE5A19-6E84-4337-8F69-E00AAE124CF3}" destId="{A92C8829-3C5C-4426-AE38-7C1EC6C68EE7}" srcOrd="0" destOrd="0" presId="urn:microsoft.com/office/officeart/2005/8/layout/orgChart1"/>
    <dgm:cxn modelId="{408BEA3C-B0AF-459D-9B33-E90878BE7AD6}" type="presParOf" srcId="{A92C8829-3C5C-4426-AE38-7C1EC6C68EE7}" destId="{9F043796-9897-4355-BD58-100801434148}" srcOrd="0" destOrd="0" presId="urn:microsoft.com/office/officeart/2005/8/layout/orgChart1"/>
    <dgm:cxn modelId="{229005DA-2ABC-4D4D-8E64-428E16EC6405}" type="presParOf" srcId="{9F043796-9897-4355-BD58-100801434148}" destId="{446B8230-9722-4F7D-89B0-1AF48C074CC8}" srcOrd="0" destOrd="0" presId="urn:microsoft.com/office/officeart/2005/8/layout/orgChart1"/>
    <dgm:cxn modelId="{9BE81A44-1507-468B-8A55-4B552B4A02B6}" type="presParOf" srcId="{9F043796-9897-4355-BD58-100801434148}" destId="{481DD8EE-351B-4ACA-BC25-B861DE15C688}" srcOrd="1" destOrd="0" presId="urn:microsoft.com/office/officeart/2005/8/layout/orgChart1"/>
    <dgm:cxn modelId="{596D2A80-2339-40B2-A410-6A4843B723CD}" type="presParOf" srcId="{A92C8829-3C5C-4426-AE38-7C1EC6C68EE7}" destId="{6B789A65-1A7B-44C3-9469-752C2ABA72AC}" srcOrd="1" destOrd="0" presId="urn:microsoft.com/office/officeart/2005/8/layout/orgChart1"/>
    <dgm:cxn modelId="{D5DC5533-25B5-40EA-BAB3-FA1466838B4D}" type="presParOf" srcId="{6B789A65-1A7B-44C3-9469-752C2ABA72AC}" destId="{BD749B4F-F782-47F2-B9CB-DB826FF7C723}" srcOrd="0" destOrd="0" presId="urn:microsoft.com/office/officeart/2005/8/layout/orgChart1"/>
    <dgm:cxn modelId="{3D1F9842-CBD4-4935-80B1-B5BAB0C2764F}" type="presParOf" srcId="{6B789A65-1A7B-44C3-9469-752C2ABA72AC}" destId="{9F122959-DFF5-4D53-85EA-BF48C416D89A}" srcOrd="1" destOrd="0" presId="urn:microsoft.com/office/officeart/2005/8/layout/orgChart1"/>
    <dgm:cxn modelId="{8890A720-670A-4389-9B35-32ED1979301C}" type="presParOf" srcId="{9F122959-DFF5-4D53-85EA-BF48C416D89A}" destId="{A5368696-D602-4950-AEC0-619E814F8440}" srcOrd="0" destOrd="0" presId="urn:microsoft.com/office/officeart/2005/8/layout/orgChart1"/>
    <dgm:cxn modelId="{E1D630A2-DB58-4F08-B0E4-AF0186C75CCD}" type="presParOf" srcId="{A5368696-D602-4950-AEC0-619E814F8440}" destId="{BCF02FBD-7970-4D56-935E-1F6F2F2EBBFF}" srcOrd="0" destOrd="0" presId="urn:microsoft.com/office/officeart/2005/8/layout/orgChart1"/>
    <dgm:cxn modelId="{3E53FD88-B311-44C4-A015-B5A00E01F197}" type="presParOf" srcId="{A5368696-D602-4950-AEC0-619E814F8440}" destId="{09F00086-18A9-4569-A6A1-0FE7D82CA980}" srcOrd="1" destOrd="0" presId="urn:microsoft.com/office/officeart/2005/8/layout/orgChart1"/>
    <dgm:cxn modelId="{866CEFBA-9450-4B5E-910F-659B85A825EA}" type="presParOf" srcId="{9F122959-DFF5-4D53-85EA-BF48C416D89A}" destId="{25195C7A-E5A7-4D5D-A5EE-3E73414E0627}" srcOrd="1" destOrd="0" presId="urn:microsoft.com/office/officeart/2005/8/layout/orgChart1"/>
    <dgm:cxn modelId="{17FD27B0-223E-4931-8199-A28CEFCEE1F9}" type="presParOf" srcId="{25195C7A-E5A7-4D5D-A5EE-3E73414E0627}" destId="{541F6BF6-C97F-4FDC-B78F-8C767CFEEFB7}" srcOrd="0" destOrd="0" presId="urn:microsoft.com/office/officeart/2005/8/layout/orgChart1"/>
    <dgm:cxn modelId="{54F3D5D2-A0A4-4AE3-BEE7-47F1CDAE260E}" type="presParOf" srcId="{25195C7A-E5A7-4D5D-A5EE-3E73414E0627}" destId="{A4083243-30F0-4AEC-9A3E-E1C5E23988FA}" srcOrd="1" destOrd="0" presId="urn:microsoft.com/office/officeart/2005/8/layout/orgChart1"/>
    <dgm:cxn modelId="{A3769C79-F874-489E-8AC3-CF7552A2A035}" type="presParOf" srcId="{A4083243-30F0-4AEC-9A3E-E1C5E23988FA}" destId="{2BE3DF86-B644-4A99-9B4C-78D36B6B67A9}" srcOrd="0" destOrd="0" presId="urn:microsoft.com/office/officeart/2005/8/layout/orgChart1"/>
    <dgm:cxn modelId="{ACFB340E-53E7-4DF7-B4A9-D89F1433FB07}" type="presParOf" srcId="{2BE3DF86-B644-4A99-9B4C-78D36B6B67A9}" destId="{72CB7BEB-E7A4-4311-904B-3DCDE7AC0706}" srcOrd="0" destOrd="0" presId="urn:microsoft.com/office/officeart/2005/8/layout/orgChart1"/>
    <dgm:cxn modelId="{0FE0EDFD-9613-4F78-B8E8-8082B28A1629}" type="presParOf" srcId="{2BE3DF86-B644-4A99-9B4C-78D36B6B67A9}" destId="{870E8880-C064-4BAA-A49E-FD6B4D60586B}" srcOrd="1" destOrd="0" presId="urn:microsoft.com/office/officeart/2005/8/layout/orgChart1"/>
    <dgm:cxn modelId="{FBA14997-413B-447D-B3B0-0DD3BECFE6E7}" type="presParOf" srcId="{A4083243-30F0-4AEC-9A3E-E1C5E23988FA}" destId="{50AC7F74-D1FA-40C4-8CD2-5F90A2C10171}" srcOrd="1" destOrd="0" presId="urn:microsoft.com/office/officeart/2005/8/layout/orgChart1"/>
    <dgm:cxn modelId="{D355F025-6262-44A4-93B1-5D2BAC60B5CB}" type="presParOf" srcId="{A4083243-30F0-4AEC-9A3E-E1C5E23988FA}" destId="{7587C8C5-5245-4189-801B-1DDA3A94340F}" srcOrd="2" destOrd="0" presId="urn:microsoft.com/office/officeart/2005/8/layout/orgChart1"/>
    <dgm:cxn modelId="{DEB00E92-F4B7-4A13-8730-AC7A0FE8DD4B}" type="presParOf" srcId="{25195C7A-E5A7-4D5D-A5EE-3E73414E0627}" destId="{88B3B3A3-E36F-4CEC-9104-5A909B953FA1}" srcOrd="2" destOrd="0" presId="urn:microsoft.com/office/officeart/2005/8/layout/orgChart1"/>
    <dgm:cxn modelId="{D75C66B7-9072-4407-8AFF-7CB00A54D304}" type="presParOf" srcId="{25195C7A-E5A7-4D5D-A5EE-3E73414E0627}" destId="{D8120E49-3658-4135-8542-33D9A95B4EA0}" srcOrd="3" destOrd="0" presId="urn:microsoft.com/office/officeart/2005/8/layout/orgChart1"/>
    <dgm:cxn modelId="{7CC794B8-3021-4673-B5BC-D84B842A5FA1}" type="presParOf" srcId="{D8120E49-3658-4135-8542-33D9A95B4EA0}" destId="{878896D4-F743-461D-8E21-529488A93247}" srcOrd="0" destOrd="0" presId="urn:microsoft.com/office/officeart/2005/8/layout/orgChart1"/>
    <dgm:cxn modelId="{7773C04F-33BF-4FF7-8D86-E427D1381819}" type="presParOf" srcId="{878896D4-F743-461D-8E21-529488A93247}" destId="{43B521E2-2441-42DE-B608-714DA84D6608}" srcOrd="0" destOrd="0" presId="urn:microsoft.com/office/officeart/2005/8/layout/orgChart1"/>
    <dgm:cxn modelId="{FA86798B-62A1-4B5E-A0D4-A12309DD54C2}" type="presParOf" srcId="{878896D4-F743-461D-8E21-529488A93247}" destId="{781D61DF-4B79-431C-AD81-90B350445CA0}" srcOrd="1" destOrd="0" presId="urn:microsoft.com/office/officeart/2005/8/layout/orgChart1"/>
    <dgm:cxn modelId="{09E3AB0E-A002-4C9B-9EE8-4D96ABD47E17}" type="presParOf" srcId="{D8120E49-3658-4135-8542-33D9A95B4EA0}" destId="{8AECEC00-BD0F-414D-99FB-719E572E3FFA}" srcOrd="1" destOrd="0" presId="urn:microsoft.com/office/officeart/2005/8/layout/orgChart1"/>
    <dgm:cxn modelId="{F867DC38-2E00-4E4D-9C6B-02E94A1C2D05}" type="presParOf" srcId="{D8120E49-3658-4135-8542-33D9A95B4EA0}" destId="{844F2E70-07B1-4B3F-B67F-B02E7F533963}" srcOrd="2" destOrd="0" presId="urn:microsoft.com/office/officeart/2005/8/layout/orgChart1"/>
    <dgm:cxn modelId="{B862AE65-CCCF-4F31-BABB-81543E8435D6}" type="presParOf" srcId="{25195C7A-E5A7-4D5D-A5EE-3E73414E0627}" destId="{872059D4-182A-4939-A8AD-BDCDD1956ACD}" srcOrd="4" destOrd="0" presId="urn:microsoft.com/office/officeart/2005/8/layout/orgChart1"/>
    <dgm:cxn modelId="{88F3E284-552C-486B-8638-429D1F5E402F}" type="presParOf" srcId="{25195C7A-E5A7-4D5D-A5EE-3E73414E0627}" destId="{55B8312D-1017-4074-8E8D-8667D5151AB8}" srcOrd="5" destOrd="0" presId="urn:microsoft.com/office/officeart/2005/8/layout/orgChart1"/>
    <dgm:cxn modelId="{E23DDF22-20CA-4CA9-972B-FDAA0DF8834D}" type="presParOf" srcId="{55B8312D-1017-4074-8E8D-8667D5151AB8}" destId="{3A43782D-EAFB-4E78-B328-24B97ED72A21}" srcOrd="0" destOrd="0" presId="urn:microsoft.com/office/officeart/2005/8/layout/orgChart1"/>
    <dgm:cxn modelId="{BED16755-D7A5-4D27-B739-3C41A68266EC}" type="presParOf" srcId="{3A43782D-EAFB-4E78-B328-24B97ED72A21}" destId="{34E968D5-B8BB-42D5-ABC9-D89A66031ADE}" srcOrd="0" destOrd="0" presId="urn:microsoft.com/office/officeart/2005/8/layout/orgChart1"/>
    <dgm:cxn modelId="{38A13000-640C-4825-BBBF-857FB172B0CD}" type="presParOf" srcId="{3A43782D-EAFB-4E78-B328-24B97ED72A21}" destId="{3CACEEB4-9E63-4A4F-910A-9A873D10EE51}" srcOrd="1" destOrd="0" presId="urn:microsoft.com/office/officeart/2005/8/layout/orgChart1"/>
    <dgm:cxn modelId="{027754A1-3D57-4979-9A04-C05D1E89EBDB}" type="presParOf" srcId="{55B8312D-1017-4074-8E8D-8667D5151AB8}" destId="{6221CBC6-ADB6-4823-B45C-EA742C92A45A}" srcOrd="1" destOrd="0" presId="urn:microsoft.com/office/officeart/2005/8/layout/orgChart1"/>
    <dgm:cxn modelId="{18169D35-A562-45A2-8052-DEAF287D4F6D}" type="presParOf" srcId="{55B8312D-1017-4074-8E8D-8667D5151AB8}" destId="{F6554DD5-2E55-4236-945C-F62AE9464DFD}" srcOrd="2" destOrd="0" presId="urn:microsoft.com/office/officeart/2005/8/layout/orgChart1"/>
    <dgm:cxn modelId="{B0F8B531-D41E-4022-B4B1-BF1C319D3C9A}" type="presParOf" srcId="{25195C7A-E5A7-4D5D-A5EE-3E73414E0627}" destId="{CC985855-4491-4F28-A34F-B16E83F5FADE}" srcOrd="6" destOrd="0" presId="urn:microsoft.com/office/officeart/2005/8/layout/orgChart1"/>
    <dgm:cxn modelId="{6CC6A3CB-CECC-468F-8E89-3D4BF01CA49F}" type="presParOf" srcId="{25195C7A-E5A7-4D5D-A5EE-3E73414E0627}" destId="{C3C30899-C370-4B5C-88A9-D252B14327F8}" srcOrd="7" destOrd="0" presId="urn:microsoft.com/office/officeart/2005/8/layout/orgChart1"/>
    <dgm:cxn modelId="{FEC9455F-7FDD-4B1B-A89D-A878270F7660}" type="presParOf" srcId="{C3C30899-C370-4B5C-88A9-D252B14327F8}" destId="{4015AA89-2E95-447D-A4C8-FF6C93F0EE3B}" srcOrd="0" destOrd="0" presId="urn:microsoft.com/office/officeart/2005/8/layout/orgChart1"/>
    <dgm:cxn modelId="{6D26AC87-EA2E-4F55-A03C-E73D10FB946D}" type="presParOf" srcId="{4015AA89-2E95-447D-A4C8-FF6C93F0EE3B}" destId="{2575A40F-6676-4FAE-AB31-A8CD0C284FE0}" srcOrd="0" destOrd="0" presId="urn:microsoft.com/office/officeart/2005/8/layout/orgChart1"/>
    <dgm:cxn modelId="{E5F65507-9AA1-4CE6-8171-5537706552B5}" type="presParOf" srcId="{4015AA89-2E95-447D-A4C8-FF6C93F0EE3B}" destId="{CD2C5543-E7FC-433F-8350-7977FB7B97F3}" srcOrd="1" destOrd="0" presId="urn:microsoft.com/office/officeart/2005/8/layout/orgChart1"/>
    <dgm:cxn modelId="{0C0F675F-D4A1-40A3-B766-7D2B0DD266C8}" type="presParOf" srcId="{C3C30899-C370-4B5C-88A9-D252B14327F8}" destId="{5E000B22-1CAA-4DAA-B51D-5B8D26533475}" srcOrd="1" destOrd="0" presId="urn:microsoft.com/office/officeart/2005/8/layout/orgChart1"/>
    <dgm:cxn modelId="{93D33C40-472A-4148-8BBE-C6315FCFB131}" type="presParOf" srcId="{5E000B22-1CAA-4DAA-B51D-5B8D26533475}" destId="{C43EEDD8-E62D-447A-9595-BB35C47F27A8}" srcOrd="0" destOrd="0" presId="urn:microsoft.com/office/officeart/2005/8/layout/orgChart1"/>
    <dgm:cxn modelId="{A025B03F-6FDC-4214-B3B8-B8390A7099B3}" type="presParOf" srcId="{5E000B22-1CAA-4DAA-B51D-5B8D26533475}" destId="{B93F8C84-9B52-460B-B256-45C114E05F98}" srcOrd="1" destOrd="0" presId="urn:microsoft.com/office/officeart/2005/8/layout/orgChart1"/>
    <dgm:cxn modelId="{710422DF-E152-4CD4-9386-4F659B53C0B1}" type="presParOf" srcId="{B93F8C84-9B52-460B-B256-45C114E05F98}" destId="{2B775F94-38D8-41A2-9315-893671B32873}" srcOrd="0" destOrd="0" presId="urn:microsoft.com/office/officeart/2005/8/layout/orgChart1"/>
    <dgm:cxn modelId="{787C2282-53DE-4263-8873-68BF3EBD4A7A}" type="presParOf" srcId="{2B775F94-38D8-41A2-9315-893671B32873}" destId="{3608E27A-E49C-4840-A7AA-C71745362150}" srcOrd="0" destOrd="0" presId="urn:microsoft.com/office/officeart/2005/8/layout/orgChart1"/>
    <dgm:cxn modelId="{5ACB7B52-1125-4118-8788-90F9735F18E6}" type="presParOf" srcId="{2B775F94-38D8-41A2-9315-893671B32873}" destId="{5A1430A2-69B7-4FB2-8A43-E70D76A1B4A1}" srcOrd="1" destOrd="0" presId="urn:microsoft.com/office/officeart/2005/8/layout/orgChart1"/>
    <dgm:cxn modelId="{F6173226-86D1-4988-8D66-61F7DFAD868E}" type="presParOf" srcId="{B93F8C84-9B52-460B-B256-45C114E05F98}" destId="{1EB8D338-3C87-4E30-B87E-A91D99A414F7}" srcOrd="1" destOrd="0" presId="urn:microsoft.com/office/officeart/2005/8/layout/orgChart1"/>
    <dgm:cxn modelId="{2F4FF369-21A2-42E1-A9FA-FFD23D113EAF}" type="presParOf" srcId="{B93F8C84-9B52-460B-B256-45C114E05F98}" destId="{45DE63DB-A76A-4264-B267-A0350B914BF5}" srcOrd="2" destOrd="0" presId="urn:microsoft.com/office/officeart/2005/8/layout/orgChart1"/>
    <dgm:cxn modelId="{A7F631F3-BADF-46A3-B889-D045B9E5DEF4}" type="presParOf" srcId="{5E000B22-1CAA-4DAA-B51D-5B8D26533475}" destId="{B839C599-2922-4FC0-97E0-83AEDF3D3310}" srcOrd="2" destOrd="0" presId="urn:microsoft.com/office/officeart/2005/8/layout/orgChart1"/>
    <dgm:cxn modelId="{99DBF312-B406-4120-B52A-ABB3DD39D433}" type="presParOf" srcId="{5E000B22-1CAA-4DAA-B51D-5B8D26533475}" destId="{6EDA88E6-3911-43A8-A89D-A48C70339929}" srcOrd="3" destOrd="0" presId="urn:microsoft.com/office/officeart/2005/8/layout/orgChart1"/>
    <dgm:cxn modelId="{BA447E50-00A6-48C8-A153-6853529BE578}" type="presParOf" srcId="{6EDA88E6-3911-43A8-A89D-A48C70339929}" destId="{F80F6623-07CF-4592-85CD-827BD4D446C0}" srcOrd="0" destOrd="0" presId="urn:microsoft.com/office/officeart/2005/8/layout/orgChart1"/>
    <dgm:cxn modelId="{6921589B-FD85-4BC4-AFC3-1FC077E17F78}" type="presParOf" srcId="{F80F6623-07CF-4592-85CD-827BD4D446C0}" destId="{D8D2A9A3-26CA-48E8-9154-E6D48998CB4E}" srcOrd="0" destOrd="0" presId="urn:microsoft.com/office/officeart/2005/8/layout/orgChart1"/>
    <dgm:cxn modelId="{8320AEF5-414A-48D1-B1AE-52BB7FF019D2}" type="presParOf" srcId="{F80F6623-07CF-4592-85CD-827BD4D446C0}" destId="{2345DCA9-C68E-4737-A02F-D6BD3213CD26}" srcOrd="1" destOrd="0" presId="urn:microsoft.com/office/officeart/2005/8/layout/orgChart1"/>
    <dgm:cxn modelId="{A2692F06-34EE-4129-8F72-A419B1716390}" type="presParOf" srcId="{6EDA88E6-3911-43A8-A89D-A48C70339929}" destId="{81493491-CA66-4125-9B10-D7570EC4A5A2}" srcOrd="1" destOrd="0" presId="urn:microsoft.com/office/officeart/2005/8/layout/orgChart1"/>
    <dgm:cxn modelId="{B3BB9D08-4BF5-4BFC-B9B0-4AD3B9B03434}" type="presParOf" srcId="{81493491-CA66-4125-9B10-D7570EC4A5A2}" destId="{6A3A5734-AD8D-4957-9E8B-E871CCBF79A1}" srcOrd="0" destOrd="0" presId="urn:microsoft.com/office/officeart/2005/8/layout/orgChart1"/>
    <dgm:cxn modelId="{238EBF4A-0F1A-499F-B733-FC39A10DC8D1}" type="presParOf" srcId="{81493491-CA66-4125-9B10-D7570EC4A5A2}" destId="{220D9535-333F-4FB6-B770-8349F039DA23}" srcOrd="1" destOrd="0" presId="urn:microsoft.com/office/officeart/2005/8/layout/orgChart1"/>
    <dgm:cxn modelId="{7183C0B9-1F8C-48F1-A0B1-D04EAD397507}" type="presParOf" srcId="{220D9535-333F-4FB6-B770-8349F039DA23}" destId="{87B63A33-2EDF-4BFA-9159-5D9A9EC8A7F2}" srcOrd="0" destOrd="0" presId="urn:microsoft.com/office/officeart/2005/8/layout/orgChart1"/>
    <dgm:cxn modelId="{0B78F9E5-3125-4788-A7AE-A79C74C5475A}" type="presParOf" srcId="{87B63A33-2EDF-4BFA-9159-5D9A9EC8A7F2}" destId="{5EF8F043-7A3E-4474-932A-FA528473F3AD}" srcOrd="0" destOrd="0" presId="urn:microsoft.com/office/officeart/2005/8/layout/orgChart1"/>
    <dgm:cxn modelId="{6BD8125A-0A93-46A7-AC03-0320A8B5C0B5}" type="presParOf" srcId="{87B63A33-2EDF-4BFA-9159-5D9A9EC8A7F2}" destId="{7B0AD725-89EE-479A-9B19-85A01CE93C92}" srcOrd="1" destOrd="0" presId="urn:microsoft.com/office/officeart/2005/8/layout/orgChart1"/>
    <dgm:cxn modelId="{17F731CD-F796-47A9-92C2-314EB4D4F84C}" type="presParOf" srcId="{220D9535-333F-4FB6-B770-8349F039DA23}" destId="{3FC7BB0A-6A9B-4EB6-8256-8273B843D45A}" srcOrd="1" destOrd="0" presId="urn:microsoft.com/office/officeart/2005/8/layout/orgChart1"/>
    <dgm:cxn modelId="{6FFA8461-EF47-4700-BA3E-6C5A59299100}" type="presParOf" srcId="{220D9535-333F-4FB6-B770-8349F039DA23}" destId="{7AE1F71A-9A8A-4B14-8829-087B4AFAAD77}" srcOrd="2" destOrd="0" presId="urn:microsoft.com/office/officeart/2005/8/layout/orgChart1"/>
    <dgm:cxn modelId="{84C3EC28-53B2-408F-BB0B-6AF835631D07}" type="presParOf" srcId="{6EDA88E6-3911-43A8-A89D-A48C70339929}" destId="{916AD586-F912-484F-AA92-A76A96DE6275}" srcOrd="2" destOrd="0" presId="urn:microsoft.com/office/officeart/2005/8/layout/orgChart1"/>
    <dgm:cxn modelId="{5E64344C-46C9-406E-9186-15693B402E04}" type="presParOf" srcId="{C3C30899-C370-4B5C-88A9-D252B14327F8}" destId="{082265CA-57B2-4511-B807-D6804E4E6226}" srcOrd="2" destOrd="0" presId="urn:microsoft.com/office/officeart/2005/8/layout/orgChart1"/>
    <dgm:cxn modelId="{CCE0496F-5D94-44EF-A60A-AF8B090E3D67}" type="presParOf" srcId="{9F122959-DFF5-4D53-85EA-BF48C416D89A}" destId="{4D6D08AD-52E8-4A3A-BA55-9E5128C12E09}" srcOrd="2" destOrd="0" presId="urn:microsoft.com/office/officeart/2005/8/layout/orgChart1"/>
    <dgm:cxn modelId="{7CD031B7-71A3-469B-B298-498181B86FDC}" type="presParOf" srcId="{6B789A65-1A7B-44C3-9469-752C2ABA72AC}" destId="{39AA388F-6340-4A4B-BB16-ABBB7CC09623}" srcOrd="2" destOrd="0" presId="urn:microsoft.com/office/officeart/2005/8/layout/orgChart1"/>
    <dgm:cxn modelId="{942041C5-3724-499F-B976-A4AE90131137}" type="presParOf" srcId="{6B789A65-1A7B-44C3-9469-752C2ABA72AC}" destId="{E5BDEF58-CE7C-4100-BC26-D5E8B74F0745}" srcOrd="3" destOrd="0" presId="urn:microsoft.com/office/officeart/2005/8/layout/orgChart1"/>
    <dgm:cxn modelId="{EFDF1311-F86A-432B-AE58-3A6E9E0F0CD7}" type="presParOf" srcId="{E5BDEF58-CE7C-4100-BC26-D5E8B74F0745}" destId="{60E62436-1A95-4AD4-9162-5A8C4A236E21}" srcOrd="0" destOrd="0" presId="urn:microsoft.com/office/officeart/2005/8/layout/orgChart1"/>
    <dgm:cxn modelId="{63F625AE-ACB6-4017-B1D1-F34F04DAF55E}" type="presParOf" srcId="{60E62436-1A95-4AD4-9162-5A8C4A236E21}" destId="{0D1A440B-45A7-43A6-8838-DFA9B9CD7F86}" srcOrd="0" destOrd="0" presId="urn:microsoft.com/office/officeart/2005/8/layout/orgChart1"/>
    <dgm:cxn modelId="{C34C55E0-5C54-44D4-BDF6-2CB19025FE83}" type="presParOf" srcId="{60E62436-1A95-4AD4-9162-5A8C4A236E21}" destId="{0C0BDE33-846B-431E-A329-FEEAADE35DD5}" srcOrd="1" destOrd="0" presId="urn:microsoft.com/office/officeart/2005/8/layout/orgChart1"/>
    <dgm:cxn modelId="{598B44EF-59B5-4A51-A7BD-2AB29188C84C}" type="presParOf" srcId="{E5BDEF58-CE7C-4100-BC26-D5E8B74F0745}" destId="{A8EB5B83-D45A-44E4-85B6-1FD3B2A7E5CC}" srcOrd="1" destOrd="0" presId="urn:microsoft.com/office/officeart/2005/8/layout/orgChart1"/>
    <dgm:cxn modelId="{FA852712-061C-4B6E-8B7B-0B5026D0B3DA}" type="presParOf" srcId="{E5BDEF58-CE7C-4100-BC26-D5E8B74F0745}" destId="{1134DB10-71C5-40BA-924B-AE9308094A48}" srcOrd="2" destOrd="0" presId="urn:microsoft.com/office/officeart/2005/8/layout/orgChart1"/>
    <dgm:cxn modelId="{AF0BD2E1-4D96-4B55-9CB0-5CBA00D243C7}" type="presParOf" srcId="{6B789A65-1A7B-44C3-9469-752C2ABA72AC}" destId="{6209979A-FC29-4BE5-9369-5AA1E93E648F}" srcOrd="4" destOrd="0" presId="urn:microsoft.com/office/officeart/2005/8/layout/orgChart1"/>
    <dgm:cxn modelId="{C4C4BFD3-2F5F-40BC-99BE-107A671EB922}" type="presParOf" srcId="{6B789A65-1A7B-44C3-9469-752C2ABA72AC}" destId="{3790D173-6CE5-48A2-9D19-D68230F213A5}" srcOrd="5" destOrd="0" presId="urn:microsoft.com/office/officeart/2005/8/layout/orgChart1"/>
    <dgm:cxn modelId="{212A41BD-4C86-4CD0-B545-07148E0C1D94}" type="presParOf" srcId="{3790D173-6CE5-48A2-9D19-D68230F213A5}" destId="{2E69C8C5-FE9C-4336-8D28-1FC03B48E653}" srcOrd="0" destOrd="0" presId="urn:microsoft.com/office/officeart/2005/8/layout/orgChart1"/>
    <dgm:cxn modelId="{150643DF-CFC8-4CA9-94E0-9CDD43AB2BA3}" type="presParOf" srcId="{2E69C8C5-FE9C-4336-8D28-1FC03B48E653}" destId="{C9165D86-F322-4825-AB7D-6B3DEDBA125F}" srcOrd="0" destOrd="0" presId="urn:microsoft.com/office/officeart/2005/8/layout/orgChart1"/>
    <dgm:cxn modelId="{79661460-F6CC-411E-A449-C0BDF64B46BD}" type="presParOf" srcId="{2E69C8C5-FE9C-4336-8D28-1FC03B48E653}" destId="{5D44E205-6650-4E87-BEA0-D4425158FD69}" srcOrd="1" destOrd="0" presId="urn:microsoft.com/office/officeart/2005/8/layout/orgChart1"/>
    <dgm:cxn modelId="{1C3992A1-4ED2-4524-8E45-3699BE292638}" type="presParOf" srcId="{3790D173-6CE5-48A2-9D19-D68230F213A5}" destId="{CF0704AA-DFFE-4B8A-9C55-D7BDC8B63D6A}" srcOrd="1" destOrd="0" presId="urn:microsoft.com/office/officeart/2005/8/layout/orgChart1"/>
    <dgm:cxn modelId="{B9035B8A-BAD7-449B-A4FC-84D02AC8BFC7}" type="presParOf" srcId="{3790D173-6CE5-48A2-9D19-D68230F213A5}" destId="{7AD81C62-07E4-4333-8ACF-0BB1E6703395}" srcOrd="2" destOrd="0" presId="urn:microsoft.com/office/officeart/2005/8/layout/orgChart1"/>
    <dgm:cxn modelId="{23E1AA86-20E8-421D-9D32-3E1077E8D58D}" type="presParOf" srcId="{A92C8829-3C5C-4426-AE38-7C1EC6C68EE7}" destId="{5918A930-93C8-451F-805C-CC68AA17EE7E}" srcOrd="2" destOrd="0" presId="urn:microsoft.com/office/officeart/2005/8/layout/orgChart1"/>
    <dgm:cxn modelId="{338C63B7-EAE3-4054-AD4A-4D290268556C}" type="presParOf" srcId="{5918A930-93C8-451F-805C-CC68AA17EE7E}" destId="{9F8A7161-C046-4930-B47C-CC4AC16EDFC7}" srcOrd="0" destOrd="0" presId="urn:microsoft.com/office/officeart/2005/8/layout/orgChart1"/>
    <dgm:cxn modelId="{05A28627-492C-4B67-8C94-895FE1201B33}" type="presParOf" srcId="{5918A930-93C8-451F-805C-CC68AA17EE7E}" destId="{D99CD6E9-E75B-4C84-98D8-71F44690CD8C}" srcOrd="1" destOrd="0" presId="urn:microsoft.com/office/officeart/2005/8/layout/orgChart1"/>
    <dgm:cxn modelId="{FE874F64-5502-4790-8067-DB1BEFDD18F0}" type="presParOf" srcId="{D99CD6E9-E75B-4C84-98D8-71F44690CD8C}" destId="{3D18BE1B-8945-4247-BCBC-850F37397351}" srcOrd="0" destOrd="0" presId="urn:microsoft.com/office/officeart/2005/8/layout/orgChart1"/>
    <dgm:cxn modelId="{044CF607-40C4-4312-BCC0-731168E1C32D}" type="presParOf" srcId="{3D18BE1B-8945-4247-BCBC-850F37397351}" destId="{9B4E999E-41F5-4CD8-A905-85432FD53C8D}" srcOrd="0" destOrd="0" presId="urn:microsoft.com/office/officeart/2005/8/layout/orgChart1"/>
    <dgm:cxn modelId="{3FFC6D86-538A-4B1C-8229-093B22B799BD}" type="presParOf" srcId="{3D18BE1B-8945-4247-BCBC-850F37397351}" destId="{C903C2DA-CB77-4D0C-BC47-4535BD5BB02C}" srcOrd="1" destOrd="0" presId="urn:microsoft.com/office/officeart/2005/8/layout/orgChart1"/>
    <dgm:cxn modelId="{D24B8AF9-08B8-4A21-848F-878F2CEFBA43}" type="presParOf" srcId="{D99CD6E9-E75B-4C84-98D8-71F44690CD8C}" destId="{82AC7CA7-FFBF-408A-85BB-A5C9E3AD6EE3}" srcOrd="1" destOrd="0" presId="urn:microsoft.com/office/officeart/2005/8/layout/orgChart1"/>
    <dgm:cxn modelId="{BA89A784-3E29-488D-9901-067054A028CE}" type="presParOf" srcId="{D99CD6E9-E75B-4C84-98D8-71F44690CD8C}" destId="{99D2590A-FD0A-4FAC-888F-DC924423B79F}" srcOrd="2" destOrd="0" presId="urn:microsoft.com/office/officeart/2005/8/layout/orgChart1"/>
    <dgm:cxn modelId="{67D8BCD6-80C9-4D66-8145-6F7E2E83C087}" type="presParOf" srcId="{5918A930-93C8-451F-805C-CC68AA17EE7E}" destId="{54638BE1-96B4-46CD-8227-C8DAAD75B700}" srcOrd="2" destOrd="0" presId="urn:microsoft.com/office/officeart/2005/8/layout/orgChart1"/>
    <dgm:cxn modelId="{5018E23E-10FD-4356-95CF-CDF03ED67D32}" type="presParOf" srcId="{5918A930-93C8-451F-805C-CC68AA17EE7E}" destId="{1F731AB7-906C-404C-9D20-509F794CE386}" srcOrd="3" destOrd="0" presId="urn:microsoft.com/office/officeart/2005/8/layout/orgChart1"/>
    <dgm:cxn modelId="{58D95596-32E7-4307-8B2E-DDEA04F38D37}" type="presParOf" srcId="{1F731AB7-906C-404C-9D20-509F794CE386}" destId="{65815672-650B-4368-A3FC-36BF114BAFC7}" srcOrd="0" destOrd="0" presId="urn:microsoft.com/office/officeart/2005/8/layout/orgChart1"/>
    <dgm:cxn modelId="{5C3E1FEF-FDD8-4D72-AD48-10A322687CBB}" type="presParOf" srcId="{65815672-650B-4368-A3FC-36BF114BAFC7}" destId="{10554BB2-8B21-43B6-A184-166D95055D35}" srcOrd="0" destOrd="0" presId="urn:microsoft.com/office/officeart/2005/8/layout/orgChart1"/>
    <dgm:cxn modelId="{6AD656BD-7627-4DB0-BFAD-98A7A7C143F0}" type="presParOf" srcId="{65815672-650B-4368-A3FC-36BF114BAFC7}" destId="{C4D393D3-90C1-44EC-BF18-1A9994EFBA46}" srcOrd="1" destOrd="0" presId="urn:microsoft.com/office/officeart/2005/8/layout/orgChart1"/>
    <dgm:cxn modelId="{265A0662-73C5-4F2F-8A2D-48B889B9BF14}" type="presParOf" srcId="{1F731AB7-906C-404C-9D20-509F794CE386}" destId="{2A9BB84B-ED9B-4955-B783-002869D7E365}" srcOrd="1" destOrd="0" presId="urn:microsoft.com/office/officeart/2005/8/layout/orgChart1"/>
    <dgm:cxn modelId="{275719FB-F894-44B3-B80C-9AAF91F2A490}" type="presParOf" srcId="{1F731AB7-906C-404C-9D20-509F794CE386}" destId="{78BD803D-4957-4637-B895-FC036B73752E}"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2F636D8-CF0C-4EA9-8037-301352DCACFE}" type="doc">
      <dgm:prSet loTypeId="urn:microsoft.com/office/officeart/2018/2/layout/IconCircleList" loCatId="icon" qsTypeId="urn:microsoft.com/office/officeart/2005/8/quickstyle/simple1" qsCatId="simple" csTypeId="urn:microsoft.com/office/officeart/2018/5/colors/Iconchunking_neutralbg_colorful2" csCatId="colorful" phldr="1"/>
      <dgm:spPr/>
      <dgm:t>
        <a:bodyPr/>
        <a:lstStyle/>
        <a:p>
          <a:endParaRPr lang="en-US"/>
        </a:p>
      </dgm:t>
    </dgm:pt>
    <dgm:pt modelId="{B7544573-2519-498B-A031-B680CCCA92AF}">
      <dgm:prSet custT="1"/>
      <dgm:spPr/>
      <dgm:t>
        <a:bodyPr/>
        <a:lstStyle/>
        <a:p>
          <a:r>
            <a:rPr lang="en-US" sz="2000" dirty="0">
              <a:solidFill>
                <a:schemeClr val="tx1"/>
              </a:solidFill>
            </a:rPr>
            <a:t>Projects have </a:t>
          </a:r>
          <a:r>
            <a:rPr lang="en-US" sz="2000" b="1" dirty="0">
              <a:solidFill>
                <a:schemeClr val="accent1"/>
              </a:solidFill>
            </a:rPr>
            <a:t>high social impact</a:t>
          </a:r>
          <a:r>
            <a:rPr lang="en-US" sz="2000" dirty="0">
              <a:solidFill>
                <a:schemeClr val="tx1"/>
              </a:solidFill>
            </a:rPr>
            <a:t>!</a:t>
          </a:r>
          <a:endParaRPr lang="en-US" sz="2000" dirty="0"/>
        </a:p>
      </dgm:t>
    </dgm:pt>
    <dgm:pt modelId="{199D7B1D-6845-4458-BF44-93DBFCC541E3}" type="parTrans" cxnId="{72DF2747-0677-474F-AA7B-9C438FA271B5}">
      <dgm:prSet/>
      <dgm:spPr/>
      <dgm:t>
        <a:bodyPr/>
        <a:lstStyle/>
        <a:p>
          <a:endParaRPr lang="en-US"/>
        </a:p>
      </dgm:t>
    </dgm:pt>
    <dgm:pt modelId="{3386BC9C-99E8-4347-8C3F-EE0254177A08}" type="sibTrans" cxnId="{72DF2747-0677-474F-AA7B-9C438FA271B5}">
      <dgm:prSet/>
      <dgm:spPr/>
      <dgm:t>
        <a:bodyPr/>
        <a:lstStyle/>
        <a:p>
          <a:endParaRPr lang="en-US"/>
        </a:p>
      </dgm:t>
    </dgm:pt>
    <dgm:pt modelId="{B76CDAC8-1047-42DC-97CC-9F80CCC005D1}">
      <dgm:prSet custT="1"/>
      <dgm:spPr/>
      <dgm:t>
        <a:bodyPr/>
        <a:lstStyle/>
        <a:p>
          <a:r>
            <a:rPr lang="en-US" sz="2000" dirty="0">
              <a:solidFill>
                <a:schemeClr val="tx1"/>
              </a:solidFill>
            </a:rPr>
            <a:t>Projects serve communities in need of energy development, and have target populations that will </a:t>
          </a:r>
          <a:r>
            <a:rPr lang="en-US" sz="2000" b="1" dirty="0">
              <a:solidFill>
                <a:schemeClr val="accent1"/>
              </a:solidFill>
            </a:rPr>
            <a:t>benefit economically or socially </a:t>
          </a:r>
          <a:r>
            <a:rPr lang="en-US" sz="2000" dirty="0">
              <a:solidFill>
                <a:schemeClr val="tx1"/>
              </a:solidFill>
            </a:rPr>
            <a:t>from our work!</a:t>
          </a:r>
          <a:endParaRPr lang="en-US" sz="2000" dirty="0"/>
        </a:p>
      </dgm:t>
    </dgm:pt>
    <dgm:pt modelId="{46E980A7-192C-407A-AFD4-24B624E4F97D}" type="parTrans" cxnId="{5AA73BA7-A3B1-4398-8AD7-2F3DC7C121A4}">
      <dgm:prSet/>
      <dgm:spPr/>
      <dgm:t>
        <a:bodyPr/>
        <a:lstStyle/>
        <a:p>
          <a:endParaRPr lang="en-US"/>
        </a:p>
      </dgm:t>
    </dgm:pt>
    <dgm:pt modelId="{FD29639A-A723-4EFC-A345-8F0B4D7A835A}" type="sibTrans" cxnId="{5AA73BA7-A3B1-4398-8AD7-2F3DC7C121A4}">
      <dgm:prSet/>
      <dgm:spPr/>
      <dgm:t>
        <a:bodyPr/>
        <a:lstStyle/>
        <a:p>
          <a:endParaRPr lang="en-US"/>
        </a:p>
      </dgm:t>
    </dgm:pt>
    <dgm:pt modelId="{9289518D-B0C9-4437-90E2-8176C44E004C}">
      <dgm:prSet custT="1"/>
      <dgm:spPr/>
      <dgm:t>
        <a:bodyPr/>
        <a:lstStyle/>
        <a:p>
          <a:r>
            <a:rPr lang="en-US" sz="2000" dirty="0">
              <a:solidFill>
                <a:schemeClr val="tx1"/>
              </a:solidFill>
            </a:rPr>
            <a:t>Capture grant funding and other creative forms of finance to develop projects in off-grid settings</a:t>
          </a:r>
          <a:endParaRPr lang="en-US" sz="2000" dirty="0"/>
        </a:p>
      </dgm:t>
    </dgm:pt>
    <dgm:pt modelId="{8BF2A644-2BF0-410A-A201-EEFC1DED7C34}" type="parTrans" cxnId="{3FBC2B1B-E02B-40D3-B7A4-D7708FC450E7}">
      <dgm:prSet/>
      <dgm:spPr/>
      <dgm:t>
        <a:bodyPr/>
        <a:lstStyle/>
        <a:p>
          <a:endParaRPr lang="en-US"/>
        </a:p>
      </dgm:t>
    </dgm:pt>
    <dgm:pt modelId="{996602EC-5605-40AD-8F29-FE0185D70055}" type="sibTrans" cxnId="{3FBC2B1B-E02B-40D3-B7A4-D7708FC450E7}">
      <dgm:prSet/>
      <dgm:spPr/>
      <dgm:t>
        <a:bodyPr/>
        <a:lstStyle/>
        <a:p>
          <a:endParaRPr lang="en-US"/>
        </a:p>
      </dgm:t>
    </dgm:pt>
    <dgm:pt modelId="{78D08142-E024-42B7-92E5-809751D2BC60}">
      <dgm:prSet custT="1"/>
      <dgm:spPr/>
      <dgm:t>
        <a:bodyPr/>
        <a:lstStyle/>
        <a:p>
          <a:r>
            <a:rPr lang="en-US" sz="2000" dirty="0"/>
            <a:t>Project ideas are innovative and creative and serve a concrete goal in development for a known market – in other words, they solve a real problem!</a:t>
          </a:r>
        </a:p>
      </dgm:t>
    </dgm:pt>
    <dgm:pt modelId="{A41DD90D-8531-4EE8-AC1E-DBB40E5910C6}" type="parTrans" cxnId="{A1E43A4B-2477-425C-8E1E-44DC9E828F58}">
      <dgm:prSet/>
      <dgm:spPr/>
      <dgm:t>
        <a:bodyPr/>
        <a:lstStyle/>
        <a:p>
          <a:endParaRPr lang="en-US"/>
        </a:p>
      </dgm:t>
    </dgm:pt>
    <dgm:pt modelId="{DCF67DD7-4EC7-499E-9A7D-FBA418D55C5A}" type="sibTrans" cxnId="{A1E43A4B-2477-425C-8E1E-44DC9E828F58}">
      <dgm:prSet/>
      <dgm:spPr/>
      <dgm:t>
        <a:bodyPr/>
        <a:lstStyle/>
        <a:p>
          <a:endParaRPr lang="en-US"/>
        </a:p>
      </dgm:t>
    </dgm:pt>
    <dgm:pt modelId="{B6995422-52B5-410A-813F-95DEEBDA8D83}" type="pres">
      <dgm:prSet presAssocID="{52F636D8-CF0C-4EA9-8037-301352DCACFE}" presName="root" presStyleCnt="0">
        <dgm:presLayoutVars>
          <dgm:dir/>
          <dgm:resizeHandles val="exact"/>
        </dgm:presLayoutVars>
      </dgm:prSet>
      <dgm:spPr/>
      <dgm:t>
        <a:bodyPr/>
        <a:lstStyle/>
        <a:p>
          <a:endParaRPr lang="en-US"/>
        </a:p>
      </dgm:t>
    </dgm:pt>
    <dgm:pt modelId="{183B6DAE-FC6C-4598-BC15-C823914DB48E}" type="pres">
      <dgm:prSet presAssocID="{52F636D8-CF0C-4EA9-8037-301352DCACFE}" presName="container" presStyleCnt="0">
        <dgm:presLayoutVars>
          <dgm:dir/>
          <dgm:resizeHandles val="exact"/>
        </dgm:presLayoutVars>
      </dgm:prSet>
      <dgm:spPr/>
    </dgm:pt>
    <dgm:pt modelId="{8F502BB6-BE0B-44E1-AF00-A4AED7183F6D}" type="pres">
      <dgm:prSet presAssocID="{B7544573-2519-498B-A031-B680CCCA92AF}" presName="compNode" presStyleCnt="0"/>
      <dgm:spPr/>
    </dgm:pt>
    <dgm:pt modelId="{A041DA5A-97AD-4F16-8CAA-65D5890E10AE}" type="pres">
      <dgm:prSet presAssocID="{B7544573-2519-498B-A031-B680CCCA92AF}" presName="iconBgRect" presStyleLbl="bgShp" presStyleIdx="0" presStyleCnt="4"/>
      <dgm:spPr/>
    </dgm:pt>
    <dgm:pt modelId="{5A6D696A-3BBA-40DB-86CC-BC31C1CD219B}" type="pres">
      <dgm:prSet presAssocID="{B7544573-2519-498B-A031-B680CCCA92AF}" presName="iconRect" presStyleLbl="node1" presStyleIdx="0" presStyleCnt="4"/>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 xmlns:asvg="http://schemas.microsoft.com/office/drawing/2016/SVG/main" r:embed="rId2"/>
              </a:ext>
            </a:extLst>
          </a:blip>
          <a:stretch>
            <a:fillRect/>
          </a:stretch>
        </a:blipFill>
        <a:ln>
          <a:noFill/>
        </a:ln>
      </dgm:spPr>
      <dgm:t>
        <a:bodyPr/>
        <a:lstStyle/>
        <a:p>
          <a:endParaRPr lang="en-US"/>
        </a:p>
      </dgm:t>
      <dgm:extLst>
        <a:ext uri="{E40237B7-FDA0-4F09-8148-C483321AD2D9}">
          <dgm14:cNvPr xmlns:dgm14="http://schemas.microsoft.com/office/drawing/2010/diagram" id="0" name="" descr="Earth Globe Europe-Africa"/>
        </a:ext>
      </dgm:extLst>
    </dgm:pt>
    <dgm:pt modelId="{E82345DC-E140-42F3-B884-69788D4CC076}" type="pres">
      <dgm:prSet presAssocID="{B7544573-2519-498B-A031-B680CCCA92AF}" presName="spaceRect" presStyleCnt="0"/>
      <dgm:spPr/>
    </dgm:pt>
    <dgm:pt modelId="{C2AB55DD-FC58-46C1-89C8-0D7B4EB4714A}" type="pres">
      <dgm:prSet presAssocID="{B7544573-2519-498B-A031-B680CCCA92AF}" presName="textRect" presStyleLbl="revTx" presStyleIdx="0" presStyleCnt="4">
        <dgm:presLayoutVars>
          <dgm:chMax val="1"/>
          <dgm:chPref val="1"/>
        </dgm:presLayoutVars>
      </dgm:prSet>
      <dgm:spPr/>
      <dgm:t>
        <a:bodyPr/>
        <a:lstStyle/>
        <a:p>
          <a:endParaRPr lang="en-US"/>
        </a:p>
      </dgm:t>
    </dgm:pt>
    <dgm:pt modelId="{7FC29B2F-04AF-42B2-9562-5DB9872D88DC}" type="pres">
      <dgm:prSet presAssocID="{3386BC9C-99E8-4347-8C3F-EE0254177A08}" presName="sibTrans" presStyleLbl="sibTrans2D1" presStyleIdx="0" presStyleCnt="0"/>
      <dgm:spPr/>
      <dgm:t>
        <a:bodyPr/>
        <a:lstStyle/>
        <a:p>
          <a:endParaRPr lang="en-US"/>
        </a:p>
      </dgm:t>
    </dgm:pt>
    <dgm:pt modelId="{94D95B20-0D58-4744-A99C-6DDD5E77D13A}" type="pres">
      <dgm:prSet presAssocID="{B76CDAC8-1047-42DC-97CC-9F80CCC005D1}" presName="compNode" presStyleCnt="0"/>
      <dgm:spPr/>
    </dgm:pt>
    <dgm:pt modelId="{4DF84B3D-17BB-493B-9090-E4567377AFF9}" type="pres">
      <dgm:prSet presAssocID="{B76CDAC8-1047-42DC-97CC-9F80CCC005D1}" presName="iconBgRect" presStyleLbl="bgShp" presStyleIdx="1" presStyleCnt="4"/>
      <dgm:spPr/>
    </dgm:pt>
    <dgm:pt modelId="{C7FAC5DC-F294-4756-A114-A73DC173FC8E}" type="pres">
      <dgm:prSet presAssocID="{B76CDAC8-1047-42DC-97CC-9F80CCC005D1}" presName="iconRect" presStyleLbl="node1" presStyleIdx="1" presStyleCnt="4"/>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a:blipFill>
        <a:ln>
          <a:noFill/>
        </a:ln>
      </dgm:spPr>
      <dgm:t>
        <a:bodyPr/>
        <a:lstStyle/>
        <a:p>
          <a:endParaRPr lang="en-US"/>
        </a:p>
      </dgm:t>
      <dgm:extLst>
        <a:ext uri="{E40237B7-FDA0-4F09-8148-C483321AD2D9}">
          <dgm14:cNvPr xmlns:dgm14="http://schemas.microsoft.com/office/drawing/2010/diagram" id="0" name="" descr="Upward trend"/>
        </a:ext>
      </dgm:extLst>
    </dgm:pt>
    <dgm:pt modelId="{54688045-8CD9-4F97-93C3-65CD58ED5AA3}" type="pres">
      <dgm:prSet presAssocID="{B76CDAC8-1047-42DC-97CC-9F80CCC005D1}" presName="spaceRect" presStyleCnt="0"/>
      <dgm:spPr/>
    </dgm:pt>
    <dgm:pt modelId="{24CC5C7D-334C-4E93-823E-708675A61CB0}" type="pres">
      <dgm:prSet presAssocID="{B76CDAC8-1047-42DC-97CC-9F80CCC005D1}" presName="textRect" presStyleLbl="revTx" presStyleIdx="1" presStyleCnt="4" custScaleX="105643">
        <dgm:presLayoutVars>
          <dgm:chMax val="1"/>
          <dgm:chPref val="1"/>
        </dgm:presLayoutVars>
      </dgm:prSet>
      <dgm:spPr/>
      <dgm:t>
        <a:bodyPr/>
        <a:lstStyle/>
        <a:p>
          <a:endParaRPr lang="en-US"/>
        </a:p>
      </dgm:t>
    </dgm:pt>
    <dgm:pt modelId="{4F45847C-E044-4DBC-AAF4-622CA0FE8199}" type="pres">
      <dgm:prSet presAssocID="{FD29639A-A723-4EFC-A345-8F0B4D7A835A}" presName="sibTrans" presStyleLbl="sibTrans2D1" presStyleIdx="0" presStyleCnt="0"/>
      <dgm:spPr/>
      <dgm:t>
        <a:bodyPr/>
        <a:lstStyle/>
        <a:p>
          <a:endParaRPr lang="en-US"/>
        </a:p>
      </dgm:t>
    </dgm:pt>
    <dgm:pt modelId="{521999E7-890E-47C0-AA2B-8A20310C44B2}" type="pres">
      <dgm:prSet presAssocID="{9289518D-B0C9-4437-90E2-8176C44E004C}" presName="compNode" presStyleCnt="0"/>
      <dgm:spPr/>
    </dgm:pt>
    <dgm:pt modelId="{4FFF77E6-E138-4649-BC55-698444E0EEF0}" type="pres">
      <dgm:prSet presAssocID="{9289518D-B0C9-4437-90E2-8176C44E004C}" presName="iconBgRect" presStyleLbl="bgShp" presStyleIdx="2" presStyleCnt="4"/>
      <dgm:spPr/>
    </dgm:pt>
    <dgm:pt modelId="{3DE7E7D2-9EC1-4727-A402-F44A1ADF6CDC}" type="pres">
      <dgm:prSet presAssocID="{9289518D-B0C9-4437-90E2-8176C44E004C}" presName="iconRect" presStyleLbl="node1" presStyleIdx="2" presStyleCnt="4"/>
      <dgm:spPr>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a:blipFill>
        <a:ln>
          <a:noFill/>
        </a:ln>
      </dgm:spPr>
      <dgm:t>
        <a:bodyPr/>
        <a:lstStyle/>
        <a:p>
          <a:endParaRPr lang="en-US"/>
        </a:p>
      </dgm:t>
      <dgm:extLst>
        <a:ext uri="{E40237B7-FDA0-4F09-8148-C483321AD2D9}">
          <dgm14:cNvPr xmlns:dgm14="http://schemas.microsoft.com/office/drawing/2010/diagram" id="0" name="" descr="Money"/>
        </a:ext>
      </dgm:extLst>
    </dgm:pt>
    <dgm:pt modelId="{EB495941-178A-4EEC-A4E7-50CD6F944DDD}" type="pres">
      <dgm:prSet presAssocID="{9289518D-B0C9-4437-90E2-8176C44E004C}" presName="spaceRect" presStyleCnt="0"/>
      <dgm:spPr/>
    </dgm:pt>
    <dgm:pt modelId="{D873F907-AF04-4BC1-A417-47CB527E6060}" type="pres">
      <dgm:prSet presAssocID="{9289518D-B0C9-4437-90E2-8176C44E004C}" presName="textRect" presStyleLbl="revTx" presStyleIdx="2" presStyleCnt="4">
        <dgm:presLayoutVars>
          <dgm:chMax val="1"/>
          <dgm:chPref val="1"/>
        </dgm:presLayoutVars>
      </dgm:prSet>
      <dgm:spPr/>
      <dgm:t>
        <a:bodyPr/>
        <a:lstStyle/>
        <a:p>
          <a:endParaRPr lang="en-US"/>
        </a:p>
      </dgm:t>
    </dgm:pt>
    <dgm:pt modelId="{B13AD6F5-1C76-4EE3-A302-8FAA6F93D5E2}" type="pres">
      <dgm:prSet presAssocID="{996602EC-5605-40AD-8F29-FE0185D70055}" presName="sibTrans" presStyleLbl="sibTrans2D1" presStyleIdx="0" presStyleCnt="0"/>
      <dgm:spPr/>
      <dgm:t>
        <a:bodyPr/>
        <a:lstStyle/>
        <a:p>
          <a:endParaRPr lang="en-US"/>
        </a:p>
      </dgm:t>
    </dgm:pt>
    <dgm:pt modelId="{F8042EC7-4344-4D77-91D1-3E90B02EBB67}" type="pres">
      <dgm:prSet presAssocID="{78D08142-E024-42B7-92E5-809751D2BC60}" presName="compNode" presStyleCnt="0"/>
      <dgm:spPr/>
    </dgm:pt>
    <dgm:pt modelId="{0732CD5F-1614-4C1C-A26E-88FF594A65DE}" type="pres">
      <dgm:prSet presAssocID="{78D08142-E024-42B7-92E5-809751D2BC60}" presName="iconBgRect" presStyleLbl="bgShp" presStyleIdx="3" presStyleCnt="4"/>
      <dgm:spPr/>
    </dgm:pt>
    <dgm:pt modelId="{47B86B5E-E095-4671-8009-5E8585A65F00}" type="pres">
      <dgm:prSet presAssocID="{78D08142-E024-42B7-92E5-809751D2BC60}" presName="iconRect" presStyleLbl="node1" presStyleIdx="3" presStyleCnt="4"/>
      <dgm:spPr>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a:blipFill>
        <a:ln>
          <a:noFill/>
        </a:ln>
      </dgm:spPr>
      <dgm:t>
        <a:bodyPr/>
        <a:lstStyle/>
        <a:p>
          <a:endParaRPr lang="en-US"/>
        </a:p>
      </dgm:t>
      <dgm:extLst>
        <a:ext uri="{E40237B7-FDA0-4F09-8148-C483321AD2D9}">
          <dgm14:cNvPr xmlns:dgm14="http://schemas.microsoft.com/office/drawing/2010/diagram" id="0" name="" descr="Lightbulb"/>
        </a:ext>
      </dgm:extLst>
    </dgm:pt>
    <dgm:pt modelId="{2C76AE7A-544D-4B25-82D1-F2CCFB938535}" type="pres">
      <dgm:prSet presAssocID="{78D08142-E024-42B7-92E5-809751D2BC60}" presName="spaceRect" presStyleCnt="0"/>
      <dgm:spPr/>
    </dgm:pt>
    <dgm:pt modelId="{9CD44B67-C82B-4971-AC2D-6E1EB14B170C}" type="pres">
      <dgm:prSet presAssocID="{78D08142-E024-42B7-92E5-809751D2BC60}" presName="textRect" presStyleLbl="revTx" presStyleIdx="3" presStyleCnt="4" custScaleX="105644" custLinFactNeighborX="3344" custLinFactNeighborY="-2667">
        <dgm:presLayoutVars>
          <dgm:chMax val="1"/>
          <dgm:chPref val="1"/>
        </dgm:presLayoutVars>
      </dgm:prSet>
      <dgm:spPr/>
      <dgm:t>
        <a:bodyPr/>
        <a:lstStyle/>
        <a:p>
          <a:endParaRPr lang="en-US"/>
        </a:p>
      </dgm:t>
    </dgm:pt>
  </dgm:ptLst>
  <dgm:cxnLst>
    <dgm:cxn modelId="{ECDAC3FF-8B5D-F04D-A352-983442AE5F87}" type="presOf" srcId="{52F636D8-CF0C-4EA9-8037-301352DCACFE}" destId="{B6995422-52B5-410A-813F-95DEEBDA8D83}" srcOrd="0" destOrd="0" presId="urn:microsoft.com/office/officeart/2018/2/layout/IconCircleList"/>
    <dgm:cxn modelId="{A1E43A4B-2477-425C-8E1E-44DC9E828F58}" srcId="{52F636D8-CF0C-4EA9-8037-301352DCACFE}" destId="{78D08142-E024-42B7-92E5-809751D2BC60}" srcOrd="3" destOrd="0" parTransId="{A41DD90D-8531-4EE8-AC1E-DBB40E5910C6}" sibTransId="{DCF67DD7-4EC7-499E-9A7D-FBA418D55C5A}"/>
    <dgm:cxn modelId="{72DF2747-0677-474F-AA7B-9C438FA271B5}" srcId="{52F636D8-CF0C-4EA9-8037-301352DCACFE}" destId="{B7544573-2519-498B-A031-B680CCCA92AF}" srcOrd="0" destOrd="0" parTransId="{199D7B1D-6845-4458-BF44-93DBFCC541E3}" sibTransId="{3386BC9C-99E8-4347-8C3F-EE0254177A08}"/>
    <dgm:cxn modelId="{3FBC2B1B-E02B-40D3-B7A4-D7708FC450E7}" srcId="{52F636D8-CF0C-4EA9-8037-301352DCACFE}" destId="{9289518D-B0C9-4437-90E2-8176C44E004C}" srcOrd="2" destOrd="0" parTransId="{8BF2A644-2BF0-410A-A201-EEFC1DED7C34}" sibTransId="{996602EC-5605-40AD-8F29-FE0185D70055}"/>
    <dgm:cxn modelId="{2C57F4D2-28C3-1944-A36A-2B0718FF5FDA}" type="presOf" srcId="{78D08142-E024-42B7-92E5-809751D2BC60}" destId="{9CD44B67-C82B-4971-AC2D-6E1EB14B170C}" srcOrd="0" destOrd="0" presId="urn:microsoft.com/office/officeart/2018/2/layout/IconCircleList"/>
    <dgm:cxn modelId="{E04CD681-D08B-8F4B-8148-B61C2136A364}" type="presOf" srcId="{9289518D-B0C9-4437-90E2-8176C44E004C}" destId="{D873F907-AF04-4BC1-A417-47CB527E6060}" srcOrd="0" destOrd="0" presId="urn:microsoft.com/office/officeart/2018/2/layout/IconCircleList"/>
    <dgm:cxn modelId="{1C9B2078-B57C-2F4B-8371-8D6C81952089}" type="presOf" srcId="{3386BC9C-99E8-4347-8C3F-EE0254177A08}" destId="{7FC29B2F-04AF-42B2-9562-5DB9872D88DC}" srcOrd="0" destOrd="0" presId="urn:microsoft.com/office/officeart/2018/2/layout/IconCircleList"/>
    <dgm:cxn modelId="{0C94043E-948E-674A-97A2-6A289181B261}" type="presOf" srcId="{996602EC-5605-40AD-8F29-FE0185D70055}" destId="{B13AD6F5-1C76-4EE3-A302-8FAA6F93D5E2}" srcOrd="0" destOrd="0" presId="urn:microsoft.com/office/officeart/2018/2/layout/IconCircleList"/>
    <dgm:cxn modelId="{00F8BEC5-E9B9-304B-8E77-1805F07E10F5}" type="presOf" srcId="{B76CDAC8-1047-42DC-97CC-9F80CCC005D1}" destId="{24CC5C7D-334C-4E93-823E-708675A61CB0}" srcOrd="0" destOrd="0" presId="urn:microsoft.com/office/officeart/2018/2/layout/IconCircleList"/>
    <dgm:cxn modelId="{61121385-531B-DC45-B45F-15F7DB80D704}" type="presOf" srcId="{B7544573-2519-498B-A031-B680CCCA92AF}" destId="{C2AB55DD-FC58-46C1-89C8-0D7B4EB4714A}" srcOrd="0" destOrd="0" presId="urn:microsoft.com/office/officeart/2018/2/layout/IconCircleList"/>
    <dgm:cxn modelId="{5AA73BA7-A3B1-4398-8AD7-2F3DC7C121A4}" srcId="{52F636D8-CF0C-4EA9-8037-301352DCACFE}" destId="{B76CDAC8-1047-42DC-97CC-9F80CCC005D1}" srcOrd="1" destOrd="0" parTransId="{46E980A7-192C-407A-AFD4-24B624E4F97D}" sibTransId="{FD29639A-A723-4EFC-A345-8F0B4D7A835A}"/>
    <dgm:cxn modelId="{C56FC81A-355D-624E-90B7-7CC66B9913FD}" type="presOf" srcId="{FD29639A-A723-4EFC-A345-8F0B4D7A835A}" destId="{4F45847C-E044-4DBC-AAF4-622CA0FE8199}" srcOrd="0" destOrd="0" presId="urn:microsoft.com/office/officeart/2018/2/layout/IconCircleList"/>
    <dgm:cxn modelId="{2803BEBB-D4F5-144A-8163-C794132404F3}" type="presParOf" srcId="{B6995422-52B5-410A-813F-95DEEBDA8D83}" destId="{183B6DAE-FC6C-4598-BC15-C823914DB48E}" srcOrd="0" destOrd="0" presId="urn:microsoft.com/office/officeart/2018/2/layout/IconCircleList"/>
    <dgm:cxn modelId="{6AF49C46-0C54-9B4F-B009-A2B338346B11}" type="presParOf" srcId="{183B6DAE-FC6C-4598-BC15-C823914DB48E}" destId="{8F502BB6-BE0B-44E1-AF00-A4AED7183F6D}" srcOrd="0" destOrd="0" presId="urn:microsoft.com/office/officeart/2018/2/layout/IconCircleList"/>
    <dgm:cxn modelId="{5B21041D-8DCA-A440-A0A6-2CA132427C89}" type="presParOf" srcId="{8F502BB6-BE0B-44E1-AF00-A4AED7183F6D}" destId="{A041DA5A-97AD-4F16-8CAA-65D5890E10AE}" srcOrd="0" destOrd="0" presId="urn:microsoft.com/office/officeart/2018/2/layout/IconCircleList"/>
    <dgm:cxn modelId="{01878AF6-D5A5-0740-AD7A-13FE86AB9F35}" type="presParOf" srcId="{8F502BB6-BE0B-44E1-AF00-A4AED7183F6D}" destId="{5A6D696A-3BBA-40DB-86CC-BC31C1CD219B}" srcOrd="1" destOrd="0" presId="urn:microsoft.com/office/officeart/2018/2/layout/IconCircleList"/>
    <dgm:cxn modelId="{CE1CCDD5-9A66-814C-8214-1A162F9B8710}" type="presParOf" srcId="{8F502BB6-BE0B-44E1-AF00-A4AED7183F6D}" destId="{E82345DC-E140-42F3-B884-69788D4CC076}" srcOrd="2" destOrd="0" presId="urn:microsoft.com/office/officeart/2018/2/layout/IconCircleList"/>
    <dgm:cxn modelId="{D5453745-39D7-AC41-A0D2-278FE26527D9}" type="presParOf" srcId="{8F502BB6-BE0B-44E1-AF00-A4AED7183F6D}" destId="{C2AB55DD-FC58-46C1-89C8-0D7B4EB4714A}" srcOrd="3" destOrd="0" presId="urn:microsoft.com/office/officeart/2018/2/layout/IconCircleList"/>
    <dgm:cxn modelId="{EA9E348A-EA70-E840-97C6-A72465931B8F}" type="presParOf" srcId="{183B6DAE-FC6C-4598-BC15-C823914DB48E}" destId="{7FC29B2F-04AF-42B2-9562-5DB9872D88DC}" srcOrd="1" destOrd="0" presId="urn:microsoft.com/office/officeart/2018/2/layout/IconCircleList"/>
    <dgm:cxn modelId="{FD36AC02-6A4D-CA40-8873-E947FED72E9A}" type="presParOf" srcId="{183B6DAE-FC6C-4598-BC15-C823914DB48E}" destId="{94D95B20-0D58-4744-A99C-6DDD5E77D13A}" srcOrd="2" destOrd="0" presId="urn:microsoft.com/office/officeart/2018/2/layout/IconCircleList"/>
    <dgm:cxn modelId="{B70926D2-AB68-124A-A16E-F178C46644C7}" type="presParOf" srcId="{94D95B20-0D58-4744-A99C-6DDD5E77D13A}" destId="{4DF84B3D-17BB-493B-9090-E4567377AFF9}" srcOrd="0" destOrd="0" presId="urn:microsoft.com/office/officeart/2018/2/layout/IconCircleList"/>
    <dgm:cxn modelId="{4D774079-AA8C-1141-801F-C4467A4D5AB9}" type="presParOf" srcId="{94D95B20-0D58-4744-A99C-6DDD5E77D13A}" destId="{C7FAC5DC-F294-4756-A114-A73DC173FC8E}" srcOrd="1" destOrd="0" presId="urn:microsoft.com/office/officeart/2018/2/layout/IconCircleList"/>
    <dgm:cxn modelId="{F3D7FE36-5B73-CA47-B802-E513EC10FE31}" type="presParOf" srcId="{94D95B20-0D58-4744-A99C-6DDD5E77D13A}" destId="{54688045-8CD9-4F97-93C3-65CD58ED5AA3}" srcOrd="2" destOrd="0" presId="urn:microsoft.com/office/officeart/2018/2/layout/IconCircleList"/>
    <dgm:cxn modelId="{FEAC552A-1F3D-4546-ADFE-AF60610A4C31}" type="presParOf" srcId="{94D95B20-0D58-4744-A99C-6DDD5E77D13A}" destId="{24CC5C7D-334C-4E93-823E-708675A61CB0}" srcOrd="3" destOrd="0" presId="urn:microsoft.com/office/officeart/2018/2/layout/IconCircleList"/>
    <dgm:cxn modelId="{9466D4A4-AE98-7D4E-98B9-78FAE58FFE68}" type="presParOf" srcId="{183B6DAE-FC6C-4598-BC15-C823914DB48E}" destId="{4F45847C-E044-4DBC-AAF4-622CA0FE8199}" srcOrd="3" destOrd="0" presId="urn:microsoft.com/office/officeart/2018/2/layout/IconCircleList"/>
    <dgm:cxn modelId="{BFABCE23-5646-6D48-9240-ED060732DAE5}" type="presParOf" srcId="{183B6DAE-FC6C-4598-BC15-C823914DB48E}" destId="{521999E7-890E-47C0-AA2B-8A20310C44B2}" srcOrd="4" destOrd="0" presId="urn:microsoft.com/office/officeart/2018/2/layout/IconCircleList"/>
    <dgm:cxn modelId="{1E0C9BE4-D95C-CF4C-B58A-EB0E5B9F243A}" type="presParOf" srcId="{521999E7-890E-47C0-AA2B-8A20310C44B2}" destId="{4FFF77E6-E138-4649-BC55-698444E0EEF0}" srcOrd="0" destOrd="0" presId="urn:microsoft.com/office/officeart/2018/2/layout/IconCircleList"/>
    <dgm:cxn modelId="{E6115FA3-6966-6E4E-95B9-9BD6D293CC6F}" type="presParOf" srcId="{521999E7-890E-47C0-AA2B-8A20310C44B2}" destId="{3DE7E7D2-9EC1-4727-A402-F44A1ADF6CDC}" srcOrd="1" destOrd="0" presId="urn:microsoft.com/office/officeart/2018/2/layout/IconCircleList"/>
    <dgm:cxn modelId="{4384A6FC-E039-E041-8568-3B157F5313F0}" type="presParOf" srcId="{521999E7-890E-47C0-AA2B-8A20310C44B2}" destId="{EB495941-178A-4EEC-A4E7-50CD6F944DDD}" srcOrd="2" destOrd="0" presId="urn:microsoft.com/office/officeart/2018/2/layout/IconCircleList"/>
    <dgm:cxn modelId="{8BBFFAC9-BE23-4B45-906F-7BAFA1305DF2}" type="presParOf" srcId="{521999E7-890E-47C0-AA2B-8A20310C44B2}" destId="{D873F907-AF04-4BC1-A417-47CB527E6060}" srcOrd="3" destOrd="0" presId="urn:microsoft.com/office/officeart/2018/2/layout/IconCircleList"/>
    <dgm:cxn modelId="{DD6E55A3-383F-BA4A-A966-2D6005F5A44A}" type="presParOf" srcId="{183B6DAE-FC6C-4598-BC15-C823914DB48E}" destId="{B13AD6F5-1C76-4EE3-A302-8FAA6F93D5E2}" srcOrd="5" destOrd="0" presId="urn:microsoft.com/office/officeart/2018/2/layout/IconCircleList"/>
    <dgm:cxn modelId="{04D211D8-FE07-904F-9EDA-7AD483A2B8A9}" type="presParOf" srcId="{183B6DAE-FC6C-4598-BC15-C823914DB48E}" destId="{F8042EC7-4344-4D77-91D1-3E90B02EBB67}" srcOrd="6" destOrd="0" presId="urn:microsoft.com/office/officeart/2018/2/layout/IconCircleList"/>
    <dgm:cxn modelId="{50F04A2D-C329-2B40-99D9-1747249E096E}" type="presParOf" srcId="{F8042EC7-4344-4D77-91D1-3E90B02EBB67}" destId="{0732CD5F-1614-4C1C-A26E-88FF594A65DE}" srcOrd="0" destOrd="0" presId="urn:microsoft.com/office/officeart/2018/2/layout/IconCircleList"/>
    <dgm:cxn modelId="{F14F462A-C09D-6A4E-8014-30D075CEC792}" type="presParOf" srcId="{F8042EC7-4344-4D77-91D1-3E90B02EBB67}" destId="{47B86B5E-E095-4671-8009-5E8585A65F00}" srcOrd="1" destOrd="0" presId="urn:microsoft.com/office/officeart/2018/2/layout/IconCircleList"/>
    <dgm:cxn modelId="{16528E14-8952-9C43-8185-121060C5ECAB}" type="presParOf" srcId="{F8042EC7-4344-4D77-91D1-3E90B02EBB67}" destId="{2C76AE7A-544D-4B25-82D1-F2CCFB938535}" srcOrd="2" destOrd="0" presId="urn:microsoft.com/office/officeart/2018/2/layout/IconCircleList"/>
    <dgm:cxn modelId="{84CC50E3-A649-444E-9169-AECDAC873FAD}" type="presParOf" srcId="{F8042EC7-4344-4D77-91D1-3E90B02EBB67}" destId="{9CD44B67-C82B-4971-AC2D-6E1EB14B170C}"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638BE1-96B4-46CD-8227-C8DAAD75B700}">
      <dsp:nvSpPr>
        <dsp:cNvPr id="0" name=""/>
        <dsp:cNvSpPr/>
      </dsp:nvSpPr>
      <dsp:spPr>
        <a:xfrm>
          <a:off x="7454459" y="720422"/>
          <a:ext cx="2023682" cy="298695"/>
        </a:xfrm>
        <a:custGeom>
          <a:avLst/>
          <a:gdLst/>
          <a:ahLst/>
          <a:cxnLst/>
          <a:rect l="0" t="0" r="0" b="0"/>
          <a:pathLst>
            <a:path>
              <a:moveTo>
                <a:pt x="0" y="0"/>
              </a:moveTo>
              <a:lnTo>
                <a:pt x="0" y="298695"/>
              </a:lnTo>
              <a:lnTo>
                <a:pt x="2023682" y="298695"/>
              </a:lnTo>
            </a:path>
          </a:pathLst>
        </a:custGeom>
        <a:noFill/>
        <a:ln w="63500" cap="flat" cmpd="sng" algn="ctr">
          <a:solidFill>
            <a:schemeClr val="bg1"/>
          </a:solidFill>
          <a:prstDash val="solid"/>
          <a:miter lim="800000"/>
        </a:ln>
        <a:effectLst/>
      </dsp:spPr>
      <dsp:style>
        <a:lnRef idx="2">
          <a:scrgbClr r="0" g="0" b="0"/>
        </a:lnRef>
        <a:fillRef idx="0">
          <a:scrgbClr r="0" g="0" b="0"/>
        </a:fillRef>
        <a:effectRef idx="0">
          <a:scrgbClr r="0" g="0" b="0"/>
        </a:effectRef>
        <a:fontRef idx="minor"/>
      </dsp:style>
    </dsp:sp>
    <dsp:sp modelId="{9F8A7161-C046-4930-B47C-CC4AC16EDFC7}">
      <dsp:nvSpPr>
        <dsp:cNvPr id="0" name=""/>
        <dsp:cNvSpPr/>
      </dsp:nvSpPr>
      <dsp:spPr>
        <a:xfrm>
          <a:off x="5513366" y="720422"/>
          <a:ext cx="1941092" cy="320004"/>
        </a:xfrm>
        <a:custGeom>
          <a:avLst/>
          <a:gdLst/>
          <a:ahLst/>
          <a:cxnLst/>
          <a:rect l="0" t="0" r="0" b="0"/>
          <a:pathLst>
            <a:path>
              <a:moveTo>
                <a:pt x="1941092" y="0"/>
              </a:moveTo>
              <a:lnTo>
                <a:pt x="1941092" y="320004"/>
              </a:lnTo>
              <a:lnTo>
                <a:pt x="0" y="320004"/>
              </a:lnTo>
            </a:path>
          </a:pathLst>
        </a:custGeom>
        <a:noFill/>
        <a:ln w="57150" cap="flat" cmpd="sng" algn="ctr">
          <a:solidFill>
            <a:schemeClr val="bg1"/>
          </a:solidFill>
          <a:prstDash val="solid"/>
          <a:miter lim="800000"/>
        </a:ln>
        <a:effectLst/>
      </dsp:spPr>
      <dsp:style>
        <a:lnRef idx="2">
          <a:scrgbClr r="0" g="0" b="0"/>
        </a:lnRef>
        <a:fillRef idx="0">
          <a:scrgbClr r="0" g="0" b="0"/>
        </a:fillRef>
        <a:effectRef idx="0">
          <a:scrgbClr r="0" g="0" b="0"/>
        </a:effectRef>
        <a:fontRef idx="minor"/>
      </dsp:style>
    </dsp:sp>
    <dsp:sp modelId="{6209979A-FC29-4BE5-9369-5AA1E93E648F}">
      <dsp:nvSpPr>
        <dsp:cNvPr id="0" name=""/>
        <dsp:cNvSpPr/>
      </dsp:nvSpPr>
      <dsp:spPr>
        <a:xfrm>
          <a:off x="7454459" y="720422"/>
          <a:ext cx="1740993" cy="1094336"/>
        </a:xfrm>
        <a:custGeom>
          <a:avLst/>
          <a:gdLst/>
          <a:ahLst/>
          <a:cxnLst/>
          <a:rect l="0" t="0" r="0" b="0"/>
          <a:pathLst>
            <a:path>
              <a:moveTo>
                <a:pt x="0" y="0"/>
              </a:moveTo>
              <a:lnTo>
                <a:pt x="0" y="943258"/>
              </a:lnTo>
              <a:lnTo>
                <a:pt x="1740993" y="943258"/>
              </a:lnTo>
              <a:lnTo>
                <a:pt x="1740993" y="1094336"/>
              </a:lnTo>
            </a:path>
          </a:pathLst>
        </a:custGeom>
        <a:noFill/>
        <a:ln w="53975" cap="flat" cmpd="sng" algn="ctr">
          <a:solidFill>
            <a:schemeClr val="bg1"/>
          </a:solidFill>
          <a:prstDash val="solid"/>
          <a:miter lim="800000"/>
        </a:ln>
        <a:effectLst/>
      </dsp:spPr>
      <dsp:style>
        <a:lnRef idx="2">
          <a:scrgbClr r="0" g="0" b="0"/>
        </a:lnRef>
        <a:fillRef idx="0">
          <a:scrgbClr r="0" g="0" b="0"/>
        </a:fillRef>
        <a:effectRef idx="0">
          <a:scrgbClr r="0" g="0" b="0"/>
        </a:effectRef>
        <a:fontRef idx="minor"/>
      </dsp:style>
    </dsp:sp>
    <dsp:sp modelId="{39AA388F-6340-4A4B-BB16-ABBB7CC09623}">
      <dsp:nvSpPr>
        <dsp:cNvPr id="0" name=""/>
        <dsp:cNvSpPr/>
      </dsp:nvSpPr>
      <dsp:spPr>
        <a:xfrm>
          <a:off x="7397818" y="720422"/>
          <a:ext cx="91440" cy="1105257"/>
        </a:xfrm>
        <a:custGeom>
          <a:avLst/>
          <a:gdLst/>
          <a:ahLst/>
          <a:cxnLst/>
          <a:rect l="0" t="0" r="0" b="0"/>
          <a:pathLst>
            <a:path>
              <a:moveTo>
                <a:pt x="56640" y="0"/>
              </a:moveTo>
              <a:lnTo>
                <a:pt x="56640" y="954179"/>
              </a:lnTo>
              <a:lnTo>
                <a:pt x="45720" y="954179"/>
              </a:lnTo>
              <a:lnTo>
                <a:pt x="45720" y="1105257"/>
              </a:lnTo>
            </a:path>
          </a:pathLst>
        </a:custGeom>
        <a:noFill/>
        <a:ln w="60325" cap="flat" cmpd="sng" algn="ctr">
          <a:solidFill>
            <a:schemeClr val="bg1"/>
          </a:solidFill>
          <a:prstDash val="solid"/>
          <a:miter lim="800000"/>
        </a:ln>
        <a:effectLst/>
      </dsp:spPr>
      <dsp:style>
        <a:lnRef idx="2">
          <a:scrgbClr r="0" g="0" b="0"/>
        </a:lnRef>
        <a:fillRef idx="0">
          <a:scrgbClr r="0" g="0" b="0"/>
        </a:fillRef>
        <a:effectRef idx="0">
          <a:scrgbClr r="0" g="0" b="0"/>
        </a:effectRef>
        <a:fontRef idx="minor"/>
      </dsp:style>
    </dsp:sp>
    <dsp:sp modelId="{6A3A5734-AD8D-4957-9E8B-E871CCBF79A1}">
      <dsp:nvSpPr>
        <dsp:cNvPr id="0" name=""/>
        <dsp:cNvSpPr/>
      </dsp:nvSpPr>
      <dsp:spPr>
        <a:xfrm>
          <a:off x="4982118" y="4705736"/>
          <a:ext cx="293292" cy="578110"/>
        </a:xfrm>
        <a:custGeom>
          <a:avLst/>
          <a:gdLst/>
          <a:ahLst/>
          <a:cxnLst/>
          <a:rect l="0" t="0" r="0" b="0"/>
          <a:pathLst>
            <a:path>
              <a:moveTo>
                <a:pt x="0" y="0"/>
              </a:moveTo>
              <a:lnTo>
                <a:pt x="0" y="578110"/>
              </a:lnTo>
              <a:lnTo>
                <a:pt x="293292" y="578110"/>
              </a:lnTo>
            </a:path>
          </a:pathLst>
        </a:custGeom>
        <a:noFill/>
        <a:ln w="63500" cap="flat" cmpd="sng" algn="ctr">
          <a:solidFill>
            <a:schemeClr val="bg1"/>
          </a:solidFill>
          <a:prstDash val="solid"/>
          <a:miter lim="800000"/>
        </a:ln>
        <a:effectLst/>
      </dsp:spPr>
      <dsp:style>
        <a:lnRef idx="2">
          <a:scrgbClr r="0" g="0" b="0"/>
        </a:lnRef>
        <a:fillRef idx="0">
          <a:scrgbClr r="0" g="0" b="0"/>
        </a:fillRef>
        <a:effectRef idx="0">
          <a:scrgbClr r="0" g="0" b="0"/>
        </a:effectRef>
        <a:fontRef idx="minor"/>
      </dsp:style>
    </dsp:sp>
    <dsp:sp modelId="{B839C599-2922-4FC0-97E0-83AEDF3D3310}">
      <dsp:nvSpPr>
        <dsp:cNvPr id="0" name=""/>
        <dsp:cNvSpPr/>
      </dsp:nvSpPr>
      <dsp:spPr>
        <a:xfrm>
          <a:off x="4690063" y="3752247"/>
          <a:ext cx="867590" cy="234070"/>
        </a:xfrm>
        <a:custGeom>
          <a:avLst/>
          <a:gdLst/>
          <a:ahLst/>
          <a:cxnLst/>
          <a:rect l="0" t="0" r="0" b="0"/>
          <a:pathLst>
            <a:path>
              <a:moveTo>
                <a:pt x="0" y="0"/>
              </a:moveTo>
              <a:lnTo>
                <a:pt x="0" y="82992"/>
              </a:lnTo>
              <a:lnTo>
                <a:pt x="867590" y="82992"/>
              </a:lnTo>
              <a:lnTo>
                <a:pt x="867590" y="234070"/>
              </a:lnTo>
            </a:path>
          </a:pathLst>
        </a:custGeom>
        <a:noFill/>
        <a:ln w="63500" cap="flat" cmpd="sng" algn="ctr">
          <a:solidFill>
            <a:schemeClr val="bg1"/>
          </a:solidFill>
          <a:prstDash val="solid"/>
          <a:miter lim="800000"/>
        </a:ln>
        <a:effectLst/>
      </dsp:spPr>
      <dsp:style>
        <a:lnRef idx="2">
          <a:scrgbClr r="0" g="0" b="0"/>
        </a:lnRef>
        <a:fillRef idx="0">
          <a:scrgbClr r="0" g="0" b="0"/>
        </a:fillRef>
        <a:effectRef idx="0">
          <a:scrgbClr r="0" g="0" b="0"/>
        </a:effectRef>
        <a:fontRef idx="minor"/>
      </dsp:style>
    </dsp:sp>
    <dsp:sp modelId="{C43EEDD8-E62D-447A-9595-BB35C47F27A8}">
      <dsp:nvSpPr>
        <dsp:cNvPr id="0" name=""/>
        <dsp:cNvSpPr/>
      </dsp:nvSpPr>
      <dsp:spPr>
        <a:xfrm>
          <a:off x="3816660" y="3752247"/>
          <a:ext cx="873403" cy="234070"/>
        </a:xfrm>
        <a:custGeom>
          <a:avLst/>
          <a:gdLst/>
          <a:ahLst/>
          <a:cxnLst/>
          <a:rect l="0" t="0" r="0" b="0"/>
          <a:pathLst>
            <a:path>
              <a:moveTo>
                <a:pt x="873403" y="0"/>
              </a:moveTo>
              <a:lnTo>
                <a:pt x="873403" y="82992"/>
              </a:lnTo>
              <a:lnTo>
                <a:pt x="0" y="82992"/>
              </a:lnTo>
              <a:lnTo>
                <a:pt x="0" y="234070"/>
              </a:lnTo>
            </a:path>
          </a:pathLst>
        </a:custGeom>
        <a:noFill/>
        <a:ln w="63500" cap="flat" cmpd="sng" algn="ctr">
          <a:solidFill>
            <a:schemeClr val="bg1"/>
          </a:solidFill>
          <a:prstDash val="solid"/>
          <a:miter lim="800000"/>
        </a:ln>
        <a:effectLst/>
      </dsp:spPr>
      <dsp:style>
        <a:lnRef idx="2">
          <a:scrgbClr r="0" g="0" b="0"/>
        </a:lnRef>
        <a:fillRef idx="0">
          <a:scrgbClr r="0" g="0" b="0"/>
        </a:fillRef>
        <a:effectRef idx="0">
          <a:scrgbClr r="0" g="0" b="0"/>
        </a:effectRef>
        <a:fontRef idx="minor"/>
      </dsp:style>
    </dsp:sp>
    <dsp:sp modelId="{CC985855-4491-4F28-A34F-B16E83F5FADE}">
      <dsp:nvSpPr>
        <dsp:cNvPr id="0" name=""/>
        <dsp:cNvSpPr/>
      </dsp:nvSpPr>
      <dsp:spPr>
        <a:xfrm>
          <a:off x="3709322" y="2534178"/>
          <a:ext cx="980740" cy="498650"/>
        </a:xfrm>
        <a:custGeom>
          <a:avLst/>
          <a:gdLst/>
          <a:ahLst/>
          <a:cxnLst/>
          <a:rect l="0" t="0" r="0" b="0"/>
          <a:pathLst>
            <a:path>
              <a:moveTo>
                <a:pt x="0" y="0"/>
              </a:moveTo>
              <a:lnTo>
                <a:pt x="0" y="347572"/>
              </a:lnTo>
              <a:lnTo>
                <a:pt x="980740" y="347572"/>
              </a:lnTo>
              <a:lnTo>
                <a:pt x="980740" y="49865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72059D4-182A-4939-A8AD-BDCDD1956ACD}">
      <dsp:nvSpPr>
        <dsp:cNvPr id="0" name=""/>
        <dsp:cNvSpPr/>
      </dsp:nvSpPr>
      <dsp:spPr>
        <a:xfrm>
          <a:off x="3709322" y="2534178"/>
          <a:ext cx="2551001" cy="479787"/>
        </a:xfrm>
        <a:custGeom>
          <a:avLst/>
          <a:gdLst/>
          <a:ahLst/>
          <a:cxnLst/>
          <a:rect l="0" t="0" r="0" b="0"/>
          <a:pathLst>
            <a:path>
              <a:moveTo>
                <a:pt x="0" y="0"/>
              </a:moveTo>
              <a:lnTo>
                <a:pt x="0" y="328709"/>
              </a:lnTo>
              <a:lnTo>
                <a:pt x="2551001" y="328709"/>
              </a:lnTo>
              <a:lnTo>
                <a:pt x="2551001" y="47978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8B3B3A3-E36F-4CEC-9104-5A909B953FA1}">
      <dsp:nvSpPr>
        <dsp:cNvPr id="0" name=""/>
        <dsp:cNvSpPr/>
      </dsp:nvSpPr>
      <dsp:spPr>
        <a:xfrm>
          <a:off x="3709322" y="2534178"/>
          <a:ext cx="4349606" cy="494463"/>
        </a:xfrm>
        <a:custGeom>
          <a:avLst/>
          <a:gdLst/>
          <a:ahLst/>
          <a:cxnLst/>
          <a:rect l="0" t="0" r="0" b="0"/>
          <a:pathLst>
            <a:path>
              <a:moveTo>
                <a:pt x="0" y="0"/>
              </a:moveTo>
              <a:lnTo>
                <a:pt x="0" y="343385"/>
              </a:lnTo>
              <a:lnTo>
                <a:pt x="4349606" y="343385"/>
              </a:lnTo>
              <a:lnTo>
                <a:pt x="4349606" y="494463"/>
              </a:lnTo>
            </a:path>
          </a:pathLst>
        </a:custGeom>
        <a:noFill/>
        <a:ln w="57150" cap="flat" cmpd="sng" algn="ctr">
          <a:solidFill>
            <a:schemeClr val="bg1"/>
          </a:solidFill>
          <a:prstDash val="solid"/>
          <a:miter lim="800000"/>
        </a:ln>
        <a:effectLst/>
      </dsp:spPr>
      <dsp:style>
        <a:lnRef idx="2">
          <a:scrgbClr r="0" g="0" b="0"/>
        </a:lnRef>
        <a:fillRef idx="0">
          <a:scrgbClr r="0" g="0" b="0"/>
        </a:fillRef>
        <a:effectRef idx="0">
          <a:scrgbClr r="0" g="0" b="0"/>
        </a:effectRef>
        <a:fontRef idx="minor"/>
      </dsp:style>
    </dsp:sp>
    <dsp:sp modelId="{541F6BF6-C97F-4FDC-B78F-8C767CFEEFB7}">
      <dsp:nvSpPr>
        <dsp:cNvPr id="0" name=""/>
        <dsp:cNvSpPr/>
      </dsp:nvSpPr>
      <dsp:spPr>
        <a:xfrm>
          <a:off x="3101975" y="2534178"/>
          <a:ext cx="607347" cy="531549"/>
        </a:xfrm>
        <a:custGeom>
          <a:avLst/>
          <a:gdLst/>
          <a:ahLst/>
          <a:cxnLst/>
          <a:rect l="0" t="0" r="0" b="0"/>
          <a:pathLst>
            <a:path>
              <a:moveTo>
                <a:pt x="607347" y="0"/>
              </a:moveTo>
              <a:lnTo>
                <a:pt x="607347" y="380471"/>
              </a:lnTo>
              <a:lnTo>
                <a:pt x="0" y="380471"/>
              </a:lnTo>
              <a:lnTo>
                <a:pt x="0" y="531549"/>
              </a:lnTo>
            </a:path>
          </a:pathLst>
        </a:custGeom>
        <a:noFill/>
        <a:ln w="63500" cap="flat" cmpd="sng" algn="ctr">
          <a:solidFill>
            <a:schemeClr val="bg1"/>
          </a:solidFill>
          <a:prstDash val="solid"/>
          <a:miter lim="800000"/>
        </a:ln>
        <a:effectLst/>
      </dsp:spPr>
      <dsp:style>
        <a:lnRef idx="2">
          <a:scrgbClr r="0" g="0" b="0"/>
        </a:lnRef>
        <a:fillRef idx="0">
          <a:scrgbClr r="0" g="0" b="0"/>
        </a:fillRef>
        <a:effectRef idx="0">
          <a:scrgbClr r="0" g="0" b="0"/>
        </a:effectRef>
        <a:fontRef idx="minor"/>
      </dsp:style>
    </dsp:sp>
    <dsp:sp modelId="{BD749B4F-F782-47F2-B9CB-DB826FF7C723}">
      <dsp:nvSpPr>
        <dsp:cNvPr id="0" name=""/>
        <dsp:cNvSpPr/>
      </dsp:nvSpPr>
      <dsp:spPr>
        <a:xfrm>
          <a:off x="3709322" y="720422"/>
          <a:ext cx="3745136" cy="1094336"/>
        </a:xfrm>
        <a:custGeom>
          <a:avLst/>
          <a:gdLst/>
          <a:ahLst/>
          <a:cxnLst/>
          <a:rect l="0" t="0" r="0" b="0"/>
          <a:pathLst>
            <a:path>
              <a:moveTo>
                <a:pt x="3745136" y="0"/>
              </a:moveTo>
              <a:lnTo>
                <a:pt x="3745136" y="943258"/>
              </a:lnTo>
              <a:lnTo>
                <a:pt x="0" y="943258"/>
              </a:lnTo>
              <a:lnTo>
                <a:pt x="0" y="1094336"/>
              </a:lnTo>
            </a:path>
          </a:pathLst>
        </a:custGeom>
        <a:noFill/>
        <a:ln w="53975" cap="flat" cmpd="sng" algn="ctr">
          <a:solidFill>
            <a:schemeClr val="bg1"/>
          </a:solidFill>
          <a:prstDash val="solid"/>
          <a:miter lim="800000"/>
        </a:ln>
        <a:effectLst/>
      </dsp:spPr>
      <dsp:style>
        <a:lnRef idx="2">
          <a:scrgbClr r="0" g="0" b="0"/>
        </a:lnRef>
        <a:fillRef idx="0">
          <a:scrgbClr r="0" g="0" b="0"/>
        </a:fillRef>
        <a:effectRef idx="0">
          <a:scrgbClr r="0" g="0" b="0"/>
        </a:effectRef>
        <a:fontRef idx="minor"/>
      </dsp:style>
    </dsp:sp>
    <dsp:sp modelId="{446B8230-9722-4F7D-89B0-1AF48C074CC8}">
      <dsp:nvSpPr>
        <dsp:cNvPr id="0" name=""/>
        <dsp:cNvSpPr/>
      </dsp:nvSpPr>
      <dsp:spPr>
        <a:xfrm>
          <a:off x="6582437" y="1003"/>
          <a:ext cx="1744044" cy="719418"/>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smtClean="0"/>
            <a:t>Global Administrator</a:t>
          </a:r>
        </a:p>
        <a:p>
          <a:pPr lvl="0" algn="ctr" defTabSz="577850">
            <a:lnSpc>
              <a:spcPct val="90000"/>
            </a:lnSpc>
            <a:spcBef>
              <a:spcPct val="0"/>
            </a:spcBef>
            <a:spcAft>
              <a:spcPct val="35000"/>
            </a:spcAft>
          </a:pPr>
          <a:r>
            <a:rPr lang="en-US" sz="1300" kern="1200" dirty="0" smtClean="0"/>
            <a:t>500 sites</a:t>
          </a:r>
        </a:p>
        <a:p>
          <a:pPr lvl="0" algn="ctr" defTabSz="577850">
            <a:lnSpc>
              <a:spcPct val="90000"/>
            </a:lnSpc>
            <a:spcBef>
              <a:spcPct val="0"/>
            </a:spcBef>
            <a:spcAft>
              <a:spcPct val="35000"/>
            </a:spcAft>
          </a:pPr>
          <a:r>
            <a:rPr lang="en-US" sz="1300" kern="1200" dirty="0" smtClean="0"/>
            <a:t>Admin Access</a:t>
          </a:r>
          <a:endParaRPr lang="en-US" sz="1300" kern="1200" dirty="0"/>
        </a:p>
      </dsp:txBody>
      <dsp:txXfrm>
        <a:off x="6582437" y="1003"/>
        <a:ext cx="1744044" cy="719418"/>
      </dsp:txXfrm>
    </dsp:sp>
    <dsp:sp modelId="{BCF02FBD-7970-4D56-935E-1F6F2F2EBBFF}">
      <dsp:nvSpPr>
        <dsp:cNvPr id="0" name=""/>
        <dsp:cNvSpPr/>
      </dsp:nvSpPr>
      <dsp:spPr>
        <a:xfrm>
          <a:off x="2989904" y="1814759"/>
          <a:ext cx="1438837" cy="71941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smtClean="0"/>
            <a:t>Regional Admin</a:t>
          </a:r>
        </a:p>
        <a:p>
          <a:pPr lvl="0" algn="ctr" defTabSz="577850">
            <a:lnSpc>
              <a:spcPct val="90000"/>
            </a:lnSpc>
            <a:spcBef>
              <a:spcPct val="0"/>
            </a:spcBef>
            <a:spcAft>
              <a:spcPct val="35000"/>
            </a:spcAft>
          </a:pPr>
          <a:r>
            <a:rPr lang="en-US" sz="1300" kern="1200" dirty="0" smtClean="0"/>
            <a:t>200 Sites</a:t>
          </a:r>
        </a:p>
        <a:p>
          <a:pPr lvl="0" algn="ctr" defTabSz="577850">
            <a:lnSpc>
              <a:spcPct val="90000"/>
            </a:lnSpc>
            <a:spcBef>
              <a:spcPct val="0"/>
            </a:spcBef>
            <a:spcAft>
              <a:spcPct val="35000"/>
            </a:spcAft>
          </a:pPr>
          <a:r>
            <a:rPr lang="en-US" sz="1300" kern="1200" dirty="0" smtClean="0"/>
            <a:t>Admin Access</a:t>
          </a:r>
          <a:endParaRPr lang="en-US" sz="1300" kern="1200" dirty="0"/>
        </a:p>
      </dsp:txBody>
      <dsp:txXfrm>
        <a:off x="2989904" y="1814759"/>
        <a:ext cx="1438837" cy="719418"/>
      </dsp:txXfrm>
    </dsp:sp>
    <dsp:sp modelId="{72CB7BEB-E7A4-4311-904B-3DCDE7AC0706}">
      <dsp:nvSpPr>
        <dsp:cNvPr id="0" name=""/>
        <dsp:cNvSpPr/>
      </dsp:nvSpPr>
      <dsp:spPr>
        <a:xfrm>
          <a:off x="2382556" y="3065727"/>
          <a:ext cx="1438837" cy="71941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smtClean="0"/>
            <a:t>Local Admin</a:t>
          </a:r>
        </a:p>
        <a:p>
          <a:pPr lvl="0" algn="ctr" defTabSz="577850">
            <a:lnSpc>
              <a:spcPct val="90000"/>
            </a:lnSpc>
            <a:spcBef>
              <a:spcPct val="0"/>
            </a:spcBef>
            <a:spcAft>
              <a:spcPct val="35000"/>
            </a:spcAft>
          </a:pPr>
          <a:r>
            <a:rPr lang="en-US" sz="1300" kern="1200" dirty="0" smtClean="0"/>
            <a:t>75 Site</a:t>
          </a:r>
        </a:p>
        <a:p>
          <a:pPr lvl="0" algn="ctr" defTabSz="577850">
            <a:lnSpc>
              <a:spcPct val="90000"/>
            </a:lnSpc>
            <a:spcBef>
              <a:spcPct val="0"/>
            </a:spcBef>
            <a:spcAft>
              <a:spcPct val="35000"/>
            </a:spcAft>
          </a:pPr>
          <a:r>
            <a:rPr lang="en-US" sz="1300" kern="1200" dirty="0" smtClean="0"/>
            <a:t>Admin access</a:t>
          </a:r>
          <a:endParaRPr lang="en-US" sz="1300" kern="1200" dirty="0"/>
        </a:p>
      </dsp:txBody>
      <dsp:txXfrm>
        <a:off x="2382556" y="3065727"/>
        <a:ext cx="1438837" cy="719418"/>
      </dsp:txXfrm>
    </dsp:sp>
    <dsp:sp modelId="{43B521E2-2441-42DE-B608-714DA84D6608}">
      <dsp:nvSpPr>
        <dsp:cNvPr id="0" name=""/>
        <dsp:cNvSpPr/>
      </dsp:nvSpPr>
      <dsp:spPr>
        <a:xfrm>
          <a:off x="7339510" y="3028641"/>
          <a:ext cx="1438837" cy="71941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smtClean="0"/>
            <a:t>Local Admin</a:t>
          </a:r>
        </a:p>
        <a:p>
          <a:pPr marL="0" marR="0" lvl="0" indent="0" algn="ctr" defTabSz="914400" eaLnBrk="1" fontAlgn="auto" latinLnBrk="0" hangingPunct="1">
            <a:lnSpc>
              <a:spcPct val="100000"/>
            </a:lnSpc>
            <a:spcBef>
              <a:spcPct val="0"/>
            </a:spcBef>
            <a:spcAft>
              <a:spcPts val="0"/>
            </a:spcAft>
            <a:buClrTx/>
            <a:buSzTx/>
            <a:buFontTx/>
            <a:buNone/>
            <a:tabLst/>
            <a:defRPr/>
          </a:pPr>
          <a:r>
            <a:rPr lang="en-US" sz="1300" kern="1200" dirty="0" smtClean="0"/>
            <a:t>75 Site </a:t>
          </a:r>
        </a:p>
        <a:p>
          <a:pPr lvl="0" algn="ctr" defTabSz="577850">
            <a:lnSpc>
              <a:spcPct val="90000"/>
            </a:lnSpc>
            <a:spcBef>
              <a:spcPct val="0"/>
            </a:spcBef>
            <a:spcAft>
              <a:spcPct val="35000"/>
            </a:spcAft>
          </a:pPr>
          <a:r>
            <a:rPr lang="en-US" sz="1300" kern="1200" dirty="0" smtClean="0"/>
            <a:t> Admin Access</a:t>
          </a:r>
        </a:p>
      </dsp:txBody>
      <dsp:txXfrm>
        <a:off x="7339510" y="3028641"/>
        <a:ext cx="1438837" cy="719418"/>
      </dsp:txXfrm>
    </dsp:sp>
    <dsp:sp modelId="{34E968D5-B8BB-42D5-ABC9-D89A66031ADE}">
      <dsp:nvSpPr>
        <dsp:cNvPr id="0" name=""/>
        <dsp:cNvSpPr/>
      </dsp:nvSpPr>
      <dsp:spPr>
        <a:xfrm>
          <a:off x="5540905" y="3013965"/>
          <a:ext cx="1438837" cy="71941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smtClean="0"/>
            <a:t>Local Admin</a:t>
          </a:r>
        </a:p>
        <a:p>
          <a:pPr lvl="0" algn="ctr" defTabSz="577850">
            <a:lnSpc>
              <a:spcPct val="90000"/>
            </a:lnSpc>
            <a:spcBef>
              <a:spcPct val="0"/>
            </a:spcBef>
            <a:spcAft>
              <a:spcPct val="35000"/>
            </a:spcAft>
          </a:pPr>
          <a:r>
            <a:rPr lang="en-US" sz="1300" kern="1200" dirty="0" smtClean="0"/>
            <a:t>75 Site</a:t>
          </a:r>
        </a:p>
        <a:p>
          <a:pPr lvl="0" algn="ctr" defTabSz="577850">
            <a:lnSpc>
              <a:spcPct val="90000"/>
            </a:lnSpc>
            <a:spcBef>
              <a:spcPct val="0"/>
            </a:spcBef>
            <a:spcAft>
              <a:spcPct val="35000"/>
            </a:spcAft>
          </a:pPr>
          <a:r>
            <a:rPr lang="en-US" sz="1300" kern="1200" dirty="0" smtClean="0"/>
            <a:t>Admin Access</a:t>
          </a:r>
          <a:endParaRPr lang="en-US" sz="1300" kern="1200" dirty="0"/>
        </a:p>
      </dsp:txBody>
      <dsp:txXfrm>
        <a:off x="5540905" y="3013965"/>
        <a:ext cx="1438837" cy="719418"/>
      </dsp:txXfrm>
    </dsp:sp>
    <dsp:sp modelId="{2575A40F-6676-4FAE-AB31-A8CD0C284FE0}">
      <dsp:nvSpPr>
        <dsp:cNvPr id="0" name=""/>
        <dsp:cNvSpPr/>
      </dsp:nvSpPr>
      <dsp:spPr>
        <a:xfrm>
          <a:off x="3970644" y="3032828"/>
          <a:ext cx="1438837" cy="71941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smtClean="0"/>
            <a:t>Local Admin</a:t>
          </a:r>
        </a:p>
        <a:p>
          <a:pPr lvl="0" algn="ctr" defTabSz="577850">
            <a:lnSpc>
              <a:spcPct val="90000"/>
            </a:lnSpc>
            <a:spcBef>
              <a:spcPct val="0"/>
            </a:spcBef>
            <a:spcAft>
              <a:spcPct val="35000"/>
            </a:spcAft>
          </a:pPr>
          <a:r>
            <a:rPr lang="en-US" sz="1300" kern="1200" dirty="0" smtClean="0"/>
            <a:t>75 Sites</a:t>
          </a:r>
        </a:p>
        <a:p>
          <a:pPr lvl="0" algn="ctr" defTabSz="577850">
            <a:lnSpc>
              <a:spcPct val="90000"/>
            </a:lnSpc>
            <a:spcBef>
              <a:spcPct val="0"/>
            </a:spcBef>
            <a:spcAft>
              <a:spcPct val="35000"/>
            </a:spcAft>
          </a:pPr>
          <a:r>
            <a:rPr lang="en-US" sz="1300" kern="1200" dirty="0" smtClean="0"/>
            <a:t>Admin Access</a:t>
          </a:r>
          <a:endParaRPr lang="en-US" sz="1300" kern="1200" dirty="0"/>
        </a:p>
      </dsp:txBody>
      <dsp:txXfrm>
        <a:off x="3970644" y="3032828"/>
        <a:ext cx="1438837" cy="719418"/>
      </dsp:txXfrm>
    </dsp:sp>
    <dsp:sp modelId="{3608E27A-E49C-4840-A7AA-C71745362150}">
      <dsp:nvSpPr>
        <dsp:cNvPr id="0" name=""/>
        <dsp:cNvSpPr/>
      </dsp:nvSpPr>
      <dsp:spPr>
        <a:xfrm>
          <a:off x="3097241" y="3986318"/>
          <a:ext cx="1438837" cy="719418"/>
        </a:xfrm>
        <a:prstGeom prst="rect">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smtClean="0"/>
            <a:t>Site Admin</a:t>
          </a:r>
        </a:p>
        <a:p>
          <a:pPr lvl="0" algn="ctr" defTabSz="577850">
            <a:lnSpc>
              <a:spcPct val="90000"/>
            </a:lnSpc>
            <a:spcBef>
              <a:spcPct val="0"/>
            </a:spcBef>
            <a:spcAft>
              <a:spcPct val="35000"/>
            </a:spcAft>
          </a:pPr>
          <a:r>
            <a:rPr lang="en-US" sz="1300" kern="1200" dirty="0" smtClean="0"/>
            <a:t>7 Site</a:t>
          </a:r>
        </a:p>
        <a:p>
          <a:pPr lvl="0" algn="ctr" defTabSz="577850">
            <a:lnSpc>
              <a:spcPct val="90000"/>
            </a:lnSpc>
            <a:spcBef>
              <a:spcPct val="0"/>
            </a:spcBef>
            <a:spcAft>
              <a:spcPct val="35000"/>
            </a:spcAft>
          </a:pPr>
          <a:r>
            <a:rPr lang="en-US" sz="1300" kern="1200" dirty="0" smtClean="0"/>
            <a:t>Limited Access</a:t>
          </a:r>
          <a:endParaRPr lang="en-US" sz="1300" kern="1200" dirty="0"/>
        </a:p>
      </dsp:txBody>
      <dsp:txXfrm>
        <a:off x="3097241" y="3986318"/>
        <a:ext cx="1438837" cy="719418"/>
      </dsp:txXfrm>
    </dsp:sp>
    <dsp:sp modelId="{D8D2A9A3-26CA-48E8-9154-E6D48998CB4E}">
      <dsp:nvSpPr>
        <dsp:cNvPr id="0" name=""/>
        <dsp:cNvSpPr/>
      </dsp:nvSpPr>
      <dsp:spPr>
        <a:xfrm>
          <a:off x="4838235" y="3986318"/>
          <a:ext cx="1438837" cy="719418"/>
        </a:xfrm>
        <a:prstGeom prst="rect">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smtClean="0"/>
            <a:t>Site Admin</a:t>
          </a:r>
        </a:p>
        <a:p>
          <a:pPr lvl="0" algn="ctr" defTabSz="577850">
            <a:lnSpc>
              <a:spcPct val="90000"/>
            </a:lnSpc>
            <a:spcBef>
              <a:spcPct val="0"/>
            </a:spcBef>
            <a:spcAft>
              <a:spcPct val="35000"/>
            </a:spcAft>
          </a:pPr>
          <a:r>
            <a:rPr lang="en-US" sz="1300" kern="1200" dirty="0" smtClean="0"/>
            <a:t>3 Site</a:t>
          </a:r>
        </a:p>
        <a:p>
          <a:pPr lvl="0" algn="ctr" defTabSz="577850">
            <a:lnSpc>
              <a:spcPct val="90000"/>
            </a:lnSpc>
            <a:spcBef>
              <a:spcPct val="0"/>
            </a:spcBef>
            <a:spcAft>
              <a:spcPct val="35000"/>
            </a:spcAft>
          </a:pPr>
          <a:r>
            <a:rPr lang="en-US" sz="1300" kern="1200" dirty="0" smtClean="0"/>
            <a:t>Limited Access</a:t>
          </a:r>
          <a:endParaRPr lang="en-US" sz="1300" kern="1200" dirty="0"/>
        </a:p>
      </dsp:txBody>
      <dsp:txXfrm>
        <a:off x="4838235" y="3986318"/>
        <a:ext cx="1438837" cy="719418"/>
      </dsp:txXfrm>
    </dsp:sp>
    <dsp:sp modelId="{5EF8F043-7A3E-4474-932A-FA528473F3AD}">
      <dsp:nvSpPr>
        <dsp:cNvPr id="0" name=""/>
        <dsp:cNvSpPr/>
      </dsp:nvSpPr>
      <dsp:spPr>
        <a:xfrm>
          <a:off x="5275411" y="4924138"/>
          <a:ext cx="1438837" cy="719418"/>
        </a:xfrm>
        <a:prstGeom prst="rect">
          <a:avLst/>
        </a:prstGeom>
        <a:solidFill>
          <a:srgbClr val="BF934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smtClean="0"/>
            <a:t>Local Customer</a:t>
          </a:r>
        </a:p>
        <a:p>
          <a:pPr lvl="0" algn="ctr" defTabSz="577850">
            <a:lnSpc>
              <a:spcPct val="90000"/>
            </a:lnSpc>
            <a:spcBef>
              <a:spcPct val="0"/>
            </a:spcBef>
            <a:spcAft>
              <a:spcPct val="35000"/>
            </a:spcAft>
          </a:pPr>
          <a:r>
            <a:rPr lang="en-US" sz="1300" kern="1200" dirty="0" smtClean="0"/>
            <a:t>1 site</a:t>
          </a:r>
        </a:p>
        <a:p>
          <a:pPr lvl="0" algn="ctr" defTabSz="577850">
            <a:lnSpc>
              <a:spcPct val="90000"/>
            </a:lnSpc>
            <a:spcBef>
              <a:spcPct val="0"/>
            </a:spcBef>
            <a:spcAft>
              <a:spcPct val="35000"/>
            </a:spcAft>
          </a:pPr>
          <a:r>
            <a:rPr lang="en-US" sz="1300" kern="1200" dirty="0" smtClean="0"/>
            <a:t>View Only access</a:t>
          </a:r>
          <a:endParaRPr lang="en-US" sz="1300" kern="1200" dirty="0"/>
        </a:p>
      </dsp:txBody>
      <dsp:txXfrm>
        <a:off x="5275411" y="4924138"/>
        <a:ext cx="1438837" cy="719418"/>
      </dsp:txXfrm>
    </dsp:sp>
    <dsp:sp modelId="{0D1A440B-45A7-43A6-8838-DFA9B9CD7F86}">
      <dsp:nvSpPr>
        <dsp:cNvPr id="0" name=""/>
        <dsp:cNvSpPr/>
      </dsp:nvSpPr>
      <dsp:spPr>
        <a:xfrm>
          <a:off x="6724119" y="1825679"/>
          <a:ext cx="1438837" cy="71941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smtClean="0"/>
            <a:t>Regional Admin 2</a:t>
          </a:r>
        </a:p>
        <a:p>
          <a:pPr lvl="0" algn="ctr" defTabSz="577850">
            <a:lnSpc>
              <a:spcPct val="90000"/>
            </a:lnSpc>
            <a:spcBef>
              <a:spcPct val="0"/>
            </a:spcBef>
            <a:spcAft>
              <a:spcPct val="35000"/>
            </a:spcAft>
          </a:pPr>
          <a:r>
            <a:rPr lang="en-US" sz="1300" kern="1200" dirty="0" smtClean="0"/>
            <a:t>100 Sites</a:t>
          </a:r>
        </a:p>
        <a:p>
          <a:pPr lvl="0" algn="ctr" defTabSz="577850">
            <a:lnSpc>
              <a:spcPct val="90000"/>
            </a:lnSpc>
            <a:spcBef>
              <a:spcPct val="0"/>
            </a:spcBef>
            <a:spcAft>
              <a:spcPct val="35000"/>
            </a:spcAft>
          </a:pPr>
          <a:r>
            <a:rPr lang="en-US" sz="1300" kern="1200" dirty="0" smtClean="0"/>
            <a:t>Admin Access</a:t>
          </a:r>
          <a:endParaRPr lang="en-US" sz="1300" kern="1200" dirty="0"/>
        </a:p>
      </dsp:txBody>
      <dsp:txXfrm>
        <a:off x="6724119" y="1825679"/>
        <a:ext cx="1438837" cy="719418"/>
      </dsp:txXfrm>
    </dsp:sp>
    <dsp:sp modelId="{C9165D86-F322-4825-AB7D-6B3DEDBA125F}">
      <dsp:nvSpPr>
        <dsp:cNvPr id="0" name=""/>
        <dsp:cNvSpPr/>
      </dsp:nvSpPr>
      <dsp:spPr>
        <a:xfrm>
          <a:off x="8476034" y="1814759"/>
          <a:ext cx="1438837" cy="71941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smtClean="0"/>
            <a:t>Regional Admin 3</a:t>
          </a:r>
        </a:p>
        <a:p>
          <a:pPr lvl="0" algn="ctr" defTabSz="577850">
            <a:lnSpc>
              <a:spcPct val="90000"/>
            </a:lnSpc>
            <a:spcBef>
              <a:spcPct val="0"/>
            </a:spcBef>
            <a:spcAft>
              <a:spcPct val="35000"/>
            </a:spcAft>
          </a:pPr>
          <a:r>
            <a:rPr lang="en-US" sz="1300" kern="1200" dirty="0" smtClean="0"/>
            <a:t>200 Sites</a:t>
          </a:r>
        </a:p>
        <a:p>
          <a:pPr lvl="0" algn="ctr" defTabSz="577850">
            <a:lnSpc>
              <a:spcPct val="90000"/>
            </a:lnSpc>
            <a:spcBef>
              <a:spcPct val="0"/>
            </a:spcBef>
            <a:spcAft>
              <a:spcPct val="35000"/>
            </a:spcAft>
          </a:pPr>
          <a:r>
            <a:rPr lang="en-US" sz="1300" kern="1200" dirty="0" smtClean="0"/>
            <a:t>Admin Access</a:t>
          </a:r>
          <a:endParaRPr lang="en-US" sz="1300" kern="1200" dirty="0"/>
        </a:p>
      </dsp:txBody>
      <dsp:txXfrm>
        <a:off x="8476034" y="1814759"/>
        <a:ext cx="1438837" cy="719418"/>
      </dsp:txXfrm>
    </dsp:sp>
    <dsp:sp modelId="{9B4E999E-41F5-4CD8-A905-85432FD53C8D}">
      <dsp:nvSpPr>
        <dsp:cNvPr id="0" name=""/>
        <dsp:cNvSpPr/>
      </dsp:nvSpPr>
      <dsp:spPr>
        <a:xfrm>
          <a:off x="4074528" y="680717"/>
          <a:ext cx="1438837" cy="719418"/>
        </a:xfrm>
        <a:prstGeom prst="rect">
          <a:avLst/>
        </a:prstGeom>
        <a:solidFill>
          <a:schemeClr val="bg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smtClean="0"/>
            <a:t>Customer</a:t>
          </a:r>
        </a:p>
        <a:p>
          <a:pPr lvl="0" algn="ctr" defTabSz="577850">
            <a:lnSpc>
              <a:spcPct val="90000"/>
            </a:lnSpc>
            <a:spcBef>
              <a:spcPct val="0"/>
            </a:spcBef>
            <a:spcAft>
              <a:spcPct val="35000"/>
            </a:spcAft>
          </a:pPr>
          <a:r>
            <a:rPr lang="en-US" sz="1300" kern="1200" dirty="0" smtClean="0"/>
            <a:t>500 site</a:t>
          </a:r>
        </a:p>
        <a:p>
          <a:pPr lvl="0" algn="ctr" defTabSz="577850">
            <a:lnSpc>
              <a:spcPct val="90000"/>
            </a:lnSpc>
            <a:spcBef>
              <a:spcPct val="0"/>
            </a:spcBef>
            <a:spcAft>
              <a:spcPct val="35000"/>
            </a:spcAft>
          </a:pPr>
          <a:r>
            <a:rPr lang="en-US" sz="1300" kern="1200" dirty="0" smtClean="0"/>
            <a:t>View Only Access</a:t>
          </a:r>
          <a:endParaRPr lang="en-US" sz="1300" kern="1200" dirty="0"/>
        </a:p>
      </dsp:txBody>
      <dsp:txXfrm>
        <a:off x="4074528" y="680717"/>
        <a:ext cx="1438837" cy="719418"/>
      </dsp:txXfrm>
    </dsp:sp>
    <dsp:sp modelId="{10554BB2-8B21-43B6-A184-166D95055D35}">
      <dsp:nvSpPr>
        <dsp:cNvPr id="0" name=""/>
        <dsp:cNvSpPr/>
      </dsp:nvSpPr>
      <dsp:spPr>
        <a:xfrm>
          <a:off x="9478141" y="659408"/>
          <a:ext cx="1438837" cy="719418"/>
        </a:xfrm>
        <a:prstGeom prst="rect">
          <a:avLst/>
        </a:prstGeom>
        <a:solidFill>
          <a:schemeClr val="bg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smtClean="0"/>
            <a:t>Battery provider</a:t>
          </a:r>
        </a:p>
        <a:p>
          <a:pPr lvl="0" algn="ctr" defTabSz="577850">
            <a:lnSpc>
              <a:spcPct val="90000"/>
            </a:lnSpc>
            <a:spcBef>
              <a:spcPct val="0"/>
            </a:spcBef>
            <a:spcAft>
              <a:spcPct val="35000"/>
            </a:spcAft>
          </a:pPr>
          <a:r>
            <a:rPr lang="en-US" sz="1300" kern="1200" dirty="0" smtClean="0"/>
            <a:t>500 sites</a:t>
          </a:r>
        </a:p>
        <a:p>
          <a:pPr lvl="0" algn="ctr" defTabSz="577850">
            <a:lnSpc>
              <a:spcPct val="90000"/>
            </a:lnSpc>
            <a:spcBef>
              <a:spcPct val="0"/>
            </a:spcBef>
            <a:spcAft>
              <a:spcPct val="35000"/>
            </a:spcAft>
          </a:pPr>
          <a:r>
            <a:rPr lang="en-US" sz="1300" kern="1200" dirty="0" smtClean="0"/>
            <a:t>View Only Access</a:t>
          </a:r>
          <a:endParaRPr lang="en-US" sz="1300" kern="1200" dirty="0"/>
        </a:p>
      </dsp:txBody>
      <dsp:txXfrm>
        <a:off x="9478141" y="659408"/>
        <a:ext cx="1438837" cy="71941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41DA5A-97AD-4F16-8CAA-65D5890E10AE}">
      <dsp:nvSpPr>
        <dsp:cNvPr id="0" name=""/>
        <dsp:cNvSpPr/>
      </dsp:nvSpPr>
      <dsp:spPr>
        <a:xfrm>
          <a:off x="243553" y="97462"/>
          <a:ext cx="1375642" cy="1375642"/>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A6D696A-3BBA-40DB-86CC-BC31C1CD219B}">
      <dsp:nvSpPr>
        <dsp:cNvPr id="0" name=""/>
        <dsp:cNvSpPr/>
      </dsp:nvSpPr>
      <dsp:spPr>
        <a:xfrm>
          <a:off x="532438" y="386347"/>
          <a:ext cx="797872" cy="797872"/>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2AB55DD-FC58-46C1-89C8-0D7B4EB4714A}">
      <dsp:nvSpPr>
        <dsp:cNvPr id="0" name=""/>
        <dsp:cNvSpPr/>
      </dsp:nvSpPr>
      <dsp:spPr>
        <a:xfrm>
          <a:off x="1913976" y="97462"/>
          <a:ext cx="3242585" cy="13756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l" defTabSz="889000">
            <a:lnSpc>
              <a:spcPct val="90000"/>
            </a:lnSpc>
            <a:spcBef>
              <a:spcPct val="0"/>
            </a:spcBef>
            <a:spcAft>
              <a:spcPct val="35000"/>
            </a:spcAft>
          </a:pPr>
          <a:r>
            <a:rPr lang="en-US" sz="2000" kern="1200" dirty="0">
              <a:solidFill>
                <a:schemeClr val="tx1"/>
              </a:solidFill>
            </a:rPr>
            <a:t>Projects have </a:t>
          </a:r>
          <a:r>
            <a:rPr lang="en-US" sz="2000" b="1" kern="1200" dirty="0">
              <a:solidFill>
                <a:schemeClr val="accent1"/>
              </a:solidFill>
            </a:rPr>
            <a:t>high social impact</a:t>
          </a:r>
          <a:r>
            <a:rPr lang="en-US" sz="2000" kern="1200" dirty="0">
              <a:solidFill>
                <a:schemeClr val="tx1"/>
              </a:solidFill>
            </a:rPr>
            <a:t>!</a:t>
          </a:r>
          <a:endParaRPr lang="en-US" sz="2000" kern="1200" dirty="0"/>
        </a:p>
      </dsp:txBody>
      <dsp:txXfrm>
        <a:off x="1913976" y="97462"/>
        <a:ext cx="3242585" cy="1375642"/>
      </dsp:txXfrm>
    </dsp:sp>
    <dsp:sp modelId="{4DF84B3D-17BB-493B-9090-E4567377AFF9}">
      <dsp:nvSpPr>
        <dsp:cNvPr id="0" name=""/>
        <dsp:cNvSpPr/>
      </dsp:nvSpPr>
      <dsp:spPr>
        <a:xfrm>
          <a:off x="5721557" y="97462"/>
          <a:ext cx="1375642" cy="1375642"/>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7FAC5DC-F294-4756-A114-A73DC173FC8E}">
      <dsp:nvSpPr>
        <dsp:cNvPr id="0" name=""/>
        <dsp:cNvSpPr/>
      </dsp:nvSpPr>
      <dsp:spPr>
        <a:xfrm>
          <a:off x="6010442" y="386347"/>
          <a:ext cx="797872" cy="797872"/>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4CC5C7D-334C-4E93-823E-708675A61CB0}">
      <dsp:nvSpPr>
        <dsp:cNvPr id="0" name=""/>
        <dsp:cNvSpPr/>
      </dsp:nvSpPr>
      <dsp:spPr>
        <a:xfrm>
          <a:off x="7300490" y="97462"/>
          <a:ext cx="3425564" cy="13756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l" defTabSz="889000">
            <a:lnSpc>
              <a:spcPct val="90000"/>
            </a:lnSpc>
            <a:spcBef>
              <a:spcPct val="0"/>
            </a:spcBef>
            <a:spcAft>
              <a:spcPct val="35000"/>
            </a:spcAft>
          </a:pPr>
          <a:r>
            <a:rPr lang="en-US" sz="2000" kern="1200" dirty="0">
              <a:solidFill>
                <a:schemeClr val="tx1"/>
              </a:solidFill>
            </a:rPr>
            <a:t>Projects serve communities in need of energy development, and have target populations that will </a:t>
          </a:r>
          <a:r>
            <a:rPr lang="en-US" sz="2000" b="1" kern="1200" dirty="0">
              <a:solidFill>
                <a:schemeClr val="accent1"/>
              </a:solidFill>
            </a:rPr>
            <a:t>benefit economically or socially </a:t>
          </a:r>
          <a:r>
            <a:rPr lang="en-US" sz="2000" kern="1200" dirty="0">
              <a:solidFill>
                <a:schemeClr val="tx1"/>
              </a:solidFill>
            </a:rPr>
            <a:t>from our work!</a:t>
          </a:r>
          <a:endParaRPr lang="en-US" sz="2000" kern="1200" dirty="0"/>
        </a:p>
      </dsp:txBody>
      <dsp:txXfrm>
        <a:off x="7300490" y="97462"/>
        <a:ext cx="3425564" cy="1375642"/>
      </dsp:txXfrm>
    </dsp:sp>
    <dsp:sp modelId="{4FFF77E6-E138-4649-BC55-698444E0EEF0}">
      <dsp:nvSpPr>
        <dsp:cNvPr id="0" name=""/>
        <dsp:cNvSpPr/>
      </dsp:nvSpPr>
      <dsp:spPr>
        <a:xfrm>
          <a:off x="243553" y="2076545"/>
          <a:ext cx="1375642" cy="1375642"/>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DE7E7D2-9EC1-4727-A402-F44A1ADF6CDC}">
      <dsp:nvSpPr>
        <dsp:cNvPr id="0" name=""/>
        <dsp:cNvSpPr/>
      </dsp:nvSpPr>
      <dsp:spPr>
        <a:xfrm>
          <a:off x="532438" y="2365430"/>
          <a:ext cx="797872" cy="797872"/>
        </a:xfrm>
        <a:prstGeom prst="rect">
          <a:avLst/>
        </a:prstGeom>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873F907-AF04-4BC1-A417-47CB527E6060}">
      <dsp:nvSpPr>
        <dsp:cNvPr id="0" name=""/>
        <dsp:cNvSpPr/>
      </dsp:nvSpPr>
      <dsp:spPr>
        <a:xfrm>
          <a:off x="1913976" y="2076545"/>
          <a:ext cx="3242585" cy="13756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l" defTabSz="889000">
            <a:lnSpc>
              <a:spcPct val="90000"/>
            </a:lnSpc>
            <a:spcBef>
              <a:spcPct val="0"/>
            </a:spcBef>
            <a:spcAft>
              <a:spcPct val="35000"/>
            </a:spcAft>
          </a:pPr>
          <a:r>
            <a:rPr lang="en-US" sz="2000" kern="1200" dirty="0">
              <a:solidFill>
                <a:schemeClr val="tx1"/>
              </a:solidFill>
            </a:rPr>
            <a:t>Capture grant funding and other creative forms of finance to develop projects in off-grid settings</a:t>
          </a:r>
          <a:endParaRPr lang="en-US" sz="2000" kern="1200" dirty="0"/>
        </a:p>
      </dsp:txBody>
      <dsp:txXfrm>
        <a:off x="1913976" y="2076545"/>
        <a:ext cx="3242585" cy="1375642"/>
      </dsp:txXfrm>
    </dsp:sp>
    <dsp:sp modelId="{0732CD5F-1614-4C1C-A26E-88FF594A65DE}">
      <dsp:nvSpPr>
        <dsp:cNvPr id="0" name=""/>
        <dsp:cNvSpPr/>
      </dsp:nvSpPr>
      <dsp:spPr>
        <a:xfrm>
          <a:off x="5721557" y="2076545"/>
          <a:ext cx="1375642" cy="1375642"/>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7B86B5E-E095-4671-8009-5E8585A65F00}">
      <dsp:nvSpPr>
        <dsp:cNvPr id="0" name=""/>
        <dsp:cNvSpPr/>
      </dsp:nvSpPr>
      <dsp:spPr>
        <a:xfrm>
          <a:off x="6010442" y="2365430"/>
          <a:ext cx="797872" cy="797872"/>
        </a:xfrm>
        <a:prstGeom prst="rect">
          <a:avLst/>
        </a:prstGeom>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CD44B67-C82B-4971-AC2D-6E1EB14B170C}">
      <dsp:nvSpPr>
        <dsp:cNvPr id="0" name=""/>
        <dsp:cNvSpPr/>
      </dsp:nvSpPr>
      <dsp:spPr>
        <a:xfrm>
          <a:off x="7408906" y="2039856"/>
          <a:ext cx="3425596" cy="13756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l" defTabSz="889000">
            <a:lnSpc>
              <a:spcPct val="90000"/>
            </a:lnSpc>
            <a:spcBef>
              <a:spcPct val="0"/>
            </a:spcBef>
            <a:spcAft>
              <a:spcPct val="35000"/>
            </a:spcAft>
          </a:pPr>
          <a:r>
            <a:rPr lang="en-US" sz="2000" kern="1200" dirty="0"/>
            <a:t>Project ideas are innovative and creative and serve a concrete goal in development for a known market – in other words, they solve a real problem!</a:t>
          </a:r>
        </a:p>
      </dsp:txBody>
      <dsp:txXfrm>
        <a:off x="7408906" y="2039856"/>
        <a:ext cx="3425596" cy="1375642"/>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916DEE-0E4D-4DA4-95B9-9524A03D2A34}" type="datetimeFigureOut">
              <a:rPr lang="en-US" smtClean="0"/>
              <a:t>2/16/2019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F03477-7D8C-49D9-9558-9F5DA867F9AC}" type="slidenum">
              <a:rPr lang="en-US" smtClean="0"/>
              <a:t>‹#›</a:t>
            </a:fld>
            <a:endParaRPr lang="en-US"/>
          </a:p>
        </p:txBody>
      </p:sp>
    </p:spTree>
    <p:extLst>
      <p:ext uri="{BB962C8B-B14F-4D97-AF65-F5344CB8AC3E}">
        <p14:creationId xmlns:p14="http://schemas.microsoft.com/office/powerpoint/2010/main" val="27260700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p:spPr>
        <p:txBody>
          <a:bodyPr/>
          <a:lstStyle/>
          <a:p>
            <a:endParaRPr lang="en-US" altLang="en-US" dirty="0" smtClean="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33E472-9BB4-4BEA-9CDE-36F4871D545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37683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Example of Buss bar positive and negative</a:t>
            </a:r>
            <a:endParaRPr lang="en-US" dirty="0"/>
          </a:p>
        </p:txBody>
      </p:sp>
      <p:sp>
        <p:nvSpPr>
          <p:cNvPr id="4" name="Slide Number Placeholder 3"/>
          <p:cNvSpPr>
            <a:spLocks noGrp="1"/>
          </p:cNvSpPr>
          <p:nvPr>
            <p:ph type="sldNum" sz="quarter" idx="10"/>
          </p:nvPr>
        </p:nvSpPr>
        <p:spPr/>
        <p:txBody>
          <a:bodyPr/>
          <a:lstStyle/>
          <a:p>
            <a:fld id="{55297119-620D-4F65-87D3-F998D9C00C5C}" type="slidenum">
              <a:rPr lang="en-US" smtClean="0"/>
              <a:t>22</a:t>
            </a:fld>
            <a:endParaRPr lang="en-US"/>
          </a:p>
        </p:txBody>
      </p:sp>
    </p:spTree>
    <p:extLst>
      <p:ext uri="{BB962C8B-B14F-4D97-AF65-F5344CB8AC3E}">
        <p14:creationId xmlns:p14="http://schemas.microsoft.com/office/powerpoint/2010/main" val="25613767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the prior screen in a</a:t>
            </a:r>
            <a:r>
              <a:rPr lang="en-US" baseline="0" dirty="0" smtClean="0"/>
              <a:t> l</a:t>
            </a:r>
            <a:r>
              <a:rPr lang="en-US" dirty="0" smtClean="0"/>
              <a:t>ive situation</a:t>
            </a:r>
            <a:endParaRPr lang="en-US" dirty="0"/>
          </a:p>
        </p:txBody>
      </p:sp>
      <p:sp>
        <p:nvSpPr>
          <p:cNvPr id="4" name="Slide Number Placeholder 3"/>
          <p:cNvSpPr>
            <a:spLocks noGrp="1"/>
          </p:cNvSpPr>
          <p:nvPr>
            <p:ph type="sldNum" sz="quarter" idx="10"/>
          </p:nvPr>
        </p:nvSpPr>
        <p:spPr/>
        <p:txBody>
          <a:bodyPr/>
          <a:lstStyle/>
          <a:p>
            <a:fld id="{55297119-620D-4F65-87D3-F998D9C00C5C}" type="slidenum">
              <a:rPr lang="en-US" smtClean="0"/>
              <a:t>23</a:t>
            </a:fld>
            <a:endParaRPr lang="en-US"/>
          </a:p>
        </p:txBody>
      </p:sp>
    </p:spTree>
    <p:extLst>
      <p:ext uri="{BB962C8B-B14F-4D97-AF65-F5344CB8AC3E}">
        <p14:creationId xmlns:p14="http://schemas.microsoft.com/office/powerpoint/2010/main" val="17194114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a:t>
            </a:r>
            <a:r>
              <a:rPr lang="en-US" baseline="0" dirty="0" smtClean="0"/>
              <a:t> is very important to use these properly.</a:t>
            </a:r>
          </a:p>
          <a:p>
            <a:r>
              <a:rPr lang="en-US" baseline="0" dirty="0" smtClean="0"/>
              <a:t> Any protecting means employed must protect the connections with out hindering current flow or connectivity.</a:t>
            </a:r>
          </a:p>
          <a:p>
            <a:r>
              <a:rPr lang="en-US" baseline="0" dirty="0" smtClean="0"/>
              <a:t>In rework situations all protective coating must be removed and reapplied.</a:t>
            </a:r>
          </a:p>
          <a:p>
            <a:endParaRPr lang="en-US" baseline="0" dirty="0" smtClean="0"/>
          </a:p>
        </p:txBody>
      </p:sp>
      <p:sp>
        <p:nvSpPr>
          <p:cNvPr id="4" name="Slide Number Placeholder 3"/>
          <p:cNvSpPr>
            <a:spLocks noGrp="1"/>
          </p:cNvSpPr>
          <p:nvPr>
            <p:ph type="sldNum" sz="quarter" idx="10"/>
          </p:nvPr>
        </p:nvSpPr>
        <p:spPr/>
        <p:txBody>
          <a:bodyPr/>
          <a:lstStyle/>
          <a:p>
            <a:fld id="{E9F03477-7D8C-49D9-9558-9F5DA867F9AC}" type="slidenum">
              <a:rPr lang="en-US" smtClean="0"/>
              <a:t>24</a:t>
            </a:fld>
            <a:endParaRPr lang="en-US"/>
          </a:p>
        </p:txBody>
      </p:sp>
    </p:spTree>
    <p:extLst>
      <p:ext uri="{BB962C8B-B14F-4D97-AF65-F5344CB8AC3E}">
        <p14:creationId xmlns:p14="http://schemas.microsoft.com/office/powerpoint/2010/main" val="37751211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Galvanic corrosion is a silent killer improperly matched metals will corrode.</a:t>
            </a:r>
          </a:p>
          <a:p>
            <a:r>
              <a:rPr lang="en-US" dirty="0" smtClean="0"/>
              <a:t>This is true in </a:t>
            </a:r>
            <a:r>
              <a:rPr lang="en-US" baseline="0" dirty="0" smtClean="0"/>
              <a:t>high humidity situations coastal fog being even more problematic. </a:t>
            </a:r>
            <a:endParaRPr lang="en-US" dirty="0"/>
          </a:p>
        </p:txBody>
      </p:sp>
      <p:sp>
        <p:nvSpPr>
          <p:cNvPr id="4" name="Slide Number Placeholder 3"/>
          <p:cNvSpPr>
            <a:spLocks noGrp="1"/>
          </p:cNvSpPr>
          <p:nvPr>
            <p:ph type="sldNum" sz="quarter" idx="10"/>
          </p:nvPr>
        </p:nvSpPr>
        <p:spPr/>
        <p:txBody>
          <a:bodyPr/>
          <a:lstStyle/>
          <a:p>
            <a:fld id="{E9F03477-7D8C-49D9-9558-9F5DA867F9AC}" type="slidenum">
              <a:rPr lang="en-US" smtClean="0"/>
              <a:t>25</a:t>
            </a:fld>
            <a:endParaRPr lang="en-US"/>
          </a:p>
        </p:txBody>
      </p:sp>
    </p:spTree>
    <p:extLst>
      <p:ext uri="{BB962C8B-B14F-4D97-AF65-F5344CB8AC3E}">
        <p14:creationId xmlns:p14="http://schemas.microsoft.com/office/powerpoint/2010/main" val="11242372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93CE36-C78C-4D1A-A252-F1D3318E3344}" type="slidenum">
              <a:rPr lang="en-US" smtClean="0"/>
              <a:pPr/>
              <a:t>27</a:t>
            </a:fld>
            <a:endParaRPr lang="en-US" dirty="0"/>
          </a:p>
        </p:txBody>
      </p:sp>
    </p:spTree>
    <p:extLst>
      <p:ext uri="{BB962C8B-B14F-4D97-AF65-F5344CB8AC3E}">
        <p14:creationId xmlns:p14="http://schemas.microsoft.com/office/powerpoint/2010/main" val="26044657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primary concern for installers is to insure that their</a:t>
            </a:r>
            <a:r>
              <a:rPr lang="en-US" baseline="0" dirty="0" smtClean="0"/>
              <a:t> solution and reputation is top notch</a:t>
            </a:r>
          </a:p>
          <a:p>
            <a:endParaRPr lang="en-US" dirty="0" smtClean="0"/>
          </a:p>
          <a:p>
            <a:r>
              <a:rPr lang="en-US" dirty="0" smtClean="0"/>
              <a:t>We</a:t>
            </a:r>
            <a:r>
              <a:rPr lang="en-US" baseline="0" dirty="0" smtClean="0"/>
              <a:t> hope to demonstrate our recommendations for the OB inverter as well as practices which will improve the longevity of the install</a:t>
            </a:r>
          </a:p>
          <a:p>
            <a:endParaRPr lang="en-US" baseline="0" dirty="0" smtClean="0"/>
          </a:p>
          <a:p>
            <a:r>
              <a:rPr lang="en-US" baseline="0" dirty="0" smtClean="0"/>
              <a:t>Our experience is that it only takes a couple of trips to a site, after the install has been completed to begin losing money on a job. </a:t>
            </a:r>
          </a:p>
          <a:p>
            <a:endParaRPr lang="en-US" baseline="0" dirty="0" smtClean="0"/>
          </a:p>
          <a:p>
            <a:r>
              <a:rPr lang="en-US" baseline="0" dirty="0" smtClean="0"/>
              <a:t>The North America Market has about 5% of no trouble found when equipment is returned while I contract we see closer to 25% no trouble found in the international market. These next slides are meant to improve the installs and reduce your service calls,  </a:t>
            </a:r>
            <a:endParaRPr lang="en-US" dirty="0"/>
          </a:p>
        </p:txBody>
      </p:sp>
      <p:sp>
        <p:nvSpPr>
          <p:cNvPr id="4" name="Slide Number Placeholder 3"/>
          <p:cNvSpPr>
            <a:spLocks noGrp="1"/>
          </p:cNvSpPr>
          <p:nvPr>
            <p:ph type="sldNum" sz="quarter" idx="10"/>
          </p:nvPr>
        </p:nvSpPr>
        <p:spPr/>
        <p:txBody>
          <a:bodyPr/>
          <a:lstStyle/>
          <a:p>
            <a:fld id="{E9F03477-7D8C-49D9-9558-9F5DA867F9AC}" type="slidenum">
              <a:rPr lang="en-US" smtClean="0"/>
              <a:t>4</a:t>
            </a:fld>
            <a:endParaRPr lang="en-US"/>
          </a:p>
        </p:txBody>
      </p:sp>
    </p:spTree>
    <p:extLst>
      <p:ext uri="{BB962C8B-B14F-4D97-AF65-F5344CB8AC3E}">
        <p14:creationId xmlns:p14="http://schemas.microsoft.com/office/powerpoint/2010/main" val="18208533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Wires</a:t>
            </a:r>
            <a:r>
              <a:rPr lang="en-US" baseline="0" dirty="0" smtClean="0"/>
              <a:t> and breaker sizes as recommended by should be adhered to.</a:t>
            </a:r>
          </a:p>
          <a:p>
            <a:r>
              <a:rPr lang="en-US" baseline="0" dirty="0" smtClean="0"/>
              <a:t>Undersized wires lead to an under performing system and possible fire danger.</a:t>
            </a:r>
          </a:p>
        </p:txBody>
      </p:sp>
      <p:sp>
        <p:nvSpPr>
          <p:cNvPr id="4" name="Slide Number Placeholder 3"/>
          <p:cNvSpPr>
            <a:spLocks noGrp="1"/>
          </p:cNvSpPr>
          <p:nvPr>
            <p:ph type="sldNum" sz="quarter" idx="10"/>
          </p:nvPr>
        </p:nvSpPr>
        <p:spPr/>
        <p:txBody>
          <a:bodyPr/>
          <a:lstStyle/>
          <a:p>
            <a:fld id="{E9F03477-7D8C-49D9-9558-9F5DA867F9AC}" type="slidenum">
              <a:rPr lang="en-US" smtClean="0"/>
              <a:t>8</a:t>
            </a:fld>
            <a:endParaRPr lang="en-US"/>
          </a:p>
        </p:txBody>
      </p:sp>
    </p:spTree>
    <p:extLst>
      <p:ext uri="{BB962C8B-B14F-4D97-AF65-F5344CB8AC3E}">
        <p14:creationId xmlns:p14="http://schemas.microsoft.com/office/powerpoint/2010/main" val="9044192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Bus bars must be properly</a:t>
            </a:r>
            <a:r>
              <a:rPr lang="en-US" baseline="0" dirty="0" smtClean="0"/>
              <a:t> sized for current and properly spaced.</a:t>
            </a:r>
          </a:p>
          <a:p>
            <a:endParaRPr lang="en-US" baseline="0" dirty="0" smtClean="0"/>
          </a:p>
          <a:p>
            <a:r>
              <a:rPr lang="en-US" baseline="0" dirty="0" smtClean="0"/>
              <a:t>Isolation from possible shorting events is a must.</a:t>
            </a:r>
          </a:p>
          <a:p>
            <a:r>
              <a:rPr lang="en-US" baseline="0" dirty="0" smtClean="0"/>
              <a:t>All connections must be secured and properly tightened. </a:t>
            </a:r>
          </a:p>
        </p:txBody>
      </p:sp>
      <p:sp>
        <p:nvSpPr>
          <p:cNvPr id="4" name="Slide Number Placeholder 3"/>
          <p:cNvSpPr>
            <a:spLocks noGrp="1"/>
          </p:cNvSpPr>
          <p:nvPr>
            <p:ph type="sldNum" sz="quarter" idx="10"/>
          </p:nvPr>
        </p:nvSpPr>
        <p:spPr/>
        <p:txBody>
          <a:bodyPr/>
          <a:lstStyle/>
          <a:p>
            <a:fld id="{E9F03477-7D8C-49D9-9558-9F5DA867F9AC}" type="slidenum">
              <a:rPr lang="en-US" smtClean="0"/>
              <a:t>9</a:t>
            </a:fld>
            <a:endParaRPr lang="en-US"/>
          </a:p>
        </p:txBody>
      </p:sp>
    </p:spTree>
    <p:extLst>
      <p:ext uri="{BB962C8B-B14F-4D97-AF65-F5344CB8AC3E}">
        <p14:creationId xmlns:p14="http://schemas.microsoft.com/office/powerpoint/2010/main" val="30040122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Visually pleasing wire management  leads to efficient trouble- shooting </a:t>
            </a:r>
            <a:r>
              <a:rPr lang="en-US" baseline="0" dirty="0" smtClean="0"/>
              <a:t> and ease of workability.</a:t>
            </a:r>
          </a:p>
          <a:p>
            <a:r>
              <a:rPr lang="en-US" baseline="0" dirty="0" smtClean="0"/>
              <a:t>A rats of wires nest leads to miss-wiring issues and a generally unpleasant installation. </a:t>
            </a:r>
            <a:endParaRPr lang="en-US" dirty="0"/>
          </a:p>
        </p:txBody>
      </p:sp>
      <p:sp>
        <p:nvSpPr>
          <p:cNvPr id="4" name="Slide Number Placeholder 3"/>
          <p:cNvSpPr>
            <a:spLocks noGrp="1"/>
          </p:cNvSpPr>
          <p:nvPr>
            <p:ph type="sldNum" sz="quarter" idx="10"/>
          </p:nvPr>
        </p:nvSpPr>
        <p:spPr/>
        <p:txBody>
          <a:bodyPr/>
          <a:lstStyle/>
          <a:p>
            <a:fld id="{E9F03477-7D8C-49D9-9558-9F5DA867F9AC}" type="slidenum">
              <a:rPr lang="en-US" smtClean="0"/>
              <a:t>12</a:t>
            </a:fld>
            <a:endParaRPr lang="en-US"/>
          </a:p>
        </p:txBody>
      </p:sp>
    </p:spTree>
    <p:extLst>
      <p:ext uri="{BB962C8B-B14F-4D97-AF65-F5344CB8AC3E}">
        <p14:creationId xmlns:p14="http://schemas.microsoft.com/office/powerpoint/2010/main" val="23367231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Proper wire techniques make it much easier to</a:t>
            </a:r>
            <a:r>
              <a:rPr lang="en-US" baseline="0" dirty="0" smtClean="0"/>
              <a:t> find and trouble shoot system errors.</a:t>
            </a:r>
          </a:p>
          <a:p>
            <a:r>
              <a:rPr lang="en-US" baseline="0" dirty="0" smtClean="0"/>
              <a:t>Future repairs or project expansion  are greatly complicated if and clean clear wire management is not implemented .</a:t>
            </a:r>
          </a:p>
          <a:p>
            <a:r>
              <a:rPr lang="en-US" baseline="0" dirty="0" smtClean="0"/>
              <a:t>Nothing sells the next job Like a successful last job. </a:t>
            </a:r>
            <a:endParaRPr lang="en-US" dirty="0"/>
          </a:p>
        </p:txBody>
      </p:sp>
      <p:sp>
        <p:nvSpPr>
          <p:cNvPr id="4" name="Slide Number Placeholder 3"/>
          <p:cNvSpPr>
            <a:spLocks noGrp="1"/>
          </p:cNvSpPr>
          <p:nvPr>
            <p:ph type="sldNum" sz="quarter" idx="10"/>
          </p:nvPr>
        </p:nvSpPr>
        <p:spPr/>
        <p:txBody>
          <a:bodyPr/>
          <a:lstStyle/>
          <a:p>
            <a:fld id="{E9F03477-7D8C-49D9-9558-9F5DA867F9AC}" type="slidenum">
              <a:rPr lang="en-US" smtClean="0"/>
              <a:t>13</a:t>
            </a:fld>
            <a:endParaRPr lang="en-US"/>
          </a:p>
        </p:txBody>
      </p:sp>
    </p:spTree>
    <p:extLst>
      <p:ext uri="{BB962C8B-B14F-4D97-AF65-F5344CB8AC3E}">
        <p14:creationId xmlns:p14="http://schemas.microsoft.com/office/powerpoint/2010/main" val="42576950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Basic</a:t>
            </a:r>
            <a:r>
              <a:rPr lang="en-US" baseline="0" dirty="0" smtClean="0"/>
              <a:t> call outs for the system</a:t>
            </a:r>
          </a:p>
          <a:p>
            <a:r>
              <a:rPr lang="en-US" baseline="0" dirty="0" smtClean="0"/>
              <a:t>Built in Power Conditioning and Inverter </a:t>
            </a:r>
          </a:p>
          <a:p>
            <a:r>
              <a:rPr lang="en-US" baseline="0" dirty="0" smtClean="0"/>
              <a:t>If the grid is there and if PV is supporting the system is shown with LED display </a:t>
            </a:r>
          </a:p>
          <a:p>
            <a:r>
              <a:rPr lang="en-US" baseline="0" dirty="0" smtClean="0"/>
              <a:t>Unit also has 40A built in solar charge controller</a:t>
            </a:r>
          </a:p>
          <a:p>
            <a:r>
              <a:rPr lang="en-US" baseline="0" dirty="0" smtClean="0"/>
              <a:t>Integrated AC breaker protects the unit from surge and can easily be rest</a:t>
            </a:r>
          </a:p>
          <a:p>
            <a:r>
              <a:rPr lang="en-US" b="1" baseline="0" dirty="0" smtClean="0"/>
              <a:t>Built in wire box with DIN RAIL mounted terminals for PV ,batter and AC. Additional space helps to mount extra protection and bus bar for outputs</a:t>
            </a:r>
          </a:p>
          <a:p>
            <a:r>
              <a:rPr lang="en-US" baseline="0" dirty="0" smtClean="0"/>
              <a:t>The primary LCD display is the primary information point with display of production, consumption, battery voltage and AC input settings.</a:t>
            </a:r>
          </a:p>
          <a:p>
            <a:r>
              <a:rPr lang="en-US" b="1" i="1" baseline="0" dirty="0" smtClean="0"/>
              <a:t>Front panel switches associated with LCD can program a lot of parameters.</a:t>
            </a:r>
            <a:endParaRPr lang="en-US" b="1" i="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F0ECE-14B4-4E57-9C7C-5FAE7A185040}"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15949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746BB0E-C622-4E8F-870B-737B814CEA70}" type="slidenum">
              <a:rPr lang="en-US" smtClean="0">
                <a:solidFill>
                  <a:prstClr val="black"/>
                </a:solidFill>
              </a:rPr>
              <a:pPr>
                <a:defRPr/>
              </a:pPr>
              <a:t>18</a:t>
            </a:fld>
            <a:endParaRPr lang="en-US">
              <a:solidFill>
                <a:prstClr val="black"/>
              </a:solidFill>
            </a:endParaRPr>
          </a:p>
        </p:txBody>
      </p:sp>
    </p:spTree>
    <p:extLst>
      <p:ext uri="{BB962C8B-B14F-4D97-AF65-F5344CB8AC3E}">
        <p14:creationId xmlns:p14="http://schemas.microsoft.com/office/powerpoint/2010/main" val="573226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Sleeping</a:t>
            </a:r>
            <a:r>
              <a:rPr lang="en-US" baseline="0" dirty="0" smtClean="0"/>
              <a:t> beauty site shows actual installation</a:t>
            </a:r>
            <a:endParaRPr lang="en-US" dirty="0"/>
          </a:p>
        </p:txBody>
      </p:sp>
      <p:sp>
        <p:nvSpPr>
          <p:cNvPr id="4" name="Slide Number Placeholder 3"/>
          <p:cNvSpPr>
            <a:spLocks noGrp="1"/>
          </p:cNvSpPr>
          <p:nvPr>
            <p:ph type="sldNum" sz="quarter" idx="10"/>
          </p:nvPr>
        </p:nvSpPr>
        <p:spPr/>
        <p:txBody>
          <a:bodyPr/>
          <a:lstStyle/>
          <a:p>
            <a:fld id="{55297119-620D-4F65-87D3-F998D9C00C5C}" type="slidenum">
              <a:rPr lang="en-US" smtClean="0"/>
              <a:t>21</a:t>
            </a:fld>
            <a:endParaRPr lang="en-US"/>
          </a:p>
        </p:txBody>
      </p:sp>
    </p:spTree>
    <p:extLst>
      <p:ext uri="{BB962C8B-B14F-4D97-AF65-F5344CB8AC3E}">
        <p14:creationId xmlns:p14="http://schemas.microsoft.com/office/powerpoint/2010/main" val="36885283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11" name="Freeform 10"/>
          <p:cNvSpPr/>
          <p:nvPr/>
        </p:nvSpPr>
        <p:spPr>
          <a:xfrm>
            <a:off x="0" y="5168712"/>
            <a:ext cx="12192000" cy="1581526"/>
          </a:xfrm>
          <a:custGeom>
            <a:avLst/>
            <a:gdLst>
              <a:gd name="connsiteX0" fmla="*/ 12192000 w 12192000"/>
              <a:gd name="connsiteY0" fmla="*/ 0 h 1581526"/>
              <a:gd name="connsiteX1" fmla="*/ 12192000 w 12192000"/>
              <a:gd name="connsiteY1" fmla="*/ 1581526 h 1581526"/>
              <a:gd name="connsiteX2" fmla="*/ 0 w 12192000"/>
              <a:gd name="connsiteY2" fmla="*/ 1581526 h 1581526"/>
              <a:gd name="connsiteX3" fmla="*/ 0 w 12192000"/>
              <a:gd name="connsiteY3" fmla="*/ 567084 h 1581526"/>
              <a:gd name="connsiteX4" fmla="*/ 288127 w 12192000"/>
              <a:gd name="connsiteY4" fmla="*/ 599041 h 1581526"/>
              <a:gd name="connsiteX5" fmla="*/ 4581322 w 12192000"/>
              <a:gd name="connsiteY5" fmla="*/ 808731 h 1581526"/>
              <a:gd name="connsiteX6" fmla="*/ 12049935 w 12192000"/>
              <a:gd name="connsiteY6" fmla="*/ 42745 h 1581526"/>
              <a:gd name="connsiteX7" fmla="*/ 12192000 w 12192000"/>
              <a:gd name="connsiteY7" fmla="*/ 0 h 1581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1581526">
                <a:moveTo>
                  <a:pt x="12192000" y="0"/>
                </a:moveTo>
                <a:lnTo>
                  <a:pt x="12192000" y="1581526"/>
                </a:lnTo>
                <a:lnTo>
                  <a:pt x="0" y="1581526"/>
                </a:lnTo>
                <a:lnTo>
                  <a:pt x="0" y="567084"/>
                </a:lnTo>
                <a:lnTo>
                  <a:pt x="288127" y="599041"/>
                </a:lnTo>
                <a:cubicBezTo>
                  <a:pt x="1564336" y="732770"/>
                  <a:pt x="3026841" y="808731"/>
                  <a:pt x="4581322" y="808731"/>
                </a:cubicBezTo>
                <a:cubicBezTo>
                  <a:pt x="7690285" y="808731"/>
                  <a:pt x="10431341" y="504886"/>
                  <a:pt x="12049935" y="42745"/>
                </a:cubicBezTo>
                <a:lnTo>
                  <a:pt x="1219200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076960" y="1595119"/>
            <a:ext cx="9591040" cy="2289999"/>
          </a:xfrm>
          <a:prstGeom prst="rect">
            <a:avLst/>
          </a:prstGeom>
        </p:spPr>
        <p:txBody>
          <a:bodyPr anchor="b">
            <a:normAutofit/>
          </a:bodyPr>
          <a:lstStyle>
            <a:lvl1pPr algn="l">
              <a:defRPr sz="4800">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076960" y="3992880"/>
            <a:ext cx="9591040" cy="1264920"/>
          </a:xfrm>
          <a:prstGeom prst="rect">
            <a:avLst/>
          </a:prstGeom>
        </p:spPr>
        <p:txBody>
          <a:bodyPr/>
          <a:lstStyle>
            <a:lvl1pPr marL="0" indent="0" algn="l">
              <a:buNone/>
              <a:defRPr sz="2200" cap="small" baseline="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18" name="Freeform 17"/>
          <p:cNvSpPr/>
          <p:nvPr/>
        </p:nvSpPr>
        <p:spPr>
          <a:xfrm>
            <a:off x="0" y="5554522"/>
            <a:ext cx="12192000" cy="1303478"/>
          </a:xfrm>
          <a:custGeom>
            <a:avLst/>
            <a:gdLst>
              <a:gd name="connsiteX0" fmla="*/ 0 w 12192000"/>
              <a:gd name="connsiteY0" fmla="*/ 0 h 1303478"/>
              <a:gd name="connsiteX1" fmla="*/ 71986 w 12192000"/>
              <a:gd name="connsiteY1" fmla="*/ 15873 h 1303478"/>
              <a:gd name="connsiteX2" fmla="*/ 6096000 w 12192000"/>
              <a:gd name="connsiteY2" fmla="*/ 525156 h 1303478"/>
              <a:gd name="connsiteX3" fmla="*/ 12120014 w 12192000"/>
              <a:gd name="connsiteY3" fmla="*/ 15873 h 1303478"/>
              <a:gd name="connsiteX4" fmla="*/ 12192000 w 12192000"/>
              <a:gd name="connsiteY4" fmla="*/ 0 h 1303478"/>
              <a:gd name="connsiteX5" fmla="*/ 12192000 w 12192000"/>
              <a:gd name="connsiteY5" fmla="*/ 1303478 h 1303478"/>
              <a:gd name="connsiteX6" fmla="*/ 0 w 12192000"/>
              <a:gd name="connsiteY6" fmla="*/ 1303478 h 1303478"/>
              <a:gd name="connsiteX7" fmla="*/ 0 w 12192000"/>
              <a:gd name="connsiteY7" fmla="*/ 0 h 1303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1303478">
                <a:moveTo>
                  <a:pt x="0" y="0"/>
                </a:moveTo>
                <a:lnTo>
                  <a:pt x="71986" y="15873"/>
                </a:lnTo>
                <a:cubicBezTo>
                  <a:pt x="1560683" y="328737"/>
                  <a:pt x="3708253" y="525156"/>
                  <a:pt x="6096000" y="525156"/>
                </a:cubicBezTo>
                <a:cubicBezTo>
                  <a:pt x="8483747" y="525156"/>
                  <a:pt x="10631317" y="328737"/>
                  <a:pt x="12120014" y="15873"/>
                </a:cubicBezTo>
                <a:lnTo>
                  <a:pt x="12192000" y="0"/>
                </a:lnTo>
                <a:lnTo>
                  <a:pt x="12192000" y="1303478"/>
                </a:lnTo>
                <a:lnTo>
                  <a:pt x="0" y="1303478"/>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277063" y="380586"/>
            <a:ext cx="1636982" cy="649224"/>
          </a:xfrm>
          <a:prstGeom prst="rect">
            <a:avLst/>
          </a:prstGeom>
        </p:spPr>
      </p:pic>
    </p:spTree>
    <p:extLst>
      <p:ext uri="{BB962C8B-B14F-4D97-AF65-F5344CB8AC3E}">
        <p14:creationId xmlns:p14="http://schemas.microsoft.com/office/powerpoint/2010/main" val="110409568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Minimalist 2">
    <p:spTree>
      <p:nvGrpSpPr>
        <p:cNvPr id="1" name=""/>
        <p:cNvGrpSpPr/>
        <p:nvPr/>
      </p:nvGrpSpPr>
      <p:grpSpPr>
        <a:xfrm>
          <a:off x="0" y="0"/>
          <a:ext cx="0" cy="0"/>
          <a:chOff x="0" y="0"/>
          <a:chExt cx="0" cy="0"/>
        </a:xfrm>
      </p:grpSpPr>
      <p:sp>
        <p:nvSpPr>
          <p:cNvPr id="9" name="Rectangle 8"/>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325950" y="365126"/>
            <a:ext cx="9250532" cy="655805"/>
          </a:xfrm>
          <a:prstGeom prst="rect">
            <a:avLst/>
          </a:prstGeom>
        </p:spPr>
        <p:txBody>
          <a:bodyPr anchor="t">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a:xfrm>
            <a:off x="603682" y="1713389"/>
            <a:ext cx="10972800" cy="4456591"/>
          </a:xfrm>
          <a:prstGeom prst="rect">
            <a:avLst/>
          </a:prstGeom>
        </p:spPr>
        <p:txBody>
          <a:bodyPr/>
          <a:lstStyle>
            <a:lvl1pPr>
              <a:lnSpc>
                <a:spcPct val="114000"/>
              </a:lnSpc>
              <a:spcBef>
                <a:spcPts val="1000"/>
              </a:spcBef>
              <a:defRPr/>
            </a:lvl1pPr>
            <a:lvl2pPr>
              <a:lnSpc>
                <a:spcPct val="114000"/>
              </a:lnSpc>
              <a:spcBef>
                <a:spcPts val="1000"/>
              </a:spcBef>
              <a:defRPr/>
            </a:lvl2pPr>
            <a:lvl3pPr>
              <a:lnSpc>
                <a:spcPct val="114000"/>
              </a:lnSpc>
              <a:spcBef>
                <a:spcPts val="1000"/>
              </a:spcBef>
              <a:defRPr/>
            </a:lvl3pPr>
            <a:lvl4pPr>
              <a:lnSpc>
                <a:spcPct val="114000"/>
              </a:lnSpc>
              <a:spcBef>
                <a:spcPts val="1000"/>
              </a:spcBef>
              <a:defRPr/>
            </a:lvl4pPr>
            <a:lvl5pPr>
              <a:lnSpc>
                <a:spcPct val="114000"/>
              </a:lnSpc>
              <a:spcBef>
                <a:spcPts val="1000"/>
              </a:spcBef>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cxnSp>
        <p:nvCxnSpPr>
          <p:cNvPr id="10" name="Straight Connector 9"/>
          <p:cNvCxnSpPr/>
          <p:nvPr/>
        </p:nvCxnSpPr>
        <p:spPr>
          <a:xfrm flipV="1">
            <a:off x="370002" y="6476975"/>
            <a:ext cx="9555480" cy="0"/>
          </a:xfrm>
          <a:prstGeom prst="line">
            <a:avLst/>
          </a:prstGeom>
          <a:ln>
            <a:solidFill>
              <a:srgbClr val="ADAFB2"/>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9905162" y="6355736"/>
            <a:ext cx="2008883" cy="200055"/>
          </a:xfrm>
          <a:prstGeom prst="rect">
            <a:avLst/>
          </a:prstGeom>
          <a:noFill/>
        </p:spPr>
        <p:txBody>
          <a:bodyPr wrap="none" rtlCol="0">
            <a:spAutoFit/>
          </a:bodyPr>
          <a:lstStyle/>
          <a:p>
            <a:r>
              <a:rPr lang="en-US" sz="700" dirty="0" smtClean="0">
                <a:solidFill>
                  <a:srgbClr val="ADAFB2"/>
                </a:solidFill>
                <a:latin typeface="Helvetica-Narrow" panose="02000506020000020004" pitchFamily="2" charset="0"/>
              </a:rPr>
              <a:t>Copyright</a:t>
            </a:r>
            <a:r>
              <a:rPr lang="en-US" sz="700" baseline="0" dirty="0" smtClean="0">
                <a:solidFill>
                  <a:srgbClr val="ADAFB2"/>
                </a:solidFill>
                <a:latin typeface="Helvetica-Narrow" panose="02000506020000020004" pitchFamily="2" charset="0"/>
              </a:rPr>
              <a:t> © 2016 The Alpha Group. All rights reserved.</a:t>
            </a:r>
            <a:endParaRPr lang="en-US" sz="700" dirty="0">
              <a:solidFill>
                <a:srgbClr val="ADAFB2"/>
              </a:solidFill>
              <a:latin typeface="Helvetica-Narrow" panose="02000506020000020004" pitchFamily="2" charset="0"/>
            </a:endParaRPr>
          </a:p>
        </p:txBody>
      </p:sp>
      <p:sp>
        <p:nvSpPr>
          <p:cNvPr id="8" name="Text Placeholder 3"/>
          <p:cNvSpPr>
            <a:spLocks noGrp="1"/>
          </p:cNvSpPr>
          <p:nvPr>
            <p:ph type="body" sz="half" idx="2" hasCustomPrompt="1"/>
          </p:nvPr>
        </p:nvSpPr>
        <p:spPr>
          <a:xfrm>
            <a:off x="2902998" y="1055544"/>
            <a:ext cx="8669240" cy="375036"/>
          </a:xfrm>
          <a:prstGeom prst="rect">
            <a:avLst/>
          </a:prstGeom>
        </p:spPr>
        <p:txBody>
          <a:bodyPr>
            <a:noAutofit/>
          </a:bodyPr>
          <a:lstStyle>
            <a:lvl1pPr marL="0" indent="0">
              <a:buNone/>
              <a:defRPr sz="2000" cap="small" baseline="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add subtitle</a:t>
            </a:r>
          </a:p>
        </p:txBody>
      </p:sp>
      <p:pic>
        <p:nvPicPr>
          <p:cNvPr id="12" name="Picture 1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70002" y="380586"/>
            <a:ext cx="1636982" cy="649223"/>
          </a:xfrm>
          <a:prstGeom prst="rect">
            <a:avLst/>
          </a:prstGeom>
        </p:spPr>
      </p:pic>
    </p:spTree>
    <p:extLst>
      <p:ext uri="{BB962C8B-B14F-4D97-AF65-F5344CB8AC3E}">
        <p14:creationId xmlns:p14="http://schemas.microsoft.com/office/powerpoint/2010/main" val="1259647804"/>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Minimalist 3">
    <p:spTree>
      <p:nvGrpSpPr>
        <p:cNvPr id="1" name=""/>
        <p:cNvGrpSpPr/>
        <p:nvPr/>
      </p:nvGrpSpPr>
      <p:grpSpPr>
        <a:xfrm>
          <a:off x="0" y="0"/>
          <a:ext cx="0" cy="0"/>
          <a:chOff x="0" y="0"/>
          <a:chExt cx="0" cy="0"/>
        </a:xfrm>
      </p:grpSpPr>
      <p:sp>
        <p:nvSpPr>
          <p:cNvPr id="9" name="Rectangle 8"/>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03682" y="365126"/>
            <a:ext cx="10972800" cy="655805"/>
          </a:xfrm>
          <a:prstGeom prst="rect">
            <a:avLst/>
          </a:prstGeom>
        </p:spPr>
        <p:txBody>
          <a:bodyPr anchor="t">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a:xfrm>
            <a:off x="603682" y="1713389"/>
            <a:ext cx="10972800" cy="4109479"/>
          </a:xfrm>
          <a:prstGeom prst="rect">
            <a:avLst/>
          </a:prstGeom>
        </p:spPr>
        <p:txBody>
          <a:bodyPr/>
          <a:lstStyle>
            <a:lvl1pPr>
              <a:lnSpc>
                <a:spcPct val="114000"/>
              </a:lnSpc>
              <a:spcBef>
                <a:spcPts val="1000"/>
              </a:spcBef>
              <a:defRPr/>
            </a:lvl1pPr>
            <a:lvl2pPr>
              <a:lnSpc>
                <a:spcPct val="114000"/>
              </a:lnSpc>
              <a:spcBef>
                <a:spcPts val="1000"/>
              </a:spcBef>
              <a:defRPr/>
            </a:lvl2pPr>
            <a:lvl3pPr>
              <a:lnSpc>
                <a:spcPct val="114000"/>
              </a:lnSpc>
              <a:spcBef>
                <a:spcPts val="1000"/>
              </a:spcBef>
              <a:defRPr/>
            </a:lvl3pPr>
            <a:lvl4pPr>
              <a:lnSpc>
                <a:spcPct val="114000"/>
              </a:lnSpc>
              <a:spcBef>
                <a:spcPts val="1000"/>
              </a:spcBef>
              <a:defRPr/>
            </a:lvl4pPr>
            <a:lvl5pPr>
              <a:lnSpc>
                <a:spcPct val="114000"/>
              </a:lnSpc>
              <a:spcBef>
                <a:spcPts val="1000"/>
              </a:spcBef>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extBox 10"/>
          <p:cNvSpPr txBox="1"/>
          <p:nvPr/>
        </p:nvSpPr>
        <p:spPr>
          <a:xfrm>
            <a:off x="9905162" y="6355736"/>
            <a:ext cx="2008883" cy="200055"/>
          </a:xfrm>
          <a:prstGeom prst="rect">
            <a:avLst/>
          </a:prstGeom>
          <a:noFill/>
        </p:spPr>
        <p:txBody>
          <a:bodyPr wrap="none" rtlCol="0">
            <a:spAutoFit/>
          </a:bodyPr>
          <a:lstStyle/>
          <a:p>
            <a:r>
              <a:rPr lang="en-US" sz="700" dirty="0" smtClean="0">
                <a:solidFill>
                  <a:srgbClr val="ADAFB2"/>
                </a:solidFill>
                <a:latin typeface="Helvetica-Narrow" panose="02000506020000020004" pitchFamily="2" charset="0"/>
              </a:rPr>
              <a:t>Copyright</a:t>
            </a:r>
            <a:r>
              <a:rPr lang="en-US" sz="700" baseline="0" dirty="0" smtClean="0">
                <a:solidFill>
                  <a:srgbClr val="ADAFB2"/>
                </a:solidFill>
                <a:latin typeface="Helvetica-Narrow" panose="02000506020000020004" pitchFamily="2" charset="0"/>
              </a:rPr>
              <a:t> © 2017 The Alpha Group. All rights reserved.</a:t>
            </a:r>
            <a:endParaRPr lang="en-US" sz="700" dirty="0">
              <a:solidFill>
                <a:srgbClr val="ADAFB2"/>
              </a:solidFill>
              <a:latin typeface="Helvetica-Narrow" panose="02000506020000020004" pitchFamily="2" charset="0"/>
            </a:endParaRPr>
          </a:p>
        </p:txBody>
      </p:sp>
      <p:sp>
        <p:nvSpPr>
          <p:cNvPr id="12" name="Text Placeholder 3"/>
          <p:cNvSpPr>
            <a:spLocks noGrp="1"/>
          </p:cNvSpPr>
          <p:nvPr>
            <p:ph type="body" sz="half" idx="2" hasCustomPrompt="1"/>
          </p:nvPr>
        </p:nvSpPr>
        <p:spPr>
          <a:xfrm>
            <a:off x="1076960" y="1055544"/>
            <a:ext cx="9144000" cy="375036"/>
          </a:xfrm>
          <a:prstGeom prst="rect">
            <a:avLst/>
          </a:prstGeom>
        </p:spPr>
        <p:txBody>
          <a:bodyPr>
            <a:noAutofit/>
          </a:bodyPr>
          <a:lstStyle>
            <a:lvl1pPr marL="0" indent="0">
              <a:buNone/>
              <a:defRPr sz="2000" cap="small" baseline="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add subtitle</a:t>
            </a:r>
          </a:p>
        </p:txBody>
      </p:sp>
      <p:pic>
        <p:nvPicPr>
          <p:cNvPr id="13" name="Picture 1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70002" y="6012532"/>
            <a:ext cx="1636982" cy="649223"/>
          </a:xfrm>
          <a:prstGeom prst="rect">
            <a:avLst/>
          </a:prstGeom>
        </p:spPr>
      </p:pic>
      <p:cxnSp>
        <p:nvCxnSpPr>
          <p:cNvPr id="14" name="Straight Connector 13"/>
          <p:cNvCxnSpPr/>
          <p:nvPr/>
        </p:nvCxnSpPr>
        <p:spPr>
          <a:xfrm>
            <a:off x="2095130" y="6455763"/>
            <a:ext cx="7830352" cy="0"/>
          </a:xfrm>
          <a:prstGeom prst="line">
            <a:avLst/>
          </a:prstGeom>
          <a:ln>
            <a:solidFill>
              <a:srgbClr val="ADAFB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0048838"/>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ransition">
    <p:spTree>
      <p:nvGrpSpPr>
        <p:cNvPr id="1" name=""/>
        <p:cNvGrpSpPr/>
        <p:nvPr/>
      </p:nvGrpSpPr>
      <p:grpSpPr>
        <a:xfrm>
          <a:off x="0" y="0"/>
          <a:ext cx="0" cy="0"/>
          <a:chOff x="0" y="0"/>
          <a:chExt cx="0" cy="0"/>
        </a:xfrm>
      </p:grpSpPr>
      <p:sp>
        <p:nvSpPr>
          <p:cNvPr id="7" name="Freeform 6"/>
          <p:cNvSpPr/>
          <p:nvPr/>
        </p:nvSpPr>
        <p:spPr>
          <a:xfrm>
            <a:off x="0" y="5168712"/>
            <a:ext cx="12192000" cy="1581526"/>
          </a:xfrm>
          <a:custGeom>
            <a:avLst/>
            <a:gdLst>
              <a:gd name="connsiteX0" fmla="*/ 12192000 w 12192000"/>
              <a:gd name="connsiteY0" fmla="*/ 0 h 1581526"/>
              <a:gd name="connsiteX1" fmla="*/ 12192000 w 12192000"/>
              <a:gd name="connsiteY1" fmla="*/ 1581526 h 1581526"/>
              <a:gd name="connsiteX2" fmla="*/ 0 w 12192000"/>
              <a:gd name="connsiteY2" fmla="*/ 1581526 h 1581526"/>
              <a:gd name="connsiteX3" fmla="*/ 0 w 12192000"/>
              <a:gd name="connsiteY3" fmla="*/ 567084 h 1581526"/>
              <a:gd name="connsiteX4" fmla="*/ 288127 w 12192000"/>
              <a:gd name="connsiteY4" fmla="*/ 599041 h 1581526"/>
              <a:gd name="connsiteX5" fmla="*/ 4581322 w 12192000"/>
              <a:gd name="connsiteY5" fmla="*/ 808731 h 1581526"/>
              <a:gd name="connsiteX6" fmla="*/ 12049935 w 12192000"/>
              <a:gd name="connsiteY6" fmla="*/ 42745 h 1581526"/>
              <a:gd name="connsiteX7" fmla="*/ 12192000 w 12192000"/>
              <a:gd name="connsiteY7" fmla="*/ 0 h 1581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1581526">
                <a:moveTo>
                  <a:pt x="12192000" y="0"/>
                </a:moveTo>
                <a:lnTo>
                  <a:pt x="12192000" y="1581526"/>
                </a:lnTo>
                <a:lnTo>
                  <a:pt x="0" y="1581526"/>
                </a:lnTo>
                <a:lnTo>
                  <a:pt x="0" y="567084"/>
                </a:lnTo>
                <a:lnTo>
                  <a:pt x="288127" y="599041"/>
                </a:lnTo>
                <a:cubicBezTo>
                  <a:pt x="1564336" y="732770"/>
                  <a:pt x="3026841" y="808731"/>
                  <a:pt x="4581322" y="808731"/>
                </a:cubicBezTo>
                <a:cubicBezTo>
                  <a:pt x="7690285" y="808731"/>
                  <a:pt x="10431341" y="504886"/>
                  <a:pt x="12049935" y="42745"/>
                </a:cubicBezTo>
                <a:lnTo>
                  <a:pt x="1219200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0" y="5554522"/>
            <a:ext cx="12192000" cy="1303478"/>
          </a:xfrm>
          <a:custGeom>
            <a:avLst/>
            <a:gdLst>
              <a:gd name="connsiteX0" fmla="*/ 0 w 12192000"/>
              <a:gd name="connsiteY0" fmla="*/ 0 h 1303478"/>
              <a:gd name="connsiteX1" fmla="*/ 71986 w 12192000"/>
              <a:gd name="connsiteY1" fmla="*/ 15873 h 1303478"/>
              <a:gd name="connsiteX2" fmla="*/ 6096000 w 12192000"/>
              <a:gd name="connsiteY2" fmla="*/ 525156 h 1303478"/>
              <a:gd name="connsiteX3" fmla="*/ 12120014 w 12192000"/>
              <a:gd name="connsiteY3" fmla="*/ 15873 h 1303478"/>
              <a:gd name="connsiteX4" fmla="*/ 12192000 w 12192000"/>
              <a:gd name="connsiteY4" fmla="*/ 0 h 1303478"/>
              <a:gd name="connsiteX5" fmla="*/ 12192000 w 12192000"/>
              <a:gd name="connsiteY5" fmla="*/ 1303478 h 1303478"/>
              <a:gd name="connsiteX6" fmla="*/ 0 w 12192000"/>
              <a:gd name="connsiteY6" fmla="*/ 1303478 h 1303478"/>
              <a:gd name="connsiteX7" fmla="*/ 0 w 12192000"/>
              <a:gd name="connsiteY7" fmla="*/ 0 h 1303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1303478">
                <a:moveTo>
                  <a:pt x="0" y="0"/>
                </a:moveTo>
                <a:lnTo>
                  <a:pt x="71986" y="15873"/>
                </a:lnTo>
                <a:cubicBezTo>
                  <a:pt x="1560683" y="328737"/>
                  <a:pt x="3708253" y="525156"/>
                  <a:pt x="6096000" y="525156"/>
                </a:cubicBezTo>
                <a:cubicBezTo>
                  <a:pt x="8483747" y="525156"/>
                  <a:pt x="10631317" y="328737"/>
                  <a:pt x="12120014" y="15873"/>
                </a:cubicBezTo>
                <a:lnTo>
                  <a:pt x="12192000" y="0"/>
                </a:lnTo>
                <a:lnTo>
                  <a:pt x="12192000" y="1303478"/>
                </a:lnTo>
                <a:lnTo>
                  <a:pt x="0" y="1303478"/>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p:nvPr/>
        </p:nvCxnSpPr>
        <p:spPr>
          <a:xfrm flipV="1">
            <a:off x="370002" y="6476975"/>
            <a:ext cx="9555480" cy="0"/>
          </a:xfrm>
          <a:prstGeom prst="line">
            <a:avLst/>
          </a:prstGeom>
          <a:ln>
            <a:solidFill>
              <a:srgbClr val="ADAFB2"/>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9905162" y="6355736"/>
            <a:ext cx="2008883" cy="200055"/>
          </a:xfrm>
          <a:prstGeom prst="rect">
            <a:avLst/>
          </a:prstGeom>
          <a:noFill/>
        </p:spPr>
        <p:txBody>
          <a:bodyPr wrap="none" rtlCol="0">
            <a:spAutoFit/>
          </a:bodyPr>
          <a:lstStyle/>
          <a:p>
            <a:r>
              <a:rPr lang="en-US" sz="700" dirty="0" smtClean="0">
                <a:solidFill>
                  <a:srgbClr val="ADAFB2"/>
                </a:solidFill>
                <a:latin typeface="Helvetica-Narrow" panose="02000506020000020004" pitchFamily="2" charset="0"/>
              </a:rPr>
              <a:t>Copyright</a:t>
            </a:r>
            <a:r>
              <a:rPr lang="en-US" sz="700" baseline="0" dirty="0" smtClean="0">
                <a:solidFill>
                  <a:srgbClr val="ADAFB2"/>
                </a:solidFill>
                <a:latin typeface="Helvetica-Narrow" panose="02000506020000020004" pitchFamily="2" charset="0"/>
              </a:rPr>
              <a:t> © 2017 The Alpha Group. All rights reserved.</a:t>
            </a:r>
            <a:endParaRPr lang="en-US" sz="700" dirty="0">
              <a:solidFill>
                <a:srgbClr val="ADAFB2"/>
              </a:solidFill>
              <a:latin typeface="Helvetica-Narrow" panose="02000506020000020004" pitchFamily="2" charset="0"/>
            </a:endParaRPr>
          </a:p>
        </p:txBody>
      </p:sp>
      <p:sp>
        <p:nvSpPr>
          <p:cNvPr id="12" name="Title 1"/>
          <p:cNvSpPr>
            <a:spLocks noGrp="1"/>
          </p:cNvSpPr>
          <p:nvPr>
            <p:ph type="ctrTitle"/>
          </p:nvPr>
        </p:nvSpPr>
        <p:spPr>
          <a:xfrm>
            <a:off x="831850" y="1704513"/>
            <a:ext cx="10515600" cy="2884950"/>
          </a:xfrm>
          <a:prstGeom prst="rect">
            <a:avLst/>
          </a:prstGeom>
        </p:spPr>
        <p:txBody>
          <a:bodyPr anchor="b">
            <a:normAutofit/>
          </a:bodyPr>
          <a:lstStyle>
            <a:lvl1pPr algn="l">
              <a:defRPr sz="4400">
                <a:solidFill>
                  <a:schemeClr val="bg1"/>
                </a:solidFill>
              </a:defRPr>
            </a:lvl1pPr>
          </a:lstStyle>
          <a:p>
            <a:r>
              <a:rPr lang="en-US" smtClean="0"/>
              <a:t>Click to edit Master title style</a:t>
            </a:r>
            <a:endParaRPr lang="en-US" dirty="0"/>
          </a:p>
        </p:txBody>
      </p:sp>
      <p:sp>
        <p:nvSpPr>
          <p:cNvPr id="13" name="Subtitle 2"/>
          <p:cNvSpPr>
            <a:spLocks noGrp="1"/>
          </p:cNvSpPr>
          <p:nvPr>
            <p:ph type="subTitle" idx="1"/>
          </p:nvPr>
        </p:nvSpPr>
        <p:spPr>
          <a:xfrm>
            <a:off x="831850" y="4589464"/>
            <a:ext cx="10515600" cy="577734"/>
          </a:xfrm>
          <a:prstGeom prst="rect">
            <a:avLst/>
          </a:prstGeom>
        </p:spPr>
        <p:txBody>
          <a:bodyPr/>
          <a:lstStyle>
            <a:lvl1pPr marL="0" indent="0" algn="l">
              <a:buNone/>
              <a:defRPr sz="2200" cap="small" baseline="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pic>
        <p:nvPicPr>
          <p:cNvPr id="14" name="Picture 1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277063" y="380586"/>
            <a:ext cx="1636982" cy="649224"/>
          </a:xfrm>
          <a:prstGeom prst="rect">
            <a:avLst/>
          </a:prstGeom>
        </p:spPr>
      </p:pic>
    </p:spTree>
    <p:extLst>
      <p:ext uri="{BB962C8B-B14F-4D97-AF65-F5344CB8AC3E}">
        <p14:creationId xmlns:p14="http://schemas.microsoft.com/office/powerpoint/2010/main" val="1750098747"/>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hank You">
    <p:spTree>
      <p:nvGrpSpPr>
        <p:cNvPr id="1" name=""/>
        <p:cNvGrpSpPr/>
        <p:nvPr/>
      </p:nvGrpSpPr>
      <p:grpSpPr>
        <a:xfrm>
          <a:off x="0" y="0"/>
          <a:ext cx="0" cy="0"/>
          <a:chOff x="0" y="0"/>
          <a:chExt cx="0" cy="0"/>
        </a:xfrm>
      </p:grpSpPr>
      <p:sp>
        <p:nvSpPr>
          <p:cNvPr id="7" name="Freeform 6"/>
          <p:cNvSpPr/>
          <p:nvPr/>
        </p:nvSpPr>
        <p:spPr>
          <a:xfrm>
            <a:off x="0" y="5168712"/>
            <a:ext cx="12192000" cy="1581526"/>
          </a:xfrm>
          <a:custGeom>
            <a:avLst/>
            <a:gdLst>
              <a:gd name="connsiteX0" fmla="*/ 12192000 w 12192000"/>
              <a:gd name="connsiteY0" fmla="*/ 0 h 1581526"/>
              <a:gd name="connsiteX1" fmla="*/ 12192000 w 12192000"/>
              <a:gd name="connsiteY1" fmla="*/ 1581526 h 1581526"/>
              <a:gd name="connsiteX2" fmla="*/ 0 w 12192000"/>
              <a:gd name="connsiteY2" fmla="*/ 1581526 h 1581526"/>
              <a:gd name="connsiteX3" fmla="*/ 0 w 12192000"/>
              <a:gd name="connsiteY3" fmla="*/ 567084 h 1581526"/>
              <a:gd name="connsiteX4" fmla="*/ 288127 w 12192000"/>
              <a:gd name="connsiteY4" fmla="*/ 599041 h 1581526"/>
              <a:gd name="connsiteX5" fmla="*/ 4581322 w 12192000"/>
              <a:gd name="connsiteY5" fmla="*/ 808731 h 1581526"/>
              <a:gd name="connsiteX6" fmla="*/ 12049935 w 12192000"/>
              <a:gd name="connsiteY6" fmla="*/ 42745 h 1581526"/>
              <a:gd name="connsiteX7" fmla="*/ 12192000 w 12192000"/>
              <a:gd name="connsiteY7" fmla="*/ 0 h 1581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1581526">
                <a:moveTo>
                  <a:pt x="12192000" y="0"/>
                </a:moveTo>
                <a:lnTo>
                  <a:pt x="12192000" y="1581526"/>
                </a:lnTo>
                <a:lnTo>
                  <a:pt x="0" y="1581526"/>
                </a:lnTo>
                <a:lnTo>
                  <a:pt x="0" y="567084"/>
                </a:lnTo>
                <a:lnTo>
                  <a:pt x="288127" y="599041"/>
                </a:lnTo>
                <a:cubicBezTo>
                  <a:pt x="1564336" y="732770"/>
                  <a:pt x="3026841" y="808731"/>
                  <a:pt x="4581322" y="808731"/>
                </a:cubicBezTo>
                <a:cubicBezTo>
                  <a:pt x="7690285" y="808731"/>
                  <a:pt x="10431341" y="504886"/>
                  <a:pt x="12049935" y="42745"/>
                </a:cubicBezTo>
                <a:lnTo>
                  <a:pt x="1219200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0" y="5554522"/>
            <a:ext cx="12192000" cy="1303478"/>
          </a:xfrm>
          <a:custGeom>
            <a:avLst/>
            <a:gdLst>
              <a:gd name="connsiteX0" fmla="*/ 0 w 12192000"/>
              <a:gd name="connsiteY0" fmla="*/ 0 h 1303478"/>
              <a:gd name="connsiteX1" fmla="*/ 71986 w 12192000"/>
              <a:gd name="connsiteY1" fmla="*/ 15873 h 1303478"/>
              <a:gd name="connsiteX2" fmla="*/ 6096000 w 12192000"/>
              <a:gd name="connsiteY2" fmla="*/ 525156 h 1303478"/>
              <a:gd name="connsiteX3" fmla="*/ 12120014 w 12192000"/>
              <a:gd name="connsiteY3" fmla="*/ 15873 h 1303478"/>
              <a:gd name="connsiteX4" fmla="*/ 12192000 w 12192000"/>
              <a:gd name="connsiteY4" fmla="*/ 0 h 1303478"/>
              <a:gd name="connsiteX5" fmla="*/ 12192000 w 12192000"/>
              <a:gd name="connsiteY5" fmla="*/ 1303478 h 1303478"/>
              <a:gd name="connsiteX6" fmla="*/ 0 w 12192000"/>
              <a:gd name="connsiteY6" fmla="*/ 1303478 h 1303478"/>
              <a:gd name="connsiteX7" fmla="*/ 0 w 12192000"/>
              <a:gd name="connsiteY7" fmla="*/ 0 h 1303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1303478">
                <a:moveTo>
                  <a:pt x="0" y="0"/>
                </a:moveTo>
                <a:lnTo>
                  <a:pt x="71986" y="15873"/>
                </a:lnTo>
                <a:cubicBezTo>
                  <a:pt x="1560683" y="328737"/>
                  <a:pt x="3708253" y="525156"/>
                  <a:pt x="6096000" y="525156"/>
                </a:cubicBezTo>
                <a:cubicBezTo>
                  <a:pt x="8483747" y="525156"/>
                  <a:pt x="10631317" y="328737"/>
                  <a:pt x="12120014" y="15873"/>
                </a:cubicBezTo>
                <a:lnTo>
                  <a:pt x="12192000" y="0"/>
                </a:lnTo>
                <a:lnTo>
                  <a:pt x="12192000" y="1303478"/>
                </a:lnTo>
                <a:lnTo>
                  <a:pt x="0" y="1303478"/>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p:nvPr/>
        </p:nvCxnSpPr>
        <p:spPr>
          <a:xfrm flipV="1">
            <a:off x="370002" y="6476975"/>
            <a:ext cx="9555480" cy="0"/>
          </a:xfrm>
          <a:prstGeom prst="line">
            <a:avLst/>
          </a:prstGeom>
          <a:ln>
            <a:solidFill>
              <a:srgbClr val="ADAFB2"/>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9905162" y="6355736"/>
            <a:ext cx="2008883" cy="200055"/>
          </a:xfrm>
          <a:prstGeom prst="rect">
            <a:avLst/>
          </a:prstGeom>
          <a:noFill/>
        </p:spPr>
        <p:txBody>
          <a:bodyPr wrap="none" rtlCol="0">
            <a:spAutoFit/>
          </a:bodyPr>
          <a:lstStyle/>
          <a:p>
            <a:r>
              <a:rPr lang="en-US" sz="700" dirty="0" smtClean="0">
                <a:solidFill>
                  <a:srgbClr val="ADAFB2"/>
                </a:solidFill>
                <a:latin typeface="Helvetica-Narrow" panose="02000506020000020004" pitchFamily="2" charset="0"/>
              </a:rPr>
              <a:t>Copyright</a:t>
            </a:r>
            <a:r>
              <a:rPr lang="en-US" sz="700" baseline="0" dirty="0" smtClean="0">
                <a:solidFill>
                  <a:srgbClr val="ADAFB2"/>
                </a:solidFill>
                <a:latin typeface="Helvetica-Narrow" panose="02000506020000020004" pitchFamily="2" charset="0"/>
              </a:rPr>
              <a:t> © 2017 The Alpha Group. All rights reserved.</a:t>
            </a:r>
            <a:endParaRPr lang="en-US" sz="700" dirty="0">
              <a:solidFill>
                <a:srgbClr val="ADAFB2"/>
              </a:solidFill>
              <a:latin typeface="Helvetica-Narrow" panose="02000506020000020004" pitchFamily="2" charset="0"/>
            </a:endParaRPr>
          </a:p>
        </p:txBody>
      </p:sp>
      <p:sp>
        <p:nvSpPr>
          <p:cNvPr id="6" name="TextBox 5"/>
          <p:cNvSpPr txBox="1"/>
          <p:nvPr/>
        </p:nvSpPr>
        <p:spPr>
          <a:xfrm>
            <a:off x="831850" y="3793034"/>
            <a:ext cx="6675225" cy="769441"/>
          </a:xfrm>
          <a:prstGeom prst="rect">
            <a:avLst/>
          </a:prstGeom>
          <a:noFill/>
        </p:spPr>
        <p:txBody>
          <a:bodyPr wrap="none" rtlCol="0" anchor="b">
            <a:spAutoFit/>
          </a:bodyPr>
          <a:lstStyle/>
          <a:p>
            <a:r>
              <a:rPr lang="en-US" sz="4400" b="1" dirty="0" smtClean="0">
                <a:solidFill>
                  <a:schemeClr val="bg1"/>
                </a:solidFill>
              </a:rPr>
              <a:t>Thank you for your time.</a:t>
            </a:r>
            <a:endParaRPr lang="en-US" sz="4400" b="1" dirty="0">
              <a:solidFill>
                <a:schemeClr val="bg1"/>
              </a:solidFill>
            </a:endParaRPr>
          </a:p>
        </p:txBody>
      </p:sp>
      <p:sp>
        <p:nvSpPr>
          <p:cNvPr id="12" name="TextBox 11"/>
          <p:cNvSpPr txBox="1"/>
          <p:nvPr/>
        </p:nvSpPr>
        <p:spPr>
          <a:xfrm>
            <a:off x="831850" y="4547712"/>
            <a:ext cx="4041491" cy="461665"/>
          </a:xfrm>
          <a:prstGeom prst="rect">
            <a:avLst/>
          </a:prstGeom>
          <a:noFill/>
        </p:spPr>
        <p:txBody>
          <a:bodyPr wrap="none" rtlCol="0">
            <a:spAutoFit/>
          </a:bodyPr>
          <a:lstStyle/>
          <a:p>
            <a:r>
              <a:rPr lang="en-US" sz="2400" dirty="0" smtClean="0">
                <a:solidFill>
                  <a:schemeClr val="accent2"/>
                </a:solidFill>
              </a:rPr>
              <a:t>www.outbackpower.com</a:t>
            </a:r>
            <a:endParaRPr lang="en-US" sz="2400" dirty="0">
              <a:solidFill>
                <a:schemeClr val="accent2"/>
              </a:solidFill>
            </a:endParaRPr>
          </a:p>
        </p:txBody>
      </p:sp>
      <p:pic>
        <p:nvPicPr>
          <p:cNvPr id="13" name="Picture 1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277063" y="380586"/>
            <a:ext cx="1636982" cy="649224"/>
          </a:xfrm>
          <a:prstGeom prst="rect">
            <a:avLst/>
          </a:prstGeom>
        </p:spPr>
      </p:pic>
    </p:spTree>
    <p:extLst>
      <p:ext uri="{BB962C8B-B14F-4D97-AF65-F5344CB8AC3E}">
        <p14:creationId xmlns:p14="http://schemas.microsoft.com/office/powerpoint/2010/main" val="3412048157"/>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609600" y="1068769"/>
            <a:ext cx="5386917" cy="639762"/>
          </a:xfrm>
        </p:spPr>
        <p:txBody>
          <a:bodyPr anchor="t"/>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609600" y="1708531"/>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5"/>
          <p:cNvSpPr>
            <a:spLocks noGrp="1"/>
          </p:cNvSpPr>
          <p:nvPr>
            <p:ph sz="quarter" idx="4"/>
          </p:nvPr>
        </p:nvSpPr>
        <p:spPr>
          <a:xfrm>
            <a:off x="6193368" y="1708531"/>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ext Placeholder 2"/>
          <p:cNvSpPr>
            <a:spLocks noGrp="1"/>
          </p:cNvSpPr>
          <p:nvPr>
            <p:ph type="body" idx="10"/>
          </p:nvPr>
        </p:nvSpPr>
        <p:spPr>
          <a:xfrm>
            <a:off x="6199718" y="1068769"/>
            <a:ext cx="5386917" cy="639762"/>
          </a:xfrm>
        </p:spPr>
        <p:txBody>
          <a:bodyPr anchor="t"/>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Tree>
    <p:extLst>
      <p:ext uri="{BB962C8B-B14F-4D97-AF65-F5344CB8AC3E}">
        <p14:creationId xmlns:p14="http://schemas.microsoft.com/office/powerpoint/2010/main" val="8384867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4430791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7233334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92100"/>
            <a:ext cx="10972800" cy="13081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09600" y="1905000"/>
            <a:ext cx="10972800" cy="4114800"/>
          </a:xfrm>
        </p:spPr>
        <p:txBody>
          <a:bodyPr/>
          <a:lstStyle/>
          <a:p>
            <a:pPr lvl="0"/>
            <a:endParaRPr lang="en-US" noProof="0" smtClean="0"/>
          </a:p>
        </p:txBody>
      </p:sp>
      <p:sp>
        <p:nvSpPr>
          <p:cNvPr id="4" name="Rectangle 5"/>
          <p:cNvSpPr>
            <a:spLocks noGrp="1" noChangeArrowheads="1"/>
          </p:cNvSpPr>
          <p:nvPr>
            <p:ph type="ftr" sz="quarter" idx="10"/>
          </p:nvPr>
        </p:nvSpPr>
        <p:spPr>
          <a:ln/>
        </p:spPr>
        <p:txBody>
          <a:bodyPr/>
          <a:lstStyle>
            <a:lvl1pPr>
              <a:defRPr/>
            </a:lvl1pPr>
          </a:lstStyle>
          <a:p>
            <a:pPr>
              <a:defRPr/>
            </a:pPr>
            <a:r>
              <a:rPr lang="en-US" smtClean="0"/>
              <a:t>.</a:t>
            </a:r>
            <a:endParaRPr lang="en-US"/>
          </a:p>
        </p:txBody>
      </p:sp>
    </p:spTree>
    <p:extLst>
      <p:ext uri="{BB962C8B-B14F-4D97-AF65-F5344CB8AC3E}">
        <p14:creationId xmlns:p14="http://schemas.microsoft.com/office/powerpoint/2010/main" val="37383168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Blank Slide 1">
    <p:bg>
      <p:bgPr>
        <a:blipFill rotWithShape="1">
          <a:blip r:embed="rId2"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5999" y="259144"/>
            <a:ext cx="9314156" cy="709865"/>
          </a:xfrm>
        </p:spPr>
        <p:txBody>
          <a:bodyPr anchor="t"/>
          <a:lstStyle>
            <a:lvl1pPr>
              <a:defRPr lang="en-US" sz="4267" b="0" i="0" kern="1200" dirty="0" smtClean="0">
                <a:solidFill>
                  <a:schemeClr val="accent1"/>
                </a:solidFill>
                <a:latin typeface="+mj-lt"/>
                <a:ea typeface="+mj-ea"/>
                <a:cs typeface="+mj-cs"/>
              </a:defRPr>
            </a:lvl1pPr>
          </a:lstStyle>
          <a:p>
            <a:r>
              <a:rPr lang="en-US" dirty="0" smtClean="0"/>
              <a:t>Click to edit Master title style</a:t>
            </a:r>
            <a:endParaRPr lang="en-US" dirty="0"/>
          </a:p>
        </p:txBody>
      </p:sp>
      <p:sp>
        <p:nvSpPr>
          <p:cNvPr id="4" name="Content Placeholder 2"/>
          <p:cNvSpPr>
            <a:spLocks noGrp="1"/>
          </p:cNvSpPr>
          <p:nvPr>
            <p:ph idx="1"/>
          </p:nvPr>
        </p:nvSpPr>
        <p:spPr>
          <a:xfrm>
            <a:off x="627356" y="1455938"/>
            <a:ext cx="10972800" cy="4563863"/>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2417736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Content Slide 2">
    <p:spTree>
      <p:nvGrpSpPr>
        <p:cNvPr id="1" name=""/>
        <p:cNvGrpSpPr/>
        <p:nvPr/>
      </p:nvGrpSpPr>
      <p:grpSpPr>
        <a:xfrm>
          <a:off x="0" y="0"/>
          <a:ext cx="0" cy="0"/>
          <a:chOff x="0" y="0"/>
          <a:chExt cx="0" cy="0"/>
        </a:xfrm>
      </p:grpSpPr>
      <p:sp>
        <p:nvSpPr>
          <p:cNvPr id="10" name="Text Placeholder 4"/>
          <p:cNvSpPr>
            <a:spLocks noGrp="1"/>
          </p:cNvSpPr>
          <p:nvPr>
            <p:ph type="body" sz="quarter" idx="16" hasCustomPrompt="1"/>
          </p:nvPr>
        </p:nvSpPr>
        <p:spPr>
          <a:xfrm>
            <a:off x="474078" y="340174"/>
            <a:ext cx="9665805" cy="533741"/>
          </a:xfrm>
        </p:spPr>
        <p:txBody>
          <a:bodyPr/>
          <a:lstStyle>
            <a:lvl1pPr marL="0" indent="0">
              <a:lnSpc>
                <a:spcPct val="90000"/>
              </a:lnSpc>
              <a:spcBef>
                <a:spcPts val="0"/>
              </a:spcBef>
              <a:buNone/>
              <a:defRPr sz="3200" b="1" baseline="0">
                <a:solidFill>
                  <a:schemeClr val="accent1"/>
                </a:solidFill>
                <a:latin typeface="+mj-lt"/>
              </a:defRPr>
            </a:lvl1pPr>
          </a:lstStyle>
          <a:p>
            <a:pPr lvl="0"/>
            <a:r>
              <a:rPr lang="en-US" dirty="0" smtClean="0"/>
              <a:t>Content Slide Title</a:t>
            </a:r>
            <a:endParaRPr lang="en-US" dirty="0"/>
          </a:p>
        </p:txBody>
      </p:sp>
      <p:sp>
        <p:nvSpPr>
          <p:cNvPr id="13" name="Text Placeholder 3"/>
          <p:cNvSpPr>
            <a:spLocks noGrp="1"/>
          </p:cNvSpPr>
          <p:nvPr>
            <p:ph type="body" sz="half" idx="2" hasCustomPrompt="1"/>
          </p:nvPr>
        </p:nvSpPr>
        <p:spPr>
          <a:xfrm>
            <a:off x="474080" y="820170"/>
            <a:ext cx="9665803" cy="447051"/>
          </a:xfrm>
        </p:spPr>
        <p:txBody>
          <a:bodyPr>
            <a:noAutofit/>
          </a:bodyPr>
          <a:lstStyle>
            <a:lvl1pPr marL="0" indent="0">
              <a:lnSpc>
                <a:spcPct val="90000"/>
              </a:lnSpc>
              <a:spcBef>
                <a:spcPts val="0"/>
              </a:spcBef>
              <a:buNone/>
              <a:defRPr sz="2400" b="1" cap="none" spc="0" baseline="0">
                <a:solidFill>
                  <a:schemeClr val="accent2"/>
                </a:solidFill>
                <a:latin typeface="+mj-lt"/>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smtClean="0"/>
              <a:t>Content Slide Subtitle</a:t>
            </a:r>
          </a:p>
        </p:txBody>
      </p:sp>
      <p:sp>
        <p:nvSpPr>
          <p:cNvPr id="14" name="Content Placeholder 8"/>
          <p:cNvSpPr>
            <a:spLocks noGrp="1"/>
          </p:cNvSpPr>
          <p:nvPr>
            <p:ph sz="quarter" idx="17" hasCustomPrompt="1"/>
          </p:nvPr>
        </p:nvSpPr>
        <p:spPr>
          <a:xfrm>
            <a:off x="474079" y="1552756"/>
            <a:ext cx="11239581" cy="4813539"/>
          </a:xfrm>
          <a:prstGeom prst="rect">
            <a:avLst/>
          </a:prstGeom>
          <a:noFill/>
        </p:spPr>
        <p:txBody>
          <a:bodyPr/>
          <a:lstStyle>
            <a:lvl1pPr>
              <a:defRPr baseline="0">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smtClean="0"/>
              <a:t>Click to add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Footer Placeholder 1"/>
          <p:cNvSpPr>
            <a:spLocks noGrp="1"/>
          </p:cNvSpPr>
          <p:nvPr>
            <p:ph type="ftr" sz="quarter" idx="18"/>
          </p:nvPr>
        </p:nvSpPr>
        <p:spPr/>
        <p:txBody>
          <a:bodyPr/>
          <a:lstStyle/>
          <a:p>
            <a:endParaRPr lang="de-DE" dirty="0">
              <a:ea typeface="Palatino Linotype" charset="0"/>
              <a:cs typeface="Palatino Linotype" charset="0"/>
            </a:endParaRPr>
          </a:p>
        </p:txBody>
      </p:sp>
      <p:sp>
        <p:nvSpPr>
          <p:cNvPr id="4" name="Slide Number Placeholder 3"/>
          <p:cNvSpPr>
            <a:spLocks noGrp="1"/>
          </p:cNvSpPr>
          <p:nvPr>
            <p:ph type="sldNum" sz="quarter" idx="19"/>
          </p:nvPr>
        </p:nvSpPr>
        <p:spPr/>
        <p:txBody>
          <a:bodyPr/>
          <a:lstStyle/>
          <a:p>
            <a:fld id="{73F92815-6193-3940-B50D-F4CB123CB567}" type="datetimeFigureOut">
              <a:rPr lang="en-US" smtClean="0"/>
              <a:pPr/>
              <a:t>2/16/2019</a:t>
            </a:fld>
            <a:endParaRPr lang="en-US" dirty="0"/>
          </a:p>
        </p:txBody>
      </p:sp>
      <p:sp>
        <p:nvSpPr>
          <p:cNvPr id="12" name="TextBox 11"/>
          <p:cNvSpPr txBox="1"/>
          <p:nvPr userDrawn="1"/>
        </p:nvSpPr>
        <p:spPr>
          <a:xfrm>
            <a:off x="8824009" y="6629400"/>
            <a:ext cx="3367991" cy="203133"/>
          </a:xfrm>
          <a:prstGeom prst="rect">
            <a:avLst/>
          </a:prstGeom>
          <a:noFill/>
        </p:spPr>
        <p:txBody>
          <a:bodyPr wrap="square" rtlCol="0">
            <a:spAutoFit/>
          </a:bodyPr>
          <a:lstStyle/>
          <a:p>
            <a:pPr algn="r">
              <a:lnSpc>
                <a:spcPct val="90000"/>
              </a:lnSpc>
            </a:pPr>
            <a:r>
              <a:rPr lang="en-US" sz="800" b="0" kern="1200" spc="0" baseline="0" dirty="0" smtClean="0">
                <a:solidFill>
                  <a:schemeClr val="tx2"/>
                </a:solidFill>
                <a:latin typeface="Futura Bk BT" panose="020B0502020204020303" pitchFamily="34" charset="0"/>
                <a:ea typeface="Palatino Linotype" charset="0"/>
                <a:cs typeface="Palatino Linotype" charset="0"/>
              </a:rPr>
              <a:t>Copyright </a:t>
            </a:r>
            <a:r>
              <a:rPr lang="de-DE" sz="800" b="0" kern="1200" spc="0" baseline="0" dirty="0" smtClean="0">
                <a:solidFill>
                  <a:schemeClr val="tx2"/>
                </a:solidFill>
                <a:latin typeface="Futura Bk BT" panose="020B0502020204020303" pitchFamily="34" charset="0"/>
                <a:ea typeface="Palatino Linotype" charset="0"/>
                <a:cs typeface="Palatino Linotype" charset="0"/>
              </a:rPr>
              <a:t>©</a:t>
            </a:r>
            <a:r>
              <a:rPr lang="en-US" sz="800" b="0" kern="1200" spc="0" baseline="0" dirty="0" smtClean="0">
                <a:solidFill>
                  <a:schemeClr val="tx2"/>
                </a:solidFill>
                <a:latin typeface="Futura Bk BT" panose="020B0502020204020303" pitchFamily="34" charset="0"/>
                <a:ea typeface="Palatino Linotype" charset="0"/>
                <a:cs typeface="Palatino Linotype" charset="0"/>
              </a:rPr>
              <a:t> 2018 Alpha Technologies Inc. All Rights Reserved.</a:t>
            </a:r>
            <a:endParaRPr lang="de-DE" sz="800" b="0" kern="1200" spc="0" baseline="0" dirty="0">
              <a:solidFill>
                <a:schemeClr val="tx2"/>
              </a:solidFill>
              <a:latin typeface="Futura Bk BT" panose="020B0502020204020303" pitchFamily="34" charset="0"/>
              <a:ea typeface="Palatino Linotype" charset="0"/>
              <a:cs typeface="Palatino Linotype" charset="0"/>
            </a:endParaRPr>
          </a:p>
        </p:txBody>
      </p:sp>
      <p:pic>
        <p:nvPicPr>
          <p:cNvPr id="15" name="White Alpha Logo"/>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20354" y="347753"/>
            <a:ext cx="1571259" cy="841746"/>
          </a:xfrm>
          <a:prstGeom prst="rect">
            <a:avLst/>
          </a:prstGeom>
          <a:noFill/>
        </p:spPr>
      </p:pic>
    </p:spTree>
    <p:extLst>
      <p:ext uri="{BB962C8B-B14F-4D97-AF65-F5344CB8AC3E}">
        <p14:creationId xmlns:p14="http://schemas.microsoft.com/office/powerpoint/2010/main" val="299753771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ransition Slide 1">
    <p:spTree>
      <p:nvGrpSpPr>
        <p:cNvPr id="1" name=""/>
        <p:cNvGrpSpPr/>
        <p:nvPr/>
      </p:nvGrpSpPr>
      <p:grpSpPr>
        <a:xfrm>
          <a:off x="0" y="0"/>
          <a:ext cx="0" cy="0"/>
          <a:chOff x="0" y="0"/>
          <a:chExt cx="0" cy="0"/>
        </a:xfrm>
      </p:grpSpPr>
      <p:sp>
        <p:nvSpPr>
          <p:cNvPr id="36" name="Freeform 35"/>
          <p:cNvSpPr/>
          <p:nvPr/>
        </p:nvSpPr>
        <p:spPr>
          <a:xfrm rot="16200000">
            <a:off x="1438208" y="2984196"/>
            <a:ext cx="6858000" cy="889608"/>
          </a:xfrm>
          <a:custGeom>
            <a:avLst/>
            <a:gdLst>
              <a:gd name="connsiteX0" fmla="*/ 12192000 w 12192000"/>
              <a:gd name="connsiteY0" fmla="*/ 0 h 1581526"/>
              <a:gd name="connsiteX1" fmla="*/ 12192000 w 12192000"/>
              <a:gd name="connsiteY1" fmla="*/ 1581526 h 1581526"/>
              <a:gd name="connsiteX2" fmla="*/ 0 w 12192000"/>
              <a:gd name="connsiteY2" fmla="*/ 1581526 h 1581526"/>
              <a:gd name="connsiteX3" fmla="*/ 0 w 12192000"/>
              <a:gd name="connsiteY3" fmla="*/ 567084 h 1581526"/>
              <a:gd name="connsiteX4" fmla="*/ 288127 w 12192000"/>
              <a:gd name="connsiteY4" fmla="*/ 599041 h 1581526"/>
              <a:gd name="connsiteX5" fmla="*/ 4581322 w 12192000"/>
              <a:gd name="connsiteY5" fmla="*/ 808731 h 1581526"/>
              <a:gd name="connsiteX6" fmla="*/ 12049935 w 12192000"/>
              <a:gd name="connsiteY6" fmla="*/ 42745 h 1581526"/>
              <a:gd name="connsiteX7" fmla="*/ 12192000 w 12192000"/>
              <a:gd name="connsiteY7" fmla="*/ 0 h 1581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1581526">
                <a:moveTo>
                  <a:pt x="12192000" y="0"/>
                </a:moveTo>
                <a:lnTo>
                  <a:pt x="12192000" y="1581526"/>
                </a:lnTo>
                <a:lnTo>
                  <a:pt x="0" y="1581526"/>
                </a:lnTo>
                <a:lnTo>
                  <a:pt x="0" y="567084"/>
                </a:lnTo>
                <a:lnTo>
                  <a:pt x="288127" y="599041"/>
                </a:lnTo>
                <a:cubicBezTo>
                  <a:pt x="1564336" y="732770"/>
                  <a:pt x="3026841" y="808731"/>
                  <a:pt x="4581322" y="808731"/>
                </a:cubicBezTo>
                <a:cubicBezTo>
                  <a:pt x="7690285" y="808731"/>
                  <a:pt x="10431341" y="504886"/>
                  <a:pt x="12049935" y="42745"/>
                </a:cubicBezTo>
                <a:lnTo>
                  <a:pt x="1219200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p:cNvSpPr/>
          <p:nvPr/>
        </p:nvSpPr>
        <p:spPr>
          <a:xfrm>
            <a:off x="4645810" y="0"/>
            <a:ext cx="7546190" cy="6858001"/>
          </a:xfrm>
          <a:custGeom>
            <a:avLst/>
            <a:gdLst>
              <a:gd name="connsiteX0" fmla="*/ 2127139 w 7546190"/>
              <a:gd name="connsiteY0" fmla="*/ 0 h 6858001"/>
              <a:gd name="connsiteX1" fmla="*/ 7546190 w 7546190"/>
              <a:gd name="connsiteY1" fmla="*/ 0 h 6858001"/>
              <a:gd name="connsiteX2" fmla="*/ 7546190 w 7546190"/>
              <a:gd name="connsiteY2" fmla="*/ 6858000 h 6858001"/>
              <a:gd name="connsiteX3" fmla="*/ 2638550 w 7546190"/>
              <a:gd name="connsiteY3" fmla="*/ 6858000 h 6858001"/>
              <a:gd name="connsiteX4" fmla="*/ 2638550 w 7546190"/>
              <a:gd name="connsiteY4" fmla="*/ 6858001 h 6858001"/>
              <a:gd name="connsiteX5" fmla="*/ 0 w 7546190"/>
              <a:gd name="connsiteY5" fmla="*/ 6858001 h 6858001"/>
              <a:gd name="connsiteX6" fmla="*/ 8928 w 7546190"/>
              <a:gd name="connsiteY6" fmla="*/ 6817509 h 6858001"/>
              <a:gd name="connsiteX7" fmla="*/ 295400 w 7546190"/>
              <a:gd name="connsiteY7" fmla="*/ 3429001 h 6858001"/>
              <a:gd name="connsiteX8" fmla="*/ 8928 w 7546190"/>
              <a:gd name="connsiteY8" fmla="*/ 40493 h 6858001"/>
              <a:gd name="connsiteX9" fmla="*/ 0 w 7546190"/>
              <a:gd name="connsiteY9" fmla="*/ 1 h 6858001"/>
              <a:gd name="connsiteX10" fmla="*/ 2127139 w 7546190"/>
              <a:gd name="connsiteY10" fmla="*/ 1 h 6858001"/>
              <a:gd name="connsiteX11" fmla="*/ 2127139 w 7546190"/>
              <a:gd name="connsiteY11" fmla="*/ 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46190" h="6858001">
                <a:moveTo>
                  <a:pt x="2127139" y="0"/>
                </a:moveTo>
                <a:lnTo>
                  <a:pt x="7546190" y="0"/>
                </a:lnTo>
                <a:lnTo>
                  <a:pt x="7546190" y="6858000"/>
                </a:lnTo>
                <a:lnTo>
                  <a:pt x="2638550" y="6858000"/>
                </a:lnTo>
                <a:lnTo>
                  <a:pt x="2638550" y="6858001"/>
                </a:lnTo>
                <a:lnTo>
                  <a:pt x="0" y="6858001"/>
                </a:lnTo>
                <a:lnTo>
                  <a:pt x="8928" y="6817509"/>
                </a:lnTo>
                <a:cubicBezTo>
                  <a:pt x="184915" y="5980117"/>
                  <a:pt x="295400" y="4772109"/>
                  <a:pt x="295400" y="3429001"/>
                </a:cubicBezTo>
                <a:cubicBezTo>
                  <a:pt x="295400" y="2085894"/>
                  <a:pt x="184915" y="877885"/>
                  <a:pt x="8928" y="40493"/>
                </a:cubicBezTo>
                <a:lnTo>
                  <a:pt x="0" y="1"/>
                </a:lnTo>
                <a:lnTo>
                  <a:pt x="2127139" y="1"/>
                </a:lnTo>
                <a:lnTo>
                  <a:pt x="2127139"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
          <p:cNvSpPr>
            <a:spLocks noGrp="1"/>
          </p:cNvSpPr>
          <p:nvPr>
            <p:ph type="title" hasCustomPrompt="1"/>
          </p:nvPr>
        </p:nvSpPr>
        <p:spPr>
          <a:xfrm>
            <a:off x="731520" y="2230110"/>
            <a:ext cx="3301106" cy="2397211"/>
          </a:xfrm>
          <a:prstGeom prst="rect">
            <a:avLst/>
          </a:prstGeom>
        </p:spPr>
        <p:txBody>
          <a:bodyPr anchor="ctr"/>
          <a:lstStyle>
            <a:lvl1pPr>
              <a:defRPr sz="3600">
                <a:solidFill>
                  <a:schemeClr val="bg1"/>
                </a:solidFill>
              </a:defRPr>
            </a:lvl1pPr>
          </a:lstStyle>
          <a:p>
            <a:r>
              <a:rPr lang="en-US" dirty="0" smtClean="0"/>
              <a:t>Click to add transition title</a:t>
            </a:r>
            <a:endParaRPr lang="en-US" dirty="0"/>
          </a:p>
        </p:txBody>
      </p:sp>
      <p:pic>
        <p:nvPicPr>
          <p:cNvPr id="9" name="Picture 8"/>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70002" y="380586"/>
            <a:ext cx="1636982" cy="649224"/>
          </a:xfrm>
          <a:prstGeom prst="rect">
            <a:avLst/>
          </a:prstGeom>
        </p:spPr>
      </p:pic>
      <p:pic>
        <p:nvPicPr>
          <p:cNvPr id="10" name="Picture 9"/>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5031923" y="378078"/>
            <a:ext cx="6763911" cy="6099048"/>
          </a:xfrm>
          <a:custGeom>
            <a:avLst/>
            <a:gdLst>
              <a:gd name="connsiteX0" fmla="*/ 0 w 6763911"/>
              <a:gd name="connsiteY0" fmla="*/ 0 h 6099048"/>
              <a:gd name="connsiteX1" fmla="*/ 6763911 w 6763911"/>
              <a:gd name="connsiteY1" fmla="*/ 0 h 6099048"/>
              <a:gd name="connsiteX2" fmla="*/ 6763911 w 6763911"/>
              <a:gd name="connsiteY2" fmla="*/ 6099048 h 6099048"/>
              <a:gd name="connsiteX3" fmla="*/ 501 w 6763911"/>
              <a:gd name="connsiteY3" fmla="*/ 6099048 h 6099048"/>
              <a:gd name="connsiteX4" fmla="*/ 13752 w 6763911"/>
              <a:gd name="connsiteY4" fmla="*/ 6025183 h 6099048"/>
              <a:gd name="connsiteX5" fmla="*/ 214618 w 6763911"/>
              <a:gd name="connsiteY5" fmla="*/ 3050922 h 6099048"/>
              <a:gd name="connsiteX6" fmla="*/ 13752 w 6763911"/>
              <a:gd name="connsiteY6" fmla="*/ 76661 h 6099048"/>
              <a:gd name="connsiteX7" fmla="*/ 0 w 6763911"/>
              <a:gd name="connsiteY7" fmla="*/ 0 h 6099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63911" h="6099048">
                <a:moveTo>
                  <a:pt x="0" y="0"/>
                </a:moveTo>
                <a:lnTo>
                  <a:pt x="6763911" y="0"/>
                </a:lnTo>
                <a:lnTo>
                  <a:pt x="6763911" y="6099048"/>
                </a:lnTo>
                <a:lnTo>
                  <a:pt x="501" y="6099048"/>
                </a:lnTo>
                <a:lnTo>
                  <a:pt x="13752" y="6025183"/>
                </a:lnTo>
                <a:cubicBezTo>
                  <a:pt x="137857" y="5264003"/>
                  <a:pt x="214618" y="4212443"/>
                  <a:pt x="214618" y="3050922"/>
                </a:cubicBezTo>
                <a:cubicBezTo>
                  <a:pt x="214618" y="1889401"/>
                  <a:pt x="137857" y="837841"/>
                  <a:pt x="13752" y="76661"/>
                </a:cubicBezTo>
                <a:lnTo>
                  <a:pt x="0" y="0"/>
                </a:lnTo>
                <a:close/>
              </a:path>
            </a:pathLst>
          </a:custGeom>
        </p:spPr>
      </p:pic>
    </p:spTree>
    <p:extLst>
      <p:ext uri="{BB962C8B-B14F-4D97-AF65-F5344CB8AC3E}">
        <p14:creationId xmlns:p14="http://schemas.microsoft.com/office/powerpoint/2010/main" val="1196604752"/>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7102849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Intro Slide">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 y="0"/>
            <a:ext cx="12192000" cy="685800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821746" y="2693729"/>
            <a:ext cx="2745728" cy="1470542"/>
          </a:xfrm>
          <a:prstGeom prst="rect">
            <a:avLst/>
          </a:prstGeom>
        </p:spPr>
      </p:pic>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0"/>
            <a:ext cx="12192000" cy="6858000"/>
          </a:xfrm>
          <a:prstGeom prst="rect">
            <a:avLst/>
          </a:prstGeom>
        </p:spPr>
      </p:pic>
      <p:pic>
        <p:nvPicPr>
          <p:cNvPr id="6" name="Picture 5"/>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821746" y="2693729"/>
            <a:ext cx="2745728" cy="1470542"/>
          </a:xfrm>
          <a:prstGeom prst="rect">
            <a:avLst/>
          </a:prstGeom>
        </p:spPr>
      </p:pic>
    </p:spTree>
    <p:extLst>
      <p:ext uri="{BB962C8B-B14F-4D97-AF65-F5344CB8AC3E}">
        <p14:creationId xmlns:p14="http://schemas.microsoft.com/office/powerpoint/2010/main" val="20643081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549065920"/>
      </p:ext>
    </p:extLst>
  </p:cSld>
  <p:clrMapOvr>
    <a:masterClrMapping/>
  </p:clrMapOvr>
  <p:transition advClick="0"/>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87984294"/>
      </p:ext>
    </p:extLst>
  </p:cSld>
  <p:clrMapOvr>
    <a:masterClrMapping/>
  </p:clrMapOvr>
  <p:transition advClick="0"/>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999371502"/>
      </p:ext>
    </p:extLst>
  </p:cSld>
  <p:clrMapOvr>
    <a:masterClrMapping/>
  </p:clrMapOvr>
  <p:transition advClick="0"/>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990600"/>
            <a:ext cx="53848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990600"/>
            <a:ext cx="53848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38824831"/>
      </p:ext>
    </p:extLst>
  </p:cSld>
  <p:clrMapOvr>
    <a:masterClrMapping/>
  </p:clrMapOvr>
  <p:transition advClick="0"/>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41925379"/>
      </p:ext>
    </p:extLst>
  </p:cSld>
  <p:clrMapOvr>
    <a:masterClrMapping/>
  </p:clrMapOvr>
  <p:transition advClick="0"/>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993700698"/>
      </p:ext>
    </p:extLst>
  </p:cSld>
  <p:clrMapOvr>
    <a:masterClrMapping/>
  </p:clrMapOvr>
  <p:transition advClick="0"/>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0760222"/>
      </p:ext>
    </p:extLst>
  </p:cSld>
  <p:clrMapOvr>
    <a:masterClrMapping/>
  </p:clrMapOvr>
  <p:transition advClick="0"/>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903082049"/>
      </p:ext>
    </p:extLst>
  </p:cSld>
  <p:clrMapOvr>
    <a:masterClrMapping/>
  </p:clrMapOvr>
  <p:transition advClick="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ransition Slide 2">
    <p:spTree>
      <p:nvGrpSpPr>
        <p:cNvPr id="1" name=""/>
        <p:cNvGrpSpPr/>
        <p:nvPr/>
      </p:nvGrpSpPr>
      <p:grpSpPr>
        <a:xfrm>
          <a:off x="0" y="0"/>
          <a:ext cx="0" cy="0"/>
          <a:chOff x="0" y="0"/>
          <a:chExt cx="0" cy="0"/>
        </a:xfrm>
      </p:grpSpPr>
      <p:sp>
        <p:nvSpPr>
          <p:cNvPr id="36" name="Freeform 35"/>
          <p:cNvSpPr/>
          <p:nvPr/>
        </p:nvSpPr>
        <p:spPr>
          <a:xfrm rot="16200000">
            <a:off x="1438208" y="2984196"/>
            <a:ext cx="6858000" cy="889608"/>
          </a:xfrm>
          <a:custGeom>
            <a:avLst/>
            <a:gdLst>
              <a:gd name="connsiteX0" fmla="*/ 12192000 w 12192000"/>
              <a:gd name="connsiteY0" fmla="*/ 0 h 1581526"/>
              <a:gd name="connsiteX1" fmla="*/ 12192000 w 12192000"/>
              <a:gd name="connsiteY1" fmla="*/ 1581526 h 1581526"/>
              <a:gd name="connsiteX2" fmla="*/ 0 w 12192000"/>
              <a:gd name="connsiteY2" fmla="*/ 1581526 h 1581526"/>
              <a:gd name="connsiteX3" fmla="*/ 0 w 12192000"/>
              <a:gd name="connsiteY3" fmla="*/ 567084 h 1581526"/>
              <a:gd name="connsiteX4" fmla="*/ 288127 w 12192000"/>
              <a:gd name="connsiteY4" fmla="*/ 599041 h 1581526"/>
              <a:gd name="connsiteX5" fmla="*/ 4581322 w 12192000"/>
              <a:gd name="connsiteY5" fmla="*/ 808731 h 1581526"/>
              <a:gd name="connsiteX6" fmla="*/ 12049935 w 12192000"/>
              <a:gd name="connsiteY6" fmla="*/ 42745 h 1581526"/>
              <a:gd name="connsiteX7" fmla="*/ 12192000 w 12192000"/>
              <a:gd name="connsiteY7" fmla="*/ 0 h 1581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1581526">
                <a:moveTo>
                  <a:pt x="12192000" y="0"/>
                </a:moveTo>
                <a:lnTo>
                  <a:pt x="12192000" y="1581526"/>
                </a:lnTo>
                <a:lnTo>
                  <a:pt x="0" y="1581526"/>
                </a:lnTo>
                <a:lnTo>
                  <a:pt x="0" y="567084"/>
                </a:lnTo>
                <a:lnTo>
                  <a:pt x="288127" y="599041"/>
                </a:lnTo>
                <a:cubicBezTo>
                  <a:pt x="1564336" y="732770"/>
                  <a:pt x="3026841" y="808731"/>
                  <a:pt x="4581322" y="808731"/>
                </a:cubicBezTo>
                <a:cubicBezTo>
                  <a:pt x="7690285" y="808731"/>
                  <a:pt x="10431341" y="504886"/>
                  <a:pt x="12049935" y="42745"/>
                </a:cubicBezTo>
                <a:lnTo>
                  <a:pt x="1219200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p:cNvSpPr/>
          <p:nvPr/>
        </p:nvSpPr>
        <p:spPr>
          <a:xfrm>
            <a:off x="4645810" y="0"/>
            <a:ext cx="7546190" cy="6858001"/>
          </a:xfrm>
          <a:custGeom>
            <a:avLst/>
            <a:gdLst>
              <a:gd name="connsiteX0" fmla="*/ 2127139 w 7546190"/>
              <a:gd name="connsiteY0" fmla="*/ 0 h 6858001"/>
              <a:gd name="connsiteX1" fmla="*/ 7546190 w 7546190"/>
              <a:gd name="connsiteY1" fmla="*/ 0 h 6858001"/>
              <a:gd name="connsiteX2" fmla="*/ 7546190 w 7546190"/>
              <a:gd name="connsiteY2" fmla="*/ 6858000 h 6858001"/>
              <a:gd name="connsiteX3" fmla="*/ 2638550 w 7546190"/>
              <a:gd name="connsiteY3" fmla="*/ 6858000 h 6858001"/>
              <a:gd name="connsiteX4" fmla="*/ 2638550 w 7546190"/>
              <a:gd name="connsiteY4" fmla="*/ 6858001 h 6858001"/>
              <a:gd name="connsiteX5" fmla="*/ 0 w 7546190"/>
              <a:gd name="connsiteY5" fmla="*/ 6858001 h 6858001"/>
              <a:gd name="connsiteX6" fmla="*/ 8928 w 7546190"/>
              <a:gd name="connsiteY6" fmla="*/ 6817509 h 6858001"/>
              <a:gd name="connsiteX7" fmla="*/ 295400 w 7546190"/>
              <a:gd name="connsiteY7" fmla="*/ 3429001 h 6858001"/>
              <a:gd name="connsiteX8" fmla="*/ 8928 w 7546190"/>
              <a:gd name="connsiteY8" fmla="*/ 40493 h 6858001"/>
              <a:gd name="connsiteX9" fmla="*/ 0 w 7546190"/>
              <a:gd name="connsiteY9" fmla="*/ 1 h 6858001"/>
              <a:gd name="connsiteX10" fmla="*/ 2127139 w 7546190"/>
              <a:gd name="connsiteY10" fmla="*/ 1 h 6858001"/>
              <a:gd name="connsiteX11" fmla="*/ 2127139 w 7546190"/>
              <a:gd name="connsiteY11" fmla="*/ 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46190" h="6858001">
                <a:moveTo>
                  <a:pt x="2127139" y="0"/>
                </a:moveTo>
                <a:lnTo>
                  <a:pt x="7546190" y="0"/>
                </a:lnTo>
                <a:lnTo>
                  <a:pt x="7546190" y="6858000"/>
                </a:lnTo>
                <a:lnTo>
                  <a:pt x="2638550" y="6858000"/>
                </a:lnTo>
                <a:lnTo>
                  <a:pt x="2638550" y="6858001"/>
                </a:lnTo>
                <a:lnTo>
                  <a:pt x="0" y="6858001"/>
                </a:lnTo>
                <a:lnTo>
                  <a:pt x="8928" y="6817509"/>
                </a:lnTo>
                <a:cubicBezTo>
                  <a:pt x="184915" y="5980117"/>
                  <a:pt x="295400" y="4772109"/>
                  <a:pt x="295400" y="3429001"/>
                </a:cubicBezTo>
                <a:cubicBezTo>
                  <a:pt x="295400" y="2085894"/>
                  <a:pt x="184915" y="877885"/>
                  <a:pt x="8928" y="40493"/>
                </a:cubicBezTo>
                <a:lnTo>
                  <a:pt x="0" y="1"/>
                </a:lnTo>
                <a:lnTo>
                  <a:pt x="2127139" y="1"/>
                </a:lnTo>
                <a:lnTo>
                  <a:pt x="2127139"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
          <p:cNvSpPr>
            <a:spLocks noGrp="1"/>
          </p:cNvSpPr>
          <p:nvPr>
            <p:ph type="title" hasCustomPrompt="1"/>
          </p:nvPr>
        </p:nvSpPr>
        <p:spPr>
          <a:xfrm>
            <a:off x="731520" y="2230110"/>
            <a:ext cx="3301106" cy="2397211"/>
          </a:xfrm>
          <a:prstGeom prst="rect">
            <a:avLst/>
          </a:prstGeom>
        </p:spPr>
        <p:txBody>
          <a:bodyPr anchor="ctr"/>
          <a:lstStyle>
            <a:lvl1pPr>
              <a:defRPr sz="3600">
                <a:solidFill>
                  <a:schemeClr val="bg1"/>
                </a:solidFill>
              </a:defRPr>
            </a:lvl1pPr>
          </a:lstStyle>
          <a:p>
            <a:r>
              <a:rPr lang="en-US" dirty="0" smtClean="0"/>
              <a:t>Click to add transition title</a:t>
            </a:r>
            <a:endParaRPr lang="en-US" dirty="0"/>
          </a:p>
        </p:txBody>
      </p:sp>
      <p:pic>
        <p:nvPicPr>
          <p:cNvPr id="7" name="Picture 6"/>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032322" y="380304"/>
            <a:ext cx="6763512" cy="6096821"/>
          </a:xfrm>
          <a:custGeom>
            <a:avLst/>
            <a:gdLst>
              <a:gd name="connsiteX0" fmla="*/ 0 w 6763512"/>
              <a:gd name="connsiteY0" fmla="*/ 0 h 6096821"/>
              <a:gd name="connsiteX1" fmla="*/ 6763512 w 6763512"/>
              <a:gd name="connsiteY1" fmla="*/ 0 h 6096821"/>
              <a:gd name="connsiteX2" fmla="*/ 6763512 w 6763512"/>
              <a:gd name="connsiteY2" fmla="*/ 6096821 h 6096821"/>
              <a:gd name="connsiteX3" fmla="*/ 103 w 6763512"/>
              <a:gd name="connsiteY3" fmla="*/ 6096821 h 6096821"/>
              <a:gd name="connsiteX4" fmla="*/ 13353 w 6763512"/>
              <a:gd name="connsiteY4" fmla="*/ 6022957 h 6096821"/>
              <a:gd name="connsiteX5" fmla="*/ 214219 w 6763512"/>
              <a:gd name="connsiteY5" fmla="*/ 3048696 h 6096821"/>
              <a:gd name="connsiteX6" fmla="*/ 13353 w 6763512"/>
              <a:gd name="connsiteY6" fmla="*/ 74435 h 6096821"/>
              <a:gd name="connsiteX7" fmla="*/ 0 w 6763512"/>
              <a:gd name="connsiteY7" fmla="*/ 0 h 6096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63512" h="6096821">
                <a:moveTo>
                  <a:pt x="0" y="0"/>
                </a:moveTo>
                <a:lnTo>
                  <a:pt x="6763512" y="0"/>
                </a:lnTo>
                <a:lnTo>
                  <a:pt x="6763512" y="6096821"/>
                </a:lnTo>
                <a:lnTo>
                  <a:pt x="103" y="6096821"/>
                </a:lnTo>
                <a:lnTo>
                  <a:pt x="13353" y="6022957"/>
                </a:lnTo>
                <a:cubicBezTo>
                  <a:pt x="137458" y="5261777"/>
                  <a:pt x="214219" y="4210217"/>
                  <a:pt x="214219" y="3048696"/>
                </a:cubicBezTo>
                <a:cubicBezTo>
                  <a:pt x="214219" y="1887175"/>
                  <a:pt x="137458" y="835615"/>
                  <a:pt x="13353" y="74435"/>
                </a:cubicBezTo>
                <a:lnTo>
                  <a:pt x="0" y="0"/>
                </a:lnTo>
                <a:close/>
              </a:path>
            </a:pathLst>
          </a:custGeom>
        </p:spPr>
      </p:pic>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0002" y="380586"/>
            <a:ext cx="1636982" cy="649224"/>
          </a:xfrm>
          <a:prstGeom prst="rect">
            <a:avLst/>
          </a:prstGeom>
        </p:spPr>
      </p:pic>
    </p:spTree>
    <p:extLst>
      <p:ext uri="{BB962C8B-B14F-4D97-AF65-F5344CB8AC3E}">
        <p14:creationId xmlns:p14="http://schemas.microsoft.com/office/powerpoint/2010/main" val="4105805413"/>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061165514"/>
      </p:ext>
    </p:extLst>
  </p:cSld>
  <p:clrMapOvr>
    <a:masterClrMapping/>
  </p:clrMapOvr>
  <p:transition advClick="0"/>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98280306"/>
      </p:ext>
    </p:extLst>
  </p:cSld>
  <p:clrMapOvr>
    <a:masterClrMapping/>
  </p:clrMapOvr>
  <p:transition advClick="0"/>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7964"/>
            <a:ext cx="2743200" cy="581183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07964"/>
            <a:ext cx="8026400" cy="58118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56325492"/>
      </p:ext>
    </p:extLst>
  </p:cSld>
  <p:clrMapOvr>
    <a:masterClrMapping/>
  </p:clrMapOvr>
  <p:transition advClick="0"/>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outback-new">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2571447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1_outback-new">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4392044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7106841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16822099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990600"/>
            <a:ext cx="53848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990600"/>
            <a:ext cx="53848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4112946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6343989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9304602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ransition Slide 3">
    <p:spTree>
      <p:nvGrpSpPr>
        <p:cNvPr id="1" name=""/>
        <p:cNvGrpSpPr/>
        <p:nvPr/>
      </p:nvGrpSpPr>
      <p:grpSpPr>
        <a:xfrm>
          <a:off x="0" y="0"/>
          <a:ext cx="0" cy="0"/>
          <a:chOff x="0" y="0"/>
          <a:chExt cx="0" cy="0"/>
        </a:xfrm>
      </p:grpSpPr>
      <p:sp>
        <p:nvSpPr>
          <p:cNvPr id="36" name="Freeform 35"/>
          <p:cNvSpPr/>
          <p:nvPr/>
        </p:nvSpPr>
        <p:spPr>
          <a:xfrm rot="16200000">
            <a:off x="1438208" y="2984196"/>
            <a:ext cx="6858000" cy="889608"/>
          </a:xfrm>
          <a:custGeom>
            <a:avLst/>
            <a:gdLst>
              <a:gd name="connsiteX0" fmla="*/ 12192000 w 12192000"/>
              <a:gd name="connsiteY0" fmla="*/ 0 h 1581526"/>
              <a:gd name="connsiteX1" fmla="*/ 12192000 w 12192000"/>
              <a:gd name="connsiteY1" fmla="*/ 1581526 h 1581526"/>
              <a:gd name="connsiteX2" fmla="*/ 0 w 12192000"/>
              <a:gd name="connsiteY2" fmla="*/ 1581526 h 1581526"/>
              <a:gd name="connsiteX3" fmla="*/ 0 w 12192000"/>
              <a:gd name="connsiteY3" fmla="*/ 567084 h 1581526"/>
              <a:gd name="connsiteX4" fmla="*/ 288127 w 12192000"/>
              <a:gd name="connsiteY4" fmla="*/ 599041 h 1581526"/>
              <a:gd name="connsiteX5" fmla="*/ 4581322 w 12192000"/>
              <a:gd name="connsiteY5" fmla="*/ 808731 h 1581526"/>
              <a:gd name="connsiteX6" fmla="*/ 12049935 w 12192000"/>
              <a:gd name="connsiteY6" fmla="*/ 42745 h 1581526"/>
              <a:gd name="connsiteX7" fmla="*/ 12192000 w 12192000"/>
              <a:gd name="connsiteY7" fmla="*/ 0 h 1581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1581526">
                <a:moveTo>
                  <a:pt x="12192000" y="0"/>
                </a:moveTo>
                <a:lnTo>
                  <a:pt x="12192000" y="1581526"/>
                </a:lnTo>
                <a:lnTo>
                  <a:pt x="0" y="1581526"/>
                </a:lnTo>
                <a:lnTo>
                  <a:pt x="0" y="567084"/>
                </a:lnTo>
                <a:lnTo>
                  <a:pt x="288127" y="599041"/>
                </a:lnTo>
                <a:cubicBezTo>
                  <a:pt x="1564336" y="732770"/>
                  <a:pt x="3026841" y="808731"/>
                  <a:pt x="4581322" y="808731"/>
                </a:cubicBezTo>
                <a:cubicBezTo>
                  <a:pt x="7690285" y="808731"/>
                  <a:pt x="10431341" y="504886"/>
                  <a:pt x="12049935" y="42745"/>
                </a:cubicBezTo>
                <a:lnTo>
                  <a:pt x="1219200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p:cNvSpPr/>
          <p:nvPr/>
        </p:nvSpPr>
        <p:spPr>
          <a:xfrm>
            <a:off x="4645810" y="0"/>
            <a:ext cx="7546190" cy="6858001"/>
          </a:xfrm>
          <a:custGeom>
            <a:avLst/>
            <a:gdLst>
              <a:gd name="connsiteX0" fmla="*/ 2127139 w 7546190"/>
              <a:gd name="connsiteY0" fmla="*/ 0 h 6858001"/>
              <a:gd name="connsiteX1" fmla="*/ 7546190 w 7546190"/>
              <a:gd name="connsiteY1" fmla="*/ 0 h 6858001"/>
              <a:gd name="connsiteX2" fmla="*/ 7546190 w 7546190"/>
              <a:gd name="connsiteY2" fmla="*/ 6858000 h 6858001"/>
              <a:gd name="connsiteX3" fmla="*/ 2638550 w 7546190"/>
              <a:gd name="connsiteY3" fmla="*/ 6858000 h 6858001"/>
              <a:gd name="connsiteX4" fmla="*/ 2638550 w 7546190"/>
              <a:gd name="connsiteY4" fmla="*/ 6858001 h 6858001"/>
              <a:gd name="connsiteX5" fmla="*/ 0 w 7546190"/>
              <a:gd name="connsiteY5" fmla="*/ 6858001 h 6858001"/>
              <a:gd name="connsiteX6" fmla="*/ 8928 w 7546190"/>
              <a:gd name="connsiteY6" fmla="*/ 6817509 h 6858001"/>
              <a:gd name="connsiteX7" fmla="*/ 295400 w 7546190"/>
              <a:gd name="connsiteY7" fmla="*/ 3429001 h 6858001"/>
              <a:gd name="connsiteX8" fmla="*/ 8928 w 7546190"/>
              <a:gd name="connsiteY8" fmla="*/ 40493 h 6858001"/>
              <a:gd name="connsiteX9" fmla="*/ 0 w 7546190"/>
              <a:gd name="connsiteY9" fmla="*/ 1 h 6858001"/>
              <a:gd name="connsiteX10" fmla="*/ 2127139 w 7546190"/>
              <a:gd name="connsiteY10" fmla="*/ 1 h 6858001"/>
              <a:gd name="connsiteX11" fmla="*/ 2127139 w 7546190"/>
              <a:gd name="connsiteY11" fmla="*/ 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46190" h="6858001">
                <a:moveTo>
                  <a:pt x="2127139" y="0"/>
                </a:moveTo>
                <a:lnTo>
                  <a:pt x="7546190" y="0"/>
                </a:lnTo>
                <a:lnTo>
                  <a:pt x="7546190" y="6858000"/>
                </a:lnTo>
                <a:lnTo>
                  <a:pt x="2638550" y="6858000"/>
                </a:lnTo>
                <a:lnTo>
                  <a:pt x="2638550" y="6858001"/>
                </a:lnTo>
                <a:lnTo>
                  <a:pt x="0" y="6858001"/>
                </a:lnTo>
                <a:lnTo>
                  <a:pt x="8928" y="6817509"/>
                </a:lnTo>
                <a:cubicBezTo>
                  <a:pt x="184915" y="5980117"/>
                  <a:pt x="295400" y="4772109"/>
                  <a:pt x="295400" y="3429001"/>
                </a:cubicBezTo>
                <a:cubicBezTo>
                  <a:pt x="295400" y="2085894"/>
                  <a:pt x="184915" y="877885"/>
                  <a:pt x="8928" y="40493"/>
                </a:cubicBezTo>
                <a:lnTo>
                  <a:pt x="0" y="1"/>
                </a:lnTo>
                <a:lnTo>
                  <a:pt x="2127139" y="1"/>
                </a:lnTo>
                <a:lnTo>
                  <a:pt x="2127139"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
          <p:cNvSpPr>
            <a:spLocks noGrp="1"/>
          </p:cNvSpPr>
          <p:nvPr>
            <p:ph type="title" hasCustomPrompt="1"/>
          </p:nvPr>
        </p:nvSpPr>
        <p:spPr>
          <a:xfrm>
            <a:off x="731520" y="2230110"/>
            <a:ext cx="3301106" cy="2397211"/>
          </a:xfrm>
          <a:prstGeom prst="rect">
            <a:avLst/>
          </a:prstGeom>
        </p:spPr>
        <p:txBody>
          <a:bodyPr anchor="ctr"/>
          <a:lstStyle>
            <a:lvl1pPr>
              <a:defRPr sz="3600">
                <a:solidFill>
                  <a:schemeClr val="bg1"/>
                </a:solidFill>
              </a:defRPr>
            </a:lvl1pPr>
          </a:lstStyle>
          <a:p>
            <a:r>
              <a:rPr lang="en-US" dirty="0" smtClean="0"/>
              <a:t>Click to add transition title</a:t>
            </a:r>
            <a:endParaRPr lang="en-US" dirty="0"/>
          </a:p>
        </p:txBody>
      </p:sp>
      <p:sp>
        <p:nvSpPr>
          <p:cNvPr id="8" name="Content Placeholder 2"/>
          <p:cNvSpPr>
            <a:spLocks noGrp="1"/>
          </p:cNvSpPr>
          <p:nvPr>
            <p:ph idx="1"/>
          </p:nvPr>
        </p:nvSpPr>
        <p:spPr>
          <a:xfrm>
            <a:off x="5312012" y="380305"/>
            <a:ext cx="6483821" cy="6096822"/>
          </a:xfrm>
          <a:prstGeom prst="rect">
            <a:avLst/>
          </a:prstGeom>
        </p:spPr>
        <p:txBody>
          <a:bodyPr/>
          <a:lstStyle>
            <a:lvl1pPr>
              <a:lnSpc>
                <a:spcPct val="114000"/>
              </a:lnSpc>
              <a:spcBef>
                <a:spcPts val="1000"/>
              </a:spcBef>
              <a:defRPr/>
            </a:lvl1pPr>
            <a:lvl2pPr>
              <a:lnSpc>
                <a:spcPct val="114000"/>
              </a:lnSpc>
              <a:spcBef>
                <a:spcPts val="1000"/>
              </a:spcBef>
              <a:defRPr/>
            </a:lvl2pPr>
            <a:lvl3pPr>
              <a:lnSpc>
                <a:spcPct val="114000"/>
              </a:lnSpc>
              <a:spcBef>
                <a:spcPts val="1000"/>
              </a:spcBef>
              <a:defRPr/>
            </a:lvl3pPr>
            <a:lvl4pPr>
              <a:lnSpc>
                <a:spcPct val="114000"/>
              </a:lnSpc>
              <a:spcBef>
                <a:spcPts val="1000"/>
              </a:spcBef>
              <a:defRPr/>
            </a:lvl4pPr>
            <a:lvl5pPr>
              <a:lnSpc>
                <a:spcPct val="114000"/>
              </a:lnSpc>
              <a:spcBef>
                <a:spcPts val="1000"/>
              </a:spcBef>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70002" y="380586"/>
            <a:ext cx="1636982" cy="649224"/>
          </a:xfrm>
          <a:prstGeom prst="rect">
            <a:avLst/>
          </a:prstGeom>
        </p:spPr>
      </p:pic>
    </p:spTree>
    <p:extLst>
      <p:ext uri="{BB962C8B-B14F-4D97-AF65-F5344CB8AC3E}">
        <p14:creationId xmlns:p14="http://schemas.microsoft.com/office/powerpoint/2010/main" val="2730677231"/>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98618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32653451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43854918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0212382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7964"/>
            <a:ext cx="2743200" cy="581183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07964"/>
            <a:ext cx="8026400" cy="58118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101776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56595033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5617535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9855712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990600"/>
            <a:ext cx="53848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990600"/>
            <a:ext cx="53848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4532564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247453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amp; Content">
    <p:spTree>
      <p:nvGrpSpPr>
        <p:cNvPr id="1" name=""/>
        <p:cNvGrpSpPr/>
        <p:nvPr/>
      </p:nvGrpSpPr>
      <p:grpSpPr>
        <a:xfrm>
          <a:off x="0" y="0"/>
          <a:ext cx="0" cy="0"/>
          <a:chOff x="0" y="0"/>
          <a:chExt cx="0" cy="0"/>
        </a:xfrm>
      </p:grpSpPr>
      <p:sp>
        <p:nvSpPr>
          <p:cNvPr id="36" name="Freeform 35"/>
          <p:cNvSpPr/>
          <p:nvPr/>
        </p:nvSpPr>
        <p:spPr>
          <a:xfrm>
            <a:off x="0" y="1171834"/>
            <a:ext cx="12192000" cy="1581526"/>
          </a:xfrm>
          <a:custGeom>
            <a:avLst/>
            <a:gdLst>
              <a:gd name="connsiteX0" fmla="*/ 12192000 w 12192000"/>
              <a:gd name="connsiteY0" fmla="*/ 0 h 1581526"/>
              <a:gd name="connsiteX1" fmla="*/ 12192000 w 12192000"/>
              <a:gd name="connsiteY1" fmla="*/ 1581526 h 1581526"/>
              <a:gd name="connsiteX2" fmla="*/ 0 w 12192000"/>
              <a:gd name="connsiteY2" fmla="*/ 1581526 h 1581526"/>
              <a:gd name="connsiteX3" fmla="*/ 0 w 12192000"/>
              <a:gd name="connsiteY3" fmla="*/ 567084 h 1581526"/>
              <a:gd name="connsiteX4" fmla="*/ 288127 w 12192000"/>
              <a:gd name="connsiteY4" fmla="*/ 599041 h 1581526"/>
              <a:gd name="connsiteX5" fmla="*/ 4581322 w 12192000"/>
              <a:gd name="connsiteY5" fmla="*/ 808731 h 1581526"/>
              <a:gd name="connsiteX6" fmla="*/ 12049935 w 12192000"/>
              <a:gd name="connsiteY6" fmla="*/ 42745 h 1581526"/>
              <a:gd name="connsiteX7" fmla="*/ 12192000 w 12192000"/>
              <a:gd name="connsiteY7" fmla="*/ 0 h 1581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1581526">
                <a:moveTo>
                  <a:pt x="12192000" y="0"/>
                </a:moveTo>
                <a:lnTo>
                  <a:pt x="12192000" y="1581526"/>
                </a:lnTo>
                <a:lnTo>
                  <a:pt x="0" y="1581526"/>
                </a:lnTo>
                <a:lnTo>
                  <a:pt x="0" y="567084"/>
                </a:lnTo>
                <a:lnTo>
                  <a:pt x="288127" y="599041"/>
                </a:lnTo>
                <a:cubicBezTo>
                  <a:pt x="1564336" y="732770"/>
                  <a:pt x="3026841" y="808731"/>
                  <a:pt x="4581322" y="808731"/>
                </a:cubicBezTo>
                <a:cubicBezTo>
                  <a:pt x="7690285" y="808731"/>
                  <a:pt x="10431341" y="504886"/>
                  <a:pt x="12049935" y="42745"/>
                </a:cubicBezTo>
                <a:lnTo>
                  <a:pt x="1219200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31"/>
          <p:cNvSpPr/>
          <p:nvPr/>
        </p:nvSpPr>
        <p:spPr>
          <a:xfrm>
            <a:off x="0" y="1557644"/>
            <a:ext cx="12192000" cy="5300356"/>
          </a:xfrm>
          <a:custGeom>
            <a:avLst/>
            <a:gdLst>
              <a:gd name="connsiteX0" fmla="*/ 0 w 12192000"/>
              <a:gd name="connsiteY0" fmla="*/ 0 h 5300356"/>
              <a:gd name="connsiteX1" fmla="*/ 71986 w 12192000"/>
              <a:gd name="connsiteY1" fmla="*/ 15873 h 5300356"/>
              <a:gd name="connsiteX2" fmla="*/ 6096000 w 12192000"/>
              <a:gd name="connsiteY2" fmla="*/ 525156 h 5300356"/>
              <a:gd name="connsiteX3" fmla="*/ 12120014 w 12192000"/>
              <a:gd name="connsiteY3" fmla="*/ 15873 h 5300356"/>
              <a:gd name="connsiteX4" fmla="*/ 12192000 w 12192000"/>
              <a:gd name="connsiteY4" fmla="*/ 0 h 5300356"/>
              <a:gd name="connsiteX5" fmla="*/ 12192000 w 12192000"/>
              <a:gd name="connsiteY5" fmla="*/ 5300356 h 5300356"/>
              <a:gd name="connsiteX6" fmla="*/ 0 w 12192000"/>
              <a:gd name="connsiteY6" fmla="*/ 5300356 h 5300356"/>
              <a:gd name="connsiteX7" fmla="*/ 0 w 12192000"/>
              <a:gd name="connsiteY7" fmla="*/ 0 h 5300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5300356">
                <a:moveTo>
                  <a:pt x="0" y="0"/>
                </a:moveTo>
                <a:lnTo>
                  <a:pt x="71986" y="15873"/>
                </a:lnTo>
                <a:cubicBezTo>
                  <a:pt x="1560683" y="328737"/>
                  <a:pt x="3708253" y="525156"/>
                  <a:pt x="6096000" y="525156"/>
                </a:cubicBezTo>
                <a:cubicBezTo>
                  <a:pt x="8483747" y="525156"/>
                  <a:pt x="10631317" y="328737"/>
                  <a:pt x="12120014" y="15873"/>
                </a:cubicBezTo>
                <a:lnTo>
                  <a:pt x="12192000" y="0"/>
                </a:lnTo>
                <a:lnTo>
                  <a:pt x="12192000" y="5300356"/>
                </a:lnTo>
                <a:lnTo>
                  <a:pt x="0" y="530035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03682" y="380306"/>
            <a:ext cx="9499106" cy="649504"/>
          </a:xfrm>
          <a:prstGeom prst="rect">
            <a:avLst/>
          </a:prstGeom>
        </p:spPr>
        <p:txBody>
          <a:bodyPr/>
          <a:lstStyle>
            <a:lvl1pPr>
              <a:defRPr sz="3600">
                <a:solidFill>
                  <a:schemeClr val="bg1"/>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603682" y="2285999"/>
            <a:ext cx="10968558" cy="3883981"/>
          </a:xfrm>
          <a:prstGeom prst="rect">
            <a:avLst/>
          </a:prstGeom>
        </p:spPr>
        <p:txBody>
          <a:bodyPr/>
          <a:lstStyle>
            <a:lvl1pPr>
              <a:lnSpc>
                <a:spcPct val="114000"/>
              </a:lnSpc>
              <a:spcBef>
                <a:spcPts val="1000"/>
              </a:spcBef>
              <a:defRPr/>
            </a:lvl1pPr>
            <a:lvl2pPr>
              <a:lnSpc>
                <a:spcPct val="114000"/>
              </a:lnSpc>
              <a:spcBef>
                <a:spcPts val="1000"/>
              </a:spcBef>
              <a:defRPr/>
            </a:lvl2pPr>
            <a:lvl3pPr>
              <a:lnSpc>
                <a:spcPct val="114000"/>
              </a:lnSpc>
              <a:spcBef>
                <a:spcPts val="1000"/>
              </a:spcBef>
              <a:defRPr/>
            </a:lvl3pPr>
            <a:lvl4pPr>
              <a:lnSpc>
                <a:spcPct val="114000"/>
              </a:lnSpc>
              <a:spcBef>
                <a:spcPts val="1000"/>
              </a:spcBef>
              <a:defRPr/>
            </a:lvl4pPr>
            <a:lvl5pPr>
              <a:lnSpc>
                <a:spcPct val="114000"/>
              </a:lnSpc>
              <a:spcBef>
                <a:spcPts val="1000"/>
              </a:spcBef>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cxnSp>
        <p:nvCxnSpPr>
          <p:cNvPr id="7" name="Straight Connector 6"/>
          <p:cNvCxnSpPr/>
          <p:nvPr/>
        </p:nvCxnSpPr>
        <p:spPr>
          <a:xfrm flipV="1">
            <a:off x="370002" y="6476975"/>
            <a:ext cx="9555480" cy="0"/>
          </a:xfrm>
          <a:prstGeom prst="line">
            <a:avLst/>
          </a:prstGeom>
          <a:ln>
            <a:solidFill>
              <a:srgbClr val="ADAFB2"/>
            </a:solidFill>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9905162" y="6355736"/>
            <a:ext cx="2008883" cy="200055"/>
          </a:xfrm>
          <a:prstGeom prst="rect">
            <a:avLst/>
          </a:prstGeom>
          <a:noFill/>
        </p:spPr>
        <p:txBody>
          <a:bodyPr wrap="none" rtlCol="0">
            <a:spAutoFit/>
          </a:bodyPr>
          <a:lstStyle/>
          <a:p>
            <a:r>
              <a:rPr lang="en-US" sz="700" dirty="0" smtClean="0">
                <a:solidFill>
                  <a:srgbClr val="ADAFB2"/>
                </a:solidFill>
                <a:latin typeface="Helvetica-Narrow" panose="02000506020000020004" pitchFamily="2" charset="0"/>
              </a:rPr>
              <a:t>Copyright</a:t>
            </a:r>
            <a:r>
              <a:rPr lang="en-US" sz="700" baseline="0" dirty="0" smtClean="0">
                <a:solidFill>
                  <a:srgbClr val="ADAFB2"/>
                </a:solidFill>
                <a:latin typeface="Helvetica-Narrow" panose="02000506020000020004" pitchFamily="2" charset="0"/>
              </a:rPr>
              <a:t> © 2016 The Alpha Group. All rights reserved.</a:t>
            </a:r>
            <a:endParaRPr lang="en-US" sz="700" dirty="0">
              <a:solidFill>
                <a:srgbClr val="ADAFB2"/>
              </a:solidFill>
              <a:latin typeface="Helvetica-Narrow" panose="02000506020000020004" pitchFamily="2" charset="0"/>
            </a:endParaRPr>
          </a:p>
        </p:txBody>
      </p:sp>
      <p:sp>
        <p:nvSpPr>
          <p:cNvPr id="9" name="Text Placeholder 3"/>
          <p:cNvSpPr>
            <a:spLocks noGrp="1"/>
          </p:cNvSpPr>
          <p:nvPr>
            <p:ph type="body" sz="half" idx="2" hasCustomPrompt="1"/>
          </p:nvPr>
        </p:nvSpPr>
        <p:spPr>
          <a:xfrm>
            <a:off x="1076960" y="1055544"/>
            <a:ext cx="9025828" cy="375036"/>
          </a:xfrm>
          <a:prstGeom prst="rect">
            <a:avLst/>
          </a:prstGeom>
        </p:spPr>
        <p:txBody>
          <a:bodyPr>
            <a:noAutofit/>
          </a:bodyPr>
          <a:lstStyle>
            <a:lvl1pPr marL="0" indent="0">
              <a:buNone/>
              <a:defRPr sz="2000" cap="small" baseline="0">
                <a:solidFill>
                  <a:schemeClr val="accent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add subtitle</a:t>
            </a:r>
          </a:p>
        </p:txBody>
      </p:sp>
      <p:pic>
        <p:nvPicPr>
          <p:cNvPr id="10" name="Picture 9"/>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277063" y="380586"/>
            <a:ext cx="1636982" cy="649224"/>
          </a:xfrm>
          <a:prstGeom prst="rect">
            <a:avLst/>
          </a:prstGeom>
        </p:spPr>
      </p:pic>
    </p:spTree>
    <p:extLst>
      <p:ext uri="{BB962C8B-B14F-4D97-AF65-F5344CB8AC3E}">
        <p14:creationId xmlns:p14="http://schemas.microsoft.com/office/powerpoint/2010/main" val="1936625386"/>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54434053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13093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400" b="1"/>
            </a:lvl1pPr>
          </a:lstStyle>
          <a:p>
            <a:r>
              <a:rPr lang="en-US" dirty="0" smtClean="0"/>
              <a:t>Click to edit Master title style</a:t>
            </a:r>
            <a:endParaRPr lang="en-US" dirty="0"/>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108204695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47827696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7758405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7964"/>
            <a:ext cx="2743200" cy="581183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07964"/>
            <a:ext cx="8026400" cy="58118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5902861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07964"/>
            <a:ext cx="10972800" cy="58118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5617079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133600" y="207963"/>
            <a:ext cx="9448800" cy="554037"/>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09600" y="990600"/>
            <a:ext cx="10972800" cy="5029200"/>
          </a:xfrm>
        </p:spPr>
        <p:txBody>
          <a:bodyPr/>
          <a:lstStyle/>
          <a:p>
            <a:pPr lvl="0"/>
            <a:endParaRPr lang="en-US" noProof="0" smtClean="0"/>
          </a:p>
        </p:txBody>
      </p:sp>
    </p:spTree>
    <p:extLst>
      <p:ext uri="{BB962C8B-B14F-4D97-AF65-F5344CB8AC3E}">
        <p14:creationId xmlns:p14="http://schemas.microsoft.com/office/powerpoint/2010/main" val="185260938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07964"/>
            <a:ext cx="10972800" cy="731837"/>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244600"/>
            <a:ext cx="5384800" cy="46434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97600" y="1244601"/>
            <a:ext cx="5384800" cy="2244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197600" y="3641726"/>
            <a:ext cx="5384800" cy="22463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267069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07964"/>
            <a:ext cx="10972800" cy="731837"/>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244600"/>
            <a:ext cx="5384800" cy="46434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197600" y="1244600"/>
            <a:ext cx="5384800" cy="46434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696260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Subtitle &amp; Content">
    <p:spTree>
      <p:nvGrpSpPr>
        <p:cNvPr id="1" name=""/>
        <p:cNvGrpSpPr/>
        <p:nvPr/>
      </p:nvGrpSpPr>
      <p:grpSpPr>
        <a:xfrm>
          <a:off x="0" y="0"/>
          <a:ext cx="0" cy="0"/>
          <a:chOff x="0" y="0"/>
          <a:chExt cx="0" cy="0"/>
        </a:xfrm>
      </p:grpSpPr>
      <p:sp>
        <p:nvSpPr>
          <p:cNvPr id="36" name="Freeform 35"/>
          <p:cNvSpPr/>
          <p:nvPr/>
        </p:nvSpPr>
        <p:spPr>
          <a:xfrm>
            <a:off x="0" y="1456314"/>
            <a:ext cx="12192000" cy="1581526"/>
          </a:xfrm>
          <a:custGeom>
            <a:avLst/>
            <a:gdLst>
              <a:gd name="connsiteX0" fmla="*/ 12192000 w 12192000"/>
              <a:gd name="connsiteY0" fmla="*/ 0 h 1581526"/>
              <a:gd name="connsiteX1" fmla="*/ 12192000 w 12192000"/>
              <a:gd name="connsiteY1" fmla="*/ 1581526 h 1581526"/>
              <a:gd name="connsiteX2" fmla="*/ 0 w 12192000"/>
              <a:gd name="connsiteY2" fmla="*/ 1581526 h 1581526"/>
              <a:gd name="connsiteX3" fmla="*/ 0 w 12192000"/>
              <a:gd name="connsiteY3" fmla="*/ 567084 h 1581526"/>
              <a:gd name="connsiteX4" fmla="*/ 288127 w 12192000"/>
              <a:gd name="connsiteY4" fmla="*/ 599041 h 1581526"/>
              <a:gd name="connsiteX5" fmla="*/ 4581322 w 12192000"/>
              <a:gd name="connsiteY5" fmla="*/ 808731 h 1581526"/>
              <a:gd name="connsiteX6" fmla="*/ 12049935 w 12192000"/>
              <a:gd name="connsiteY6" fmla="*/ 42745 h 1581526"/>
              <a:gd name="connsiteX7" fmla="*/ 12192000 w 12192000"/>
              <a:gd name="connsiteY7" fmla="*/ 0 h 1581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1581526">
                <a:moveTo>
                  <a:pt x="12192000" y="0"/>
                </a:moveTo>
                <a:lnTo>
                  <a:pt x="12192000" y="1581526"/>
                </a:lnTo>
                <a:lnTo>
                  <a:pt x="0" y="1581526"/>
                </a:lnTo>
                <a:lnTo>
                  <a:pt x="0" y="567084"/>
                </a:lnTo>
                <a:lnTo>
                  <a:pt x="288127" y="599041"/>
                </a:lnTo>
                <a:cubicBezTo>
                  <a:pt x="1564336" y="732770"/>
                  <a:pt x="3026841" y="808731"/>
                  <a:pt x="4581322" y="808731"/>
                </a:cubicBezTo>
                <a:cubicBezTo>
                  <a:pt x="7690285" y="808731"/>
                  <a:pt x="10431341" y="504886"/>
                  <a:pt x="12049935" y="42745"/>
                </a:cubicBezTo>
                <a:lnTo>
                  <a:pt x="1219200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userDrawn="1"/>
        </p:nvSpPr>
        <p:spPr>
          <a:xfrm>
            <a:off x="0" y="1842124"/>
            <a:ext cx="12192000" cy="5015876"/>
          </a:xfrm>
          <a:custGeom>
            <a:avLst/>
            <a:gdLst>
              <a:gd name="connsiteX0" fmla="*/ 0 w 12192000"/>
              <a:gd name="connsiteY0" fmla="*/ 0 h 5015876"/>
              <a:gd name="connsiteX1" fmla="*/ 71986 w 12192000"/>
              <a:gd name="connsiteY1" fmla="*/ 15873 h 5015876"/>
              <a:gd name="connsiteX2" fmla="*/ 6096000 w 12192000"/>
              <a:gd name="connsiteY2" fmla="*/ 525156 h 5015876"/>
              <a:gd name="connsiteX3" fmla="*/ 12120014 w 12192000"/>
              <a:gd name="connsiteY3" fmla="*/ 15873 h 5015876"/>
              <a:gd name="connsiteX4" fmla="*/ 12192000 w 12192000"/>
              <a:gd name="connsiteY4" fmla="*/ 0 h 5015876"/>
              <a:gd name="connsiteX5" fmla="*/ 12192000 w 12192000"/>
              <a:gd name="connsiteY5" fmla="*/ 4513612 h 5015876"/>
              <a:gd name="connsiteX6" fmla="*/ 12192000 w 12192000"/>
              <a:gd name="connsiteY6" fmla="*/ 4690756 h 5015876"/>
              <a:gd name="connsiteX7" fmla="*/ 12192000 w 12192000"/>
              <a:gd name="connsiteY7" fmla="*/ 5015876 h 5015876"/>
              <a:gd name="connsiteX8" fmla="*/ 0 w 12192000"/>
              <a:gd name="connsiteY8" fmla="*/ 5015876 h 5015876"/>
              <a:gd name="connsiteX9" fmla="*/ 0 w 12192000"/>
              <a:gd name="connsiteY9" fmla="*/ 4690756 h 5015876"/>
              <a:gd name="connsiteX10" fmla="*/ 0 w 12192000"/>
              <a:gd name="connsiteY10" fmla="*/ 4513612 h 5015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5015876">
                <a:moveTo>
                  <a:pt x="0" y="0"/>
                </a:moveTo>
                <a:lnTo>
                  <a:pt x="71986" y="15873"/>
                </a:lnTo>
                <a:cubicBezTo>
                  <a:pt x="1560683" y="328737"/>
                  <a:pt x="3708253" y="525156"/>
                  <a:pt x="6096000" y="525156"/>
                </a:cubicBezTo>
                <a:cubicBezTo>
                  <a:pt x="8483747" y="525156"/>
                  <a:pt x="10631317" y="328737"/>
                  <a:pt x="12120014" y="15873"/>
                </a:cubicBezTo>
                <a:lnTo>
                  <a:pt x="12192000" y="0"/>
                </a:lnTo>
                <a:lnTo>
                  <a:pt x="12192000" y="4513612"/>
                </a:lnTo>
                <a:lnTo>
                  <a:pt x="12192000" y="4690756"/>
                </a:lnTo>
                <a:lnTo>
                  <a:pt x="12192000" y="5015876"/>
                </a:lnTo>
                <a:lnTo>
                  <a:pt x="0" y="5015876"/>
                </a:lnTo>
                <a:lnTo>
                  <a:pt x="0" y="4690756"/>
                </a:lnTo>
                <a:lnTo>
                  <a:pt x="0" y="451361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03682" y="380306"/>
            <a:ext cx="9499106" cy="649504"/>
          </a:xfrm>
          <a:prstGeom prst="rect">
            <a:avLst/>
          </a:prstGeom>
        </p:spPr>
        <p:txBody>
          <a:bodyPr/>
          <a:lstStyle>
            <a:lvl1pPr>
              <a:defRPr sz="3600">
                <a:solidFill>
                  <a:schemeClr val="bg1"/>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603682" y="2621280"/>
            <a:ext cx="10968558" cy="3548700"/>
          </a:xfrm>
          <a:prstGeom prst="rect">
            <a:avLst/>
          </a:prstGeom>
        </p:spPr>
        <p:txBody>
          <a:bodyPr/>
          <a:lstStyle>
            <a:lvl1pPr>
              <a:lnSpc>
                <a:spcPct val="114000"/>
              </a:lnSpc>
              <a:spcBef>
                <a:spcPts val="1000"/>
              </a:spcBef>
              <a:defRPr/>
            </a:lvl1pPr>
            <a:lvl2pPr>
              <a:lnSpc>
                <a:spcPct val="114000"/>
              </a:lnSpc>
              <a:spcBef>
                <a:spcPts val="1000"/>
              </a:spcBef>
              <a:defRPr/>
            </a:lvl2pPr>
            <a:lvl3pPr>
              <a:lnSpc>
                <a:spcPct val="114000"/>
              </a:lnSpc>
              <a:spcBef>
                <a:spcPts val="1000"/>
              </a:spcBef>
              <a:defRPr/>
            </a:lvl3pPr>
            <a:lvl4pPr>
              <a:lnSpc>
                <a:spcPct val="114000"/>
              </a:lnSpc>
              <a:spcBef>
                <a:spcPts val="1000"/>
              </a:spcBef>
              <a:defRPr/>
            </a:lvl4pPr>
            <a:lvl5pPr>
              <a:lnSpc>
                <a:spcPct val="114000"/>
              </a:lnSpc>
              <a:spcBef>
                <a:spcPts val="1000"/>
              </a:spcBef>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cxnSp>
        <p:nvCxnSpPr>
          <p:cNvPr id="7" name="Straight Connector 6"/>
          <p:cNvCxnSpPr/>
          <p:nvPr/>
        </p:nvCxnSpPr>
        <p:spPr>
          <a:xfrm flipV="1">
            <a:off x="370002" y="6476975"/>
            <a:ext cx="9555480" cy="0"/>
          </a:xfrm>
          <a:prstGeom prst="line">
            <a:avLst/>
          </a:prstGeom>
          <a:ln>
            <a:solidFill>
              <a:srgbClr val="ADAFB2"/>
            </a:solidFill>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9905162" y="6355736"/>
            <a:ext cx="2008883" cy="200055"/>
          </a:xfrm>
          <a:prstGeom prst="rect">
            <a:avLst/>
          </a:prstGeom>
          <a:noFill/>
        </p:spPr>
        <p:txBody>
          <a:bodyPr wrap="none" rtlCol="0">
            <a:spAutoFit/>
          </a:bodyPr>
          <a:lstStyle/>
          <a:p>
            <a:r>
              <a:rPr lang="en-US" sz="700" dirty="0" smtClean="0">
                <a:solidFill>
                  <a:srgbClr val="ADAFB2"/>
                </a:solidFill>
                <a:latin typeface="Helvetica-Narrow" panose="02000506020000020004" pitchFamily="2" charset="0"/>
              </a:rPr>
              <a:t>Copyright</a:t>
            </a:r>
            <a:r>
              <a:rPr lang="en-US" sz="700" baseline="0" dirty="0" smtClean="0">
                <a:solidFill>
                  <a:srgbClr val="ADAFB2"/>
                </a:solidFill>
                <a:latin typeface="Helvetica-Narrow" panose="02000506020000020004" pitchFamily="2" charset="0"/>
              </a:rPr>
              <a:t> © 2016 The Alpha Group. All rights reserved.</a:t>
            </a:r>
            <a:endParaRPr lang="en-US" sz="700" dirty="0">
              <a:solidFill>
                <a:srgbClr val="ADAFB2"/>
              </a:solidFill>
              <a:latin typeface="Helvetica-Narrow" panose="02000506020000020004" pitchFamily="2" charset="0"/>
            </a:endParaRPr>
          </a:p>
        </p:txBody>
      </p:sp>
      <p:sp>
        <p:nvSpPr>
          <p:cNvPr id="12" name="Text Placeholder 3"/>
          <p:cNvSpPr>
            <a:spLocks noGrp="1"/>
          </p:cNvSpPr>
          <p:nvPr>
            <p:ph type="body" sz="half" idx="2" hasCustomPrompt="1"/>
          </p:nvPr>
        </p:nvSpPr>
        <p:spPr>
          <a:xfrm>
            <a:off x="1076960" y="1055544"/>
            <a:ext cx="9025828" cy="375036"/>
          </a:xfrm>
          <a:prstGeom prst="rect">
            <a:avLst/>
          </a:prstGeom>
        </p:spPr>
        <p:txBody>
          <a:bodyPr>
            <a:noAutofit/>
          </a:bodyPr>
          <a:lstStyle>
            <a:lvl1pPr marL="0" indent="0">
              <a:buNone/>
              <a:defRPr sz="2000" cap="small" baseline="0">
                <a:solidFill>
                  <a:schemeClr val="accent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add subtitle</a:t>
            </a:r>
          </a:p>
        </p:txBody>
      </p:sp>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277063" y="380586"/>
            <a:ext cx="1636982" cy="649224"/>
          </a:xfrm>
          <a:prstGeom prst="rect">
            <a:avLst/>
          </a:prstGeom>
        </p:spPr>
      </p:pic>
    </p:spTree>
    <p:extLst>
      <p:ext uri="{BB962C8B-B14F-4D97-AF65-F5344CB8AC3E}">
        <p14:creationId xmlns:p14="http://schemas.microsoft.com/office/powerpoint/2010/main" val="3362956291"/>
      </p:ext>
    </p:extLst>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8641" y="273629"/>
            <a:ext cx="10968960" cy="1143480"/>
          </a:xfrm>
        </p:spPr>
        <p:txBody>
          <a:bodyPr/>
          <a:lstStyle/>
          <a:p>
            <a:r>
              <a:rPr lang="en-US" dirty="0" smtClean="0"/>
              <a:t>Click to edit Master title style</a:t>
            </a:r>
            <a:endParaRPr lang="en-CA" dirty="0"/>
          </a:p>
        </p:txBody>
      </p:sp>
      <p:sp>
        <p:nvSpPr>
          <p:cNvPr id="3" name="Rectangle 3"/>
          <p:cNvSpPr>
            <a:spLocks noGrp="1" noChangeArrowheads="1"/>
          </p:cNvSpPr>
          <p:nvPr>
            <p:ph type="dt" idx="10"/>
          </p:nvPr>
        </p:nvSpPr>
        <p:spPr>
          <a:xfrm>
            <a:off x="609600" y="6356351"/>
            <a:ext cx="2844800" cy="365125"/>
          </a:xfrm>
          <a:prstGeom prst="rect">
            <a:avLst/>
          </a:prstGeom>
          <a:ln/>
        </p:spPr>
        <p:txBody>
          <a:bodyPr/>
          <a:lstStyle>
            <a:lvl1pPr>
              <a:defRPr/>
            </a:lvl1pPr>
          </a:lstStyle>
          <a:p>
            <a:pPr>
              <a:defRPr/>
            </a:pPr>
            <a:endParaRPr lang="en-CA" dirty="0">
              <a:solidFill>
                <a:srgbClr val="000000"/>
              </a:solidFill>
            </a:endParaRPr>
          </a:p>
        </p:txBody>
      </p:sp>
      <p:sp>
        <p:nvSpPr>
          <p:cNvPr id="4" name="Rectangle 4"/>
          <p:cNvSpPr>
            <a:spLocks noGrp="1" noChangeArrowheads="1"/>
          </p:cNvSpPr>
          <p:nvPr>
            <p:ph type="ftr" idx="11"/>
          </p:nvPr>
        </p:nvSpPr>
        <p:spPr>
          <a:xfrm>
            <a:off x="4165600" y="6356351"/>
            <a:ext cx="3860800" cy="365125"/>
          </a:xfrm>
          <a:prstGeom prst="rect">
            <a:avLst/>
          </a:prstGeom>
          <a:ln/>
        </p:spPr>
        <p:txBody>
          <a:bodyPr/>
          <a:lstStyle>
            <a:lvl1pPr>
              <a:defRPr/>
            </a:lvl1pPr>
          </a:lstStyle>
          <a:p>
            <a:pPr>
              <a:defRPr/>
            </a:pPr>
            <a:r>
              <a:rPr lang="en-US" smtClean="0">
                <a:solidFill>
                  <a:srgbClr val="000000"/>
                </a:solidFill>
              </a:rPr>
              <a:t>.</a:t>
            </a:r>
            <a:endParaRPr lang="en-CA" dirty="0">
              <a:solidFill>
                <a:srgbClr val="000000"/>
              </a:solidFill>
            </a:endParaRPr>
          </a:p>
        </p:txBody>
      </p:sp>
      <p:sp>
        <p:nvSpPr>
          <p:cNvPr id="5" name="Rectangle 5"/>
          <p:cNvSpPr>
            <a:spLocks noGrp="1" noChangeArrowheads="1"/>
          </p:cNvSpPr>
          <p:nvPr>
            <p:ph type="sldNum" idx="12"/>
          </p:nvPr>
        </p:nvSpPr>
        <p:spPr>
          <a:xfrm>
            <a:off x="8737600" y="6356351"/>
            <a:ext cx="2844800" cy="365125"/>
          </a:xfrm>
          <a:prstGeom prst="rect">
            <a:avLst/>
          </a:prstGeom>
          <a:ln/>
        </p:spPr>
        <p:txBody>
          <a:bodyPr/>
          <a:lstStyle>
            <a:lvl1pPr>
              <a:defRPr/>
            </a:lvl1pPr>
          </a:lstStyle>
          <a:p>
            <a:pPr>
              <a:defRPr/>
            </a:pPr>
            <a:fld id="{8A9FACCF-80E3-4CC4-A165-CA1CB3B9FA51}" type="slidenum">
              <a:rPr lang="en-CA" smtClean="0">
                <a:solidFill>
                  <a:srgbClr val="000000"/>
                </a:solidFill>
              </a:rPr>
              <a:pPr>
                <a:defRPr/>
              </a:pPr>
              <a:t>‹#›</a:t>
            </a:fld>
            <a:endParaRPr lang="en-CA" dirty="0">
              <a:solidFill>
                <a:srgbClr val="000000"/>
              </a:solidFill>
            </a:endParaRPr>
          </a:p>
        </p:txBody>
      </p:sp>
    </p:spTree>
    <p:extLst>
      <p:ext uri="{BB962C8B-B14F-4D97-AF65-F5344CB8AC3E}">
        <p14:creationId xmlns:p14="http://schemas.microsoft.com/office/powerpoint/2010/main" val="15121373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Subtitle &amp; Content 2">
    <p:spTree>
      <p:nvGrpSpPr>
        <p:cNvPr id="1" name=""/>
        <p:cNvGrpSpPr/>
        <p:nvPr/>
      </p:nvGrpSpPr>
      <p:grpSpPr>
        <a:xfrm>
          <a:off x="0" y="0"/>
          <a:ext cx="0" cy="0"/>
          <a:chOff x="0" y="0"/>
          <a:chExt cx="0" cy="0"/>
        </a:xfrm>
      </p:grpSpPr>
      <p:sp>
        <p:nvSpPr>
          <p:cNvPr id="36" name="Freeform 35"/>
          <p:cNvSpPr/>
          <p:nvPr/>
        </p:nvSpPr>
        <p:spPr>
          <a:xfrm>
            <a:off x="0" y="1781434"/>
            <a:ext cx="12192000" cy="1581526"/>
          </a:xfrm>
          <a:custGeom>
            <a:avLst/>
            <a:gdLst>
              <a:gd name="connsiteX0" fmla="*/ 12192000 w 12192000"/>
              <a:gd name="connsiteY0" fmla="*/ 0 h 1581526"/>
              <a:gd name="connsiteX1" fmla="*/ 12192000 w 12192000"/>
              <a:gd name="connsiteY1" fmla="*/ 1581526 h 1581526"/>
              <a:gd name="connsiteX2" fmla="*/ 0 w 12192000"/>
              <a:gd name="connsiteY2" fmla="*/ 1581526 h 1581526"/>
              <a:gd name="connsiteX3" fmla="*/ 0 w 12192000"/>
              <a:gd name="connsiteY3" fmla="*/ 567084 h 1581526"/>
              <a:gd name="connsiteX4" fmla="*/ 288127 w 12192000"/>
              <a:gd name="connsiteY4" fmla="*/ 599041 h 1581526"/>
              <a:gd name="connsiteX5" fmla="*/ 4581322 w 12192000"/>
              <a:gd name="connsiteY5" fmla="*/ 808731 h 1581526"/>
              <a:gd name="connsiteX6" fmla="*/ 12049935 w 12192000"/>
              <a:gd name="connsiteY6" fmla="*/ 42745 h 1581526"/>
              <a:gd name="connsiteX7" fmla="*/ 12192000 w 12192000"/>
              <a:gd name="connsiteY7" fmla="*/ 0 h 1581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1581526">
                <a:moveTo>
                  <a:pt x="12192000" y="0"/>
                </a:moveTo>
                <a:lnTo>
                  <a:pt x="12192000" y="1581526"/>
                </a:lnTo>
                <a:lnTo>
                  <a:pt x="0" y="1581526"/>
                </a:lnTo>
                <a:lnTo>
                  <a:pt x="0" y="567084"/>
                </a:lnTo>
                <a:lnTo>
                  <a:pt x="288127" y="599041"/>
                </a:lnTo>
                <a:cubicBezTo>
                  <a:pt x="1564336" y="732770"/>
                  <a:pt x="3026841" y="808731"/>
                  <a:pt x="4581322" y="808731"/>
                </a:cubicBezTo>
                <a:cubicBezTo>
                  <a:pt x="7690285" y="808731"/>
                  <a:pt x="10431341" y="504886"/>
                  <a:pt x="12049935" y="42745"/>
                </a:cubicBezTo>
                <a:lnTo>
                  <a:pt x="1219200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a:off x="0" y="2167244"/>
            <a:ext cx="12192000" cy="4690756"/>
          </a:xfrm>
          <a:custGeom>
            <a:avLst/>
            <a:gdLst>
              <a:gd name="connsiteX0" fmla="*/ 0 w 12192000"/>
              <a:gd name="connsiteY0" fmla="*/ 0 h 4690756"/>
              <a:gd name="connsiteX1" fmla="*/ 71986 w 12192000"/>
              <a:gd name="connsiteY1" fmla="*/ 15873 h 4690756"/>
              <a:gd name="connsiteX2" fmla="*/ 6096000 w 12192000"/>
              <a:gd name="connsiteY2" fmla="*/ 525156 h 4690756"/>
              <a:gd name="connsiteX3" fmla="*/ 12120014 w 12192000"/>
              <a:gd name="connsiteY3" fmla="*/ 15873 h 4690756"/>
              <a:gd name="connsiteX4" fmla="*/ 12192000 w 12192000"/>
              <a:gd name="connsiteY4" fmla="*/ 0 h 4690756"/>
              <a:gd name="connsiteX5" fmla="*/ 12192000 w 12192000"/>
              <a:gd name="connsiteY5" fmla="*/ 4690756 h 4690756"/>
              <a:gd name="connsiteX6" fmla="*/ 0 w 12192000"/>
              <a:gd name="connsiteY6" fmla="*/ 4690756 h 4690756"/>
              <a:gd name="connsiteX7" fmla="*/ 0 w 12192000"/>
              <a:gd name="connsiteY7" fmla="*/ 0 h 4690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4690756">
                <a:moveTo>
                  <a:pt x="0" y="0"/>
                </a:moveTo>
                <a:lnTo>
                  <a:pt x="71986" y="15873"/>
                </a:lnTo>
                <a:cubicBezTo>
                  <a:pt x="1560683" y="328737"/>
                  <a:pt x="3708253" y="525156"/>
                  <a:pt x="6096000" y="525156"/>
                </a:cubicBezTo>
                <a:cubicBezTo>
                  <a:pt x="8483747" y="525156"/>
                  <a:pt x="10631317" y="328737"/>
                  <a:pt x="12120014" y="15873"/>
                </a:cubicBezTo>
                <a:lnTo>
                  <a:pt x="12192000" y="0"/>
                </a:lnTo>
                <a:lnTo>
                  <a:pt x="12192000" y="4690756"/>
                </a:lnTo>
                <a:lnTo>
                  <a:pt x="0" y="469075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03682" y="380306"/>
            <a:ext cx="9499106" cy="649504"/>
          </a:xfrm>
          <a:prstGeom prst="rect">
            <a:avLst/>
          </a:prstGeom>
        </p:spPr>
        <p:txBody>
          <a:bodyPr/>
          <a:lstStyle>
            <a:lvl1pPr>
              <a:defRPr sz="3600">
                <a:solidFill>
                  <a:schemeClr val="bg1"/>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603682" y="2966720"/>
            <a:ext cx="10968558" cy="3203260"/>
          </a:xfrm>
          <a:prstGeom prst="rect">
            <a:avLst/>
          </a:prstGeom>
        </p:spPr>
        <p:txBody>
          <a:bodyPr/>
          <a:lstStyle>
            <a:lvl1pPr>
              <a:lnSpc>
                <a:spcPct val="114000"/>
              </a:lnSpc>
              <a:spcBef>
                <a:spcPts val="1000"/>
              </a:spcBef>
              <a:defRPr/>
            </a:lvl1pPr>
            <a:lvl2pPr>
              <a:lnSpc>
                <a:spcPct val="114000"/>
              </a:lnSpc>
              <a:spcBef>
                <a:spcPts val="1000"/>
              </a:spcBef>
              <a:defRPr/>
            </a:lvl2pPr>
            <a:lvl3pPr>
              <a:lnSpc>
                <a:spcPct val="114000"/>
              </a:lnSpc>
              <a:spcBef>
                <a:spcPts val="1000"/>
              </a:spcBef>
              <a:defRPr/>
            </a:lvl3pPr>
            <a:lvl4pPr>
              <a:lnSpc>
                <a:spcPct val="114000"/>
              </a:lnSpc>
              <a:spcBef>
                <a:spcPts val="1000"/>
              </a:spcBef>
              <a:defRPr/>
            </a:lvl4pPr>
            <a:lvl5pPr>
              <a:lnSpc>
                <a:spcPct val="114000"/>
              </a:lnSpc>
              <a:spcBef>
                <a:spcPts val="1000"/>
              </a:spcBef>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cxnSp>
        <p:nvCxnSpPr>
          <p:cNvPr id="7" name="Straight Connector 6"/>
          <p:cNvCxnSpPr/>
          <p:nvPr/>
        </p:nvCxnSpPr>
        <p:spPr>
          <a:xfrm flipV="1">
            <a:off x="370002" y="6476975"/>
            <a:ext cx="9555480" cy="0"/>
          </a:xfrm>
          <a:prstGeom prst="line">
            <a:avLst/>
          </a:prstGeom>
          <a:ln>
            <a:solidFill>
              <a:srgbClr val="ADAFB2"/>
            </a:solidFill>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9905162" y="6355736"/>
            <a:ext cx="2008883" cy="200055"/>
          </a:xfrm>
          <a:prstGeom prst="rect">
            <a:avLst/>
          </a:prstGeom>
          <a:noFill/>
        </p:spPr>
        <p:txBody>
          <a:bodyPr wrap="none" rtlCol="0">
            <a:spAutoFit/>
          </a:bodyPr>
          <a:lstStyle/>
          <a:p>
            <a:r>
              <a:rPr lang="en-US" sz="700" dirty="0" smtClean="0">
                <a:solidFill>
                  <a:srgbClr val="ADAFB2"/>
                </a:solidFill>
                <a:latin typeface="Helvetica-Narrow" panose="02000506020000020004" pitchFamily="2" charset="0"/>
              </a:rPr>
              <a:t>Copyright</a:t>
            </a:r>
            <a:r>
              <a:rPr lang="en-US" sz="700" baseline="0" dirty="0" smtClean="0">
                <a:solidFill>
                  <a:srgbClr val="ADAFB2"/>
                </a:solidFill>
                <a:latin typeface="Helvetica-Narrow" panose="02000506020000020004" pitchFamily="2" charset="0"/>
              </a:rPr>
              <a:t> © 2016 The Alpha Group. All rights reserved.</a:t>
            </a:r>
            <a:endParaRPr lang="en-US" sz="700" dirty="0">
              <a:solidFill>
                <a:srgbClr val="ADAFB2"/>
              </a:solidFill>
              <a:latin typeface="Helvetica-Narrow" panose="02000506020000020004" pitchFamily="2" charset="0"/>
            </a:endParaRPr>
          </a:p>
        </p:txBody>
      </p:sp>
      <p:sp>
        <p:nvSpPr>
          <p:cNvPr id="15" name="Text Placeholder 3"/>
          <p:cNvSpPr>
            <a:spLocks noGrp="1"/>
          </p:cNvSpPr>
          <p:nvPr>
            <p:ph type="body" sz="half" idx="2" hasCustomPrompt="1"/>
          </p:nvPr>
        </p:nvSpPr>
        <p:spPr>
          <a:xfrm>
            <a:off x="1076960" y="1055544"/>
            <a:ext cx="9025828" cy="375036"/>
          </a:xfrm>
          <a:prstGeom prst="rect">
            <a:avLst/>
          </a:prstGeom>
        </p:spPr>
        <p:txBody>
          <a:bodyPr>
            <a:noAutofit/>
          </a:bodyPr>
          <a:lstStyle>
            <a:lvl1pPr marL="0" indent="0">
              <a:buNone/>
              <a:defRPr sz="2000" cap="small" baseline="0">
                <a:solidFill>
                  <a:schemeClr val="accent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add subtitle</a:t>
            </a:r>
          </a:p>
        </p:txBody>
      </p:sp>
      <p:pic>
        <p:nvPicPr>
          <p:cNvPr id="10" name="Picture 9"/>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277063" y="380586"/>
            <a:ext cx="1636982" cy="649224"/>
          </a:xfrm>
          <a:prstGeom prst="rect">
            <a:avLst/>
          </a:prstGeom>
        </p:spPr>
      </p:pic>
    </p:spTree>
    <p:extLst>
      <p:ext uri="{BB962C8B-B14F-4D97-AF65-F5344CB8AC3E}">
        <p14:creationId xmlns:p14="http://schemas.microsoft.com/office/powerpoint/2010/main" val="194332285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amp; Content - Side">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70002" y="380586"/>
            <a:ext cx="1636982" cy="649224"/>
          </a:xfrm>
          <a:prstGeom prst="rect">
            <a:avLst/>
          </a:prstGeom>
        </p:spPr>
      </p:pic>
      <p:sp>
        <p:nvSpPr>
          <p:cNvPr id="11" name="Freeform 10"/>
          <p:cNvSpPr/>
          <p:nvPr/>
        </p:nvSpPr>
        <p:spPr>
          <a:xfrm rot="16200000">
            <a:off x="-822426" y="2984197"/>
            <a:ext cx="6858000" cy="889608"/>
          </a:xfrm>
          <a:custGeom>
            <a:avLst/>
            <a:gdLst>
              <a:gd name="connsiteX0" fmla="*/ 12192000 w 12192000"/>
              <a:gd name="connsiteY0" fmla="*/ 0 h 1581526"/>
              <a:gd name="connsiteX1" fmla="*/ 12192000 w 12192000"/>
              <a:gd name="connsiteY1" fmla="*/ 1581526 h 1581526"/>
              <a:gd name="connsiteX2" fmla="*/ 0 w 12192000"/>
              <a:gd name="connsiteY2" fmla="*/ 1581526 h 1581526"/>
              <a:gd name="connsiteX3" fmla="*/ 0 w 12192000"/>
              <a:gd name="connsiteY3" fmla="*/ 567084 h 1581526"/>
              <a:gd name="connsiteX4" fmla="*/ 288127 w 12192000"/>
              <a:gd name="connsiteY4" fmla="*/ 599041 h 1581526"/>
              <a:gd name="connsiteX5" fmla="*/ 4581322 w 12192000"/>
              <a:gd name="connsiteY5" fmla="*/ 808731 h 1581526"/>
              <a:gd name="connsiteX6" fmla="*/ 12049935 w 12192000"/>
              <a:gd name="connsiteY6" fmla="*/ 42745 h 1581526"/>
              <a:gd name="connsiteX7" fmla="*/ 12192000 w 12192000"/>
              <a:gd name="connsiteY7" fmla="*/ 0 h 1581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1581526">
                <a:moveTo>
                  <a:pt x="12192000" y="0"/>
                </a:moveTo>
                <a:lnTo>
                  <a:pt x="12192000" y="1581526"/>
                </a:lnTo>
                <a:lnTo>
                  <a:pt x="0" y="1581526"/>
                </a:lnTo>
                <a:lnTo>
                  <a:pt x="0" y="567084"/>
                </a:lnTo>
                <a:lnTo>
                  <a:pt x="288127" y="599041"/>
                </a:lnTo>
                <a:cubicBezTo>
                  <a:pt x="1564336" y="732770"/>
                  <a:pt x="3026841" y="808731"/>
                  <a:pt x="4581322" y="808731"/>
                </a:cubicBezTo>
                <a:cubicBezTo>
                  <a:pt x="7690285" y="808731"/>
                  <a:pt x="10431341" y="504886"/>
                  <a:pt x="12049935" y="42745"/>
                </a:cubicBezTo>
                <a:lnTo>
                  <a:pt x="1219200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a:off x="2378788" y="0"/>
            <a:ext cx="9813212" cy="6858001"/>
          </a:xfrm>
          <a:custGeom>
            <a:avLst/>
            <a:gdLst>
              <a:gd name="connsiteX0" fmla="*/ 2127139 w 9813212"/>
              <a:gd name="connsiteY0" fmla="*/ 0 h 6858001"/>
              <a:gd name="connsiteX1" fmla="*/ 9813212 w 9813212"/>
              <a:gd name="connsiteY1" fmla="*/ 0 h 6858001"/>
              <a:gd name="connsiteX2" fmla="*/ 9813212 w 9813212"/>
              <a:gd name="connsiteY2" fmla="*/ 6858000 h 6858001"/>
              <a:gd name="connsiteX3" fmla="*/ 2638550 w 9813212"/>
              <a:gd name="connsiteY3" fmla="*/ 6858000 h 6858001"/>
              <a:gd name="connsiteX4" fmla="*/ 2638550 w 9813212"/>
              <a:gd name="connsiteY4" fmla="*/ 6858001 h 6858001"/>
              <a:gd name="connsiteX5" fmla="*/ 0 w 9813212"/>
              <a:gd name="connsiteY5" fmla="*/ 6858001 h 6858001"/>
              <a:gd name="connsiteX6" fmla="*/ 8928 w 9813212"/>
              <a:gd name="connsiteY6" fmla="*/ 6817509 h 6858001"/>
              <a:gd name="connsiteX7" fmla="*/ 295400 w 9813212"/>
              <a:gd name="connsiteY7" fmla="*/ 3429001 h 6858001"/>
              <a:gd name="connsiteX8" fmla="*/ 8928 w 9813212"/>
              <a:gd name="connsiteY8" fmla="*/ 40493 h 6858001"/>
              <a:gd name="connsiteX9" fmla="*/ 0 w 9813212"/>
              <a:gd name="connsiteY9" fmla="*/ 1 h 6858001"/>
              <a:gd name="connsiteX10" fmla="*/ 2127139 w 9813212"/>
              <a:gd name="connsiteY10" fmla="*/ 1 h 6858001"/>
              <a:gd name="connsiteX11" fmla="*/ 2127139 w 9813212"/>
              <a:gd name="connsiteY11" fmla="*/ 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813212" h="6858001">
                <a:moveTo>
                  <a:pt x="2127139" y="0"/>
                </a:moveTo>
                <a:lnTo>
                  <a:pt x="9813212" y="0"/>
                </a:lnTo>
                <a:lnTo>
                  <a:pt x="9813212" y="6858000"/>
                </a:lnTo>
                <a:lnTo>
                  <a:pt x="2638550" y="6858000"/>
                </a:lnTo>
                <a:lnTo>
                  <a:pt x="2638550" y="6858001"/>
                </a:lnTo>
                <a:lnTo>
                  <a:pt x="0" y="6858001"/>
                </a:lnTo>
                <a:lnTo>
                  <a:pt x="8928" y="6817509"/>
                </a:lnTo>
                <a:cubicBezTo>
                  <a:pt x="184915" y="5980117"/>
                  <a:pt x="295400" y="4772109"/>
                  <a:pt x="295400" y="3429001"/>
                </a:cubicBezTo>
                <a:cubicBezTo>
                  <a:pt x="295400" y="2085894"/>
                  <a:pt x="184915" y="877885"/>
                  <a:pt x="8928" y="40493"/>
                </a:cubicBezTo>
                <a:lnTo>
                  <a:pt x="0" y="1"/>
                </a:lnTo>
                <a:lnTo>
                  <a:pt x="2127139" y="1"/>
                </a:lnTo>
                <a:lnTo>
                  <a:pt x="2127139"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2851146" y="380306"/>
            <a:ext cx="8721094" cy="649504"/>
          </a:xfrm>
          <a:prstGeom prst="rect">
            <a:avLst/>
          </a:prstGeom>
        </p:spPr>
        <p:txBody>
          <a:bodyPr/>
          <a:lstStyle>
            <a:lvl1pPr>
              <a:defRPr sz="3600">
                <a:solidFill>
                  <a:schemeClr val="tx2"/>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2851146" y="1713390"/>
            <a:ext cx="8721093" cy="4456590"/>
          </a:xfrm>
          <a:prstGeom prst="rect">
            <a:avLst/>
          </a:prstGeom>
        </p:spPr>
        <p:txBody>
          <a:bodyPr/>
          <a:lstStyle>
            <a:lvl1pPr>
              <a:lnSpc>
                <a:spcPct val="114000"/>
              </a:lnSpc>
              <a:spcBef>
                <a:spcPts val="1000"/>
              </a:spcBef>
              <a:defRPr/>
            </a:lvl1pPr>
            <a:lvl2pPr>
              <a:lnSpc>
                <a:spcPct val="114000"/>
              </a:lnSpc>
              <a:spcBef>
                <a:spcPts val="1000"/>
              </a:spcBef>
              <a:defRPr/>
            </a:lvl2pPr>
            <a:lvl3pPr>
              <a:lnSpc>
                <a:spcPct val="114000"/>
              </a:lnSpc>
              <a:spcBef>
                <a:spcPts val="1000"/>
              </a:spcBef>
              <a:defRPr/>
            </a:lvl3pPr>
            <a:lvl4pPr>
              <a:lnSpc>
                <a:spcPct val="114000"/>
              </a:lnSpc>
              <a:spcBef>
                <a:spcPts val="1000"/>
              </a:spcBef>
              <a:defRPr/>
            </a:lvl4pPr>
            <a:lvl5pPr>
              <a:lnSpc>
                <a:spcPct val="114000"/>
              </a:lnSpc>
              <a:spcBef>
                <a:spcPts val="1000"/>
              </a:spcBef>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cxnSp>
        <p:nvCxnSpPr>
          <p:cNvPr id="7" name="Straight Connector 6"/>
          <p:cNvCxnSpPr/>
          <p:nvPr/>
        </p:nvCxnSpPr>
        <p:spPr>
          <a:xfrm>
            <a:off x="2438400" y="6479177"/>
            <a:ext cx="7487082" cy="0"/>
          </a:xfrm>
          <a:prstGeom prst="line">
            <a:avLst/>
          </a:prstGeom>
          <a:ln>
            <a:solidFill>
              <a:srgbClr val="ADAFB2"/>
            </a:solidFill>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9905162" y="6355736"/>
            <a:ext cx="2008883" cy="200055"/>
          </a:xfrm>
          <a:prstGeom prst="rect">
            <a:avLst/>
          </a:prstGeom>
          <a:noFill/>
        </p:spPr>
        <p:txBody>
          <a:bodyPr wrap="none" rtlCol="0">
            <a:spAutoFit/>
          </a:bodyPr>
          <a:lstStyle/>
          <a:p>
            <a:r>
              <a:rPr lang="en-US" sz="700" dirty="0" smtClean="0">
                <a:solidFill>
                  <a:srgbClr val="ADAFB2"/>
                </a:solidFill>
                <a:latin typeface="Helvetica-Narrow" panose="02000506020000020004" pitchFamily="2" charset="0"/>
              </a:rPr>
              <a:t>Copyright</a:t>
            </a:r>
            <a:r>
              <a:rPr lang="en-US" sz="700" baseline="0" dirty="0" smtClean="0">
                <a:solidFill>
                  <a:srgbClr val="ADAFB2"/>
                </a:solidFill>
                <a:latin typeface="Helvetica-Narrow" panose="02000506020000020004" pitchFamily="2" charset="0"/>
              </a:rPr>
              <a:t> © 2016 The Alpha Group. All rights reserved.</a:t>
            </a:r>
            <a:endParaRPr lang="en-US" sz="700" dirty="0">
              <a:solidFill>
                <a:srgbClr val="ADAFB2"/>
              </a:solidFill>
              <a:latin typeface="Helvetica-Narrow" panose="02000506020000020004" pitchFamily="2" charset="0"/>
            </a:endParaRPr>
          </a:p>
        </p:txBody>
      </p:sp>
      <p:sp>
        <p:nvSpPr>
          <p:cNvPr id="9" name="Text Placeholder 3"/>
          <p:cNvSpPr>
            <a:spLocks noGrp="1"/>
          </p:cNvSpPr>
          <p:nvPr>
            <p:ph type="body" sz="half" idx="2" hasCustomPrompt="1"/>
          </p:nvPr>
        </p:nvSpPr>
        <p:spPr>
          <a:xfrm>
            <a:off x="3268398" y="1055544"/>
            <a:ext cx="8303840" cy="375036"/>
          </a:xfrm>
          <a:prstGeom prst="rect">
            <a:avLst/>
          </a:prstGeom>
        </p:spPr>
        <p:txBody>
          <a:bodyPr>
            <a:noAutofit/>
          </a:bodyPr>
          <a:lstStyle>
            <a:lvl1pPr marL="0" indent="0">
              <a:buNone/>
              <a:defRPr sz="2000" cap="small" baseline="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add subtitle</a:t>
            </a:r>
          </a:p>
        </p:txBody>
      </p:sp>
    </p:spTree>
    <p:extLst>
      <p:ext uri="{BB962C8B-B14F-4D97-AF65-F5344CB8AC3E}">
        <p14:creationId xmlns:p14="http://schemas.microsoft.com/office/powerpoint/2010/main" val="3689647609"/>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Minimalist 1">
    <p:spTree>
      <p:nvGrpSpPr>
        <p:cNvPr id="1" name=""/>
        <p:cNvGrpSpPr/>
        <p:nvPr/>
      </p:nvGrpSpPr>
      <p:grpSpPr>
        <a:xfrm>
          <a:off x="0" y="0"/>
          <a:ext cx="0" cy="0"/>
          <a:chOff x="0" y="0"/>
          <a:chExt cx="0" cy="0"/>
        </a:xfrm>
      </p:grpSpPr>
      <p:sp>
        <p:nvSpPr>
          <p:cNvPr id="7" name="Rectangle 6"/>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03682" y="365126"/>
            <a:ext cx="9499106" cy="655805"/>
          </a:xfrm>
          <a:prstGeom prst="rect">
            <a:avLst/>
          </a:prstGeom>
        </p:spPr>
        <p:txBody>
          <a:bodyPr anchor="t">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a:xfrm>
            <a:off x="603682" y="1713389"/>
            <a:ext cx="10972800" cy="4456591"/>
          </a:xfrm>
          <a:prstGeom prst="rect">
            <a:avLst/>
          </a:prstGeom>
        </p:spPr>
        <p:txBody>
          <a:bodyPr/>
          <a:lstStyle>
            <a:lvl1pPr>
              <a:lnSpc>
                <a:spcPct val="114000"/>
              </a:lnSpc>
              <a:spcBef>
                <a:spcPts val="1000"/>
              </a:spcBef>
              <a:defRPr/>
            </a:lvl1pPr>
            <a:lvl2pPr>
              <a:lnSpc>
                <a:spcPct val="114000"/>
              </a:lnSpc>
              <a:spcBef>
                <a:spcPts val="1000"/>
              </a:spcBef>
              <a:defRPr/>
            </a:lvl2pPr>
            <a:lvl3pPr>
              <a:lnSpc>
                <a:spcPct val="114000"/>
              </a:lnSpc>
              <a:spcBef>
                <a:spcPts val="1000"/>
              </a:spcBef>
              <a:defRPr/>
            </a:lvl3pPr>
            <a:lvl4pPr>
              <a:lnSpc>
                <a:spcPct val="114000"/>
              </a:lnSpc>
              <a:spcBef>
                <a:spcPts val="1000"/>
              </a:spcBef>
              <a:defRPr/>
            </a:lvl4pPr>
            <a:lvl5pPr>
              <a:lnSpc>
                <a:spcPct val="114000"/>
              </a:lnSpc>
              <a:spcBef>
                <a:spcPts val="1000"/>
              </a:spcBef>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cxnSp>
        <p:nvCxnSpPr>
          <p:cNvPr id="8" name="Straight Connector 7"/>
          <p:cNvCxnSpPr/>
          <p:nvPr/>
        </p:nvCxnSpPr>
        <p:spPr>
          <a:xfrm flipV="1">
            <a:off x="370002" y="6476975"/>
            <a:ext cx="9555480" cy="0"/>
          </a:xfrm>
          <a:prstGeom prst="line">
            <a:avLst/>
          </a:prstGeom>
          <a:ln>
            <a:solidFill>
              <a:srgbClr val="ADAFB2"/>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9905162" y="6355736"/>
            <a:ext cx="2008883" cy="200055"/>
          </a:xfrm>
          <a:prstGeom prst="rect">
            <a:avLst/>
          </a:prstGeom>
          <a:noFill/>
        </p:spPr>
        <p:txBody>
          <a:bodyPr wrap="none" rtlCol="0">
            <a:spAutoFit/>
          </a:bodyPr>
          <a:lstStyle/>
          <a:p>
            <a:r>
              <a:rPr lang="en-US" sz="700" dirty="0" smtClean="0">
                <a:solidFill>
                  <a:srgbClr val="ADAFB2"/>
                </a:solidFill>
                <a:latin typeface="Helvetica-Narrow" panose="02000506020000020004" pitchFamily="2" charset="0"/>
              </a:rPr>
              <a:t>Copyright</a:t>
            </a:r>
            <a:r>
              <a:rPr lang="en-US" sz="700" baseline="0" dirty="0" smtClean="0">
                <a:solidFill>
                  <a:srgbClr val="ADAFB2"/>
                </a:solidFill>
                <a:latin typeface="Helvetica-Narrow" panose="02000506020000020004" pitchFamily="2" charset="0"/>
              </a:rPr>
              <a:t> © 2016 The Alpha Group. All rights reserved.</a:t>
            </a:r>
            <a:endParaRPr lang="en-US" sz="700" dirty="0">
              <a:solidFill>
                <a:srgbClr val="ADAFB2"/>
              </a:solidFill>
              <a:latin typeface="Helvetica-Narrow" panose="02000506020000020004" pitchFamily="2" charset="0"/>
            </a:endParaRPr>
          </a:p>
        </p:txBody>
      </p:sp>
      <p:sp>
        <p:nvSpPr>
          <p:cNvPr id="10" name="Text Placeholder 3"/>
          <p:cNvSpPr>
            <a:spLocks noGrp="1"/>
          </p:cNvSpPr>
          <p:nvPr>
            <p:ph type="body" sz="half" idx="2" hasCustomPrompt="1"/>
          </p:nvPr>
        </p:nvSpPr>
        <p:spPr>
          <a:xfrm>
            <a:off x="1076960" y="1055544"/>
            <a:ext cx="9025828" cy="375036"/>
          </a:xfrm>
          <a:prstGeom prst="rect">
            <a:avLst/>
          </a:prstGeom>
        </p:spPr>
        <p:txBody>
          <a:bodyPr>
            <a:noAutofit/>
          </a:bodyPr>
          <a:lstStyle>
            <a:lvl1pPr marL="0" indent="0">
              <a:buNone/>
              <a:defRPr sz="2000" cap="small" baseline="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add subtitle</a:t>
            </a:r>
          </a:p>
        </p:txBody>
      </p:sp>
      <p:pic>
        <p:nvPicPr>
          <p:cNvPr id="11" name="Picture 10"/>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277063" y="380586"/>
            <a:ext cx="1636982" cy="649223"/>
          </a:xfrm>
          <a:prstGeom prst="rect">
            <a:avLst/>
          </a:prstGeom>
        </p:spPr>
      </p:pic>
    </p:spTree>
    <p:extLst>
      <p:ext uri="{BB962C8B-B14F-4D97-AF65-F5344CB8AC3E}">
        <p14:creationId xmlns:p14="http://schemas.microsoft.com/office/powerpoint/2010/main" val="2525799368"/>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jpe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image" Target="../media/image10.jpeg"/><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2.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image" Target="../media/image1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theme" Target="../theme/theme3.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image" Target="../media/image12.png"/><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image" Target="../media/image10.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18" Type="http://schemas.openxmlformats.org/officeDocument/2006/relationships/image" Target="../media/image10.jpe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theme" Target="../theme/theme4.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10" Type="http://schemas.openxmlformats.org/officeDocument/2006/relationships/slideLayout" Target="../slideLayouts/slideLayout54.xml"/><Relationship Id="rId19" Type="http://schemas.openxmlformats.org/officeDocument/2006/relationships/image" Target="../media/image13.png"/><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2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2" name="Title Placeholder 11"/>
          <p:cNvSpPr>
            <a:spLocks noGrp="1"/>
          </p:cNvSpPr>
          <p:nvPr>
            <p:ph type="title"/>
          </p:nvPr>
        </p:nvSpPr>
        <p:spPr>
          <a:xfrm>
            <a:off x="603682" y="365125"/>
            <a:ext cx="10972800" cy="664685"/>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13" name="Text Placeholder 12"/>
          <p:cNvSpPr>
            <a:spLocks noGrp="1"/>
          </p:cNvSpPr>
          <p:nvPr>
            <p:ph type="body" idx="1"/>
          </p:nvPr>
        </p:nvSpPr>
        <p:spPr>
          <a:xfrm>
            <a:off x="603682" y="1641763"/>
            <a:ext cx="10972800" cy="4528217"/>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176800656"/>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 id="2147483700" r:id="rId16"/>
    <p:sldLayoutId id="2147483751" r:id="rId17"/>
    <p:sldLayoutId id="2147483752" r:id="rId18"/>
    <p:sldLayoutId id="2147483753" r:id="rId19"/>
    <p:sldLayoutId id="2147483754" r:id="rId20"/>
    <p:sldLayoutId id="2147483755" r:id="rId21"/>
  </p:sldLayoutIdLst>
  <p:hf sldNum="0" hdr="0" dt="0"/>
  <p:txStyles>
    <p:title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1"/>
        </a:buClr>
        <a:buFont typeface="Century Gothic" panose="020B0502020202020204" pitchFamily="34" charset="0"/>
        <a:buChar char="►"/>
        <a:defRPr sz="24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Century Gothic" panose="020B0502020202020204" pitchFamily="34" charset="0"/>
        <a:buChar char="►"/>
        <a:defRPr sz="20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Century Gothic" panose="020B0502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Century Gothic" panose="020B0502020202020204" pitchFamily="34" charset="0"/>
        <a:buChar char="►"/>
        <a:defRPr sz="16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Century Gothic" panose="020B0502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2133600" y="207963"/>
            <a:ext cx="944880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2051" name="Text Placeholder 2"/>
          <p:cNvSpPr>
            <a:spLocks noGrp="1"/>
          </p:cNvSpPr>
          <p:nvPr>
            <p:ph type="body" idx="1"/>
          </p:nvPr>
        </p:nvSpPr>
        <p:spPr bwMode="auto">
          <a:xfrm>
            <a:off x="609600" y="990600"/>
            <a:ext cx="109728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pic>
        <p:nvPicPr>
          <p:cNvPr id="2052" name="Picture 4" descr="Outback-Power-color-TAG-2010"/>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10160000" y="6075363"/>
            <a:ext cx="1828800"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Picture 5" descr="boxed O"/>
          <p:cNvPicPr>
            <a:picLocks noChangeAspect="1" noChangeArrowheads="1"/>
          </p:cNvPicPr>
          <p:nvPr/>
        </p:nvPicPr>
        <p:blipFill>
          <a:blip r:embed="rId14">
            <a:lum bright="50000" contrast="-50000"/>
            <a:extLst>
              <a:ext uri="{28A0092B-C50C-407E-A947-70E740481C1C}">
                <a14:useLocalDpi xmlns:a14="http://schemas.microsoft.com/office/drawing/2010/main"/>
              </a:ext>
            </a:extLst>
          </a:blip>
          <a:srcRect/>
          <a:stretch>
            <a:fillRect/>
          </a:stretch>
        </p:blipFill>
        <p:spPr bwMode="auto">
          <a:xfrm>
            <a:off x="203200" y="152400"/>
            <a:ext cx="8128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91029406"/>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ransition advClick="0"/>
  <p:hf sldNum="0" hdr="0" dt="0"/>
  <p:txStyles>
    <p:titleStyle>
      <a:lvl1pPr algn="r" defTabSz="457200" rtl="0" eaLnBrk="0" fontAlgn="base" hangingPunct="0">
        <a:spcBef>
          <a:spcPct val="0"/>
        </a:spcBef>
        <a:spcAft>
          <a:spcPct val="0"/>
        </a:spcAft>
        <a:defRPr sz="2800" b="1">
          <a:solidFill>
            <a:srgbClr val="969696"/>
          </a:solidFill>
          <a:latin typeface="+mj-lt"/>
          <a:ea typeface="+mj-ea"/>
          <a:cs typeface="+mj-cs"/>
        </a:defRPr>
      </a:lvl1pPr>
      <a:lvl2pPr algn="r" defTabSz="457200" rtl="0" eaLnBrk="0" fontAlgn="base" hangingPunct="0">
        <a:spcBef>
          <a:spcPct val="0"/>
        </a:spcBef>
        <a:spcAft>
          <a:spcPct val="0"/>
        </a:spcAft>
        <a:defRPr sz="2800" b="1">
          <a:solidFill>
            <a:srgbClr val="969696"/>
          </a:solidFill>
          <a:latin typeface="Arial" pitchFamily="34" charset="0"/>
          <a:cs typeface="Arial" pitchFamily="34" charset="0"/>
        </a:defRPr>
      </a:lvl2pPr>
      <a:lvl3pPr algn="r" defTabSz="457200" rtl="0" eaLnBrk="0" fontAlgn="base" hangingPunct="0">
        <a:spcBef>
          <a:spcPct val="0"/>
        </a:spcBef>
        <a:spcAft>
          <a:spcPct val="0"/>
        </a:spcAft>
        <a:defRPr sz="2800" b="1">
          <a:solidFill>
            <a:srgbClr val="969696"/>
          </a:solidFill>
          <a:latin typeface="Arial" pitchFamily="34" charset="0"/>
          <a:cs typeface="Arial" pitchFamily="34" charset="0"/>
        </a:defRPr>
      </a:lvl3pPr>
      <a:lvl4pPr algn="r" defTabSz="457200" rtl="0" eaLnBrk="0" fontAlgn="base" hangingPunct="0">
        <a:spcBef>
          <a:spcPct val="0"/>
        </a:spcBef>
        <a:spcAft>
          <a:spcPct val="0"/>
        </a:spcAft>
        <a:defRPr sz="2800" b="1">
          <a:solidFill>
            <a:srgbClr val="969696"/>
          </a:solidFill>
          <a:latin typeface="Arial" pitchFamily="34" charset="0"/>
          <a:cs typeface="Arial" pitchFamily="34" charset="0"/>
        </a:defRPr>
      </a:lvl4pPr>
      <a:lvl5pPr algn="r" defTabSz="457200" rtl="0" eaLnBrk="0" fontAlgn="base" hangingPunct="0">
        <a:spcBef>
          <a:spcPct val="0"/>
        </a:spcBef>
        <a:spcAft>
          <a:spcPct val="0"/>
        </a:spcAft>
        <a:defRPr sz="2800" b="1">
          <a:solidFill>
            <a:srgbClr val="969696"/>
          </a:solidFill>
          <a:latin typeface="Arial" pitchFamily="34" charset="0"/>
          <a:cs typeface="Arial" pitchFamily="34" charset="0"/>
        </a:defRPr>
      </a:lvl5pPr>
      <a:lvl6pPr marL="457200" algn="r" defTabSz="457200" rtl="0" fontAlgn="base">
        <a:spcBef>
          <a:spcPct val="0"/>
        </a:spcBef>
        <a:spcAft>
          <a:spcPct val="0"/>
        </a:spcAft>
        <a:defRPr sz="2800" b="1">
          <a:solidFill>
            <a:srgbClr val="969696"/>
          </a:solidFill>
          <a:latin typeface="Arial" pitchFamily="34" charset="0"/>
          <a:cs typeface="Arial" pitchFamily="34" charset="0"/>
        </a:defRPr>
      </a:lvl6pPr>
      <a:lvl7pPr marL="914400" algn="r" defTabSz="457200" rtl="0" fontAlgn="base">
        <a:spcBef>
          <a:spcPct val="0"/>
        </a:spcBef>
        <a:spcAft>
          <a:spcPct val="0"/>
        </a:spcAft>
        <a:defRPr sz="2800" b="1">
          <a:solidFill>
            <a:srgbClr val="969696"/>
          </a:solidFill>
          <a:latin typeface="Arial" pitchFamily="34" charset="0"/>
          <a:cs typeface="Arial" pitchFamily="34" charset="0"/>
        </a:defRPr>
      </a:lvl7pPr>
      <a:lvl8pPr marL="1371600" algn="r" defTabSz="457200" rtl="0" fontAlgn="base">
        <a:spcBef>
          <a:spcPct val="0"/>
        </a:spcBef>
        <a:spcAft>
          <a:spcPct val="0"/>
        </a:spcAft>
        <a:defRPr sz="2800" b="1">
          <a:solidFill>
            <a:srgbClr val="969696"/>
          </a:solidFill>
          <a:latin typeface="Arial" pitchFamily="34" charset="0"/>
          <a:cs typeface="Arial" pitchFamily="34" charset="0"/>
        </a:defRPr>
      </a:lvl8pPr>
      <a:lvl9pPr marL="1828800" algn="r" defTabSz="457200" rtl="0" fontAlgn="base">
        <a:spcBef>
          <a:spcPct val="0"/>
        </a:spcBef>
        <a:spcAft>
          <a:spcPct val="0"/>
        </a:spcAft>
        <a:defRPr sz="2800" b="1">
          <a:solidFill>
            <a:srgbClr val="969696"/>
          </a:solidFill>
          <a:latin typeface="Arial" pitchFamily="34" charset="0"/>
          <a:cs typeface="Arial" pitchFamily="34" charset="0"/>
        </a:defRPr>
      </a:lvl9pPr>
    </p:titleStyle>
    <p:bodyStyle>
      <a:lvl1pPr marL="342900" indent="-342900" algn="l" defTabSz="457200" rtl="0" eaLnBrk="0" fontAlgn="base" hangingPunct="0">
        <a:spcBef>
          <a:spcPct val="20000"/>
        </a:spcBef>
        <a:spcAft>
          <a:spcPct val="0"/>
        </a:spcAft>
        <a:buClr>
          <a:srgbClr val="A50021"/>
        </a:buClr>
        <a:buFont typeface="Arial" pitchFamily="34" charset="0"/>
        <a:buChar char="•"/>
        <a:defRPr sz="2400" b="1">
          <a:solidFill>
            <a:schemeClr val="tx1"/>
          </a:solidFill>
          <a:latin typeface="+mn-lt"/>
          <a:ea typeface="+mn-ea"/>
          <a:cs typeface="+mn-cs"/>
        </a:defRPr>
      </a:lvl1pPr>
      <a:lvl2pPr marL="742950" indent="-285750" algn="l" defTabSz="457200" rtl="0" eaLnBrk="0" fontAlgn="base" hangingPunct="0">
        <a:spcBef>
          <a:spcPct val="20000"/>
        </a:spcBef>
        <a:spcAft>
          <a:spcPct val="0"/>
        </a:spcAft>
        <a:buClr>
          <a:srgbClr val="A50021"/>
        </a:buClr>
        <a:buFont typeface="Arial" pitchFamily="34" charset="0"/>
        <a:buChar char="–"/>
        <a:defRPr sz="2000">
          <a:solidFill>
            <a:schemeClr val="tx1"/>
          </a:solidFill>
          <a:latin typeface="+mn-lt"/>
          <a:cs typeface="+mn-cs"/>
        </a:defRPr>
      </a:lvl2pPr>
      <a:lvl3pPr marL="1143000" indent="-228600" algn="l" defTabSz="457200" rtl="0" eaLnBrk="0" fontAlgn="base" hangingPunct="0">
        <a:spcBef>
          <a:spcPct val="20000"/>
        </a:spcBef>
        <a:spcAft>
          <a:spcPct val="0"/>
        </a:spcAft>
        <a:buClr>
          <a:srgbClr val="A50021"/>
        </a:buClr>
        <a:buFont typeface="Arial" pitchFamily="34" charset="0"/>
        <a:buChar char="•"/>
        <a:defRPr>
          <a:solidFill>
            <a:schemeClr val="tx1"/>
          </a:solidFill>
          <a:latin typeface="+mn-lt"/>
          <a:cs typeface="+mn-cs"/>
        </a:defRPr>
      </a:lvl3pPr>
      <a:lvl4pPr marL="1600200" indent="-228600" algn="l" defTabSz="457200" rtl="0" eaLnBrk="0" fontAlgn="base" hangingPunct="0">
        <a:spcBef>
          <a:spcPct val="20000"/>
        </a:spcBef>
        <a:spcAft>
          <a:spcPct val="0"/>
        </a:spcAft>
        <a:buClr>
          <a:srgbClr val="A50021"/>
        </a:buClr>
        <a:buFont typeface="Arial" pitchFamily="34" charset="0"/>
        <a:buChar char="–"/>
        <a:defRPr>
          <a:solidFill>
            <a:schemeClr val="tx1"/>
          </a:solidFill>
          <a:latin typeface="+mn-lt"/>
          <a:cs typeface="+mn-cs"/>
        </a:defRPr>
      </a:lvl4pPr>
      <a:lvl5pPr marL="2057400" indent="-228600" algn="l" defTabSz="457200" rtl="0" eaLnBrk="0" fontAlgn="base" hangingPunct="0">
        <a:spcBef>
          <a:spcPct val="20000"/>
        </a:spcBef>
        <a:spcAft>
          <a:spcPct val="0"/>
        </a:spcAft>
        <a:buClr>
          <a:srgbClr val="A50021"/>
        </a:buClr>
        <a:buFont typeface="Arial" pitchFamily="34" charset="0"/>
        <a:buChar char="»"/>
        <a:defRPr>
          <a:solidFill>
            <a:schemeClr val="tx1"/>
          </a:solidFill>
          <a:latin typeface="+mn-lt"/>
          <a:cs typeface="+mn-cs"/>
        </a:defRPr>
      </a:lvl5pPr>
      <a:lvl6pPr marL="2514600" indent="-228600" algn="l" defTabSz="457200" rtl="0" fontAlgn="base">
        <a:spcBef>
          <a:spcPct val="20000"/>
        </a:spcBef>
        <a:spcAft>
          <a:spcPct val="0"/>
        </a:spcAft>
        <a:buClr>
          <a:srgbClr val="A50021"/>
        </a:buClr>
        <a:buFont typeface="Arial" pitchFamily="34" charset="0"/>
        <a:buChar char="»"/>
        <a:defRPr>
          <a:solidFill>
            <a:schemeClr val="tx1"/>
          </a:solidFill>
          <a:latin typeface="+mn-lt"/>
          <a:cs typeface="+mn-cs"/>
        </a:defRPr>
      </a:lvl6pPr>
      <a:lvl7pPr marL="2971800" indent="-228600" algn="l" defTabSz="457200" rtl="0" fontAlgn="base">
        <a:spcBef>
          <a:spcPct val="20000"/>
        </a:spcBef>
        <a:spcAft>
          <a:spcPct val="0"/>
        </a:spcAft>
        <a:buClr>
          <a:srgbClr val="A50021"/>
        </a:buClr>
        <a:buFont typeface="Arial" pitchFamily="34" charset="0"/>
        <a:buChar char="»"/>
        <a:defRPr>
          <a:solidFill>
            <a:schemeClr val="tx1"/>
          </a:solidFill>
          <a:latin typeface="+mn-lt"/>
          <a:cs typeface="+mn-cs"/>
        </a:defRPr>
      </a:lvl7pPr>
      <a:lvl8pPr marL="3429000" indent="-228600" algn="l" defTabSz="457200" rtl="0" fontAlgn="base">
        <a:spcBef>
          <a:spcPct val="20000"/>
        </a:spcBef>
        <a:spcAft>
          <a:spcPct val="0"/>
        </a:spcAft>
        <a:buClr>
          <a:srgbClr val="A50021"/>
        </a:buClr>
        <a:buFont typeface="Arial" pitchFamily="34" charset="0"/>
        <a:buChar char="»"/>
        <a:defRPr>
          <a:solidFill>
            <a:schemeClr val="tx1"/>
          </a:solidFill>
          <a:latin typeface="+mn-lt"/>
          <a:cs typeface="+mn-cs"/>
        </a:defRPr>
      </a:lvl8pPr>
      <a:lvl9pPr marL="3886200" indent="-228600" algn="l" defTabSz="457200" rtl="0" fontAlgn="base">
        <a:spcBef>
          <a:spcPct val="20000"/>
        </a:spcBef>
        <a:spcAft>
          <a:spcPct val="0"/>
        </a:spcAft>
        <a:buClr>
          <a:srgbClr val="A50021"/>
        </a:buClr>
        <a:buFont typeface="Arial" pitchFamily="34" charset="0"/>
        <a:buChar char="»"/>
        <a:defRPr>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9938" name="Title Placeholder 1"/>
          <p:cNvSpPr>
            <a:spLocks noGrp="1"/>
          </p:cNvSpPr>
          <p:nvPr>
            <p:ph type="title"/>
          </p:nvPr>
        </p:nvSpPr>
        <p:spPr bwMode="auto">
          <a:xfrm>
            <a:off x="2133600" y="207963"/>
            <a:ext cx="9448800" cy="5540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p>
        </p:txBody>
      </p:sp>
      <p:sp>
        <p:nvSpPr>
          <p:cNvPr id="39939" name="Text Placeholder 2"/>
          <p:cNvSpPr>
            <a:spLocks noGrp="1"/>
          </p:cNvSpPr>
          <p:nvPr>
            <p:ph type="body" idx="1"/>
          </p:nvPr>
        </p:nvSpPr>
        <p:spPr bwMode="auto">
          <a:xfrm>
            <a:off x="609600" y="990600"/>
            <a:ext cx="10972800" cy="5029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39940" name="Picture 6" descr="Outback-Power-color-TAG-2010"/>
          <p:cNvPicPr>
            <a:picLocks noChangeAspect="1" noChangeArrowheads="1"/>
          </p:cNvPicPr>
          <p:nvPr/>
        </p:nvPicPr>
        <p:blipFill>
          <a:blip r:embed="rId14"/>
          <a:srcRect/>
          <a:stretch>
            <a:fillRect/>
          </a:stretch>
        </p:blipFill>
        <p:spPr bwMode="auto">
          <a:xfrm>
            <a:off x="10160000" y="6075363"/>
            <a:ext cx="1828800" cy="622300"/>
          </a:xfrm>
          <a:prstGeom prst="rect">
            <a:avLst/>
          </a:prstGeom>
          <a:noFill/>
          <a:ln w="9525">
            <a:noFill/>
            <a:miter lim="800000"/>
            <a:headEnd/>
            <a:tailEnd/>
          </a:ln>
        </p:spPr>
      </p:pic>
      <p:pic>
        <p:nvPicPr>
          <p:cNvPr id="39941" name="Picture 7" descr="boxed O"/>
          <p:cNvPicPr>
            <a:picLocks noChangeAspect="1" noChangeArrowheads="1"/>
          </p:cNvPicPr>
          <p:nvPr userDrawn="1"/>
        </p:nvPicPr>
        <p:blipFill>
          <a:blip r:embed="rId15" cstate="email">
            <a:lum bright="50000" contrast="-50000"/>
            <a:extLst>
              <a:ext uri="{28A0092B-C50C-407E-A947-70E740481C1C}">
                <a14:useLocalDpi xmlns:a14="http://schemas.microsoft.com/office/drawing/2010/main"/>
              </a:ext>
            </a:extLst>
          </a:blip>
          <a:srcRect/>
          <a:stretch>
            <a:fillRect/>
          </a:stretch>
        </p:blipFill>
        <p:spPr bwMode="auto">
          <a:xfrm>
            <a:off x="203200" y="152400"/>
            <a:ext cx="812800" cy="431800"/>
          </a:xfrm>
          <a:prstGeom prst="rect">
            <a:avLst/>
          </a:prstGeom>
          <a:noFill/>
          <a:ln w="9525">
            <a:noFill/>
            <a:miter lim="800000"/>
            <a:headEnd/>
            <a:tailEnd/>
          </a:ln>
        </p:spPr>
      </p:pic>
      <p:sp>
        <p:nvSpPr>
          <p:cNvPr id="7" name="Text Box 8"/>
          <p:cNvSpPr txBox="1">
            <a:spLocks noChangeArrowheads="1"/>
          </p:cNvSpPr>
          <p:nvPr userDrawn="1"/>
        </p:nvSpPr>
        <p:spPr bwMode="auto">
          <a:xfrm>
            <a:off x="508001" y="6392863"/>
            <a:ext cx="2898550" cy="215444"/>
          </a:xfrm>
          <a:prstGeom prst="rect">
            <a:avLst/>
          </a:prstGeom>
          <a:noFill/>
          <a:ln>
            <a:noFill/>
          </a:ln>
          <a:effectLst/>
          <a:extLst/>
        </p:spPr>
        <p:txBody>
          <a:bodyPr wrap="none">
            <a:spAutoFit/>
          </a:bodyPr>
          <a:lstStyle/>
          <a:p>
            <a:pPr fontAlgn="base">
              <a:spcBef>
                <a:spcPct val="0"/>
              </a:spcBef>
              <a:spcAft>
                <a:spcPct val="0"/>
              </a:spcAft>
              <a:defRPr/>
            </a:pPr>
            <a:r>
              <a:rPr lang="en-US" sz="800" dirty="0">
                <a:solidFill>
                  <a:srgbClr val="000000"/>
                </a:solidFill>
              </a:rPr>
              <a:t>©2013 OutBack Power Technologies.  All Rights Reserved.</a:t>
            </a:r>
          </a:p>
        </p:txBody>
      </p:sp>
      <p:sp>
        <p:nvSpPr>
          <p:cNvPr id="8" name="Text Box 8"/>
          <p:cNvSpPr txBox="1">
            <a:spLocks noChangeArrowheads="1"/>
          </p:cNvSpPr>
          <p:nvPr userDrawn="1"/>
        </p:nvSpPr>
        <p:spPr bwMode="auto">
          <a:xfrm>
            <a:off x="5892800" y="6392863"/>
            <a:ext cx="1066318" cy="215444"/>
          </a:xfrm>
          <a:prstGeom prst="rect">
            <a:avLst/>
          </a:prstGeom>
          <a:noFill/>
          <a:ln>
            <a:noFill/>
          </a:ln>
          <a:effectLst/>
          <a:extLst/>
        </p:spPr>
        <p:txBody>
          <a:bodyPr wrap="none">
            <a:spAutoFit/>
          </a:bodyPr>
          <a:lstStyle/>
          <a:p>
            <a:pPr fontAlgn="base">
              <a:spcBef>
                <a:spcPct val="0"/>
              </a:spcBef>
              <a:spcAft>
                <a:spcPct val="0"/>
              </a:spcAft>
              <a:defRPr/>
            </a:pPr>
            <a:r>
              <a:rPr lang="en-US" sz="800" dirty="0">
                <a:solidFill>
                  <a:srgbClr val="000000"/>
                </a:solidFill>
              </a:rPr>
              <a:t>Not for Distribution.</a:t>
            </a:r>
          </a:p>
        </p:txBody>
      </p:sp>
    </p:spTree>
    <p:extLst>
      <p:ext uri="{BB962C8B-B14F-4D97-AF65-F5344CB8AC3E}">
        <p14:creationId xmlns:p14="http://schemas.microsoft.com/office/powerpoint/2010/main" val="1202657871"/>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Lst>
  <p:hf sldNum="0" hdr="0" dt="0"/>
  <p:txStyles>
    <p:titleStyle>
      <a:lvl1pPr algn="r" defTabSz="457200" rtl="0" eaLnBrk="0" fontAlgn="base" hangingPunct="0">
        <a:spcBef>
          <a:spcPct val="0"/>
        </a:spcBef>
        <a:spcAft>
          <a:spcPct val="0"/>
        </a:spcAft>
        <a:defRPr sz="2800" b="1">
          <a:solidFill>
            <a:srgbClr val="969696"/>
          </a:solidFill>
          <a:latin typeface="+mj-lt"/>
          <a:ea typeface="+mj-ea"/>
          <a:cs typeface="+mj-cs"/>
        </a:defRPr>
      </a:lvl1pPr>
      <a:lvl2pPr algn="r" defTabSz="457200" rtl="0" eaLnBrk="0" fontAlgn="base" hangingPunct="0">
        <a:spcBef>
          <a:spcPct val="0"/>
        </a:spcBef>
        <a:spcAft>
          <a:spcPct val="0"/>
        </a:spcAft>
        <a:defRPr sz="2800" b="1">
          <a:solidFill>
            <a:srgbClr val="969696"/>
          </a:solidFill>
          <a:latin typeface="Arial" pitchFamily="34" charset="0"/>
          <a:cs typeface="Arial" pitchFamily="34" charset="0"/>
        </a:defRPr>
      </a:lvl2pPr>
      <a:lvl3pPr algn="r" defTabSz="457200" rtl="0" eaLnBrk="0" fontAlgn="base" hangingPunct="0">
        <a:spcBef>
          <a:spcPct val="0"/>
        </a:spcBef>
        <a:spcAft>
          <a:spcPct val="0"/>
        </a:spcAft>
        <a:defRPr sz="2800" b="1">
          <a:solidFill>
            <a:srgbClr val="969696"/>
          </a:solidFill>
          <a:latin typeface="Arial" pitchFamily="34" charset="0"/>
          <a:cs typeface="Arial" pitchFamily="34" charset="0"/>
        </a:defRPr>
      </a:lvl3pPr>
      <a:lvl4pPr algn="r" defTabSz="457200" rtl="0" eaLnBrk="0" fontAlgn="base" hangingPunct="0">
        <a:spcBef>
          <a:spcPct val="0"/>
        </a:spcBef>
        <a:spcAft>
          <a:spcPct val="0"/>
        </a:spcAft>
        <a:defRPr sz="2800" b="1">
          <a:solidFill>
            <a:srgbClr val="969696"/>
          </a:solidFill>
          <a:latin typeface="Arial" pitchFamily="34" charset="0"/>
          <a:cs typeface="Arial" pitchFamily="34" charset="0"/>
        </a:defRPr>
      </a:lvl4pPr>
      <a:lvl5pPr algn="r" defTabSz="457200" rtl="0" eaLnBrk="0" fontAlgn="base" hangingPunct="0">
        <a:spcBef>
          <a:spcPct val="0"/>
        </a:spcBef>
        <a:spcAft>
          <a:spcPct val="0"/>
        </a:spcAft>
        <a:defRPr sz="2800" b="1">
          <a:solidFill>
            <a:srgbClr val="969696"/>
          </a:solidFill>
          <a:latin typeface="Arial" pitchFamily="34" charset="0"/>
          <a:cs typeface="Arial" pitchFamily="34" charset="0"/>
        </a:defRPr>
      </a:lvl5pPr>
      <a:lvl6pPr marL="457200" algn="r" defTabSz="457200" rtl="0" eaLnBrk="1" fontAlgn="base" hangingPunct="1">
        <a:spcBef>
          <a:spcPct val="0"/>
        </a:spcBef>
        <a:spcAft>
          <a:spcPct val="0"/>
        </a:spcAft>
        <a:defRPr sz="2800" b="1">
          <a:solidFill>
            <a:srgbClr val="969696"/>
          </a:solidFill>
          <a:latin typeface="Arial" pitchFamily="34" charset="0"/>
          <a:cs typeface="Arial" pitchFamily="34" charset="0"/>
        </a:defRPr>
      </a:lvl6pPr>
      <a:lvl7pPr marL="914400" algn="r" defTabSz="457200" rtl="0" eaLnBrk="1" fontAlgn="base" hangingPunct="1">
        <a:spcBef>
          <a:spcPct val="0"/>
        </a:spcBef>
        <a:spcAft>
          <a:spcPct val="0"/>
        </a:spcAft>
        <a:defRPr sz="2800" b="1">
          <a:solidFill>
            <a:srgbClr val="969696"/>
          </a:solidFill>
          <a:latin typeface="Arial" pitchFamily="34" charset="0"/>
          <a:cs typeface="Arial" pitchFamily="34" charset="0"/>
        </a:defRPr>
      </a:lvl7pPr>
      <a:lvl8pPr marL="1371600" algn="r" defTabSz="457200" rtl="0" eaLnBrk="1" fontAlgn="base" hangingPunct="1">
        <a:spcBef>
          <a:spcPct val="0"/>
        </a:spcBef>
        <a:spcAft>
          <a:spcPct val="0"/>
        </a:spcAft>
        <a:defRPr sz="2800" b="1">
          <a:solidFill>
            <a:srgbClr val="969696"/>
          </a:solidFill>
          <a:latin typeface="Arial" pitchFamily="34" charset="0"/>
          <a:cs typeface="Arial" pitchFamily="34" charset="0"/>
        </a:defRPr>
      </a:lvl8pPr>
      <a:lvl9pPr marL="1828800" algn="r" defTabSz="457200" rtl="0" eaLnBrk="1" fontAlgn="base" hangingPunct="1">
        <a:spcBef>
          <a:spcPct val="0"/>
        </a:spcBef>
        <a:spcAft>
          <a:spcPct val="0"/>
        </a:spcAft>
        <a:defRPr sz="2800" b="1">
          <a:solidFill>
            <a:srgbClr val="969696"/>
          </a:solidFill>
          <a:latin typeface="Arial" pitchFamily="34" charset="0"/>
          <a:cs typeface="Arial" pitchFamily="34" charset="0"/>
        </a:defRPr>
      </a:lvl9pPr>
    </p:titleStyle>
    <p:bodyStyle>
      <a:lvl1pPr marL="342900" indent="-342900" algn="l" defTabSz="457200" rtl="0" eaLnBrk="0" fontAlgn="base" hangingPunct="0">
        <a:spcBef>
          <a:spcPct val="20000"/>
        </a:spcBef>
        <a:spcAft>
          <a:spcPct val="0"/>
        </a:spcAft>
        <a:buClr>
          <a:srgbClr val="A50021"/>
        </a:buClr>
        <a:buFont typeface="Arial" charset="0"/>
        <a:buChar char="•"/>
        <a:defRPr sz="2400" b="1">
          <a:solidFill>
            <a:schemeClr val="tx1"/>
          </a:solidFill>
          <a:latin typeface="+mn-lt"/>
          <a:ea typeface="+mn-ea"/>
          <a:cs typeface="+mn-cs"/>
        </a:defRPr>
      </a:lvl1pPr>
      <a:lvl2pPr marL="742950" indent="-285750" algn="l" defTabSz="457200" rtl="0" eaLnBrk="0" fontAlgn="base" hangingPunct="0">
        <a:spcBef>
          <a:spcPct val="20000"/>
        </a:spcBef>
        <a:spcAft>
          <a:spcPct val="0"/>
        </a:spcAft>
        <a:buClr>
          <a:srgbClr val="A50021"/>
        </a:buClr>
        <a:buFont typeface="Arial" charset="0"/>
        <a:buChar char="–"/>
        <a:defRPr sz="2000">
          <a:solidFill>
            <a:schemeClr val="tx1"/>
          </a:solidFill>
          <a:latin typeface="+mn-lt"/>
          <a:cs typeface="+mn-cs"/>
        </a:defRPr>
      </a:lvl2pPr>
      <a:lvl3pPr marL="1143000" indent="-228600" algn="l" defTabSz="457200" rtl="0" eaLnBrk="0" fontAlgn="base" hangingPunct="0">
        <a:spcBef>
          <a:spcPct val="20000"/>
        </a:spcBef>
        <a:spcAft>
          <a:spcPct val="0"/>
        </a:spcAft>
        <a:buClr>
          <a:srgbClr val="A50021"/>
        </a:buClr>
        <a:buFont typeface="Arial" charset="0"/>
        <a:buChar char="•"/>
        <a:defRPr sz="2400">
          <a:solidFill>
            <a:schemeClr val="tx1"/>
          </a:solidFill>
          <a:latin typeface="+mn-lt"/>
          <a:cs typeface="+mn-cs"/>
        </a:defRPr>
      </a:lvl3pPr>
      <a:lvl4pPr marL="1600200" indent="-228600" algn="l" defTabSz="457200" rtl="0" eaLnBrk="0" fontAlgn="base" hangingPunct="0">
        <a:spcBef>
          <a:spcPct val="20000"/>
        </a:spcBef>
        <a:spcAft>
          <a:spcPct val="0"/>
        </a:spcAft>
        <a:buClr>
          <a:srgbClr val="A50021"/>
        </a:buClr>
        <a:buFont typeface="Arial" charset="0"/>
        <a:buChar char="–"/>
        <a:defRPr sz="2000">
          <a:solidFill>
            <a:schemeClr val="tx1"/>
          </a:solidFill>
          <a:latin typeface="+mn-lt"/>
          <a:cs typeface="+mn-cs"/>
        </a:defRPr>
      </a:lvl4pPr>
      <a:lvl5pPr marL="2057400" indent="-228600" algn="l" defTabSz="457200" rtl="0" eaLnBrk="0" fontAlgn="base" hangingPunct="0">
        <a:spcBef>
          <a:spcPct val="20000"/>
        </a:spcBef>
        <a:spcAft>
          <a:spcPct val="0"/>
        </a:spcAft>
        <a:buClr>
          <a:srgbClr val="A50021"/>
        </a:buClr>
        <a:buFont typeface="Arial" charset="0"/>
        <a:buChar char="»"/>
        <a:defRPr sz="2000">
          <a:solidFill>
            <a:schemeClr val="tx1"/>
          </a:solidFill>
          <a:latin typeface="+mn-lt"/>
          <a:cs typeface="+mn-cs"/>
        </a:defRPr>
      </a:lvl5pPr>
      <a:lvl6pPr marL="2514600" indent="-228600" algn="l" defTabSz="457200" rtl="0" eaLnBrk="1" fontAlgn="base" hangingPunct="1">
        <a:spcBef>
          <a:spcPct val="20000"/>
        </a:spcBef>
        <a:spcAft>
          <a:spcPct val="0"/>
        </a:spcAft>
        <a:buClr>
          <a:srgbClr val="A50021"/>
        </a:buClr>
        <a:buFont typeface="Arial" pitchFamily="34" charset="0"/>
        <a:buChar char="»"/>
        <a:defRPr>
          <a:solidFill>
            <a:schemeClr val="tx1"/>
          </a:solidFill>
          <a:latin typeface="+mn-lt"/>
          <a:cs typeface="+mn-cs"/>
        </a:defRPr>
      </a:lvl6pPr>
      <a:lvl7pPr marL="2971800" indent="-228600" algn="l" defTabSz="457200" rtl="0" eaLnBrk="1" fontAlgn="base" hangingPunct="1">
        <a:spcBef>
          <a:spcPct val="20000"/>
        </a:spcBef>
        <a:spcAft>
          <a:spcPct val="0"/>
        </a:spcAft>
        <a:buClr>
          <a:srgbClr val="A50021"/>
        </a:buClr>
        <a:buFont typeface="Arial" pitchFamily="34" charset="0"/>
        <a:buChar char="»"/>
        <a:defRPr>
          <a:solidFill>
            <a:schemeClr val="tx1"/>
          </a:solidFill>
          <a:latin typeface="+mn-lt"/>
          <a:cs typeface="+mn-cs"/>
        </a:defRPr>
      </a:lvl7pPr>
      <a:lvl8pPr marL="3429000" indent="-228600" algn="l" defTabSz="457200" rtl="0" eaLnBrk="1" fontAlgn="base" hangingPunct="1">
        <a:spcBef>
          <a:spcPct val="20000"/>
        </a:spcBef>
        <a:spcAft>
          <a:spcPct val="0"/>
        </a:spcAft>
        <a:buClr>
          <a:srgbClr val="A50021"/>
        </a:buClr>
        <a:buFont typeface="Arial" pitchFamily="34" charset="0"/>
        <a:buChar char="»"/>
        <a:defRPr>
          <a:solidFill>
            <a:schemeClr val="tx1"/>
          </a:solidFill>
          <a:latin typeface="+mn-lt"/>
          <a:cs typeface="+mn-cs"/>
        </a:defRPr>
      </a:lvl8pPr>
      <a:lvl9pPr marL="3886200" indent="-228600" algn="l" defTabSz="457200" rtl="0" eaLnBrk="1" fontAlgn="base" hangingPunct="1">
        <a:spcBef>
          <a:spcPct val="20000"/>
        </a:spcBef>
        <a:spcAft>
          <a:spcPct val="0"/>
        </a:spcAft>
        <a:buClr>
          <a:srgbClr val="A50021"/>
        </a:buClr>
        <a:buFont typeface="Arial" pitchFamily="34" charset="0"/>
        <a:buChar char="»"/>
        <a:defRPr>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2133600" y="207963"/>
            <a:ext cx="944880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609600" y="990600"/>
            <a:ext cx="109728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1028" name="Picture 4" descr="Outback-Power-color-TAG-2010"/>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0160000" y="6075363"/>
            <a:ext cx="1828800"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5" descr="boxed O"/>
          <p:cNvPicPr>
            <a:picLocks noChangeAspect="1" noChangeArrowheads="1"/>
          </p:cNvPicPr>
          <p:nvPr/>
        </p:nvPicPr>
        <p:blipFill>
          <a:blip r:embed="rId19">
            <a:lum bright="50000" contrast="-50000"/>
            <a:extLst>
              <a:ext uri="{28A0092B-C50C-407E-A947-70E740481C1C}">
                <a14:useLocalDpi xmlns:a14="http://schemas.microsoft.com/office/drawing/2010/main" val="0"/>
              </a:ext>
            </a:extLst>
          </a:blip>
          <a:srcRect/>
          <a:stretch>
            <a:fillRect/>
          </a:stretch>
        </p:blipFill>
        <p:spPr bwMode="auto">
          <a:xfrm>
            <a:off x="203200" y="152400"/>
            <a:ext cx="8128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24484283"/>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 id="2147483743" r:id="rId14"/>
    <p:sldLayoutId id="2147483744" r:id="rId15"/>
    <p:sldLayoutId id="2147483746" r:id="rId16"/>
  </p:sldLayoutIdLst>
  <p:hf sldNum="0" hdr="0" dt="0"/>
  <p:txStyles>
    <p:titleStyle>
      <a:lvl1pPr algn="r" defTabSz="457200" rtl="0" eaLnBrk="0" fontAlgn="base" hangingPunct="0">
        <a:spcBef>
          <a:spcPct val="0"/>
        </a:spcBef>
        <a:spcAft>
          <a:spcPct val="0"/>
        </a:spcAft>
        <a:defRPr sz="2800" b="1">
          <a:solidFill>
            <a:srgbClr val="969696"/>
          </a:solidFill>
          <a:latin typeface="+mj-lt"/>
          <a:ea typeface="+mj-ea"/>
          <a:cs typeface="+mj-cs"/>
        </a:defRPr>
      </a:lvl1pPr>
      <a:lvl2pPr algn="r" defTabSz="457200" rtl="0" eaLnBrk="0" fontAlgn="base" hangingPunct="0">
        <a:spcBef>
          <a:spcPct val="0"/>
        </a:spcBef>
        <a:spcAft>
          <a:spcPct val="0"/>
        </a:spcAft>
        <a:defRPr sz="2800" b="1">
          <a:solidFill>
            <a:srgbClr val="969696"/>
          </a:solidFill>
          <a:latin typeface="Arial" charset="0"/>
          <a:cs typeface="Arial" charset="0"/>
        </a:defRPr>
      </a:lvl2pPr>
      <a:lvl3pPr algn="r" defTabSz="457200" rtl="0" eaLnBrk="0" fontAlgn="base" hangingPunct="0">
        <a:spcBef>
          <a:spcPct val="0"/>
        </a:spcBef>
        <a:spcAft>
          <a:spcPct val="0"/>
        </a:spcAft>
        <a:defRPr sz="2800" b="1">
          <a:solidFill>
            <a:srgbClr val="969696"/>
          </a:solidFill>
          <a:latin typeface="Arial" charset="0"/>
          <a:cs typeface="Arial" charset="0"/>
        </a:defRPr>
      </a:lvl3pPr>
      <a:lvl4pPr algn="r" defTabSz="457200" rtl="0" eaLnBrk="0" fontAlgn="base" hangingPunct="0">
        <a:spcBef>
          <a:spcPct val="0"/>
        </a:spcBef>
        <a:spcAft>
          <a:spcPct val="0"/>
        </a:spcAft>
        <a:defRPr sz="2800" b="1">
          <a:solidFill>
            <a:srgbClr val="969696"/>
          </a:solidFill>
          <a:latin typeface="Arial" charset="0"/>
          <a:cs typeface="Arial" charset="0"/>
        </a:defRPr>
      </a:lvl4pPr>
      <a:lvl5pPr algn="r" defTabSz="457200" rtl="0" eaLnBrk="0" fontAlgn="base" hangingPunct="0">
        <a:spcBef>
          <a:spcPct val="0"/>
        </a:spcBef>
        <a:spcAft>
          <a:spcPct val="0"/>
        </a:spcAft>
        <a:defRPr sz="2800" b="1">
          <a:solidFill>
            <a:srgbClr val="969696"/>
          </a:solidFill>
          <a:latin typeface="Arial" charset="0"/>
          <a:cs typeface="Arial" charset="0"/>
        </a:defRPr>
      </a:lvl5pPr>
      <a:lvl6pPr marL="457200" algn="r" defTabSz="457200" rtl="0" fontAlgn="base">
        <a:spcBef>
          <a:spcPct val="0"/>
        </a:spcBef>
        <a:spcAft>
          <a:spcPct val="0"/>
        </a:spcAft>
        <a:defRPr sz="2800" b="1">
          <a:solidFill>
            <a:srgbClr val="969696"/>
          </a:solidFill>
          <a:latin typeface="Arial" charset="0"/>
          <a:cs typeface="Arial" charset="0"/>
        </a:defRPr>
      </a:lvl6pPr>
      <a:lvl7pPr marL="914400" algn="r" defTabSz="457200" rtl="0" fontAlgn="base">
        <a:spcBef>
          <a:spcPct val="0"/>
        </a:spcBef>
        <a:spcAft>
          <a:spcPct val="0"/>
        </a:spcAft>
        <a:defRPr sz="2800" b="1">
          <a:solidFill>
            <a:srgbClr val="969696"/>
          </a:solidFill>
          <a:latin typeface="Arial" charset="0"/>
          <a:cs typeface="Arial" charset="0"/>
        </a:defRPr>
      </a:lvl7pPr>
      <a:lvl8pPr marL="1371600" algn="r" defTabSz="457200" rtl="0" fontAlgn="base">
        <a:spcBef>
          <a:spcPct val="0"/>
        </a:spcBef>
        <a:spcAft>
          <a:spcPct val="0"/>
        </a:spcAft>
        <a:defRPr sz="2800" b="1">
          <a:solidFill>
            <a:srgbClr val="969696"/>
          </a:solidFill>
          <a:latin typeface="Arial" charset="0"/>
          <a:cs typeface="Arial" charset="0"/>
        </a:defRPr>
      </a:lvl8pPr>
      <a:lvl9pPr marL="1828800" algn="r" defTabSz="457200" rtl="0" fontAlgn="base">
        <a:spcBef>
          <a:spcPct val="0"/>
        </a:spcBef>
        <a:spcAft>
          <a:spcPct val="0"/>
        </a:spcAft>
        <a:defRPr sz="2800" b="1">
          <a:solidFill>
            <a:srgbClr val="969696"/>
          </a:solidFill>
          <a:latin typeface="Arial" charset="0"/>
          <a:cs typeface="Arial" charset="0"/>
        </a:defRPr>
      </a:lvl9pPr>
    </p:titleStyle>
    <p:bodyStyle>
      <a:lvl1pPr marL="342900" indent="-342900" algn="l" defTabSz="457200" rtl="0" eaLnBrk="0" fontAlgn="base" hangingPunct="0">
        <a:spcBef>
          <a:spcPct val="20000"/>
        </a:spcBef>
        <a:spcAft>
          <a:spcPct val="0"/>
        </a:spcAft>
        <a:buClr>
          <a:srgbClr val="A50021"/>
        </a:buClr>
        <a:buFont typeface="Arial" charset="0"/>
        <a:buChar char="•"/>
        <a:defRPr sz="2400" b="1">
          <a:solidFill>
            <a:schemeClr val="tx1"/>
          </a:solidFill>
          <a:latin typeface="+mn-lt"/>
          <a:ea typeface="+mn-ea"/>
          <a:cs typeface="+mn-cs"/>
        </a:defRPr>
      </a:lvl1pPr>
      <a:lvl2pPr marL="742950" indent="-285750" algn="l" defTabSz="457200" rtl="0" eaLnBrk="0" fontAlgn="base" hangingPunct="0">
        <a:spcBef>
          <a:spcPct val="20000"/>
        </a:spcBef>
        <a:spcAft>
          <a:spcPct val="0"/>
        </a:spcAft>
        <a:buClr>
          <a:srgbClr val="A50021"/>
        </a:buClr>
        <a:buFont typeface="Arial" charset="0"/>
        <a:buChar char="–"/>
        <a:defRPr sz="2000">
          <a:solidFill>
            <a:schemeClr val="tx1"/>
          </a:solidFill>
          <a:latin typeface="+mn-lt"/>
          <a:cs typeface="+mn-cs"/>
        </a:defRPr>
      </a:lvl2pPr>
      <a:lvl3pPr marL="1143000" indent="-228600" algn="l" defTabSz="457200" rtl="0" eaLnBrk="0" fontAlgn="base" hangingPunct="0">
        <a:spcBef>
          <a:spcPct val="20000"/>
        </a:spcBef>
        <a:spcAft>
          <a:spcPct val="0"/>
        </a:spcAft>
        <a:buClr>
          <a:srgbClr val="A50021"/>
        </a:buClr>
        <a:buFont typeface="Arial" charset="0"/>
        <a:buChar char="•"/>
        <a:defRPr>
          <a:solidFill>
            <a:schemeClr val="tx1"/>
          </a:solidFill>
          <a:latin typeface="+mn-lt"/>
          <a:cs typeface="+mn-cs"/>
        </a:defRPr>
      </a:lvl3pPr>
      <a:lvl4pPr marL="1600200" indent="-228600" algn="l" defTabSz="457200" rtl="0" eaLnBrk="0" fontAlgn="base" hangingPunct="0">
        <a:spcBef>
          <a:spcPct val="20000"/>
        </a:spcBef>
        <a:spcAft>
          <a:spcPct val="0"/>
        </a:spcAft>
        <a:buClr>
          <a:srgbClr val="A50021"/>
        </a:buClr>
        <a:buFont typeface="Arial" charset="0"/>
        <a:buChar char="–"/>
        <a:defRPr>
          <a:solidFill>
            <a:schemeClr val="tx1"/>
          </a:solidFill>
          <a:latin typeface="+mn-lt"/>
          <a:cs typeface="+mn-cs"/>
        </a:defRPr>
      </a:lvl4pPr>
      <a:lvl5pPr marL="2057400" indent="-228600" algn="l" defTabSz="457200" rtl="0" eaLnBrk="0" fontAlgn="base" hangingPunct="0">
        <a:spcBef>
          <a:spcPct val="20000"/>
        </a:spcBef>
        <a:spcAft>
          <a:spcPct val="0"/>
        </a:spcAft>
        <a:buClr>
          <a:srgbClr val="A50021"/>
        </a:buClr>
        <a:buFont typeface="Arial" charset="0"/>
        <a:buChar char="»"/>
        <a:defRPr>
          <a:solidFill>
            <a:schemeClr val="tx1"/>
          </a:solidFill>
          <a:latin typeface="+mn-lt"/>
          <a:cs typeface="+mn-cs"/>
        </a:defRPr>
      </a:lvl5pPr>
      <a:lvl6pPr marL="2514600" indent="-228600" algn="l" defTabSz="457200" rtl="0" fontAlgn="base">
        <a:spcBef>
          <a:spcPct val="20000"/>
        </a:spcBef>
        <a:spcAft>
          <a:spcPct val="0"/>
        </a:spcAft>
        <a:buClr>
          <a:srgbClr val="A50021"/>
        </a:buClr>
        <a:buFont typeface="Arial" charset="0"/>
        <a:buChar char="»"/>
        <a:defRPr>
          <a:solidFill>
            <a:schemeClr val="tx1"/>
          </a:solidFill>
          <a:latin typeface="+mn-lt"/>
          <a:cs typeface="+mn-cs"/>
        </a:defRPr>
      </a:lvl6pPr>
      <a:lvl7pPr marL="2971800" indent="-228600" algn="l" defTabSz="457200" rtl="0" fontAlgn="base">
        <a:spcBef>
          <a:spcPct val="20000"/>
        </a:spcBef>
        <a:spcAft>
          <a:spcPct val="0"/>
        </a:spcAft>
        <a:buClr>
          <a:srgbClr val="A50021"/>
        </a:buClr>
        <a:buFont typeface="Arial" charset="0"/>
        <a:buChar char="»"/>
        <a:defRPr>
          <a:solidFill>
            <a:schemeClr val="tx1"/>
          </a:solidFill>
          <a:latin typeface="+mn-lt"/>
          <a:cs typeface="+mn-cs"/>
        </a:defRPr>
      </a:lvl7pPr>
      <a:lvl8pPr marL="3429000" indent="-228600" algn="l" defTabSz="457200" rtl="0" fontAlgn="base">
        <a:spcBef>
          <a:spcPct val="20000"/>
        </a:spcBef>
        <a:spcAft>
          <a:spcPct val="0"/>
        </a:spcAft>
        <a:buClr>
          <a:srgbClr val="A50021"/>
        </a:buClr>
        <a:buFont typeface="Arial" charset="0"/>
        <a:buChar char="»"/>
        <a:defRPr>
          <a:solidFill>
            <a:schemeClr val="tx1"/>
          </a:solidFill>
          <a:latin typeface="+mn-lt"/>
          <a:cs typeface="+mn-cs"/>
        </a:defRPr>
      </a:lvl8pPr>
      <a:lvl9pPr marL="3886200" indent="-228600" algn="l" defTabSz="457200" rtl="0" fontAlgn="base">
        <a:spcBef>
          <a:spcPct val="20000"/>
        </a:spcBef>
        <a:spcAft>
          <a:spcPct val="0"/>
        </a:spcAft>
        <a:buClr>
          <a:srgbClr val="A50021"/>
        </a:buClr>
        <a:buFont typeface="Arial" charset="0"/>
        <a:buChar char="»"/>
        <a:defRPr>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5.xml"/><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6.xml"/><Relationship Id="rId1" Type="http://schemas.openxmlformats.org/officeDocument/2006/relationships/slideLayout" Target="../slideLayouts/slideLayout9.xml"/><Relationship Id="rId5" Type="http://schemas.openxmlformats.org/officeDocument/2006/relationships/image" Target="../media/image37.jpeg"/><Relationship Id="rId4" Type="http://schemas.openxmlformats.org/officeDocument/2006/relationships/image" Target="../media/image36.jpe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15.xml"/><Relationship Id="rId4" Type="http://schemas.openxmlformats.org/officeDocument/2006/relationships/image" Target="../media/image41.jpeg"/></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jpeg"/><Relationship Id="rId1" Type="http://schemas.openxmlformats.org/officeDocument/2006/relationships/slideLayout" Target="../slideLayouts/slideLayout9.xml"/><Relationship Id="rId6" Type="http://schemas.openxmlformats.org/officeDocument/2006/relationships/image" Target="../media/image48.png"/><Relationship Id="rId5" Type="http://schemas.openxmlformats.org/officeDocument/2006/relationships/image" Target="../media/image47.jpeg"/><Relationship Id="rId4" Type="http://schemas.openxmlformats.org/officeDocument/2006/relationships/image" Target="../media/image46.jpeg"/></Relationships>
</file>

<file path=ppt/slides/_rels/slide18.xml.rels><?xml version="1.0" encoding="UTF-8" standalone="yes"?>
<Relationships xmlns="http://schemas.openxmlformats.org/package/2006/relationships"><Relationship Id="rId3" Type="http://schemas.openxmlformats.org/officeDocument/2006/relationships/hyperlink" Target="https://opticsre.com/Home/#/system/dashboard" TargetMode="External"/><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50.png"/></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0.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2.xml"/><Relationship Id="rId1" Type="http://schemas.openxmlformats.org/officeDocument/2006/relationships/slideLayout" Target="../slideLayouts/slideLayout9.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2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image" Target="../media/image60.jpeg"/></Relationships>
</file>

<file path=ppt/slides/_rels/slide26.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image" Target="../media/image15.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hyperlink" Target="mailto:Sales@OutBackpower.com" TargetMode="External"/><Relationship Id="rId2" Type="http://schemas.openxmlformats.org/officeDocument/2006/relationships/hyperlink" Target="mailto:Jwebber@Alpha.com" TargetMode="Externa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19.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image" Target="../media/image27.jpeg"/></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image" Target="../media/image2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63681" y="2303480"/>
            <a:ext cx="10660099" cy="1264920"/>
          </a:xfrm>
        </p:spPr>
        <p:txBody>
          <a:bodyPr>
            <a:noAutofit/>
          </a:bodyPr>
          <a:lstStyle/>
          <a:p>
            <a:r>
              <a:rPr lang="en-US" sz="6600" dirty="0" err="1" smtClean="0">
                <a:solidFill>
                  <a:schemeClr val="accent1"/>
                </a:solidFill>
                <a:latin typeface="Calibri" panose="020F0502020204030204" pitchFamily="34" charset="0"/>
              </a:rPr>
              <a:t>OutBack</a:t>
            </a:r>
            <a:r>
              <a:rPr lang="en-US" sz="6600" dirty="0" smtClean="0">
                <a:solidFill>
                  <a:schemeClr val="accent1"/>
                </a:solidFill>
                <a:latin typeface="Calibri" panose="020F0502020204030204" pitchFamily="34" charset="0"/>
              </a:rPr>
              <a:t> Power </a:t>
            </a:r>
            <a:r>
              <a:rPr lang="en-US" sz="6600" dirty="0" smtClean="0">
                <a:solidFill>
                  <a:schemeClr val="bg1"/>
                </a:solidFill>
                <a:latin typeface="Calibri" panose="020F0502020204030204" pitchFamily="34" charset="0"/>
              </a:rPr>
              <a:t>presentation</a:t>
            </a:r>
          </a:p>
          <a:p>
            <a:pPr algn="ctr"/>
            <a:r>
              <a:rPr lang="en-US" sz="6600" dirty="0" smtClean="0">
                <a:solidFill>
                  <a:schemeClr val="bg1"/>
                </a:solidFill>
                <a:latin typeface="Calibri" panose="020F0502020204030204" pitchFamily="34" charset="0"/>
              </a:rPr>
              <a:t>By </a:t>
            </a:r>
            <a:r>
              <a:rPr lang="en-US" sz="6600" dirty="0" smtClean="0">
                <a:solidFill>
                  <a:schemeClr val="accent1"/>
                </a:solidFill>
                <a:latin typeface="Calibri" panose="020F0502020204030204" pitchFamily="34" charset="0"/>
              </a:rPr>
              <a:t>John Webber</a:t>
            </a:r>
          </a:p>
        </p:txBody>
      </p:sp>
      <p:sp>
        <p:nvSpPr>
          <p:cNvPr id="4" name="Title 3"/>
          <p:cNvSpPr>
            <a:spLocks noGrp="1"/>
          </p:cNvSpPr>
          <p:nvPr>
            <p:ph type="ctrTitle"/>
          </p:nvPr>
        </p:nvSpPr>
        <p:spPr>
          <a:xfrm>
            <a:off x="1058487" y="4855555"/>
            <a:ext cx="9591040" cy="2289999"/>
          </a:xfrm>
        </p:spPr>
        <p:txBody>
          <a:bodyPr/>
          <a:lstStyle/>
          <a:p>
            <a:endParaRPr lang="en-US" dirty="0"/>
          </a:p>
        </p:txBody>
      </p:sp>
    </p:spTree>
    <p:extLst>
      <p:ext uri="{BB962C8B-B14F-4D97-AF65-F5344CB8AC3E}">
        <p14:creationId xmlns:p14="http://schemas.microsoft.com/office/powerpoint/2010/main" val="342432541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2"/>
          </p:nvPr>
        </p:nvSpPr>
        <p:spPr>
          <a:xfrm>
            <a:off x="1003303" y="1218411"/>
            <a:ext cx="9025828" cy="375036"/>
          </a:xfrm>
        </p:spPr>
        <p:txBody>
          <a:bodyPr/>
          <a:lstStyle/>
          <a:p>
            <a:r>
              <a:rPr lang="en-US" dirty="0" smtClean="0"/>
              <a:t>Your Applications group</a:t>
            </a:r>
            <a:endParaRPr lang="en-US" dirty="0"/>
          </a:p>
        </p:txBody>
      </p:sp>
      <p:sp>
        <p:nvSpPr>
          <p:cNvPr id="2" name="Text Placeholder 1"/>
          <p:cNvSpPr>
            <a:spLocks noGrp="1"/>
          </p:cNvSpPr>
          <p:nvPr>
            <p:ph type="body" sz="quarter" idx="4294967295"/>
          </p:nvPr>
        </p:nvSpPr>
        <p:spPr>
          <a:xfrm>
            <a:off x="0" y="339725"/>
            <a:ext cx="9739313" cy="533400"/>
          </a:xfrm>
        </p:spPr>
        <p:txBody>
          <a:bodyPr/>
          <a:lstStyle/>
          <a:p>
            <a:r>
              <a:rPr lang="en-US" dirty="0" smtClean="0"/>
              <a:t>Do you have the right </a:t>
            </a:r>
            <a:r>
              <a:rPr lang="en-US" dirty="0" smtClean="0"/>
              <a:t>resources?</a:t>
            </a:r>
            <a:endParaRPr lang="en-US" dirty="0"/>
          </a:p>
        </p:txBody>
      </p:sp>
      <p:pic>
        <p:nvPicPr>
          <p:cNvPr id="6" name="Content Placeholder 5"/>
          <p:cNvPicPr>
            <a:picLocks noGrp="1" noChangeAspect="1"/>
          </p:cNvPicPr>
          <p:nvPr>
            <p:ph sz="quarter" idx="4294967295"/>
          </p:nvPr>
        </p:nvPicPr>
        <p:blipFill rotWithShape="1">
          <a:blip r:embed="rId2"/>
          <a:srcRect r="18378"/>
          <a:stretch/>
        </p:blipFill>
        <p:spPr>
          <a:xfrm>
            <a:off x="5817586" y="1593447"/>
            <a:ext cx="6041905" cy="3528147"/>
          </a:xfrm>
          <a:prstGeom prst="rect">
            <a:avLst/>
          </a:prstGeom>
          <a:ln w="88900" cap="sq" cmpd="thickThin">
            <a:solidFill>
              <a:srgbClr val="000000"/>
            </a:solidFill>
            <a:prstDash val="solid"/>
            <a:miter lim="800000"/>
          </a:ln>
          <a:effectLst>
            <a:innerShdw blurRad="76200">
              <a:srgbClr val="000000"/>
            </a:innerShdw>
          </a:effectLst>
        </p:spPr>
      </p:pic>
      <p:sp>
        <p:nvSpPr>
          <p:cNvPr id="7" name="TextBox 6"/>
          <p:cNvSpPr txBox="1"/>
          <p:nvPr/>
        </p:nvSpPr>
        <p:spPr>
          <a:xfrm>
            <a:off x="178904" y="1993796"/>
            <a:ext cx="5337313" cy="3416320"/>
          </a:xfrm>
          <a:prstGeom prst="rect">
            <a:avLst/>
          </a:prstGeom>
          <a:noFill/>
        </p:spPr>
        <p:txBody>
          <a:bodyPr wrap="square" rtlCol="0">
            <a:spAutoFit/>
          </a:bodyPr>
          <a:lstStyle/>
          <a:p>
            <a:pPr marL="285750" indent="-285750">
              <a:buFont typeface="Arial" panose="020B0604020202020204" pitchFamily="34" charset="0"/>
              <a:buChar char="•"/>
            </a:pPr>
            <a:r>
              <a:rPr lang="en-US" dirty="0" smtClean="0"/>
              <a:t>Do you have the right resources?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Are they being trained on a regular basis</a:t>
            </a:r>
          </a:p>
          <a:p>
            <a:pPr marL="285750" indent="-285750">
              <a:buFont typeface="Arial" panose="020B0604020202020204" pitchFamily="34" charset="0"/>
              <a:buChar char="•"/>
            </a:pPr>
            <a:endParaRPr lang="en-US" dirty="0"/>
          </a:p>
          <a:p>
            <a:pPr marL="742870" lvl="1" indent="-285750">
              <a:buFont typeface="Arial" panose="020B0604020202020204" pitchFamily="34" charset="0"/>
              <a:buChar char="•"/>
            </a:pPr>
            <a:r>
              <a:rPr lang="en-US" dirty="0" smtClean="0"/>
              <a:t>Attending CTP at </a:t>
            </a:r>
            <a:r>
              <a:rPr lang="en-US" dirty="0" err="1" smtClean="0"/>
              <a:t>OutBack</a:t>
            </a:r>
            <a:r>
              <a:rPr lang="en-US" dirty="0" smtClean="0"/>
              <a:t> Power</a:t>
            </a:r>
          </a:p>
          <a:p>
            <a:pPr marL="742870" lvl="1" indent="-285750">
              <a:buFont typeface="Arial" panose="020B0604020202020204" pitchFamily="34" charset="0"/>
              <a:buChar char="•"/>
            </a:pPr>
            <a:r>
              <a:rPr lang="en-US" dirty="0" smtClean="0"/>
              <a:t>Asking for further training</a:t>
            </a:r>
          </a:p>
          <a:p>
            <a:pPr marL="742870" lvl="1" indent="-285750">
              <a:buFont typeface="Arial" panose="020B0604020202020204" pitchFamily="34" charset="0"/>
              <a:buChar char="•"/>
            </a:pPr>
            <a:r>
              <a:rPr lang="en-US" dirty="0" smtClean="0"/>
              <a:t>Calling instead of Email</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err="1" smtClean="0"/>
              <a:t>OutBack</a:t>
            </a:r>
            <a:r>
              <a:rPr lang="en-US" dirty="0" smtClean="0"/>
              <a:t> Power with Alpha Technologies will provide support with Webinar, and on site visits.</a:t>
            </a:r>
          </a:p>
          <a:p>
            <a:pPr marL="742870" lvl="1" indent="-285750">
              <a:buFont typeface="Arial" panose="020B0604020202020204" pitchFamily="34" charset="0"/>
              <a:buChar char="•"/>
            </a:pPr>
            <a:endParaRPr lang="en-US" dirty="0"/>
          </a:p>
        </p:txBody>
      </p:sp>
    </p:spTree>
    <p:extLst>
      <p:ext uri="{BB962C8B-B14F-4D97-AF65-F5344CB8AC3E}">
        <p14:creationId xmlns:p14="http://schemas.microsoft.com/office/powerpoint/2010/main" val="108511983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pic>
        <p:nvPicPr>
          <p:cNvPr id="6" name="Content Placeholder 5"/>
          <p:cNvPicPr>
            <a:picLocks noGrp="1" noChangeAspect="1"/>
          </p:cNvPicPr>
          <p:nvPr>
            <p:ph idx="1"/>
          </p:nvPr>
        </p:nvPicPr>
        <p:blipFill rotWithShape="1">
          <a:blip r:embed="rId2"/>
          <a:srcRect r="1503"/>
          <a:stretch/>
        </p:blipFill>
        <p:spPr>
          <a:xfrm>
            <a:off x="178377" y="3564089"/>
            <a:ext cx="5446568" cy="3181350"/>
          </a:xfrm>
          <a:prstGeom prst="rect">
            <a:avLst/>
          </a:prstGeom>
        </p:spPr>
      </p:pic>
      <p:pic>
        <p:nvPicPr>
          <p:cNvPr id="4" name="Picture 3"/>
          <p:cNvPicPr>
            <a:picLocks noChangeAspect="1"/>
          </p:cNvPicPr>
          <p:nvPr/>
        </p:nvPicPr>
        <p:blipFill>
          <a:blip r:embed="rId3"/>
          <a:stretch>
            <a:fillRect/>
          </a:stretch>
        </p:blipFill>
        <p:spPr>
          <a:xfrm>
            <a:off x="5708073" y="3555683"/>
            <a:ext cx="6330227" cy="3165114"/>
          </a:xfrm>
          <a:prstGeom prst="rect">
            <a:avLst/>
          </a:prstGeom>
        </p:spPr>
      </p:pic>
      <p:pic>
        <p:nvPicPr>
          <p:cNvPr id="5" name="Picture 4"/>
          <p:cNvPicPr>
            <a:picLocks noChangeAspect="1"/>
          </p:cNvPicPr>
          <p:nvPr/>
        </p:nvPicPr>
        <p:blipFill>
          <a:blip r:embed="rId4"/>
          <a:stretch>
            <a:fillRect/>
          </a:stretch>
        </p:blipFill>
        <p:spPr>
          <a:xfrm>
            <a:off x="178377" y="211602"/>
            <a:ext cx="11859923" cy="3248248"/>
          </a:xfrm>
          <a:prstGeom prst="rect">
            <a:avLst/>
          </a:prstGeom>
        </p:spPr>
      </p:pic>
    </p:spTree>
    <p:extLst>
      <p:ext uri="{BB962C8B-B14F-4D97-AF65-F5344CB8AC3E}">
        <p14:creationId xmlns:p14="http://schemas.microsoft.com/office/powerpoint/2010/main" val="292930683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chemeClr val="tx1"/>
                </a:solidFill>
              </a:rPr>
              <a:t>Wiring practices and ‘Looming’</a:t>
            </a:r>
            <a:endParaRPr lang="en-US" dirty="0">
              <a:solidFill>
                <a:schemeClr val="tx1"/>
              </a:solidFill>
            </a:endParaRPr>
          </a:p>
        </p:txBody>
      </p:sp>
      <p:sp>
        <p:nvSpPr>
          <p:cNvPr id="3" name="Content Placeholder 2"/>
          <p:cNvSpPr>
            <a:spLocks noGrp="1"/>
          </p:cNvSpPr>
          <p:nvPr>
            <p:ph idx="1"/>
          </p:nvPr>
        </p:nvSpPr>
        <p:spPr/>
        <p:txBody>
          <a:bodyPr/>
          <a:lstStyle/>
          <a:p>
            <a:r>
              <a:rPr lang="en-US" dirty="0" smtClean="0">
                <a:solidFill>
                  <a:schemeClr val="tx1"/>
                </a:solidFill>
              </a:rPr>
              <a:t>Organized wiring practices</a:t>
            </a:r>
          </a:p>
          <a:p>
            <a:r>
              <a:rPr lang="en-US" dirty="0" smtClean="0">
                <a:solidFill>
                  <a:schemeClr val="tx1"/>
                </a:solidFill>
              </a:rPr>
              <a:t>Today, tomorrow and years to come</a:t>
            </a:r>
          </a:p>
          <a:p>
            <a:pPr lvl="1"/>
            <a:r>
              <a:rPr lang="en-US" dirty="0" smtClean="0">
                <a:solidFill>
                  <a:schemeClr val="tx1"/>
                </a:solidFill>
              </a:rPr>
              <a:t>Trouble Shooting</a:t>
            </a:r>
          </a:p>
          <a:p>
            <a:pPr lvl="1"/>
            <a:r>
              <a:rPr lang="en-US" dirty="0" smtClean="0">
                <a:solidFill>
                  <a:schemeClr val="tx1"/>
                </a:solidFill>
              </a:rPr>
              <a:t>Reduce Damage to wires</a:t>
            </a:r>
          </a:p>
          <a:p>
            <a:pPr lvl="1"/>
            <a:r>
              <a:rPr lang="en-US" dirty="0" smtClean="0">
                <a:solidFill>
                  <a:schemeClr val="tx1"/>
                </a:solidFill>
              </a:rPr>
              <a:t>Labeling of conductors</a:t>
            </a:r>
          </a:p>
          <a:p>
            <a:endParaRPr lang="en-US" dirty="0" smtClean="0">
              <a:solidFill>
                <a:schemeClr val="tx1"/>
              </a:solidFill>
            </a:endParaRPr>
          </a:p>
        </p:txBody>
      </p:sp>
      <p:pic>
        <p:nvPicPr>
          <p:cNvPr id="4" name="Picture 3"/>
          <p:cNvPicPr>
            <a:picLocks noChangeAspect="1"/>
          </p:cNvPicPr>
          <p:nvPr/>
        </p:nvPicPr>
        <p:blipFill>
          <a:blip r:embed="rId3"/>
          <a:stretch>
            <a:fillRect/>
          </a:stretch>
        </p:blipFill>
        <p:spPr>
          <a:xfrm>
            <a:off x="6539162" y="1674181"/>
            <a:ext cx="5037320" cy="3764593"/>
          </a:xfrm>
          <a:prstGeom prst="rect">
            <a:avLst/>
          </a:prstGeom>
        </p:spPr>
      </p:pic>
    </p:spTree>
    <p:extLst>
      <p:ext uri="{BB962C8B-B14F-4D97-AF65-F5344CB8AC3E}">
        <p14:creationId xmlns:p14="http://schemas.microsoft.com/office/powerpoint/2010/main" val="192976362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chemeClr val="tx1"/>
                </a:solidFill>
              </a:rPr>
              <a:t>Proper wire management is so important</a:t>
            </a:r>
            <a:endParaRPr lang="en-US" dirty="0">
              <a:solidFill>
                <a:schemeClr val="tx1"/>
              </a:solidFill>
            </a:endParaRPr>
          </a:p>
        </p:txBody>
      </p:sp>
      <p:pic>
        <p:nvPicPr>
          <p:cNvPr id="1028" name="Picture 4" descr="Related image"/>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tretch>
            <a:fillRect/>
          </a:stretch>
        </p:blipFill>
        <p:spPr bwMode="auto">
          <a:xfrm>
            <a:off x="660564" y="2264569"/>
            <a:ext cx="3120117" cy="234008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Related image"/>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2068"/>
          <a:stretch/>
        </p:blipFill>
        <p:spPr bwMode="auto">
          <a:xfrm>
            <a:off x="4266105" y="1612379"/>
            <a:ext cx="2867848" cy="299227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475222" y="5931310"/>
            <a:ext cx="10806545" cy="369332"/>
          </a:xfrm>
          <a:prstGeom prst="rect">
            <a:avLst/>
          </a:prstGeom>
          <a:noFill/>
        </p:spPr>
        <p:txBody>
          <a:bodyPr wrap="square" rtlCol="0">
            <a:spAutoFit/>
          </a:bodyPr>
          <a:lstStyle/>
          <a:p>
            <a:r>
              <a:rPr lang="en-US" dirty="0" smtClean="0"/>
              <a:t>Take great care in your preparation and you will be rewarded</a:t>
            </a:r>
            <a:endParaRPr lang="en-US" dirty="0"/>
          </a:p>
        </p:txBody>
      </p:sp>
      <p:pic>
        <p:nvPicPr>
          <p:cNvPr id="7" name="Picture 6"/>
          <p:cNvPicPr/>
          <p:nvPr/>
        </p:nvPicPr>
        <p:blipFill>
          <a:blip r:embed="rId5" cstate="print">
            <a:extLst>
              <a:ext uri="{28A0092B-C50C-407E-A947-70E740481C1C}">
                <a14:useLocalDpi xmlns:a14="http://schemas.microsoft.com/office/drawing/2010/main" val="0"/>
              </a:ext>
            </a:extLst>
          </a:blip>
          <a:stretch>
            <a:fillRect/>
          </a:stretch>
        </p:blipFill>
        <p:spPr>
          <a:xfrm>
            <a:off x="7878495" y="1268543"/>
            <a:ext cx="3927062" cy="3336114"/>
          </a:xfrm>
          <a:prstGeom prst="rect">
            <a:avLst/>
          </a:prstGeom>
        </p:spPr>
      </p:pic>
    </p:spTree>
    <p:extLst>
      <p:ext uri="{BB962C8B-B14F-4D97-AF65-F5344CB8AC3E}">
        <p14:creationId xmlns:p14="http://schemas.microsoft.com/office/powerpoint/2010/main" val="341917045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extLst/>
          </a:blip>
          <a:stretch>
            <a:fillRect/>
          </a:stretch>
        </p:blipFill>
        <p:spPr>
          <a:xfrm>
            <a:off x="4940285" y="1312543"/>
            <a:ext cx="2669861" cy="4978126"/>
          </a:xfrm>
          <a:prstGeom prst="rect">
            <a:avLst/>
          </a:prstGeom>
          <a:ln w="73025">
            <a:solidFill>
              <a:schemeClr val="accent1"/>
            </a:solidFill>
          </a:ln>
        </p:spPr>
      </p:pic>
      <p:sp>
        <p:nvSpPr>
          <p:cNvPr id="12" name="Title 11"/>
          <p:cNvSpPr>
            <a:spLocks noGrp="1"/>
          </p:cNvSpPr>
          <p:nvPr>
            <p:ph type="title"/>
          </p:nvPr>
        </p:nvSpPr>
        <p:spPr/>
        <p:txBody>
          <a:bodyPr/>
          <a:lstStyle/>
          <a:p>
            <a:r>
              <a:rPr lang="en-IN" dirty="0" smtClean="0"/>
              <a:t>ALINO Overview</a:t>
            </a:r>
            <a:endParaRPr lang="en-IN" dirty="0"/>
          </a:p>
        </p:txBody>
      </p:sp>
      <p:sp>
        <p:nvSpPr>
          <p:cNvPr id="3" name="Content Placeholder 2"/>
          <p:cNvSpPr>
            <a:spLocks noGrp="1"/>
          </p:cNvSpPr>
          <p:nvPr>
            <p:ph idx="1"/>
          </p:nvPr>
        </p:nvSpPr>
        <p:spPr/>
        <p:txBody>
          <a:bodyPr/>
          <a:lstStyle/>
          <a:p>
            <a:endParaRPr lang="en-US"/>
          </a:p>
        </p:txBody>
      </p:sp>
      <p:sp>
        <p:nvSpPr>
          <p:cNvPr id="4" name="Text Placeholder 3"/>
          <p:cNvSpPr>
            <a:spLocks noGrp="1"/>
          </p:cNvSpPr>
          <p:nvPr>
            <p:ph type="body" sz="half" idx="2"/>
          </p:nvPr>
        </p:nvSpPr>
        <p:spPr/>
        <p:txBody>
          <a:bodyPr/>
          <a:lstStyle/>
          <a:p>
            <a:endParaRPr lang="en-US"/>
          </a:p>
        </p:txBody>
      </p:sp>
      <p:sp>
        <p:nvSpPr>
          <p:cNvPr id="5" name="Line Callout 1 4"/>
          <p:cNvSpPr/>
          <p:nvPr/>
        </p:nvSpPr>
        <p:spPr>
          <a:xfrm>
            <a:off x="8508462" y="4416521"/>
            <a:ext cx="2957409" cy="696420"/>
          </a:xfrm>
          <a:prstGeom prst="borderCallout1">
            <a:avLst>
              <a:gd name="adj1" fmla="val 24682"/>
              <a:gd name="adj2" fmla="val 499"/>
              <a:gd name="adj3" fmla="val -2366"/>
              <a:gd name="adj4" fmla="val -44893"/>
            </a:avLst>
          </a:prstGeom>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entury Gothic" panose="020F0302020204030204"/>
                <a:ea typeface="+mn-ea"/>
                <a:cs typeface="+mn-cs"/>
              </a:rPr>
              <a:t>Built in 40A solar charge controller</a:t>
            </a: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6" name="Line Callout 2 5"/>
          <p:cNvSpPr/>
          <p:nvPr/>
        </p:nvSpPr>
        <p:spPr>
          <a:xfrm>
            <a:off x="8485196" y="1592601"/>
            <a:ext cx="2977237" cy="987067"/>
          </a:xfrm>
          <a:prstGeom prst="borderCallout2">
            <a:avLst>
              <a:gd name="adj1" fmla="val 17523"/>
              <a:gd name="adj2" fmla="val -161"/>
              <a:gd name="adj3" fmla="val 18750"/>
              <a:gd name="adj4" fmla="val -16667"/>
              <a:gd name="adj5" fmla="val 70392"/>
              <a:gd name="adj6" fmla="val -41548"/>
            </a:avLst>
          </a:prstGeom>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entury Gothic" panose="020F0302020204030204"/>
                <a:ea typeface="+mn-ea"/>
                <a:cs typeface="+mn-cs"/>
              </a:rPr>
              <a:t>Power Conditioning and backup unit in a single solution </a:t>
            </a: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7" name="Line Callout 2 6"/>
          <p:cNvSpPr/>
          <p:nvPr/>
        </p:nvSpPr>
        <p:spPr>
          <a:xfrm flipH="1">
            <a:off x="1083658" y="2287430"/>
            <a:ext cx="2358807" cy="1514176"/>
          </a:xfrm>
          <a:prstGeom prst="borderCallout2">
            <a:avLst>
              <a:gd name="adj1" fmla="val 18750"/>
              <a:gd name="adj2" fmla="val -114"/>
              <a:gd name="adj3" fmla="val 18750"/>
              <a:gd name="adj4" fmla="val -16667"/>
              <a:gd name="adj5" fmla="val 97793"/>
              <a:gd name="adj6" fmla="val -98633"/>
            </a:avLst>
          </a:prstGeom>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entury Gothic" panose="020F0302020204030204"/>
                <a:ea typeface="+mn-ea"/>
                <a:cs typeface="+mn-cs"/>
              </a:rPr>
              <a:t>Front panel LCD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entury Gothic" panose="020F0302020204030204"/>
                <a:ea typeface="+mn-ea"/>
                <a:cs typeface="+mn-cs"/>
              </a:rPr>
              <a:t>for Monitoring and controlling</a:t>
            </a: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8" name="Line Callout 1 7"/>
          <p:cNvSpPr/>
          <p:nvPr/>
        </p:nvSpPr>
        <p:spPr>
          <a:xfrm>
            <a:off x="8494617" y="2898220"/>
            <a:ext cx="2972441" cy="1229292"/>
          </a:xfrm>
          <a:prstGeom prst="borderCallout1">
            <a:avLst>
              <a:gd name="adj1" fmla="val 13331"/>
              <a:gd name="adj2" fmla="val 20"/>
              <a:gd name="adj3" fmla="val 58962"/>
              <a:gd name="adj4" fmla="val -58168"/>
            </a:avLst>
          </a:prstGeom>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entury Gothic" panose="020F0302020204030204"/>
                <a:ea typeface="+mn-ea"/>
                <a:cs typeface="+mn-cs"/>
              </a:rPr>
              <a:t>System diagram shows where the power is coming from and AC source</a:t>
            </a: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9" name="Line Callout 2 8"/>
          <p:cNvSpPr/>
          <p:nvPr/>
        </p:nvSpPr>
        <p:spPr>
          <a:xfrm flipH="1">
            <a:off x="1083658" y="4017515"/>
            <a:ext cx="2358882" cy="1017651"/>
          </a:xfrm>
          <a:prstGeom prst="borderCallout2">
            <a:avLst>
              <a:gd name="adj1" fmla="val 41974"/>
              <a:gd name="adj2" fmla="val 1950"/>
              <a:gd name="adj3" fmla="val 42099"/>
              <a:gd name="adj4" fmla="val -12526"/>
              <a:gd name="adj5" fmla="val 97402"/>
              <a:gd name="adj6" fmla="val -118834"/>
            </a:avLst>
          </a:prstGeom>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entury Gothic" panose="020F0302020204030204"/>
                <a:ea typeface="+mn-ea"/>
                <a:cs typeface="+mn-cs"/>
              </a:rPr>
              <a:t>Integrated AC breaker</a:t>
            </a: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1" name="Line Callout 2 10"/>
          <p:cNvSpPr/>
          <p:nvPr/>
        </p:nvSpPr>
        <p:spPr>
          <a:xfrm flipH="1">
            <a:off x="1083733" y="5191446"/>
            <a:ext cx="2358882" cy="1017651"/>
          </a:xfrm>
          <a:prstGeom prst="borderCallout2">
            <a:avLst>
              <a:gd name="adj1" fmla="val 41974"/>
              <a:gd name="adj2" fmla="val 1950"/>
              <a:gd name="adj3" fmla="val 42099"/>
              <a:gd name="adj4" fmla="val -12526"/>
              <a:gd name="adj5" fmla="val 26324"/>
              <a:gd name="adj6" fmla="val -68802"/>
            </a:avLst>
          </a:prstGeom>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entury Gothic" panose="020F0302020204030204"/>
                <a:ea typeface="+mn-ea"/>
                <a:cs typeface="+mn-cs"/>
              </a:rPr>
              <a:t>Built in Wire box with terminals and bus bar</a:t>
            </a: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0" name="Line Callout 1 9"/>
          <p:cNvSpPr/>
          <p:nvPr/>
        </p:nvSpPr>
        <p:spPr>
          <a:xfrm>
            <a:off x="8508462" y="5263054"/>
            <a:ext cx="2957409" cy="696420"/>
          </a:xfrm>
          <a:prstGeom prst="borderCallout1">
            <a:avLst>
              <a:gd name="adj1" fmla="val 24682"/>
              <a:gd name="adj2" fmla="val 499"/>
              <a:gd name="adj3" fmla="val -16955"/>
              <a:gd name="adj4" fmla="val -68941"/>
            </a:avLst>
          </a:prstGeom>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entury Gothic" panose="020F0302020204030204"/>
                <a:ea typeface="+mn-ea"/>
                <a:cs typeface="+mn-cs"/>
              </a:rPr>
              <a:t>Input and Output terminals</a:t>
            </a: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3" name="Line Callout 2 12"/>
          <p:cNvSpPr/>
          <p:nvPr/>
        </p:nvSpPr>
        <p:spPr>
          <a:xfrm flipH="1">
            <a:off x="1083657" y="1177211"/>
            <a:ext cx="2358807" cy="1020643"/>
          </a:xfrm>
          <a:prstGeom prst="borderCallout2">
            <a:avLst>
              <a:gd name="adj1" fmla="val 18750"/>
              <a:gd name="adj2" fmla="val -114"/>
              <a:gd name="adj3" fmla="val 18750"/>
              <a:gd name="adj4" fmla="val -16667"/>
              <a:gd name="adj5" fmla="val 97793"/>
              <a:gd name="adj6" fmla="val -98633"/>
            </a:avLst>
          </a:prstGeom>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entury Gothic" panose="020F0302020204030204"/>
                <a:ea typeface="+mn-ea"/>
                <a:cs typeface="+mn-cs"/>
              </a:rPr>
              <a:t>Conformal Coating</a:t>
            </a: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07720865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79086" y="392240"/>
            <a:ext cx="7086600" cy="554037"/>
          </a:xfrm>
        </p:spPr>
        <p:txBody>
          <a:bodyPr>
            <a:normAutofit fontScale="90000"/>
          </a:bodyPr>
          <a:lstStyle/>
          <a:p>
            <a:pPr>
              <a:spcAft>
                <a:spcPts val="1200"/>
              </a:spcAft>
            </a:pPr>
            <a:r>
              <a:rPr lang="en-US" dirty="0" smtClean="0">
                <a:solidFill>
                  <a:schemeClr val="bg1"/>
                </a:solidFill>
                <a:latin typeface="+mn-lt"/>
                <a:cs typeface="Arial" pitchFamily="34" charset="0"/>
              </a:rPr>
              <a:t>FXR Inverter/Chargers</a:t>
            </a:r>
            <a:r>
              <a:rPr lang="en-US" dirty="0">
                <a:solidFill>
                  <a:schemeClr val="bg1"/>
                </a:solidFill>
                <a:latin typeface="+mn-lt"/>
                <a:cs typeface="Arial" pitchFamily="34" charset="0"/>
              </a:rPr>
              <a:t>:</a:t>
            </a:r>
            <a:r>
              <a:rPr lang="en-US" dirty="0">
                <a:solidFill>
                  <a:schemeClr val="bg1">
                    <a:lumMod val="65000"/>
                  </a:schemeClr>
                </a:solidFill>
                <a:latin typeface="+mn-lt"/>
                <a:cs typeface="Arial" pitchFamily="34" charset="0"/>
              </a:rPr>
              <a:t/>
            </a:r>
            <a:br>
              <a:rPr lang="en-US" dirty="0">
                <a:solidFill>
                  <a:schemeClr val="bg1">
                    <a:lumMod val="65000"/>
                  </a:schemeClr>
                </a:solidFill>
                <a:latin typeface="+mn-lt"/>
                <a:cs typeface="Arial" pitchFamily="34" charset="0"/>
              </a:rPr>
            </a:br>
            <a:endParaRPr lang="en-US" dirty="0">
              <a:solidFill>
                <a:schemeClr val="bg1">
                  <a:lumMod val="65000"/>
                </a:schemeClr>
              </a:solidFill>
              <a:latin typeface="+mn-lt"/>
            </a:endParaRPr>
          </a:p>
        </p:txBody>
      </p:sp>
      <p:sp>
        <p:nvSpPr>
          <p:cNvPr id="3" name="Content Placeholder 2"/>
          <p:cNvSpPr>
            <a:spLocks noGrp="1"/>
          </p:cNvSpPr>
          <p:nvPr>
            <p:ph idx="1"/>
          </p:nvPr>
        </p:nvSpPr>
        <p:spPr>
          <a:xfrm>
            <a:off x="405245" y="596900"/>
            <a:ext cx="5410200" cy="5626792"/>
          </a:xfrm>
        </p:spPr>
        <p:txBody>
          <a:bodyPr/>
          <a:lstStyle/>
          <a:p>
            <a:r>
              <a:rPr lang="en-US" sz="1800" dirty="0">
                <a:solidFill>
                  <a:schemeClr val="bg1"/>
                </a:solidFill>
                <a:cs typeface="Arial" pitchFamily="34" charset="0"/>
              </a:rPr>
              <a:t>Grid-interactive </a:t>
            </a:r>
            <a:br>
              <a:rPr lang="en-US" sz="1800" dirty="0">
                <a:solidFill>
                  <a:schemeClr val="bg1"/>
                </a:solidFill>
                <a:cs typeface="Arial" pitchFamily="34" charset="0"/>
              </a:rPr>
            </a:br>
            <a:r>
              <a:rPr lang="en-US" sz="1800" i="1" dirty="0">
                <a:solidFill>
                  <a:srgbClr val="C00000"/>
                </a:solidFill>
                <a:cs typeface="Arial" pitchFamily="34" charset="0"/>
              </a:rPr>
              <a:t>and </a:t>
            </a:r>
            <a:r>
              <a:rPr lang="en-US" sz="1800" dirty="0">
                <a:solidFill>
                  <a:schemeClr val="bg1"/>
                </a:solidFill>
                <a:cs typeface="Arial" pitchFamily="34" charset="0"/>
              </a:rPr>
              <a:t>stand-alone same model</a:t>
            </a:r>
          </a:p>
          <a:p>
            <a:pPr lvl="0"/>
            <a:r>
              <a:rPr lang="en-US" sz="1800" dirty="0">
                <a:solidFill>
                  <a:schemeClr val="bg1"/>
                </a:solidFill>
              </a:rPr>
              <a:t>Preprogrammed operating modes</a:t>
            </a:r>
          </a:p>
          <a:p>
            <a:pPr lvl="0"/>
            <a:r>
              <a:rPr lang="en-US" sz="1800" dirty="0">
                <a:solidFill>
                  <a:schemeClr val="bg1"/>
                </a:solidFill>
              </a:rPr>
              <a:t>Advanced Battery Charging profile</a:t>
            </a:r>
          </a:p>
          <a:p>
            <a:r>
              <a:rPr lang="en-US" sz="1800" dirty="0">
                <a:solidFill>
                  <a:schemeClr val="bg1"/>
                </a:solidFill>
              </a:rPr>
              <a:t>Stackable in series, parallel, series/parallel, and three-phase configurations – 10 grid tied and 9 three </a:t>
            </a:r>
            <a:r>
              <a:rPr lang="en-US" sz="1800" dirty="0" smtClean="0">
                <a:solidFill>
                  <a:schemeClr val="bg1"/>
                </a:solidFill>
              </a:rPr>
              <a:t>phase</a:t>
            </a:r>
          </a:p>
          <a:p>
            <a:r>
              <a:rPr lang="en-US" sz="1800" dirty="0" err="1" smtClean="0">
                <a:solidFill>
                  <a:schemeClr val="bg1"/>
                </a:solidFill>
              </a:rPr>
              <a:t>Passthrough</a:t>
            </a:r>
            <a:r>
              <a:rPr lang="en-US" sz="1800" dirty="0" smtClean="0">
                <a:solidFill>
                  <a:schemeClr val="bg1"/>
                </a:solidFill>
              </a:rPr>
              <a:t> of 30A</a:t>
            </a:r>
            <a:endParaRPr lang="en-US" sz="1800" dirty="0">
              <a:solidFill>
                <a:schemeClr val="bg1"/>
              </a:solidFill>
            </a:endParaRPr>
          </a:p>
          <a:p>
            <a:r>
              <a:rPr lang="en-US" sz="1800" dirty="0">
                <a:solidFill>
                  <a:schemeClr val="bg1"/>
                </a:solidFill>
              </a:rPr>
              <a:t>Remote monitoring and programming accuracy with Optics RE via Mate3</a:t>
            </a:r>
          </a:p>
          <a:p>
            <a:pPr lvl="0"/>
            <a:r>
              <a:rPr lang="en-US" sz="1800" dirty="0">
                <a:solidFill>
                  <a:schemeClr val="bg1"/>
                </a:solidFill>
              </a:rPr>
              <a:t>Operating Efficiency at 93%</a:t>
            </a:r>
          </a:p>
          <a:p>
            <a:pPr lvl="0"/>
            <a:r>
              <a:rPr lang="en-US" sz="1800" dirty="0">
                <a:solidFill>
                  <a:schemeClr val="bg1"/>
                </a:solidFill>
              </a:rPr>
              <a:t>Corrosion Resistant Internal Components</a:t>
            </a:r>
          </a:p>
          <a:p>
            <a:pPr lvl="0"/>
            <a:r>
              <a:rPr lang="en-US" sz="1800" dirty="0">
                <a:solidFill>
                  <a:schemeClr val="bg1"/>
                </a:solidFill>
              </a:rPr>
              <a:t>Field upgradable software </a:t>
            </a:r>
          </a:p>
          <a:p>
            <a:pPr lvl="0"/>
            <a:r>
              <a:rPr lang="en-US" sz="1800" dirty="0">
                <a:solidFill>
                  <a:schemeClr val="bg1"/>
                </a:solidFill>
              </a:rPr>
              <a:t>Power Factor corrected battery charging </a:t>
            </a:r>
          </a:p>
          <a:p>
            <a:pPr lvl="0"/>
            <a:r>
              <a:rPr lang="en-US" sz="1800" dirty="0">
                <a:solidFill>
                  <a:schemeClr val="bg1"/>
                </a:solidFill>
              </a:rPr>
              <a:t>5-year warranty</a:t>
            </a:r>
          </a:p>
          <a:p>
            <a:pPr algn="r"/>
            <a:endParaRPr lang="en-US" sz="1800" dirty="0"/>
          </a:p>
        </p:txBody>
      </p:sp>
      <p:pic>
        <p:nvPicPr>
          <p:cNvPr id="6" name="Picture 4" descr="http://ts3.mm.bing.net/th?id=HN.608029342217143003&amp;w=184&amp;h=183&amp;c=7&amp;rs=1&amp;qlt=90&amp;o=4&amp;pid=1.7"/>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114980" y="859585"/>
            <a:ext cx="2037128" cy="2026057"/>
          </a:xfrm>
          <a:prstGeom prst="rect">
            <a:avLst/>
          </a:prstGeom>
          <a:noFill/>
          <a:ln w="76200">
            <a:solidFill>
              <a:schemeClr val="accent2">
                <a:lumMod val="75000"/>
              </a:schemeClr>
            </a:solidFill>
          </a:ln>
          <a:extLst>
            <a:ext uri="{909E8E84-426E-40DD-AFC4-6F175D3DCCD1}">
              <a14:hiddenFill xmlns:a14="http://schemas.microsoft.com/office/drawing/2010/main">
                <a:solidFill>
                  <a:srgbClr val="FFFFFF"/>
                </a:solidFill>
              </a14:hiddenFill>
            </a:ext>
          </a:extLst>
        </p:spPr>
      </p:pic>
      <p:pic>
        <p:nvPicPr>
          <p:cNvPr id="5" name="Picture 7" descr="FX"/>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12418" t="6316" r="7836" b="4795"/>
          <a:stretch/>
        </p:blipFill>
        <p:spPr bwMode="auto">
          <a:xfrm>
            <a:off x="6114979" y="3440780"/>
            <a:ext cx="2106871" cy="2162452"/>
          </a:xfrm>
          <a:prstGeom prst="rect">
            <a:avLst/>
          </a:prstGeom>
          <a:noFill/>
          <a:ln w="76200">
            <a:solidFill>
              <a:schemeClr val="accent2">
                <a:lumMod val="75000"/>
              </a:schemeClr>
            </a:solidFill>
            <a:miter lim="800000"/>
            <a:headEnd/>
            <a:tailEnd/>
          </a:ln>
        </p:spPr>
      </p:pic>
      <p:sp>
        <p:nvSpPr>
          <p:cNvPr id="4" name="TextBox 3"/>
          <p:cNvSpPr txBox="1"/>
          <p:nvPr/>
        </p:nvSpPr>
        <p:spPr>
          <a:xfrm>
            <a:off x="6026114" y="2942201"/>
            <a:ext cx="2368620" cy="369332"/>
          </a:xfrm>
          <a:prstGeom prst="rect">
            <a:avLst/>
          </a:prstGeom>
          <a:noFill/>
        </p:spPr>
        <p:txBody>
          <a:bodyPr wrap="square" rtlCol="0">
            <a:spAutoFit/>
          </a:bodyPr>
          <a:lstStyle/>
          <a:p>
            <a:r>
              <a:rPr lang="en-US" dirty="0" smtClean="0">
                <a:solidFill>
                  <a:schemeClr val="bg1"/>
                </a:solidFill>
              </a:rPr>
              <a:t>Vented FXR inverter</a:t>
            </a:r>
            <a:endParaRPr lang="en-US" dirty="0">
              <a:solidFill>
                <a:schemeClr val="bg1"/>
              </a:solidFill>
            </a:endParaRPr>
          </a:p>
        </p:txBody>
      </p:sp>
      <p:sp>
        <p:nvSpPr>
          <p:cNvPr id="8" name="Rectangle 7"/>
          <p:cNvSpPr/>
          <p:nvPr/>
        </p:nvSpPr>
        <p:spPr>
          <a:xfrm>
            <a:off x="6009283" y="5732479"/>
            <a:ext cx="2318262" cy="369332"/>
          </a:xfrm>
          <a:prstGeom prst="rect">
            <a:avLst/>
          </a:prstGeom>
        </p:spPr>
        <p:txBody>
          <a:bodyPr wrap="none">
            <a:spAutoFit/>
          </a:bodyPr>
          <a:lstStyle/>
          <a:p>
            <a:pPr algn="ctr"/>
            <a:r>
              <a:rPr lang="en-US" dirty="0" smtClean="0">
                <a:solidFill>
                  <a:schemeClr val="bg1"/>
                </a:solidFill>
              </a:rPr>
              <a:t>Sealed </a:t>
            </a:r>
            <a:r>
              <a:rPr lang="en-US" dirty="0">
                <a:solidFill>
                  <a:schemeClr val="bg1"/>
                </a:solidFill>
              </a:rPr>
              <a:t>FXR </a:t>
            </a:r>
            <a:r>
              <a:rPr lang="en-US" dirty="0" smtClean="0">
                <a:solidFill>
                  <a:schemeClr val="bg1"/>
                </a:solidFill>
              </a:rPr>
              <a:t>inverter</a:t>
            </a:r>
          </a:p>
        </p:txBody>
      </p:sp>
      <p:sp>
        <p:nvSpPr>
          <p:cNvPr id="11" name="Rectangle 10"/>
          <p:cNvSpPr/>
          <p:nvPr/>
        </p:nvSpPr>
        <p:spPr>
          <a:xfrm>
            <a:off x="9353952" y="5732479"/>
            <a:ext cx="2052165" cy="646331"/>
          </a:xfrm>
          <a:prstGeom prst="rect">
            <a:avLst/>
          </a:prstGeom>
        </p:spPr>
        <p:txBody>
          <a:bodyPr wrap="none">
            <a:spAutoFit/>
          </a:bodyPr>
          <a:lstStyle/>
          <a:p>
            <a:pPr algn="ctr"/>
            <a:r>
              <a:rPr lang="en-US" dirty="0" smtClean="0">
                <a:solidFill>
                  <a:schemeClr val="bg1"/>
                </a:solidFill>
              </a:rPr>
              <a:t>Radian Inverter</a:t>
            </a:r>
          </a:p>
          <a:p>
            <a:pPr algn="ctr"/>
            <a:r>
              <a:rPr lang="en-US" dirty="0" smtClean="0">
                <a:solidFill>
                  <a:schemeClr val="bg1"/>
                </a:solidFill>
              </a:rPr>
              <a:t>With load center</a:t>
            </a:r>
          </a:p>
        </p:txBody>
      </p:sp>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l="4909"/>
          <a:stretch/>
        </p:blipFill>
        <p:spPr>
          <a:xfrm>
            <a:off x="9502894" y="859585"/>
            <a:ext cx="1727182" cy="4872894"/>
          </a:xfrm>
          <a:prstGeom prst="rect">
            <a:avLst/>
          </a:prstGeom>
        </p:spPr>
      </p:pic>
    </p:spTree>
    <p:extLst>
      <p:ext uri="{BB962C8B-B14F-4D97-AF65-F5344CB8AC3E}">
        <p14:creationId xmlns:p14="http://schemas.microsoft.com/office/powerpoint/2010/main" val="412919776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chemeClr val="bg1"/>
                </a:solidFill>
              </a:rPr>
              <a:t>Solar Lighting in Nigeria</a:t>
            </a:r>
            <a:endParaRPr lang="en-US" dirty="0">
              <a:solidFill>
                <a:schemeClr val="bg1"/>
              </a:solidFill>
            </a:endParaRPr>
          </a:p>
        </p:txBody>
      </p:sp>
      <p:sp>
        <p:nvSpPr>
          <p:cNvPr id="3" name="TextBox 2"/>
          <p:cNvSpPr txBox="1"/>
          <p:nvPr/>
        </p:nvSpPr>
        <p:spPr>
          <a:xfrm>
            <a:off x="285135" y="4916129"/>
            <a:ext cx="11572568" cy="1200329"/>
          </a:xfrm>
          <a:prstGeom prst="rect">
            <a:avLst/>
          </a:prstGeom>
          <a:noFill/>
        </p:spPr>
        <p:txBody>
          <a:bodyPr wrap="square" rtlCol="0">
            <a:spAutoFit/>
          </a:bodyPr>
          <a:lstStyle/>
          <a:p>
            <a:r>
              <a:rPr lang="en-US" dirty="0">
                <a:solidFill>
                  <a:schemeClr val="bg1"/>
                </a:solidFill>
              </a:rPr>
              <a:t>Why not use standard AC wiring and lights and drive them from small solar farms located every few kilometers along the roadway? His first “solar bunker” design was installed in March 2013 to supply 2.6 km of roadway in Plateau state. 18 kW of solar array feed </a:t>
            </a:r>
            <a:r>
              <a:rPr lang="en-US" dirty="0" err="1">
                <a:solidFill>
                  <a:schemeClr val="bg1"/>
                </a:solidFill>
              </a:rPr>
              <a:t>Deka</a:t>
            </a:r>
            <a:r>
              <a:rPr lang="en-US" dirty="0">
                <a:solidFill>
                  <a:schemeClr val="bg1"/>
                </a:solidFill>
              </a:rPr>
              <a:t> gel batteries and Outback inverters, which light 61 LED street light fixtures, for 12 hours per day. </a:t>
            </a:r>
          </a:p>
        </p:txBody>
      </p:sp>
      <p:pic>
        <p:nvPicPr>
          <p:cNvPr id="4" name="Picture 3"/>
          <p:cNvPicPr>
            <a:picLocks noChangeAspect="1"/>
          </p:cNvPicPr>
          <p:nvPr/>
        </p:nvPicPr>
        <p:blipFill>
          <a:blip r:embed="rId2"/>
          <a:stretch>
            <a:fillRect/>
          </a:stretch>
        </p:blipFill>
        <p:spPr>
          <a:xfrm>
            <a:off x="6726555" y="1079531"/>
            <a:ext cx="5131148" cy="3612873"/>
          </a:xfrm>
          <a:prstGeom prst="rect">
            <a:avLst/>
          </a:prstGeom>
        </p:spPr>
      </p:pic>
      <p:pic>
        <p:nvPicPr>
          <p:cNvPr id="5" name="Picture 4"/>
          <p:cNvPicPr>
            <a:picLocks noChangeAspect="1"/>
          </p:cNvPicPr>
          <p:nvPr/>
        </p:nvPicPr>
        <p:blipFill>
          <a:blip r:embed="rId3"/>
          <a:stretch>
            <a:fillRect/>
          </a:stretch>
        </p:blipFill>
        <p:spPr>
          <a:xfrm>
            <a:off x="437330" y="1079531"/>
            <a:ext cx="5652752" cy="3724735"/>
          </a:xfrm>
          <a:prstGeom prst="rect">
            <a:avLst/>
          </a:prstGeom>
        </p:spPr>
      </p:pic>
    </p:spTree>
    <p:extLst>
      <p:ext uri="{BB962C8B-B14F-4D97-AF65-F5344CB8AC3E}">
        <p14:creationId xmlns:p14="http://schemas.microsoft.com/office/powerpoint/2010/main" val="132035340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chemeClr val="tx1"/>
                </a:solidFill>
              </a:rPr>
              <a:t>Ability to Service</a:t>
            </a:r>
            <a:endParaRPr lang="en-US" dirty="0">
              <a:solidFill>
                <a:schemeClr val="tx1"/>
              </a:solidFill>
            </a:endParaRPr>
          </a:p>
        </p:txBody>
      </p:sp>
      <p:pic>
        <p:nvPicPr>
          <p:cNvPr id="1032" name="Picture 8" descr="Image result for outbackpower ac board"/>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271507" y="4704739"/>
            <a:ext cx="1891590" cy="1469620"/>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p:cNvSpPr>
            <a:spLocks noGrp="1"/>
          </p:cNvSpPr>
          <p:nvPr>
            <p:ph type="body" sz="half" idx="2"/>
          </p:nvPr>
        </p:nvSpPr>
        <p:spPr/>
        <p:txBody>
          <a:bodyPr/>
          <a:lstStyle/>
          <a:p>
            <a:endParaRPr lang="en-US"/>
          </a:p>
        </p:txBody>
      </p:sp>
      <p:pic>
        <p:nvPicPr>
          <p:cNvPr id="1026" name="Picture 2" descr="Image result for outbackpower fet boar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5143223">
            <a:off x="3456149" y="597112"/>
            <a:ext cx="2420108" cy="273269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elated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72865" y="4365501"/>
            <a:ext cx="2185425" cy="218542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mage result for outbackpower Control board"/>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0671" b="7549"/>
          <a:stretch/>
        </p:blipFill>
        <p:spPr bwMode="auto">
          <a:xfrm>
            <a:off x="6918845" y="4789901"/>
            <a:ext cx="2018081" cy="1650392"/>
          </a:xfrm>
          <a:prstGeom prst="rect">
            <a:avLst/>
          </a:prstGeom>
          <a:noFill/>
          <a:extLst>
            <a:ext uri="{909E8E84-426E-40DD-AFC4-6F175D3DCCD1}">
              <a14:hiddenFill xmlns:a14="http://schemas.microsoft.com/office/drawing/2010/main">
                <a:solidFill>
                  <a:srgbClr val="FFFFFF"/>
                </a:solidFill>
              </a14:hiddenFill>
            </a:ext>
          </a:extLst>
        </p:spPr>
      </p:pic>
      <p:sp>
        <p:nvSpPr>
          <p:cNvPr id="6" name="Right Arrow 5"/>
          <p:cNvSpPr/>
          <p:nvPr/>
        </p:nvSpPr>
        <p:spPr>
          <a:xfrm>
            <a:off x="2216718" y="5159377"/>
            <a:ext cx="1161788" cy="56034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Right Arrow 11"/>
          <p:cNvSpPr/>
          <p:nvPr/>
        </p:nvSpPr>
        <p:spPr>
          <a:xfrm rot="10800000">
            <a:off x="5589874" y="5200647"/>
            <a:ext cx="1161788" cy="56034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Right Arrow 12"/>
          <p:cNvSpPr/>
          <p:nvPr/>
        </p:nvSpPr>
        <p:spPr>
          <a:xfrm rot="5400000">
            <a:off x="4085309" y="3488587"/>
            <a:ext cx="1161788" cy="56034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extBox 7"/>
          <p:cNvSpPr txBox="1"/>
          <p:nvPr/>
        </p:nvSpPr>
        <p:spPr>
          <a:xfrm>
            <a:off x="84046" y="1429960"/>
            <a:ext cx="3465045" cy="2585323"/>
          </a:xfrm>
          <a:prstGeom prst="rect">
            <a:avLst/>
          </a:prstGeom>
          <a:noFill/>
          <a:ln>
            <a:solidFill>
              <a:srgbClr val="002060"/>
            </a:solidFill>
          </a:ln>
        </p:spPr>
        <p:txBody>
          <a:bodyPr wrap="square" rtlCol="0">
            <a:spAutoFit/>
          </a:bodyPr>
          <a:lstStyle/>
          <a:p>
            <a:r>
              <a:rPr lang="en-US" dirty="0" smtClean="0"/>
              <a:t>Keeping Spares for Projects</a:t>
            </a:r>
          </a:p>
          <a:p>
            <a:endParaRPr lang="en-US" dirty="0"/>
          </a:p>
          <a:p>
            <a:r>
              <a:rPr lang="en-US" dirty="0" smtClean="0"/>
              <a:t>Improved Service</a:t>
            </a:r>
          </a:p>
          <a:p>
            <a:endParaRPr lang="en-US" dirty="0"/>
          </a:p>
          <a:p>
            <a:r>
              <a:rPr lang="en-US" dirty="0" smtClean="0"/>
              <a:t>Turn around of less than an Hour</a:t>
            </a:r>
          </a:p>
          <a:p>
            <a:endParaRPr lang="en-US" dirty="0"/>
          </a:p>
          <a:p>
            <a:r>
              <a:rPr lang="en-US" dirty="0" smtClean="0"/>
              <a:t>Online video for board replacements</a:t>
            </a:r>
            <a:endParaRPr lang="en-US" dirty="0"/>
          </a:p>
        </p:txBody>
      </p:sp>
      <p:pic>
        <p:nvPicPr>
          <p:cNvPr id="14" name="Grafik 3"/>
          <p:cNvPicPr>
            <a:picLocks noChangeAspect="1"/>
          </p:cNvPicPr>
          <p:nvPr/>
        </p:nvPicPr>
        <p:blipFill rotWithShape="1">
          <a:blip r:embed="rId6" cstate="email">
            <a:extLst>
              <a:ext uri="{28A0092B-C50C-407E-A947-70E740481C1C}">
                <a14:useLocalDpi xmlns:a14="http://schemas.microsoft.com/office/drawing/2010/main"/>
              </a:ext>
            </a:extLst>
          </a:blip>
          <a:srcRect l="21390" r="32251"/>
          <a:stretch/>
        </p:blipFill>
        <p:spPr bwMode="auto">
          <a:xfrm>
            <a:off x="10559845" y="3991185"/>
            <a:ext cx="1047282" cy="2641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Grafik 2"/>
          <p:cNvPicPr>
            <a:picLocks noChangeAspect="1"/>
          </p:cNvPicPr>
          <p:nvPr/>
        </p:nvPicPr>
        <p:blipFill rotWithShape="1">
          <a:blip r:embed="rId7" cstate="email">
            <a:extLst>
              <a:ext uri="{28A0092B-C50C-407E-A947-70E740481C1C}">
                <a14:useLocalDpi xmlns:a14="http://schemas.microsoft.com/office/drawing/2010/main"/>
              </a:ext>
            </a:extLst>
          </a:blip>
          <a:srcRect l="12423" r="9794" b="11809"/>
          <a:stretch/>
        </p:blipFill>
        <p:spPr bwMode="auto">
          <a:xfrm>
            <a:off x="10225548" y="1145224"/>
            <a:ext cx="1982204" cy="1686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ight Arrow 15"/>
          <p:cNvSpPr/>
          <p:nvPr/>
        </p:nvSpPr>
        <p:spPr>
          <a:xfrm rot="5400000">
            <a:off x="10475132" y="3154218"/>
            <a:ext cx="1161788" cy="56034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836519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latin typeface="Calibri" panose="020F0502020204030204" pitchFamily="34" charset="0"/>
              </a:rPr>
              <a:t>OutBack Product Overview</a:t>
            </a:r>
            <a:endParaRPr lang="en-US" dirty="0">
              <a:latin typeface="Calibri" panose="020F0502020204030204" pitchFamily="34" charset="0"/>
            </a:endParaRPr>
          </a:p>
        </p:txBody>
      </p:sp>
      <p:sp>
        <p:nvSpPr>
          <p:cNvPr id="3" name="TextBox 2"/>
          <p:cNvSpPr txBox="1"/>
          <p:nvPr/>
        </p:nvSpPr>
        <p:spPr>
          <a:xfrm>
            <a:off x="4749800" y="974227"/>
            <a:ext cx="5458968" cy="830997"/>
          </a:xfrm>
          <a:prstGeom prst="rect">
            <a:avLst/>
          </a:prstGeom>
          <a:noFill/>
        </p:spPr>
        <p:txBody>
          <a:bodyPr wrap="square" rtlCol="0">
            <a:spAutoFit/>
          </a:bodyPr>
          <a:lstStyle/>
          <a:p>
            <a:r>
              <a:rPr lang="en-US" sz="4800" dirty="0" smtClean="0">
                <a:solidFill>
                  <a:schemeClr val="bg1"/>
                </a:solidFill>
              </a:rPr>
              <a:t>Optics</a:t>
            </a:r>
            <a:endParaRPr lang="en-US" sz="4800" dirty="0">
              <a:solidFill>
                <a:schemeClr val="bg1"/>
              </a:solidFill>
            </a:endParaRPr>
          </a:p>
        </p:txBody>
      </p:sp>
      <p:pic>
        <p:nvPicPr>
          <p:cNvPr id="1026" name="Picture 2" descr="https://opticsre.com/css/images/screens.pn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65655" y="2500745"/>
            <a:ext cx="7644257" cy="38903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407731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chemeClr val="bg1"/>
                </a:solidFill>
              </a:rPr>
              <a:t>How to Manage the Business</a:t>
            </a:r>
            <a:endParaRPr lang="en-US" dirty="0">
              <a:solidFill>
                <a:schemeClr val="bg1"/>
              </a:solidFill>
            </a:endParaRPr>
          </a:p>
        </p:txBody>
      </p:sp>
      <p:graphicFrame>
        <p:nvGraphicFramePr>
          <p:cNvPr id="4" name="Content Placeholder 3"/>
          <p:cNvGraphicFramePr>
            <a:graphicFrameLocks noGrp="1"/>
          </p:cNvGraphicFramePr>
          <p:nvPr>
            <p:ph idx="4294967295"/>
            <p:extLst/>
          </p:nvPr>
        </p:nvGraphicFramePr>
        <p:xfrm>
          <a:off x="0" y="1000125"/>
          <a:ext cx="12657138" cy="58293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p:cNvSpPr txBox="1"/>
          <p:nvPr/>
        </p:nvSpPr>
        <p:spPr>
          <a:xfrm>
            <a:off x="8553450" y="689311"/>
            <a:ext cx="3359150" cy="369332"/>
          </a:xfrm>
          <a:prstGeom prst="rect">
            <a:avLst/>
          </a:prstGeom>
          <a:noFill/>
          <a:ln w="47625">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entury Gothic" panose="020F0302020204030204"/>
                <a:ea typeface="+mn-ea"/>
                <a:cs typeface="+mn-cs"/>
              </a:rPr>
              <a:t>500 Individual Site Project</a:t>
            </a: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6" name="TextBox 5"/>
          <p:cNvSpPr txBox="1"/>
          <p:nvPr/>
        </p:nvSpPr>
        <p:spPr>
          <a:xfrm>
            <a:off x="8350682" y="3914981"/>
            <a:ext cx="3225800"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entury Gothic" panose="020F0302020204030204"/>
                <a:ea typeface="+mn-ea"/>
                <a:cs typeface="+mn-cs"/>
              </a:rPr>
              <a:t>Each individual login can see as many or as few of the total systems for a project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prstClr val="white"/>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66246050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2176947"/>
            <a:ext cx="5392833" cy="2397211"/>
          </a:xfrm>
        </p:spPr>
        <p:txBody>
          <a:bodyPr>
            <a:normAutofit/>
          </a:bodyPr>
          <a:lstStyle/>
          <a:p>
            <a:r>
              <a:rPr lang="en-US" sz="2800" dirty="0" smtClean="0"/>
              <a:t>1. Quality of Install</a:t>
            </a:r>
            <a:br>
              <a:rPr lang="en-US" sz="2800" dirty="0" smtClean="0"/>
            </a:br>
            <a:r>
              <a:rPr lang="en-US" sz="2800" dirty="0" smtClean="0"/>
              <a:t>2. Conductors</a:t>
            </a:r>
            <a:br>
              <a:rPr lang="en-US" sz="2800" dirty="0" smtClean="0"/>
            </a:br>
            <a:r>
              <a:rPr lang="en-US" sz="2800" dirty="0" smtClean="0"/>
              <a:t>3. Install consideration</a:t>
            </a:r>
            <a:br>
              <a:rPr lang="en-US" sz="2800" dirty="0" smtClean="0"/>
            </a:br>
            <a:r>
              <a:rPr lang="en-US" sz="2800" dirty="0" smtClean="0"/>
              <a:t>4. Understand the Power</a:t>
            </a:r>
            <a:br>
              <a:rPr lang="en-US" sz="2800" dirty="0" smtClean="0"/>
            </a:br>
            <a:endParaRPr lang="en-US" sz="2800" dirty="0"/>
          </a:p>
        </p:txBody>
      </p:sp>
    </p:spTree>
    <p:extLst>
      <p:ext uri="{BB962C8B-B14F-4D97-AF65-F5344CB8AC3E}">
        <p14:creationId xmlns:p14="http://schemas.microsoft.com/office/powerpoint/2010/main" val="19009467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433776" y="2360324"/>
            <a:ext cx="7673163" cy="2934690"/>
          </a:xfrm>
          <a:prstGeom prst="rect">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9</a:t>
            </a:r>
            <a:r>
              <a:rPr lang="en-US" smtClean="0"/>
              <a:t> </a:t>
            </a:r>
            <a:r>
              <a:rPr lang="en-US" dirty="0" smtClean="0"/>
              <a:t>Radian System</a:t>
            </a:r>
            <a:endParaRPr lang="en-US" dirty="0"/>
          </a:p>
        </p:txBody>
      </p:sp>
      <p:sp>
        <p:nvSpPr>
          <p:cNvPr id="3" name="Content Placeholder 2"/>
          <p:cNvSpPr>
            <a:spLocks noGrp="1"/>
          </p:cNvSpPr>
          <p:nvPr>
            <p:ph idx="1"/>
          </p:nvPr>
        </p:nvSpPr>
        <p:spPr>
          <a:xfrm>
            <a:off x="138259" y="1774915"/>
            <a:ext cx="10972800" cy="4563863"/>
          </a:xfrm>
        </p:spPr>
        <p:txBody>
          <a:bodyPr/>
          <a:lstStyle/>
          <a:p>
            <a:r>
              <a:rPr lang="en-US" dirty="0" smtClean="0">
                <a:solidFill>
                  <a:schemeClr val="bg1"/>
                </a:solidFill>
              </a:rPr>
              <a:t>Examination of a quality install </a:t>
            </a:r>
          </a:p>
          <a:p>
            <a:endParaRPr lang="en-US" dirty="0">
              <a:solidFill>
                <a:schemeClr val="bg1"/>
              </a:solidFill>
            </a:endParaRPr>
          </a:p>
          <a:p>
            <a:r>
              <a:rPr lang="en-US" dirty="0" smtClean="0">
                <a:solidFill>
                  <a:schemeClr val="bg1"/>
                </a:solidFill>
              </a:rPr>
              <a:t>What to look for:</a:t>
            </a:r>
          </a:p>
          <a:p>
            <a:pPr lvl="1"/>
            <a:r>
              <a:rPr lang="en-US" dirty="0" smtClean="0">
                <a:solidFill>
                  <a:schemeClr val="bg1"/>
                </a:solidFill>
              </a:rPr>
              <a:t>Proper Bussing</a:t>
            </a:r>
          </a:p>
          <a:p>
            <a:pPr lvl="1"/>
            <a:r>
              <a:rPr lang="en-US" dirty="0" smtClean="0">
                <a:solidFill>
                  <a:schemeClr val="bg1"/>
                </a:solidFill>
              </a:rPr>
              <a:t>Conductor lengths</a:t>
            </a:r>
          </a:p>
          <a:p>
            <a:pPr lvl="1"/>
            <a:r>
              <a:rPr lang="en-US" dirty="0" smtClean="0">
                <a:solidFill>
                  <a:schemeClr val="bg1"/>
                </a:solidFill>
              </a:rPr>
              <a:t>Circuit Protection</a:t>
            </a:r>
          </a:p>
          <a:p>
            <a:pPr lvl="1"/>
            <a:r>
              <a:rPr lang="en-US" dirty="0" smtClean="0">
                <a:solidFill>
                  <a:schemeClr val="bg1"/>
                </a:solidFill>
              </a:rPr>
              <a:t>Access to equipment</a:t>
            </a:r>
            <a:endParaRPr lang="en-US" dirty="0">
              <a:solidFill>
                <a:schemeClr val="bg1"/>
              </a:solidFill>
            </a:endParaRPr>
          </a:p>
        </p:txBody>
      </p:sp>
      <p:pic>
        <p:nvPicPr>
          <p:cNvPr id="4" name="Picture 3"/>
          <p:cNvPicPr>
            <a:picLocks noChangeAspect="1"/>
          </p:cNvPicPr>
          <p:nvPr/>
        </p:nvPicPr>
        <p:blipFill rotWithShape="1">
          <a:blip r:embed="rId2"/>
          <a:srcRect b="17250"/>
          <a:stretch/>
        </p:blipFill>
        <p:spPr>
          <a:xfrm>
            <a:off x="4625382" y="2505751"/>
            <a:ext cx="7258055" cy="2499270"/>
          </a:xfrm>
          <a:prstGeom prst="rect">
            <a:avLst/>
          </a:prstGeom>
        </p:spPr>
      </p:pic>
    </p:spTree>
    <p:extLst>
      <p:ext uri="{BB962C8B-B14F-4D97-AF65-F5344CB8AC3E}">
        <p14:creationId xmlns:p14="http://schemas.microsoft.com/office/powerpoint/2010/main" val="4618985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DSC_006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76200"/>
            <a:ext cx="10439400" cy="6934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015440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p:cNvSpPr>
          <p:nvPr>
            <p:ph type="title"/>
          </p:nvPr>
        </p:nvSpPr>
        <p:spPr>
          <a:xfrm>
            <a:off x="1524000" y="0"/>
            <a:ext cx="9144000" cy="6858000"/>
          </a:xfrm>
        </p:spPr>
        <p:txBody>
          <a:bodyPr/>
          <a:lstStyle/>
          <a:p>
            <a:endParaRPr lang="en-US">
              <a:solidFill>
                <a:schemeClr val="bg1"/>
              </a:solidFill>
            </a:endParaRPr>
          </a:p>
        </p:txBody>
      </p:sp>
      <p:pic>
        <p:nvPicPr>
          <p:cNvPr id="51205" name="Picture 5" descr="DSC_007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0"/>
            <a:ext cx="10420350" cy="69230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51643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DSC_029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
            <a:ext cx="8991600" cy="5972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683696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chemeClr val="tx1"/>
                </a:solidFill>
              </a:rPr>
              <a:t>Four ways to protect your conductors</a:t>
            </a:r>
            <a:endParaRPr lang="en-US" dirty="0">
              <a:solidFill>
                <a:schemeClr val="tx1"/>
              </a:solidFill>
            </a:endParaRPr>
          </a:p>
        </p:txBody>
      </p:sp>
      <p:pic>
        <p:nvPicPr>
          <p:cNvPr id="3078" name="Picture 6" descr="Image result for liquid electrical tape"/>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3946525" y="1333947"/>
            <a:ext cx="2531170" cy="253117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http://www.bcae1.com/images/jpegs/IMG_4238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55321" y="3851881"/>
            <a:ext cx="4548421" cy="241066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result for dielectric silicone grease greas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55321" y="1641763"/>
            <a:ext cx="4621161" cy="1935111"/>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Related imag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87803" y="3848601"/>
            <a:ext cx="2489892" cy="248989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44129" y="1641763"/>
            <a:ext cx="3460955" cy="3139321"/>
          </a:xfrm>
          <a:prstGeom prst="rect">
            <a:avLst/>
          </a:prstGeom>
          <a:noFill/>
        </p:spPr>
        <p:txBody>
          <a:bodyPr wrap="square" rtlCol="0">
            <a:spAutoFit/>
          </a:bodyPr>
          <a:lstStyle/>
          <a:p>
            <a:pPr marL="285750" indent="-285750">
              <a:buFont typeface="Arial" panose="020B0604020202020204" pitchFamily="34" charset="0"/>
              <a:buChar char="•"/>
            </a:pPr>
            <a:r>
              <a:rPr lang="en-US" dirty="0" smtClean="0"/>
              <a:t>Liquid Electrical Tape</a:t>
            </a:r>
          </a:p>
          <a:p>
            <a:pPr marL="285750" indent="-285750">
              <a:buFont typeface="Arial" panose="020B0604020202020204" pitchFamily="34" charset="0"/>
              <a:buChar char="•"/>
            </a:pPr>
            <a:r>
              <a:rPr lang="en-US" dirty="0" smtClean="0"/>
              <a:t>Silicone Grease</a:t>
            </a:r>
          </a:p>
          <a:p>
            <a:pPr marL="285750" indent="-285750">
              <a:buFont typeface="Arial" panose="020B0604020202020204" pitchFamily="34" charset="0"/>
              <a:buChar char="•"/>
            </a:pPr>
            <a:r>
              <a:rPr lang="en-US" dirty="0" smtClean="0"/>
              <a:t>Heat Shrink</a:t>
            </a:r>
          </a:p>
          <a:p>
            <a:pPr marL="285750" indent="-285750">
              <a:buFont typeface="Arial" panose="020B0604020202020204" pitchFamily="34" charset="0"/>
              <a:buChar char="•"/>
            </a:pPr>
            <a:r>
              <a:rPr lang="en-US" dirty="0" smtClean="0"/>
              <a:t>Solder</a:t>
            </a:r>
          </a:p>
          <a:p>
            <a:endParaRPr lang="en-US" dirty="0"/>
          </a:p>
          <a:p>
            <a:endParaRPr lang="en-US" dirty="0" smtClean="0"/>
          </a:p>
          <a:p>
            <a:r>
              <a:rPr lang="en-US" dirty="0" smtClean="0"/>
              <a:t>“Hey, where is the electrical tape?”</a:t>
            </a:r>
          </a:p>
          <a:p>
            <a:endParaRPr lang="en-US" dirty="0"/>
          </a:p>
          <a:p>
            <a:r>
              <a:rPr lang="en-US" dirty="0" smtClean="0"/>
              <a:t>Tape is short term and does not protect against corrosion!</a:t>
            </a:r>
            <a:endParaRPr lang="en-US" dirty="0"/>
          </a:p>
        </p:txBody>
      </p:sp>
    </p:spTree>
    <p:extLst>
      <p:ext uri="{BB962C8B-B14F-4D97-AF65-F5344CB8AC3E}">
        <p14:creationId xmlns:p14="http://schemas.microsoft.com/office/powerpoint/2010/main" val="252926527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chemeClr val="tx1"/>
                </a:solidFill>
              </a:rPr>
              <a:t>Using improperly matched conductors</a:t>
            </a:r>
            <a:endParaRPr lang="en-US" dirty="0">
              <a:solidFill>
                <a:schemeClr val="tx1"/>
              </a:solidFill>
            </a:endParaRPr>
          </a:p>
        </p:txBody>
      </p:sp>
      <p:pic>
        <p:nvPicPr>
          <p:cNvPr id="4098" name="Picture 2" descr="Image result for corroded conductors"/>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tretch>
            <a:fillRect/>
          </a:stretch>
        </p:blipFill>
        <p:spPr bwMode="auto">
          <a:xfrm>
            <a:off x="8186672" y="2278508"/>
            <a:ext cx="3655844" cy="243127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017" y="1251816"/>
            <a:ext cx="7942665" cy="377276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450109" y="5144502"/>
            <a:ext cx="7305964" cy="369332"/>
          </a:xfrm>
          <a:prstGeom prst="rect">
            <a:avLst/>
          </a:prstGeom>
          <a:noFill/>
        </p:spPr>
        <p:txBody>
          <a:bodyPr wrap="square" rtlCol="0">
            <a:spAutoFit/>
          </a:bodyPr>
          <a:lstStyle/>
          <a:p>
            <a:r>
              <a:rPr lang="en-US" dirty="0" smtClean="0"/>
              <a:t>Galvanic reactions will ‘consume’ your conductor</a:t>
            </a:r>
            <a:endParaRPr lang="en-US" dirty="0"/>
          </a:p>
        </p:txBody>
      </p:sp>
    </p:spTree>
    <p:extLst>
      <p:ext uri="{BB962C8B-B14F-4D97-AF65-F5344CB8AC3E}">
        <p14:creationId xmlns:p14="http://schemas.microsoft.com/office/powerpoint/2010/main" val="189009204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1" name="Rectangle 3"/>
          <p:cNvSpPr>
            <a:spLocks noGrp="1" noChangeArrowheads="1"/>
          </p:cNvSpPr>
          <p:nvPr>
            <p:ph type="body" idx="1"/>
          </p:nvPr>
        </p:nvSpPr>
        <p:spPr/>
        <p:txBody>
          <a:bodyPr/>
          <a:lstStyle/>
          <a:p>
            <a:endParaRPr lang="en-US" altLang="en-US" sz="2000">
              <a:solidFill>
                <a:schemeClr val="bg1"/>
              </a:solidFill>
            </a:endParaRPr>
          </a:p>
          <a:p>
            <a:pPr algn="just">
              <a:buFont typeface="Symbol" panose="05050102010706020507" pitchFamily="18" charset="2"/>
              <a:buChar char=""/>
            </a:pPr>
            <a:endParaRPr lang="en-US" altLang="en-US" sz="2000">
              <a:solidFill>
                <a:schemeClr val="bg1"/>
              </a:solidFill>
            </a:endParaRPr>
          </a:p>
          <a:p>
            <a:pPr>
              <a:lnSpc>
                <a:spcPct val="80000"/>
              </a:lnSpc>
              <a:buFontTx/>
              <a:buNone/>
            </a:pPr>
            <a:endParaRPr lang="en-US" altLang="en-US" sz="1800">
              <a:solidFill>
                <a:schemeClr val="bg1"/>
              </a:solidFill>
            </a:endParaRPr>
          </a:p>
        </p:txBody>
      </p:sp>
      <p:sp>
        <p:nvSpPr>
          <p:cNvPr id="83972" name="Text Box 4"/>
          <p:cNvSpPr txBox="1">
            <a:spLocks noChangeArrowheads="1"/>
          </p:cNvSpPr>
          <p:nvPr/>
        </p:nvSpPr>
        <p:spPr bwMode="auto">
          <a:xfrm>
            <a:off x="890761" y="5777565"/>
            <a:ext cx="10117667" cy="78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b="1" dirty="0">
                <a:solidFill>
                  <a:schemeClr val="bg1"/>
                </a:solidFill>
              </a:rPr>
              <a:t>One of Five Systems installed in 2008 in </a:t>
            </a:r>
            <a:r>
              <a:rPr lang="en-US" altLang="en-US" b="1" dirty="0" err="1">
                <a:solidFill>
                  <a:schemeClr val="bg1"/>
                </a:solidFill>
              </a:rPr>
              <a:t>N’Kau</a:t>
            </a:r>
            <a:r>
              <a:rPr lang="en-US" altLang="en-US" b="1" dirty="0">
                <a:solidFill>
                  <a:schemeClr val="bg1"/>
                </a:solidFill>
              </a:rPr>
              <a:t> Lesotho Africa</a:t>
            </a:r>
          </a:p>
          <a:p>
            <a:pPr algn="ctr">
              <a:spcBef>
                <a:spcPct val="50000"/>
              </a:spcBef>
            </a:pPr>
            <a:r>
              <a:rPr lang="en-US" altLang="en-US" b="1" dirty="0">
                <a:solidFill>
                  <a:schemeClr val="bg1"/>
                </a:solidFill>
              </a:rPr>
              <a:t>Three 3.0 kW Inverter/Chargers  -  9.0 kW Total 230/400 VAC Three Phase</a:t>
            </a:r>
            <a:endParaRPr lang="en-US" altLang="en-US" dirty="0">
              <a:solidFill>
                <a:schemeClr val="bg1"/>
              </a:solidFill>
            </a:endParaRPr>
          </a:p>
        </p:txBody>
      </p:sp>
      <p:pic>
        <p:nvPicPr>
          <p:cNvPr id="83976" name="Picture 8" descr="IMG_180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41450" y="472180"/>
            <a:ext cx="7176977" cy="5384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515139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txBox="1">
            <a:spLocks/>
          </p:cNvSpPr>
          <p:nvPr/>
        </p:nvSpPr>
        <p:spPr>
          <a:xfrm>
            <a:off x="624859" y="4551785"/>
            <a:ext cx="10945458" cy="732248"/>
          </a:xfrm>
          <a:prstGeom prst="rect">
            <a:avLst/>
          </a:prstGeom>
        </p:spPr>
        <p:txBody>
          <a:bodyPr/>
          <a:lstStyle>
            <a:lvl1pPr marL="365760" indent="-365760" algn="l" defTabSz="685800" rtl="0" eaLnBrk="1" latinLnBrk="0" hangingPunct="1">
              <a:lnSpc>
                <a:spcPct val="100000"/>
              </a:lnSpc>
              <a:spcBef>
                <a:spcPts val="600"/>
              </a:spcBef>
              <a:buClr>
                <a:schemeClr val="accent2"/>
              </a:buClr>
              <a:buSzPct val="110000"/>
              <a:buFont typeface="Arial" panose="020B0604020202020204" pitchFamily="34" charset="0"/>
              <a:buChar char="•"/>
              <a:defRPr sz="2200" kern="1200">
                <a:solidFill>
                  <a:schemeClr val="tx1">
                    <a:lumMod val="75000"/>
                    <a:lumOff val="25000"/>
                  </a:schemeClr>
                </a:solidFill>
                <a:latin typeface="+mn-lt"/>
                <a:ea typeface="+mn-ea"/>
                <a:cs typeface="+mn-cs"/>
              </a:defRPr>
            </a:lvl1pPr>
            <a:lvl2pPr marL="731520" indent="-365760" algn="l" defTabSz="685800" rtl="0" eaLnBrk="1" latinLnBrk="0" hangingPunct="1">
              <a:lnSpc>
                <a:spcPct val="100000"/>
              </a:lnSpc>
              <a:spcBef>
                <a:spcPts val="600"/>
              </a:spcBef>
              <a:buClr>
                <a:schemeClr val="accent2"/>
              </a:buClr>
              <a:buSzPct val="110000"/>
              <a:buFont typeface="Arial" panose="020B0604020202020204" pitchFamily="34" charset="0"/>
              <a:buChar char="•"/>
              <a:defRPr sz="2000" kern="1200">
                <a:solidFill>
                  <a:schemeClr val="tx1">
                    <a:lumMod val="75000"/>
                    <a:lumOff val="25000"/>
                  </a:schemeClr>
                </a:solidFill>
                <a:latin typeface="+mn-lt"/>
                <a:ea typeface="+mn-ea"/>
                <a:cs typeface="+mn-cs"/>
              </a:defRPr>
            </a:lvl2pPr>
            <a:lvl3pPr marL="1097280" indent="-365760" algn="l" defTabSz="685800" rtl="0" eaLnBrk="1" latinLnBrk="0" hangingPunct="1">
              <a:lnSpc>
                <a:spcPct val="100000"/>
              </a:lnSpc>
              <a:spcBef>
                <a:spcPts val="600"/>
              </a:spcBef>
              <a:buClr>
                <a:schemeClr val="accent2"/>
              </a:buClr>
              <a:buSzPct val="110000"/>
              <a:buFont typeface="Arial" panose="020B0604020202020204" pitchFamily="34" charset="0"/>
              <a:buChar char="•"/>
              <a:defRPr sz="1800" kern="1200">
                <a:solidFill>
                  <a:schemeClr val="tx1">
                    <a:lumMod val="75000"/>
                    <a:lumOff val="25000"/>
                  </a:schemeClr>
                </a:solidFill>
                <a:latin typeface="+mn-lt"/>
                <a:ea typeface="+mn-ea"/>
                <a:cs typeface="+mn-cs"/>
              </a:defRPr>
            </a:lvl3pPr>
            <a:lvl4pPr marL="1463040" indent="-365760" algn="l" defTabSz="685800" rtl="0" eaLnBrk="1" latinLnBrk="0" hangingPunct="1">
              <a:lnSpc>
                <a:spcPct val="100000"/>
              </a:lnSpc>
              <a:spcBef>
                <a:spcPts val="600"/>
              </a:spcBef>
              <a:buClr>
                <a:schemeClr val="accent2"/>
              </a:buClr>
              <a:buSzPct val="110000"/>
              <a:buFont typeface="Arial" panose="020B0604020202020204" pitchFamily="34" charset="0"/>
              <a:buChar char="•"/>
              <a:defRPr sz="1600" kern="1200">
                <a:solidFill>
                  <a:schemeClr val="tx1">
                    <a:lumMod val="75000"/>
                    <a:lumOff val="25000"/>
                  </a:schemeClr>
                </a:solidFill>
                <a:latin typeface="+mn-lt"/>
                <a:ea typeface="+mn-ea"/>
                <a:cs typeface="+mn-cs"/>
              </a:defRPr>
            </a:lvl4pPr>
            <a:lvl5pPr marL="1828800" indent="-365760" algn="l" defTabSz="685800" rtl="0" eaLnBrk="1" latinLnBrk="0" hangingPunct="1">
              <a:lnSpc>
                <a:spcPct val="100000"/>
              </a:lnSpc>
              <a:spcBef>
                <a:spcPts val="600"/>
              </a:spcBef>
              <a:buClr>
                <a:schemeClr val="accent2"/>
              </a:buClr>
              <a:buSzPct val="110000"/>
              <a:buFont typeface="Arial" panose="020B0604020202020204" pitchFamily="34" charset="0"/>
              <a:buChar char="•"/>
              <a:defRPr sz="1600" kern="1200">
                <a:solidFill>
                  <a:schemeClr val="tx1">
                    <a:lumMod val="75000"/>
                    <a:lumOff val="25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US" sz="3200" b="1" dirty="0">
                <a:solidFill>
                  <a:schemeClr val="bg1"/>
                </a:solidFill>
                <a:latin typeface="+mj-lt"/>
              </a:rPr>
              <a:t>Partnering with Outback for Grant Funding</a:t>
            </a:r>
          </a:p>
          <a:p>
            <a:pPr marL="0" indent="0" algn="ctr">
              <a:spcBef>
                <a:spcPts val="1800"/>
              </a:spcBef>
              <a:buNone/>
            </a:pPr>
            <a:r>
              <a:rPr lang="en-US" sz="2400" dirty="0">
                <a:solidFill>
                  <a:schemeClr val="bg1"/>
                </a:solidFill>
                <a:latin typeface="+mj-lt"/>
              </a:rPr>
              <a:t>Background and Primer</a:t>
            </a:r>
          </a:p>
        </p:txBody>
      </p:sp>
      <p:sp>
        <p:nvSpPr>
          <p:cNvPr id="3" name="TextBox 2"/>
          <p:cNvSpPr txBox="1"/>
          <p:nvPr/>
        </p:nvSpPr>
        <p:spPr>
          <a:xfrm>
            <a:off x="8824009" y="6629400"/>
            <a:ext cx="3367991" cy="203133"/>
          </a:xfrm>
          <a:prstGeom prst="rect">
            <a:avLst/>
          </a:prstGeom>
          <a:noFill/>
        </p:spPr>
        <p:txBody>
          <a:bodyPr wrap="square" rtlCol="0">
            <a:spAutoFit/>
          </a:bodyPr>
          <a:lstStyle/>
          <a:p>
            <a:pPr algn="r">
              <a:lnSpc>
                <a:spcPct val="90000"/>
              </a:lnSpc>
            </a:pPr>
            <a:r>
              <a:rPr lang="en-US" sz="800" b="0" kern="1200" spc="0" baseline="0" dirty="0">
                <a:solidFill>
                  <a:schemeClr val="bg2"/>
                </a:solidFill>
                <a:latin typeface="Futura Bk BT" panose="020B0502020204020303" pitchFamily="34" charset="0"/>
                <a:ea typeface="Palatino Linotype" charset="0"/>
                <a:cs typeface="Palatino Linotype" charset="0"/>
              </a:rPr>
              <a:t>Copyright </a:t>
            </a:r>
            <a:r>
              <a:rPr lang="de-DE" sz="800" b="0" kern="1200" spc="0" baseline="0" dirty="0">
                <a:solidFill>
                  <a:schemeClr val="bg2"/>
                </a:solidFill>
                <a:latin typeface="Futura Bk BT" panose="020B0502020204020303" pitchFamily="34" charset="0"/>
                <a:ea typeface="Palatino Linotype" charset="0"/>
                <a:cs typeface="Palatino Linotype" charset="0"/>
              </a:rPr>
              <a:t>©</a:t>
            </a:r>
            <a:r>
              <a:rPr lang="en-US" sz="800" b="0" kern="1200" spc="0" baseline="0" dirty="0">
                <a:solidFill>
                  <a:schemeClr val="bg2"/>
                </a:solidFill>
                <a:latin typeface="Futura Bk BT" panose="020B0502020204020303" pitchFamily="34" charset="0"/>
                <a:ea typeface="Palatino Linotype" charset="0"/>
                <a:cs typeface="Palatino Linotype" charset="0"/>
              </a:rPr>
              <a:t> 2018 Alpha Technologies Inc. All Rights Reserved.</a:t>
            </a:r>
            <a:endParaRPr lang="de-DE" sz="800" b="0" kern="1200" spc="0" baseline="0" dirty="0">
              <a:solidFill>
                <a:schemeClr val="bg2"/>
              </a:solidFill>
              <a:latin typeface="Futura Bk BT" panose="020B0502020204020303" pitchFamily="34" charset="0"/>
              <a:ea typeface="Palatino Linotype" charset="0"/>
              <a:cs typeface="Palatino Linotype" charset="0"/>
            </a:endParaRPr>
          </a:p>
        </p:txBody>
      </p:sp>
      <p:sp>
        <p:nvSpPr>
          <p:cNvPr id="4" name="Title 3"/>
          <p:cNvSpPr>
            <a:spLocks noGrp="1"/>
          </p:cNvSpPr>
          <p:nvPr>
            <p:ph type="ctrTitle"/>
          </p:nvPr>
        </p:nvSpPr>
        <p:spPr/>
        <p:txBody>
          <a:bodyPr/>
          <a:lstStyle/>
          <a:p>
            <a:endParaRPr lang="en-US"/>
          </a:p>
        </p:txBody>
      </p:sp>
      <p:sp>
        <p:nvSpPr>
          <p:cNvPr id="5" name="Subtitle 4"/>
          <p:cNvSpPr>
            <a:spLocks noGrp="1"/>
          </p:cNvSpPr>
          <p:nvPr>
            <p:ph type="subTitle" idx="1"/>
          </p:nvPr>
        </p:nvSpPr>
        <p:spPr/>
        <p:txBody>
          <a:bodyPr/>
          <a:lstStyle/>
          <a:p>
            <a:endParaRPr lang="en-US"/>
          </a:p>
        </p:txBody>
      </p:sp>
    </p:spTree>
    <p:extLst>
      <p:ext uri="{BB962C8B-B14F-4D97-AF65-F5344CB8AC3E}">
        <p14:creationId xmlns:p14="http://schemas.microsoft.com/office/powerpoint/2010/main" val="34208059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94F62F-828C-400B-A0CC-10597CF9EE0C}"/>
              </a:ext>
            </a:extLst>
          </p:cNvPr>
          <p:cNvSpPr>
            <a:spLocks noGrp="1"/>
          </p:cNvSpPr>
          <p:nvPr>
            <p:ph type="title"/>
          </p:nvPr>
        </p:nvSpPr>
        <p:spPr/>
        <p:txBody>
          <a:bodyPr>
            <a:normAutofit/>
          </a:bodyPr>
          <a:lstStyle/>
          <a:p>
            <a:r>
              <a:rPr lang="en-US" dirty="0"/>
              <a:t>The Purpose</a:t>
            </a:r>
          </a:p>
        </p:txBody>
      </p:sp>
      <p:graphicFrame>
        <p:nvGraphicFramePr>
          <p:cNvPr id="5" name="Content Placeholder 2">
            <a:extLst>
              <a:ext uri="{FF2B5EF4-FFF2-40B4-BE49-F238E27FC236}">
                <a16:creationId xmlns:a16="http://schemas.microsoft.com/office/drawing/2014/main" id="{7DB6E845-084C-416D-82EF-B79E7375503E}"/>
              </a:ext>
            </a:extLst>
          </p:cNvPr>
          <p:cNvGraphicFramePr>
            <a:graphicFrameLocks noGrp="1"/>
          </p:cNvGraphicFramePr>
          <p:nvPr>
            <p:ph idx="1"/>
            <p:extLst/>
          </p:nvPr>
        </p:nvGraphicFramePr>
        <p:xfrm>
          <a:off x="603250" y="2620963"/>
          <a:ext cx="10969625" cy="35496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 Placeholder 2"/>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10350656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93BB3C-64B9-4E59-95F1-56CC8373A094}"/>
              </a:ext>
            </a:extLst>
          </p:cNvPr>
          <p:cNvSpPr>
            <a:spLocks noGrp="1"/>
          </p:cNvSpPr>
          <p:nvPr>
            <p:ph type="title"/>
          </p:nvPr>
        </p:nvSpPr>
        <p:spPr/>
        <p:txBody>
          <a:bodyPr>
            <a:normAutofit/>
          </a:bodyPr>
          <a:lstStyle/>
          <a:p>
            <a:r>
              <a:rPr lang="en-US" dirty="0"/>
              <a:t>What do we need from you? </a:t>
            </a:r>
          </a:p>
        </p:txBody>
      </p:sp>
      <p:sp>
        <p:nvSpPr>
          <p:cNvPr id="3" name="Content Placeholder 2">
            <a:extLst>
              <a:ext uri="{FF2B5EF4-FFF2-40B4-BE49-F238E27FC236}">
                <a16:creationId xmlns:a16="http://schemas.microsoft.com/office/drawing/2014/main" id="{A827B5C8-D154-4CDE-B5E2-1A8A90F80946}"/>
              </a:ext>
            </a:extLst>
          </p:cNvPr>
          <p:cNvSpPr>
            <a:spLocks noGrp="1"/>
          </p:cNvSpPr>
          <p:nvPr>
            <p:ph idx="1"/>
          </p:nvPr>
        </p:nvSpPr>
        <p:spPr>
          <a:xfrm>
            <a:off x="-129310" y="2676698"/>
            <a:ext cx="12450617" cy="3548700"/>
          </a:xfrm>
        </p:spPr>
        <p:txBody>
          <a:bodyPr>
            <a:noAutofit/>
          </a:bodyPr>
          <a:lstStyle/>
          <a:p>
            <a:r>
              <a:rPr lang="en-US" sz="1600" dirty="0"/>
              <a:t>We need the basic information that will be used to create our concept note. This should include: </a:t>
            </a:r>
          </a:p>
          <a:p>
            <a:pPr lvl="1"/>
            <a:r>
              <a:rPr lang="en-US" sz="1400" b="1" dirty="0">
                <a:solidFill>
                  <a:schemeClr val="tx1"/>
                </a:solidFill>
              </a:rPr>
              <a:t>Demographic information of the community – in other words, what is the target population, what are conditions like presently, why is the project necessary?</a:t>
            </a:r>
          </a:p>
          <a:p>
            <a:pPr lvl="1"/>
            <a:r>
              <a:rPr lang="en-US" sz="1400" b="1" dirty="0">
                <a:solidFill>
                  <a:schemeClr val="tx1"/>
                </a:solidFill>
              </a:rPr>
              <a:t>What are the predicted outcomes – in other words, what will happen and how will that population benefit from our intervention?</a:t>
            </a:r>
          </a:p>
          <a:p>
            <a:pPr lvl="1"/>
            <a:r>
              <a:rPr lang="en-US" sz="1400" b="1" dirty="0">
                <a:solidFill>
                  <a:schemeClr val="tx1"/>
                </a:solidFill>
              </a:rPr>
              <a:t>Company and any partner information – who will perform each part of the work? What kind of company/how is the company structured? Who are the key team members and what are their backgrounds and skillsets? What are the relevant ID numbers (tax, registration, etc.)? </a:t>
            </a:r>
          </a:p>
          <a:p>
            <a:pPr lvl="1"/>
            <a:r>
              <a:rPr lang="en-US" sz="1400" b="1" dirty="0">
                <a:solidFill>
                  <a:schemeClr val="tx1"/>
                </a:solidFill>
              </a:rPr>
              <a:t>How much money do we need to make this happen? Please include a basic budget that covers everything (</a:t>
            </a:r>
            <a:r>
              <a:rPr lang="en-US" sz="1400" b="1" u="sng" dirty="0">
                <a:solidFill>
                  <a:schemeClr val="tx1"/>
                </a:solidFill>
              </a:rPr>
              <a:t>all</a:t>
            </a:r>
            <a:r>
              <a:rPr lang="en-US" sz="1400" b="1" dirty="0">
                <a:solidFill>
                  <a:schemeClr val="tx1"/>
                </a:solidFill>
              </a:rPr>
              <a:t> of the costs), including but not limited to: </a:t>
            </a:r>
          </a:p>
          <a:p>
            <a:pPr lvl="2"/>
            <a:r>
              <a:rPr lang="en-US" sz="1200" b="1" dirty="0">
                <a:solidFill>
                  <a:schemeClr val="tx1"/>
                </a:solidFill>
              </a:rPr>
              <a:t>Equipment needed </a:t>
            </a:r>
          </a:p>
          <a:p>
            <a:pPr lvl="2"/>
            <a:r>
              <a:rPr lang="en-US" sz="1200" b="1" dirty="0">
                <a:solidFill>
                  <a:schemeClr val="tx1"/>
                </a:solidFill>
              </a:rPr>
              <a:t>Training/installation/implementation costs</a:t>
            </a:r>
          </a:p>
          <a:p>
            <a:pPr lvl="2"/>
            <a:r>
              <a:rPr lang="en-US" sz="1200" b="1" dirty="0">
                <a:solidFill>
                  <a:schemeClr val="tx1"/>
                </a:solidFill>
              </a:rPr>
              <a:t>Operations and maintenance </a:t>
            </a:r>
          </a:p>
          <a:p>
            <a:pPr lvl="2"/>
            <a:r>
              <a:rPr lang="en-US" sz="1200" b="1" dirty="0">
                <a:solidFill>
                  <a:schemeClr val="tx1"/>
                </a:solidFill>
              </a:rPr>
              <a:t>Logistics and transportation</a:t>
            </a:r>
          </a:p>
        </p:txBody>
      </p:sp>
      <p:sp>
        <p:nvSpPr>
          <p:cNvPr id="4" name="Text Placeholder 3"/>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7465873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6" name="Title 7"/>
          <p:cNvSpPr>
            <a:spLocks noGrp="1"/>
          </p:cNvSpPr>
          <p:nvPr>
            <p:ph type="title"/>
          </p:nvPr>
        </p:nvSpPr>
        <p:spPr>
          <a:xfrm>
            <a:off x="2412036" y="291176"/>
            <a:ext cx="9448800" cy="554037"/>
          </a:xfrm>
        </p:spPr>
        <p:txBody>
          <a:bodyPr>
            <a:normAutofit fontScale="90000"/>
          </a:bodyPr>
          <a:lstStyle/>
          <a:p>
            <a:pPr eaLnBrk="1" hangingPunct="1"/>
            <a:r>
              <a:rPr lang="en-US" altLang="en-US" dirty="0" smtClean="0">
                <a:solidFill>
                  <a:schemeClr val="bg1"/>
                </a:solidFill>
              </a:rPr>
              <a:t>OutBack Power Technologies</a:t>
            </a:r>
            <a:r>
              <a:rPr lang="en-US" altLang="en-US" b="0" dirty="0" smtClean="0">
                <a:solidFill>
                  <a:schemeClr val="bg1"/>
                </a:solidFill>
              </a:rPr>
              <a:t> </a:t>
            </a:r>
            <a:br>
              <a:rPr lang="en-US" altLang="en-US" b="0" dirty="0" smtClean="0">
                <a:solidFill>
                  <a:schemeClr val="bg1"/>
                </a:solidFill>
              </a:rPr>
            </a:br>
            <a:endParaRPr lang="en-US" altLang="en-US" b="0" dirty="0" smtClean="0">
              <a:solidFill>
                <a:schemeClr val="bg1"/>
              </a:solidFill>
            </a:endParaRPr>
          </a:p>
        </p:txBody>
      </p:sp>
      <p:sp>
        <p:nvSpPr>
          <p:cNvPr id="26627" name="Content Placeholder 8"/>
          <p:cNvSpPr>
            <a:spLocks noGrp="1"/>
          </p:cNvSpPr>
          <p:nvPr>
            <p:ph type="body" idx="1"/>
          </p:nvPr>
        </p:nvSpPr>
        <p:spPr>
          <a:xfrm>
            <a:off x="0" y="545607"/>
            <a:ext cx="7570788" cy="2373312"/>
          </a:xfrm>
        </p:spPr>
        <p:txBody>
          <a:bodyPr>
            <a:normAutofit lnSpcReduction="10000"/>
          </a:bodyPr>
          <a:lstStyle/>
          <a:p>
            <a:pPr eaLnBrk="1" hangingPunct="1">
              <a:lnSpc>
                <a:spcPct val="110000"/>
              </a:lnSpc>
              <a:spcBef>
                <a:spcPct val="0"/>
              </a:spcBef>
            </a:pPr>
            <a:r>
              <a:rPr lang="en-US" altLang="en-US" sz="2300" dirty="0">
                <a:solidFill>
                  <a:schemeClr val="bg1"/>
                </a:solidFill>
                <a:cs typeface="Times New Roman" pitchFamily="18" charset="0"/>
              </a:rPr>
              <a:t>Premier developer of off-grid and grid hybrid power conversion systems for renewable &amp; energy systems</a:t>
            </a:r>
          </a:p>
          <a:p>
            <a:pPr eaLnBrk="1" hangingPunct="1">
              <a:lnSpc>
                <a:spcPct val="110000"/>
              </a:lnSpc>
              <a:spcBef>
                <a:spcPct val="0"/>
              </a:spcBef>
            </a:pPr>
            <a:r>
              <a:rPr lang="en-US" altLang="en-US" sz="2300" dirty="0">
                <a:solidFill>
                  <a:schemeClr val="bg1"/>
                </a:solidFill>
                <a:cs typeface="Times New Roman" pitchFamily="18" charset="0"/>
              </a:rPr>
              <a:t>Based in Arlington, Washington USA since founding in in 2001</a:t>
            </a:r>
          </a:p>
          <a:p>
            <a:pPr eaLnBrk="1" hangingPunct="1">
              <a:lnSpc>
                <a:spcPct val="110000"/>
              </a:lnSpc>
              <a:spcBef>
                <a:spcPct val="0"/>
              </a:spcBef>
            </a:pPr>
            <a:r>
              <a:rPr lang="en-US" altLang="en-US" sz="2300" dirty="0">
                <a:solidFill>
                  <a:schemeClr val="bg1"/>
                </a:solidFill>
                <a:cs typeface="Times New Roman" pitchFamily="18" charset="0"/>
              </a:rPr>
              <a:t>International brand &amp; product quality recognition</a:t>
            </a:r>
          </a:p>
        </p:txBody>
      </p:sp>
      <p:pic>
        <p:nvPicPr>
          <p:cNvPr id="26628" name="Picture 9" descr="OutBack Pow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10600" y="5930901"/>
            <a:ext cx="1600200"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10" descr="EXT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7860" y="3211514"/>
            <a:ext cx="5143130" cy="3639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37825" y="774207"/>
            <a:ext cx="1044575" cy="191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31" name="Picture 3" descr="C:\OUTBACK\images\GO_PHOTOS\2013 OutBack Power Grand Opening Outdoor Group Photo.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41445" y="3093643"/>
            <a:ext cx="5641064" cy="3764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33353569"/>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6F8D5-7EAE-4944-B9E8-8D179AEE8F95}"/>
              </a:ext>
            </a:extLst>
          </p:cNvPr>
          <p:cNvSpPr>
            <a:spLocks noGrp="1"/>
          </p:cNvSpPr>
          <p:nvPr>
            <p:ph type="title"/>
          </p:nvPr>
        </p:nvSpPr>
        <p:spPr/>
        <p:txBody>
          <a:bodyPr anchor="b">
            <a:normAutofit fontScale="90000"/>
          </a:bodyPr>
          <a:lstStyle/>
          <a:p>
            <a:pPr algn="l"/>
            <a:r>
              <a:rPr lang="en-US" sz="6600" dirty="0">
                <a:solidFill>
                  <a:srgbClr val="FFFFFF"/>
                </a:solidFill>
              </a:rPr>
              <a:t>Who do I contact?</a:t>
            </a:r>
          </a:p>
        </p:txBody>
      </p:sp>
      <p:sp>
        <p:nvSpPr>
          <p:cNvPr id="3" name="Subtitle 2">
            <a:extLst>
              <a:ext uri="{FF2B5EF4-FFF2-40B4-BE49-F238E27FC236}">
                <a16:creationId xmlns:a16="http://schemas.microsoft.com/office/drawing/2014/main" id="{F375798F-1676-4239-BC1B-871B7C11B6D9}"/>
              </a:ext>
            </a:extLst>
          </p:cNvPr>
          <p:cNvSpPr>
            <a:spLocks noGrp="1"/>
          </p:cNvSpPr>
          <p:nvPr>
            <p:ph idx="1"/>
          </p:nvPr>
        </p:nvSpPr>
        <p:spPr/>
        <p:txBody>
          <a:bodyPr anchor="t">
            <a:normAutofit/>
          </a:bodyPr>
          <a:lstStyle/>
          <a:p>
            <a:r>
              <a:rPr lang="en-US" sz="2000" b="1" dirty="0">
                <a:latin typeface="+mj-lt"/>
              </a:rPr>
              <a:t>Nicholas Rogerson </a:t>
            </a:r>
          </a:p>
          <a:p>
            <a:r>
              <a:rPr lang="en-US" sz="2000" dirty="0">
                <a:latin typeface="+mj-lt"/>
              </a:rPr>
              <a:t>International Development Consultant</a:t>
            </a:r>
            <a:br>
              <a:rPr lang="en-US" sz="2000" dirty="0">
                <a:latin typeface="+mj-lt"/>
              </a:rPr>
            </a:br>
            <a:r>
              <a:rPr lang="en-US" sz="2000" dirty="0">
                <a:latin typeface="+mj-lt"/>
              </a:rPr>
              <a:t>(email) nrogerson@coppervale.org</a:t>
            </a:r>
          </a:p>
          <a:p>
            <a:r>
              <a:rPr lang="en-US" sz="2000" dirty="0">
                <a:latin typeface="+mj-lt"/>
              </a:rPr>
              <a:t>(WhatsApp/m) +1 720 237 7945</a:t>
            </a:r>
          </a:p>
          <a:p>
            <a:r>
              <a:rPr lang="en-US" sz="2000" dirty="0">
                <a:latin typeface="+mj-lt"/>
              </a:rPr>
              <a:t>(Skype) </a:t>
            </a:r>
            <a:r>
              <a:rPr lang="en-US" sz="2000" dirty="0" err="1">
                <a:latin typeface="+mj-lt"/>
              </a:rPr>
              <a:t>n_rogerson</a:t>
            </a:r>
            <a:endParaRPr lang="en-US" sz="2000" dirty="0">
              <a:latin typeface="+mj-lt"/>
            </a:endParaRPr>
          </a:p>
        </p:txBody>
      </p:sp>
      <p:sp>
        <p:nvSpPr>
          <p:cNvPr id="4" name="Text Placeholder 3"/>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14154350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714847" y="1435100"/>
            <a:ext cx="10972800" cy="1308100"/>
          </a:xfrm>
        </p:spPr>
        <p:txBody>
          <a:bodyPr>
            <a:normAutofit/>
          </a:bodyPr>
          <a:lstStyle/>
          <a:p>
            <a:r>
              <a:rPr lang="en-US" sz="8800" dirty="0" smtClean="0">
                <a:solidFill>
                  <a:schemeClr val="bg1"/>
                </a:solidFill>
              </a:rPr>
              <a:t>Thank You!</a:t>
            </a:r>
            <a:endParaRPr lang="en-US" sz="8800" dirty="0">
              <a:solidFill>
                <a:schemeClr val="bg1"/>
              </a:solidFill>
            </a:endParaRPr>
          </a:p>
        </p:txBody>
      </p:sp>
      <p:sp>
        <p:nvSpPr>
          <p:cNvPr id="7" name="TextBox 6"/>
          <p:cNvSpPr txBox="1"/>
          <p:nvPr/>
        </p:nvSpPr>
        <p:spPr>
          <a:xfrm>
            <a:off x="467832" y="3583172"/>
            <a:ext cx="7825563" cy="2831544"/>
          </a:xfrm>
          <a:prstGeom prst="rect">
            <a:avLst/>
          </a:prstGeom>
          <a:noFill/>
        </p:spPr>
        <p:txBody>
          <a:bodyPr wrap="square" rtlCol="0">
            <a:spAutoFit/>
          </a:bodyPr>
          <a:lstStyle/>
          <a:p>
            <a:r>
              <a:rPr lang="en-US" dirty="0" smtClean="0">
                <a:solidFill>
                  <a:schemeClr val="bg1"/>
                </a:solidFill>
              </a:rPr>
              <a:t> </a:t>
            </a:r>
            <a:r>
              <a:rPr lang="en-US" sz="3200" dirty="0" smtClean="0">
                <a:solidFill>
                  <a:schemeClr val="bg1"/>
                </a:solidFill>
              </a:rPr>
              <a:t>John Webber</a:t>
            </a:r>
          </a:p>
          <a:p>
            <a:r>
              <a:rPr lang="en-US" sz="3200" dirty="0" smtClean="0">
                <a:solidFill>
                  <a:schemeClr val="bg1"/>
                </a:solidFill>
              </a:rPr>
              <a:t>Arlington, WA USA</a:t>
            </a:r>
            <a:endParaRPr lang="en-US" sz="3200" dirty="0">
              <a:solidFill>
                <a:schemeClr val="bg1"/>
              </a:solidFill>
            </a:endParaRPr>
          </a:p>
          <a:p>
            <a:r>
              <a:rPr lang="en-US" sz="3200" dirty="0" smtClean="0">
                <a:solidFill>
                  <a:schemeClr val="bg1"/>
                </a:solidFill>
                <a:hlinkClick r:id="rId2"/>
              </a:rPr>
              <a:t>Jwebber@Alpha.com</a:t>
            </a:r>
            <a:endParaRPr lang="en-US" sz="3200" dirty="0" smtClean="0">
              <a:solidFill>
                <a:schemeClr val="bg1"/>
              </a:solidFill>
            </a:endParaRPr>
          </a:p>
          <a:p>
            <a:endParaRPr lang="en-US" sz="3200" dirty="0">
              <a:solidFill>
                <a:schemeClr val="bg1"/>
              </a:solidFill>
            </a:endParaRPr>
          </a:p>
          <a:p>
            <a:r>
              <a:rPr lang="en-US" sz="3200" dirty="0" smtClean="0">
                <a:solidFill>
                  <a:schemeClr val="bg1"/>
                </a:solidFill>
                <a:hlinkClick r:id="rId3"/>
              </a:rPr>
              <a:t>Sales@OutBackpower.com</a:t>
            </a:r>
            <a:endParaRPr lang="en-US" sz="3200" dirty="0" smtClean="0">
              <a:solidFill>
                <a:schemeClr val="bg1"/>
              </a:solidFill>
            </a:endParaRPr>
          </a:p>
          <a:p>
            <a:endParaRPr lang="en-US" dirty="0">
              <a:solidFill>
                <a:schemeClr val="bg1"/>
              </a:solidFill>
            </a:endParaRPr>
          </a:p>
        </p:txBody>
      </p:sp>
    </p:spTree>
    <p:extLst>
      <p:ext uri="{BB962C8B-B14F-4D97-AF65-F5344CB8AC3E}">
        <p14:creationId xmlns:p14="http://schemas.microsoft.com/office/powerpoint/2010/main" val="22260312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53497"/>
            <a:ext cx="5089178" cy="3103321"/>
          </a:xfrm>
        </p:spPr>
        <p:txBody>
          <a:bodyPr>
            <a:normAutofit/>
          </a:bodyPr>
          <a:lstStyle/>
          <a:p>
            <a:r>
              <a:rPr lang="en-US" dirty="0" smtClean="0"/>
              <a:t>Considerations for improved life of an </a:t>
            </a:r>
            <a:r>
              <a:rPr lang="en-US" dirty="0" err="1" smtClean="0"/>
              <a:t>OutBack</a:t>
            </a:r>
            <a:r>
              <a:rPr lang="en-US" dirty="0" smtClean="0"/>
              <a:t> System</a:t>
            </a:r>
            <a:endParaRPr lang="en-US" dirty="0"/>
          </a:p>
        </p:txBody>
      </p:sp>
    </p:spTree>
    <p:extLst>
      <p:ext uri="{BB962C8B-B14F-4D97-AF65-F5344CB8AC3E}">
        <p14:creationId xmlns:p14="http://schemas.microsoft.com/office/powerpoint/2010/main" val="52975837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5881992" y="2544892"/>
            <a:ext cx="6208574" cy="3341558"/>
          </a:xfrm>
          <a:prstGeom prst="rect">
            <a:avLst/>
          </a:prstGeom>
        </p:spPr>
      </p:pic>
      <p:sp>
        <p:nvSpPr>
          <p:cNvPr id="2" name="Text Placeholder 1"/>
          <p:cNvSpPr>
            <a:spLocks noGrp="1"/>
          </p:cNvSpPr>
          <p:nvPr>
            <p:ph type="body" sz="quarter" idx="16"/>
          </p:nvPr>
        </p:nvSpPr>
        <p:spPr/>
        <p:txBody>
          <a:bodyPr/>
          <a:lstStyle/>
          <a:p>
            <a:r>
              <a:rPr lang="en-US" dirty="0" smtClean="0"/>
              <a:t>Why Quality Matters</a:t>
            </a:r>
            <a:endParaRPr lang="en-US" dirty="0"/>
          </a:p>
        </p:txBody>
      </p:sp>
      <p:sp>
        <p:nvSpPr>
          <p:cNvPr id="3" name="Text Placeholder 2"/>
          <p:cNvSpPr>
            <a:spLocks noGrp="1"/>
          </p:cNvSpPr>
          <p:nvPr>
            <p:ph type="body" sz="half" idx="2"/>
          </p:nvPr>
        </p:nvSpPr>
        <p:spPr/>
        <p:txBody>
          <a:bodyPr/>
          <a:lstStyle/>
          <a:p>
            <a:r>
              <a:rPr lang="en-US" dirty="0" err="1" smtClean="0"/>
              <a:t>Ndeda</a:t>
            </a:r>
            <a:r>
              <a:rPr lang="en-US" dirty="0" smtClean="0"/>
              <a:t> Island, Lake </a:t>
            </a:r>
            <a:r>
              <a:rPr lang="en-US" dirty="0" smtClean="0"/>
              <a:t>Victoria; Kenya</a:t>
            </a:r>
            <a:endParaRPr lang="en-US" dirty="0"/>
          </a:p>
        </p:txBody>
      </p:sp>
      <p:sp>
        <p:nvSpPr>
          <p:cNvPr id="4" name="Content Placeholder 3"/>
          <p:cNvSpPr>
            <a:spLocks noGrp="1"/>
          </p:cNvSpPr>
          <p:nvPr>
            <p:ph sz="quarter" idx="17"/>
          </p:nvPr>
        </p:nvSpPr>
        <p:spPr>
          <a:xfrm>
            <a:off x="183749" y="1552756"/>
            <a:ext cx="5698244" cy="4813539"/>
          </a:xfrm>
        </p:spPr>
        <p:txBody>
          <a:bodyPr/>
          <a:lstStyle/>
          <a:p>
            <a:r>
              <a:rPr lang="en-US" dirty="0" smtClean="0">
                <a:solidFill>
                  <a:schemeClr val="bg1"/>
                </a:solidFill>
              </a:rPr>
              <a:t>Solar to remote communities</a:t>
            </a:r>
          </a:p>
          <a:p>
            <a:r>
              <a:rPr lang="en-US" dirty="0" smtClean="0">
                <a:solidFill>
                  <a:schemeClr val="bg1"/>
                </a:solidFill>
              </a:rPr>
              <a:t>Insure long life of the system</a:t>
            </a:r>
          </a:p>
          <a:p>
            <a:pPr lvl="1"/>
            <a:r>
              <a:rPr lang="en-US" dirty="0" smtClean="0">
                <a:solidFill>
                  <a:schemeClr val="bg1"/>
                </a:solidFill>
              </a:rPr>
              <a:t>Batteries</a:t>
            </a:r>
          </a:p>
          <a:p>
            <a:pPr lvl="1"/>
            <a:r>
              <a:rPr lang="en-US" dirty="0" smtClean="0">
                <a:solidFill>
                  <a:schemeClr val="bg1"/>
                </a:solidFill>
              </a:rPr>
              <a:t>Electronics</a:t>
            </a:r>
          </a:p>
          <a:p>
            <a:pPr lvl="1"/>
            <a:r>
              <a:rPr lang="en-US" dirty="0" smtClean="0">
                <a:solidFill>
                  <a:schemeClr val="bg1"/>
                </a:solidFill>
              </a:rPr>
              <a:t>Power Delivery</a:t>
            </a:r>
          </a:p>
          <a:p>
            <a:r>
              <a:rPr lang="en-US" dirty="0" smtClean="0">
                <a:solidFill>
                  <a:schemeClr val="bg1"/>
                </a:solidFill>
              </a:rPr>
              <a:t>Metering Creates Ownership</a:t>
            </a:r>
          </a:p>
          <a:p>
            <a:r>
              <a:rPr lang="en-US" dirty="0" smtClean="0">
                <a:solidFill>
                  <a:schemeClr val="bg1"/>
                </a:solidFill>
              </a:rPr>
              <a:t>Grants become endowments</a:t>
            </a:r>
          </a:p>
          <a:p>
            <a:r>
              <a:rPr lang="en-US" dirty="0" smtClean="0">
                <a:solidFill>
                  <a:schemeClr val="bg1"/>
                </a:solidFill>
              </a:rPr>
              <a:t>Micro Grid doesn’t mean Megawatts</a:t>
            </a:r>
            <a:endParaRPr lang="en-US" dirty="0" smtClean="0">
              <a:solidFill>
                <a:schemeClr val="bg1"/>
              </a:solidFill>
            </a:endParaRPr>
          </a:p>
          <a:p>
            <a:endParaRPr lang="en-US" dirty="0" smtClean="0"/>
          </a:p>
          <a:p>
            <a:endParaRPr lang="en-US" dirty="0"/>
          </a:p>
        </p:txBody>
      </p:sp>
      <p:sp>
        <p:nvSpPr>
          <p:cNvPr id="5" name="Footer Placeholder 4"/>
          <p:cNvSpPr>
            <a:spLocks noGrp="1"/>
          </p:cNvSpPr>
          <p:nvPr>
            <p:ph type="ftr" sz="quarter" idx="18"/>
          </p:nvPr>
        </p:nvSpPr>
        <p:spPr/>
        <p: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endParaRPr kumimoji="0" lang="de-DE" sz="800" b="0" i="0" u="none" strike="noStrike" kern="1200" cap="none" spc="0" normalizeH="0" baseline="0" noProof="0" dirty="0">
              <a:ln>
                <a:noFill/>
              </a:ln>
              <a:solidFill>
                <a:srgbClr val="808285"/>
              </a:solidFill>
              <a:effectLst/>
              <a:uLnTx/>
              <a:uFillTx/>
              <a:latin typeface="Futura Bk BT" panose="020B0502020204020303" pitchFamily="34" charset="0"/>
              <a:ea typeface="Palatino Linotype" charset="0"/>
              <a:cs typeface="Palatino Linotype" charset="0"/>
            </a:endParaRPr>
          </a:p>
        </p:txBody>
      </p:sp>
      <p:pic>
        <p:nvPicPr>
          <p:cNvPr id="6" name="Picture 5"/>
          <p:cNvPicPr>
            <a:picLocks noChangeAspect="1"/>
          </p:cNvPicPr>
          <p:nvPr/>
        </p:nvPicPr>
        <p:blipFill>
          <a:blip r:embed="rId3"/>
          <a:stretch>
            <a:fillRect/>
          </a:stretch>
        </p:blipFill>
        <p:spPr>
          <a:xfrm>
            <a:off x="6170103" y="1733772"/>
            <a:ext cx="6075366" cy="4451506"/>
          </a:xfrm>
          <a:prstGeom prst="rect">
            <a:avLst/>
          </a:prstGeom>
        </p:spPr>
      </p:pic>
      <p:pic>
        <p:nvPicPr>
          <p:cNvPr id="7" name="Picture 6"/>
          <p:cNvPicPr>
            <a:picLocks noChangeAspect="1"/>
          </p:cNvPicPr>
          <p:nvPr/>
        </p:nvPicPr>
        <p:blipFill>
          <a:blip r:embed="rId4"/>
          <a:stretch>
            <a:fillRect/>
          </a:stretch>
        </p:blipFill>
        <p:spPr>
          <a:xfrm>
            <a:off x="6172460" y="1468851"/>
            <a:ext cx="4565784" cy="5318142"/>
          </a:xfrm>
          <a:prstGeom prst="rect">
            <a:avLst/>
          </a:prstGeom>
        </p:spPr>
      </p:pic>
      <p:pic>
        <p:nvPicPr>
          <p:cNvPr id="8" name="Picture 7"/>
          <p:cNvPicPr>
            <a:picLocks noChangeAspect="1"/>
          </p:cNvPicPr>
          <p:nvPr/>
        </p:nvPicPr>
        <p:blipFill>
          <a:blip r:embed="rId5"/>
          <a:stretch>
            <a:fillRect/>
          </a:stretch>
        </p:blipFill>
        <p:spPr>
          <a:xfrm>
            <a:off x="6117942" y="1512145"/>
            <a:ext cx="5851373" cy="5231555"/>
          </a:xfrm>
          <a:prstGeom prst="rect">
            <a:avLst/>
          </a:prstGeom>
        </p:spPr>
      </p:pic>
      <p:pic>
        <p:nvPicPr>
          <p:cNvPr id="9" name="Picture 8"/>
          <p:cNvPicPr>
            <a:picLocks noChangeAspect="1"/>
          </p:cNvPicPr>
          <p:nvPr/>
        </p:nvPicPr>
        <p:blipFill>
          <a:blip r:embed="rId6"/>
          <a:stretch>
            <a:fillRect/>
          </a:stretch>
        </p:blipFill>
        <p:spPr>
          <a:xfrm>
            <a:off x="6117942" y="1395391"/>
            <a:ext cx="5991930" cy="5513195"/>
          </a:xfrm>
          <a:prstGeom prst="rect">
            <a:avLst/>
          </a:prstGeom>
        </p:spPr>
      </p:pic>
      <p:pic>
        <p:nvPicPr>
          <p:cNvPr id="10" name="Picture 9"/>
          <p:cNvPicPr>
            <a:picLocks noChangeAspect="1"/>
          </p:cNvPicPr>
          <p:nvPr/>
        </p:nvPicPr>
        <p:blipFill>
          <a:blip r:embed="rId7"/>
          <a:stretch>
            <a:fillRect/>
          </a:stretch>
        </p:blipFill>
        <p:spPr>
          <a:xfrm>
            <a:off x="6051496" y="1686579"/>
            <a:ext cx="6107721" cy="4571346"/>
          </a:xfrm>
          <a:prstGeom prst="rect">
            <a:avLst/>
          </a:prstGeom>
        </p:spPr>
      </p:pic>
      <p:pic>
        <p:nvPicPr>
          <p:cNvPr id="11" name="Picture 10"/>
          <p:cNvPicPr>
            <a:picLocks noChangeAspect="1"/>
          </p:cNvPicPr>
          <p:nvPr/>
        </p:nvPicPr>
        <p:blipFill>
          <a:blip r:embed="rId8"/>
          <a:stretch>
            <a:fillRect/>
          </a:stretch>
        </p:blipFill>
        <p:spPr>
          <a:xfrm>
            <a:off x="6211490" y="2264793"/>
            <a:ext cx="5927095" cy="3497773"/>
          </a:xfrm>
          <a:prstGeom prst="rect">
            <a:avLst/>
          </a:prstGeom>
        </p:spPr>
      </p:pic>
    </p:spTree>
    <p:extLst>
      <p:ext uri="{BB962C8B-B14F-4D97-AF65-F5344CB8AC3E}">
        <p14:creationId xmlns:p14="http://schemas.microsoft.com/office/powerpoint/2010/main" val="2245439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afterEffect">
                                  <p:stCondLst>
                                    <p:cond delay="0"/>
                                  </p:stCondLst>
                                  <p:childTnLst>
                                    <p:set>
                                      <p:cBhvr>
                                        <p:cTn id="6" dur="1" fill="hold">
                                          <p:stCondLst>
                                            <p:cond delay="0"/>
                                          </p:stCondLst>
                                        </p:cTn>
                                        <p:tgtEl>
                                          <p:spTgt spid="12"/>
                                        </p:tgtEl>
                                        <p:attrNameLst>
                                          <p:attrName>style.visibility</p:attrName>
                                        </p:attrNameLst>
                                      </p:cBhvr>
                                      <p:to>
                                        <p:strVal val="hidden"/>
                                      </p:to>
                                    </p:set>
                                  </p:childTnLst>
                                </p:cTn>
                              </p:par>
                            </p:childTnLst>
                          </p:cTn>
                        </p:par>
                        <p:par>
                          <p:cTn id="7" fill="hold">
                            <p:stCondLst>
                              <p:cond delay="0"/>
                            </p:stCondLst>
                            <p:childTnLst>
                              <p:par>
                                <p:cTn id="8" presetID="1" presetClass="exit" presetSubtype="0" fill="hold" nodeType="afterEffect">
                                  <p:stCondLst>
                                    <p:cond delay="0"/>
                                  </p:stCondLst>
                                  <p:childTnLst>
                                    <p:set>
                                      <p:cBhvr>
                                        <p:cTn id="9" dur="1" fill="hold">
                                          <p:stCondLst>
                                            <p:cond delay="0"/>
                                          </p:stCondLst>
                                        </p:cTn>
                                        <p:tgtEl>
                                          <p:spTgt spid="6"/>
                                        </p:tgtEl>
                                        <p:attrNameLst>
                                          <p:attrName>style.visibility</p:attrName>
                                        </p:attrNameLst>
                                      </p:cBhvr>
                                      <p:to>
                                        <p:strVal val="hidden"/>
                                      </p:to>
                                    </p:set>
                                  </p:childTnLst>
                                </p:cTn>
                              </p:par>
                            </p:childTnLst>
                          </p:cTn>
                        </p:par>
                        <p:par>
                          <p:cTn id="10" fill="hold">
                            <p:stCondLst>
                              <p:cond delay="0"/>
                            </p:stCondLst>
                            <p:childTnLst>
                              <p:par>
                                <p:cTn id="11" presetID="1" presetClass="exit" presetSubtype="0" fill="hold" nodeType="afterEffect">
                                  <p:stCondLst>
                                    <p:cond delay="0"/>
                                  </p:stCondLst>
                                  <p:childTnLst>
                                    <p:set>
                                      <p:cBhvr>
                                        <p:cTn id="12" dur="1" fill="hold">
                                          <p:stCondLst>
                                            <p:cond delay="0"/>
                                          </p:stCondLst>
                                        </p:cTn>
                                        <p:tgtEl>
                                          <p:spTgt spid="11"/>
                                        </p:tgtEl>
                                        <p:attrNameLst>
                                          <p:attrName>style.visibility</p:attrName>
                                        </p:attrNameLst>
                                      </p:cBhvr>
                                      <p:to>
                                        <p:strVal val="hidden"/>
                                      </p:to>
                                    </p:set>
                                  </p:childTnLst>
                                </p:cTn>
                              </p:par>
                            </p:childTnLst>
                          </p:cTn>
                        </p:par>
                        <p:par>
                          <p:cTn id="13" fill="hold">
                            <p:stCondLst>
                              <p:cond delay="0"/>
                            </p:stCondLst>
                            <p:childTnLst>
                              <p:par>
                                <p:cTn id="14" presetID="1" presetClass="exit" presetSubtype="0" fill="hold" nodeType="afterEffect">
                                  <p:stCondLst>
                                    <p:cond delay="0"/>
                                  </p:stCondLst>
                                  <p:childTnLst>
                                    <p:set>
                                      <p:cBhvr>
                                        <p:cTn id="15" dur="1" fill="hold">
                                          <p:stCondLst>
                                            <p:cond delay="0"/>
                                          </p:stCondLst>
                                        </p:cTn>
                                        <p:tgtEl>
                                          <p:spTgt spid="10"/>
                                        </p:tgtEl>
                                        <p:attrNameLst>
                                          <p:attrName>style.visibility</p:attrName>
                                        </p:attrNameLst>
                                      </p:cBhvr>
                                      <p:to>
                                        <p:strVal val="hidden"/>
                                      </p:to>
                                    </p:set>
                                  </p:childTnLst>
                                </p:cTn>
                              </p:par>
                            </p:childTnLst>
                          </p:cTn>
                        </p:par>
                        <p:par>
                          <p:cTn id="16" fill="hold">
                            <p:stCondLst>
                              <p:cond delay="0"/>
                            </p:stCondLst>
                            <p:childTnLst>
                              <p:par>
                                <p:cTn id="17" presetID="1" presetClass="exit" presetSubtype="0" fill="hold" nodeType="afterEffect">
                                  <p:stCondLst>
                                    <p:cond delay="0"/>
                                  </p:stCondLst>
                                  <p:childTnLst>
                                    <p:set>
                                      <p:cBhvr>
                                        <p:cTn id="18" dur="1" fill="hold">
                                          <p:stCondLst>
                                            <p:cond delay="0"/>
                                          </p:stCondLst>
                                        </p:cTn>
                                        <p:tgtEl>
                                          <p:spTgt spid="7"/>
                                        </p:tgtEl>
                                        <p:attrNameLst>
                                          <p:attrName>style.visibility</p:attrName>
                                        </p:attrNameLst>
                                      </p:cBhvr>
                                      <p:to>
                                        <p:strVal val="hidden"/>
                                      </p:to>
                                    </p:set>
                                  </p:childTnLst>
                                </p:cTn>
                              </p:par>
                            </p:childTnLst>
                          </p:cTn>
                        </p:par>
                        <p:par>
                          <p:cTn id="19" fill="hold">
                            <p:stCondLst>
                              <p:cond delay="0"/>
                            </p:stCondLst>
                            <p:childTnLst>
                              <p:par>
                                <p:cTn id="20" presetID="1" presetClass="exit" presetSubtype="0" fill="hold" nodeType="afterEffect">
                                  <p:stCondLst>
                                    <p:cond delay="0"/>
                                  </p:stCondLst>
                                  <p:childTnLst>
                                    <p:set>
                                      <p:cBhvr>
                                        <p:cTn id="21" dur="1" fill="hold">
                                          <p:stCondLst>
                                            <p:cond delay="0"/>
                                          </p:stCondLst>
                                        </p:cTn>
                                        <p:tgtEl>
                                          <p:spTgt spid="9"/>
                                        </p:tgtEl>
                                        <p:attrNameLst>
                                          <p:attrName>style.visibility</p:attrName>
                                        </p:attrNameLst>
                                      </p:cBhvr>
                                      <p:to>
                                        <p:strVal val="hidden"/>
                                      </p:to>
                                    </p:set>
                                  </p:childTnLst>
                                </p:cTn>
                              </p:par>
                            </p:childTnLst>
                          </p:cTn>
                        </p:par>
                        <p:par>
                          <p:cTn id="22" fill="hold">
                            <p:stCondLst>
                              <p:cond delay="0"/>
                            </p:stCondLst>
                            <p:childTnLst>
                              <p:par>
                                <p:cTn id="23" presetID="1" presetClass="exit" presetSubtype="0" fill="hold" nodeType="afterEffect">
                                  <p:stCondLst>
                                    <p:cond delay="0"/>
                                  </p:stCondLst>
                                  <p:childTnLst>
                                    <p:set>
                                      <p:cBhvr>
                                        <p:cTn id="24" dur="1" fill="hold">
                                          <p:stCondLst>
                                            <p:cond delay="0"/>
                                          </p:stCondLst>
                                        </p:cTn>
                                        <p:tgtEl>
                                          <p:spTgt spid="8"/>
                                        </p:tgtEl>
                                        <p:attrNameLst>
                                          <p:attrName>style.visibility</p:attrName>
                                        </p:attrNameLst>
                                      </p:cBhvr>
                                      <p:to>
                                        <p:strVal val="hidden"/>
                                      </p:to>
                                    </p:set>
                                  </p:childTnLst>
                                </p:cTn>
                              </p:par>
                            </p:childTnLst>
                          </p:cTn>
                        </p:par>
                        <p:par>
                          <p:cTn id="25" fill="hold">
                            <p:stCondLst>
                              <p:cond delay="0"/>
                            </p:stCondLst>
                            <p:childTnLst>
                              <p:par>
                                <p:cTn id="26" presetID="10" presetClass="entr" presetSubtype="0" fill="hold" nodeType="after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par>
                          <p:cTn id="29" fill="hold">
                            <p:stCondLst>
                              <p:cond delay="500"/>
                            </p:stCondLst>
                            <p:childTnLst>
                              <p:par>
                                <p:cTn id="30" presetID="10" presetClass="exit" presetSubtype="0" fill="hold" nodeType="afterEffect">
                                  <p:stCondLst>
                                    <p:cond delay="8000"/>
                                  </p:stCondLst>
                                  <p:childTnLst>
                                    <p:animEffect transition="out" filter="fade">
                                      <p:cBhvr>
                                        <p:cTn id="31" dur="500"/>
                                        <p:tgtEl>
                                          <p:spTgt spid="12"/>
                                        </p:tgtEl>
                                      </p:cBhvr>
                                    </p:animEffect>
                                    <p:set>
                                      <p:cBhvr>
                                        <p:cTn id="32" dur="1" fill="hold">
                                          <p:stCondLst>
                                            <p:cond delay="499"/>
                                          </p:stCondLst>
                                        </p:cTn>
                                        <p:tgtEl>
                                          <p:spTgt spid="12"/>
                                        </p:tgtEl>
                                        <p:attrNameLst>
                                          <p:attrName>style.visibility</p:attrName>
                                        </p:attrNameLst>
                                      </p:cBhvr>
                                      <p:to>
                                        <p:strVal val="hidden"/>
                                      </p:to>
                                    </p:set>
                                  </p:childTnLst>
                                </p:cTn>
                              </p:par>
                            </p:childTnLst>
                          </p:cTn>
                        </p:par>
                        <p:par>
                          <p:cTn id="33" fill="hold">
                            <p:stCondLst>
                              <p:cond delay="9000"/>
                            </p:stCondLst>
                            <p:childTnLst>
                              <p:par>
                                <p:cTn id="34" presetID="10" presetClass="entr" presetSubtype="0" fill="hold" nodeType="after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500"/>
                                        <p:tgtEl>
                                          <p:spTgt spid="6"/>
                                        </p:tgtEl>
                                      </p:cBhvr>
                                    </p:animEffect>
                                  </p:childTnLst>
                                </p:cTn>
                              </p:par>
                            </p:childTnLst>
                          </p:cTn>
                        </p:par>
                        <p:par>
                          <p:cTn id="37" fill="hold">
                            <p:stCondLst>
                              <p:cond delay="9500"/>
                            </p:stCondLst>
                            <p:childTnLst>
                              <p:par>
                                <p:cTn id="38" presetID="10" presetClass="exit" presetSubtype="0" fill="hold" nodeType="afterEffect">
                                  <p:stCondLst>
                                    <p:cond delay="8000"/>
                                  </p:stCondLst>
                                  <p:childTnLst>
                                    <p:animEffect transition="out" filter="fade">
                                      <p:cBhvr>
                                        <p:cTn id="39" dur="500"/>
                                        <p:tgtEl>
                                          <p:spTgt spid="6"/>
                                        </p:tgtEl>
                                      </p:cBhvr>
                                    </p:animEffect>
                                    <p:set>
                                      <p:cBhvr>
                                        <p:cTn id="40" dur="1" fill="hold">
                                          <p:stCondLst>
                                            <p:cond delay="499"/>
                                          </p:stCondLst>
                                        </p:cTn>
                                        <p:tgtEl>
                                          <p:spTgt spid="6"/>
                                        </p:tgtEl>
                                        <p:attrNameLst>
                                          <p:attrName>style.visibility</p:attrName>
                                        </p:attrNameLst>
                                      </p:cBhvr>
                                      <p:to>
                                        <p:strVal val="hidden"/>
                                      </p:to>
                                    </p:set>
                                  </p:childTnLst>
                                </p:cTn>
                              </p:par>
                            </p:childTnLst>
                          </p:cTn>
                        </p:par>
                        <p:par>
                          <p:cTn id="41" fill="hold">
                            <p:stCondLst>
                              <p:cond delay="18000"/>
                            </p:stCondLst>
                            <p:childTnLst>
                              <p:par>
                                <p:cTn id="42" presetID="10" presetClass="entr" presetSubtype="0" fill="hold" nodeType="after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fade">
                                      <p:cBhvr>
                                        <p:cTn id="44" dur="500"/>
                                        <p:tgtEl>
                                          <p:spTgt spid="11"/>
                                        </p:tgtEl>
                                      </p:cBhvr>
                                    </p:animEffect>
                                  </p:childTnLst>
                                </p:cTn>
                              </p:par>
                            </p:childTnLst>
                          </p:cTn>
                        </p:par>
                        <p:par>
                          <p:cTn id="45" fill="hold">
                            <p:stCondLst>
                              <p:cond delay="18500"/>
                            </p:stCondLst>
                            <p:childTnLst>
                              <p:par>
                                <p:cTn id="46" presetID="10" presetClass="exit" presetSubtype="0" fill="hold" nodeType="afterEffect">
                                  <p:stCondLst>
                                    <p:cond delay="8000"/>
                                  </p:stCondLst>
                                  <p:childTnLst>
                                    <p:animEffect transition="out" filter="fade">
                                      <p:cBhvr>
                                        <p:cTn id="47" dur="500"/>
                                        <p:tgtEl>
                                          <p:spTgt spid="11"/>
                                        </p:tgtEl>
                                      </p:cBhvr>
                                    </p:animEffect>
                                    <p:set>
                                      <p:cBhvr>
                                        <p:cTn id="48" dur="1" fill="hold">
                                          <p:stCondLst>
                                            <p:cond delay="499"/>
                                          </p:stCondLst>
                                        </p:cTn>
                                        <p:tgtEl>
                                          <p:spTgt spid="11"/>
                                        </p:tgtEl>
                                        <p:attrNameLst>
                                          <p:attrName>style.visibility</p:attrName>
                                        </p:attrNameLst>
                                      </p:cBhvr>
                                      <p:to>
                                        <p:strVal val="hidden"/>
                                      </p:to>
                                    </p:set>
                                  </p:childTnLst>
                                </p:cTn>
                              </p:par>
                            </p:childTnLst>
                          </p:cTn>
                        </p:par>
                        <p:par>
                          <p:cTn id="49" fill="hold">
                            <p:stCondLst>
                              <p:cond delay="27000"/>
                            </p:stCondLst>
                            <p:childTnLst>
                              <p:par>
                                <p:cTn id="50" presetID="10" presetClass="entr" presetSubtype="0" fill="hold" nodeType="after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fade">
                                      <p:cBhvr>
                                        <p:cTn id="52" dur="500"/>
                                        <p:tgtEl>
                                          <p:spTgt spid="10"/>
                                        </p:tgtEl>
                                      </p:cBhvr>
                                    </p:animEffect>
                                  </p:childTnLst>
                                </p:cTn>
                              </p:par>
                            </p:childTnLst>
                          </p:cTn>
                        </p:par>
                        <p:par>
                          <p:cTn id="53" fill="hold">
                            <p:stCondLst>
                              <p:cond delay="27500"/>
                            </p:stCondLst>
                            <p:childTnLst>
                              <p:par>
                                <p:cTn id="54" presetID="10" presetClass="exit" presetSubtype="0" fill="hold" nodeType="afterEffect">
                                  <p:stCondLst>
                                    <p:cond delay="8000"/>
                                  </p:stCondLst>
                                  <p:childTnLst>
                                    <p:animEffect transition="out" filter="fade">
                                      <p:cBhvr>
                                        <p:cTn id="55" dur="500"/>
                                        <p:tgtEl>
                                          <p:spTgt spid="10"/>
                                        </p:tgtEl>
                                      </p:cBhvr>
                                    </p:animEffect>
                                    <p:set>
                                      <p:cBhvr>
                                        <p:cTn id="56" dur="1" fill="hold">
                                          <p:stCondLst>
                                            <p:cond delay="499"/>
                                          </p:stCondLst>
                                        </p:cTn>
                                        <p:tgtEl>
                                          <p:spTgt spid="10"/>
                                        </p:tgtEl>
                                        <p:attrNameLst>
                                          <p:attrName>style.visibility</p:attrName>
                                        </p:attrNameLst>
                                      </p:cBhvr>
                                      <p:to>
                                        <p:strVal val="hidden"/>
                                      </p:to>
                                    </p:set>
                                  </p:childTnLst>
                                </p:cTn>
                              </p:par>
                            </p:childTnLst>
                          </p:cTn>
                        </p:par>
                        <p:par>
                          <p:cTn id="57" fill="hold">
                            <p:stCondLst>
                              <p:cond delay="36000"/>
                            </p:stCondLst>
                            <p:childTnLst>
                              <p:par>
                                <p:cTn id="58" presetID="10" presetClass="entr" presetSubtype="0" fill="hold" nodeType="afterEffect">
                                  <p:stCondLst>
                                    <p:cond delay="0"/>
                                  </p:stCondLst>
                                  <p:childTnLst>
                                    <p:set>
                                      <p:cBhvr>
                                        <p:cTn id="59" dur="1" fill="hold">
                                          <p:stCondLst>
                                            <p:cond delay="0"/>
                                          </p:stCondLst>
                                        </p:cTn>
                                        <p:tgtEl>
                                          <p:spTgt spid="7"/>
                                        </p:tgtEl>
                                        <p:attrNameLst>
                                          <p:attrName>style.visibility</p:attrName>
                                        </p:attrNameLst>
                                      </p:cBhvr>
                                      <p:to>
                                        <p:strVal val="visible"/>
                                      </p:to>
                                    </p:set>
                                    <p:animEffect transition="in" filter="fade">
                                      <p:cBhvr>
                                        <p:cTn id="60" dur="500"/>
                                        <p:tgtEl>
                                          <p:spTgt spid="7"/>
                                        </p:tgtEl>
                                      </p:cBhvr>
                                    </p:animEffect>
                                  </p:childTnLst>
                                </p:cTn>
                              </p:par>
                            </p:childTnLst>
                          </p:cTn>
                        </p:par>
                        <p:par>
                          <p:cTn id="61" fill="hold">
                            <p:stCondLst>
                              <p:cond delay="36500"/>
                            </p:stCondLst>
                            <p:childTnLst>
                              <p:par>
                                <p:cTn id="62" presetID="10" presetClass="exit" presetSubtype="0" fill="hold" nodeType="afterEffect">
                                  <p:stCondLst>
                                    <p:cond delay="8000"/>
                                  </p:stCondLst>
                                  <p:childTnLst>
                                    <p:animEffect transition="out" filter="fade">
                                      <p:cBhvr>
                                        <p:cTn id="63" dur="500"/>
                                        <p:tgtEl>
                                          <p:spTgt spid="7"/>
                                        </p:tgtEl>
                                      </p:cBhvr>
                                    </p:animEffect>
                                    <p:set>
                                      <p:cBhvr>
                                        <p:cTn id="64" dur="1" fill="hold">
                                          <p:stCondLst>
                                            <p:cond delay="499"/>
                                          </p:stCondLst>
                                        </p:cTn>
                                        <p:tgtEl>
                                          <p:spTgt spid="7"/>
                                        </p:tgtEl>
                                        <p:attrNameLst>
                                          <p:attrName>style.visibility</p:attrName>
                                        </p:attrNameLst>
                                      </p:cBhvr>
                                      <p:to>
                                        <p:strVal val="hidden"/>
                                      </p:to>
                                    </p:set>
                                  </p:childTnLst>
                                </p:cTn>
                              </p:par>
                            </p:childTnLst>
                          </p:cTn>
                        </p:par>
                        <p:par>
                          <p:cTn id="65" fill="hold">
                            <p:stCondLst>
                              <p:cond delay="45000"/>
                            </p:stCondLst>
                            <p:childTnLst>
                              <p:par>
                                <p:cTn id="66" presetID="10" presetClass="entr" presetSubtype="0" fill="hold" nodeType="afterEffect">
                                  <p:stCondLst>
                                    <p:cond delay="0"/>
                                  </p:stCondLst>
                                  <p:childTnLst>
                                    <p:set>
                                      <p:cBhvr>
                                        <p:cTn id="67" dur="1" fill="hold">
                                          <p:stCondLst>
                                            <p:cond delay="0"/>
                                          </p:stCondLst>
                                        </p:cTn>
                                        <p:tgtEl>
                                          <p:spTgt spid="9"/>
                                        </p:tgtEl>
                                        <p:attrNameLst>
                                          <p:attrName>style.visibility</p:attrName>
                                        </p:attrNameLst>
                                      </p:cBhvr>
                                      <p:to>
                                        <p:strVal val="visible"/>
                                      </p:to>
                                    </p:set>
                                    <p:animEffect transition="in" filter="fade">
                                      <p:cBhvr>
                                        <p:cTn id="68" dur="500"/>
                                        <p:tgtEl>
                                          <p:spTgt spid="9"/>
                                        </p:tgtEl>
                                      </p:cBhvr>
                                    </p:animEffect>
                                  </p:childTnLst>
                                </p:cTn>
                              </p:par>
                            </p:childTnLst>
                          </p:cTn>
                        </p:par>
                        <p:par>
                          <p:cTn id="69" fill="hold">
                            <p:stCondLst>
                              <p:cond delay="45500"/>
                            </p:stCondLst>
                            <p:childTnLst>
                              <p:par>
                                <p:cTn id="70" presetID="10" presetClass="exit" presetSubtype="0" fill="hold" nodeType="afterEffect">
                                  <p:stCondLst>
                                    <p:cond delay="8000"/>
                                  </p:stCondLst>
                                  <p:childTnLst>
                                    <p:animEffect transition="out" filter="fade">
                                      <p:cBhvr>
                                        <p:cTn id="71" dur="500"/>
                                        <p:tgtEl>
                                          <p:spTgt spid="9"/>
                                        </p:tgtEl>
                                      </p:cBhvr>
                                    </p:animEffect>
                                    <p:set>
                                      <p:cBhvr>
                                        <p:cTn id="72" dur="1" fill="hold">
                                          <p:stCondLst>
                                            <p:cond delay="499"/>
                                          </p:stCondLst>
                                        </p:cTn>
                                        <p:tgtEl>
                                          <p:spTgt spid="9"/>
                                        </p:tgtEl>
                                        <p:attrNameLst>
                                          <p:attrName>style.visibility</p:attrName>
                                        </p:attrNameLst>
                                      </p:cBhvr>
                                      <p:to>
                                        <p:strVal val="hidden"/>
                                      </p:to>
                                    </p:set>
                                  </p:childTnLst>
                                </p:cTn>
                              </p:par>
                            </p:childTnLst>
                          </p:cTn>
                        </p:par>
                        <p:par>
                          <p:cTn id="73" fill="hold">
                            <p:stCondLst>
                              <p:cond delay="54000"/>
                            </p:stCondLst>
                            <p:childTnLst>
                              <p:par>
                                <p:cTn id="74" presetID="10" presetClass="entr" presetSubtype="0" fill="hold" nodeType="afterEffect">
                                  <p:stCondLst>
                                    <p:cond delay="0"/>
                                  </p:stCondLst>
                                  <p:childTnLst>
                                    <p:set>
                                      <p:cBhvr>
                                        <p:cTn id="75" dur="1" fill="hold">
                                          <p:stCondLst>
                                            <p:cond delay="0"/>
                                          </p:stCondLst>
                                        </p:cTn>
                                        <p:tgtEl>
                                          <p:spTgt spid="8"/>
                                        </p:tgtEl>
                                        <p:attrNameLst>
                                          <p:attrName>style.visibility</p:attrName>
                                        </p:attrNameLst>
                                      </p:cBhvr>
                                      <p:to>
                                        <p:strVal val="visible"/>
                                      </p:to>
                                    </p:set>
                                    <p:animEffect transition="in" filter="fade">
                                      <p:cBhvr>
                                        <p:cTn id="7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Pay as you go Metering</a:t>
            </a:r>
            <a:endParaRPr lang="en-US" dirty="0"/>
          </a:p>
        </p:txBody>
      </p:sp>
      <p:sp>
        <p:nvSpPr>
          <p:cNvPr id="4" name="Text Placeholder 3"/>
          <p:cNvSpPr>
            <a:spLocks noGrp="1"/>
          </p:cNvSpPr>
          <p:nvPr>
            <p:ph type="body" sz="half" idx="2"/>
          </p:nvPr>
        </p:nvSpPr>
        <p:spPr/>
        <p:txBody>
          <a:bodyPr/>
          <a:lstStyle/>
          <a:p>
            <a:endParaRPr lang="en-US"/>
          </a:p>
        </p:txBody>
      </p:sp>
      <p:pic>
        <p:nvPicPr>
          <p:cNvPr id="5" name="Content Placeholder 4"/>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5928243" y="2305651"/>
            <a:ext cx="5526338" cy="3732953"/>
          </a:xfrm>
          <a:prstGeom prst="rect">
            <a:avLst/>
          </a:prstGeom>
          <a:noFill/>
          <a:ln>
            <a:noFill/>
          </a:ln>
        </p:spPr>
      </p:pic>
      <p:sp>
        <p:nvSpPr>
          <p:cNvPr id="3" name="TextBox 2"/>
          <p:cNvSpPr txBox="1"/>
          <p:nvPr/>
        </p:nvSpPr>
        <p:spPr>
          <a:xfrm>
            <a:off x="506027" y="2476870"/>
            <a:ext cx="5486400" cy="369331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srgbClr val="000000"/>
                </a:solidFill>
                <a:effectLst/>
                <a:uLnTx/>
                <a:uFillTx/>
                <a:latin typeface="Century Gothic" panose="020F0302020204030204"/>
                <a:ea typeface="+mn-ea"/>
                <a:cs typeface="+mn-cs"/>
              </a:rPr>
              <a:t>Low cost cards and meters allow for total power management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0000"/>
              </a:solidFill>
              <a:effectLst/>
              <a:uLnTx/>
              <a:uFillTx/>
              <a:latin typeface="Century Gothic" panose="020F03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srgbClr val="000000"/>
                </a:solidFill>
                <a:effectLst/>
                <a:uLnTx/>
                <a:uFillTx/>
                <a:latin typeface="Century Gothic" panose="020F0302020204030204"/>
                <a:ea typeface="+mn-ea"/>
                <a:cs typeface="+mn-cs"/>
              </a:rPr>
              <a:t>Business can collect and monitor each individual system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0000"/>
              </a:solidFill>
              <a:effectLst/>
              <a:uLnTx/>
              <a:uFillTx/>
              <a:latin typeface="Century Gothic" panose="020F03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srgbClr val="000000"/>
                </a:solidFill>
                <a:effectLst/>
                <a:uLnTx/>
                <a:uFillTx/>
                <a:latin typeface="Century Gothic" panose="020F0302020204030204"/>
                <a:ea typeface="+mn-ea"/>
                <a:cs typeface="+mn-cs"/>
              </a:rPr>
              <a:t>Theft is easily monitored with collected meter data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0000"/>
              </a:solidFill>
              <a:effectLst/>
              <a:uLnTx/>
              <a:uFillTx/>
              <a:latin typeface="Century Gothic" panose="020F03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srgbClr val="000000"/>
                </a:solidFill>
                <a:effectLst/>
                <a:uLnTx/>
                <a:uFillTx/>
                <a:latin typeface="Century Gothic" panose="020F0302020204030204"/>
                <a:ea typeface="+mn-ea"/>
                <a:cs typeface="+mn-cs"/>
              </a:rPr>
              <a:t>Creates ownership for the customer and the business issuing KWh credits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32550285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Global Market Drivers	</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Replacement of traditional lighting</a:t>
            </a:r>
          </a:p>
          <a:p>
            <a:r>
              <a:rPr lang="en-US" dirty="0" smtClean="0"/>
              <a:t>Agriculture projects</a:t>
            </a:r>
          </a:p>
          <a:p>
            <a:r>
              <a:rPr lang="en-US" dirty="0" smtClean="0"/>
              <a:t>‘Last Mile’ infrastructure </a:t>
            </a:r>
          </a:p>
          <a:p>
            <a:r>
              <a:rPr lang="en-US" dirty="0" smtClean="0"/>
              <a:t>Improved Medical Care</a:t>
            </a:r>
          </a:p>
          <a:p>
            <a:r>
              <a:rPr lang="en-US" dirty="0" smtClean="0"/>
              <a:t>Street Lighting</a:t>
            </a:r>
          </a:p>
          <a:p>
            <a:r>
              <a:rPr lang="en-US" dirty="0" smtClean="0"/>
              <a:t>UPS style and Solar Backup</a:t>
            </a:r>
          </a:p>
          <a:p>
            <a:r>
              <a:rPr lang="en-US" dirty="0" smtClean="0"/>
              <a:t>Access to clean water</a:t>
            </a:r>
          </a:p>
          <a:p>
            <a:r>
              <a:rPr lang="en-US" dirty="0" smtClean="0"/>
              <a:t>Access to refrigeration</a:t>
            </a:r>
          </a:p>
          <a:p>
            <a:r>
              <a:rPr lang="en-US" dirty="0" smtClean="0"/>
              <a:t>Rising costs of fossil fuels</a:t>
            </a:r>
          </a:p>
          <a:p>
            <a:r>
              <a:rPr lang="en-US" dirty="0" smtClean="0"/>
              <a:t>Infrastructure Projects </a:t>
            </a:r>
            <a:endParaRPr lang="en-US" dirty="0"/>
          </a:p>
        </p:txBody>
      </p:sp>
      <p:sp>
        <p:nvSpPr>
          <p:cNvPr id="4" name="Text Placeholder 3"/>
          <p:cNvSpPr>
            <a:spLocks noGrp="1"/>
          </p:cNvSpPr>
          <p:nvPr>
            <p:ph type="body" sz="half" idx="2"/>
          </p:nvPr>
        </p:nvSpPr>
        <p:spPr/>
        <p:txBody>
          <a:bodyPr/>
          <a:lstStyle/>
          <a:p>
            <a:endParaRPr lang="en-US"/>
          </a:p>
        </p:txBody>
      </p:sp>
      <p:pic>
        <p:nvPicPr>
          <p:cNvPr id="5" name="Picture 4"/>
          <p:cNvPicPr>
            <a:picLocks noChangeAspect="1"/>
          </p:cNvPicPr>
          <p:nvPr/>
        </p:nvPicPr>
        <p:blipFill>
          <a:blip r:embed="rId2"/>
          <a:stretch>
            <a:fillRect/>
          </a:stretch>
        </p:blipFill>
        <p:spPr>
          <a:xfrm>
            <a:off x="6760360" y="1909018"/>
            <a:ext cx="5431640" cy="4065331"/>
          </a:xfrm>
          <a:prstGeom prst="rect">
            <a:avLst/>
          </a:prstGeom>
        </p:spPr>
      </p:pic>
    </p:spTree>
    <p:extLst>
      <p:ext uri="{BB962C8B-B14F-4D97-AF65-F5344CB8AC3E}">
        <p14:creationId xmlns:p14="http://schemas.microsoft.com/office/powerpoint/2010/main" val="512156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after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par>
                          <p:cTn id="11" fill="hold">
                            <p:stCondLst>
                              <p:cond delay="500"/>
                            </p:stCondLst>
                            <p:childTnLst>
                              <p:par>
                                <p:cTn id="12" presetID="10" presetClass="exit" presetSubtype="0" fill="hold" nodeType="afterEffect">
                                  <p:stCondLst>
                                    <p:cond delay="8000"/>
                                  </p:stCondLst>
                                  <p:childTnLst>
                                    <p:animEffect transition="out" filter="fade">
                                      <p:cBhvr>
                                        <p:cTn id="13" dur="500"/>
                                        <p:tgtEl>
                                          <p:spTgt spid="5"/>
                                        </p:tgtEl>
                                      </p:cBhvr>
                                    </p:animEffect>
                                    <p:set>
                                      <p:cBhvr>
                                        <p:cTn id="14"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chemeClr val="bg1"/>
                </a:solidFill>
              </a:rPr>
              <a:t>Torque and conductor sizing Inverter</a:t>
            </a:r>
            <a:endParaRPr lang="en-US" dirty="0">
              <a:solidFill>
                <a:schemeClr val="bg1"/>
              </a:solidFill>
            </a:endParaRPr>
          </a:p>
        </p:txBody>
      </p:sp>
      <p:sp>
        <p:nvSpPr>
          <p:cNvPr id="3" name="Content Placeholder 2"/>
          <p:cNvSpPr>
            <a:spLocks noGrp="1"/>
          </p:cNvSpPr>
          <p:nvPr>
            <p:ph idx="1"/>
          </p:nvPr>
        </p:nvSpPr>
        <p:spPr>
          <a:xfrm>
            <a:off x="393290" y="1020931"/>
            <a:ext cx="5155092" cy="4456591"/>
          </a:xfrm>
        </p:spPr>
        <p:txBody>
          <a:bodyPr>
            <a:normAutofit lnSpcReduction="10000"/>
          </a:bodyPr>
          <a:lstStyle/>
          <a:p>
            <a:r>
              <a:rPr lang="en-US" dirty="0" smtClean="0">
                <a:solidFill>
                  <a:schemeClr val="tx1"/>
                </a:solidFill>
              </a:rPr>
              <a:t>What if my loads are much smaller?</a:t>
            </a:r>
          </a:p>
          <a:p>
            <a:r>
              <a:rPr lang="en-US" dirty="0" smtClean="0">
                <a:solidFill>
                  <a:schemeClr val="tx1"/>
                </a:solidFill>
              </a:rPr>
              <a:t>Can I reduce conductor size?</a:t>
            </a:r>
          </a:p>
          <a:p>
            <a:endParaRPr lang="en-US" dirty="0">
              <a:solidFill>
                <a:schemeClr val="tx1"/>
              </a:solidFill>
            </a:endParaRPr>
          </a:p>
          <a:p>
            <a:r>
              <a:rPr lang="en-US" dirty="0" smtClean="0">
                <a:solidFill>
                  <a:schemeClr val="tx1"/>
                </a:solidFill>
              </a:rPr>
              <a:t>Inrush current</a:t>
            </a:r>
          </a:p>
          <a:p>
            <a:r>
              <a:rPr lang="en-US" dirty="0" smtClean="0">
                <a:solidFill>
                  <a:schemeClr val="tx1"/>
                </a:solidFill>
              </a:rPr>
              <a:t>Surge</a:t>
            </a:r>
          </a:p>
          <a:p>
            <a:r>
              <a:rPr lang="en-US" dirty="0" smtClean="0">
                <a:solidFill>
                  <a:schemeClr val="tx1"/>
                </a:solidFill>
              </a:rPr>
              <a:t>The human condition</a:t>
            </a:r>
          </a:p>
          <a:p>
            <a:r>
              <a:rPr lang="en-US" dirty="0" smtClean="0">
                <a:solidFill>
                  <a:schemeClr val="tx1"/>
                </a:solidFill>
              </a:rPr>
              <a:t>Conductors longer than 3 Meters</a:t>
            </a:r>
            <a:endParaRPr lang="en-US" dirty="0">
              <a:solidFill>
                <a:schemeClr val="tx1"/>
              </a:solidFill>
            </a:endParaRPr>
          </a:p>
        </p:txBody>
      </p:sp>
      <p:pic>
        <p:nvPicPr>
          <p:cNvPr id="4" name="Picture 3"/>
          <p:cNvPicPr>
            <a:picLocks noChangeAspect="1"/>
          </p:cNvPicPr>
          <p:nvPr/>
        </p:nvPicPr>
        <p:blipFill>
          <a:blip r:embed="rId3"/>
          <a:stretch>
            <a:fillRect/>
          </a:stretch>
        </p:blipFill>
        <p:spPr>
          <a:xfrm>
            <a:off x="5521274" y="1173800"/>
            <a:ext cx="6670726" cy="2819300"/>
          </a:xfrm>
          <a:prstGeom prst="rect">
            <a:avLst/>
          </a:prstGeom>
        </p:spPr>
      </p:pic>
      <p:sp>
        <p:nvSpPr>
          <p:cNvPr id="6" name="TextBox 5"/>
          <p:cNvSpPr txBox="1"/>
          <p:nvPr/>
        </p:nvSpPr>
        <p:spPr>
          <a:xfrm>
            <a:off x="7726414" y="4803030"/>
            <a:ext cx="4188542" cy="923330"/>
          </a:xfrm>
          <a:prstGeom prst="rect">
            <a:avLst/>
          </a:prstGeom>
          <a:noFill/>
        </p:spPr>
        <p:txBody>
          <a:bodyPr wrap="square" rtlCol="0">
            <a:spAutoFit/>
          </a:bodyPr>
          <a:lstStyle/>
          <a:p>
            <a:r>
              <a:rPr lang="en-US" dirty="0" smtClean="0"/>
              <a:t>Use Ring terminals with compression fittings to insure proper and lasting connection </a:t>
            </a:r>
            <a:endParaRPr lang="en-US" dirty="0"/>
          </a:p>
        </p:txBody>
      </p:sp>
      <p:pic>
        <p:nvPicPr>
          <p:cNvPr id="1026" name="Picture 2" descr="Image result for compression lug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81832" y="4359410"/>
            <a:ext cx="3144582" cy="18105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275733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chemeClr val="tx1"/>
                </a:solidFill>
              </a:rPr>
              <a:t>Proper bussing</a:t>
            </a:r>
            <a:endParaRPr lang="en-US" dirty="0">
              <a:solidFill>
                <a:schemeClr val="tx1"/>
              </a:solidFill>
            </a:endParaRPr>
          </a:p>
        </p:txBody>
      </p:sp>
      <p:sp>
        <p:nvSpPr>
          <p:cNvPr id="3" name="Content Placeholder 2"/>
          <p:cNvSpPr>
            <a:spLocks noGrp="1"/>
          </p:cNvSpPr>
          <p:nvPr>
            <p:ph idx="1"/>
          </p:nvPr>
        </p:nvSpPr>
        <p:spPr/>
        <p:txBody>
          <a:bodyPr/>
          <a:lstStyle/>
          <a:p>
            <a:r>
              <a:rPr lang="en-US" dirty="0" smtClean="0">
                <a:solidFill>
                  <a:schemeClr val="tx1"/>
                </a:solidFill>
              </a:rPr>
              <a:t>Use top quality products in every project</a:t>
            </a:r>
          </a:p>
          <a:p>
            <a:r>
              <a:rPr lang="en-US" dirty="0" smtClean="0">
                <a:solidFill>
                  <a:schemeClr val="tx1"/>
                </a:solidFill>
              </a:rPr>
              <a:t>Land one conductor per area</a:t>
            </a:r>
          </a:p>
          <a:p>
            <a:r>
              <a:rPr lang="en-US" dirty="0" smtClean="0">
                <a:solidFill>
                  <a:schemeClr val="tx1"/>
                </a:solidFill>
              </a:rPr>
              <a:t>Standoffs protect conductors</a:t>
            </a:r>
          </a:p>
          <a:p>
            <a:r>
              <a:rPr lang="en-US" dirty="0" smtClean="0">
                <a:solidFill>
                  <a:schemeClr val="tx1"/>
                </a:solidFill>
              </a:rPr>
              <a:t>Insolated and Isolated</a:t>
            </a:r>
            <a:endParaRPr lang="en-US" dirty="0">
              <a:solidFill>
                <a:schemeClr val="tx1"/>
              </a:solidFill>
            </a:endParaRPr>
          </a:p>
        </p:txBody>
      </p:sp>
      <p:pic>
        <p:nvPicPr>
          <p:cNvPr id="6146" name="Picture 2" descr="Image result for copper bus bar siz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55138" y="898236"/>
            <a:ext cx="3810000" cy="2381250"/>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Image result for copper bus bar"/>
          <p:cNvPicPr>
            <a:picLocks noChangeAspect="1" noChangeArrowheads="1"/>
          </p:cNvPicPr>
          <p:nvPr/>
        </p:nvPicPr>
        <p:blipFill rotWithShape="1">
          <a:blip r:embed="rId4">
            <a:extLst>
              <a:ext uri="{28A0092B-C50C-407E-A947-70E740481C1C}">
                <a14:useLocalDpi xmlns:a14="http://schemas.microsoft.com/office/drawing/2010/main" val="0"/>
              </a:ext>
            </a:extLst>
          </a:blip>
          <a:srcRect l="4100" t="14269" r="2608" b="15329"/>
          <a:stretch/>
        </p:blipFill>
        <p:spPr bwMode="auto">
          <a:xfrm>
            <a:off x="7333671" y="3504931"/>
            <a:ext cx="3531467" cy="2665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1040911"/>
      </p:ext>
    </p:extLst>
  </p:cSld>
  <p:clrMapOvr>
    <a:masterClrMapping/>
  </p:clrMapOvr>
  <p:timing>
    <p:tnLst>
      <p:par>
        <p:cTn id="1" dur="indefinite" restart="never" nodeType="tmRoot"/>
      </p:par>
    </p:tnLst>
  </p:timing>
</p:sld>
</file>

<file path=ppt/theme/theme1.xml><?xml version="1.0" encoding="utf-8"?>
<a:theme xmlns:a="http://schemas.openxmlformats.org/drawingml/2006/main" name="OutBack 2016">
  <a:themeElements>
    <a:clrScheme name="OutBack">
      <a:dk1>
        <a:srgbClr val="000000"/>
      </a:dk1>
      <a:lt1>
        <a:sysClr val="window" lastClr="FFFFFF"/>
      </a:lt1>
      <a:dk2>
        <a:srgbClr val="323232"/>
      </a:dk2>
      <a:lt2>
        <a:srgbClr val="D6BA8C"/>
      </a:lt2>
      <a:accent1>
        <a:srgbClr val="B7131C"/>
      </a:accent1>
      <a:accent2>
        <a:srgbClr val="ADAFB2"/>
      </a:accent2>
      <a:accent3>
        <a:srgbClr val="323232"/>
      </a:accent3>
      <a:accent4>
        <a:srgbClr val="007078"/>
      </a:accent4>
      <a:accent5>
        <a:srgbClr val="7F5F52"/>
      </a:accent5>
      <a:accent6>
        <a:srgbClr val="4756A3"/>
      </a:accent6>
      <a:hlink>
        <a:srgbClr val="0070C0"/>
      </a:hlink>
      <a:folHlink>
        <a:srgbClr val="7030A0"/>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B_PPT_template_REV1">
  <a:themeElements>
    <a:clrScheme name="1_OB_PPT_template_REV1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_OB_PPT_template_REV1">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OB_PPT_template_REV1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2_OB_PPT_template_REV1">
  <a:themeElements>
    <a:clrScheme name="Marketing Alignment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Marketing Alignment">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arketing Alignment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OB_PPT_template_REV1">
  <a:themeElements>
    <a:clrScheme name="OB_PPT_template_REV1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B_PPT_template_REV1">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B_PPT_template_REV1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_x0020_Date xmlns="6dfc6e00-eaa7-471f-8691-9b952787d5c9" xsi:nil="true"/>
    <Action xmlns="6dfc6e00-eaa7-471f-8691-9b952787d5c9">Keep</Action>
    <Keywords0 xmlns="6dfc6e00-eaa7-471f-8691-9b952787d5c9" xsi:nil="true"/>
    <Description_x0020_2 xmlns="6dfc6e00-eaa7-471f-8691-9b952787d5c9" xsi:nil="true"/>
    <Document_x0020_Type xmlns="6dfc6e00-eaa7-471f-8691-9b952787d5c9" xsi:nil="true"/>
    <Description0 xmlns="6dfc6e00-eaa7-471f-8691-9b952787d5c9" xsi:nil="true"/>
    <TaxCatchAll xmlns="cfe53b65-3c36-4587-b144-e9caa3012b85"/>
    <TaxKeywordTaxHTField xmlns="cfe53b65-3c36-4587-b144-e9caa3012b85">
      <Terms xmlns="http://schemas.microsoft.com/office/infopath/2007/PartnerControls"/>
    </TaxKeywordTaxHTField>
  </documentManagement>
</p:properties>
</file>

<file path=customXml/item2.xml><?xml version="1.0" encoding="utf-8"?>
<?mso-contentType ?>
<FormTemplates xmlns="http://schemas.microsoft.com/sharepoint/v3/contenttype/forms"/>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4.xml><?xml version="1.0" encoding="utf-8"?>
<ct:contentTypeSchema xmlns:ct="http://schemas.microsoft.com/office/2006/metadata/contentType" xmlns:ma="http://schemas.microsoft.com/office/2006/metadata/properties/metaAttributes" ct:_="" ma:_="" ma:contentTypeName="Document" ma:contentTypeID="0x0101008CEA0F26C7743146B81ADA30DB412C57" ma:contentTypeVersion="30" ma:contentTypeDescription="" ma:contentTypeScope="" ma:versionID="d668751f2856d45ee00d63d8cccf028e">
  <xsd:schema xmlns:xsd="http://www.w3.org/2001/XMLSchema" xmlns:xs="http://www.w3.org/2001/XMLSchema" xmlns:p="http://schemas.microsoft.com/office/2006/metadata/properties" xmlns:ns1="http://schemas.microsoft.com/sharepoint/v3" xmlns:ns2="6dfc6e00-eaa7-471f-8691-9b952787d5c9" xmlns:ns3="cfe53b65-3c36-4587-b144-e9caa3012b85" targetNamespace="http://schemas.microsoft.com/office/2006/metadata/properties" ma:root="true" ma:fieldsID="5bf6c6996bc6d4b3bd22f31418018b28" ns1:_="" ns2:_="" ns3:_="">
    <xsd:import namespace="http://schemas.microsoft.com/sharepoint/v3"/>
    <xsd:import namespace="6dfc6e00-eaa7-471f-8691-9b952787d5c9"/>
    <xsd:import namespace="cfe53b65-3c36-4587-b144-e9caa3012b85"/>
    <xsd:element name="properties">
      <xsd:complexType>
        <xsd:sequence>
          <xsd:element name="documentManagement">
            <xsd:complexType>
              <xsd:all>
                <xsd:element ref="ns2:Document_x0020_Date" minOccurs="0"/>
                <xsd:element ref="ns2:Document_x0020_Type" minOccurs="0"/>
                <xsd:element ref="ns2:Description0" minOccurs="0"/>
                <xsd:element ref="ns2:Keywords0" minOccurs="0"/>
                <xsd:element ref="ns2:Description_x0020_2" minOccurs="0"/>
                <xsd:element ref="ns2:Action" minOccurs="0"/>
                <xsd:element ref="ns1:PublishingStartDate" minOccurs="0"/>
                <xsd:element ref="ns1:PublishingExpirationDate" minOccurs="0"/>
                <xsd:element ref="ns3:TaxKeywordTaxHTField" minOccurs="0"/>
                <xsd:element ref="ns3:TaxCatchAll"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10"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11"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dfc6e00-eaa7-471f-8691-9b952787d5c9" elementFormDefault="qualified">
    <xsd:import namespace="http://schemas.microsoft.com/office/2006/documentManagement/types"/>
    <xsd:import namespace="http://schemas.microsoft.com/office/infopath/2007/PartnerControls"/>
    <xsd:element name="Document_x0020_Date" ma:index="2" nillable="true" ma:displayName="Document Date" ma:format="DateOnly" ma:internalName="Document_x0020_Date" ma:readOnly="false">
      <xsd:simpleType>
        <xsd:restriction base="dms:DateTime"/>
      </xsd:simpleType>
    </xsd:element>
    <xsd:element name="Document_x0020_Type" ma:index="3" nillable="true" ma:displayName="Document Type" ma:format="Dropdown" ma:internalName="Document_x0020_Type" ma:readOnly="false">
      <xsd:simpleType>
        <xsd:restriction base="dms:Choice">
          <xsd:enumeration value="Agenda"/>
          <xsd:enumeration value="Draft Agenda"/>
          <xsd:enumeration value="Minutes"/>
          <xsd:enumeration value="Information"/>
        </xsd:restriction>
      </xsd:simpleType>
    </xsd:element>
    <xsd:element name="Description0" ma:index="4" nillable="true" ma:displayName="Description" ma:internalName="Description0" ma:readOnly="false">
      <xsd:simpleType>
        <xsd:restriction base="dms:Note">
          <xsd:maxLength value="255"/>
        </xsd:restriction>
      </xsd:simpleType>
    </xsd:element>
    <xsd:element name="Keywords0" ma:index="5" nillable="true" ma:displayName="Keywords" ma:internalName="Keywords0" ma:readOnly="false">
      <xsd:simpleType>
        <xsd:restriction base="dms:Text">
          <xsd:maxLength value="255"/>
        </xsd:restriction>
      </xsd:simpleType>
    </xsd:element>
    <xsd:element name="Description_x0020_2" ma:index="6" nillable="true" ma:displayName="Description 2" ma:internalName="Description_x0020_2" ma:readOnly="false">
      <xsd:simpleType>
        <xsd:restriction base="dms:Note">
          <xsd:maxLength value="255"/>
        </xsd:restriction>
      </xsd:simpleType>
    </xsd:element>
    <xsd:element name="Action" ma:index="9" nillable="true" ma:displayName="Action" ma:default="Keep" ma:format="Dropdown" ma:internalName="Action" ma:readOnly="false">
      <xsd:simpleType>
        <xsd:restriction base="dms:Choice">
          <xsd:enumeration value="Archive"/>
          <xsd:enumeration value="Delete"/>
          <xsd:enumeration value="HTML"/>
          <xsd:enumeration value="Keep"/>
        </xsd:restriction>
      </xsd:simpleType>
    </xsd:element>
  </xsd:schema>
  <xsd:schema xmlns:xsd="http://www.w3.org/2001/XMLSchema" xmlns:xs="http://www.w3.org/2001/XMLSchema" xmlns:dms="http://schemas.microsoft.com/office/2006/documentManagement/types" xmlns:pc="http://schemas.microsoft.com/office/infopath/2007/PartnerControls" targetNamespace="cfe53b65-3c36-4587-b144-e9caa3012b85" elementFormDefault="qualified">
    <xsd:import namespace="http://schemas.microsoft.com/office/2006/documentManagement/types"/>
    <xsd:import namespace="http://schemas.microsoft.com/office/infopath/2007/PartnerControls"/>
    <xsd:element name="TaxKeywordTaxHTField" ma:index="17" nillable="true" ma:taxonomy="true" ma:internalName="TaxKeywordTaxHTField" ma:taxonomyFieldName="TaxKeyword" ma:displayName="Enterprise Keywords" ma:fieldId="{23f27201-bee3-471e-b2e7-b64fd8b7ca38}" ma:taxonomyMulti="true" ma:sspId="8d75cb8a-db72-4bd2-8553-c0aa1f2d3d3b" ma:termSetId="00000000-0000-0000-0000-000000000000" ma:anchorId="00000000-0000-0000-0000-000000000000" ma:open="true" ma:isKeyword="true">
      <xsd:complexType>
        <xsd:sequence>
          <xsd:element ref="pc:Terms" minOccurs="0" maxOccurs="1"/>
        </xsd:sequence>
      </xsd:complexType>
    </xsd:element>
    <xsd:element name="TaxCatchAll" ma:index="18" nillable="true" ma:displayName="Taxonomy Catch All Column" ma:hidden="true" ma:list="{6de13bb9-1a86-497f-b15a-03a43ff14f46}" ma:internalName="TaxCatchAll" ma:showField="CatchAllData" ma:web="cfe53b65-3c36-4587-b144-e9caa3012b85">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3"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76F5485-00BD-4E74-9D4D-4602413C51E1}"/>
</file>

<file path=customXml/itemProps2.xml><?xml version="1.0" encoding="utf-8"?>
<ds:datastoreItem xmlns:ds="http://schemas.openxmlformats.org/officeDocument/2006/customXml" ds:itemID="{9BAAD9FA-AA5F-42E1-8456-97236E5C7D1C}"/>
</file>

<file path=customXml/itemProps3.xml><?xml version="1.0" encoding="utf-8"?>
<ds:datastoreItem xmlns:ds="http://schemas.openxmlformats.org/officeDocument/2006/customXml" ds:itemID="{EBC7FA25-CB72-4194-8649-9A172524FFDD}"/>
</file>

<file path=customXml/itemProps4.xml><?xml version="1.0" encoding="utf-8"?>
<ds:datastoreItem xmlns:ds="http://schemas.openxmlformats.org/officeDocument/2006/customXml" ds:itemID="{6EB1D5E8-A54A-4CAB-9C3D-60F2D6F3275E}"/>
</file>

<file path=docProps/app.xml><?xml version="1.0" encoding="utf-8"?>
<Properties xmlns="http://schemas.openxmlformats.org/officeDocument/2006/extended-properties" xmlns:vt="http://schemas.openxmlformats.org/officeDocument/2006/docPropsVTypes">
  <Template>OutBack 2016</Template>
  <TotalTime>5312</TotalTime>
  <Words>1440</Words>
  <Application>Microsoft Office PowerPoint</Application>
  <PresentationFormat>Widescreen</PresentationFormat>
  <Paragraphs>252</Paragraphs>
  <Slides>31</Slides>
  <Notes>14</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31</vt:i4>
      </vt:variant>
    </vt:vector>
  </HeadingPairs>
  <TitlesOfParts>
    <vt:vector size="43" baseType="lpstr">
      <vt:lpstr>Arial</vt:lpstr>
      <vt:lpstr>Calibri</vt:lpstr>
      <vt:lpstr>Century Gothic</vt:lpstr>
      <vt:lpstr>Futura Bk BT</vt:lpstr>
      <vt:lpstr>Helvetica-Narrow</vt:lpstr>
      <vt:lpstr>Palatino Linotype</vt:lpstr>
      <vt:lpstr>Symbol</vt:lpstr>
      <vt:lpstr>Times New Roman</vt:lpstr>
      <vt:lpstr>OutBack 2016</vt:lpstr>
      <vt:lpstr>1_OB_PPT_template_REV1</vt:lpstr>
      <vt:lpstr>12_OB_PPT_template_REV1</vt:lpstr>
      <vt:lpstr>3_OB_PPT_template_REV1</vt:lpstr>
      <vt:lpstr>PowerPoint Presentation</vt:lpstr>
      <vt:lpstr>1. Quality of Install 2. Conductors 3. Install consideration 4. Understand the Power </vt:lpstr>
      <vt:lpstr>OutBack Power Technologies  </vt:lpstr>
      <vt:lpstr>Considerations for improved life of an OutBack System</vt:lpstr>
      <vt:lpstr>PowerPoint Presentation</vt:lpstr>
      <vt:lpstr>Pay as you go Metering</vt:lpstr>
      <vt:lpstr>Global Market Drivers </vt:lpstr>
      <vt:lpstr>Torque and conductor sizing Inverter</vt:lpstr>
      <vt:lpstr>Proper bussing</vt:lpstr>
      <vt:lpstr>PowerPoint Presentation</vt:lpstr>
      <vt:lpstr>PowerPoint Presentation</vt:lpstr>
      <vt:lpstr>Wiring practices and ‘Looming’</vt:lpstr>
      <vt:lpstr>Proper wire management is so important</vt:lpstr>
      <vt:lpstr>ALINO Overview</vt:lpstr>
      <vt:lpstr>FXR Inverter/Chargers: </vt:lpstr>
      <vt:lpstr>Solar Lighting in Nigeria</vt:lpstr>
      <vt:lpstr>Ability to Service</vt:lpstr>
      <vt:lpstr>OutBack Product Overview</vt:lpstr>
      <vt:lpstr>How to Manage the Business</vt:lpstr>
      <vt:lpstr>9 Radian System</vt:lpstr>
      <vt:lpstr>PowerPoint Presentation</vt:lpstr>
      <vt:lpstr>PowerPoint Presentation</vt:lpstr>
      <vt:lpstr>PowerPoint Presentation</vt:lpstr>
      <vt:lpstr>Four ways to protect your conductors</vt:lpstr>
      <vt:lpstr>Using improperly matched conductors</vt:lpstr>
      <vt:lpstr>PowerPoint Presentation</vt:lpstr>
      <vt:lpstr>PowerPoint Presentation</vt:lpstr>
      <vt:lpstr>The Purpose</vt:lpstr>
      <vt:lpstr>What do we need from you? </vt:lpstr>
      <vt:lpstr>Who do I contact?</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Ashley Wilson</dc:creator>
  <cp:lastModifiedBy>John Webber</cp:lastModifiedBy>
  <cp:revision>257</cp:revision>
  <dcterms:created xsi:type="dcterms:W3CDTF">2015-12-15T22:23:31Z</dcterms:created>
  <dcterms:modified xsi:type="dcterms:W3CDTF">2019-02-17T07:08:39Z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0x0101008CEA0F26C7743146B81ADA30DB412C57</vt:lpwstr>
  </property>
  <property fmtid="{D5CDD505-2E9C-101B-9397-08002B2CF9AE}" pid="3" name="_dlc_DocIdItemGuid">
    <vt:lpwstr>731ffc91-5d5e-413a-82c3-573ccb08ac96</vt:lpwstr>
  </property>
</Properties>
</file>