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authors.xml" ContentType="application/vnd.ms-powerpoint.authors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1" r:id="rId6"/>
    <p:sldMasterId id="2147483689" r:id="rId7"/>
    <p:sldMasterId id="2147483651" r:id="rId8"/>
    <p:sldMasterId id="2147484077" r:id="rId9"/>
    <p:sldMasterId id="2147484088" r:id="rId10"/>
    <p:sldMasterId id="2147484107" r:id="rId11"/>
    <p:sldMasterId id="2147484114" r:id="rId12"/>
    <p:sldMasterId id="2147484120" r:id="rId13"/>
    <p:sldMasterId id="2147484147" r:id="rId14"/>
    <p:sldMasterId id="2147484172" r:id="rId15"/>
    <p:sldMasterId id="2147484178" r:id="rId16"/>
    <p:sldMasterId id="2147484186" r:id="rId17"/>
  </p:sldMasterIdLst>
  <p:notesMasterIdLst>
    <p:notesMasterId r:id="rId22"/>
  </p:notesMasterIdLst>
  <p:sldIdLst>
    <p:sldId id="256" r:id="rId18"/>
    <p:sldId id="5094" r:id="rId19"/>
    <p:sldId id="2076137071" r:id="rId20"/>
    <p:sldId id="20761369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E87439-8426-8745-8435-40A00A2C1FD5}">
          <p14:sldIdLst>
            <p14:sldId id="256"/>
            <p14:sldId id="5094"/>
            <p14:sldId id="2076137071"/>
            <p14:sldId id="20761369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C6510-D55C-AA4F-4FC6-24B65ECFB36A}" name="Doyle, John" initials="DJ" userId="S::jdoyle@itron.com::5610fd02-b559-4ae0-ac75-e02658414fb2" providerId="AD"/>
  <p188:author id="{440BFE16-666A-D8F0-FC2B-DB6C5A87F623}" name="Chaabane, Kamel" initials="CK" userId="S::kchaaban@itron.com::f0dd3a92-06ac-438b-8f07-627aacd8ded2" providerId="AD"/>
  <p188:author id="{56EE721D-6AD8-A602-4458-49266342834A}" name="Cory O'Mo" initials="O'Mo" userId="Cory O'Mo" providerId="None"/>
  <p188:author id="{9122EB3C-D090-2778-F4A0-58274E45A9B2}" name="Cole, Phil" initials="CP" userId="S::pcole@itron.com::dbc1ef84-4aa4-499e-b5c4-34e1e3e13986" providerId="AD"/>
  <p188:author id="{6D19BD47-1AED-9259-CC56-101CD780749E}" name="Kee, Sheila" initials="KS" userId="S::skee@itron.com::b2ddefb3-93c4-432a-916c-8eba06b86e18" providerId="AD"/>
  <p188:author id="{536BAF49-0714-1C4B-01DA-38C1EF94E4E8}" name="Ting, Michael" initials="TM" userId="S::mting@itron.com::a82b1b32-8ad6-41eb-bb85-9f04c25ecf42" providerId="AD"/>
  <p188:author id="{454C7351-7AF5-91CC-E3EF-7E0A4B838DD7}" name="Ng, Howard" initials="NH" userId="S::hng@itron.com::a2b5ff7b-3ab6-4a69-a825-1cb025f74e8a" providerId="AD"/>
  <p188:author id="{8D0DD252-521B-B20B-52A7-3B8009B7AB19}" name="Flamand, Pierre" initials="FP" userId="S::pflamand@itron.com::7ea9040c-6eba-4812-a68d-fad14fb4fd62" providerId="AD"/>
  <p188:author id="{B3BFB256-B1B1-7E52-8EE1-ACA7E7C6E305}" name="Kessler, Gary" initials="KG" userId="S::gkessler@itron.com::31dda013-fb56-48ab-9c0b-eb5db0f4a996" providerId="AD"/>
  <p188:author id="{269A9D60-82E9-0030-5EDA-385E0DF0CF98}" name="Zschiegner, Stefan" initials="ZS" userId="S::szschieg@itron.com::bf176486-b020-4a7c-b758-9100a7938910" providerId="AD"/>
  <p188:author id="{A5B7407A-C900-CEB5-53AF-3C6ED5DF7423}" name="Akhdar, Wassim" initials="AW" userId="S::wakhdar@itron.com::adf49aff-636b-483c-bb13-ce81ac54c146" providerId="AD"/>
  <p188:author id="{1551A3E1-B9D7-DBAA-7CA5-4FC7C1E986D7}" name="McCracken, Jeff" initials="MJ" userId="S::jmccrack@itron.com::1f531851-e16c-4d5d-b726-22332bdc3ecf" providerId="AD"/>
  <p188:author id="{87AB4BE8-D69C-820F-6A4C-B0FF944DA575}" name="Kushner, David" initials="KD" userId="S::dkushner@itron.com::d4f6854f-528e-41a6-be6a-723c44052ac0" providerId="AD"/>
  <p188:author id="{AFDE19F6-00A9-22EA-BC96-A6F547568AEF}" name="McSweeney, Cory" initials="MC" userId="S::cmcsween@itron.com::e1baaeda-45a6-4ad8-a57d-daf22101490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McCracken" initials="JM" lastIdx="1" clrIdx="0">
    <p:extLst>
      <p:ext uri="{19B8F6BF-5375-455C-9EA6-DF929625EA0E}">
        <p15:presenceInfo xmlns:p15="http://schemas.microsoft.com/office/powerpoint/2012/main" userId="S::jmccrack@itron.com::1f531851-e16c-4d5d-b726-22332bdc3ecf" providerId="AD"/>
      </p:ext>
    </p:extLst>
  </p:cmAuthor>
  <p:cmAuthor id="2" name="Bognar, Tim" initials="BT" lastIdx="1" clrIdx="1">
    <p:extLst>
      <p:ext uri="{19B8F6BF-5375-455C-9EA6-DF929625EA0E}">
        <p15:presenceInfo xmlns:p15="http://schemas.microsoft.com/office/powerpoint/2012/main" userId="S::tbognar@itron.com::8e4d2c31-e143-4185-9975-2a12969327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EF"/>
    <a:srgbClr val="FFE7E7"/>
    <a:srgbClr val="FFCCCC"/>
    <a:srgbClr val="FDDCCF"/>
    <a:srgbClr val="F2E3DA"/>
    <a:srgbClr val="F1DDDB"/>
    <a:srgbClr val="ECE0E7"/>
    <a:srgbClr val="E7E5E7"/>
    <a:srgbClr val="EEDE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customXml" Target="../customXml/item4.xml"/><Relationship Id="rId24" Type="http://schemas.openxmlformats.org/officeDocument/2006/relationships/presProps" Target="presProps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760A-7B9A-442C-9185-91C4B510605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7DD21-1504-4294-BFBB-21A94094ED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49440-6EF9-3046-8EE8-0B071F0790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5E97C-E9FA-D149-BDB0-49E7F35917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4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4609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68900046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 - 1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03315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665921"/>
            <a:ext cx="10532533" cy="2224199"/>
          </a:xfrm>
          <a:prstGeom prst="rect">
            <a:avLst/>
          </a:prstGeom>
        </p:spPr>
        <p:txBody>
          <a:bodyPr>
            <a:spAutoFit/>
          </a:bodyPr>
          <a:lstStyle>
            <a:lvl4pPr marL="1600120" indent="-228589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98" indent="-228589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09600" y="892731"/>
            <a:ext cx="10532533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120" indent="-228589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98" indent="-228589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/>
              <a:t>Click to edit slide subtitle.</a:t>
            </a: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48D8649-1009-454C-A864-242C8832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34871946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Slide - 1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03315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665921"/>
            <a:ext cx="10532533" cy="2224199"/>
          </a:xfrm>
          <a:prstGeom prst="rect">
            <a:avLst/>
          </a:prstGeom>
        </p:spPr>
        <p:txBody>
          <a:bodyPr>
            <a:spAutoFit/>
          </a:bodyPr>
          <a:lstStyle>
            <a:lvl4pPr marL="1600120" indent="-228589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98" indent="-228589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09600" y="892731"/>
            <a:ext cx="10532533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120" indent="-228589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98" indent="-228589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/>
              <a:t>Click to edit slide subtitle.</a:t>
            </a: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69692C4-AA60-4360-B141-E4BF487EB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4102141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321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  <a:lvl2pPr marL="228389" indent="0">
              <a:buNone/>
              <a:defRPr sz="1999">
                <a:solidFill>
                  <a:schemeClr val="tx2"/>
                </a:solidFill>
              </a:defRPr>
            </a:lvl2pPr>
            <a:lvl3pPr marL="380648" indent="0">
              <a:buNone/>
              <a:defRPr sz="1999">
                <a:solidFill>
                  <a:schemeClr val="tx2"/>
                </a:solidFill>
              </a:defRPr>
            </a:lvl3pPr>
            <a:lvl4pPr marL="1827109" indent="0">
              <a:buNone/>
              <a:defRPr sz="1999">
                <a:solidFill>
                  <a:schemeClr val="tx2"/>
                </a:solidFill>
              </a:defRPr>
            </a:lvl4pPr>
            <a:lvl5pPr marL="2436144" indent="0">
              <a:buNone/>
              <a:defRPr sz="199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69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29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B8C35E2-3B22-48DA-A670-A5683909E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6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357736611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82600" y="403319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899"/>
            <a:ext cx="10972800" cy="3493499"/>
          </a:xfrm>
          <a:prstGeom prst="rect">
            <a:avLst/>
          </a:prstGeom>
        </p:spPr>
        <p:txBody>
          <a:bodyPr vert="horz"/>
          <a:lstStyle>
            <a:lvl1pPr marL="0" marR="0" indent="0" algn="l" defTabSz="609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7" indent="0">
              <a:buNone/>
              <a:defRPr sz="1865">
                <a:solidFill>
                  <a:schemeClr val="bg1"/>
                </a:solidFill>
              </a:defRPr>
            </a:lvl4pPr>
            <a:lvl5pPr marL="837424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5FB1FA5-64A5-4833-A10C-B82DAF0C7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6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2636239174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Slide - 1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DCC63C-0084-B641-A688-7E8455D17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1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4EC6B9-9FA9-064B-B056-4D2204E52E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  <a:lvl2pPr marL="228389" indent="0">
              <a:buNone/>
              <a:defRPr sz="1999">
                <a:solidFill>
                  <a:schemeClr val="tx2"/>
                </a:solidFill>
              </a:defRPr>
            </a:lvl2pPr>
            <a:lvl3pPr marL="380648" indent="0">
              <a:buNone/>
              <a:defRPr sz="1999">
                <a:solidFill>
                  <a:schemeClr val="tx2"/>
                </a:solidFill>
              </a:defRPr>
            </a:lvl3pPr>
            <a:lvl4pPr marL="1827109" indent="0">
              <a:buNone/>
              <a:defRPr sz="1999">
                <a:solidFill>
                  <a:schemeClr val="tx2"/>
                </a:solidFill>
              </a:defRPr>
            </a:lvl4pPr>
            <a:lvl5pPr marL="2436144" indent="0">
              <a:buNone/>
              <a:defRPr sz="199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E502C-179A-4DAB-BB1D-B435512B9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6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37303686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2" y="6505046"/>
            <a:ext cx="4913745" cy="246221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i="1"/>
              <a:t>Device Solutions Monthly Business Ops Review |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03315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665918"/>
            <a:ext cx="10532533" cy="2193357"/>
          </a:xfrm>
          <a:prstGeom prst="rect">
            <a:avLst/>
          </a:prstGeom>
        </p:spPr>
        <p:txBody>
          <a:bodyPr>
            <a:spAutoFit/>
          </a:bodyPr>
          <a:lstStyle>
            <a:lvl4pPr marL="1600160" indent="-22859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349" indent="-22859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09600" y="892730"/>
            <a:ext cx="10532533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aseline="0">
                <a:solidFill>
                  <a:srgbClr val="5A5A5F"/>
                </a:solidFill>
              </a:defRPr>
            </a:lvl1pPr>
            <a:lvl4pPr marL="1600160" indent="-22859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349" indent="-22859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/>
              <a:t>Click to edit slide subtitle.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059767" y="6537715"/>
            <a:ext cx="3107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US" sz="1067" b="1">
                <a:solidFill>
                  <a:schemeClr val="bg1">
                    <a:lumMod val="60000"/>
                    <a:lumOff val="40000"/>
                  </a:schemeClr>
                </a:solidFill>
              </a:rPr>
              <a:t>Confidential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CA8DCBD-5024-4F93-B6C6-D8F5FF3A243A}"/>
              </a:ext>
            </a:extLst>
          </p:cNvPr>
          <p:cNvSpPr txBox="1">
            <a:spLocks/>
          </p:cNvSpPr>
          <p:nvPr userDrawn="1"/>
        </p:nvSpPr>
        <p:spPr>
          <a:xfrm>
            <a:off x="7715852" y="6472216"/>
            <a:ext cx="4114800" cy="36406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Device Solutions Monthly Business Review  |</a:t>
            </a:r>
          </a:p>
        </p:txBody>
      </p:sp>
    </p:spTree>
    <p:extLst>
      <p:ext uri="{BB962C8B-B14F-4D97-AF65-F5344CB8AC3E}">
        <p14:creationId xmlns:p14="http://schemas.microsoft.com/office/powerpoint/2010/main" val="27961104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Slide - 1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03314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665919"/>
            <a:ext cx="10532533" cy="2224199"/>
          </a:xfrm>
          <a:prstGeom prst="rect">
            <a:avLst/>
          </a:prstGeom>
        </p:spPr>
        <p:txBody>
          <a:bodyPr>
            <a:spAutoFit/>
          </a:bodyPr>
          <a:lstStyle>
            <a:lvl4pPr marL="1600160" indent="-22859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349" indent="-22859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09600" y="892730"/>
            <a:ext cx="10532533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160" indent="-22859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349" indent="-22859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/>
              <a:t>Click to edit slide subtitle.</a:t>
            </a: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48D8649-1009-454C-A864-242C8832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6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37104188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Slide - 1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03314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665919"/>
            <a:ext cx="10532533" cy="2224199"/>
          </a:xfrm>
          <a:prstGeom prst="rect">
            <a:avLst/>
          </a:prstGeom>
        </p:spPr>
        <p:txBody>
          <a:bodyPr>
            <a:spAutoFit/>
          </a:bodyPr>
          <a:lstStyle>
            <a:lvl4pPr marL="1600160" indent="-22859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349" indent="-22859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09600" y="892730"/>
            <a:ext cx="10532533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160" indent="-22859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349" indent="-22859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/>
              <a:t>Click to edit slide subtitle.</a:t>
            </a: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69692C4-AA60-4360-B141-E4BF487EB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6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19591908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88216"/>
            <a:ext cx="10972800" cy="614984"/>
          </a:xfrm>
          <a:prstGeom prst="rect">
            <a:avLst/>
          </a:prstGeom>
        </p:spPr>
        <p:txBody>
          <a:bodyPr lIns="121914" tIns="60957" rIns="121914" bIns="60957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370236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3839181"/>
            <a:ext cx="10972800" cy="66620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3729" b="1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4330923"/>
            <a:ext cx="10972800" cy="40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rgbClr val="FFFFFE"/>
                </a:solidFill>
              </a:defRPr>
            </a:lvl1pPr>
            <a:lvl2pPr marL="228384" indent="0">
              <a:buNone/>
              <a:defRPr sz="1999"/>
            </a:lvl2pPr>
            <a:lvl3pPr marL="380638" indent="0">
              <a:buNone/>
              <a:defRPr sz="1999"/>
            </a:lvl3pPr>
            <a:lvl4pPr marL="1827064" indent="0">
              <a:buNone/>
              <a:defRPr sz="1999"/>
            </a:lvl4pPr>
            <a:lvl5pPr marL="2436083" indent="0">
              <a:buNone/>
              <a:defRPr sz="199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8651AA-198A-4610-8F8C-405D69FC4B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50086169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322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  <a:lvl2pPr marL="228384" indent="0">
              <a:buNone/>
              <a:defRPr sz="1999">
                <a:solidFill>
                  <a:schemeClr val="tx2"/>
                </a:solidFill>
              </a:defRPr>
            </a:lvl2pPr>
            <a:lvl3pPr marL="380638" indent="0">
              <a:buNone/>
              <a:defRPr sz="1999">
                <a:solidFill>
                  <a:schemeClr val="tx2"/>
                </a:solidFill>
              </a:defRPr>
            </a:lvl3pPr>
            <a:lvl4pPr marL="1827064" indent="0">
              <a:buNone/>
              <a:defRPr sz="1999">
                <a:solidFill>
                  <a:schemeClr val="tx2"/>
                </a:solidFill>
              </a:defRPr>
            </a:lvl4pPr>
            <a:lvl5pPr marL="2436083" indent="0">
              <a:buNone/>
              <a:defRPr sz="199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3"/>
            <a:ext cx="4114800" cy="363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5">
                <a:solidFill>
                  <a:schemeClr val="tx2"/>
                </a:solidFill>
              </a:defRPr>
            </a:lvl1pPr>
          </a:lstStyle>
          <a:p>
            <a:pPr defTabSz="609570">
              <a:defRPr/>
            </a:pPr>
            <a:r>
              <a:rPr lang="en-US">
                <a:solidFill>
                  <a:srgbClr val="84848D"/>
                </a:solidFill>
              </a:rPr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69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63" indent="-23261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787" indent="-219924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268705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88357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194"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926503"/>
            <a:ext cx="10972800" cy="482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645245"/>
            <a:ext cx="10972800" cy="4064470"/>
          </a:xfrm>
          <a:prstGeom prst="rect">
            <a:avLst/>
          </a:prstGeom>
        </p:spPr>
        <p:txBody>
          <a:bodyPr vert="horz"/>
          <a:lstStyle>
            <a:lvl1pPr>
              <a:defRPr sz="1997">
                <a:solidFill>
                  <a:schemeClr val="bg1"/>
                </a:solidFill>
              </a:defRPr>
            </a:lvl1pPr>
            <a:lvl2pPr>
              <a:defRPr sz="1997">
                <a:solidFill>
                  <a:schemeClr val="bg1"/>
                </a:solidFill>
              </a:defRPr>
            </a:lvl2pPr>
            <a:lvl3pPr>
              <a:defRPr sz="1997">
                <a:solidFill>
                  <a:schemeClr val="bg1"/>
                </a:solidFill>
              </a:defRPr>
            </a:lvl3pPr>
            <a:lvl4pPr>
              <a:defRPr sz="1997">
                <a:solidFill>
                  <a:schemeClr val="bg1"/>
                </a:solidFill>
              </a:defRPr>
            </a:lvl4pPr>
            <a:lvl5pPr>
              <a:defRPr sz="19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1562319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607179"/>
            <a:ext cx="10972800" cy="4246334"/>
          </a:xfrm>
          <a:prstGeom prst="rect">
            <a:avLst/>
          </a:prstGeom>
        </p:spPr>
        <p:txBody>
          <a:bodyPr vert="horz"/>
          <a:lstStyle>
            <a:lvl1pPr>
              <a:defRPr sz="1997">
                <a:solidFill>
                  <a:schemeClr val="bg1"/>
                </a:solidFill>
              </a:defRPr>
            </a:lvl1pPr>
            <a:lvl2pPr>
              <a:defRPr sz="1997">
                <a:solidFill>
                  <a:schemeClr val="bg1"/>
                </a:solidFill>
              </a:defRPr>
            </a:lvl2pPr>
            <a:lvl3pPr>
              <a:defRPr sz="1997">
                <a:solidFill>
                  <a:schemeClr val="bg1"/>
                </a:solidFill>
              </a:defRPr>
            </a:lvl3pPr>
            <a:lvl4pPr>
              <a:defRPr sz="1997">
                <a:solidFill>
                  <a:schemeClr val="bg1"/>
                </a:solidFill>
              </a:defRPr>
            </a:lvl4pPr>
            <a:lvl5pPr>
              <a:defRPr sz="19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0135CBA-7EE0-0647-BA06-AB4226C8A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88357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194" b="0" cap="none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822355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0135CBA-7EE0-0647-BA06-AB4226C8A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88357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194" b="0" cap="none"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4A00B1-FFA3-EF4D-9EC6-30F8BC9561F0}"/>
              </a:ext>
            </a:extLst>
          </p:cNvPr>
          <p:cNvCxnSpPr>
            <a:cxnSpLocks/>
          </p:cNvCxnSpPr>
          <p:nvPr userDrawn="1"/>
        </p:nvCxnSpPr>
        <p:spPr>
          <a:xfrm>
            <a:off x="8036775" y="2390873"/>
            <a:ext cx="0" cy="2353985"/>
          </a:xfrm>
          <a:prstGeom prst="line">
            <a:avLst/>
          </a:prstGeom>
          <a:ln w="9525">
            <a:solidFill>
              <a:srgbClr val="BBBC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5086915-B418-4E4B-BF18-7F34F72F7548}"/>
              </a:ext>
            </a:extLst>
          </p:cNvPr>
          <p:cNvGrpSpPr/>
          <p:nvPr userDrawn="1"/>
        </p:nvGrpSpPr>
        <p:grpSpPr>
          <a:xfrm>
            <a:off x="8261027" y="2055862"/>
            <a:ext cx="2280087" cy="2767942"/>
            <a:chOff x="5961693" y="1461841"/>
            <a:chExt cx="1710065" cy="20778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3002A7-C00E-9643-8F8E-F9818769B6AB}"/>
                </a:ext>
              </a:extLst>
            </p:cNvPr>
            <p:cNvGrpSpPr/>
            <p:nvPr/>
          </p:nvGrpSpPr>
          <p:grpSpPr>
            <a:xfrm>
              <a:off x="5961693" y="2470603"/>
              <a:ext cx="1710065" cy="1069117"/>
              <a:chOff x="5972405" y="2595917"/>
              <a:chExt cx="1711649" cy="107010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D85278-5B7E-B64F-AE9E-083607A45240}"/>
                  </a:ext>
                </a:extLst>
              </p:cNvPr>
              <p:cNvSpPr/>
              <p:nvPr/>
            </p:nvSpPr>
            <p:spPr>
              <a:xfrm>
                <a:off x="5987717" y="2937118"/>
                <a:ext cx="1674845" cy="728906"/>
              </a:xfrm>
              <a:prstGeom prst="rect">
                <a:avLst/>
              </a:prstGeom>
            </p:spPr>
            <p:txBody>
              <a:bodyPr wrap="square" lIns="68521" tIns="34260" rIns="68521" bIns="34260">
                <a:spAutoFit/>
              </a:bodyPr>
              <a:lstStyle/>
              <a:p>
                <a:pPr algn="ctr" defTabSz="607910">
                  <a:spcBef>
                    <a:spcPts val="798"/>
                  </a:spcBef>
                  <a:defRPr/>
                </a:pPr>
                <a:r>
                  <a:rPr lang="en-US" sz="1729">
                    <a:solidFill>
                      <a:srgbClr val="434A52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Have a question? </a:t>
                </a:r>
              </a:p>
              <a:p>
                <a:pPr algn="ctr" defTabSz="607910">
                  <a:spcBef>
                    <a:spcPts val="798"/>
                  </a:spcBef>
                  <a:defRPr/>
                </a:pPr>
                <a:r>
                  <a:rPr lang="en-US" sz="1729">
                    <a:solidFill>
                      <a:srgbClr val="434A52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Enter it in the Q&amp;A box at any time!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B7DCB5-09D9-8745-8D0D-DFC8A22A6136}"/>
                  </a:ext>
                </a:extLst>
              </p:cNvPr>
              <p:cNvSpPr/>
              <p:nvPr/>
            </p:nvSpPr>
            <p:spPr>
              <a:xfrm>
                <a:off x="5972405" y="2595917"/>
                <a:ext cx="1711649" cy="302809"/>
              </a:xfrm>
              <a:prstGeom prst="rect">
                <a:avLst/>
              </a:prstGeom>
            </p:spPr>
            <p:txBody>
              <a:bodyPr wrap="square" lIns="68521" tIns="34260" rIns="68521" bIns="34260">
                <a:spAutoFit/>
              </a:bodyPr>
              <a:lstStyle/>
              <a:p>
                <a:pPr algn="ctr" defTabSz="607910">
                  <a:lnSpc>
                    <a:spcPct val="130000"/>
                  </a:lnSpc>
                  <a:defRPr/>
                </a:pPr>
                <a:r>
                  <a:rPr lang="en-US" sz="1862">
                    <a:solidFill>
                      <a:srgbClr val="0070C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INTERACTION</a:t>
                </a:r>
              </a:p>
            </p:txBody>
          </p:sp>
        </p:grp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B3A81926-8162-734F-B47B-4DE5F00CE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419" y="1461841"/>
              <a:ext cx="960437" cy="96043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44D13-0888-CA4A-BBDE-895B1CC59B2D}"/>
              </a:ext>
            </a:extLst>
          </p:cNvPr>
          <p:cNvGrpSpPr/>
          <p:nvPr userDrawn="1"/>
        </p:nvGrpSpPr>
        <p:grpSpPr>
          <a:xfrm>
            <a:off x="1605246" y="2100065"/>
            <a:ext cx="2886188" cy="2610357"/>
            <a:chOff x="1272382" y="1495024"/>
            <a:chExt cx="2164641" cy="19595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58729D-376C-E949-9601-EF7EFD764B2E}"/>
                </a:ext>
              </a:extLst>
            </p:cNvPr>
            <p:cNvGrpSpPr/>
            <p:nvPr/>
          </p:nvGrpSpPr>
          <p:grpSpPr>
            <a:xfrm>
              <a:off x="1272382" y="2462215"/>
              <a:ext cx="2164641" cy="992390"/>
              <a:chOff x="1045955" y="2587520"/>
              <a:chExt cx="2166645" cy="99330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031D3C-5ECB-DE48-9F5A-FA6C97EE87EF}"/>
                  </a:ext>
                </a:extLst>
              </p:cNvPr>
              <p:cNvSpPr/>
              <p:nvPr/>
            </p:nvSpPr>
            <p:spPr>
              <a:xfrm>
                <a:off x="1045955" y="2928721"/>
                <a:ext cx="2166645" cy="652107"/>
              </a:xfrm>
              <a:prstGeom prst="rect">
                <a:avLst/>
              </a:prstGeom>
            </p:spPr>
            <p:txBody>
              <a:bodyPr wrap="square" lIns="68521" tIns="34260" rIns="68521" bIns="34260">
                <a:spAutoFit/>
              </a:bodyPr>
              <a:lstStyle/>
              <a:p>
                <a:pPr algn="ctr" defTabSz="607910">
                  <a:defRPr/>
                </a:pPr>
                <a:r>
                  <a:rPr lang="en-US" sz="1730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Webcast will be recorded and available on-demand </a:t>
                </a:r>
                <a:r>
                  <a:rPr lang="en-US" sz="1730">
                    <a:solidFill>
                      <a:schemeClr val="bg1"/>
                    </a:solidFill>
                  </a:rPr>
                  <a:t>after the conference </a:t>
                </a:r>
                <a:endParaRPr lang="en-US" sz="173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7169C6-D852-F941-B903-197E8FB25D71}"/>
                  </a:ext>
                </a:extLst>
              </p:cNvPr>
              <p:cNvSpPr/>
              <p:nvPr/>
            </p:nvSpPr>
            <p:spPr>
              <a:xfrm>
                <a:off x="1467720" y="2587520"/>
                <a:ext cx="1323116" cy="302808"/>
              </a:xfrm>
              <a:prstGeom prst="rect">
                <a:avLst/>
              </a:prstGeom>
            </p:spPr>
            <p:txBody>
              <a:bodyPr wrap="square" lIns="68521" tIns="34260" rIns="68521" bIns="34260">
                <a:spAutoFit/>
              </a:bodyPr>
              <a:lstStyle/>
              <a:p>
                <a:pPr algn="ctr" defTabSz="607910">
                  <a:lnSpc>
                    <a:spcPct val="130000"/>
                  </a:lnSpc>
                  <a:defRPr/>
                </a:pPr>
                <a:r>
                  <a:rPr lang="en-US" sz="1862">
                    <a:solidFill>
                      <a:srgbClr val="0070C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CONTENT</a:t>
                </a:r>
              </a:p>
            </p:txBody>
          </p:sp>
        </p:grpSp>
        <p:pic>
          <p:nvPicPr>
            <p:cNvPr id="15" name="Picture 14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6C73A7A1-0B8E-0D4D-921F-E49DC3087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64" y="1495024"/>
              <a:ext cx="931727" cy="93172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9D0CBF-415B-1948-B2F7-98381FB397E4}"/>
              </a:ext>
            </a:extLst>
          </p:cNvPr>
          <p:cNvGrpSpPr/>
          <p:nvPr userDrawn="1"/>
        </p:nvGrpSpPr>
        <p:grpSpPr>
          <a:xfrm>
            <a:off x="5106291" y="2061821"/>
            <a:ext cx="2564957" cy="2659392"/>
            <a:chOff x="3702867" y="1466314"/>
            <a:chExt cx="1923718" cy="199639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C818F12-BCCF-924C-AA1C-6B786A50795D}"/>
                </a:ext>
              </a:extLst>
            </p:cNvPr>
            <p:cNvGrpSpPr/>
            <p:nvPr/>
          </p:nvGrpSpPr>
          <p:grpSpPr>
            <a:xfrm>
              <a:off x="3702867" y="2470603"/>
              <a:ext cx="1923718" cy="992102"/>
              <a:chOff x="3595504" y="2595917"/>
              <a:chExt cx="1925499" cy="9930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C9F7B8B-D36E-8446-AC91-532D18E9382E}"/>
                  </a:ext>
                </a:extLst>
              </p:cNvPr>
              <p:cNvSpPr/>
              <p:nvPr/>
            </p:nvSpPr>
            <p:spPr>
              <a:xfrm>
                <a:off x="3595504" y="2937118"/>
                <a:ext cx="1925499" cy="651819"/>
              </a:xfrm>
              <a:prstGeom prst="rect">
                <a:avLst/>
              </a:prstGeom>
            </p:spPr>
            <p:txBody>
              <a:bodyPr wrap="square" lIns="68521" tIns="34260" rIns="68521" bIns="34260">
                <a:spAutoFit/>
              </a:bodyPr>
              <a:lstStyle/>
              <a:p>
                <a:pPr algn="ctr" defTabSz="607910">
                  <a:spcBef>
                    <a:spcPts val="798"/>
                  </a:spcBef>
                  <a:defRPr/>
                </a:pPr>
                <a:r>
                  <a:rPr lang="en-US" sz="1729">
                    <a:solidFill>
                      <a:srgbClr val="434A52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Customize your interface to show what’s most important to you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3EA57A-DA06-5248-B183-AD12AA24F930}"/>
                  </a:ext>
                </a:extLst>
              </p:cNvPr>
              <p:cNvSpPr/>
              <p:nvPr/>
            </p:nvSpPr>
            <p:spPr>
              <a:xfrm>
                <a:off x="4033597" y="2595917"/>
                <a:ext cx="1049315" cy="302808"/>
              </a:xfrm>
              <a:prstGeom prst="rect">
                <a:avLst/>
              </a:prstGeom>
            </p:spPr>
            <p:txBody>
              <a:bodyPr wrap="square" lIns="68521" tIns="34260" rIns="68521" bIns="34260">
                <a:spAutoFit/>
              </a:bodyPr>
              <a:lstStyle/>
              <a:p>
                <a:pPr algn="ctr" defTabSz="607910">
                  <a:lnSpc>
                    <a:spcPct val="130000"/>
                  </a:lnSpc>
                  <a:defRPr/>
                </a:pPr>
                <a:r>
                  <a:rPr lang="en-US" sz="1862">
                    <a:solidFill>
                      <a:srgbClr val="0070C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CONSOLE</a:t>
                </a:r>
              </a:p>
            </p:txBody>
          </p:sp>
        </p:grpSp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09639E0B-55BE-5B42-A968-93DF68F01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507" y="1466314"/>
              <a:ext cx="960438" cy="960438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6C2062-49CF-2342-9961-0FE770A171EB}"/>
              </a:ext>
            </a:extLst>
          </p:cNvPr>
          <p:cNvCxnSpPr>
            <a:cxnSpLocks/>
          </p:cNvCxnSpPr>
          <p:nvPr userDrawn="1"/>
        </p:nvCxnSpPr>
        <p:spPr>
          <a:xfrm>
            <a:off x="4729243" y="2390873"/>
            <a:ext cx="0" cy="2353985"/>
          </a:xfrm>
          <a:prstGeom prst="line">
            <a:avLst/>
          </a:prstGeom>
          <a:ln w="9525">
            <a:solidFill>
              <a:srgbClr val="BBBC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7912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5B93-552A-D641-A7AB-67CEE9EC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45244"/>
            <a:ext cx="10972800" cy="4026405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chemeClr val="bg1"/>
                </a:solidFill>
              </a:defRPr>
            </a:lvl4pPr>
            <a:lvl5pPr marL="1064827" indent="-219727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18EB4B6-AD09-1043-A550-394F2CF0C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88357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194" b="0" cap="none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79507461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2" y="1645245"/>
            <a:ext cx="5371495" cy="4018164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chemeClr val="bg1"/>
                </a:solidFill>
              </a:defRPr>
            </a:lvl4pPr>
            <a:lvl5pPr marL="1064827" indent="-219727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4794" y="1645245"/>
            <a:ext cx="5371495" cy="4018166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chemeClr val="bg1"/>
                </a:solidFill>
              </a:defRPr>
            </a:lvl4pPr>
            <a:lvl5pPr marL="1064827" indent="-219727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2992D27-5836-9646-B74E-CF9FFEBE5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88357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194"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335CB7F-66D5-7146-B305-6C7349A5C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926503"/>
            <a:ext cx="10972800" cy="482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23785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88132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197"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951619"/>
            <a:ext cx="10972800" cy="482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5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645244"/>
            <a:ext cx="10972800" cy="4064470"/>
          </a:xfrm>
          <a:prstGeom prst="rect">
            <a:avLst/>
          </a:prstGeom>
        </p:spPr>
        <p:txBody>
          <a:bodyPr vert="horz"/>
          <a:lstStyle>
            <a:lvl1pPr>
              <a:defRPr sz="1998">
                <a:solidFill>
                  <a:schemeClr val="bg1"/>
                </a:solidFill>
              </a:defRPr>
            </a:lvl1pPr>
            <a:lvl2pPr>
              <a:defRPr sz="1998">
                <a:solidFill>
                  <a:schemeClr val="bg1"/>
                </a:solidFill>
              </a:defRPr>
            </a:lvl2pPr>
            <a:lvl3pPr>
              <a:defRPr sz="1998">
                <a:solidFill>
                  <a:schemeClr val="bg1"/>
                </a:solidFill>
              </a:defRPr>
            </a:lvl3pPr>
            <a:lvl4pPr>
              <a:defRPr sz="1998">
                <a:solidFill>
                  <a:schemeClr val="bg1"/>
                </a:solidFill>
              </a:defRPr>
            </a:lvl4pPr>
            <a:lvl5pPr>
              <a:defRPr sz="199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AF4897AF-1DCC-4E23-8EF4-8B7EE50E0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5535" y="6444604"/>
            <a:ext cx="4038607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Settlements Modernization  |  #ItronInspire21  |  </a:t>
            </a:r>
            <a:fld id="{EDFB1B87-9AC5-4820-977C-99EA29E9FA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07819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607179"/>
            <a:ext cx="10972800" cy="4246334"/>
          </a:xfrm>
          <a:prstGeom prst="rect">
            <a:avLst/>
          </a:prstGeom>
        </p:spPr>
        <p:txBody>
          <a:bodyPr vert="horz"/>
          <a:lstStyle>
            <a:lvl1pPr>
              <a:defRPr sz="1998">
                <a:solidFill>
                  <a:schemeClr val="bg1"/>
                </a:solidFill>
              </a:defRPr>
            </a:lvl1pPr>
            <a:lvl2pPr>
              <a:defRPr sz="1998">
                <a:solidFill>
                  <a:schemeClr val="bg1"/>
                </a:solidFill>
              </a:defRPr>
            </a:lvl2pPr>
            <a:lvl3pPr>
              <a:defRPr sz="1998">
                <a:solidFill>
                  <a:schemeClr val="bg1"/>
                </a:solidFill>
              </a:defRPr>
            </a:lvl3pPr>
            <a:lvl4pPr>
              <a:defRPr sz="1998">
                <a:solidFill>
                  <a:schemeClr val="bg1"/>
                </a:solidFill>
              </a:defRPr>
            </a:lvl4pPr>
            <a:lvl5pPr>
              <a:defRPr sz="199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F196976-389D-8E4B-B668-033430E9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88132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197"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458C971E-9086-4337-AAE4-A0538533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5535" y="6444604"/>
            <a:ext cx="4038607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Settlements Modernization  |  #ItronInspire21  |  </a:t>
            </a:r>
            <a:fld id="{EDFB1B87-9AC5-4820-977C-99EA29E9FA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06103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5B93-552A-D641-A7AB-67CEE9EC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45244"/>
            <a:ext cx="10972800" cy="402640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F67CA7D-179D-104E-834B-9ECD2F486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88132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197"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033855D6-6122-4976-B861-A6B95DE94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5535" y="6444604"/>
            <a:ext cx="4038607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Settlements Modernization  |  #ItronInspire21  |  </a:t>
            </a:r>
            <a:fld id="{EDFB1B87-9AC5-4820-977C-99EA29E9FA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1648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645244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4793" y="1645244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95FF30F-2AE8-C944-83FD-4E507CA68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88132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197"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2B319B2-6490-B342-A12F-B1C01848E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951619"/>
            <a:ext cx="10972800" cy="482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5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C066AF48-5EED-4EDF-AF88-89F3C366D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5535" y="6444604"/>
            <a:ext cx="4038607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Settlements Modernization  |  #ItronInspire21  |  </a:t>
            </a:r>
            <a:fld id="{EDFB1B87-9AC5-4820-977C-99EA29E9FA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62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sub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5B93-552A-D641-A7AB-67CEE9EC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899"/>
            <a:ext cx="10972800" cy="4576264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888F5D-118B-5844-BDBD-792C8F9E0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0252668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7182" y="403544"/>
            <a:ext cx="11432309" cy="5843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b="0" cap="none" baseline="0">
                <a:solidFill>
                  <a:srgbClr val="E2211B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8814" y="828966"/>
            <a:ext cx="11440677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27182" y="1683307"/>
            <a:ext cx="11432309" cy="4628521"/>
          </a:xfrm>
          <a:prstGeom prst="rect">
            <a:avLst/>
          </a:prstGeom>
        </p:spPr>
        <p:txBody>
          <a:bodyPr vert="horz"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37425" indent="-228389">
              <a:defRPr sz="1865">
                <a:solidFill>
                  <a:schemeClr val="bg1"/>
                </a:solidFill>
              </a:defRPr>
            </a:lvl4pPr>
            <a:lvl5pPr marL="1065813" indent="-228389"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677800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IEE 10.0 Knowledge Transfer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082507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815386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82600" y="403542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899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6" indent="0">
              <a:buNone/>
              <a:defRPr sz="1865">
                <a:solidFill>
                  <a:schemeClr val="bg1"/>
                </a:solidFill>
              </a:defRPr>
            </a:lvl4pPr>
            <a:lvl5pPr marL="837425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207149568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5B93-552A-D641-A7AB-67CEE9EC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A2DB531-C06A-DA45-A894-141B1326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03542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865910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E2F0E-E49C-BE49-A733-3BCEBDDC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 |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D6F02CA-F391-9648-8B9C-C2902F0D2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18076E-3F15-284D-9998-ACBF69BCA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4793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07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sub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888F5D-118B-5844-BDBD-792C8F9E0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909954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898"/>
            <a:ext cx="10972800" cy="4550161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rgbClr val="52565A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6" indent="0">
              <a:buNone/>
              <a:defRPr sz="1865">
                <a:solidFill>
                  <a:schemeClr val="bg1"/>
                </a:solidFill>
              </a:defRPr>
            </a:lvl4pPr>
            <a:lvl5pPr marL="837425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9A1E9E-F4C0-E444-92A5-0404E5813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CD0C95-604E-4EFD-AE8F-C71A92D1EB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457145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subtitl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898"/>
            <a:ext cx="10972800" cy="4550161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rgbClr val="52565A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6" indent="0">
              <a:buNone/>
              <a:defRPr sz="1865">
                <a:solidFill>
                  <a:schemeClr val="bg1"/>
                </a:solidFill>
              </a:defRPr>
            </a:lvl4pPr>
            <a:lvl5pPr marL="837425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9A1E9E-F4C0-E444-92A5-0404E5813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8099472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E2F0E-E49C-BE49-A733-3BCEBDDC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 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548899"/>
            <a:ext cx="5371495" cy="4607054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4793" y="1548899"/>
            <a:ext cx="5371495" cy="4607054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BAB6BB1-3A81-FF4C-8397-B2C32F254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8DE41D-DB55-4B9A-8580-03DAF2BDCA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9901975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bullet &amp; pictur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ron_Solo_Pos_RGB.png">
            <a:extLst>
              <a:ext uri="{FF2B5EF4-FFF2-40B4-BE49-F238E27FC236}">
                <a16:creationId xmlns:a16="http://schemas.microsoft.com/office/drawing/2014/main" id="{79071102-0430-7840-983E-1EBF980FE70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5" y="6512587"/>
            <a:ext cx="444787" cy="1803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3C1E6F-CE47-4A41-BF08-4BC18143B5F4}"/>
              </a:ext>
            </a:extLst>
          </p:cNvPr>
          <p:cNvCxnSpPr>
            <a:cxnSpLocks/>
          </p:cNvCxnSpPr>
          <p:nvPr userDrawn="1"/>
        </p:nvCxnSpPr>
        <p:spPr>
          <a:xfrm>
            <a:off x="418814" y="6420255"/>
            <a:ext cx="8315964" cy="0"/>
          </a:xfrm>
          <a:prstGeom prst="line">
            <a:avLst/>
          </a:prstGeom>
          <a:ln w="6350" cmpd="sng">
            <a:solidFill>
              <a:srgbClr val="BDBC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2143A0C-3C1B-3047-98D2-1F87F3E01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997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7AFE510-CFF2-5F4E-A93B-4E32FEA23C37}"/>
              </a:ext>
            </a:extLst>
          </p:cNvPr>
          <p:cNvSpPr txBox="1">
            <a:spLocks/>
          </p:cNvSpPr>
          <p:nvPr userDrawn="1"/>
        </p:nvSpPr>
        <p:spPr>
          <a:xfrm>
            <a:off x="8396111" y="6442144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/>
              <a:t>‹N°›</a:t>
            </a:fld>
            <a:endParaRPr lang="en-US" sz="1066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1B67BD-658F-6E42-B65C-76A498D134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21752" y="1"/>
            <a:ext cx="327024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611802A-06DB-B947-B216-1B516A3A2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1" y="403544"/>
            <a:ext cx="8252177" cy="5843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197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F7CCC-236D-6547-BB63-BF93F4483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828966"/>
            <a:ext cx="8252177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rgbClr val="8A8A8B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06F4FF-97E5-47AB-9F77-498E1764151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2601" y="1548900"/>
            <a:ext cx="8252177" cy="4671968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29827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B23E0-ADFF-8E4E-9687-7564CDA18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 |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6C695E8-D0BA-2F4F-B546-DC5470AA8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5F828B-5E6C-EA42-BC86-1E97367C24E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2892983"/>
              </p:ext>
            </p:extLst>
          </p:nvPr>
        </p:nvGraphicFramePr>
        <p:xfrm>
          <a:off x="1318142" y="2087953"/>
          <a:ext cx="9531516" cy="2963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1043">
                  <a:extLst>
                    <a:ext uri="{9D8B030D-6E8A-4147-A177-3AD203B41FA5}">
                      <a16:colId xmlns:a16="http://schemas.microsoft.com/office/drawing/2014/main" val="1825130358"/>
                    </a:ext>
                  </a:extLst>
                </a:gridCol>
                <a:gridCol w="1798012">
                  <a:extLst>
                    <a:ext uri="{9D8B030D-6E8A-4147-A177-3AD203B41FA5}">
                      <a16:colId xmlns:a16="http://schemas.microsoft.com/office/drawing/2014/main" val="1687875939"/>
                    </a:ext>
                  </a:extLst>
                </a:gridCol>
                <a:gridCol w="1834957">
                  <a:extLst>
                    <a:ext uri="{9D8B030D-6E8A-4147-A177-3AD203B41FA5}">
                      <a16:colId xmlns:a16="http://schemas.microsoft.com/office/drawing/2014/main" val="2346176752"/>
                    </a:ext>
                  </a:extLst>
                </a:gridCol>
                <a:gridCol w="1798012">
                  <a:extLst>
                    <a:ext uri="{9D8B030D-6E8A-4147-A177-3AD203B41FA5}">
                      <a16:colId xmlns:a16="http://schemas.microsoft.com/office/drawing/2014/main" val="3124393935"/>
                    </a:ext>
                  </a:extLst>
                </a:gridCol>
                <a:gridCol w="1699492">
                  <a:extLst>
                    <a:ext uri="{9D8B030D-6E8A-4147-A177-3AD203B41FA5}">
                      <a16:colId xmlns:a16="http://schemas.microsoft.com/office/drawing/2014/main" val="2329139104"/>
                    </a:ext>
                  </a:extLst>
                </a:gridCol>
              </a:tblGrid>
              <a:tr h="493996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FFFFFE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rgbClr val="FFFFFE"/>
                          </a:solidFill>
                        </a:rPr>
                        <a:t>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E"/>
                          </a:solidFill>
                        </a:rPr>
                        <a:t>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E"/>
                          </a:solidFill>
                        </a:rPr>
                        <a:t>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E"/>
                          </a:solidFill>
                        </a:rPr>
                        <a:t>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3741995929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3311283291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4235811102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1305557179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3901417655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1350609936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377188-D9F5-4E3D-A996-EB57FD1775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259414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rations Report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9150ED4-00A1-4846-84C2-BF24677B0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236859"/>
            <a:ext cx="11226801" cy="5535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997"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5B81E68-2244-4D67-B9FD-7F12399AC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3" y="646890"/>
            <a:ext cx="11226799" cy="391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99" i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228383" indent="0">
              <a:buNone/>
              <a:defRPr sz="1997">
                <a:solidFill>
                  <a:schemeClr val="tx2"/>
                </a:solidFill>
              </a:defRPr>
            </a:lvl2pPr>
            <a:lvl3pPr marL="380638" indent="0">
              <a:buNone/>
              <a:defRPr sz="1997">
                <a:solidFill>
                  <a:schemeClr val="tx2"/>
                </a:solidFill>
              </a:defRPr>
            </a:lvl3pPr>
            <a:lvl4pPr marL="1827060" indent="0">
              <a:buNone/>
              <a:defRPr sz="1997">
                <a:solidFill>
                  <a:schemeClr val="tx2"/>
                </a:solidFill>
              </a:defRPr>
            </a:lvl4pPr>
            <a:lvl5pPr marL="2436082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F855A8-0064-4809-9268-D83655C28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01" y="1200889"/>
            <a:ext cx="11226799" cy="5183436"/>
          </a:xfrm>
          <a:prstGeom prst="rect">
            <a:avLst/>
          </a:prstGeom>
        </p:spPr>
        <p:txBody>
          <a:bodyPr vert="horz"/>
          <a:lstStyle>
            <a:lvl1pPr>
              <a:defRPr sz="1199">
                <a:solidFill>
                  <a:schemeClr val="bg1"/>
                </a:solidFill>
              </a:defRPr>
            </a:lvl1pPr>
            <a:lvl2pPr>
              <a:defRPr sz="119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 marL="837403" indent="-228383">
              <a:defRPr sz="1199">
                <a:solidFill>
                  <a:schemeClr val="bg1"/>
                </a:solidFill>
              </a:defRPr>
            </a:lvl4pPr>
            <a:lvl5pPr marL="1065785" indent="-228383"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7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899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rgbClr val="52565A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6" indent="0">
              <a:buNone/>
              <a:defRPr sz="1865">
                <a:solidFill>
                  <a:schemeClr val="bg1"/>
                </a:solidFill>
              </a:defRPr>
            </a:lvl4pPr>
            <a:lvl5pPr marL="837425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9A1E9E-F4C0-E444-92A5-0404E5813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6109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37425" indent="-228389">
              <a:defRPr sz="1865">
                <a:solidFill>
                  <a:schemeClr val="bg1"/>
                </a:solidFill>
              </a:defRPr>
            </a:lvl4pPr>
            <a:lvl5pPr marL="1065813" indent="-228389"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0820" y="6407115"/>
            <a:ext cx="21844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 b="0">
                <a:solidFill>
                  <a:schemeClr val="tx2"/>
                </a:solidFill>
              </a:defRPr>
            </a:lvl1pPr>
          </a:lstStyle>
          <a:p>
            <a:r>
              <a:rPr lang="en-US"/>
              <a:t>Itron Overview  | </a:t>
            </a:r>
          </a:p>
        </p:txBody>
      </p:sp>
    </p:spTree>
    <p:extLst>
      <p:ext uri="{BB962C8B-B14F-4D97-AF65-F5344CB8AC3E}">
        <p14:creationId xmlns:p14="http://schemas.microsoft.com/office/powerpoint/2010/main" val="402422954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5">
                <a:solidFill>
                  <a:schemeClr val="bg1"/>
                </a:solidFill>
              </a:defRPr>
            </a:lvl1pPr>
            <a:lvl2pPr marL="537136" indent="-304518">
              <a:defRPr sz="1865">
                <a:solidFill>
                  <a:schemeClr val="bg1"/>
                </a:solidFill>
              </a:defRPr>
            </a:lvl2pPr>
            <a:lvl3pPr>
              <a:buNone/>
              <a:defRPr sz="1865">
                <a:solidFill>
                  <a:schemeClr val="bg1"/>
                </a:solidFill>
              </a:defRPr>
            </a:lvl3pPr>
            <a:lvl4pPr marL="837425" indent="-300289">
              <a:buClr>
                <a:srgbClr val="C00000"/>
              </a:buClr>
              <a:defRPr sz="1865">
                <a:solidFill>
                  <a:schemeClr val="bg1"/>
                </a:solidFill>
              </a:defRPr>
            </a:lvl4pPr>
            <a:lvl5pPr marL="1146172" indent="-304518">
              <a:buClr>
                <a:srgbClr val="C00000"/>
              </a:buClr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C278EEC-D426-4F00-8B09-5ECF0D754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873"/>
            <a:ext cx="1067239" cy="65116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7274F3-36E2-48A3-9F84-1C032D5FDB85}"/>
              </a:ext>
            </a:extLst>
          </p:cNvPr>
          <p:cNvSpPr txBox="1">
            <a:spLocks/>
          </p:cNvSpPr>
          <p:nvPr userDrawn="1"/>
        </p:nvSpPr>
        <p:spPr>
          <a:xfrm>
            <a:off x="9208583" y="6488226"/>
            <a:ext cx="2506133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99" kern="120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#ItronInspire21  |</a:t>
            </a:r>
          </a:p>
        </p:txBody>
      </p:sp>
    </p:spTree>
    <p:extLst>
      <p:ext uri="{BB962C8B-B14F-4D97-AF65-F5344CB8AC3E}">
        <p14:creationId xmlns:p14="http://schemas.microsoft.com/office/powerpoint/2010/main" val="38076562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2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6" indent="0">
              <a:buNone/>
              <a:defRPr sz="1865">
                <a:solidFill>
                  <a:schemeClr val="bg1"/>
                </a:solidFill>
              </a:defRPr>
            </a:lvl4pPr>
            <a:lvl5pPr marL="837425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2E282C3-62F0-4FF4-A399-3A7265EF8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873"/>
            <a:ext cx="1067239" cy="65116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7D9C71-437B-4C67-8424-00444C6A8F6E}"/>
              </a:ext>
            </a:extLst>
          </p:cNvPr>
          <p:cNvSpPr txBox="1">
            <a:spLocks/>
          </p:cNvSpPr>
          <p:nvPr userDrawn="1"/>
        </p:nvSpPr>
        <p:spPr>
          <a:xfrm>
            <a:off x="9208583" y="6488226"/>
            <a:ext cx="2506133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99" kern="120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#ItronInspire21  |</a:t>
            </a:r>
          </a:p>
        </p:txBody>
      </p:sp>
    </p:spTree>
    <p:extLst>
      <p:ext uri="{BB962C8B-B14F-4D97-AF65-F5344CB8AC3E}">
        <p14:creationId xmlns:p14="http://schemas.microsoft.com/office/powerpoint/2010/main" val="12909386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8F54576-54FE-4326-A9F8-3DEA42E74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873"/>
            <a:ext cx="1067239" cy="65116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887173-0BED-448D-A910-F7F4EAA8D2EC}"/>
              </a:ext>
            </a:extLst>
          </p:cNvPr>
          <p:cNvSpPr txBox="1">
            <a:spLocks/>
          </p:cNvSpPr>
          <p:nvPr userDrawn="1"/>
        </p:nvSpPr>
        <p:spPr>
          <a:xfrm>
            <a:off x="9208583" y="6488226"/>
            <a:ext cx="2506133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99" kern="120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#ItronInspire21  |</a:t>
            </a:r>
          </a:p>
        </p:txBody>
      </p:sp>
    </p:spTree>
    <p:extLst>
      <p:ext uri="{BB962C8B-B14F-4D97-AF65-F5344CB8AC3E}">
        <p14:creationId xmlns:p14="http://schemas.microsoft.com/office/powerpoint/2010/main" val="226552615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treet, city, rain&#10;&#10;Description automatically generated">
            <a:extLst>
              <a:ext uri="{FF2B5EF4-FFF2-40B4-BE49-F238E27FC236}">
                <a16:creationId xmlns:a16="http://schemas.microsoft.com/office/drawing/2014/main" id="{B82FA9B5-30D9-F444-8785-090F52A1F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1"/>
            <a:ext cx="12192000" cy="68538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D7109A-0E31-634A-BEE2-719D7519E9EF}"/>
              </a:ext>
            </a:extLst>
          </p:cNvPr>
          <p:cNvSpPr/>
          <p:nvPr userDrawn="1"/>
        </p:nvSpPr>
        <p:spPr>
          <a:xfrm>
            <a:off x="1" y="-1"/>
            <a:ext cx="12226636" cy="6858000"/>
          </a:xfrm>
          <a:prstGeom prst="rect">
            <a:avLst/>
          </a:prstGeom>
          <a:solidFill>
            <a:srgbClr val="141313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20AE23-2AE0-8548-95CF-2537D84CC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4995325"/>
            <a:ext cx="10972800" cy="40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rgbClr val="FFFFFE"/>
                </a:solidFill>
              </a:defRPr>
            </a:lvl1pPr>
            <a:lvl2pPr marL="228389" indent="0">
              <a:buNone/>
              <a:defRPr sz="1998"/>
            </a:lvl2pPr>
            <a:lvl3pPr marL="380648" indent="0">
              <a:buNone/>
              <a:defRPr sz="1998"/>
            </a:lvl3pPr>
            <a:lvl4pPr marL="1827108" indent="0">
              <a:buNone/>
              <a:defRPr sz="1998"/>
            </a:lvl4pPr>
            <a:lvl5pPr marL="2436144" indent="0">
              <a:buNone/>
              <a:defRPr sz="199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2F42B92-F2C1-5F4F-8DAE-2F0574F4C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524069"/>
            <a:ext cx="10972800" cy="62523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3463" b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2061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4793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BAB6BB1-3A81-FF4C-8397-B2C32F254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F0F824-46A8-A842-8DD6-ACAA3932FB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F2740AB-DBAA-4032-804C-11DBB2953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873"/>
            <a:ext cx="1067239" cy="6511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A19C4F-A794-412B-B7BE-A413BBB07055}"/>
              </a:ext>
            </a:extLst>
          </p:cNvPr>
          <p:cNvSpPr txBox="1">
            <a:spLocks/>
          </p:cNvSpPr>
          <p:nvPr userDrawn="1"/>
        </p:nvSpPr>
        <p:spPr>
          <a:xfrm>
            <a:off x="9208583" y="6488226"/>
            <a:ext cx="2506133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99" kern="120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#ItronInspire21  |</a:t>
            </a:r>
          </a:p>
        </p:txBody>
      </p:sp>
    </p:spTree>
    <p:extLst>
      <p:ext uri="{BB962C8B-B14F-4D97-AF65-F5344CB8AC3E}">
        <p14:creationId xmlns:p14="http://schemas.microsoft.com/office/powerpoint/2010/main" val="195283453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5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  <a:lvl2pPr marL="228178" indent="0">
              <a:buNone/>
              <a:defRPr sz="1997">
                <a:solidFill>
                  <a:schemeClr val="tx2"/>
                </a:solidFill>
              </a:defRPr>
            </a:lvl2pPr>
            <a:lvl3pPr marL="380296" indent="0">
              <a:buNone/>
              <a:defRPr sz="1997">
                <a:solidFill>
                  <a:schemeClr val="tx2"/>
                </a:solidFill>
              </a:defRPr>
            </a:lvl3pPr>
            <a:lvl4pPr marL="1825418" indent="0">
              <a:buNone/>
              <a:defRPr sz="1997">
                <a:solidFill>
                  <a:schemeClr val="tx2"/>
                </a:solidFill>
              </a:defRPr>
            </a:lvl4pPr>
            <a:lvl5pPr marL="2433891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36651" indent="-228178">
              <a:defRPr sz="1864">
                <a:solidFill>
                  <a:schemeClr val="bg1"/>
                </a:solidFill>
              </a:defRPr>
            </a:lvl4pPr>
            <a:lvl5pPr marL="1064827" indent="-228178"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ABAD041-FC4A-40D8-99D9-A8C9ECFCA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873"/>
            <a:ext cx="1067239" cy="651166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390A3F-8A4E-465A-8055-130B53524ED6}"/>
              </a:ext>
            </a:extLst>
          </p:cNvPr>
          <p:cNvSpPr txBox="1">
            <a:spLocks/>
          </p:cNvSpPr>
          <p:nvPr userDrawn="1"/>
        </p:nvSpPr>
        <p:spPr>
          <a:xfrm>
            <a:off x="9208583" y="6488226"/>
            <a:ext cx="2506133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99" kern="120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#ItronInspire21  |</a:t>
            </a:r>
          </a:p>
        </p:txBody>
      </p:sp>
    </p:spTree>
    <p:extLst>
      <p:ext uri="{BB962C8B-B14F-4D97-AF65-F5344CB8AC3E}">
        <p14:creationId xmlns:p14="http://schemas.microsoft.com/office/powerpoint/2010/main" val="91953563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7656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5">
                <a:solidFill>
                  <a:schemeClr val="bg1"/>
                </a:solidFill>
              </a:defRPr>
            </a:lvl1pPr>
            <a:lvl2pPr marL="537136" indent="-304518">
              <a:defRPr sz="1865">
                <a:solidFill>
                  <a:schemeClr val="bg1"/>
                </a:solidFill>
              </a:defRPr>
            </a:lvl2pPr>
            <a:lvl3pPr>
              <a:buNone/>
              <a:defRPr sz="1865">
                <a:solidFill>
                  <a:schemeClr val="bg1"/>
                </a:solidFill>
              </a:defRPr>
            </a:lvl3pPr>
            <a:lvl4pPr marL="837425" indent="-300289">
              <a:buClr>
                <a:srgbClr val="C00000"/>
              </a:buClr>
              <a:defRPr sz="1865">
                <a:solidFill>
                  <a:schemeClr val="bg1"/>
                </a:solidFill>
              </a:defRPr>
            </a:lvl4pPr>
            <a:lvl5pPr marL="1146172" indent="-304518">
              <a:buClr>
                <a:srgbClr val="C00000"/>
              </a:buClr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6049872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2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6" indent="0">
              <a:buNone/>
              <a:defRPr sz="1865">
                <a:solidFill>
                  <a:schemeClr val="bg1"/>
                </a:solidFill>
              </a:defRPr>
            </a:lvl4pPr>
            <a:lvl5pPr marL="837425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721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5B93-552A-D641-A7AB-67CEE9EC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888F5D-118B-5844-BDBD-792C8F9E0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655925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8394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treet, city, rain&#10;&#10;Description automatically generated">
            <a:extLst>
              <a:ext uri="{FF2B5EF4-FFF2-40B4-BE49-F238E27FC236}">
                <a16:creationId xmlns:a16="http://schemas.microsoft.com/office/drawing/2014/main" id="{B82FA9B5-30D9-F444-8785-090F52A1F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1"/>
            <a:ext cx="12192000" cy="68538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D7109A-0E31-634A-BEE2-719D7519E9EF}"/>
              </a:ext>
            </a:extLst>
          </p:cNvPr>
          <p:cNvSpPr/>
          <p:nvPr userDrawn="1"/>
        </p:nvSpPr>
        <p:spPr>
          <a:xfrm>
            <a:off x="1" y="-1"/>
            <a:ext cx="12226636" cy="6858000"/>
          </a:xfrm>
          <a:prstGeom prst="rect">
            <a:avLst/>
          </a:prstGeom>
          <a:solidFill>
            <a:srgbClr val="141313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20AE23-2AE0-8548-95CF-2537D84CC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4995325"/>
            <a:ext cx="10972800" cy="40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rgbClr val="FFFFFE"/>
                </a:solidFill>
              </a:defRPr>
            </a:lvl1pPr>
            <a:lvl2pPr marL="228389" indent="0">
              <a:buNone/>
              <a:defRPr sz="1998"/>
            </a:lvl2pPr>
            <a:lvl3pPr marL="380648" indent="0">
              <a:buNone/>
              <a:defRPr sz="1998"/>
            </a:lvl3pPr>
            <a:lvl4pPr marL="1827108" indent="0">
              <a:buNone/>
              <a:defRPr sz="1998"/>
            </a:lvl4pPr>
            <a:lvl5pPr marL="2436144" indent="0">
              <a:buNone/>
              <a:defRPr sz="199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2F42B92-F2C1-5F4F-8DAE-2F0574F4C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524069"/>
            <a:ext cx="10972800" cy="62523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3463" b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514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4793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BAB6BB1-3A81-FF4C-8397-B2C32F254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F0F824-46A8-A842-8DD6-ACAA3932FB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07067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5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  <a:lvl2pPr marL="228178" indent="0">
              <a:buNone/>
              <a:defRPr sz="1997">
                <a:solidFill>
                  <a:schemeClr val="tx2"/>
                </a:solidFill>
              </a:defRPr>
            </a:lvl2pPr>
            <a:lvl3pPr marL="380296" indent="0">
              <a:buNone/>
              <a:defRPr sz="1997">
                <a:solidFill>
                  <a:schemeClr val="tx2"/>
                </a:solidFill>
              </a:defRPr>
            </a:lvl3pPr>
            <a:lvl4pPr marL="1825418" indent="0">
              <a:buNone/>
              <a:defRPr sz="1997">
                <a:solidFill>
                  <a:schemeClr val="tx2"/>
                </a:solidFill>
              </a:defRPr>
            </a:lvl4pPr>
            <a:lvl5pPr marL="2433891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36651" indent="-228178">
              <a:defRPr sz="1864">
                <a:solidFill>
                  <a:schemeClr val="bg1"/>
                </a:solidFill>
              </a:defRPr>
            </a:lvl4pPr>
            <a:lvl5pPr marL="1064827" indent="-228178"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27675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Ecosystem Enablement 2020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52565A"/>
                </a:solidFill>
              </a:defRPr>
            </a:lvl1pPr>
            <a:lvl2pPr>
              <a:defRPr sz="1900">
                <a:solidFill>
                  <a:srgbClr val="52565A"/>
                </a:solidFill>
              </a:defRPr>
            </a:lvl2pPr>
            <a:lvl3pPr>
              <a:defRPr sz="1600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500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300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0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228389" indent="0">
              <a:buNone/>
              <a:defRPr sz="2000">
                <a:solidFill>
                  <a:schemeClr val="tx2"/>
                </a:solidFill>
              </a:defRPr>
            </a:lvl2pPr>
            <a:lvl3pPr marL="380648" indent="0">
              <a:buNone/>
              <a:defRPr sz="2000">
                <a:solidFill>
                  <a:schemeClr val="tx2"/>
                </a:solidFill>
              </a:defRPr>
            </a:lvl3pPr>
            <a:lvl4pPr marL="1827108" indent="0">
              <a:buNone/>
              <a:defRPr sz="2000">
                <a:solidFill>
                  <a:schemeClr val="tx2"/>
                </a:solidFill>
              </a:defRPr>
            </a:lvl4pPr>
            <a:lvl5pPr marL="2436144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214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899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900">
                <a:solidFill>
                  <a:srgbClr val="52565A"/>
                </a:solidFill>
              </a:defRPr>
            </a:lvl1pPr>
            <a:lvl2pPr marL="228389" indent="0">
              <a:buNone/>
              <a:defRPr sz="1900">
                <a:solidFill>
                  <a:schemeClr val="bg1"/>
                </a:solidFill>
              </a:defRPr>
            </a:lvl2pPr>
            <a:lvl3pPr marL="380648" indent="0">
              <a:buNone/>
              <a:defRPr sz="1900">
                <a:solidFill>
                  <a:schemeClr val="bg1"/>
                </a:solidFill>
              </a:defRPr>
            </a:lvl3pPr>
            <a:lvl4pPr marL="609036" indent="0">
              <a:buNone/>
              <a:defRPr sz="1900">
                <a:solidFill>
                  <a:schemeClr val="bg1"/>
                </a:solidFill>
              </a:defRPr>
            </a:lvl4pPr>
            <a:lvl5pPr marL="837425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9A1E9E-F4C0-E444-92A5-0404E5813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0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2889214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5B93-552A-D641-A7AB-67CEE9ECB3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52565A"/>
                </a:solidFill>
              </a:defRPr>
            </a:lvl1pPr>
            <a:lvl2pPr>
              <a:defRPr sz="1900">
                <a:solidFill>
                  <a:srgbClr val="52565A"/>
                </a:solidFill>
              </a:defRPr>
            </a:lvl2pPr>
            <a:lvl3pPr>
              <a:defRPr sz="1600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500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300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888F5D-118B-5844-BDBD-792C8F9E0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0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178702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E2F0E-E49C-BE49-A733-3BCEBDDC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 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601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52565A"/>
                </a:solidFill>
              </a:defRPr>
            </a:lvl1pPr>
            <a:lvl2pPr>
              <a:defRPr sz="1900">
                <a:solidFill>
                  <a:srgbClr val="52565A"/>
                </a:solidFill>
              </a:defRPr>
            </a:lvl2pPr>
            <a:lvl3pPr>
              <a:defRPr sz="1600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500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300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4793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52565A"/>
                </a:solidFill>
              </a:defRPr>
            </a:lvl1pPr>
            <a:lvl2pPr>
              <a:defRPr sz="1900">
                <a:solidFill>
                  <a:srgbClr val="52565A"/>
                </a:solidFill>
              </a:defRPr>
            </a:lvl2pPr>
            <a:lvl3pPr>
              <a:defRPr sz="1600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500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300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BAB6BB1-3A81-FF4C-8397-B2C32F254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0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F0F824-46A8-A842-8DD6-ACAA3932FB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228389" indent="0">
              <a:buNone/>
              <a:defRPr sz="2000">
                <a:solidFill>
                  <a:schemeClr val="tx2"/>
                </a:solidFill>
              </a:defRPr>
            </a:lvl2pPr>
            <a:lvl3pPr marL="380648" indent="0">
              <a:buNone/>
              <a:defRPr sz="2000">
                <a:solidFill>
                  <a:schemeClr val="tx2"/>
                </a:solidFill>
              </a:defRPr>
            </a:lvl3pPr>
            <a:lvl4pPr marL="1827108" indent="0">
              <a:buNone/>
              <a:defRPr sz="2000">
                <a:solidFill>
                  <a:schemeClr val="tx2"/>
                </a:solidFill>
              </a:defRPr>
            </a:lvl4pPr>
            <a:lvl5pPr marL="2436144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09117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B23E0-ADFF-8E4E-9687-7564CDA18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 |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6C695E8-D0BA-2F4F-B546-DC5470AA8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0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EB5B41-32AA-3943-9DDB-29DD9F3669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228389" indent="0">
              <a:buNone/>
              <a:defRPr sz="2000">
                <a:solidFill>
                  <a:schemeClr val="tx2"/>
                </a:solidFill>
              </a:defRPr>
            </a:lvl2pPr>
            <a:lvl3pPr marL="380648" indent="0">
              <a:buNone/>
              <a:defRPr sz="2000">
                <a:solidFill>
                  <a:schemeClr val="tx2"/>
                </a:solidFill>
              </a:defRPr>
            </a:lvl3pPr>
            <a:lvl4pPr marL="1827108" indent="0">
              <a:buNone/>
              <a:defRPr sz="2000">
                <a:solidFill>
                  <a:schemeClr val="tx2"/>
                </a:solidFill>
              </a:defRPr>
            </a:lvl4pPr>
            <a:lvl5pPr marL="2436144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5F828B-5E6C-EA42-BC86-1E97367C24E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27656041"/>
              </p:ext>
            </p:extLst>
          </p:nvPr>
        </p:nvGraphicFramePr>
        <p:xfrm>
          <a:off x="1318142" y="2087953"/>
          <a:ext cx="9531516" cy="2963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1043">
                  <a:extLst>
                    <a:ext uri="{9D8B030D-6E8A-4147-A177-3AD203B41FA5}">
                      <a16:colId xmlns:a16="http://schemas.microsoft.com/office/drawing/2014/main" val="1825130358"/>
                    </a:ext>
                  </a:extLst>
                </a:gridCol>
                <a:gridCol w="1798012">
                  <a:extLst>
                    <a:ext uri="{9D8B030D-6E8A-4147-A177-3AD203B41FA5}">
                      <a16:colId xmlns:a16="http://schemas.microsoft.com/office/drawing/2014/main" val="1687875939"/>
                    </a:ext>
                  </a:extLst>
                </a:gridCol>
                <a:gridCol w="1834957">
                  <a:extLst>
                    <a:ext uri="{9D8B030D-6E8A-4147-A177-3AD203B41FA5}">
                      <a16:colId xmlns:a16="http://schemas.microsoft.com/office/drawing/2014/main" val="2346176752"/>
                    </a:ext>
                  </a:extLst>
                </a:gridCol>
                <a:gridCol w="1798012">
                  <a:extLst>
                    <a:ext uri="{9D8B030D-6E8A-4147-A177-3AD203B41FA5}">
                      <a16:colId xmlns:a16="http://schemas.microsoft.com/office/drawing/2014/main" val="3124393935"/>
                    </a:ext>
                  </a:extLst>
                </a:gridCol>
                <a:gridCol w="1699492">
                  <a:extLst>
                    <a:ext uri="{9D8B030D-6E8A-4147-A177-3AD203B41FA5}">
                      <a16:colId xmlns:a16="http://schemas.microsoft.com/office/drawing/2014/main" val="2329139104"/>
                    </a:ext>
                  </a:extLst>
                </a:gridCol>
              </a:tblGrid>
              <a:tr h="493996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FFFFFE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rgbClr val="FFFFFE"/>
                          </a:solidFill>
                        </a:rPr>
                        <a:t>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E"/>
                          </a:solidFill>
                        </a:rPr>
                        <a:t>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E"/>
                          </a:solidFill>
                        </a:rPr>
                        <a:t>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E"/>
                          </a:solidFill>
                        </a:rPr>
                        <a:t>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3741995929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3311283291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4235811102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1305557179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3901417655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52565A"/>
                          </a:solidFill>
                        </a:rPr>
                        <a:t>Add text here</a:t>
                      </a:r>
                    </a:p>
                  </a:txBody>
                  <a:tcPr marL="121920" marR="121920" marT="60904" marB="60904" anchor="ctr"/>
                </a:tc>
                <a:extLst>
                  <a:ext uri="{0D108BD9-81ED-4DB2-BD59-A6C34878D82A}">
                    <a16:rowId xmlns:a16="http://schemas.microsoft.com/office/drawing/2014/main" val="135060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33934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Itron Briefing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1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52565A"/>
                </a:solidFill>
              </a:defRPr>
            </a:lvl1pPr>
            <a:lvl2pPr>
              <a:defRPr sz="1900">
                <a:solidFill>
                  <a:srgbClr val="52565A"/>
                </a:solidFill>
              </a:defRPr>
            </a:lvl2pPr>
            <a:lvl3pPr>
              <a:defRPr sz="1900">
                <a:solidFill>
                  <a:srgbClr val="52565A"/>
                </a:solidFill>
              </a:defRPr>
            </a:lvl3pPr>
            <a:lvl4pPr marL="844360" indent="-2322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900">
                <a:solidFill>
                  <a:srgbClr val="52565A"/>
                </a:solidFill>
              </a:defRPr>
            </a:lvl4pPr>
            <a:lvl5pPr marL="1063892" indent="-219534">
              <a:buClr>
                <a:schemeClr val="accent1"/>
              </a:buClr>
              <a:buFont typeface=".AppleSystemUIFont"/>
              <a:buChar char="–"/>
              <a:tabLst/>
              <a:defRPr sz="1900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1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227978" indent="0">
              <a:buNone/>
              <a:defRPr sz="2000">
                <a:solidFill>
                  <a:schemeClr val="tx2"/>
                </a:solidFill>
              </a:defRPr>
            </a:lvl2pPr>
            <a:lvl3pPr marL="379962" indent="0">
              <a:buNone/>
              <a:defRPr sz="2000">
                <a:solidFill>
                  <a:schemeClr val="tx2"/>
                </a:solidFill>
              </a:defRPr>
            </a:lvl3pPr>
            <a:lvl4pPr marL="1823815" indent="0">
              <a:buNone/>
              <a:defRPr sz="2000">
                <a:solidFill>
                  <a:schemeClr val="tx2"/>
                </a:solidFill>
              </a:defRPr>
            </a:lvl4pPr>
            <a:lvl5pPr marL="2431754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9118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E2F0E-E49C-BE49-A733-3BCEBDDC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 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4793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BAB6BB1-3A81-FF4C-8397-B2C32F254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F0F824-46A8-A842-8DD6-ACAA3932FB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20774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0820" y="6434182"/>
            <a:ext cx="21844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Itron Overview  |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7947FFA-B494-2945-AAF1-E549A5B77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1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rgbClr val="E3211C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CD37F5-0B5A-F14D-97A5-684B166F5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tx2"/>
                </a:solidFill>
              </a:defRPr>
            </a:lvl1pPr>
            <a:lvl2pPr marL="228178" indent="0">
              <a:buNone/>
              <a:defRPr sz="2000">
                <a:solidFill>
                  <a:schemeClr val="tx2"/>
                </a:solidFill>
              </a:defRPr>
            </a:lvl2pPr>
            <a:lvl3pPr marL="380296" indent="0">
              <a:buNone/>
              <a:defRPr sz="2000">
                <a:solidFill>
                  <a:schemeClr val="tx2"/>
                </a:solidFill>
              </a:defRPr>
            </a:lvl3pPr>
            <a:lvl4pPr marL="1825418" indent="0">
              <a:buNone/>
              <a:defRPr sz="2000">
                <a:solidFill>
                  <a:schemeClr val="tx2"/>
                </a:solidFill>
              </a:defRPr>
            </a:lvl4pPr>
            <a:lvl5pPr marL="2433891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5D8626-0ED3-1843-8D75-69ED11E4B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E3211C"/>
              </a:buClr>
              <a:defRPr sz="1900">
                <a:solidFill>
                  <a:schemeClr val="bg1"/>
                </a:solidFill>
              </a:defRPr>
            </a:lvl1pPr>
            <a:lvl2pPr>
              <a:buClr>
                <a:srgbClr val="E3211C"/>
              </a:buClr>
              <a:defRPr sz="1900">
                <a:solidFill>
                  <a:schemeClr val="bg1"/>
                </a:solidFill>
              </a:defRPr>
            </a:lvl2pPr>
            <a:lvl3pPr>
              <a:buClr>
                <a:srgbClr val="E3211C"/>
              </a:buClr>
              <a:defRPr sz="1900">
                <a:solidFill>
                  <a:schemeClr val="bg1"/>
                </a:solidFill>
              </a:defRPr>
            </a:lvl3pPr>
            <a:lvl4pPr marL="836651" indent="-228178">
              <a:defRPr sz="1900">
                <a:solidFill>
                  <a:schemeClr val="bg1"/>
                </a:solidFill>
              </a:defRPr>
            </a:lvl4pPr>
            <a:lvl5pPr marL="1064827" indent="-228178"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86654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36651" indent="-228178">
              <a:defRPr sz="1864">
                <a:solidFill>
                  <a:schemeClr val="bg1"/>
                </a:solidFill>
              </a:defRPr>
            </a:lvl4pPr>
            <a:lvl5pPr marL="1064827" indent="-228178"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E569151-2519-D743-A1F1-E3746031A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57949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Water Operations Management  |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DB358CA-41F4-4A45-85C4-393EAC3A8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69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rgbClr val="E2211B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9026A-23D7-674A-B571-742C53A94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62187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3686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4">
                <a:solidFill>
                  <a:schemeClr val="bg1"/>
                </a:solidFill>
              </a:defRPr>
            </a:lvl1pPr>
            <a:lvl2pPr marL="228178" indent="0">
              <a:buNone/>
              <a:defRPr sz="1864">
                <a:solidFill>
                  <a:schemeClr val="bg1"/>
                </a:solidFill>
              </a:defRPr>
            </a:lvl2pPr>
            <a:lvl3pPr marL="380296" indent="0">
              <a:buNone/>
              <a:defRPr sz="1864">
                <a:solidFill>
                  <a:schemeClr val="bg1"/>
                </a:solidFill>
              </a:defRPr>
            </a:lvl3pPr>
            <a:lvl4pPr marL="608473" indent="0">
              <a:buNone/>
              <a:defRPr sz="1864">
                <a:solidFill>
                  <a:schemeClr val="bg1"/>
                </a:solidFill>
              </a:defRPr>
            </a:lvl4pPr>
            <a:lvl5pPr marL="836651" indent="0">
              <a:buNone/>
              <a:defRPr sz="1864">
                <a:solidFill>
                  <a:schemeClr val="bg1"/>
                </a:solidFill>
              </a:defRPr>
            </a:lvl5pPr>
          </a:lstStyle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E17E12-6889-0243-9D85-95EED322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57949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Water Operations Management  |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C0757A4-073B-2F47-BE22-F7D708FAF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69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rgbClr val="E2211B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3483335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645245"/>
            <a:ext cx="10972800" cy="4064470"/>
          </a:xfrm>
          <a:prstGeom prst="rect">
            <a:avLst/>
          </a:prstGeom>
        </p:spPr>
        <p:txBody>
          <a:bodyPr vert="horz"/>
          <a:lstStyle>
            <a:lvl1pPr>
              <a:defRPr sz="1997">
                <a:solidFill>
                  <a:schemeClr val="bg1"/>
                </a:solidFill>
              </a:defRPr>
            </a:lvl1pPr>
            <a:lvl2pPr>
              <a:defRPr sz="1997">
                <a:solidFill>
                  <a:schemeClr val="bg1"/>
                </a:solidFill>
              </a:defRPr>
            </a:lvl2pPr>
            <a:lvl3pPr>
              <a:defRPr sz="1997">
                <a:solidFill>
                  <a:schemeClr val="bg1"/>
                </a:solidFill>
              </a:defRPr>
            </a:lvl3pPr>
            <a:lvl4pPr>
              <a:defRPr sz="1997">
                <a:solidFill>
                  <a:schemeClr val="bg1"/>
                </a:solidFill>
              </a:defRPr>
            </a:lvl4pPr>
            <a:lvl5pPr>
              <a:defRPr sz="19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344C1AD-F698-0C45-B382-1907BC3F3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57949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Water Operations Management  |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F0D81CB-1C71-DC47-AF5E-9B5D73214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69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rgbClr val="E2211B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BB2D1B-A8C3-D345-A920-A064E1B49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62187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87765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333D85B-3B45-6F4C-9B1C-53AF631F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57949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Water Operations Management  |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4E6C080-780F-D54C-8249-6DAD4EB6E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69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rgbClr val="E2211B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DB34ED-F2B3-B045-A9DB-D33C2A1AD1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62187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333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4E2CF32-0519-9142-86C1-7EE3FCE7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57949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Water Operations Management  |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93542C8-B606-D943-9A6B-D768D7918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69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rgbClr val="E2211B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00258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88357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607179"/>
            <a:ext cx="10972800" cy="4246334"/>
          </a:xfrm>
          <a:prstGeom prst="rect">
            <a:avLst/>
          </a:prstGeom>
        </p:spPr>
        <p:txBody>
          <a:bodyPr vert="horz"/>
          <a:lstStyle>
            <a:lvl1pPr>
              <a:defRPr sz="1997">
                <a:solidFill>
                  <a:schemeClr val="bg1"/>
                </a:solidFill>
              </a:defRPr>
            </a:lvl1pPr>
            <a:lvl2pPr>
              <a:defRPr sz="1997">
                <a:solidFill>
                  <a:schemeClr val="bg1"/>
                </a:solidFill>
              </a:defRPr>
            </a:lvl2pPr>
            <a:lvl3pPr>
              <a:defRPr sz="1997">
                <a:solidFill>
                  <a:schemeClr val="bg1"/>
                </a:solidFill>
              </a:defRPr>
            </a:lvl3pPr>
            <a:lvl4pPr>
              <a:defRPr sz="1997">
                <a:solidFill>
                  <a:schemeClr val="bg1"/>
                </a:solidFill>
              </a:defRPr>
            </a:lvl4pPr>
            <a:lvl5pPr>
              <a:defRPr sz="19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646029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03763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665922"/>
            <a:ext cx="10532533" cy="2503249"/>
          </a:xfrm>
        </p:spPr>
        <p:txBody>
          <a:bodyPr>
            <a:spAutoFit/>
          </a:bodyPr>
          <a:lstStyle>
            <a:lvl4pPr marL="2131573" indent="-30451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740593" indent="-30451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09600" y="892731"/>
            <a:ext cx="10532533" cy="451405"/>
          </a:xfrm>
        </p:spPr>
        <p:txBody>
          <a:bodyPr>
            <a:spAutoFit/>
          </a:bodyPr>
          <a:lstStyle>
            <a:lvl1pPr marL="0" indent="0">
              <a:buNone/>
              <a:defRPr sz="2131" baseline="0">
                <a:solidFill>
                  <a:srgbClr val="5A5A5F"/>
                </a:solidFill>
              </a:defRPr>
            </a:lvl1pPr>
            <a:lvl4pPr marL="2131573" indent="-30451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740593" indent="-30451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2131"/>
              <a:t>Click to edit slide subtitle.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4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69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65012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769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5">
                <a:solidFill>
                  <a:schemeClr val="bg1"/>
                </a:solidFill>
              </a:defRPr>
            </a:lvl1pPr>
            <a:lvl2pPr marL="537136" indent="-304518">
              <a:defRPr sz="1865">
                <a:solidFill>
                  <a:schemeClr val="bg1"/>
                </a:solidFill>
              </a:defRPr>
            </a:lvl2pPr>
            <a:lvl3pPr>
              <a:buNone/>
              <a:defRPr sz="1865">
                <a:solidFill>
                  <a:schemeClr val="bg1"/>
                </a:solidFill>
              </a:defRPr>
            </a:lvl3pPr>
            <a:lvl4pPr marL="837425" indent="-300289">
              <a:buClr>
                <a:srgbClr val="C00000"/>
              </a:buClr>
              <a:defRPr sz="1865">
                <a:solidFill>
                  <a:schemeClr val="bg1"/>
                </a:solidFill>
              </a:defRPr>
            </a:lvl4pPr>
            <a:lvl5pPr marL="1146172" indent="-304518">
              <a:buClr>
                <a:srgbClr val="C00000"/>
              </a:buClr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2021 Global Sales Kickoff  |</a:t>
            </a:r>
          </a:p>
        </p:txBody>
      </p:sp>
    </p:spTree>
    <p:extLst>
      <p:ext uri="{BB962C8B-B14F-4D97-AF65-F5344CB8AC3E}">
        <p14:creationId xmlns:p14="http://schemas.microsoft.com/office/powerpoint/2010/main" val="3772680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Dark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ron_Ribbon_PPT.png">
            <a:extLst>
              <a:ext uri="{FF2B5EF4-FFF2-40B4-BE49-F238E27FC236}">
                <a16:creationId xmlns:a16="http://schemas.microsoft.com/office/drawing/2014/main" id="{5D91B86F-7D19-46F6-98CF-21AE5955E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89" y="4"/>
            <a:ext cx="970843" cy="1091187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B50EA02-960F-45A4-9CCA-FBADD52E4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1" y="3880124"/>
            <a:ext cx="11226801" cy="5843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197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D3B119-4B61-4802-BA75-DBFC5B12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4330923"/>
            <a:ext cx="11226801" cy="40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chemeClr val="bg2"/>
                </a:solidFill>
              </a:defRPr>
            </a:lvl1pPr>
            <a:lvl2pPr marL="228383" indent="0">
              <a:buNone/>
              <a:defRPr sz="1997"/>
            </a:lvl2pPr>
            <a:lvl3pPr marL="380638" indent="0">
              <a:buNone/>
              <a:defRPr sz="1997"/>
            </a:lvl3pPr>
            <a:lvl4pPr marL="1827060" indent="0">
              <a:buNone/>
              <a:defRPr sz="1997"/>
            </a:lvl4pPr>
            <a:lvl5pPr marL="2436082" indent="0">
              <a:buNone/>
              <a:defRPr sz="1997"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544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5">
                <a:solidFill>
                  <a:schemeClr val="bg1"/>
                </a:solidFill>
              </a:defRPr>
            </a:lvl1pPr>
            <a:lvl2pPr marL="537136" indent="-304518">
              <a:defRPr sz="1865">
                <a:solidFill>
                  <a:schemeClr val="bg1"/>
                </a:solidFill>
              </a:defRPr>
            </a:lvl2pPr>
            <a:lvl3pPr>
              <a:buNone/>
              <a:defRPr sz="1865">
                <a:solidFill>
                  <a:schemeClr val="bg1"/>
                </a:solidFill>
              </a:defRPr>
            </a:lvl3pPr>
            <a:lvl4pPr marL="837425" indent="-300289">
              <a:buClr>
                <a:srgbClr val="C00000"/>
              </a:buClr>
              <a:defRPr sz="1865">
                <a:solidFill>
                  <a:schemeClr val="bg1"/>
                </a:solidFill>
              </a:defRPr>
            </a:lvl4pPr>
            <a:lvl5pPr marL="1146172" indent="-304518">
              <a:buClr>
                <a:srgbClr val="C00000"/>
              </a:buClr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2021 Global Sales Kickoff  |</a:t>
            </a:r>
          </a:p>
        </p:txBody>
      </p:sp>
    </p:spTree>
    <p:extLst>
      <p:ext uri="{BB962C8B-B14F-4D97-AF65-F5344CB8AC3E}">
        <p14:creationId xmlns:p14="http://schemas.microsoft.com/office/powerpoint/2010/main" val="118358748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2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6" indent="0">
              <a:buNone/>
              <a:defRPr sz="1865">
                <a:solidFill>
                  <a:schemeClr val="bg1"/>
                </a:solidFill>
              </a:defRPr>
            </a:lvl4pPr>
            <a:lvl5pPr marL="837425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2021 Global Sales Kickoff  |</a:t>
            </a:r>
          </a:p>
        </p:txBody>
      </p:sp>
    </p:spTree>
    <p:extLst>
      <p:ext uri="{BB962C8B-B14F-4D97-AF65-F5344CB8AC3E}">
        <p14:creationId xmlns:p14="http://schemas.microsoft.com/office/powerpoint/2010/main" val="139931730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Itron 2021 Sales KOM CME SVP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1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rgbClr val="52565A"/>
                </a:solidFill>
              </a:defRPr>
            </a:lvl1pPr>
            <a:lvl2pPr>
              <a:defRPr sz="1864">
                <a:solidFill>
                  <a:srgbClr val="52565A"/>
                </a:solidFill>
              </a:defRPr>
            </a:lvl2pPr>
            <a:lvl3pPr>
              <a:defRPr sz="1864">
                <a:solidFill>
                  <a:srgbClr val="52565A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rgbClr val="52565A"/>
                </a:solidFill>
              </a:defRPr>
            </a:lvl4pPr>
            <a:lvl5pPr marL="1064827" indent="-219727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5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4">
                <a:solidFill>
                  <a:schemeClr val="bg1"/>
                </a:solidFill>
              </a:defRPr>
            </a:lvl1pPr>
            <a:lvl2pPr marL="228178" indent="0">
              <a:buNone/>
              <a:defRPr sz="1997">
                <a:solidFill>
                  <a:schemeClr val="tx2"/>
                </a:solidFill>
              </a:defRPr>
            </a:lvl2pPr>
            <a:lvl3pPr marL="380296" indent="0">
              <a:buNone/>
              <a:defRPr sz="1997">
                <a:solidFill>
                  <a:schemeClr val="tx2"/>
                </a:solidFill>
              </a:defRPr>
            </a:lvl3pPr>
            <a:lvl4pPr marL="1825418" indent="0">
              <a:buNone/>
              <a:defRPr sz="1997">
                <a:solidFill>
                  <a:schemeClr val="tx2"/>
                </a:solidFill>
              </a:defRPr>
            </a:lvl4pPr>
            <a:lvl5pPr marL="2433891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15392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1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rgbClr val="52565A"/>
                </a:solidFill>
              </a:defRPr>
            </a:lvl1pPr>
            <a:lvl2pPr>
              <a:defRPr sz="1864">
                <a:solidFill>
                  <a:srgbClr val="52565A"/>
                </a:solidFill>
              </a:defRPr>
            </a:lvl2pPr>
            <a:lvl3pPr>
              <a:defRPr sz="1864">
                <a:solidFill>
                  <a:srgbClr val="52565A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rgbClr val="52565A"/>
                </a:solidFill>
              </a:defRPr>
            </a:lvl4pPr>
            <a:lvl5pPr marL="1064827" indent="-219727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70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4">
                <a:solidFill>
                  <a:schemeClr val="bg1"/>
                </a:solidFill>
              </a:defRPr>
            </a:lvl1pPr>
            <a:lvl2pPr marL="228178" indent="0">
              <a:buNone/>
              <a:defRPr sz="1997">
                <a:solidFill>
                  <a:schemeClr val="tx2"/>
                </a:solidFill>
              </a:defRPr>
            </a:lvl2pPr>
            <a:lvl3pPr marL="380296" indent="0">
              <a:buNone/>
              <a:defRPr sz="1997">
                <a:solidFill>
                  <a:schemeClr val="tx2"/>
                </a:solidFill>
              </a:defRPr>
            </a:lvl3pPr>
            <a:lvl4pPr marL="1825418" indent="0">
              <a:buNone/>
              <a:defRPr sz="1997">
                <a:solidFill>
                  <a:schemeClr val="tx2"/>
                </a:solidFill>
              </a:defRPr>
            </a:lvl4pPr>
            <a:lvl5pPr marL="2433891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45197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899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4">
                <a:solidFill>
                  <a:srgbClr val="52565A"/>
                </a:solidFill>
              </a:defRPr>
            </a:lvl1pPr>
            <a:lvl2pPr marL="228178" indent="0">
              <a:buNone/>
              <a:defRPr sz="1864">
                <a:solidFill>
                  <a:schemeClr val="bg1"/>
                </a:solidFill>
              </a:defRPr>
            </a:lvl2pPr>
            <a:lvl3pPr marL="380296" indent="0">
              <a:buNone/>
              <a:defRPr sz="1864">
                <a:solidFill>
                  <a:schemeClr val="bg1"/>
                </a:solidFill>
              </a:defRPr>
            </a:lvl3pPr>
            <a:lvl4pPr marL="608473" indent="0">
              <a:buNone/>
              <a:defRPr sz="1864">
                <a:solidFill>
                  <a:schemeClr val="bg1"/>
                </a:solidFill>
              </a:defRPr>
            </a:lvl4pPr>
            <a:lvl5pPr marL="836651" indent="0">
              <a:buNone/>
              <a:defRPr sz="1864">
                <a:solidFill>
                  <a:schemeClr val="bg1"/>
                </a:solidFill>
              </a:defRPr>
            </a:lvl5pPr>
          </a:lstStyle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9A1E9E-F4C0-E444-92A5-0404E5813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70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498223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5B93-552A-D641-A7AB-67CEE9EC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1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rgbClr val="52565A"/>
                </a:solidFill>
              </a:defRPr>
            </a:lvl1pPr>
            <a:lvl2pPr>
              <a:defRPr sz="1864">
                <a:solidFill>
                  <a:srgbClr val="52565A"/>
                </a:solidFill>
              </a:defRPr>
            </a:lvl2pPr>
            <a:lvl3pPr>
              <a:defRPr sz="1864">
                <a:solidFill>
                  <a:srgbClr val="52565A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rgbClr val="52565A"/>
                </a:solidFill>
              </a:defRPr>
            </a:lvl4pPr>
            <a:lvl5pPr marL="1064827" indent="-219727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888F5D-118B-5844-BDBD-792C8F9E0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70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8010099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E2F0E-E49C-BE49-A733-3BCEBDDC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 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2" y="1548901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rgbClr val="52565A"/>
                </a:solidFill>
              </a:defRPr>
            </a:lvl1pPr>
            <a:lvl2pPr>
              <a:defRPr sz="1864">
                <a:solidFill>
                  <a:srgbClr val="52565A"/>
                </a:solidFill>
              </a:defRPr>
            </a:lvl2pPr>
            <a:lvl3pPr>
              <a:defRPr sz="1864">
                <a:solidFill>
                  <a:srgbClr val="52565A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rgbClr val="52565A"/>
                </a:solidFill>
              </a:defRPr>
            </a:lvl4pPr>
            <a:lvl5pPr marL="1064827" indent="-219727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4794" y="1548901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rgbClr val="52565A"/>
                </a:solidFill>
              </a:defRPr>
            </a:lvl1pPr>
            <a:lvl2pPr>
              <a:defRPr sz="1864">
                <a:solidFill>
                  <a:srgbClr val="52565A"/>
                </a:solidFill>
              </a:defRPr>
            </a:lvl2pPr>
            <a:lvl3pPr>
              <a:defRPr sz="1864">
                <a:solidFill>
                  <a:srgbClr val="52565A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rgbClr val="52565A"/>
                </a:solidFill>
              </a:defRPr>
            </a:lvl4pPr>
            <a:lvl5pPr marL="1064827" indent="-219727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BAB6BB1-3A81-FF4C-8397-B2C32F254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770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F0F824-46A8-A842-8DD6-ACAA3932FB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4">
                <a:solidFill>
                  <a:schemeClr val="bg1"/>
                </a:solidFill>
              </a:defRPr>
            </a:lvl1pPr>
            <a:lvl2pPr marL="228178" indent="0">
              <a:buNone/>
              <a:defRPr sz="1997">
                <a:solidFill>
                  <a:schemeClr val="tx2"/>
                </a:solidFill>
              </a:defRPr>
            </a:lvl2pPr>
            <a:lvl3pPr marL="380296" indent="0">
              <a:buNone/>
              <a:defRPr sz="1997">
                <a:solidFill>
                  <a:schemeClr val="tx2"/>
                </a:solidFill>
              </a:defRPr>
            </a:lvl3pPr>
            <a:lvl4pPr marL="1825418" indent="0">
              <a:buNone/>
              <a:defRPr sz="1997">
                <a:solidFill>
                  <a:schemeClr val="tx2"/>
                </a:solidFill>
              </a:defRPr>
            </a:lvl4pPr>
            <a:lvl5pPr marL="2433891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75837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E86337-1110-49B7-B910-537D7D8310AE}"/>
              </a:ext>
            </a:extLst>
          </p:cNvPr>
          <p:cNvGrpSpPr/>
          <p:nvPr userDrawn="1"/>
        </p:nvGrpSpPr>
        <p:grpSpPr>
          <a:xfrm>
            <a:off x="0" y="6089062"/>
            <a:ext cx="12192000" cy="768940"/>
            <a:chOff x="0" y="6089060"/>
            <a:chExt cx="12192000" cy="7689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F8CDCB-D801-4190-A029-082D44BFF7A8}"/>
                </a:ext>
              </a:extLst>
            </p:cNvPr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7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1AE920-CEF6-4C24-8A9B-341CF2EA7117}"/>
                </a:ext>
              </a:extLst>
            </p:cNvPr>
            <p:cNvSpPr/>
            <p:nvPr userDrawn="1"/>
          </p:nvSpPr>
          <p:spPr>
            <a:xfrm>
              <a:off x="0" y="6089060"/>
              <a:ext cx="12192000" cy="98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7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638" y="1547435"/>
            <a:ext cx="5299164" cy="4629529"/>
          </a:xfrm>
        </p:spPr>
        <p:txBody>
          <a:bodyPr/>
          <a:lstStyle>
            <a:lvl1pPr marL="228178" indent="-228178">
              <a:buSzPct val="100000"/>
              <a:buFont typeface="Arial" panose="020B0604020202020204" pitchFamily="34" charset="0"/>
              <a:buChar char="•"/>
              <a:defRPr/>
            </a:lvl1pPr>
            <a:lvl2pPr marL="684533" indent="-228178">
              <a:buSzPct val="100000"/>
              <a:buFont typeface="Arial" panose="020B0604020202020204" pitchFamily="34" charset="0"/>
              <a:buChar char="•"/>
              <a:defRPr/>
            </a:lvl2pPr>
            <a:lvl3pPr marL="1140886" indent="-228178">
              <a:buSzPct val="100000"/>
              <a:buFont typeface="Arial" panose="020B0604020202020204" pitchFamily="34" charset="0"/>
              <a:buChar char="•"/>
              <a:defRPr/>
            </a:lvl3pPr>
            <a:lvl4pPr marL="1597241" indent="-228178">
              <a:buSzPct val="100000"/>
              <a:buFont typeface="Arial" panose="020B0604020202020204" pitchFamily="34" charset="0"/>
              <a:buChar char="•"/>
              <a:defRPr/>
            </a:lvl4pPr>
            <a:lvl5pPr marL="2053596" indent="-228178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7435"/>
            <a:ext cx="5181600" cy="4629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470050-C170-4594-9AE4-D4B161F7432E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AA98C7-0B17-41F6-B7D7-FF8D69A91EA0}"/>
              </a:ext>
            </a:extLst>
          </p:cNvPr>
          <p:cNvCxnSpPr>
            <a:cxnSpLocks/>
          </p:cNvCxnSpPr>
          <p:nvPr userDrawn="1"/>
        </p:nvCxnSpPr>
        <p:spPr>
          <a:xfrm>
            <a:off x="720636" y="1181237"/>
            <a:ext cx="10526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EF77711-F8DD-4BAE-AC39-834D6825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8" y="158275"/>
            <a:ext cx="10633164" cy="1022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4697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86B23-578A-4FE6-B7CD-B8DEFAF1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7999-BB12-4233-BF38-28F09B9530E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90CFF-1A22-4700-BE06-ED638C8A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A45B2-14E2-49AC-AFA5-807E6A32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952-BB15-4268-B0C8-9A3B0F1EF93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1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9445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6FDD6E-66FD-1049-BC2F-B6F243AA8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859669"/>
            <a:ext cx="10972800" cy="62523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3463" b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31A562-48E3-A84F-86B0-E0ABE949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4330923"/>
            <a:ext cx="10972800" cy="40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rgbClr val="FFFFFE"/>
                </a:solidFill>
              </a:defRPr>
            </a:lvl1pPr>
            <a:lvl2pPr marL="228389" indent="0">
              <a:buNone/>
              <a:defRPr sz="1998"/>
            </a:lvl2pPr>
            <a:lvl3pPr marL="380648" indent="0">
              <a:buNone/>
              <a:defRPr sz="1998"/>
            </a:lvl3pPr>
            <a:lvl4pPr marL="1827108" indent="0">
              <a:buNone/>
              <a:defRPr sz="1998"/>
            </a:lvl4pPr>
            <a:lvl5pPr marL="2436144" indent="0">
              <a:buNone/>
              <a:defRPr sz="199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868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899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rgbClr val="52565A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6" indent="0">
              <a:buNone/>
              <a:defRPr sz="1865">
                <a:solidFill>
                  <a:schemeClr val="bg1"/>
                </a:solidFill>
              </a:defRPr>
            </a:lvl4pPr>
            <a:lvl5pPr marL="837425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9A1E9E-F4C0-E444-92A5-0404E5813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3294223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5B93-552A-D641-A7AB-67CEE9EC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888F5D-118B-5844-BDBD-792C8F9E0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802989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E2F0E-E49C-BE49-A733-3BCEBDDC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 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A05A5-3A8F-4745-8AAA-41D1CA76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A91805-34B3-C844-9E42-F3DE151A7D7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4793" y="1548900"/>
            <a:ext cx="5371495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BAB6BB1-3A81-FF4C-8397-B2C32F254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F0F824-46A8-A842-8DD6-ACAA3932FB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37820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E86337-1110-49B7-B910-537D7D8310AE}"/>
              </a:ext>
            </a:extLst>
          </p:cNvPr>
          <p:cNvGrpSpPr/>
          <p:nvPr userDrawn="1"/>
        </p:nvGrpSpPr>
        <p:grpSpPr>
          <a:xfrm>
            <a:off x="0" y="6089061"/>
            <a:ext cx="12192000" cy="768940"/>
            <a:chOff x="0" y="6089060"/>
            <a:chExt cx="12192000" cy="7689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F8CDCB-D801-4190-A029-082D44BFF7A8}"/>
                </a:ext>
              </a:extLst>
            </p:cNvPr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1AE920-CEF6-4C24-8A9B-341CF2EA7117}"/>
                </a:ext>
              </a:extLst>
            </p:cNvPr>
            <p:cNvSpPr/>
            <p:nvPr userDrawn="1"/>
          </p:nvSpPr>
          <p:spPr>
            <a:xfrm>
              <a:off x="0" y="6089060"/>
              <a:ext cx="12192000" cy="98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637" y="1547435"/>
            <a:ext cx="5299164" cy="4629529"/>
          </a:xfrm>
        </p:spPr>
        <p:txBody>
          <a:bodyPr/>
          <a:lstStyle>
            <a:lvl1pPr marL="228389" indent="-228389">
              <a:buSzPct val="100000"/>
              <a:buFont typeface="Arial" panose="020B0604020202020204" pitchFamily="34" charset="0"/>
              <a:buChar char="•"/>
              <a:defRPr/>
            </a:lvl1pPr>
            <a:lvl2pPr marL="685166" indent="-228389">
              <a:buSzPct val="100000"/>
              <a:buFont typeface="Arial" panose="020B0604020202020204" pitchFamily="34" charset="0"/>
              <a:buChar char="•"/>
              <a:defRPr/>
            </a:lvl2pPr>
            <a:lvl3pPr marL="1141943" indent="-228389">
              <a:buSzPct val="100000"/>
              <a:buFont typeface="Arial" panose="020B0604020202020204" pitchFamily="34" charset="0"/>
              <a:buChar char="•"/>
              <a:defRPr/>
            </a:lvl3pPr>
            <a:lvl4pPr marL="1598720" indent="-228389">
              <a:buSzPct val="100000"/>
              <a:buFont typeface="Arial" panose="020B0604020202020204" pitchFamily="34" charset="0"/>
              <a:buChar char="•"/>
              <a:defRPr/>
            </a:lvl4pPr>
            <a:lvl5pPr marL="2055497" indent="-228389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7435"/>
            <a:ext cx="5181600" cy="4629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470050-C170-4594-9AE4-D4B161F7432E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AA98C7-0B17-41F6-B7D7-FF8D69A91EA0}"/>
              </a:ext>
            </a:extLst>
          </p:cNvPr>
          <p:cNvCxnSpPr>
            <a:cxnSpLocks/>
          </p:cNvCxnSpPr>
          <p:nvPr userDrawn="1"/>
        </p:nvCxnSpPr>
        <p:spPr>
          <a:xfrm>
            <a:off x="720636" y="1181237"/>
            <a:ext cx="10526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EF77711-F8DD-4BAE-AC39-834D6825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7" y="158275"/>
            <a:ext cx="10633164" cy="1022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715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36651" indent="-228178">
              <a:defRPr sz="1864">
                <a:solidFill>
                  <a:schemeClr val="bg1"/>
                </a:solidFill>
              </a:defRPr>
            </a:lvl4pPr>
            <a:lvl5pPr marL="1064827" indent="-228178"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1849360-15DF-4040-A1BF-063A2EECA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E1A310-9803-BC49-B1E4-AFA19C25D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A091AA-738B-1C44-B16A-FA77E2676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54842529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4">
                <a:solidFill>
                  <a:schemeClr val="bg1"/>
                </a:solidFill>
              </a:defRPr>
            </a:lvl1pPr>
            <a:lvl2pPr marL="228178" indent="0">
              <a:buNone/>
              <a:defRPr sz="1864">
                <a:solidFill>
                  <a:schemeClr val="bg1"/>
                </a:solidFill>
              </a:defRPr>
            </a:lvl2pPr>
            <a:lvl3pPr marL="380296" indent="0">
              <a:buNone/>
              <a:defRPr sz="1864">
                <a:solidFill>
                  <a:schemeClr val="bg1"/>
                </a:solidFill>
              </a:defRPr>
            </a:lvl3pPr>
            <a:lvl4pPr marL="608473" indent="0">
              <a:buNone/>
              <a:defRPr sz="1864">
                <a:solidFill>
                  <a:schemeClr val="bg1"/>
                </a:solidFill>
              </a:defRPr>
            </a:lvl4pPr>
            <a:lvl5pPr marL="836651" indent="0">
              <a:buNone/>
              <a:defRPr sz="1864">
                <a:solidFill>
                  <a:schemeClr val="bg1"/>
                </a:solidFill>
              </a:defRPr>
            </a:lvl5pPr>
          </a:lstStyle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E7E77EC-6103-0E4C-8140-64D3F8745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65CE710-0B9A-6A4A-B83C-0F646525C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217241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3839343"/>
            <a:ext cx="10972800" cy="66588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3727" b="1">
                <a:solidFill>
                  <a:srgbClr val="FFFFF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4330923"/>
            <a:ext cx="10972800" cy="40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7">
                <a:solidFill>
                  <a:srgbClr val="FFFFFE"/>
                </a:solidFill>
                <a:latin typeface="Arial"/>
                <a:cs typeface="Arial"/>
              </a:defRPr>
            </a:lvl1pPr>
            <a:lvl2pPr marL="228178" indent="0">
              <a:buNone/>
              <a:defRPr sz="1997"/>
            </a:lvl2pPr>
            <a:lvl3pPr marL="380296" indent="0">
              <a:buNone/>
              <a:defRPr sz="1997"/>
            </a:lvl3pPr>
            <a:lvl4pPr marL="1825418" indent="0">
              <a:buNone/>
              <a:defRPr sz="1997"/>
            </a:lvl4pPr>
            <a:lvl5pPr marL="2433891" indent="0">
              <a:buNone/>
              <a:defRPr sz="19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tron_Solo_Pos_RGB.png">
            <a:extLst>
              <a:ext uri="{FF2B5EF4-FFF2-40B4-BE49-F238E27FC236}">
                <a16:creationId xmlns:a16="http://schemas.microsoft.com/office/drawing/2014/main" id="{5BF3CD79-888D-4385-B2D9-3A0FECB40D19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6" y="6492620"/>
            <a:ext cx="444787" cy="180320"/>
          </a:xfrm>
          <a:prstGeom prst="rect">
            <a:avLst/>
          </a:prstGeom>
        </p:spPr>
      </p:pic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0CA00640-8A55-44A0-BC21-13C9DA779A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22508" y="6469938"/>
            <a:ext cx="519349" cy="363730"/>
          </a:xfrm>
          <a:prstGeom prst="rect">
            <a:avLst/>
          </a:prstGeom>
        </p:spPr>
        <p:txBody>
          <a:bodyPr/>
          <a:lstStyle/>
          <a:p>
            <a:fld id="{FA32F9A7-F97E-4FF0-BE16-3C2F45F85C6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646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10CB4DC-5913-6849-9B1E-BA771DEAA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9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1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chemeClr val="bg1"/>
                </a:solidFill>
              </a:defRPr>
            </a:lvl4pPr>
            <a:lvl5pPr marL="1064827" indent="-219727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C439A93-9860-B340-B90D-548EF8DD9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FE9AAB1-E274-6742-B00A-165B56CEA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94C7CE5-F5E2-A940-BF20-E8F2CE8C5B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37208964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096822"/>
            <a:ext cx="10972800" cy="101431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67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lang="en-US" sz="1997" b="0" smtClean="0">
                <a:solidFill>
                  <a:srgbClr val="141619"/>
                </a:solidFill>
                <a:latin typeface="+mn-lt"/>
              </a:defRPr>
            </a:lvl1pPr>
            <a:lvl2pPr marL="456780" indent="0">
              <a:buNone/>
              <a:defRPr/>
            </a:lvl2pPr>
            <a:lvl3pPr marL="913561" indent="0">
              <a:buNone/>
              <a:defRPr/>
            </a:lvl3pPr>
            <a:lvl4pPr marL="1370342" indent="0">
              <a:buNone/>
              <a:defRPr/>
            </a:lvl4pPr>
            <a:lvl5pPr marL="1827122" indent="0">
              <a:buNone/>
              <a:defRPr/>
            </a:lvl5pPr>
          </a:lstStyle>
          <a:p>
            <a:pPr marL="0" marR="0" lvl="0" indent="0" algn="l" defTabSz="4567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dolor, et </a:t>
            </a:r>
            <a:r>
              <a:rPr lang="en-US" err="1"/>
              <a:t>dapibus</a:t>
            </a:r>
            <a:r>
              <a:rPr lang="en-US"/>
              <a:t> dui </a:t>
            </a:r>
            <a:r>
              <a:rPr lang="en-US" err="1"/>
              <a:t>sagittis</a:t>
            </a:r>
            <a:r>
              <a:rPr lang="en-US"/>
              <a:t> et. Maecenas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id nisi </a:t>
            </a:r>
            <a:r>
              <a:rPr lang="en-US" err="1"/>
              <a:t>quis</a:t>
            </a:r>
            <a:r>
              <a:rPr lang="en-US"/>
              <a:t> nisi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ac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715819"/>
            <a:ext cx="109728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98" b="1" baseline="0">
                <a:solidFill>
                  <a:srgbClr val="004B69"/>
                </a:solidFill>
              </a:defRPr>
            </a:lvl1pPr>
          </a:lstStyle>
          <a:p>
            <a:pPr lvl="0"/>
            <a:r>
              <a:rPr lang="en-US"/>
              <a:t>THIS IS BODY SUBHEAD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4255823"/>
            <a:ext cx="10972800" cy="101431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67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lang="en-US" sz="1997" b="0" smtClean="0">
                <a:solidFill>
                  <a:srgbClr val="141619"/>
                </a:solidFill>
                <a:latin typeface="+mn-lt"/>
              </a:defRPr>
            </a:lvl1pPr>
            <a:lvl2pPr marL="456780" indent="0">
              <a:buNone/>
              <a:defRPr/>
            </a:lvl2pPr>
            <a:lvl3pPr marL="913561" indent="0">
              <a:buNone/>
              <a:defRPr/>
            </a:lvl3pPr>
            <a:lvl4pPr marL="1370342" indent="0">
              <a:buNone/>
              <a:defRPr/>
            </a:lvl4pPr>
            <a:lvl5pPr marL="1827122" indent="0">
              <a:buNone/>
              <a:defRPr/>
            </a:lvl5pPr>
          </a:lstStyle>
          <a:p>
            <a:pPr marL="0" marR="0" lvl="0" indent="0" algn="l" defTabSz="4567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dolor, et </a:t>
            </a:r>
            <a:r>
              <a:rPr lang="en-US" err="1"/>
              <a:t>dapibus</a:t>
            </a:r>
            <a:r>
              <a:rPr lang="en-US"/>
              <a:t> dui </a:t>
            </a:r>
            <a:r>
              <a:rPr lang="en-US" err="1"/>
              <a:t>sagittis</a:t>
            </a:r>
            <a:r>
              <a:rPr lang="en-US"/>
              <a:t> et. Maecenas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id nisi </a:t>
            </a:r>
            <a:r>
              <a:rPr lang="en-US" err="1"/>
              <a:t>quis</a:t>
            </a:r>
            <a:r>
              <a:rPr lang="en-US"/>
              <a:t> nisi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ac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874817"/>
            <a:ext cx="109728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98" b="1" baseline="0">
                <a:solidFill>
                  <a:srgbClr val="D02124"/>
                </a:solidFill>
              </a:defRPr>
            </a:lvl1pPr>
          </a:lstStyle>
          <a:p>
            <a:pPr lvl="0"/>
            <a:r>
              <a:rPr lang="en-US"/>
              <a:t>THIS IS BODY SUBHEAD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960EB5E-0375-914D-9831-46D8638F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A435A93-6BDC-4E4F-A282-AF2C5EEA6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0FE35A3-ED4E-6845-A7A3-FE9E9FE4C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92901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rations Report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9150ED4-00A1-4846-84C2-BF24677B0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236859"/>
            <a:ext cx="11226801" cy="5535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997"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5B81E68-2244-4D67-B9FD-7F12399AC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3" y="646890"/>
            <a:ext cx="11226799" cy="391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99" i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228383" indent="0">
              <a:buNone/>
              <a:defRPr sz="1997">
                <a:solidFill>
                  <a:schemeClr val="tx2"/>
                </a:solidFill>
              </a:defRPr>
            </a:lvl2pPr>
            <a:lvl3pPr marL="380638" indent="0">
              <a:buNone/>
              <a:defRPr sz="1997">
                <a:solidFill>
                  <a:schemeClr val="tx2"/>
                </a:solidFill>
              </a:defRPr>
            </a:lvl3pPr>
            <a:lvl4pPr marL="1827060" indent="0">
              <a:buNone/>
              <a:defRPr sz="1997">
                <a:solidFill>
                  <a:schemeClr val="tx2"/>
                </a:solidFill>
              </a:defRPr>
            </a:lvl4pPr>
            <a:lvl5pPr marL="2436082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F855A8-0064-4809-9268-D83655C28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01" y="1200889"/>
            <a:ext cx="11226799" cy="5183436"/>
          </a:xfrm>
          <a:prstGeom prst="rect">
            <a:avLst/>
          </a:prstGeom>
        </p:spPr>
        <p:txBody>
          <a:bodyPr vert="horz"/>
          <a:lstStyle>
            <a:lvl1pPr>
              <a:defRPr sz="1199">
                <a:solidFill>
                  <a:schemeClr val="bg1"/>
                </a:solidFill>
              </a:defRPr>
            </a:lvl1pPr>
            <a:lvl2pPr>
              <a:defRPr sz="119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 marL="837403" indent="-228383">
              <a:defRPr sz="1199">
                <a:solidFill>
                  <a:schemeClr val="bg1"/>
                </a:solidFill>
              </a:defRPr>
            </a:lvl4pPr>
            <a:lvl5pPr marL="1065785" indent="-228383"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5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61" y="1371602"/>
            <a:ext cx="11051143" cy="4572000"/>
          </a:xfrm>
          <a:prstGeom prst="rect">
            <a:avLst/>
          </a:prstGeom>
        </p:spPr>
        <p:txBody>
          <a:bodyPr/>
          <a:lstStyle>
            <a:lvl1pPr>
              <a:defRPr sz="219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E5A5148-6C85-4846-84B3-98C9D0BF5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69DCBEE-DF34-ED49-89AC-F6BE2F111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41103235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157" y="6443131"/>
            <a:ext cx="462843" cy="3132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1">
                <a:solidFill>
                  <a:srgbClr val="FFFFFF"/>
                </a:solidFill>
              </a:defRPr>
            </a:lvl1pPr>
          </a:lstStyle>
          <a:p>
            <a:fld id="{A2CEF8BF-D6B5-AE4B-A6F6-3BC2E3B7623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161D310-6DDD-6F4E-BDA0-843D4BBE4A70}"/>
              </a:ext>
            </a:extLst>
          </p:cNvPr>
          <p:cNvSpPr txBox="1">
            <a:spLocks/>
          </p:cNvSpPr>
          <p:nvPr userDrawn="1"/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121694" tIns="60848" rIns="121694" bIns="60848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5A51A-3820-5249-B9A3-FB73FB9EC6F6}" type="slidenum">
              <a:rPr lang="en-US" sz="1198" smtClean="0"/>
              <a:pPr/>
              <a:t>‹N°›</a:t>
            </a:fld>
            <a:endParaRPr lang="en-US" sz="1198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DBB00C3-7733-5648-BC05-31A61FD56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BD19B5-5E2F-C942-B9A8-0A43CC6E4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5666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46702C-4E71-9748-945A-8698F071C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111012E-42E8-624B-BAA2-6FA6AD84B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7579DA-E8C0-C948-A78A-4A11C53B3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1654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Blank w/ Subhead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3048AC0-855D-984B-B443-688901B66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DC098C-4CA3-6648-B06A-AC95F41064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B7DBC3D-9074-054A-A40D-DF53FAFA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2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6F3D2C-3FFD-4F13-B950-3A5237E482E8}"/>
              </a:ext>
            </a:extLst>
          </p:cNvPr>
          <p:cNvSpPr/>
          <p:nvPr userDrawn="1"/>
        </p:nvSpPr>
        <p:spPr>
          <a:xfrm>
            <a:off x="482600" y="1735196"/>
            <a:ext cx="10108117" cy="275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5850">
              <a:spcBef>
                <a:spcPts val="798"/>
              </a:spcBef>
              <a:buClr>
                <a:srgbClr val="D02124"/>
              </a:buClr>
            </a:pPr>
            <a:r>
              <a:rPr lang="en-US" sz="1864"/>
              <a:t> </a:t>
            </a:r>
          </a:p>
          <a:p>
            <a:pPr marL="0" indent="0" defTabSz="1215850">
              <a:spcBef>
                <a:spcPts val="798"/>
              </a:spcBef>
              <a:buClr>
                <a:srgbClr val="D02124"/>
              </a:buClr>
              <a:buFont typeface="Wingdings" panose="05000000000000000000" pitchFamily="2" charset="2"/>
              <a:buNone/>
            </a:pPr>
            <a:br>
              <a:rPr lang="en-US" sz="2396"/>
            </a:br>
            <a:br>
              <a:rPr lang="en-US" sz="2396"/>
            </a:br>
            <a:endParaRPr lang="en-US" sz="2396"/>
          </a:p>
          <a:p>
            <a:pPr defTabSz="1215850">
              <a:spcBef>
                <a:spcPts val="798"/>
              </a:spcBef>
              <a:buClr>
                <a:srgbClr val="D02124"/>
              </a:buClr>
            </a:pPr>
            <a:endParaRPr lang="en-US" sz="1864" kern="0">
              <a:solidFill>
                <a:srgbClr val="3C4953"/>
              </a:solidFill>
            </a:endParaRPr>
          </a:p>
          <a:p>
            <a:pPr defTabSz="1215850">
              <a:spcBef>
                <a:spcPts val="798"/>
              </a:spcBef>
              <a:buClr>
                <a:srgbClr val="D02124"/>
              </a:buClr>
            </a:pPr>
            <a:endParaRPr lang="en-US" sz="1864" kern="0">
              <a:solidFill>
                <a:srgbClr val="3C4953"/>
              </a:solidFill>
            </a:endParaRPr>
          </a:p>
          <a:p>
            <a:pPr defTabSz="1215850">
              <a:spcBef>
                <a:spcPts val="798"/>
              </a:spcBef>
              <a:buClr>
                <a:srgbClr val="D02124"/>
              </a:buClr>
            </a:pPr>
            <a:endParaRPr lang="en-US" sz="1864" kern="0">
              <a:solidFill>
                <a:srgbClr val="3C4953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75D555D-CCB0-2147-8812-C07CF9F6E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EB74066-8EFF-DD41-9612-9B72F546A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47F3D2-35D8-2A4B-81FD-DEE7693DE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474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 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1F32AE1-A9C6-064D-9284-695A76882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4CAE16-894B-1A42-9DCB-8413D0673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471671C-95CE-214C-A0B6-3D94BC807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272653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4">
                <a:solidFill>
                  <a:schemeClr val="bg1"/>
                </a:solidFill>
              </a:defRPr>
            </a:lvl1pPr>
            <a:lvl2pPr marL="228178" indent="0">
              <a:buNone/>
              <a:defRPr sz="1864">
                <a:solidFill>
                  <a:schemeClr val="bg1"/>
                </a:solidFill>
              </a:defRPr>
            </a:lvl2pPr>
            <a:lvl3pPr marL="380296" indent="0">
              <a:buNone/>
              <a:defRPr sz="1864">
                <a:solidFill>
                  <a:schemeClr val="bg1"/>
                </a:solidFill>
              </a:defRPr>
            </a:lvl3pPr>
            <a:lvl4pPr marL="608473" indent="0">
              <a:buNone/>
              <a:defRPr sz="1864">
                <a:solidFill>
                  <a:schemeClr val="bg1"/>
                </a:solidFill>
              </a:defRPr>
            </a:lvl4pPr>
            <a:lvl5pPr marL="836651" indent="0">
              <a:buNone/>
              <a:defRPr sz="1864">
                <a:solidFill>
                  <a:schemeClr val="bg1"/>
                </a:solidFill>
              </a:defRPr>
            </a:lvl5pPr>
          </a:lstStyle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F04CA66-F2D2-2F48-9C2F-BDF372AB7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9E0CCA-C150-DB4C-95E1-BE3C5C94F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916022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0133" y="3617913"/>
            <a:ext cx="1219200" cy="914400"/>
          </a:xfrm>
          <a:prstGeom prst="rect">
            <a:avLst/>
          </a:prstGeom>
          <a:noFill/>
        </p:spPr>
        <p:txBody>
          <a:bodyPr wrap="none" lIns="0"/>
          <a:lstStyle>
            <a:lvl1pPr marL="273050" indent="-2730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939598"/>
              </a:buClr>
              <a:buSzPct val="110000"/>
              <a:buFont typeface="Arial" charset="0"/>
              <a:buChar char="•"/>
              <a:defRPr/>
            </a:pPr>
            <a:endParaRPr lang="en-US" sz="2199">
              <a:solidFill>
                <a:srgbClr val="00274C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3D38F8D-246F-9843-BBED-91EA100CE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5005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419462-3791-E043-A3A2-005189628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CE1514D-86BD-C34E-86DF-5C7215577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02508080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- Level Fo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02A941C-A623-0841-B285-DC7D214E7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3FC0CEA-384E-4A45-B313-395A01A8B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682041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1" y="222167"/>
            <a:ext cx="11336867" cy="5843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1" y="777353"/>
            <a:ext cx="11336867" cy="4407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tx2"/>
                </a:solidFill>
              </a:defRPr>
            </a:lvl1pPr>
            <a:lvl2pPr marL="228384" indent="0">
              <a:buNone/>
              <a:defRPr sz="1999">
                <a:solidFill>
                  <a:schemeClr val="tx2"/>
                </a:solidFill>
              </a:defRPr>
            </a:lvl2pPr>
            <a:lvl3pPr marL="380638" indent="0">
              <a:buNone/>
              <a:defRPr sz="1999">
                <a:solidFill>
                  <a:schemeClr val="tx2"/>
                </a:solidFill>
              </a:defRPr>
            </a:lvl3pPr>
            <a:lvl4pPr marL="1827062" indent="0">
              <a:buNone/>
              <a:defRPr sz="1999">
                <a:solidFill>
                  <a:schemeClr val="tx2"/>
                </a:solidFill>
              </a:defRPr>
            </a:lvl4pPr>
            <a:lvl5pPr marL="2436083" indent="0">
              <a:buNone/>
              <a:defRPr sz="199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1" y="1507107"/>
            <a:ext cx="11336867" cy="4779384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100000"/>
              </a:lnSpc>
              <a:defRPr sz="2399">
                <a:solidFill>
                  <a:schemeClr val="bg1"/>
                </a:solidFill>
              </a:defRPr>
            </a:lvl1pPr>
            <a:lvl2pPr marL="475799" indent="-247416">
              <a:lnSpc>
                <a:spcPct val="100000"/>
              </a:lnSpc>
              <a:defRPr sz="2131">
                <a:solidFill>
                  <a:schemeClr val="bg1"/>
                </a:solidFill>
              </a:defRPr>
            </a:lvl2pPr>
            <a:lvl3pPr marL="712641" indent="-332002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865">
                <a:solidFill>
                  <a:schemeClr val="bg1"/>
                </a:solidFill>
              </a:defRPr>
            </a:lvl3pPr>
            <a:lvl4pPr marL="960055" indent="-351034">
              <a:lnSpc>
                <a:spcPct val="100000"/>
              </a:lnSpc>
              <a:buClr>
                <a:schemeClr val="accent1"/>
              </a:buClr>
              <a:defRPr sz="1599">
                <a:solidFill>
                  <a:schemeClr val="bg1"/>
                </a:solidFill>
              </a:defRPr>
            </a:lvl4pPr>
            <a:lvl5pPr marL="1196895" indent="-359491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332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06733"/>
            <a:ext cx="4114800" cy="363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253884317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43517"/>
            <a:ext cx="11013368" cy="4454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97" cap="none">
                <a:solidFill>
                  <a:schemeClr val="bg1"/>
                </a:solidFill>
                <a:latin typeface="+mn-lt"/>
                <a:cs typeface="Arial"/>
              </a:defRPr>
            </a:lvl1pPr>
            <a:lvl2pPr>
              <a:defRPr>
                <a:latin typeface="+mn-lt"/>
                <a:cs typeface="Arial"/>
              </a:defRPr>
            </a:lvl2pPr>
            <a:lvl3pPr>
              <a:defRPr>
                <a:latin typeface="+mn-lt"/>
                <a:cs typeface="Arial"/>
              </a:defRPr>
            </a:lvl3pPr>
            <a:lvl4pPr>
              <a:defRPr>
                <a:latin typeface="+mn-lt"/>
                <a:cs typeface="Arial"/>
              </a:defRPr>
            </a:lvl4pPr>
            <a:lvl5pPr>
              <a:defRPr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18F071-41CC-F246-BE87-D60AB91FE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AFC60A8-8F71-0244-80D4-EB75D1468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C6B030-8D3B-5F42-8AE7-1A16E81BD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851677305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ED959E-FF94-C64B-BCD7-4A3E03314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BC9C4C9-4DB7-5D43-A3C9-B203CC248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4A2503-30D3-2344-BAA2-B53B8F9EE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872445"/>
            <a:ext cx="10972800" cy="363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3059049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E36C06-6CAE-274A-B0FC-634F4470D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3115A51A-3820-5249-B9A3-FB73FB9EC6F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20C42E-84C1-C340-BA8B-01311A3C6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7692" y="6464993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Ellevio Next Generation AMM Solution |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A18B3D2-8481-4940-841C-EEB7098BE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49709"/>
            <a:ext cx="10972800" cy="49198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9391007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770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  <a:lvl2pPr marL="228178" indent="0">
              <a:buNone/>
              <a:defRPr sz="1997">
                <a:solidFill>
                  <a:schemeClr val="tx2"/>
                </a:solidFill>
              </a:defRPr>
            </a:lvl2pPr>
            <a:lvl3pPr marL="380296" indent="0">
              <a:buNone/>
              <a:defRPr sz="1997">
                <a:solidFill>
                  <a:schemeClr val="tx2"/>
                </a:solidFill>
              </a:defRPr>
            </a:lvl3pPr>
            <a:lvl4pPr marL="1825419" indent="0">
              <a:buNone/>
              <a:defRPr sz="1997">
                <a:solidFill>
                  <a:schemeClr val="tx2"/>
                </a:solidFill>
              </a:defRPr>
            </a:lvl4pPr>
            <a:lvl5pPr marL="2433891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69"/>
          </a:xfrm>
          <a:prstGeom prst="rect">
            <a:avLst/>
          </a:prstGeom>
        </p:spPr>
        <p:txBody>
          <a:bodyPr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45102" indent="-23240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4">
                <a:solidFill>
                  <a:schemeClr val="bg1"/>
                </a:solidFill>
              </a:defRPr>
            </a:lvl4pPr>
            <a:lvl5pPr marL="1064827" indent="-219726">
              <a:buClr>
                <a:schemeClr val="accent1"/>
              </a:buClr>
              <a:buFont typeface=".AppleSystemUIFont"/>
              <a:buChar char="–"/>
              <a:tabLst/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6188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769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37425" indent="-228389">
              <a:defRPr sz="1865">
                <a:solidFill>
                  <a:schemeClr val="bg1"/>
                </a:solidFill>
              </a:defRPr>
            </a:lvl4pPr>
            <a:lvl5pPr marL="1065813" indent="-228389"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GB"/>
              <a:t>International Code Branch (4.11.3)</a:t>
            </a:r>
          </a:p>
          <a:p>
            <a:r>
              <a:rPr lang="en-US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26833738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770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  <a:lvl2pPr marL="228178" indent="0">
              <a:buNone/>
              <a:defRPr sz="1997">
                <a:solidFill>
                  <a:schemeClr val="tx2"/>
                </a:solidFill>
              </a:defRPr>
            </a:lvl2pPr>
            <a:lvl3pPr marL="380296" indent="0">
              <a:buNone/>
              <a:defRPr sz="1997">
                <a:solidFill>
                  <a:schemeClr val="tx2"/>
                </a:solidFill>
              </a:defRPr>
            </a:lvl3pPr>
            <a:lvl4pPr marL="1825418" indent="0">
              <a:buNone/>
              <a:defRPr sz="1997">
                <a:solidFill>
                  <a:schemeClr val="tx2"/>
                </a:solidFill>
              </a:defRPr>
            </a:lvl4pPr>
            <a:lvl5pPr marL="2433891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36651" indent="-228178">
              <a:defRPr sz="1864">
                <a:solidFill>
                  <a:schemeClr val="bg1"/>
                </a:solidFill>
              </a:defRPr>
            </a:lvl4pPr>
            <a:lvl5pPr marL="1064827" indent="-228178"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06734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2481887236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770"/>
            <a:ext cx="10972800" cy="58387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04109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7">
                <a:solidFill>
                  <a:schemeClr val="tx2"/>
                </a:solidFill>
              </a:defRPr>
            </a:lvl1pPr>
            <a:lvl2pPr marL="228183" indent="0">
              <a:buNone/>
              <a:defRPr sz="1997">
                <a:solidFill>
                  <a:schemeClr val="tx2"/>
                </a:solidFill>
              </a:defRPr>
            </a:lvl2pPr>
            <a:lvl3pPr marL="380305" indent="0">
              <a:buNone/>
              <a:defRPr sz="1997">
                <a:solidFill>
                  <a:schemeClr val="tx2"/>
                </a:solidFill>
              </a:defRPr>
            </a:lvl3pPr>
            <a:lvl4pPr marL="1825465" indent="0">
              <a:buNone/>
              <a:defRPr sz="1997">
                <a:solidFill>
                  <a:schemeClr val="tx2"/>
                </a:solidFill>
              </a:defRPr>
            </a:lvl4pPr>
            <a:lvl5pPr marL="2433952" indent="0">
              <a:buNone/>
              <a:defRPr sz="199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4">
                <a:solidFill>
                  <a:schemeClr val="bg1"/>
                </a:solidFill>
              </a:defRPr>
            </a:lvl1pPr>
            <a:lvl2pPr>
              <a:defRPr sz="1864">
                <a:solidFill>
                  <a:schemeClr val="bg1"/>
                </a:solidFill>
              </a:defRPr>
            </a:lvl2pPr>
            <a:lvl3pPr>
              <a:defRPr sz="1864">
                <a:solidFill>
                  <a:schemeClr val="bg1"/>
                </a:solidFill>
              </a:defRPr>
            </a:lvl3pPr>
            <a:lvl4pPr marL="836671" indent="-228183">
              <a:defRPr sz="1864">
                <a:solidFill>
                  <a:schemeClr val="bg1"/>
                </a:solidFill>
              </a:defRPr>
            </a:lvl4pPr>
            <a:lvl5pPr marL="1064854" indent="-228183">
              <a:defRPr sz="186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20606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 - Blu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CA77F0D-523A-6A4F-84BB-DEB9F749A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4517399"/>
            <a:ext cx="10972800" cy="5836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E"/>
                </a:solidFill>
              </a:defRPr>
            </a:lvl1pPr>
            <a:lvl2pPr marL="609555" indent="0">
              <a:buNone/>
              <a:defRPr sz="2000">
                <a:solidFill>
                  <a:srgbClr val="FFFFFE"/>
                </a:solidFill>
              </a:defRPr>
            </a:lvl2pPr>
            <a:lvl3pPr marL="1219110" indent="0">
              <a:buNone/>
              <a:defRPr sz="2000">
                <a:solidFill>
                  <a:srgbClr val="FFFFFE"/>
                </a:solidFill>
              </a:defRPr>
            </a:lvl3pPr>
            <a:lvl4pPr marL="1828664" indent="0">
              <a:buNone/>
              <a:defRPr sz="2000">
                <a:solidFill>
                  <a:srgbClr val="FFFFFE"/>
                </a:solidFill>
              </a:defRPr>
            </a:lvl4pPr>
            <a:lvl5pPr marL="2438218" indent="0">
              <a:buNone/>
              <a:defRPr sz="20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16ACD8-7435-CC4A-8F5C-93A6E0A6E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32674"/>
            <a:ext cx="10972800" cy="625877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3467" b="1" spc="-80">
                <a:solidFill>
                  <a:srgbClr val="FFFFF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4679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2A86-11FF-4683-87D1-C031ADAD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94AB-5F1A-43BE-8F49-93A6806B6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6E504-F7F7-46A6-A32A-2E8D9A99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9693-473E-4E21-8A05-3076F6118DDD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96FA7-9B2B-4C19-8CF8-374979B8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B37FE-6DEE-4F1B-9C6C-7836BF18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59-48CF-468A-90F2-44D5C44D9A0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751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BEC1F83-ADDE-4C30-A95C-527CA9ABB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6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24214280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544"/>
            <a:ext cx="10972800" cy="58432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37425" indent="-228389">
              <a:defRPr sz="1865">
                <a:solidFill>
                  <a:schemeClr val="bg1"/>
                </a:solidFill>
              </a:defRPr>
            </a:lvl4pPr>
            <a:lvl5pPr marL="1065813" indent="-228389"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2020 EMEA/APAC Sales Meeting  |</a:t>
            </a:r>
          </a:p>
        </p:txBody>
      </p:sp>
    </p:spTree>
    <p:extLst>
      <p:ext uri="{BB962C8B-B14F-4D97-AF65-F5344CB8AC3E}">
        <p14:creationId xmlns:p14="http://schemas.microsoft.com/office/powerpoint/2010/main" val="277917115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323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  <a:lvl2pPr marL="228378" indent="0">
              <a:buNone/>
              <a:defRPr sz="1999">
                <a:solidFill>
                  <a:schemeClr val="tx2"/>
                </a:solidFill>
              </a:defRPr>
            </a:lvl2pPr>
            <a:lvl3pPr marL="380629" indent="0">
              <a:buNone/>
              <a:defRPr sz="1999">
                <a:solidFill>
                  <a:schemeClr val="tx2"/>
                </a:solidFill>
              </a:defRPr>
            </a:lvl3pPr>
            <a:lvl4pPr marL="1827018" indent="0">
              <a:buNone/>
              <a:defRPr sz="1999">
                <a:solidFill>
                  <a:schemeClr val="tx2"/>
                </a:solidFill>
              </a:defRPr>
            </a:lvl4pPr>
            <a:lvl5pPr marL="2436022" indent="0">
              <a:buNone/>
              <a:defRPr sz="199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69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42" indent="-23260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760" indent="-219919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B8C35E2-3B22-48DA-A670-A5683909E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350392031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82600" y="403322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901"/>
            <a:ext cx="10972800" cy="3493499"/>
          </a:xfrm>
          <a:prstGeom prst="rect">
            <a:avLst/>
          </a:prstGeom>
        </p:spPr>
        <p:txBody>
          <a:bodyPr vert="horz"/>
          <a:lstStyle>
            <a:lvl1pPr marL="0" marR="0" indent="0" algn="l" defTabSz="6090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chemeClr val="bg1"/>
                </a:solidFill>
              </a:defRPr>
            </a:lvl1pPr>
            <a:lvl2pPr marL="228378" indent="0">
              <a:buNone/>
              <a:defRPr sz="1865">
                <a:solidFill>
                  <a:schemeClr val="bg1"/>
                </a:solidFill>
              </a:defRPr>
            </a:lvl2pPr>
            <a:lvl3pPr marL="380629" indent="0">
              <a:buNone/>
              <a:defRPr sz="1865">
                <a:solidFill>
                  <a:schemeClr val="bg1"/>
                </a:solidFill>
              </a:defRPr>
            </a:lvl3pPr>
            <a:lvl4pPr marL="609007" indent="0">
              <a:buNone/>
              <a:defRPr sz="1865">
                <a:solidFill>
                  <a:schemeClr val="bg1"/>
                </a:solidFill>
              </a:defRPr>
            </a:lvl4pPr>
            <a:lvl5pPr marL="837382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5FB1FA5-64A5-4833-A10C-B82DAF0C7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4004328564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DCC63C-0084-B641-A688-7E8455D17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3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4EC6B9-9FA9-064B-B056-4D2204E52E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  <a:lvl2pPr marL="228378" indent="0">
              <a:buNone/>
              <a:defRPr sz="1999">
                <a:solidFill>
                  <a:schemeClr val="tx2"/>
                </a:solidFill>
              </a:defRPr>
            </a:lvl2pPr>
            <a:lvl3pPr marL="380629" indent="0">
              <a:buNone/>
              <a:defRPr sz="1999">
                <a:solidFill>
                  <a:schemeClr val="tx2"/>
                </a:solidFill>
              </a:defRPr>
            </a:lvl3pPr>
            <a:lvl4pPr marL="1827018" indent="0">
              <a:buNone/>
              <a:defRPr sz="1999">
                <a:solidFill>
                  <a:schemeClr val="tx2"/>
                </a:solidFill>
              </a:defRPr>
            </a:lvl4pPr>
            <a:lvl5pPr marL="2436022" indent="0">
              <a:buNone/>
              <a:defRPr sz="199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E502C-179A-4DAB-BB1D-B435512B9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9286976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1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03317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665922"/>
            <a:ext cx="10532533" cy="2224199"/>
          </a:xfrm>
          <a:prstGeom prst="rect">
            <a:avLst/>
          </a:prstGeom>
        </p:spPr>
        <p:txBody>
          <a:bodyPr>
            <a:spAutoFit/>
          </a:bodyPr>
          <a:lstStyle>
            <a:lvl4pPr marL="1600080" indent="-22858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47" indent="-22858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09600" y="892732"/>
            <a:ext cx="10532533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080" indent="-22858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47" indent="-22858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/>
              <a:t>Click to edit slide subtitle.</a:t>
            </a: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48D8649-1009-454C-A864-242C8832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2727139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- 1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03317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665922"/>
            <a:ext cx="10532533" cy="2224199"/>
          </a:xfrm>
          <a:prstGeom prst="rect">
            <a:avLst/>
          </a:prstGeom>
        </p:spPr>
        <p:txBody>
          <a:bodyPr>
            <a:spAutoFit/>
          </a:bodyPr>
          <a:lstStyle>
            <a:lvl4pPr marL="1600080" indent="-22858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47" indent="-22858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09600" y="892732"/>
            <a:ext cx="10532533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080" indent="-228584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47" indent="-228584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/>
              <a:t>Click to edit slide subtitle.</a:t>
            </a: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69692C4-AA60-4360-B141-E4BF487EB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19449721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325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2600" y="1683309"/>
            <a:ext cx="10972800" cy="3493499"/>
          </a:xfrm>
          <a:prstGeom prst="rect">
            <a:avLst/>
          </a:prstGeom>
        </p:spPr>
        <p:txBody>
          <a:bodyPr vert="horz"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37362" indent="-228373">
              <a:defRPr sz="1865">
                <a:solidFill>
                  <a:schemeClr val="bg1"/>
                </a:solidFill>
              </a:defRPr>
            </a:lvl4pPr>
            <a:lvl5pPr marL="1065733" indent="-228373"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009267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403322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  <a:lvl2pPr marL="228384" indent="0">
              <a:buNone/>
              <a:defRPr sz="1999">
                <a:solidFill>
                  <a:schemeClr val="tx2"/>
                </a:solidFill>
              </a:defRPr>
            </a:lvl2pPr>
            <a:lvl3pPr marL="380638" indent="0">
              <a:buNone/>
              <a:defRPr sz="1999">
                <a:solidFill>
                  <a:schemeClr val="tx2"/>
                </a:solidFill>
              </a:defRPr>
            </a:lvl3pPr>
            <a:lvl4pPr marL="1827064" indent="0">
              <a:buNone/>
              <a:defRPr sz="1999">
                <a:solidFill>
                  <a:schemeClr val="tx2"/>
                </a:solidFill>
              </a:defRPr>
            </a:lvl4pPr>
            <a:lvl5pPr marL="2436083" indent="0">
              <a:buNone/>
              <a:defRPr sz="199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69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</a:defRPr>
            </a:lvl1pPr>
            <a:lvl2pPr>
              <a:defRPr sz="1865">
                <a:solidFill>
                  <a:schemeClr val="bg1"/>
                </a:solidFill>
              </a:defRPr>
            </a:lvl2pPr>
            <a:lvl3pPr>
              <a:defRPr sz="1865">
                <a:solidFill>
                  <a:schemeClr val="bg1"/>
                </a:solidFill>
              </a:defRPr>
            </a:lvl3pPr>
            <a:lvl4pPr marL="845863" indent="-23261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chemeClr val="bg1"/>
                </a:solidFill>
              </a:defRPr>
            </a:lvl4pPr>
            <a:lvl5pPr marL="1065787" indent="-219924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B8C35E2-3B22-48DA-A670-A5683909E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422681691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82600" y="403321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900"/>
            <a:ext cx="10972800" cy="3493499"/>
          </a:xfrm>
          <a:prstGeom prst="rect">
            <a:avLst/>
          </a:prstGeom>
        </p:spPr>
        <p:txBody>
          <a:bodyPr vert="horz"/>
          <a:lstStyle>
            <a:lvl1pPr marL="0" marR="0" indent="0" algn="l" defTabSz="6090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chemeClr val="bg1"/>
                </a:solidFill>
              </a:defRPr>
            </a:lvl1pPr>
            <a:lvl2pPr marL="228384" indent="0">
              <a:buNone/>
              <a:defRPr sz="1865">
                <a:solidFill>
                  <a:schemeClr val="bg1"/>
                </a:solidFill>
              </a:defRPr>
            </a:lvl2pPr>
            <a:lvl3pPr marL="380638" indent="0">
              <a:buNone/>
              <a:defRPr sz="1865">
                <a:solidFill>
                  <a:schemeClr val="bg1"/>
                </a:solidFill>
              </a:defRPr>
            </a:lvl3pPr>
            <a:lvl4pPr marL="609022" indent="0">
              <a:buNone/>
              <a:defRPr sz="1865">
                <a:solidFill>
                  <a:schemeClr val="bg1"/>
                </a:solidFill>
              </a:defRPr>
            </a:lvl4pPr>
            <a:lvl5pPr marL="837403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5FB1FA5-64A5-4833-A10C-B82DAF0C7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234990582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DCC63C-0084-B641-A688-7E8455D17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03322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4EC6B9-9FA9-064B-B056-4D2204E52E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  <a:lvl2pPr marL="228384" indent="0">
              <a:buNone/>
              <a:defRPr sz="1999">
                <a:solidFill>
                  <a:schemeClr val="tx2"/>
                </a:solidFill>
              </a:defRPr>
            </a:lvl2pPr>
            <a:lvl3pPr marL="380638" indent="0">
              <a:buNone/>
              <a:defRPr sz="1999">
                <a:solidFill>
                  <a:schemeClr val="tx2"/>
                </a:solidFill>
              </a:defRPr>
            </a:lvl3pPr>
            <a:lvl4pPr marL="1827064" indent="0">
              <a:buNone/>
              <a:defRPr sz="1999">
                <a:solidFill>
                  <a:schemeClr val="tx2"/>
                </a:solidFill>
              </a:defRPr>
            </a:lvl4pPr>
            <a:lvl5pPr marL="2436083" indent="0">
              <a:buNone/>
              <a:defRPr sz="199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E502C-179A-4DAB-BB1D-B435512B9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</p:spTree>
    <p:extLst>
      <p:ext uri="{BB962C8B-B14F-4D97-AF65-F5344CB8AC3E}">
        <p14:creationId xmlns:p14="http://schemas.microsoft.com/office/powerpoint/2010/main" val="8517217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4" y="6505047"/>
            <a:ext cx="4913745" cy="246221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i="1"/>
              <a:t>Device Solutions Monthly Business Ops Review |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03317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665919"/>
            <a:ext cx="10532533" cy="2224199"/>
          </a:xfrm>
          <a:prstGeom prst="rect">
            <a:avLst/>
          </a:prstGeom>
        </p:spPr>
        <p:txBody>
          <a:bodyPr>
            <a:spAutoFit/>
          </a:bodyPr>
          <a:lstStyle>
            <a:lvl4pPr marL="1600120" indent="-228589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98" indent="-228589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09600" y="892731"/>
            <a:ext cx="10532533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aseline="0">
                <a:solidFill>
                  <a:srgbClr val="5A5A5F"/>
                </a:solidFill>
              </a:defRPr>
            </a:lvl1pPr>
            <a:lvl4pPr marL="1600120" indent="-228589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298" indent="-228589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/>
              <a:t>Click to edit slide subtitle.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059768" y="6537715"/>
            <a:ext cx="3107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55"/>
            <a:r>
              <a:rPr lang="en-US" sz="1067" b="1">
                <a:solidFill>
                  <a:schemeClr val="bg1">
                    <a:lumMod val="60000"/>
                    <a:lumOff val="40000"/>
                  </a:schemeClr>
                </a:solidFill>
              </a:rPr>
              <a:t>Confidential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CA8DCBD-5024-4F93-B6C6-D8F5FF3A243A}"/>
              </a:ext>
            </a:extLst>
          </p:cNvPr>
          <p:cNvSpPr txBox="1">
            <a:spLocks/>
          </p:cNvSpPr>
          <p:nvPr userDrawn="1"/>
        </p:nvSpPr>
        <p:spPr>
          <a:xfrm>
            <a:off x="7715852" y="6472217"/>
            <a:ext cx="4114800" cy="36406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Device Solutions Monthly Business Review  |</a:t>
            </a:r>
          </a:p>
        </p:txBody>
      </p:sp>
    </p:spTree>
    <p:extLst>
      <p:ext uri="{BB962C8B-B14F-4D97-AF65-F5344CB8AC3E}">
        <p14:creationId xmlns:p14="http://schemas.microsoft.com/office/powerpoint/2010/main" val="228611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8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3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61199" y="6509537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©2022  ITRON CONFIDENTIAL PROPRIETARY</a:t>
            </a:r>
            <a:endParaRPr lang="en-US" sz="799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193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>
                <a:solidFill>
                  <a:srgbClr val="8A8A8B"/>
                </a:solidFill>
              </a:rPr>
              <a:t>‹N°›</a:t>
            </a:fld>
            <a:endParaRPr lang="en-US" sz="1066">
              <a:solidFill>
                <a:srgbClr val="8A8A8B"/>
              </a:solidFill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D0E69A-D9C9-3542-B9B6-37394EBFD09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18815" y="6498463"/>
            <a:ext cx="447293" cy="1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hdr="0" dt="0"/>
  <p:txStyles>
    <p:titleStyle>
      <a:lvl1pPr algn="l" defTabSz="609036" rtl="0" eaLnBrk="1" latinLnBrk="0" hangingPunct="1">
        <a:spcBef>
          <a:spcPct val="0"/>
        </a:spcBef>
        <a:buNone/>
        <a:defRPr sz="3197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389" indent="-228389" algn="l" defTabSz="609036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31" kern="1200">
          <a:solidFill>
            <a:schemeClr val="tx1"/>
          </a:solidFill>
          <a:latin typeface="Arial"/>
          <a:ea typeface="+mn-ea"/>
          <a:cs typeface="Arial"/>
        </a:defRPr>
      </a:lvl1pPr>
      <a:lvl2pPr marL="380648" indent="-152259" algn="l" defTabSz="609036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31" kern="1200">
          <a:solidFill>
            <a:schemeClr val="tx1"/>
          </a:solidFill>
          <a:latin typeface="Arial"/>
          <a:ea typeface="+mn-ea"/>
          <a:cs typeface="Arial"/>
        </a:defRPr>
      </a:lvl2pPr>
      <a:lvl3pPr marL="609036" indent="-228389" algn="l" defTabSz="609036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31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6" y="6508307"/>
            <a:ext cx="444787" cy="1803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1049869" y="6509538"/>
            <a:ext cx="3615267" cy="21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8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©2020  ITRON CONFIDENTIAL PROPRIETARY</a:t>
            </a:r>
            <a:endParaRPr lang="en-US" sz="798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7BDFC-070F-5249-AC3E-168BA61F2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595" y="6456982"/>
            <a:ext cx="70674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2"/>
                </a:solidFill>
              </a:defRPr>
            </a:lvl1pPr>
          </a:lstStyle>
          <a:p>
            <a:fld id="{B731B829-8383-8A42-A9B5-93B1F90BC1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  <p:sldLayoutId id="2147484138" r:id="rId18"/>
    <p:sldLayoutId id="2147484139" r:id="rId19"/>
    <p:sldLayoutId id="2147484140" r:id="rId20"/>
    <p:sldLayoutId id="2147484141" r:id="rId21"/>
    <p:sldLayoutId id="2147484142" r:id="rId22"/>
    <p:sldLayoutId id="2147484143" r:id="rId23"/>
    <p:sldLayoutId id="2147484145" r:id="rId24"/>
    <p:sldLayoutId id="2147484146" r:id="rId25"/>
  </p:sldLayoutIdLst>
  <p:transition>
    <p:fade/>
  </p:transition>
  <p:hf hdr="0" dt="0"/>
  <p:txStyles>
    <p:titleStyle>
      <a:lvl1pPr algn="l" defTabSz="608473" rtl="0" eaLnBrk="1" latinLnBrk="0" hangingPunct="1">
        <a:spcBef>
          <a:spcPct val="0"/>
        </a:spcBef>
        <a:buNone/>
        <a:defRPr sz="3194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178" indent="-228178" algn="l" defTabSz="608473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29" kern="1200">
          <a:solidFill>
            <a:schemeClr val="tx1"/>
          </a:solidFill>
          <a:latin typeface="Arial"/>
          <a:ea typeface="+mn-ea"/>
          <a:cs typeface="Arial"/>
        </a:defRPr>
      </a:lvl1pPr>
      <a:lvl2pPr marL="380296" indent="-152118" algn="l" defTabSz="608473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29" kern="1200">
          <a:solidFill>
            <a:schemeClr val="tx1"/>
          </a:solidFill>
          <a:latin typeface="Arial"/>
          <a:ea typeface="+mn-ea"/>
          <a:cs typeface="Arial"/>
        </a:defRPr>
      </a:lvl2pPr>
      <a:lvl3pPr marL="608473" indent="-228178" algn="l" defTabSz="608473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29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29655" indent="-304237" algn="l" defTabSz="608473" rtl="0" eaLnBrk="1" latinLnBrk="0" hangingPunct="1">
        <a:spcBef>
          <a:spcPct val="20000"/>
        </a:spcBef>
        <a:buFont typeface="Arial"/>
        <a:buChar char="–"/>
        <a:defRPr sz="2662" kern="1200">
          <a:solidFill>
            <a:schemeClr val="tx1"/>
          </a:solidFill>
          <a:latin typeface="+mn-lt"/>
          <a:ea typeface="+mn-ea"/>
          <a:cs typeface="+mn-cs"/>
        </a:defRPr>
      </a:lvl4pPr>
      <a:lvl5pPr marL="2738128" indent="-304237" algn="l" defTabSz="608473" rtl="0" eaLnBrk="1" latinLnBrk="0" hangingPunct="1">
        <a:spcBef>
          <a:spcPct val="20000"/>
        </a:spcBef>
        <a:buFont typeface="Arial"/>
        <a:buChar char="»"/>
        <a:defRPr sz="2662" kern="1200">
          <a:solidFill>
            <a:schemeClr val="tx1"/>
          </a:solidFill>
          <a:latin typeface="+mn-lt"/>
          <a:ea typeface="+mn-ea"/>
          <a:cs typeface="+mn-cs"/>
        </a:defRPr>
      </a:lvl5pPr>
      <a:lvl6pPr marL="3346600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6pPr>
      <a:lvl7pPr marL="3955073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7pPr>
      <a:lvl8pPr marL="4563545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8pPr>
      <a:lvl9pPr marL="5172018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73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945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418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891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365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837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310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782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18813" y="6426200"/>
            <a:ext cx="11468387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049868" y="6515564"/>
            <a:ext cx="3615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©2019  ITRON CONFIDENTIAL PROPRIETARY</a:t>
            </a:r>
            <a:endParaRPr lang="en-US" sz="800">
              <a:solidFill>
                <a:schemeClr val="tx2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15852" y="6472216"/>
            <a:ext cx="41148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Device Solutions Monthly Business Ops Review |</a:t>
            </a: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11480800" y="6464876"/>
            <a:ext cx="524933" cy="36406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0D855C-2726-6943-BD04-500D7BD52E3A}" type="slidenum">
              <a:rPr lang="en-US" sz="1200" smtClean="0"/>
              <a:t>‹N°›</a:t>
            </a:fld>
            <a:endParaRPr lang="en-US" sz="1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9010A-9697-45A0-A771-2E5294F15DC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18813" y="6479703"/>
            <a:ext cx="567680" cy="2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  <p:sldLayoutId id="2147484165" r:id="rId18"/>
    <p:sldLayoutId id="2147484166" r:id="rId19"/>
    <p:sldLayoutId id="2147484167" r:id="rId20"/>
    <p:sldLayoutId id="2147484168" r:id="rId21"/>
    <p:sldLayoutId id="2147484169" r:id="rId22"/>
  </p:sldLayoutIdLst>
  <p:transition>
    <p:fade/>
  </p:transition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32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33" kern="1200">
          <a:solidFill>
            <a:schemeClr val="tx1"/>
          </a:solidFill>
          <a:latin typeface="Arial"/>
          <a:ea typeface="+mn-ea"/>
          <a:cs typeface="Arial"/>
        </a:defRPr>
      </a:lvl1pPr>
      <a:lvl2pPr marL="380990" indent="-152396" algn="l" defTabSz="609585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33" kern="1200">
          <a:solidFill>
            <a:schemeClr val="tx1"/>
          </a:solidFill>
          <a:latin typeface="Arial"/>
          <a:ea typeface="+mn-ea"/>
          <a:cs typeface="Arial"/>
        </a:defRPr>
      </a:lvl2pPr>
      <a:lvl3pPr marL="609585" indent="-228594" algn="l" defTabSz="609585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33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 userDrawn="1"/>
        </p:nvCxnSpPr>
        <p:spPr>
          <a:xfrm flipH="1">
            <a:off x="473647" y="6427483"/>
            <a:ext cx="11345825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1355690" y="6422350"/>
            <a:ext cx="590777" cy="363730"/>
          </a:xfrm>
          <a:prstGeom prst="rect">
            <a:avLst/>
          </a:prstGeom>
        </p:spPr>
        <p:txBody>
          <a:bodyPr vert="horz" lIns="121694" tIns="60848" rIns="121694" bIns="60848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78E91C-51E0-304A-8A4E-9D82EB7FA462}" type="slidenum">
              <a:rPr lang="en-US" sz="1198" smtClean="0"/>
              <a:t>‹N°›</a:t>
            </a:fld>
            <a:endParaRPr lang="en-US" sz="1198"/>
          </a:p>
        </p:txBody>
      </p:sp>
    </p:spTree>
    <p:extLst>
      <p:ext uri="{BB962C8B-B14F-4D97-AF65-F5344CB8AC3E}">
        <p14:creationId xmlns:p14="http://schemas.microsoft.com/office/powerpoint/2010/main" val="27898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</p:sldLayoutIdLst>
  <p:transition>
    <p:fade/>
  </p:transition>
  <p:hf hdr="0" dt="0"/>
  <p:txStyles>
    <p:titleStyle>
      <a:lvl1pPr algn="l" defTabSz="608473" rtl="0" eaLnBrk="1" latinLnBrk="0" hangingPunct="1">
        <a:spcBef>
          <a:spcPct val="0"/>
        </a:spcBef>
        <a:buNone/>
        <a:defRPr sz="3194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178" indent="-228178" algn="l" defTabSz="608473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29" kern="1200">
          <a:solidFill>
            <a:schemeClr val="bg1"/>
          </a:solidFill>
          <a:latin typeface="Arial"/>
          <a:ea typeface="+mn-ea"/>
          <a:cs typeface="Arial"/>
        </a:defRPr>
      </a:lvl1pPr>
      <a:lvl2pPr marL="380296" indent="-152118" algn="l" defTabSz="608473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29" kern="1200">
          <a:solidFill>
            <a:schemeClr val="bg1"/>
          </a:solidFill>
          <a:latin typeface="Arial"/>
          <a:ea typeface="+mn-ea"/>
          <a:cs typeface="Arial"/>
        </a:defRPr>
      </a:lvl2pPr>
      <a:lvl3pPr marL="608473" indent="-228178" algn="l" defTabSz="608473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29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2129655" indent="-304237" algn="l" defTabSz="608473" rtl="0" eaLnBrk="1" latinLnBrk="0" hangingPunct="1">
        <a:spcBef>
          <a:spcPct val="20000"/>
        </a:spcBef>
        <a:buFont typeface="Arial"/>
        <a:buChar char="–"/>
        <a:defRPr sz="2662" kern="1200">
          <a:solidFill>
            <a:schemeClr val="tx1"/>
          </a:solidFill>
          <a:latin typeface="+mn-lt"/>
          <a:ea typeface="+mn-ea"/>
          <a:cs typeface="+mn-cs"/>
        </a:defRPr>
      </a:lvl4pPr>
      <a:lvl5pPr marL="2738128" indent="-304237" algn="l" defTabSz="608473" rtl="0" eaLnBrk="1" latinLnBrk="0" hangingPunct="1">
        <a:spcBef>
          <a:spcPct val="20000"/>
        </a:spcBef>
        <a:buFont typeface="Arial"/>
        <a:buChar char="»"/>
        <a:defRPr sz="2662" kern="1200">
          <a:solidFill>
            <a:schemeClr val="tx1"/>
          </a:solidFill>
          <a:latin typeface="+mn-lt"/>
          <a:ea typeface="+mn-ea"/>
          <a:cs typeface="+mn-cs"/>
        </a:defRPr>
      </a:lvl5pPr>
      <a:lvl6pPr marL="3346600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6pPr>
      <a:lvl7pPr marL="3955073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7pPr>
      <a:lvl8pPr marL="4563545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8pPr>
      <a:lvl9pPr marL="5172018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73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945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418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891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365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837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310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782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 userDrawn="1"/>
        </p:nvCxnSpPr>
        <p:spPr>
          <a:xfrm flipH="1">
            <a:off x="1617600" y="6432723"/>
            <a:ext cx="10201869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CC82E21-F560-8042-B77C-17161FF2C1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2362" y="5978676"/>
            <a:ext cx="1067239" cy="651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900AB-9877-EE48-9C55-AD3BFF766F46}"/>
              </a:ext>
            </a:extLst>
          </p:cNvPr>
          <p:cNvSpPr txBox="1"/>
          <p:nvPr userDrawn="1"/>
        </p:nvSpPr>
        <p:spPr>
          <a:xfrm>
            <a:off x="1551180" y="6425857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©2021  ITRON CONFIDENTIAL PROPRIETARY</a:t>
            </a:r>
            <a:endParaRPr lang="en-US" sz="799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8A5002E-6F8E-492C-BB27-5CCC70632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5535" y="6444604"/>
            <a:ext cx="4038607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Settlements Modernization  |  #ItronInspire21  |  </a:t>
            </a:r>
            <a:fld id="{EDFB1B87-9AC5-4820-977C-99EA29E9FA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</p:sldLayoutIdLst>
  <p:transition>
    <p:fade/>
  </p:transition>
  <p:hf hdr="0" dt="0"/>
  <p:txStyles>
    <p:titleStyle>
      <a:lvl1pPr algn="l" defTabSz="609036" rtl="0" eaLnBrk="1" latinLnBrk="0" hangingPunct="1">
        <a:spcBef>
          <a:spcPct val="0"/>
        </a:spcBef>
        <a:buNone/>
        <a:defRPr sz="3197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389" indent="-228389" algn="l" defTabSz="609036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31" kern="1200">
          <a:solidFill>
            <a:schemeClr val="bg1"/>
          </a:solidFill>
          <a:latin typeface="Arial"/>
          <a:ea typeface="+mn-ea"/>
          <a:cs typeface="Arial"/>
        </a:defRPr>
      </a:lvl1pPr>
      <a:lvl2pPr marL="380648" indent="-152259" algn="l" defTabSz="609036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31" kern="1200">
          <a:solidFill>
            <a:schemeClr val="bg1"/>
          </a:solidFill>
          <a:latin typeface="Arial"/>
          <a:ea typeface="+mn-ea"/>
          <a:cs typeface="Arial"/>
        </a:defRPr>
      </a:lvl2pPr>
      <a:lvl3pPr marL="609036" indent="-228389" algn="l" defTabSz="609036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31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5" y="6512587"/>
            <a:ext cx="444787" cy="1803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1049868" y="6509537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©2019  ITRON CONFIDENTIAL PROPRIETARY</a:t>
            </a:r>
            <a:endParaRPr lang="en-US" sz="799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30865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/>
              <a:t>‹N°›</a:t>
            </a:fld>
            <a:endParaRPr lang="en-US" sz="1066"/>
          </a:p>
        </p:txBody>
      </p:sp>
    </p:spTree>
    <p:extLst>
      <p:ext uri="{BB962C8B-B14F-4D97-AF65-F5344CB8AC3E}">
        <p14:creationId xmlns:p14="http://schemas.microsoft.com/office/powerpoint/2010/main" val="144914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</p:sldLayoutIdLst>
  <p:transition>
    <p:fade/>
  </p:transition>
  <p:hf hdr="0" dt="0"/>
  <p:txStyles>
    <p:titleStyle>
      <a:lvl1pPr algn="l" defTabSz="609036" rtl="0" eaLnBrk="1" latinLnBrk="0" hangingPunct="1">
        <a:spcBef>
          <a:spcPct val="0"/>
        </a:spcBef>
        <a:buNone/>
        <a:defRPr sz="3197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389" indent="-228389" algn="l" defTabSz="609036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31" kern="1200">
          <a:solidFill>
            <a:schemeClr val="tx1"/>
          </a:solidFill>
          <a:latin typeface="Arial"/>
          <a:ea typeface="+mn-ea"/>
          <a:cs typeface="Arial"/>
        </a:defRPr>
      </a:lvl1pPr>
      <a:lvl2pPr marL="380648" indent="-152259" algn="l" defTabSz="609036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31" kern="1200">
          <a:solidFill>
            <a:schemeClr val="tx1"/>
          </a:solidFill>
          <a:latin typeface="Arial"/>
          <a:ea typeface="+mn-ea"/>
          <a:cs typeface="Arial"/>
        </a:defRPr>
      </a:lvl2pPr>
      <a:lvl3pPr marL="609036" indent="-228389" algn="l" defTabSz="609036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31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61199" y="6509536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INTERNAL USE ONLY. ©2021  ITRON CONFIDENTIAL PROPRIETARY</a:t>
            </a:r>
            <a:endParaRPr lang="en-US" sz="799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193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>
                <a:solidFill>
                  <a:srgbClr val="8A8A8B"/>
                </a:solidFill>
              </a:rPr>
              <a:t>‹N°›</a:t>
            </a:fld>
            <a:endParaRPr lang="en-US" sz="1066">
              <a:solidFill>
                <a:srgbClr val="8A8A8B"/>
              </a:solidFill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D0E69A-D9C9-3542-B9B6-37394EBFD0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8815" y="6498463"/>
            <a:ext cx="447293" cy="1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4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4171" r:id="rId11"/>
  </p:sldLayoutIdLst>
  <p:transition>
    <p:fade/>
  </p:transition>
  <p:hf hdr="0" dt="0"/>
  <p:txStyles>
    <p:titleStyle>
      <a:lvl1pPr algn="l" defTabSz="609036" rtl="0" eaLnBrk="1" latinLnBrk="0" hangingPunct="1">
        <a:spcBef>
          <a:spcPct val="0"/>
        </a:spcBef>
        <a:buNone/>
        <a:defRPr sz="3197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389" indent="-228389" algn="l" defTabSz="609036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31" kern="1200">
          <a:solidFill>
            <a:schemeClr val="tx1"/>
          </a:solidFill>
          <a:latin typeface="Arial"/>
          <a:ea typeface="+mn-ea"/>
          <a:cs typeface="Arial"/>
        </a:defRPr>
      </a:lvl1pPr>
      <a:lvl2pPr marL="380648" indent="-152259" algn="l" defTabSz="609036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31" kern="1200">
          <a:solidFill>
            <a:schemeClr val="tx1"/>
          </a:solidFill>
          <a:latin typeface="Arial"/>
          <a:ea typeface="+mn-ea"/>
          <a:cs typeface="Arial"/>
        </a:defRPr>
      </a:lvl2pPr>
      <a:lvl3pPr marL="609036" indent="-228389" algn="l" defTabSz="609036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31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5" y="6512587"/>
            <a:ext cx="444787" cy="1803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1049868" y="6509537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©2021  ITRON CONFIDENTIAL PROPRIETARY</a:t>
            </a:r>
            <a:endParaRPr lang="en-US" sz="799">
              <a:solidFill>
                <a:schemeClr val="tx2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084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/>
              <a:t>‹N°›</a:t>
            </a:fld>
            <a:endParaRPr lang="en-US" sz="1066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FDC10AF-2EE0-4916-8B6F-4D26C02AE23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128873"/>
            <a:ext cx="1067239" cy="65116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46D7AC3-8EAE-4A16-81C1-9FD8DBFAE633}"/>
              </a:ext>
            </a:extLst>
          </p:cNvPr>
          <p:cNvSpPr txBox="1">
            <a:spLocks/>
          </p:cNvSpPr>
          <p:nvPr userDrawn="1"/>
        </p:nvSpPr>
        <p:spPr>
          <a:xfrm>
            <a:off x="9208583" y="6488226"/>
            <a:ext cx="2506133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99" kern="120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#ItronInspire21  |</a:t>
            </a:r>
          </a:p>
        </p:txBody>
      </p:sp>
    </p:spTree>
    <p:extLst>
      <p:ext uri="{BB962C8B-B14F-4D97-AF65-F5344CB8AC3E}">
        <p14:creationId xmlns:p14="http://schemas.microsoft.com/office/powerpoint/2010/main" val="152303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ransition>
    <p:fade/>
  </p:transition>
  <p:hf hdr="0" dt="0"/>
  <p:txStyles>
    <p:titleStyle>
      <a:lvl1pPr algn="l" defTabSz="609036" rtl="0" eaLnBrk="1" latinLnBrk="0" hangingPunct="1">
        <a:spcBef>
          <a:spcPct val="0"/>
        </a:spcBef>
        <a:buNone/>
        <a:defRPr sz="3197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389" indent="-228389" algn="l" defTabSz="609036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31" kern="1200">
          <a:solidFill>
            <a:schemeClr val="tx1"/>
          </a:solidFill>
          <a:latin typeface="Arial"/>
          <a:ea typeface="+mn-ea"/>
          <a:cs typeface="Arial"/>
        </a:defRPr>
      </a:lvl1pPr>
      <a:lvl2pPr marL="380648" indent="-152259" algn="l" defTabSz="609036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31" kern="1200">
          <a:solidFill>
            <a:schemeClr val="tx1"/>
          </a:solidFill>
          <a:latin typeface="Arial"/>
          <a:ea typeface="+mn-ea"/>
          <a:cs typeface="Arial"/>
        </a:defRPr>
      </a:lvl2pPr>
      <a:lvl3pPr marL="609036" indent="-228389" algn="l" defTabSz="609036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31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5" y="6512587"/>
            <a:ext cx="444787" cy="1803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1049868" y="6509537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©2022  ITRON CONFIDENTIAL PROPRIETARY</a:t>
            </a:r>
            <a:endParaRPr lang="en-US" sz="799" dirty="0">
              <a:solidFill>
                <a:schemeClr val="tx2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084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/>
              <a:t>‹N°›</a:t>
            </a:fld>
            <a:endParaRPr lang="en-US" sz="1066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C20B44F-EC7C-4B10-A77F-25330B1891F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128873"/>
            <a:ext cx="1067239" cy="65116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489897-626E-4217-A721-5680E7C7202A}"/>
              </a:ext>
            </a:extLst>
          </p:cNvPr>
          <p:cNvSpPr txBox="1">
            <a:spLocks/>
          </p:cNvSpPr>
          <p:nvPr userDrawn="1"/>
        </p:nvSpPr>
        <p:spPr>
          <a:xfrm>
            <a:off x="9208583" y="6488226"/>
            <a:ext cx="2506133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99" kern="120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#ItronInspire21  |</a:t>
            </a:r>
          </a:p>
        </p:txBody>
      </p:sp>
    </p:spTree>
    <p:extLst>
      <p:ext uri="{BB962C8B-B14F-4D97-AF65-F5344CB8AC3E}">
        <p14:creationId xmlns:p14="http://schemas.microsoft.com/office/powerpoint/2010/main" val="187401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ransition>
    <p:fade/>
  </p:transition>
  <p:hf hdr="0" dt="0"/>
  <p:txStyles>
    <p:titleStyle>
      <a:lvl1pPr algn="l" defTabSz="609036" rtl="0" eaLnBrk="1" latinLnBrk="0" hangingPunct="1">
        <a:spcBef>
          <a:spcPct val="0"/>
        </a:spcBef>
        <a:buNone/>
        <a:defRPr sz="3197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389" indent="-228389" algn="l" defTabSz="609036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31" kern="1200">
          <a:solidFill>
            <a:schemeClr val="tx1"/>
          </a:solidFill>
          <a:latin typeface="Arial"/>
          <a:ea typeface="+mn-ea"/>
          <a:cs typeface="Arial"/>
        </a:defRPr>
      </a:lvl1pPr>
      <a:lvl2pPr marL="380648" indent="-152259" algn="l" defTabSz="609036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31" kern="1200">
          <a:solidFill>
            <a:schemeClr val="tx1"/>
          </a:solidFill>
          <a:latin typeface="Arial"/>
          <a:ea typeface="+mn-ea"/>
          <a:cs typeface="Arial"/>
        </a:defRPr>
      </a:lvl2pPr>
      <a:lvl3pPr marL="609036" indent="-228389" algn="l" defTabSz="609036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31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61199" y="6509536"/>
            <a:ext cx="3615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©2020  ITRON CONFIDENTIAL PROPRIETARY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Ecosystem Enablement 2020  |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193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mtClean="0">
                <a:solidFill>
                  <a:srgbClr val="8A8A8B"/>
                </a:solidFill>
              </a:rPr>
              <a:t>‹N°›</a:t>
            </a:fld>
            <a:endParaRPr lang="en-US">
              <a:solidFill>
                <a:srgbClr val="8A8A8B"/>
              </a:solidFill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D0E69A-D9C9-3542-B9B6-37394EBFD09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8815" y="6498463"/>
            <a:ext cx="447293" cy="1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1" r:id="rId2"/>
    <p:sldLayoutId id="2147484026" r:id="rId3"/>
    <p:sldLayoutId id="2147484027" r:id="rId4"/>
    <p:sldLayoutId id="2147484051" r:id="rId5"/>
    <p:sldLayoutId id="2147484058" r:id="rId6"/>
    <p:sldLayoutId id="2147484059" r:id="rId7"/>
  </p:sldLayoutIdLst>
  <p:transition>
    <p:fade/>
  </p:transition>
  <p:hf hdr="0" dt="0"/>
  <p:txStyles>
    <p:titleStyle>
      <a:lvl1pPr algn="l" defTabSz="609036" rtl="0" eaLnBrk="1" latinLnBrk="0" hangingPunct="1">
        <a:spcBef>
          <a:spcPct val="0"/>
        </a:spcBef>
        <a:buNone/>
        <a:defRPr sz="32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389" indent="-228389" algn="l" defTabSz="609036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00" kern="1200">
          <a:solidFill>
            <a:schemeClr val="tx1"/>
          </a:solidFill>
          <a:latin typeface="Arial"/>
          <a:ea typeface="+mn-ea"/>
          <a:cs typeface="Arial"/>
        </a:defRPr>
      </a:lvl1pPr>
      <a:lvl2pPr marL="380648" indent="-152259" algn="l" defTabSz="609036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609036" indent="-228389" algn="l" defTabSz="609036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232C8A-0BE4-BE40-B9B2-9FD0328D5D62}"/>
              </a:ext>
            </a:extLst>
          </p:cNvPr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rgbClr val="BCBC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9585EB1-EC9A-4345-BE28-6107F8E7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57949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Water Operations Management  |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440EB46-2B05-6448-8F05-38F4FFE85311}"/>
              </a:ext>
            </a:extLst>
          </p:cNvPr>
          <p:cNvSpPr txBox="1">
            <a:spLocks/>
          </p:cNvSpPr>
          <p:nvPr userDrawn="1"/>
        </p:nvSpPr>
        <p:spPr>
          <a:xfrm>
            <a:off x="11480800" y="6463432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/>
              <a:t>‹N°›</a:t>
            </a:fld>
            <a:endParaRPr lang="en-US" sz="106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86129-C50C-794E-85CE-59CAE630B281}"/>
              </a:ext>
            </a:extLst>
          </p:cNvPr>
          <p:cNvSpPr txBox="1"/>
          <p:nvPr userDrawn="1"/>
        </p:nvSpPr>
        <p:spPr>
          <a:xfrm>
            <a:off x="961199" y="6509537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©2021 ITRON CONFIDENTIAL PROPRIETARY</a:t>
            </a:r>
            <a:endParaRPr lang="en-US" sz="799">
              <a:solidFill>
                <a:schemeClr val="tx2"/>
              </a:solidFill>
            </a:endParaRPr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3214B7F-A320-CD42-825A-E5FE1838251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5" y="6498463"/>
            <a:ext cx="447293" cy="1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8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5" r:id="rId7"/>
    <p:sldLayoutId id="2147484086" r:id="rId8"/>
    <p:sldLayoutId id="2147484087" r:id="rId9"/>
  </p:sldLayoutIdLst>
  <p:transition>
    <p:fade/>
  </p:transition>
  <p:hf hdr="0" dt="0"/>
  <p:txStyles>
    <p:titleStyle>
      <a:lvl1pPr algn="l" defTabSz="608473" rtl="0" eaLnBrk="1" latinLnBrk="0" hangingPunct="1">
        <a:spcBef>
          <a:spcPct val="0"/>
        </a:spcBef>
        <a:buNone/>
        <a:defRPr sz="3194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178" indent="-228178" algn="l" defTabSz="608473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29" kern="1200">
          <a:solidFill>
            <a:schemeClr val="tx1"/>
          </a:solidFill>
          <a:latin typeface="Arial"/>
          <a:ea typeface="+mn-ea"/>
          <a:cs typeface="Arial"/>
        </a:defRPr>
      </a:lvl1pPr>
      <a:lvl2pPr marL="380296" indent="-152118" algn="l" defTabSz="608473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29" kern="1200">
          <a:solidFill>
            <a:schemeClr val="tx1"/>
          </a:solidFill>
          <a:latin typeface="Arial"/>
          <a:ea typeface="+mn-ea"/>
          <a:cs typeface="Arial"/>
        </a:defRPr>
      </a:lvl2pPr>
      <a:lvl3pPr marL="608473" indent="-228178" algn="l" defTabSz="608473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29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29655" indent="-304237" algn="l" defTabSz="608473" rtl="0" eaLnBrk="1" latinLnBrk="0" hangingPunct="1">
        <a:spcBef>
          <a:spcPct val="20000"/>
        </a:spcBef>
        <a:buFont typeface="Arial"/>
        <a:buChar char="–"/>
        <a:defRPr sz="2662" kern="1200">
          <a:solidFill>
            <a:schemeClr val="tx1"/>
          </a:solidFill>
          <a:latin typeface="+mn-lt"/>
          <a:ea typeface="+mn-ea"/>
          <a:cs typeface="+mn-cs"/>
        </a:defRPr>
      </a:lvl4pPr>
      <a:lvl5pPr marL="2738128" indent="-304237" algn="l" defTabSz="608473" rtl="0" eaLnBrk="1" latinLnBrk="0" hangingPunct="1">
        <a:spcBef>
          <a:spcPct val="20000"/>
        </a:spcBef>
        <a:buFont typeface="Arial"/>
        <a:buChar char="»"/>
        <a:defRPr sz="2662" kern="1200">
          <a:solidFill>
            <a:schemeClr val="tx1"/>
          </a:solidFill>
          <a:latin typeface="+mn-lt"/>
          <a:ea typeface="+mn-ea"/>
          <a:cs typeface="+mn-cs"/>
        </a:defRPr>
      </a:lvl5pPr>
      <a:lvl6pPr marL="3346600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6pPr>
      <a:lvl7pPr marL="3955073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7pPr>
      <a:lvl8pPr marL="4563545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8pPr>
      <a:lvl9pPr marL="5172018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73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945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418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891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365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837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310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782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5" y="6512587"/>
            <a:ext cx="444787" cy="1803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1049868" y="6509537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©2021  ITRON CONFIDENTIAL PROPRIETARY</a:t>
            </a:r>
            <a:endParaRPr lang="en-US" sz="799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2"/>
                </a:solidFill>
              </a:defRPr>
            </a:lvl1pPr>
          </a:lstStyle>
          <a:p>
            <a:r>
              <a:rPr lang="en-US"/>
              <a:t>2021 Global Sales Kickoff  |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084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/>
              <a:t>‹N°›</a:t>
            </a:fld>
            <a:endParaRPr lang="en-US" sz="1066"/>
          </a:p>
        </p:txBody>
      </p:sp>
    </p:spTree>
    <p:extLst>
      <p:ext uri="{BB962C8B-B14F-4D97-AF65-F5344CB8AC3E}">
        <p14:creationId xmlns:p14="http://schemas.microsoft.com/office/powerpoint/2010/main" val="58640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</p:sldLayoutIdLst>
  <p:transition>
    <p:fade/>
  </p:transition>
  <p:hf hdr="0" dt="0"/>
  <p:txStyles>
    <p:titleStyle>
      <a:lvl1pPr algn="l" defTabSz="609036" rtl="0" eaLnBrk="1" latinLnBrk="0" hangingPunct="1">
        <a:spcBef>
          <a:spcPct val="0"/>
        </a:spcBef>
        <a:buNone/>
        <a:defRPr sz="3197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389" indent="-228389" algn="l" defTabSz="609036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31" kern="1200">
          <a:solidFill>
            <a:schemeClr val="tx1"/>
          </a:solidFill>
          <a:latin typeface="Arial"/>
          <a:ea typeface="+mn-ea"/>
          <a:cs typeface="Arial"/>
        </a:defRPr>
      </a:lvl1pPr>
      <a:lvl2pPr marL="380648" indent="-152259" algn="l" defTabSz="609036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31" kern="1200">
          <a:solidFill>
            <a:schemeClr val="tx1"/>
          </a:solidFill>
          <a:latin typeface="Arial"/>
          <a:ea typeface="+mn-ea"/>
          <a:cs typeface="Arial"/>
        </a:defRPr>
      </a:lvl2pPr>
      <a:lvl3pPr marL="609036" indent="-228389" algn="l" defTabSz="609036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31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61200" y="6509538"/>
            <a:ext cx="3615267" cy="21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8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©2020  ITRON CONFIDENTIAL PROPRIETARY</a:t>
            </a:r>
            <a:endParaRPr lang="en-US" sz="798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1939"/>
            <a:ext cx="524933" cy="363730"/>
          </a:xfrm>
          <a:prstGeom prst="rect">
            <a:avLst/>
          </a:prstGeom>
        </p:spPr>
        <p:txBody>
          <a:bodyPr vert="horz" lIns="121694" tIns="60848" rIns="121694" bIns="60848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>
                <a:solidFill>
                  <a:srgbClr val="8A8A8B"/>
                </a:solidFill>
              </a:rPr>
              <a:t>‹N°›</a:t>
            </a:fld>
            <a:endParaRPr lang="en-US" sz="1066">
              <a:solidFill>
                <a:srgbClr val="8A8A8B"/>
              </a:solidFill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D0E69A-D9C9-3542-B9B6-37394EBFD09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18816" y="6498464"/>
            <a:ext cx="447293" cy="1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0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</p:sldLayoutIdLst>
  <p:transition>
    <p:fade/>
  </p:transition>
  <p:hf hdr="0" dt="0"/>
  <p:txStyles>
    <p:titleStyle>
      <a:lvl1pPr algn="l" defTabSz="608473" rtl="0" eaLnBrk="1" latinLnBrk="0" hangingPunct="1">
        <a:spcBef>
          <a:spcPct val="0"/>
        </a:spcBef>
        <a:buNone/>
        <a:defRPr sz="3194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178" indent="-228178" algn="l" defTabSz="608473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29" kern="1200">
          <a:solidFill>
            <a:schemeClr val="tx1"/>
          </a:solidFill>
          <a:latin typeface="Arial"/>
          <a:ea typeface="+mn-ea"/>
          <a:cs typeface="Arial"/>
        </a:defRPr>
      </a:lvl1pPr>
      <a:lvl2pPr marL="380296" indent="-152118" algn="l" defTabSz="608473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29" kern="1200">
          <a:solidFill>
            <a:schemeClr val="tx1"/>
          </a:solidFill>
          <a:latin typeface="Arial"/>
          <a:ea typeface="+mn-ea"/>
          <a:cs typeface="Arial"/>
        </a:defRPr>
      </a:lvl2pPr>
      <a:lvl3pPr marL="608473" indent="-228178" algn="l" defTabSz="608473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29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29655" indent="-304237" algn="l" defTabSz="608473" rtl="0" eaLnBrk="1" latinLnBrk="0" hangingPunct="1">
        <a:spcBef>
          <a:spcPct val="20000"/>
        </a:spcBef>
        <a:buFont typeface="Arial"/>
        <a:buChar char="–"/>
        <a:defRPr sz="2662" kern="1200">
          <a:solidFill>
            <a:schemeClr val="tx1"/>
          </a:solidFill>
          <a:latin typeface="+mn-lt"/>
          <a:ea typeface="+mn-ea"/>
          <a:cs typeface="+mn-cs"/>
        </a:defRPr>
      </a:lvl4pPr>
      <a:lvl5pPr marL="2738128" indent="-304237" algn="l" defTabSz="608473" rtl="0" eaLnBrk="1" latinLnBrk="0" hangingPunct="1">
        <a:spcBef>
          <a:spcPct val="20000"/>
        </a:spcBef>
        <a:buFont typeface="Arial"/>
        <a:buChar char="»"/>
        <a:defRPr sz="2662" kern="1200">
          <a:solidFill>
            <a:schemeClr val="tx1"/>
          </a:solidFill>
          <a:latin typeface="+mn-lt"/>
          <a:ea typeface="+mn-ea"/>
          <a:cs typeface="+mn-cs"/>
        </a:defRPr>
      </a:lvl5pPr>
      <a:lvl6pPr marL="3346600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6pPr>
      <a:lvl7pPr marL="3955073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7pPr>
      <a:lvl8pPr marL="4563545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8pPr>
      <a:lvl9pPr marL="5172018" indent="-304237" algn="l" defTabSz="608473" rtl="0" eaLnBrk="1" latinLnBrk="0" hangingPunct="1">
        <a:spcBef>
          <a:spcPct val="20000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73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945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418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891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365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837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310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782" algn="l" defTabSz="608473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61199" y="6509537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©2021  ITRON CONFIDENTIAL PROPRIETARY</a:t>
            </a:r>
            <a:endParaRPr lang="en-US" sz="799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193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>
                <a:solidFill>
                  <a:srgbClr val="8A8A8B"/>
                </a:solidFill>
              </a:rPr>
              <a:t>‹N°›</a:t>
            </a:fld>
            <a:endParaRPr lang="en-US" sz="1066">
              <a:solidFill>
                <a:srgbClr val="8A8A8B"/>
              </a:solidFill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D0E69A-D9C9-3542-B9B6-37394EBFD09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8815" y="6498463"/>
            <a:ext cx="447293" cy="1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</p:sldLayoutIdLst>
  <p:transition>
    <p:fade/>
  </p:transition>
  <p:hf hdr="0" dt="0"/>
  <p:txStyles>
    <p:titleStyle>
      <a:lvl1pPr algn="l" defTabSz="609036" rtl="0" eaLnBrk="1" latinLnBrk="0" hangingPunct="1">
        <a:spcBef>
          <a:spcPct val="0"/>
        </a:spcBef>
        <a:buNone/>
        <a:defRPr sz="3197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228389" indent="-228389" algn="l" defTabSz="609036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131" kern="1200">
          <a:solidFill>
            <a:schemeClr val="tx1"/>
          </a:solidFill>
          <a:latin typeface="Arial"/>
          <a:ea typeface="+mn-ea"/>
          <a:cs typeface="Arial"/>
        </a:defRPr>
      </a:lvl1pPr>
      <a:lvl2pPr marL="380648" indent="-152259" algn="l" defTabSz="609036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131" kern="1200">
          <a:solidFill>
            <a:schemeClr val="tx1"/>
          </a:solidFill>
          <a:latin typeface="Arial"/>
          <a:ea typeface="+mn-ea"/>
          <a:cs typeface="Arial"/>
        </a:defRPr>
      </a:lvl2pPr>
      <a:lvl3pPr marL="609036" indent="-228389" algn="l" defTabSz="609036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131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75CA26-23F7-4992-BEAF-6DF118CA69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Itron Distributed Intelligence</a:t>
            </a:r>
          </a:p>
          <a:p>
            <a:r>
              <a:rPr lang="en-US" sz="1200" dirty="0"/>
              <a:t>Rinaldo Cunha, Jan/2022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F13A4-6818-4C7D-AC03-DCF90CED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336182"/>
            <a:ext cx="10972800" cy="2552815"/>
          </a:xfrm>
        </p:spPr>
        <p:txBody>
          <a:bodyPr/>
          <a:lstStyle/>
          <a:p>
            <a:r>
              <a:rPr lang="en-US" dirty="0"/>
              <a:t>US Africa Rural Electrification and Smart Metering Standards Workshop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Panel: Safety of Smart Meters and Related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2753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014BBA-3C27-AF40-94AD-EB00487A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88212"/>
            <a:ext cx="10972800" cy="614992"/>
          </a:xfrm>
        </p:spPr>
        <p:txBody>
          <a:bodyPr vert="horz" lIns="121807" tIns="60904" rIns="121807" bIns="60904" rtlCol="0" anchor="ctr">
            <a:spAutoFit/>
          </a:bodyPr>
          <a:lstStyle/>
          <a:p>
            <a:r>
              <a:rPr lang="en-US" dirty="0">
                <a:solidFill>
                  <a:srgbClr val="D02124"/>
                </a:solidFill>
              </a:rPr>
              <a:t>Distributed Intelligence Concept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791CBA-166C-6348-855A-695B19B357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226" y="854844"/>
            <a:ext cx="10972800" cy="465236"/>
          </a:xfrm>
        </p:spPr>
        <p:txBody>
          <a:bodyPr/>
          <a:lstStyle/>
          <a:p>
            <a:r>
              <a:rPr lang="en-US" dirty="0"/>
              <a:t>The Intelligence in the Right Place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D59B8F-F955-4846-90DF-E1A11D80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1" y="1760062"/>
            <a:ext cx="1250559" cy="952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B71150-A108-0640-92DF-9101F4505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523" y="2668892"/>
            <a:ext cx="640788" cy="5831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CB518D-03B2-AC49-A4E8-261C8E148F0D}"/>
              </a:ext>
            </a:extLst>
          </p:cNvPr>
          <p:cNvSpPr/>
          <p:nvPr/>
        </p:nvSpPr>
        <p:spPr>
          <a:xfrm>
            <a:off x="4150687" y="3951992"/>
            <a:ext cx="1431275" cy="4619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9048">
              <a:defRPr/>
            </a:pPr>
            <a:endParaRPr lang="en-US" sz="1465">
              <a:solidFill>
                <a:srgbClr val="434A52"/>
              </a:solidFill>
              <a:latin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788591-42D0-2846-B5A3-21420AE22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726" y="3004366"/>
            <a:ext cx="676153" cy="5831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DAFF7D-8EBA-9A47-B06B-BE648C118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262" y="3480890"/>
            <a:ext cx="654292" cy="5831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98A669-ECBE-6A47-8993-99391EAFA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500" y="3821949"/>
            <a:ext cx="247440" cy="211696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BBE47BA1-FC3D-CF4A-936C-4A909131B97C}"/>
              </a:ext>
            </a:extLst>
          </p:cNvPr>
          <p:cNvSpPr/>
          <p:nvPr/>
        </p:nvSpPr>
        <p:spPr>
          <a:xfrm rot="489330">
            <a:off x="2771484" y="3470504"/>
            <a:ext cx="1581179" cy="577131"/>
          </a:xfrm>
          <a:prstGeom prst="arc">
            <a:avLst>
              <a:gd name="adj1" fmla="val 2313029"/>
              <a:gd name="adj2" fmla="val 10533060"/>
            </a:avLst>
          </a:prstGeom>
          <a:ln w="12700">
            <a:solidFill>
              <a:srgbClr val="C00000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9048">
              <a:defRPr/>
            </a:pPr>
            <a:endParaRPr lang="en-US" sz="1465">
              <a:solidFill>
                <a:srgbClr val="141619"/>
              </a:solidFill>
              <a:latin typeface="Arial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D08ABB0-BED5-254E-8E6C-EA64170E0FC4}"/>
              </a:ext>
            </a:extLst>
          </p:cNvPr>
          <p:cNvSpPr/>
          <p:nvPr/>
        </p:nvSpPr>
        <p:spPr>
          <a:xfrm rot="176780">
            <a:off x="4275203" y="3838247"/>
            <a:ext cx="1537083" cy="577131"/>
          </a:xfrm>
          <a:prstGeom prst="arc">
            <a:avLst>
              <a:gd name="adj1" fmla="val 2313029"/>
              <a:gd name="adj2" fmla="val 10667799"/>
            </a:avLst>
          </a:prstGeom>
          <a:ln w="12700">
            <a:solidFill>
              <a:srgbClr val="C00000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9048">
              <a:defRPr/>
            </a:pPr>
            <a:endParaRPr lang="en-US" sz="1465">
              <a:solidFill>
                <a:srgbClr val="141619"/>
              </a:solidFill>
              <a:latin typeface="Arial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E47795-284F-484C-9305-018868178C84}"/>
              </a:ext>
            </a:extLst>
          </p:cNvPr>
          <p:cNvCxnSpPr>
            <a:cxnSpLocks/>
          </p:cNvCxnSpPr>
          <p:nvPr/>
        </p:nvCxnSpPr>
        <p:spPr>
          <a:xfrm>
            <a:off x="2897478" y="3555475"/>
            <a:ext cx="954952" cy="255441"/>
          </a:xfrm>
          <a:prstGeom prst="line">
            <a:avLst/>
          </a:prstGeom>
          <a:ln w="19050">
            <a:solidFill>
              <a:schemeClr val="bg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CF7B3D-1DE2-9547-87E9-646DBDA29C1D}"/>
              </a:ext>
            </a:extLst>
          </p:cNvPr>
          <p:cNvCxnSpPr>
            <a:cxnSpLocks/>
          </p:cNvCxnSpPr>
          <p:nvPr/>
        </p:nvCxnSpPr>
        <p:spPr>
          <a:xfrm>
            <a:off x="4326977" y="3951993"/>
            <a:ext cx="1043919" cy="252385"/>
          </a:xfrm>
          <a:prstGeom prst="line">
            <a:avLst/>
          </a:prstGeom>
          <a:ln w="19050">
            <a:solidFill>
              <a:schemeClr val="bg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6763F9-7D17-174C-A4C7-33387F86DE16}"/>
              </a:ext>
            </a:extLst>
          </p:cNvPr>
          <p:cNvCxnSpPr>
            <a:cxnSpLocks/>
          </p:cNvCxnSpPr>
          <p:nvPr/>
        </p:nvCxnSpPr>
        <p:spPr>
          <a:xfrm>
            <a:off x="2075842" y="3338717"/>
            <a:ext cx="340585" cy="91831"/>
          </a:xfrm>
          <a:prstGeom prst="line">
            <a:avLst/>
          </a:prstGeom>
          <a:ln w="19050">
            <a:solidFill>
              <a:schemeClr val="bg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2F9145-1872-F34E-ACAD-77BE1DBA5A94}"/>
              </a:ext>
            </a:extLst>
          </p:cNvPr>
          <p:cNvCxnSpPr>
            <a:cxnSpLocks/>
          </p:cNvCxnSpPr>
          <p:nvPr/>
        </p:nvCxnSpPr>
        <p:spPr>
          <a:xfrm>
            <a:off x="1832334" y="2900993"/>
            <a:ext cx="248239" cy="437724"/>
          </a:xfrm>
          <a:prstGeom prst="line">
            <a:avLst/>
          </a:prstGeom>
          <a:ln w="19050">
            <a:solidFill>
              <a:schemeClr val="bg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FC607BC5-7020-1240-BBBB-750527EC0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580" y="3032797"/>
            <a:ext cx="285825" cy="22533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ACEB8A-2323-CE40-95B1-0209A2B390FE}"/>
              </a:ext>
            </a:extLst>
          </p:cNvPr>
          <p:cNvCxnSpPr>
            <a:cxnSpLocks/>
          </p:cNvCxnSpPr>
          <p:nvPr/>
        </p:nvCxnSpPr>
        <p:spPr>
          <a:xfrm flipH="1" flipV="1">
            <a:off x="5211548" y="2692880"/>
            <a:ext cx="294258" cy="811279"/>
          </a:xfrm>
          <a:prstGeom prst="line">
            <a:avLst/>
          </a:prstGeom>
          <a:ln w="1270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Solar Panel.png">
            <a:extLst>
              <a:ext uri="{FF2B5EF4-FFF2-40B4-BE49-F238E27FC236}">
                <a16:creationId xmlns:a16="http://schemas.microsoft.com/office/drawing/2014/main" id="{8550D62C-A485-8C40-8969-9D3CF7AE5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751" y="3572738"/>
            <a:ext cx="239397" cy="215085"/>
          </a:xfrm>
          <a:prstGeom prst="rect">
            <a:avLst/>
          </a:prstGeom>
        </p:spPr>
      </p:pic>
      <p:pic>
        <p:nvPicPr>
          <p:cNvPr id="43" name="Picture 42" descr="Solar Panel.png">
            <a:extLst>
              <a:ext uri="{FF2B5EF4-FFF2-40B4-BE49-F238E27FC236}">
                <a16:creationId xmlns:a16="http://schemas.microsoft.com/office/drawing/2014/main" id="{4B715C85-7939-B74B-B3CD-74DE915D7E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25847" y="3410428"/>
            <a:ext cx="223704" cy="19856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6F753A-9769-024A-9897-20698C54DAA4}"/>
              </a:ext>
            </a:extLst>
          </p:cNvPr>
          <p:cNvCxnSpPr>
            <a:cxnSpLocks/>
          </p:cNvCxnSpPr>
          <p:nvPr/>
        </p:nvCxnSpPr>
        <p:spPr>
          <a:xfrm flipV="1">
            <a:off x="4538978" y="2692880"/>
            <a:ext cx="216268" cy="484446"/>
          </a:xfrm>
          <a:prstGeom prst="line">
            <a:avLst/>
          </a:prstGeom>
          <a:ln w="1270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2FB56F2F-0E09-6048-AC8C-C002FFF7A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013" y="2789053"/>
            <a:ext cx="216268" cy="20854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9229E2F-E822-9840-9237-0EE4D0DB4E8A}"/>
              </a:ext>
            </a:extLst>
          </p:cNvPr>
          <p:cNvCxnSpPr>
            <a:cxnSpLocks/>
          </p:cNvCxnSpPr>
          <p:nvPr/>
        </p:nvCxnSpPr>
        <p:spPr>
          <a:xfrm flipV="1">
            <a:off x="3269661" y="2520732"/>
            <a:ext cx="982260" cy="243576"/>
          </a:xfrm>
          <a:prstGeom prst="line">
            <a:avLst/>
          </a:prstGeom>
          <a:ln w="1270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293373-1866-FC40-9319-CD90E74769AB}"/>
              </a:ext>
            </a:extLst>
          </p:cNvPr>
          <p:cNvGrpSpPr/>
          <p:nvPr/>
        </p:nvGrpSpPr>
        <p:grpSpPr>
          <a:xfrm>
            <a:off x="1086507" y="2143706"/>
            <a:ext cx="1250337" cy="756545"/>
            <a:chOff x="2392555" y="1792385"/>
            <a:chExt cx="1543051" cy="112947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D29BBF0-10C4-C245-82BF-940546D0D7C7}"/>
                </a:ext>
              </a:extLst>
            </p:cNvPr>
            <p:cNvGrpSpPr/>
            <p:nvPr/>
          </p:nvGrpSpPr>
          <p:grpSpPr>
            <a:xfrm>
              <a:off x="2662228" y="1792385"/>
              <a:ext cx="1273378" cy="1129471"/>
              <a:chOff x="759542" y="1876612"/>
              <a:chExt cx="1273378" cy="1129471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4A989B7-330D-D14C-A267-7D1CA5E3E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42" y="1876612"/>
                <a:ext cx="416975" cy="972939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E9BD40C3-09E3-9546-9CE8-49F97471F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9763" y="2467092"/>
                <a:ext cx="660264" cy="538991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8EBD72FB-F638-A346-BD4A-C1617213D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797696" y="2499450"/>
                <a:ext cx="235224" cy="462773"/>
              </a:xfrm>
              <a:prstGeom prst="rect">
                <a:avLst/>
              </a:prstGeom>
            </p:spPr>
          </p:pic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7DC18D2-A465-B24E-9937-B1EB9FA44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555" y="2312426"/>
              <a:ext cx="642843" cy="463901"/>
            </a:xfrm>
            <a:prstGeom prst="rect">
              <a:avLst/>
            </a:prstGeom>
          </p:spPr>
        </p:pic>
      </p:grpSp>
      <p:sp>
        <p:nvSpPr>
          <p:cNvPr id="58" name="Arc 57">
            <a:extLst>
              <a:ext uri="{FF2B5EF4-FFF2-40B4-BE49-F238E27FC236}">
                <a16:creationId xmlns:a16="http://schemas.microsoft.com/office/drawing/2014/main" id="{656056ED-C375-C445-9427-FE50AE900BFB}"/>
              </a:ext>
            </a:extLst>
          </p:cNvPr>
          <p:cNvSpPr/>
          <p:nvPr/>
        </p:nvSpPr>
        <p:spPr>
          <a:xfrm rot="2215705">
            <a:off x="1547197" y="2723783"/>
            <a:ext cx="1006527" cy="1002589"/>
          </a:xfrm>
          <a:prstGeom prst="arc">
            <a:avLst>
              <a:gd name="adj1" fmla="val 1099030"/>
              <a:gd name="adj2" fmla="val 10676526"/>
            </a:avLst>
          </a:prstGeom>
          <a:ln w="12700">
            <a:solidFill>
              <a:srgbClr val="C00000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9048">
              <a:defRPr/>
            </a:pPr>
            <a:endParaRPr lang="en-US" sz="1465">
              <a:solidFill>
                <a:srgbClr val="141619"/>
              </a:solidFill>
              <a:latin typeface="Arial"/>
            </a:endParaRPr>
          </a:p>
        </p:txBody>
      </p:sp>
      <p:sp>
        <p:nvSpPr>
          <p:cNvPr id="159" name="Arc 158">
            <a:extLst>
              <a:ext uri="{FF2B5EF4-FFF2-40B4-BE49-F238E27FC236}">
                <a16:creationId xmlns:a16="http://schemas.microsoft.com/office/drawing/2014/main" id="{7BD117E2-3DC9-F841-8780-AAC9A698DDCB}"/>
              </a:ext>
            </a:extLst>
          </p:cNvPr>
          <p:cNvSpPr/>
          <p:nvPr/>
        </p:nvSpPr>
        <p:spPr>
          <a:xfrm>
            <a:off x="4590201" y="2426785"/>
            <a:ext cx="1731601" cy="1893511"/>
          </a:xfrm>
          <a:prstGeom prst="arc">
            <a:avLst>
              <a:gd name="adj1" fmla="val 16352302"/>
              <a:gd name="adj2" fmla="val 3771112"/>
            </a:avLst>
          </a:prstGeom>
          <a:ln w="12700">
            <a:solidFill>
              <a:srgbClr val="C0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9048">
              <a:defRPr/>
            </a:pPr>
            <a:endParaRPr lang="en-US" sz="2390">
              <a:solidFill>
                <a:srgbClr val="141619"/>
              </a:solidFill>
              <a:latin typeface="Arial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BCD79DA-38A7-7343-A2B8-41D7865572FA}"/>
              </a:ext>
            </a:extLst>
          </p:cNvPr>
          <p:cNvCxnSpPr>
            <a:cxnSpLocks/>
          </p:cNvCxnSpPr>
          <p:nvPr/>
        </p:nvCxnSpPr>
        <p:spPr>
          <a:xfrm flipH="1">
            <a:off x="406148" y="4889584"/>
            <a:ext cx="6441155" cy="0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meter.png">
            <a:extLst>
              <a:ext uri="{FF2B5EF4-FFF2-40B4-BE49-F238E27FC236}">
                <a16:creationId xmlns:a16="http://schemas.microsoft.com/office/drawing/2014/main" id="{25AFF80D-C2E6-4AF0-A531-914D6E0E57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093" y="3268437"/>
            <a:ext cx="383296" cy="379987"/>
          </a:xfrm>
          <a:prstGeom prst="rect">
            <a:avLst/>
          </a:prstGeom>
        </p:spPr>
      </p:pic>
      <p:pic>
        <p:nvPicPr>
          <p:cNvPr id="77" name="Picture 76" descr="meter.png">
            <a:extLst>
              <a:ext uri="{FF2B5EF4-FFF2-40B4-BE49-F238E27FC236}">
                <a16:creationId xmlns:a16="http://schemas.microsoft.com/office/drawing/2014/main" id="{AA64E506-766D-4AC2-BF16-4286E97A20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463" y="3709082"/>
            <a:ext cx="383296" cy="379987"/>
          </a:xfrm>
          <a:prstGeom prst="rect">
            <a:avLst/>
          </a:prstGeom>
        </p:spPr>
      </p:pic>
      <p:pic>
        <p:nvPicPr>
          <p:cNvPr id="82" name="Picture 81" descr="meter.png">
            <a:extLst>
              <a:ext uri="{FF2B5EF4-FFF2-40B4-BE49-F238E27FC236}">
                <a16:creationId xmlns:a16="http://schemas.microsoft.com/office/drawing/2014/main" id="{9CA7C989-6DC3-4BCC-97F0-65BE2537AF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63" y="4130473"/>
            <a:ext cx="383296" cy="379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7EF0A-2B02-4D28-BF94-E88F1C6E3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735" y="3769738"/>
            <a:ext cx="263216" cy="225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8FE9D6-72D1-4E5A-8F4F-523872726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839" y="3229464"/>
            <a:ext cx="276524" cy="225335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30F02D6D-1051-6F45-9D17-D3C2F1323574}"/>
              </a:ext>
            </a:extLst>
          </p:cNvPr>
          <p:cNvSpPr txBox="1"/>
          <p:nvPr/>
        </p:nvSpPr>
        <p:spPr>
          <a:xfrm>
            <a:off x="951696" y="5301876"/>
            <a:ext cx="16988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bg1"/>
                </a:solidFill>
              </a:rPr>
              <a:t>WHAT IS THE REQUIRED BREADTH OF KNOWLEDGE?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C76E216-F5A3-0B45-8651-4F288F4489FA}"/>
              </a:ext>
            </a:extLst>
          </p:cNvPr>
          <p:cNvSpPr txBox="1"/>
          <p:nvPr/>
        </p:nvSpPr>
        <p:spPr>
          <a:xfrm>
            <a:off x="2832752" y="5341974"/>
            <a:ext cx="1358536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bg1"/>
                </a:solidFill>
              </a:rPr>
              <a:t>WHAT IS THE REQUIRED DATA RESOLUTION?</a:t>
            </a:r>
          </a:p>
          <a:p>
            <a:pPr algn="ctr" defTabSz="809048">
              <a:defRPr/>
            </a:pPr>
            <a:endParaRPr lang="en-US" sz="1066" dirty="0">
              <a:solidFill>
                <a:srgbClr val="434A52"/>
              </a:solidFill>
              <a:latin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CC5E92D-ECC2-9544-A6F3-E8BBA29DEAE3}"/>
              </a:ext>
            </a:extLst>
          </p:cNvPr>
          <p:cNvSpPr txBox="1"/>
          <p:nvPr/>
        </p:nvSpPr>
        <p:spPr>
          <a:xfrm>
            <a:off x="4633282" y="5409148"/>
            <a:ext cx="1703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bg1"/>
                </a:solidFill>
              </a:rPr>
              <a:t>WHAT RESPONSE TIME IS NEEDED?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5ABB35-EB07-1249-9585-D99C963CB77C}"/>
              </a:ext>
            </a:extLst>
          </p:cNvPr>
          <p:cNvSpPr txBox="1"/>
          <p:nvPr/>
        </p:nvSpPr>
        <p:spPr>
          <a:xfrm>
            <a:off x="4367720" y="3368439"/>
            <a:ext cx="705641" cy="501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036">
              <a:defRPr/>
            </a:pPr>
            <a:r>
              <a:rPr lang="en-US" sz="1331">
                <a:solidFill>
                  <a:srgbClr val="C00000"/>
                </a:solidFill>
                <a:latin typeface="Arial"/>
              </a:rPr>
              <a:t>IEEE </a:t>
            </a:r>
          </a:p>
          <a:p>
            <a:pPr algn="ctr" defTabSz="609036">
              <a:defRPr/>
            </a:pPr>
            <a:r>
              <a:rPr lang="en-US" sz="1331">
                <a:solidFill>
                  <a:srgbClr val="C00000"/>
                </a:solidFill>
                <a:latin typeface="Arial"/>
              </a:rPr>
              <a:t>2030.5</a:t>
            </a:r>
          </a:p>
        </p:txBody>
      </p:sp>
      <p:sp>
        <p:nvSpPr>
          <p:cNvPr id="100" name="Rectangle: Rounded Corners 2">
            <a:extLst>
              <a:ext uri="{FF2B5EF4-FFF2-40B4-BE49-F238E27FC236}">
                <a16:creationId xmlns:a16="http://schemas.microsoft.com/office/drawing/2014/main" id="{850CAFE0-D73C-2443-87EE-3534C2CDF4FF}"/>
              </a:ext>
            </a:extLst>
          </p:cNvPr>
          <p:cNvSpPr/>
          <p:nvPr/>
        </p:nvSpPr>
        <p:spPr>
          <a:xfrm>
            <a:off x="4175503" y="1695995"/>
            <a:ext cx="1472050" cy="2277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036">
              <a:defRPr/>
            </a:pPr>
            <a:r>
              <a:rPr lang="en-US" sz="1599">
                <a:solidFill>
                  <a:srgbClr val="141619"/>
                </a:solidFill>
                <a:latin typeface="Arial"/>
              </a:rPr>
              <a:t>Gateway</a:t>
            </a:r>
          </a:p>
        </p:txBody>
      </p:sp>
      <p:sp>
        <p:nvSpPr>
          <p:cNvPr id="101" name="Rectangle: Rounded Corners 36">
            <a:extLst>
              <a:ext uri="{FF2B5EF4-FFF2-40B4-BE49-F238E27FC236}">
                <a16:creationId xmlns:a16="http://schemas.microsoft.com/office/drawing/2014/main" id="{6F8D5AC0-DFC3-174D-B008-3C43143EBDED}"/>
              </a:ext>
            </a:extLst>
          </p:cNvPr>
          <p:cNvSpPr/>
          <p:nvPr/>
        </p:nvSpPr>
        <p:spPr>
          <a:xfrm>
            <a:off x="4175503" y="1255467"/>
            <a:ext cx="897858" cy="4532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036">
              <a:defRPr/>
            </a:pPr>
            <a:r>
              <a:rPr lang="en-US" sz="1000" dirty="0">
                <a:solidFill>
                  <a:srgbClr val="FFFFFF"/>
                </a:solidFill>
                <a:latin typeface="Arial Narrow" panose="020B0606020202030204" pitchFamily="34" charset="0"/>
              </a:rPr>
              <a:t>Distribution Management</a:t>
            </a:r>
          </a:p>
          <a:p>
            <a:pPr algn="ctr" defTabSz="609036">
              <a:defRPr/>
            </a:pPr>
            <a:r>
              <a:rPr lang="en-US" sz="1000" dirty="0">
                <a:solidFill>
                  <a:srgbClr val="FFFFFF"/>
                </a:solidFill>
                <a:latin typeface="Arial Narrow" panose="020B0606020202030204" pitchFamily="34" charset="0"/>
              </a:rPr>
              <a:t>System</a:t>
            </a:r>
          </a:p>
        </p:txBody>
      </p:sp>
      <p:sp>
        <p:nvSpPr>
          <p:cNvPr id="102" name="Rectangle: Rounded Corners 36">
            <a:extLst>
              <a:ext uri="{FF2B5EF4-FFF2-40B4-BE49-F238E27FC236}">
                <a16:creationId xmlns:a16="http://schemas.microsoft.com/office/drawing/2014/main" id="{37C9F0BB-9DD4-1B4E-AC4B-7BC15F07A53F}"/>
              </a:ext>
            </a:extLst>
          </p:cNvPr>
          <p:cNvSpPr/>
          <p:nvPr/>
        </p:nvSpPr>
        <p:spPr>
          <a:xfrm>
            <a:off x="4993261" y="1258907"/>
            <a:ext cx="654291" cy="4532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036">
              <a:defRPr/>
            </a:pPr>
            <a:r>
              <a:rPr lang="en-US" sz="1000" dirty="0">
                <a:solidFill>
                  <a:srgbClr val="FFFFFF"/>
                </a:solidFill>
                <a:latin typeface="Arial Narrow" panose="020B0606020202030204" pitchFamily="34" charset="0"/>
              </a:rPr>
              <a:t>Market Operator</a:t>
            </a:r>
          </a:p>
        </p:txBody>
      </p:sp>
      <p:sp>
        <p:nvSpPr>
          <p:cNvPr id="103" name="Rectangle: Rounded Corners 123">
            <a:extLst>
              <a:ext uri="{FF2B5EF4-FFF2-40B4-BE49-F238E27FC236}">
                <a16:creationId xmlns:a16="http://schemas.microsoft.com/office/drawing/2014/main" id="{A94A8A7D-253E-9545-90FF-17B7BEC13513}"/>
              </a:ext>
            </a:extLst>
          </p:cNvPr>
          <p:cNvSpPr/>
          <p:nvPr/>
        </p:nvSpPr>
        <p:spPr>
          <a:xfrm flipH="1">
            <a:off x="4175504" y="1941430"/>
            <a:ext cx="1472361" cy="490542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473">
              <a:defRPr/>
            </a:pPr>
            <a:r>
              <a:rPr lang="en-US" sz="1599" b="1">
                <a:solidFill>
                  <a:srgbClr val="434A52"/>
                </a:solidFill>
                <a:latin typeface="Arial Narrow" panose="020B0606020202030204" pitchFamily="34" charset="0"/>
              </a:rPr>
              <a:t>Real-time Control</a:t>
            </a:r>
            <a:endParaRPr lang="en-US" sz="1397" b="1">
              <a:solidFill>
                <a:srgbClr val="434A5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C2366A3-F471-E944-A359-19663152B307}"/>
              </a:ext>
            </a:extLst>
          </p:cNvPr>
          <p:cNvCxnSpPr>
            <a:cxnSpLocks/>
          </p:cNvCxnSpPr>
          <p:nvPr/>
        </p:nvCxnSpPr>
        <p:spPr>
          <a:xfrm>
            <a:off x="2585869" y="5056772"/>
            <a:ext cx="0" cy="1286432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6CCF88B-97A3-D74C-A135-E7CED0511B9E}"/>
              </a:ext>
            </a:extLst>
          </p:cNvPr>
          <p:cNvCxnSpPr>
            <a:cxnSpLocks/>
          </p:cNvCxnSpPr>
          <p:nvPr/>
        </p:nvCxnSpPr>
        <p:spPr>
          <a:xfrm>
            <a:off x="4413983" y="5049169"/>
            <a:ext cx="0" cy="1294035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7AF3CB4-E55D-824B-A319-8225A9D8D328}"/>
              </a:ext>
            </a:extLst>
          </p:cNvPr>
          <p:cNvCxnSpPr>
            <a:cxnSpLocks/>
          </p:cNvCxnSpPr>
          <p:nvPr/>
        </p:nvCxnSpPr>
        <p:spPr>
          <a:xfrm>
            <a:off x="6428659" y="5007800"/>
            <a:ext cx="0" cy="1294035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23">
            <a:extLst>
              <a:ext uri="{FF2B5EF4-FFF2-40B4-BE49-F238E27FC236}">
                <a16:creationId xmlns:a16="http://schemas.microsoft.com/office/drawing/2014/main" id="{D4326310-84D3-0644-BE7E-48D1B6EE8C13}"/>
              </a:ext>
            </a:extLst>
          </p:cNvPr>
          <p:cNvSpPr/>
          <p:nvPr/>
        </p:nvSpPr>
        <p:spPr>
          <a:xfrm flipH="1">
            <a:off x="603480" y="1679540"/>
            <a:ext cx="6063470" cy="2946075"/>
          </a:xfrm>
          <a:prstGeom prst="roundRect">
            <a:avLst/>
          </a:prstGeom>
          <a:solidFill>
            <a:srgbClr val="FF0000">
              <a:alpha val="49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473">
              <a:defRPr/>
            </a:pPr>
            <a:endParaRPr lang="en-US" sz="1397" b="1">
              <a:solidFill>
                <a:srgbClr val="434A52"/>
              </a:solidFill>
              <a:latin typeface="Arial Narrow" panose="020B0606020202030204" pitchFamily="34" charset="0"/>
            </a:endParaRPr>
          </a:p>
        </p:txBody>
      </p:sp>
      <p:pic>
        <p:nvPicPr>
          <p:cNvPr id="71" name="Picture 25" descr="square meter outline.png">
            <a:extLst>
              <a:ext uri="{FF2B5EF4-FFF2-40B4-BE49-F238E27FC236}">
                <a16:creationId xmlns:a16="http://schemas.microsoft.com/office/drawing/2014/main" id="{32BADE68-7584-465D-A858-D6CBE7A617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9" y="1323425"/>
            <a:ext cx="3227927" cy="3574765"/>
          </a:xfrm>
          <a:prstGeom prst="rect">
            <a:avLst/>
          </a:prstGeom>
        </p:spPr>
      </p:pic>
      <p:pic>
        <p:nvPicPr>
          <p:cNvPr id="72" name="Picture 32" descr="3 Prong Transformer.png">
            <a:extLst>
              <a:ext uri="{FF2B5EF4-FFF2-40B4-BE49-F238E27FC236}">
                <a16:creationId xmlns:a16="http://schemas.microsoft.com/office/drawing/2014/main" id="{8AA62EE1-FFC4-4DAD-8B06-D6E10E2369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27" y="1616569"/>
            <a:ext cx="617747" cy="617747"/>
          </a:xfrm>
          <a:prstGeom prst="rect">
            <a:avLst/>
          </a:prstGeom>
        </p:spPr>
      </p:pic>
      <p:pic>
        <p:nvPicPr>
          <p:cNvPr id="73" name="Picture 33" descr="electric pole.png">
            <a:extLst>
              <a:ext uri="{FF2B5EF4-FFF2-40B4-BE49-F238E27FC236}">
                <a16:creationId xmlns:a16="http://schemas.microsoft.com/office/drawing/2014/main" id="{CF0969BE-35B1-4B2E-8E1A-EB5A3698D9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02" y="1610800"/>
            <a:ext cx="617169" cy="617748"/>
          </a:xfrm>
          <a:prstGeom prst="rect">
            <a:avLst/>
          </a:prstGeom>
        </p:spPr>
      </p:pic>
      <p:pic>
        <p:nvPicPr>
          <p:cNvPr id="74" name="Picture 37" descr="monotor with growth.png">
            <a:extLst>
              <a:ext uri="{FF2B5EF4-FFF2-40B4-BE49-F238E27FC236}">
                <a16:creationId xmlns:a16="http://schemas.microsoft.com/office/drawing/2014/main" id="{BFFF002F-2A58-4A2E-BE61-B96EFF121B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27" y="2589652"/>
            <a:ext cx="617749" cy="617749"/>
          </a:xfrm>
          <a:prstGeom prst="rect">
            <a:avLst/>
          </a:prstGeom>
        </p:spPr>
      </p:pic>
      <p:pic>
        <p:nvPicPr>
          <p:cNvPr id="75" name="Picture 38" descr="Rates.png">
            <a:extLst>
              <a:ext uri="{FF2B5EF4-FFF2-40B4-BE49-F238E27FC236}">
                <a16:creationId xmlns:a16="http://schemas.microsoft.com/office/drawing/2014/main" id="{F34959D3-C51C-4D4D-93AC-055FC8F44F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63" y="1610799"/>
            <a:ext cx="623517" cy="623517"/>
          </a:xfrm>
          <a:prstGeom prst="rect">
            <a:avLst/>
          </a:prstGeom>
        </p:spPr>
      </p:pic>
      <p:pic>
        <p:nvPicPr>
          <p:cNvPr id="76" name="Picture 39" descr="Voltage.png">
            <a:extLst>
              <a:ext uri="{FF2B5EF4-FFF2-40B4-BE49-F238E27FC236}">
                <a16:creationId xmlns:a16="http://schemas.microsoft.com/office/drawing/2014/main" id="{A104A652-4478-4B31-B9FD-6D0CEC64D0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27" y="3530916"/>
            <a:ext cx="623726" cy="623726"/>
          </a:xfrm>
          <a:prstGeom prst="rect">
            <a:avLst/>
          </a:prstGeom>
        </p:spPr>
      </p:pic>
      <p:pic>
        <p:nvPicPr>
          <p:cNvPr id="79" name="Picture 40" descr="IOT.png">
            <a:extLst>
              <a:ext uri="{FF2B5EF4-FFF2-40B4-BE49-F238E27FC236}">
                <a16:creationId xmlns:a16="http://schemas.microsoft.com/office/drawing/2014/main" id="{F007AC40-5156-407C-83D9-651C3A02ED0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05" y="2589653"/>
            <a:ext cx="623726" cy="623726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1C20A3C3-A0CB-4E52-B69B-43D1F1E74346}"/>
              </a:ext>
            </a:extLst>
          </p:cNvPr>
          <p:cNvSpPr/>
          <p:nvPr/>
        </p:nvSpPr>
        <p:spPr>
          <a:xfrm>
            <a:off x="8516109" y="2231155"/>
            <a:ext cx="788125" cy="25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b="1" dirty="0">
                <a:solidFill>
                  <a:schemeClr val="bg1"/>
                </a:solidFill>
              </a:rPr>
              <a:t>DIVERSION DETECTION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6BE5A56-9E37-4E36-AD4A-7A92A2131282}"/>
              </a:ext>
            </a:extLst>
          </p:cNvPr>
          <p:cNvSpPr/>
          <p:nvPr/>
        </p:nvSpPr>
        <p:spPr>
          <a:xfrm>
            <a:off x="9379068" y="2239245"/>
            <a:ext cx="1000320" cy="26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b="1" dirty="0">
                <a:solidFill>
                  <a:schemeClr val="bg1"/>
                </a:solidFill>
              </a:rPr>
              <a:t>TRANSFORMER LOAD MANAGEMENT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7E883C-FC28-4B37-8E3D-117A9D1F1A0F}"/>
              </a:ext>
            </a:extLst>
          </p:cNvPr>
          <p:cNvSpPr/>
          <p:nvPr/>
        </p:nvSpPr>
        <p:spPr>
          <a:xfrm>
            <a:off x="10399810" y="2239245"/>
            <a:ext cx="855374" cy="26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b="1" dirty="0">
                <a:solidFill>
                  <a:schemeClr val="bg1"/>
                </a:solidFill>
              </a:rPr>
              <a:t>HIGH-IMPEDANCE DETECTION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8C4EED2-4ACD-40B2-992F-5329E262FB4E}"/>
              </a:ext>
            </a:extLst>
          </p:cNvPr>
          <p:cNvSpPr/>
          <p:nvPr/>
        </p:nvSpPr>
        <p:spPr>
          <a:xfrm>
            <a:off x="8593104" y="3203180"/>
            <a:ext cx="623727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b="1" dirty="0">
                <a:solidFill>
                  <a:schemeClr val="bg1"/>
                </a:solidFill>
              </a:rPr>
              <a:t>OUTAGE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D1AFEBC-7EB7-4CA4-B587-F31DB75FBF20}"/>
              </a:ext>
            </a:extLst>
          </p:cNvPr>
          <p:cNvSpPr/>
          <p:nvPr/>
        </p:nvSpPr>
        <p:spPr>
          <a:xfrm>
            <a:off x="9383148" y="3195092"/>
            <a:ext cx="988075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b="1" dirty="0">
                <a:solidFill>
                  <a:schemeClr val="bg1"/>
                </a:solidFill>
              </a:rPr>
              <a:t>DEMAND RESPONSE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38BD5EF-FBA1-43BB-BC18-7EE1F6FFE703}"/>
              </a:ext>
            </a:extLst>
          </p:cNvPr>
          <p:cNvSpPr/>
          <p:nvPr/>
        </p:nvSpPr>
        <p:spPr>
          <a:xfrm>
            <a:off x="10338559" y="3195092"/>
            <a:ext cx="93658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b="1" dirty="0">
                <a:solidFill>
                  <a:schemeClr val="bg1"/>
                </a:solidFill>
              </a:rPr>
              <a:t>METROLOGY/ COMMUNICATIONS</a:t>
            </a:r>
          </a:p>
        </p:txBody>
      </p:sp>
      <p:pic>
        <p:nvPicPr>
          <p:cNvPr id="110" name="Picture 47" descr="EV Charging Station.png">
            <a:extLst>
              <a:ext uri="{FF2B5EF4-FFF2-40B4-BE49-F238E27FC236}">
                <a16:creationId xmlns:a16="http://schemas.microsoft.com/office/drawing/2014/main" id="{43E6EB36-FC2C-4D07-B263-5D202BEF61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45" y="3536895"/>
            <a:ext cx="617747" cy="617747"/>
          </a:xfrm>
          <a:prstGeom prst="rect">
            <a:avLst/>
          </a:prstGeom>
        </p:spPr>
      </p:pic>
      <p:pic>
        <p:nvPicPr>
          <p:cNvPr id="111" name="Picture 48" descr="SOLAR.png">
            <a:extLst>
              <a:ext uri="{FF2B5EF4-FFF2-40B4-BE49-F238E27FC236}">
                <a16:creationId xmlns:a16="http://schemas.microsoft.com/office/drawing/2014/main" id="{60E981EE-22EB-49BB-86FA-E7C41DC6B7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53" y="3530916"/>
            <a:ext cx="623726" cy="623726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10BA9610-8230-44EE-B9DA-742856519E60}"/>
              </a:ext>
            </a:extLst>
          </p:cNvPr>
          <p:cNvSpPr/>
          <p:nvPr/>
        </p:nvSpPr>
        <p:spPr>
          <a:xfrm>
            <a:off x="8497166" y="4148152"/>
            <a:ext cx="824753" cy="176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b="1" dirty="0">
                <a:solidFill>
                  <a:schemeClr val="bg1"/>
                </a:solidFill>
              </a:rPr>
              <a:t>RENEWABLES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AF2EEA3-1580-4BA3-89C3-E19138FFA9A2}"/>
              </a:ext>
            </a:extLst>
          </p:cNvPr>
          <p:cNvSpPr/>
          <p:nvPr/>
        </p:nvSpPr>
        <p:spPr>
          <a:xfrm>
            <a:off x="9560327" y="4140063"/>
            <a:ext cx="623727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b="1" dirty="0">
                <a:solidFill>
                  <a:schemeClr val="bg1"/>
                </a:solidFill>
              </a:rPr>
              <a:t>CVR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0A96A36-557B-4ADB-97EC-797A1AC5717F}"/>
              </a:ext>
            </a:extLst>
          </p:cNvPr>
          <p:cNvSpPr/>
          <p:nvPr/>
        </p:nvSpPr>
        <p:spPr>
          <a:xfrm>
            <a:off x="10444260" y="4140063"/>
            <a:ext cx="740009" cy="176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b="1" dirty="0">
                <a:solidFill>
                  <a:schemeClr val="bg1"/>
                </a:solidFill>
              </a:rPr>
              <a:t>EV CHARGER</a:t>
            </a:r>
          </a:p>
        </p:txBody>
      </p:sp>
      <p:pic>
        <p:nvPicPr>
          <p:cNvPr id="115" name="Picture 53" descr="Smart Metering.png">
            <a:extLst>
              <a:ext uri="{FF2B5EF4-FFF2-40B4-BE49-F238E27FC236}">
                <a16:creationId xmlns:a16="http://schemas.microsoft.com/office/drawing/2014/main" id="{D7711A25-81FB-4714-8A49-216E7FDFABE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866" y="2571290"/>
            <a:ext cx="623726" cy="623726"/>
          </a:xfrm>
          <a:prstGeom prst="rect">
            <a:avLst/>
          </a:prstGeom>
        </p:spPr>
      </p:pic>
      <p:sp>
        <p:nvSpPr>
          <p:cNvPr id="116" name="ZoneTexte 115">
            <a:extLst>
              <a:ext uri="{FF2B5EF4-FFF2-40B4-BE49-F238E27FC236}">
                <a16:creationId xmlns:a16="http://schemas.microsoft.com/office/drawing/2014/main" id="{E6A2C06A-BB02-4418-B1D0-BC7BE70B8AA4}"/>
              </a:ext>
            </a:extLst>
          </p:cNvPr>
          <p:cNvSpPr txBox="1"/>
          <p:nvPr/>
        </p:nvSpPr>
        <p:spPr>
          <a:xfrm>
            <a:off x="8277033" y="4988526"/>
            <a:ext cx="3159978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ITRON METER: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A computer platform where smart metering is one application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7" name="Straight Connector 105">
            <a:extLst>
              <a:ext uri="{FF2B5EF4-FFF2-40B4-BE49-F238E27FC236}">
                <a16:creationId xmlns:a16="http://schemas.microsoft.com/office/drawing/2014/main" id="{39DCD427-1CB3-411B-81C8-168B502B2E75}"/>
              </a:ext>
            </a:extLst>
          </p:cNvPr>
          <p:cNvCxnSpPr>
            <a:cxnSpLocks/>
          </p:cNvCxnSpPr>
          <p:nvPr/>
        </p:nvCxnSpPr>
        <p:spPr>
          <a:xfrm>
            <a:off x="861266" y="5007800"/>
            <a:ext cx="0" cy="1294035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lèche : courbe vers la droite 11">
            <a:extLst>
              <a:ext uri="{FF2B5EF4-FFF2-40B4-BE49-F238E27FC236}">
                <a16:creationId xmlns:a16="http://schemas.microsoft.com/office/drawing/2014/main" id="{97C2EE88-A283-413F-ACE0-2B25CBD8E2DE}"/>
              </a:ext>
            </a:extLst>
          </p:cNvPr>
          <p:cNvSpPr/>
          <p:nvPr/>
        </p:nvSpPr>
        <p:spPr>
          <a:xfrm rot="16982215">
            <a:off x="6762601" y="3462355"/>
            <a:ext cx="496194" cy="303255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CC2EF32-B1FC-46BC-B1A3-89E4E6D38CF7}"/>
              </a:ext>
            </a:extLst>
          </p:cNvPr>
          <p:cNvSpPr/>
          <p:nvPr/>
        </p:nvSpPr>
        <p:spPr>
          <a:xfrm>
            <a:off x="4417607" y="3454878"/>
            <a:ext cx="568449" cy="392949"/>
          </a:xfrm>
          <a:prstGeom prst="roundRect">
            <a:avLst/>
          </a:prstGeom>
          <a:solidFill>
            <a:srgbClr val="F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63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5" grpId="0"/>
      <p:bldP spid="86" grpId="0"/>
      <p:bldP spid="87" grpId="0"/>
      <p:bldP spid="88" grpId="0"/>
      <p:bldP spid="91" grpId="0"/>
      <p:bldP spid="112" grpId="0"/>
      <p:bldP spid="113" grpId="0"/>
      <p:bldP spid="114" grpId="0"/>
      <p:bldP spid="116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A66822-1121-4E0C-975C-5438A0D6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88212"/>
            <a:ext cx="10972800" cy="614992"/>
          </a:xfrm>
        </p:spPr>
        <p:txBody>
          <a:bodyPr vert="horz" lIns="121807" tIns="60904" rIns="121807" bIns="60904" rtlCol="0" anchor="ctr">
            <a:spAutoFit/>
          </a:bodyPr>
          <a:lstStyle/>
          <a:p>
            <a:r>
              <a:rPr lang="en-US" dirty="0"/>
              <a:t>Smart Meters with Apps Used to Improve Grid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3AF7D-AD5F-45BE-923C-A4C2FA11F15D}"/>
              </a:ext>
            </a:extLst>
          </p:cNvPr>
          <p:cNvSpPr txBox="1"/>
          <p:nvPr/>
        </p:nvSpPr>
        <p:spPr>
          <a:xfrm>
            <a:off x="2280567" y="7478335"/>
            <a:ext cx="11356731" cy="42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036">
              <a:defRPr/>
            </a:pPr>
            <a:r>
              <a:rPr lang="en-US" sz="1066">
                <a:solidFill>
                  <a:srgbClr val="141619"/>
                </a:solidFill>
                <a:latin typeface="Arial"/>
              </a:rPr>
              <a:t>*TECO success criteria is 80% correctly identified</a:t>
            </a:r>
          </a:p>
          <a:p>
            <a:pPr defTabSz="609036">
              <a:defRPr/>
            </a:pPr>
            <a:r>
              <a:rPr lang="en-US" sz="1066">
                <a:solidFill>
                  <a:srgbClr val="141619"/>
                </a:solidFill>
                <a:latin typeface="Arial"/>
              </a:rPr>
              <a:t> “Not confirmed” does not necessarily mean incorrect result. It means there was no visual evidence.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E894D3-F5B5-42FA-82A3-9B9400708F5B}"/>
              </a:ext>
            </a:extLst>
          </p:cNvPr>
          <p:cNvSpPr txBox="1"/>
          <p:nvPr/>
        </p:nvSpPr>
        <p:spPr>
          <a:xfrm>
            <a:off x="230988" y="1060176"/>
            <a:ext cx="10577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757" lvl="1" indent="-297899" defTabSz="912710">
              <a:buClr>
                <a:srgbClr val="E2211B"/>
              </a:buClr>
              <a:buFont typeface="System Font Regular"/>
              <a:buChar char="»"/>
              <a:defRPr/>
            </a:pPr>
            <a:r>
              <a:rPr lang="en-US" sz="1600" dirty="0">
                <a:solidFill>
                  <a:srgbClr val="5256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700k meters, 3 Apps </a:t>
            </a:r>
            <a:r>
              <a:rPr lang="en-US" sz="1600" dirty="0">
                <a:solidFill>
                  <a:srgbClr val="5256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2.1M apps</a:t>
            </a:r>
            <a:endParaRPr lang="en-US" sz="1600" dirty="0">
              <a:solidFill>
                <a:srgbClr val="52565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8757" lvl="1" indent="-297899" defTabSz="912710">
              <a:buClr>
                <a:srgbClr val="E2211B"/>
              </a:buClr>
              <a:buFont typeface="System Font Regular"/>
              <a:buChar char="»"/>
              <a:defRPr/>
            </a:pPr>
            <a:r>
              <a:rPr lang="en-US" sz="1600" dirty="0">
                <a:solidFill>
                  <a:srgbClr val="5256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Safety focused application running on smart meters</a:t>
            </a:r>
          </a:p>
          <a:p>
            <a:pPr marL="688757" lvl="1" indent="-297899" defTabSz="912710">
              <a:buClr>
                <a:srgbClr val="E2211B"/>
              </a:buClr>
              <a:buFont typeface="System Font Regular"/>
              <a:buChar char="»"/>
              <a:defRPr/>
            </a:pPr>
            <a:r>
              <a:rPr lang="en-US" sz="1600" dirty="0">
                <a:solidFill>
                  <a:srgbClr val="5256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Broken Neutral, High Impedance, Meter Bypass/Theft</a:t>
            </a:r>
          </a:p>
          <a:p>
            <a:pPr marL="688757" lvl="1" indent="-297899" defTabSz="912710">
              <a:buClr>
                <a:srgbClr val="E2211B"/>
              </a:buClr>
              <a:buFont typeface="System Font Regular"/>
              <a:buChar char="»"/>
              <a:defRPr/>
            </a:pPr>
            <a:r>
              <a:rPr lang="en-US" sz="1600" dirty="0">
                <a:solidFill>
                  <a:srgbClr val="5256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 we are able to run applications on the meter that achieves new outcomes not previously achievable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57E476-D91A-4679-958E-A1A56BAEBD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4778" y="2832230"/>
            <a:ext cx="2384116" cy="18898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16E3A4-57B1-4C4F-ABD5-B1F3C4D11F97}"/>
              </a:ext>
            </a:extLst>
          </p:cNvPr>
          <p:cNvSpPr txBox="1"/>
          <p:nvPr/>
        </p:nvSpPr>
        <p:spPr>
          <a:xfrm>
            <a:off x="2280567" y="5021024"/>
            <a:ext cx="2089032" cy="107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74" indent="-154374" defTabSz="609036">
              <a:buFont typeface="Arial" panose="020B0604020202020204" pitchFamily="34" charset="0"/>
              <a:buChar char="•"/>
              <a:defRPr/>
            </a:pPr>
            <a:r>
              <a:rPr lang="en-US" sz="1066" dirty="0">
                <a:solidFill>
                  <a:srgbClr val="141619"/>
                </a:solidFill>
                <a:latin typeface="Arial"/>
              </a:rPr>
              <a:t>Meter app predicted early failure on upper left leg</a:t>
            </a:r>
          </a:p>
          <a:p>
            <a:pPr marL="154374" indent="-154374" defTabSz="609036">
              <a:buFont typeface="Arial" panose="020B0604020202020204" pitchFamily="34" charset="0"/>
              <a:buChar char="•"/>
              <a:defRPr/>
            </a:pPr>
            <a:r>
              <a:rPr lang="en-US" sz="1066" dirty="0">
                <a:solidFill>
                  <a:srgbClr val="141619"/>
                </a:solidFill>
                <a:latin typeface="Arial"/>
              </a:rPr>
              <a:t>Note early signs of discoloration in upper left jaw and insulation melting on upper left conductor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D91B49-FDE8-478F-8E0C-9770C8F8B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356" y="2585074"/>
            <a:ext cx="3162521" cy="23710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09044A0-8696-4922-9682-7D19944922EB}"/>
              </a:ext>
            </a:extLst>
          </p:cNvPr>
          <p:cNvSpPr txBox="1"/>
          <p:nvPr/>
        </p:nvSpPr>
        <p:spPr>
          <a:xfrm>
            <a:off x="4795355" y="5021026"/>
            <a:ext cx="3162520" cy="107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74" indent="-154374" defTabSz="609036">
              <a:buFont typeface="Arial" panose="020B0604020202020204" pitchFamily="34" charset="0"/>
              <a:buChar char="•"/>
              <a:defRPr/>
            </a:pPr>
            <a:r>
              <a:rPr lang="en-US" sz="1066" dirty="0">
                <a:solidFill>
                  <a:srgbClr val="141619"/>
                </a:solidFill>
                <a:latin typeface="Arial"/>
              </a:rPr>
              <a:t>Meter app predicted high impedance connectivity on all legs</a:t>
            </a:r>
          </a:p>
          <a:p>
            <a:pPr marL="154374" indent="-154374" defTabSz="609036">
              <a:buFont typeface="Arial" panose="020B0604020202020204" pitchFamily="34" charset="0"/>
              <a:buChar char="•"/>
              <a:defRPr/>
            </a:pPr>
            <a:r>
              <a:rPr lang="en-US" sz="1066" dirty="0">
                <a:solidFill>
                  <a:srgbClr val="141619"/>
                </a:solidFill>
                <a:latin typeface="Arial"/>
              </a:rPr>
              <a:t>Note insulation breakdown and signs of melting on service entrance conductors</a:t>
            </a:r>
          </a:p>
          <a:p>
            <a:pPr marL="154374" indent="-154374" defTabSz="609036">
              <a:buFont typeface="Arial" panose="020B0604020202020204" pitchFamily="34" charset="0"/>
              <a:buChar char="•"/>
              <a:defRPr/>
            </a:pPr>
            <a:r>
              <a:rPr lang="en-US" sz="1066" dirty="0">
                <a:solidFill>
                  <a:srgbClr val="141619"/>
                </a:solidFill>
                <a:latin typeface="Arial"/>
              </a:rPr>
              <a:t>In less damp climates, this would also be an active fire hazard.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366A028-CBDE-4D5C-9C58-AD17236BAC3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7049" y="2752734"/>
            <a:ext cx="2344211" cy="200889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EDE188-4D2D-4D0A-9E6E-1528B96A9CA5}"/>
              </a:ext>
            </a:extLst>
          </p:cNvPr>
          <p:cNvSpPr txBox="1"/>
          <p:nvPr/>
        </p:nvSpPr>
        <p:spPr>
          <a:xfrm>
            <a:off x="8484707" y="5021026"/>
            <a:ext cx="2008895" cy="107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74" indent="-154374" defTabSz="609036">
              <a:buFont typeface="Arial" panose="020B0604020202020204" pitchFamily="34" charset="0"/>
              <a:buChar char="•"/>
              <a:defRPr/>
            </a:pPr>
            <a:r>
              <a:rPr lang="en-US" sz="1066" dirty="0">
                <a:solidFill>
                  <a:srgbClr val="141619"/>
                </a:solidFill>
                <a:latin typeface="Arial"/>
              </a:rPr>
              <a:t>Meter app predicted high impedance</a:t>
            </a:r>
          </a:p>
          <a:p>
            <a:pPr marL="154374" indent="-154374" defTabSz="609036">
              <a:buFont typeface="Arial" panose="020B0604020202020204" pitchFamily="34" charset="0"/>
              <a:buChar char="•"/>
              <a:defRPr/>
            </a:pPr>
            <a:r>
              <a:rPr lang="en-US" sz="1066" dirty="0">
                <a:solidFill>
                  <a:srgbClr val="141619"/>
                </a:solidFill>
                <a:latin typeface="Arial"/>
              </a:rPr>
              <a:t>Note signs of arcing and melting around jaw of collar-based surge protector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9F3EC0-2805-4FB8-9F2E-39DB8416C34E}"/>
              </a:ext>
            </a:extLst>
          </p:cNvPr>
          <p:cNvSpPr txBox="1"/>
          <p:nvPr/>
        </p:nvSpPr>
        <p:spPr>
          <a:xfrm>
            <a:off x="944362" y="6146614"/>
            <a:ext cx="269626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036">
              <a:defRPr/>
            </a:pPr>
            <a:r>
              <a:rPr lang="en-US" sz="2398">
                <a:solidFill>
                  <a:srgbClr val="141619"/>
                </a:solidFill>
                <a:latin typeface="Arial"/>
              </a:rPr>
              <a:t>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7689B34-29B8-4446-8ADC-AB0BB4BA50D2}"/>
              </a:ext>
            </a:extLst>
          </p:cNvPr>
          <p:cNvSpPr/>
          <p:nvPr/>
        </p:nvSpPr>
        <p:spPr>
          <a:xfrm rot="10800000">
            <a:off x="3089010" y="3337528"/>
            <a:ext cx="614302" cy="29331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srgbClr val="888B8C"/>
              </a:solidFill>
              <a:latin typeface="Arial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DB78AB4-724F-4701-BDCA-856C1B58BC5A}"/>
              </a:ext>
            </a:extLst>
          </p:cNvPr>
          <p:cNvSpPr/>
          <p:nvPr/>
        </p:nvSpPr>
        <p:spPr>
          <a:xfrm rot="10800000">
            <a:off x="3063668" y="3019030"/>
            <a:ext cx="614302" cy="29331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srgbClr val="888B8C"/>
              </a:solidFill>
              <a:latin typeface="Arial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A5010F7-2D0F-49CC-862A-24FE41419A69}"/>
              </a:ext>
            </a:extLst>
          </p:cNvPr>
          <p:cNvSpPr/>
          <p:nvPr/>
        </p:nvSpPr>
        <p:spPr>
          <a:xfrm rot="16200000">
            <a:off x="6672895" y="4501117"/>
            <a:ext cx="404581" cy="29331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srgbClr val="888B8C"/>
              </a:solidFill>
              <a:latin typeface="Arial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D3F84FC-DFE8-4920-A37C-F06B57430070}"/>
              </a:ext>
            </a:extLst>
          </p:cNvPr>
          <p:cNvSpPr/>
          <p:nvPr/>
        </p:nvSpPr>
        <p:spPr>
          <a:xfrm rot="5400000">
            <a:off x="8702357" y="3539819"/>
            <a:ext cx="404581" cy="29331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036">
              <a:defRPr/>
            </a:pPr>
            <a:endParaRPr lang="en-US" sz="2398">
              <a:solidFill>
                <a:srgbClr val="888B8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1442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5610F5-A61F-4B40-861E-45ACCE12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EBA0B-82DE-1840-8C86-A8FD8825E1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507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Theme">
  <a:themeElements>
    <a:clrScheme name="2020 Itron Colors">
      <a:dk1>
        <a:srgbClr val="141619"/>
      </a:dk1>
      <a:lt1>
        <a:srgbClr val="888B8C"/>
      </a:lt1>
      <a:dk2>
        <a:srgbClr val="D92B40"/>
      </a:dk2>
      <a:lt2>
        <a:srgbClr val="F9CB56"/>
      </a:lt2>
      <a:accent1>
        <a:srgbClr val="005EB7"/>
      </a:accent1>
      <a:accent2>
        <a:srgbClr val="00587B"/>
      </a:accent2>
      <a:accent3>
        <a:srgbClr val="70C4E8"/>
      </a:accent3>
      <a:accent4>
        <a:srgbClr val="00B387"/>
      </a:accent4>
      <a:accent5>
        <a:srgbClr val="B7BE10"/>
      </a:accent5>
      <a:accent6>
        <a:srgbClr val="5C068B"/>
      </a:accent6>
      <a:hlink>
        <a:srgbClr val="9A1D66"/>
      </a:hlink>
      <a:folHlink>
        <a:srgbClr val="BABB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 Outcomes Temp" id="{2CA897BB-DD64-324E-BD21-B43190786832}" vid="{0A2B0653-5D09-E44B-B716-0911E2D91E85}"/>
    </a:ext>
  </a:extLst>
</a:theme>
</file>

<file path=ppt/theme/theme10.xml><?xml version="1.0" encoding="utf-8"?>
<a:theme xmlns:a="http://schemas.openxmlformats.org/drawingml/2006/main" name="8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 Itron_PPT Template_16x9" id="{049FBC90-7FEF-4AEE-90C8-AA89E1F033B5}" vid="{C6258F62-A02D-43ED-965A-D50616B4E534}"/>
    </a:ext>
  </a:extLst>
</a:theme>
</file>

<file path=ppt/theme/theme11.xml><?xml version="1.0" encoding="utf-8"?>
<a:theme xmlns:a="http://schemas.openxmlformats.org/drawingml/2006/main" name="9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2020 Itron Colors">
      <a:dk1>
        <a:srgbClr val="141619"/>
      </a:dk1>
      <a:lt1>
        <a:srgbClr val="888B8C"/>
      </a:lt1>
      <a:dk2>
        <a:srgbClr val="D92B40"/>
      </a:dk2>
      <a:lt2>
        <a:srgbClr val="F9CB56"/>
      </a:lt2>
      <a:accent1>
        <a:srgbClr val="005EB7"/>
      </a:accent1>
      <a:accent2>
        <a:srgbClr val="00587B"/>
      </a:accent2>
      <a:accent3>
        <a:srgbClr val="70C4E8"/>
      </a:accent3>
      <a:accent4>
        <a:srgbClr val="00B387"/>
      </a:accent4>
      <a:accent5>
        <a:srgbClr val="B7BE10"/>
      </a:accent5>
      <a:accent6>
        <a:srgbClr val="5C068B"/>
      </a:accent6>
      <a:hlink>
        <a:srgbClr val="9A1D66"/>
      </a:hlink>
      <a:folHlink>
        <a:srgbClr val="BABB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_Itron_TEMPLATE_PPT_16x9_ps.potx" id="{0FEBEBF1-9A1F-48FC-8E0C-60D3576FDBEB}" vid="{7554B42A-2395-4806-B8EE-FA60754585FC}"/>
    </a:ext>
  </a:extLst>
</a:theme>
</file>

<file path=ppt/theme/theme3.xml><?xml version="1.0" encoding="utf-8"?>
<a:theme xmlns:a="http://schemas.openxmlformats.org/drawingml/2006/main" name="2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Theme">
  <a:themeElements>
    <a:clrScheme name="Custom 5">
      <a:dk1>
        <a:srgbClr val="141619"/>
      </a:dk1>
      <a:lt1>
        <a:srgbClr val="888B8C"/>
      </a:lt1>
      <a:dk2>
        <a:srgbClr val="D92B40"/>
      </a:dk2>
      <a:lt2>
        <a:srgbClr val="F9CB56"/>
      </a:lt2>
      <a:accent1>
        <a:srgbClr val="005EB7"/>
      </a:accent1>
      <a:accent2>
        <a:srgbClr val="00587B"/>
      </a:accent2>
      <a:accent3>
        <a:srgbClr val="70C4E8"/>
      </a:accent3>
      <a:accent4>
        <a:srgbClr val="00B387"/>
      </a:accent4>
      <a:accent5>
        <a:srgbClr val="B7BE10"/>
      </a:accent5>
      <a:accent6>
        <a:srgbClr val="5C068B"/>
      </a:accent6>
      <a:hlink>
        <a:srgbClr val="00587B"/>
      </a:hlink>
      <a:folHlink>
        <a:srgbClr val="BABB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Default Theme">
  <a:themeElements>
    <a:clrScheme name="2020 Itron Colors">
      <a:dk1>
        <a:srgbClr val="141619"/>
      </a:dk1>
      <a:lt1>
        <a:srgbClr val="888B8C"/>
      </a:lt1>
      <a:dk2>
        <a:srgbClr val="D92B40"/>
      </a:dk2>
      <a:lt2>
        <a:srgbClr val="F9CB56"/>
      </a:lt2>
      <a:accent1>
        <a:srgbClr val="005EB7"/>
      </a:accent1>
      <a:accent2>
        <a:srgbClr val="00587B"/>
      </a:accent2>
      <a:accent3>
        <a:srgbClr val="70C4E8"/>
      </a:accent3>
      <a:accent4>
        <a:srgbClr val="00B387"/>
      </a:accent4>
      <a:accent5>
        <a:srgbClr val="B7BE10"/>
      </a:accent5>
      <a:accent6>
        <a:srgbClr val="5C068B"/>
      </a:accent6>
      <a:hlink>
        <a:srgbClr val="9A1D66"/>
      </a:hlink>
      <a:folHlink>
        <a:srgbClr val="BABB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381DB6A9-F48E-834B-A1A6-26812F9B8C14}" vid="{1DEF26FD-2640-5E40-BC1A-1F2CBB4BD7A8}"/>
    </a:ext>
  </a:extLst>
</a:theme>
</file>

<file path=ppt/theme/theme9.xml><?xml version="1.0" encoding="utf-8"?>
<a:theme xmlns:a="http://schemas.openxmlformats.org/drawingml/2006/main" name="7_Default Theme">
  <a:themeElements>
    <a:clrScheme name="2020 Itron Colors">
      <a:dk1>
        <a:srgbClr val="141619"/>
      </a:dk1>
      <a:lt1>
        <a:srgbClr val="888B8C"/>
      </a:lt1>
      <a:dk2>
        <a:srgbClr val="D92B40"/>
      </a:dk2>
      <a:lt2>
        <a:srgbClr val="F9CB56"/>
      </a:lt2>
      <a:accent1>
        <a:srgbClr val="005EB7"/>
      </a:accent1>
      <a:accent2>
        <a:srgbClr val="00587B"/>
      </a:accent2>
      <a:accent3>
        <a:srgbClr val="70C4E8"/>
      </a:accent3>
      <a:accent4>
        <a:srgbClr val="00B387"/>
      </a:accent4>
      <a:accent5>
        <a:srgbClr val="B7BE10"/>
      </a:accent5>
      <a:accent6>
        <a:srgbClr val="5C068B"/>
      </a:accent6>
      <a:hlink>
        <a:srgbClr val="9A1D66"/>
      </a:hlink>
      <a:folHlink>
        <a:srgbClr val="BABB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381DB6A9-F48E-834B-A1A6-26812F9B8C14}" vid="{1DEF26FD-2640-5E40-BC1A-1F2CBB4BD7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9F8D5-67CF-4E7C-9687-338DBA9F99D8}"/>
</file>

<file path=customXml/itemProps2.xml><?xml version="1.0" encoding="utf-8"?>
<ds:datastoreItem xmlns:ds="http://schemas.openxmlformats.org/officeDocument/2006/customXml" ds:itemID="{B169F8D5-67CF-4E7C-9687-338DBA9F99D8}"/>
</file>

<file path=customXml/itemProps3.xml><?xml version="1.0" encoding="utf-8"?>
<ds:datastoreItem xmlns:ds="http://schemas.openxmlformats.org/officeDocument/2006/customXml" ds:itemID="{8E7A7664-187B-4B46-8ABD-C8C75B34CBF4}"/>
</file>

<file path=customXml/itemProps4.xml><?xml version="1.0" encoding="utf-8"?>
<ds:datastoreItem xmlns:ds="http://schemas.openxmlformats.org/officeDocument/2006/customXml" ds:itemID="{89AABB8C-48D8-4F83-9A6E-BE5673718DEB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260</Words>
  <Application>Microsoft Office PowerPoint</Application>
  <PresentationFormat>Grand écran</PresentationFormat>
  <Paragraphs>45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14</vt:i4>
      </vt:variant>
      <vt:variant>
        <vt:lpstr>Titres des diapositives</vt:lpstr>
      </vt:variant>
      <vt:variant>
        <vt:i4>4</vt:i4>
      </vt:variant>
    </vt:vector>
  </HeadingPairs>
  <TitlesOfParts>
    <vt:vector size="26" baseType="lpstr">
      <vt:lpstr>.AppleSystemUIFont</vt:lpstr>
      <vt:lpstr>Arial</vt:lpstr>
      <vt:lpstr>Arial Narrow</vt:lpstr>
      <vt:lpstr>Calibri</vt:lpstr>
      <vt:lpstr>Courier New</vt:lpstr>
      <vt:lpstr>Lucida Grande</vt:lpstr>
      <vt:lpstr>System Font Regular</vt:lpstr>
      <vt:lpstr>Wingdings</vt:lpstr>
      <vt:lpstr>Default Theme</vt:lpstr>
      <vt:lpstr>1_Default Theme</vt:lpstr>
      <vt:lpstr>2_Default Theme</vt:lpstr>
      <vt:lpstr>3_Default Theme</vt:lpstr>
      <vt:lpstr>Default Theme</vt:lpstr>
      <vt:lpstr>5_Default Theme</vt:lpstr>
      <vt:lpstr>6_Default Theme</vt:lpstr>
      <vt:lpstr>4_Default Theme</vt:lpstr>
      <vt:lpstr>7_Default Theme</vt:lpstr>
      <vt:lpstr>8_Default Theme</vt:lpstr>
      <vt:lpstr>9_Default Theme</vt:lpstr>
      <vt:lpstr>10_Default Theme</vt:lpstr>
      <vt:lpstr>11_Default Theme</vt:lpstr>
      <vt:lpstr>12_Default Theme</vt:lpstr>
      <vt:lpstr>US Africa Rural Electrification and Smart Metering Standards Workshop  Panel: Safety of Smart Meters and Related Technologies</vt:lpstr>
      <vt:lpstr>Distributed Intelligence Concept</vt:lpstr>
      <vt:lpstr>Smart Meters with Apps Used to Improve Grid Safety</vt:lpstr>
      <vt:lpstr>Panel Discussion…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</dc:title>
  <dc:creator>Kessler, Gary</dc:creator>
  <cp:lastModifiedBy>Cunha, Rinaldo</cp:lastModifiedBy>
  <cp:revision>5</cp:revision>
  <dcterms:created xsi:type="dcterms:W3CDTF">2021-09-23T18:16:35Z</dcterms:created>
  <dcterms:modified xsi:type="dcterms:W3CDTF">2022-01-14T15:42:44Z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286cb7e7-dbe3-41a2-8ae8-1831e6dbcba3</vt:lpwstr>
  </property>
</Properties>
</file>