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entation.xml" ContentType="application/vnd.openxmlformats-officedocument.presentationml.presentation.main+xml"/>
  <Override PartName="/ppt/diagrams/data2.xml" ContentType="application/vnd.openxmlformats-officedocument.drawingml.diagramData+xml"/>
  <Override PartName="/ppt/diagrams/data1.xml" ContentType="application/vnd.openxmlformats-officedocument.drawingml.diagramData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slideLayouts/slideLayout49.xml" ContentType="application/vnd.openxmlformats-officedocument.presentationml.slideLayou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5.xml" ContentType="application/vnd.openxmlformats-officedocument.presentationml.notesSlide+xml"/>
  <Override PartName="/ppt/slideMasters/slideMaster1.xml" ContentType="application/vnd.openxmlformats-officedocument.presentationml.slideMaster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rawing1.xml" ContentType="application/vnd.ms-office.drawingml.diagramDrawing+xml"/>
  <Override PartName="/ppt/diagrams/colors1.xml" ContentType="application/vnd.openxmlformats-officedocument.drawingml.diagramColors+xml"/>
  <Override PartName="/ppt/diagrams/quickStyle1.xml" ContentType="application/vnd.openxmlformats-officedocument.drawingml.diagramStyle+xml"/>
  <Override PartName="/ppt/diagrams/layout1.xml" ContentType="application/vnd.openxmlformats-officedocument.drawingml.diagramLayout+xml"/>
  <Override PartName="/ppt/theme/theme6.xml" ContentType="application/vnd.openxmlformats-officedocument.theme+xml"/>
  <Override PartName="/ppt/theme/theme5.xml" ContentType="application/vnd.openxmlformats-officedocument.theme+xml"/>
  <Override PartName="/ppt/theme/theme4.xml" ContentType="application/vnd.openxmlformats-officedocument.theme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  <p:sldMasterId id="2147483842" r:id="rId2"/>
    <p:sldMasterId id="2147483816" r:id="rId3"/>
    <p:sldMasterId id="2147483858" r:id="rId4"/>
  </p:sldMasterIdLst>
  <p:notesMasterIdLst>
    <p:notesMasterId r:id="rId45"/>
  </p:notesMasterIdLst>
  <p:handoutMasterIdLst>
    <p:handoutMasterId r:id="rId46"/>
  </p:handoutMasterIdLst>
  <p:sldIdLst>
    <p:sldId id="344" r:id="rId5"/>
    <p:sldId id="4470" r:id="rId6"/>
    <p:sldId id="4526" r:id="rId7"/>
    <p:sldId id="438" r:id="rId8"/>
    <p:sldId id="4523" r:id="rId9"/>
    <p:sldId id="4525" r:id="rId10"/>
    <p:sldId id="4482" r:id="rId11"/>
    <p:sldId id="4486" r:id="rId12"/>
    <p:sldId id="4487" r:id="rId13"/>
    <p:sldId id="4494" r:id="rId14"/>
    <p:sldId id="4490" r:id="rId15"/>
    <p:sldId id="4491" r:id="rId16"/>
    <p:sldId id="4492" r:id="rId17"/>
    <p:sldId id="4493" r:id="rId18"/>
    <p:sldId id="4495" r:id="rId19"/>
    <p:sldId id="4496" r:id="rId20"/>
    <p:sldId id="4497" r:id="rId21"/>
    <p:sldId id="4498" r:id="rId22"/>
    <p:sldId id="4500" r:id="rId23"/>
    <p:sldId id="4501" r:id="rId24"/>
    <p:sldId id="4502" r:id="rId25"/>
    <p:sldId id="4504" r:id="rId26"/>
    <p:sldId id="4530" r:id="rId27"/>
    <p:sldId id="4518" r:id="rId28"/>
    <p:sldId id="4507" r:id="rId29"/>
    <p:sldId id="4534" r:id="rId30"/>
    <p:sldId id="416" r:id="rId31"/>
    <p:sldId id="1712" r:id="rId32"/>
    <p:sldId id="264" r:id="rId33"/>
    <p:sldId id="360" r:id="rId34"/>
    <p:sldId id="258" r:id="rId35"/>
    <p:sldId id="399" r:id="rId36"/>
    <p:sldId id="269" r:id="rId37"/>
    <p:sldId id="4533" r:id="rId38"/>
    <p:sldId id="441" r:id="rId39"/>
    <p:sldId id="396" r:id="rId40"/>
    <p:sldId id="432" r:id="rId41"/>
    <p:sldId id="443" r:id="rId42"/>
    <p:sldId id="4535" r:id="rId43"/>
    <p:sldId id="322" r:id="rId44"/>
  </p:sldIdLst>
  <p:sldSz cx="9144000" cy="5143500" type="screen16x9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ＭＳ Ｐゴシック" charset="-128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ＭＳ Ｐゴシック" charset="-128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ＭＳ Ｐゴシック" charset="-128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ＭＳ Ｐゴシック" charset="-128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ＭＳ Ｐゴシック" charset="-128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ory Material" id="{DBB5CC8F-ABA2-40DF-9804-9DFFF446FBB0}">
          <p14:sldIdLst>
            <p14:sldId id="344"/>
            <p14:sldId id="4470"/>
          </p14:sldIdLst>
        </p14:section>
        <p14:section name="History" id="{AFA4F4C7-3948-4B9A-8322-4A868D629A72}">
          <p14:sldIdLst>
            <p14:sldId id="4526"/>
            <p14:sldId id="438"/>
            <p14:sldId id="4523"/>
            <p14:sldId id="4525"/>
            <p14:sldId id="4482"/>
            <p14:sldId id="4486"/>
            <p14:sldId id="4487"/>
            <p14:sldId id="4494"/>
            <p14:sldId id="4490"/>
            <p14:sldId id="4491"/>
            <p14:sldId id="4492"/>
            <p14:sldId id="4493"/>
            <p14:sldId id="4495"/>
            <p14:sldId id="4496"/>
            <p14:sldId id="4497"/>
            <p14:sldId id="4498"/>
            <p14:sldId id="4500"/>
            <p14:sldId id="4501"/>
            <p14:sldId id="4502"/>
            <p14:sldId id="4504"/>
            <p14:sldId id="4530"/>
            <p14:sldId id="4518"/>
            <p14:sldId id="4507"/>
            <p14:sldId id="4534"/>
            <p14:sldId id="416"/>
            <p14:sldId id="1712"/>
            <p14:sldId id="264"/>
            <p14:sldId id="360"/>
            <p14:sldId id="258"/>
            <p14:sldId id="399"/>
            <p14:sldId id="269"/>
            <p14:sldId id="4533"/>
            <p14:sldId id="441"/>
            <p14:sldId id="396"/>
            <p14:sldId id="432"/>
            <p14:sldId id="443"/>
            <p14:sldId id="4535"/>
            <p14:sldId id="322"/>
          </p14:sldIdLst>
        </p14:section>
        <p14:section name="Contact page" id="{A5099A09-50FA-4E9E-83A5-6C1F59321B78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orient="horz" pos="756">
          <p15:clr>
            <a:srgbClr val="A4A3A4"/>
          </p15:clr>
        </p15:guide>
        <p15:guide id="3" orient="horz" pos="523">
          <p15:clr>
            <a:srgbClr val="A4A3A4"/>
          </p15:clr>
        </p15:guide>
        <p15:guide id="4" orient="horz" pos="2917">
          <p15:clr>
            <a:srgbClr val="A4A3A4"/>
          </p15:clr>
        </p15:guide>
        <p15:guide id="5" orient="horz" pos="1044" userDrawn="1">
          <p15:clr>
            <a:srgbClr val="A4A3A4"/>
          </p15:clr>
        </p15:guide>
        <p15:guide id="6" pos="2880">
          <p15:clr>
            <a:srgbClr val="A4A3A4"/>
          </p15:clr>
        </p15:guide>
        <p15:guide id="7" pos="5424" userDrawn="1">
          <p15:clr>
            <a:srgbClr val="A4A3A4"/>
          </p15:clr>
        </p15:guide>
        <p15:guide id="8" pos="348">
          <p15:clr>
            <a:srgbClr val="A4A3A4"/>
          </p15:clr>
        </p15:guide>
        <p15:guide id="9" orient="horz" pos="2635">
          <p15:clr>
            <a:srgbClr val="A4A3A4"/>
          </p15:clr>
        </p15:guide>
        <p15:guide id="10" orient="horz" pos="982">
          <p15:clr>
            <a:srgbClr val="A4A3A4"/>
          </p15:clr>
        </p15:guide>
        <p15:guide id="11" orient="horz" pos="420">
          <p15:clr>
            <a:srgbClr val="A4A3A4"/>
          </p15:clr>
        </p15:guide>
        <p15:guide id="12" orient="horz" pos="2924">
          <p15:clr>
            <a:srgbClr val="A4A3A4"/>
          </p15:clr>
        </p15:guide>
        <p15:guide id="13" orient="horz" pos="571">
          <p15:clr>
            <a:srgbClr val="A4A3A4"/>
          </p15:clr>
        </p15:guide>
        <p15:guide id="14" pos="1481">
          <p15:clr>
            <a:srgbClr val="A4A3A4"/>
          </p15:clr>
        </p15:guide>
        <p15:guide id="15" pos="75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A1"/>
    <a:srgbClr val="008542"/>
    <a:srgbClr val="E8E8E8"/>
    <a:srgbClr val="6B1F7C"/>
    <a:srgbClr val="FDC82F"/>
    <a:srgbClr val="009FDA"/>
    <a:srgbClr val="001FA1"/>
    <a:srgbClr val="E37222"/>
    <a:srgbClr val="69BE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049" autoAdjust="0"/>
    <p:restoredTop sz="93892" autoAdjust="0"/>
  </p:normalViewPr>
  <p:slideViewPr>
    <p:cSldViewPr snapToGrid="0" showGuides="1">
      <p:cViewPr varScale="1">
        <p:scale>
          <a:sx n="191" d="100"/>
          <a:sy n="191" d="100"/>
        </p:scale>
        <p:origin x="1278" y="156"/>
      </p:cViewPr>
      <p:guideLst>
        <p:guide orient="horz" pos="1620"/>
        <p:guide orient="horz" pos="756"/>
        <p:guide orient="horz" pos="523"/>
        <p:guide orient="horz" pos="2917"/>
        <p:guide orient="horz" pos="1044"/>
        <p:guide pos="2880"/>
        <p:guide pos="5424"/>
        <p:guide pos="348"/>
        <p:guide orient="horz" pos="2635"/>
        <p:guide orient="horz" pos="982"/>
        <p:guide orient="horz" pos="420"/>
        <p:guide orient="horz" pos="2924"/>
        <p:guide orient="horz" pos="571"/>
        <p:guide pos="1481"/>
        <p:guide pos="753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200" d="100"/>
        <a:sy n="200" d="100"/>
      </p:scale>
      <p:origin x="0" y="-4140"/>
    </p:cViewPr>
  </p:sorterViewPr>
  <p:notesViewPr>
    <p:cSldViewPr snapToGrid="0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notesMaster" Target="notesMasters/notesMaster1.xml"/><Relationship Id="rId53" Type="http://schemas.openxmlformats.org/officeDocument/2006/relationships/customXml" Target="../customXml/item3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customXml" Target="../customXml/item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customXml" Target="../customXml/item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946B429-FE56-F04B-BA29-B4A75051B814}" type="doc">
      <dgm:prSet loTypeId="urn:microsoft.com/office/officeart/2005/8/layout/venn3" loCatId="" qsTypeId="urn:microsoft.com/office/officeart/2005/8/quickstyle/simple1" qsCatId="simple" csTypeId="urn:microsoft.com/office/officeart/2005/8/colors/colorful4" csCatId="colorful" phldr="1"/>
      <dgm:spPr/>
    </dgm:pt>
    <dgm:pt modelId="{13BAFBFD-6FDC-5442-9128-6CB2224F0A7F}">
      <dgm:prSet phldrT="[Text]"/>
      <dgm:spPr/>
      <dgm:t>
        <a:bodyPr/>
        <a:lstStyle/>
        <a:p>
          <a:r>
            <a:rPr lang="en-US" b="1" dirty="0"/>
            <a:t>National Standards &amp; Codes</a:t>
          </a:r>
        </a:p>
      </dgm:t>
    </dgm:pt>
    <dgm:pt modelId="{8227DF92-106A-BC4E-8883-451E8A48DA53}" type="parTrans" cxnId="{8EF518CB-7656-7A47-9A5A-AB9E29043C8F}">
      <dgm:prSet/>
      <dgm:spPr/>
      <dgm:t>
        <a:bodyPr/>
        <a:lstStyle/>
        <a:p>
          <a:endParaRPr lang="en-US"/>
        </a:p>
      </dgm:t>
    </dgm:pt>
    <dgm:pt modelId="{119ADF89-4EDB-E84E-87FA-8C7D809C6D50}" type="sibTrans" cxnId="{8EF518CB-7656-7A47-9A5A-AB9E29043C8F}">
      <dgm:prSet/>
      <dgm:spPr/>
      <dgm:t>
        <a:bodyPr/>
        <a:lstStyle/>
        <a:p>
          <a:endParaRPr lang="en-US"/>
        </a:p>
      </dgm:t>
    </dgm:pt>
    <dgm:pt modelId="{35D2BB4C-9855-FE4F-A019-814821E9970A}">
      <dgm:prSet phldrT="[Text]"/>
      <dgm:spPr/>
      <dgm:t>
        <a:bodyPr/>
        <a:lstStyle/>
        <a:p>
          <a:r>
            <a:rPr lang="en-US" b="1" dirty="0"/>
            <a:t>State Rules</a:t>
          </a:r>
        </a:p>
      </dgm:t>
    </dgm:pt>
    <dgm:pt modelId="{D6981FB0-B55D-7345-8B4B-7906DA313C8D}" type="parTrans" cxnId="{CCA4FE0B-A534-A541-A5D0-63FB2887453A}">
      <dgm:prSet/>
      <dgm:spPr/>
      <dgm:t>
        <a:bodyPr/>
        <a:lstStyle/>
        <a:p>
          <a:endParaRPr lang="en-US"/>
        </a:p>
      </dgm:t>
    </dgm:pt>
    <dgm:pt modelId="{0F05ECC4-C0DB-E84E-A7AD-2D6E79661D1E}" type="sibTrans" cxnId="{CCA4FE0B-A534-A541-A5D0-63FB2887453A}">
      <dgm:prSet/>
      <dgm:spPr/>
      <dgm:t>
        <a:bodyPr/>
        <a:lstStyle/>
        <a:p>
          <a:endParaRPr lang="en-US"/>
        </a:p>
      </dgm:t>
    </dgm:pt>
    <dgm:pt modelId="{4682CA47-8A5E-C347-A1D3-5FB19F33F356}">
      <dgm:prSet phldrT="[Text]"/>
      <dgm:spPr/>
      <dgm:t>
        <a:bodyPr/>
        <a:lstStyle/>
        <a:p>
          <a:r>
            <a:rPr lang="en-US" b="1" dirty="0"/>
            <a:t>Utility Guides</a:t>
          </a:r>
        </a:p>
      </dgm:t>
    </dgm:pt>
    <dgm:pt modelId="{2FF668FC-7F9E-024B-800B-76F52DFFB714}" type="parTrans" cxnId="{7FB192D4-E4BF-A044-8776-C7B7F1D78516}">
      <dgm:prSet/>
      <dgm:spPr/>
      <dgm:t>
        <a:bodyPr/>
        <a:lstStyle/>
        <a:p>
          <a:endParaRPr lang="en-US"/>
        </a:p>
      </dgm:t>
    </dgm:pt>
    <dgm:pt modelId="{6BD949E2-0D19-6548-B98B-DC91FAE6E6B6}" type="sibTrans" cxnId="{7FB192D4-E4BF-A044-8776-C7B7F1D78516}">
      <dgm:prSet/>
      <dgm:spPr/>
      <dgm:t>
        <a:bodyPr/>
        <a:lstStyle/>
        <a:p>
          <a:endParaRPr lang="en-US"/>
        </a:p>
      </dgm:t>
    </dgm:pt>
    <dgm:pt modelId="{82DEE2CE-0BF4-924D-BB7C-9729D0CF7698}">
      <dgm:prSet phldrT="[Text]"/>
      <dgm:spPr/>
      <dgm:t>
        <a:bodyPr/>
        <a:lstStyle/>
        <a:p>
          <a:r>
            <a:rPr lang="en-US" b="1" dirty="0"/>
            <a:t>Bulk Power System Settings</a:t>
          </a:r>
        </a:p>
      </dgm:t>
    </dgm:pt>
    <dgm:pt modelId="{C6C5C5DD-49FB-FC4C-B6EC-96841D991069}" type="parTrans" cxnId="{00DCFBEE-70E5-934D-8AEF-267633CFFE72}">
      <dgm:prSet/>
      <dgm:spPr/>
      <dgm:t>
        <a:bodyPr/>
        <a:lstStyle/>
        <a:p>
          <a:endParaRPr lang="en-US"/>
        </a:p>
      </dgm:t>
    </dgm:pt>
    <dgm:pt modelId="{454D1679-304E-0C44-9C5B-1F46AED6C028}" type="sibTrans" cxnId="{00DCFBEE-70E5-934D-8AEF-267633CFFE72}">
      <dgm:prSet/>
      <dgm:spPr/>
      <dgm:t>
        <a:bodyPr/>
        <a:lstStyle/>
        <a:p>
          <a:endParaRPr lang="en-US"/>
        </a:p>
      </dgm:t>
    </dgm:pt>
    <dgm:pt modelId="{7FC45DF8-849D-544F-9501-A569737A1AD5}" type="pres">
      <dgm:prSet presAssocID="{4946B429-FE56-F04B-BA29-B4A75051B814}" presName="Name0" presStyleCnt="0">
        <dgm:presLayoutVars>
          <dgm:dir/>
          <dgm:resizeHandles val="exact"/>
        </dgm:presLayoutVars>
      </dgm:prSet>
      <dgm:spPr/>
    </dgm:pt>
    <dgm:pt modelId="{A342673B-3FEB-FF4B-8F1E-1D8500329533}" type="pres">
      <dgm:prSet presAssocID="{35D2BB4C-9855-FE4F-A019-814821E9970A}" presName="Name5" presStyleLbl="vennNode1" presStyleIdx="0" presStyleCnt="4">
        <dgm:presLayoutVars>
          <dgm:bulletEnabled val="1"/>
        </dgm:presLayoutVars>
      </dgm:prSet>
      <dgm:spPr/>
    </dgm:pt>
    <dgm:pt modelId="{7CF64965-E1AA-BA45-B5C0-E301531A175B}" type="pres">
      <dgm:prSet presAssocID="{0F05ECC4-C0DB-E84E-A7AD-2D6E79661D1E}" presName="space" presStyleCnt="0"/>
      <dgm:spPr/>
    </dgm:pt>
    <dgm:pt modelId="{9C7B2BAC-0013-364A-ACA7-69E5C20F223F}" type="pres">
      <dgm:prSet presAssocID="{13BAFBFD-6FDC-5442-9128-6CB2224F0A7F}" presName="Name5" presStyleLbl="vennNode1" presStyleIdx="1" presStyleCnt="4" custLinFactNeighborY="-26978">
        <dgm:presLayoutVars>
          <dgm:bulletEnabled val="1"/>
        </dgm:presLayoutVars>
      </dgm:prSet>
      <dgm:spPr/>
    </dgm:pt>
    <dgm:pt modelId="{FE608030-8BC8-A246-BBE0-EC813A10084A}" type="pres">
      <dgm:prSet presAssocID="{119ADF89-4EDB-E84E-87FA-8C7D809C6D50}" presName="space" presStyleCnt="0"/>
      <dgm:spPr/>
    </dgm:pt>
    <dgm:pt modelId="{36D126D7-30E3-D842-9F40-638119655BC5}" type="pres">
      <dgm:prSet presAssocID="{4682CA47-8A5E-C347-A1D3-5FB19F33F356}" presName="Name5" presStyleLbl="vennNode1" presStyleIdx="2" presStyleCnt="4">
        <dgm:presLayoutVars>
          <dgm:bulletEnabled val="1"/>
        </dgm:presLayoutVars>
      </dgm:prSet>
      <dgm:spPr/>
    </dgm:pt>
    <dgm:pt modelId="{25045868-4BF4-114C-9B88-5B11DF02E034}" type="pres">
      <dgm:prSet presAssocID="{6BD949E2-0D19-6548-B98B-DC91FAE6E6B6}" presName="space" presStyleCnt="0"/>
      <dgm:spPr/>
    </dgm:pt>
    <dgm:pt modelId="{DC4FA531-3BF5-DF44-BEA7-612FE31361A7}" type="pres">
      <dgm:prSet presAssocID="{82DEE2CE-0BF4-924D-BB7C-9729D0CF7698}" presName="Name5" presStyleLbl="vennNode1" presStyleIdx="3" presStyleCnt="4">
        <dgm:presLayoutVars>
          <dgm:bulletEnabled val="1"/>
        </dgm:presLayoutVars>
      </dgm:prSet>
      <dgm:spPr/>
    </dgm:pt>
  </dgm:ptLst>
  <dgm:cxnLst>
    <dgm:cxn modelId="{CCA4FE0B-A534-A541-A5D0-63FB2887453A}" srcId="{4946B429-FE56-F04B-BA29-B4A75051B814}" destId="{35D2BB4C-9855-FE4F-A019-814821E9970A}" srcOrd="0" destOrd="0" parTransId="{D6981FB0-B55D-7345-8B4B-7906DA313C8D}" sibTransId="{0F05ECC4-C0DB-E84E-A7AD-2D6E79661D1E}"/>
    <dgm:cxn modelId="{889E2A67-C957-7F40-BAA6-E6B012CE1E35}" type="presOf" srcId="{4946B429-FE56-F04B-BA29-B4A75051B814}" destId="{7FC45DF8-849D-544F-9501-A569737A1AD5}" srcOrd="0" destOrd="0" presId="urn:microsoft.com/office/officeart/2005/8/layout/venn3"/>
    <dgm:cxn modelId="{236DF7B4-1E83-4440-8DA8-77947CF0DE1B}" type="presOf" srcId="{35D2BB4C-9855-FE4F-A019-814821E9970A}" destId="{A342673B-3FEB-FF4B-8F1E-1D8500329533}" srcOrd="0" destOrd="0" presId="urn:microsoft.com/office/officeart/2005/8/layout/venn3"/>
    <dgm:cxn modelId="{4968A7B8-59CD-8D4D-9B69-5ADB4845BCE5}" type="presOf" srcId="{4682CA47-8A5E-C347-A1D3-5FB19F33F356}" destId="{36D126D7-30E3-D842-9F40-638119655BC5}" srcOrd="0" destOrd="0" presId="urn:microsoft.com/office/officeart/2005/8/layout/venn3"/>
    <dgm:cxn modelId="{BA4756C5-1896-DD4C-82E6-C1035D713849}" type="presOf" srcId="{13BAFBFD-6FDC-5442-9128-6CB2224F0A7F}" destId="{9C7B2BAC-0013-364A-ACA7-69E5C20F223F}" srcOrd="0" destOrd="0" presId="urn:microsoft.com/office/officeart/2005/8/layout/venn3"/>
    <dgm:cxn modelId="{8EF518CB-7656-7A47-9A5A-AB9E29043C8F}" srcId="{4946B429-FE56-F04B-BA29-B4A75051B814}" destId="{13BAFBFD-6FDC-5442-9128-6CB2224F0A7F}" srcOrd="1" destOrd="0" parTransId="{8227DF92-106A-BC4E-8883-451E8A48DA53}" sibTransId="{119ADF89-4EDB-E84E-87FA-8C7D809C6D50}"/>
    <dgm:cxn modelId="{7FB192D4-E4BF-A044-8776-C7B7F1D78516}" srcId="{4946B429-FE56-F04B-BA29-B4A75051B814}" destId="{4682CA47-8A5E-C347-A1D3-5FB19F33F356}" srcOrd="2" destOrd="0" parTransId="{2FF668FC-7F9E-024B-800B-76F52DFFB714}" sibTransId="{6BD949E2-0D19-6548-B98B-DC91FAE6E6B6}"/>
    <dgm:cxn modelId="{00DCFBEE-70E5-934D-8AEF-267633CFFE72}" srcId="{4946B429-FE56-F04B-BA29-B4A75051B814}" destId="{82DEE2CE-0BF4-924D-BB7C-9729D0CF7698}" srcOrd="3" destOrd="0" parTransId="{C6C5C5DD-49FB-FC4C-B6EC-96841D991069}" sibTransId="{454D1679-304E-0C44-9C5B-1F46AED6C028}"/>
    <dgm:cxn modelId="{0A26AAF1-FA80-EE49-B206-86CB8327EEEA}" type="presOf" srcId="{82DEE2CE-0BF4-924D-BB7C-9729D0CF7698}" destId="{DC4FA531-3BF5-DF44-BEA7-612FE31361A7}" srcOrd="0" destOrd="0" presId="urn:microsoft.com/office/officeart/2005/8/layout/venn3"/>
    <dgm:cxn modelId="{514339C8-2C80-6A4B-B138-6BF0ED101EB4}" type="presParOf" srcId="{7FC45DF8-849D-544F-9501-A569737A1AD5}" destId="{A342673B-3FEB-FF4B-8F1E-1D8500329533}" srcOrd="0" destOrd="0" presId="urn:microsoft.com/office/officeart/2005/8/layout/venn3"/>
    <dgm:cxn modelId="{95753158-24FC-6F4D-A882-68F4A10125FB}" type="presParOf" srcId="{7FC45DF8-849D-544F-9501-A569737A1AD5}" destId="{7CF64965-E1AA-BA45-B5C0-E301531A175B}" srcOrd="1" destOrd="0" presId="urn:microsoft.com/office/officeart/2005/8/layout/venn3"/>
    <dgm:cxn modelId="{E9A8CE2A-1571-C44F-A16B-C90F1DCFD446}" type="presParOf" srcId="{7FC45DF8-849D-544F-9501-A569737A1AD5}" destId="{9C7B2BAC-0013-364A-ACA7-69E5C20F223F}" srcOrd="2" destOrd="0" presId="urn:microsoft.com/office/officeart/2005/8/layout/venn3"/>
    <dgm:cxn modelId="{36F05912-1C13-A94C-BA40-4336A260A34D}" type="presParOf" srcId="{7FC45DF8-849D-544F-9501-A569737A1AD5}" destId="{FE608030-8BC8-A246-BBE0-EC813A10084A}" srcOrd="3" destOrd="0" presId="urn:microsoft.com/office/officeart/2005/8/layout/venn3"/>
    <dgm:cxn modelId="{4CDCC698-D0CA-2C41-8A93-83DC3AE191F5}" type="presParOf" srcId="{7FC45DF8-849D-544F-9501-A569737A1AD5}" destId="{36D126D7-30E3-D842-9F40-638119655BC5}" srcOrd="4" destOrd="0" presId="urn:microsoft.com/office/officeart/2005/8/layout/venn3"/>
    <dgm:cxn modelId="{BFE36557-E8D4-4D42-A703-E53744333D6A}" type="presParOf" srcId="{7FC45DF8-849D-544F-9501-A569737A1AD5}" destId="{25045868-4BF4-114C-9B88-5B11DF02E034}" srcOrd="5" destOrd="0" presId="urn:microsoft.com/office/officeart/2005/8/layout/venn3"/>
    <dgm:cxn modelId="{5D810286-1741-F94E-A850-71A6E0CD3F50}" type="presParOf" srcId="{7FC45DF8-849D-544F-9501-A569737A1AD5}" destId="{DC4FA531-3BF5-DF44-BEA7-612FE31361A7}" srcOrd="6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7CFF8C8-AC1A-45B9-B625-5888DC3CCCC3}" type="doc">
      <dgm:prSet loTypeId="urn:microsoft.com/office/officeart/2005/8/layout/hList1" loCatId="list" qsTypeId="urn:microsoft.com/office/officeart/2005/8/quickstyle/3d3" qsCatId="3D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DFF0EC7B-6840-45A9-8FDE-79D18FAF66CB}">
      <dgm:prSet phldrT="[Text]"/>
      <dgm:spPr/>
      <dgm:t>
        <a:bodyPr/>
        <a:lstStyle/>
        <a:p>
          <a:r>
            <a:rPr lang="en-US" dirty="0"/>
            <a:t>Utilities</a:t>
          </a:r>
        </a:p>
      </dgm:t>
    </dgm:pt>
    <dgm:pt modelId="{57EE3390-68FB-45BA-B38C-81C03F879299}" type="parTrans" cxnId="{3A3AEE1F-E6E6-40E5-977F-F1FEE6B0AAC7}">
      <dgm:prSet/>
      <dgm:spPr/>
      <dgm:t>
        <a:bodyPr/>
        <a:lstStyle/>
        <a:p>
          <a:endParaRPr lang="en-US"/>
        </a:p>
      </dgm:t>
    </dgm:pt>
    <dgm:pt modelId="{30D30AB9-A530-4B5D-BAC8-B29E8211D0C8}" type="sibTrans" cxnId="{3A3AEE1F-E6E6-40E5-977F-F1FEE6B0AAC7}">
      <dgm:prSet/>
      <dgm:spPr/>
      <dgm:t>
        <a:bodyPr/>
        <a:lstStyle/>
        <a:p>
          <a:endParaRPr lang="en-US"/>
        </a:p>
      </dgm:t>
    </dgm:pt>
    <dgm:pt modelId="{3EC922A1-19C1-401A-BBB3-039C9D2B4417}">
      <dgm:prSet phldrT="[Text]"/>
      <dgm:spPr/>
      <dgm:t>
        <a:bodyPr/>
        <a:lstStyle/>
        <a:p>
          <a:r>
            <a:rPr lang="en-US" dirty="0"/>
            <a:t>Encourage commissioning contractors to get certified</a:t>
          </a:r>
        </a:p>
      </dgm:t>
    </dgm:pt>
    <dgm:pt modelId="{781A7B5B-C97D-4C8C-9EE9-AEBB2ED7C956}" type="parTrans" cxnId="{28B5B97F-61F3-472A-85FD-16B2219E11A4}">
      <dgm:prSet/>
      <dgm:spPr/>
      <dgm:t>
        <a:bodyPr/>
        <a:lstStyle/>
        <a:p>
          <a:endParaRPr lang="en-US"/>
        </a:p>
      </dgm:t>
    </dgm:pt>
    <dgm:pt modelId="{51B0C6DB-B489-4CA8-991F-8CDDCDF3D9F5}" type="sibTrans" cxnId="{28B5B97F-61F3-472A-85FD-16B2219E11A4}">
      <dgm:prSet/>
      <dgm:spPr/>
      <dgm:t>
        <a:bodyPr/>
        <a:lstStyle/>
        <a:p>
          <a:endParaRPr lang="en-US"/>
        </a:p>
      </dgm:t>
    </dgm:pt>
    <dgm:pt modelId="{CDADA743-546E-4E2C-AEAE-B2528268ABF9}">
      <dgm:prSet phldrT="[Text]"/>
      <dgm:spPr/>
      <dgm:t>
        <a:bodyPr/>
        <a:lstStyle/>
        <a:p>
          <a:r>
            <a:rPr lang="en-US" dirty="0"/>
            <a:t>Put procurement language in place for certified commissioning agents</a:t>
          </a:r>
        </a:p>
      </dgm:t>
    </dgm:pt>
    <dgm:pt modelId="{50F29FA2-8C96-4EBD-9066-794D210E8E1F}" type="parTrans" cxnId="{AEAA925B-0A5B-4079-8065-AA55F88ECC2F}">
      <dgm:prSet/>
      <dgm:spPr/>
      <dgm:t>
        <a:bodyPr/>
        <a:lstStyle/>
        <a:p>
          <a:endParaRPr lang="en-US"/>
        </a:p>
      </dgm:t>
    </dgm:pt>
    <dgm:pt modelId="{2A93FB03-4A9D-4881-8C62-5FF74BAD189B}" type="sibTrans" cxnId="{AEAA925B-0A5B-4079-8065-AA55F88ECC2F}">
      <dgm:prSet/>
      <dgm:spPr/>
      <dgm:t>
        <a:bodyPr/>
        <a:lstStyle/>
        <a:p>
          <a:endParaRPr lang="en-US"/>
        </a:p>
      </dgm:t>
    </dgm:pt>
    <dgm:pt modelId="{1ACDE7F1-C860-4C38-AE4B-271CC963998C}">
      <dgm:prSet phldrT="[Text]"/>
      <dgm:spPr/>
      <dgm:t>
        <a:bodyPr/>
        <a:lstStyle/>
        <a:p>
          <a:r>
            <a:rPr lang="en-US" dirty="0"/>
            <a:t>Educators</a:t>
          </a:r>
        </a:p>
      </dgm:t>
    </dgm:pt>
    <dgm:pt modelId="{6C9EE6A1-77CB-489B-874B-692442CC8B01}" type="parTrans" cxnId="{D2FA39D5-1484-47C9-BA48-C039F00EDD52}">
      <dgm:prSet/>
      <dgm:spPr/>
      <dgm:t>
        <a:bodyPr/>
        <a:lstStyle/>
        <a:p>
          <a:endParaRPr lang="en-US"/>
        </a:p>
      </dgm:t>
    </dgm:pt>
    <dgm:pt modelId="{888CE240-2075-47B8-A2A4-FB2AF2844A24}" type="sibTrans" cxnId="{D2FA39D5-1484-47C9-BA48-C039F00EDD52}">
      <dgm:prSet/>
      <dgm:spPr/>
      <dgm:t>
        <a:bodyPr/>
        <a:lstStyle/>
        <a:p>
          <a:endParaRPr lang="en-US"/>
        </a:p>
      </dgm:t>
    </dgm:pt>
    <dgm:pt modelId="{5F01004D-18D1-4EF7-AD4C-7AC0DBBE4A76}">
      <dgm:prSet phldrT="[Text]"/>
      <dgm:spPr/>
      <dgm:t>
        <a:bodyPr/>
        <a:lstStyle/>
        <a:p>
          <a:r>
            <a:rPr lang="en-US" dirty="0"/>
            <a:t>Consider offering IEEE 1547 Education Modules</a:t>
          </a:r>
        </a:p>
      </dgm:t>
    </dgm:pt>
    <dgm:pt modelId="{3FA5CF5B-651D-4858-9788-BF8211760E54}" type="parTrans" cxnId="{F709111E-7D3F-43DE-BFA4-B6CB5A53C832}">
      <dgm:prSet/>
      <dgm:spPr/>
      <dgm:t>
        <a:bodyPr/>
        <a:lstStyle/>
        <a:p>
          <a:endParaRPr lang="en-US"/>
        </a:p>
      </dgm:t>
    </dgm:pt>
    <dgm:pt modelId="{8568A6E7-E532-4B19-A698-BABA648A3C84}" type="sibTrans" cxnId="{F709111E-7D3F-43DE-BFA4-B6CB5A53C832}">
      <dgm:prSet/>
      <dgm:spPr/>
      <dgm:t>
        <a:bodyPr/>
        <a:lstStyle/>
        <a:p>
          <a:endParaRPr lang="en-US"/>
        </a:p>
      </dgm:t>
    </dgm:pt>
    <dgm:pt modelId="{66D7CBCE-0CDE-4E55-B974-9441CB419B09}">
      <dgm:prSet phldrT="[Text]"/>
      <dgm:spPr/>
      <dgm:t>
        <a:bodyPr/>
        <a:lstStyle/>
        <a:p>
          <a:r>
            <a:rPr lang="en-US" dirty="0"/>
            <a:t>Engage with IEEE on additional 1547 and Renewable Energy Training opportunities</a:t>
          </a:r>
        </a:p>
      </dgm:t>
    </dgm:pt>
    <dgm:pt modelId="{09697C57-12D3-4535-9001-15884316177C}" type="parTrans" cxnId="{3EEB7A02-3A87-4119-A9D2-DA918BC426AE}">
      <dgm:prSet/>
      <dgm:spPr/>
      <dgm:t>
        <a:bodyPr/>
        <a:lstStyle/>
        <a:p>
          <a:endParaRPr lang="en-US"/>
        </a:p>
      </dgm:t>
    </dgm:pt>
    <dgm:pt modelId="{46B29054-0704-4851-853A-281B146E7F72}" type="sibTrans" cxnId="{3EEB7A02-3A87-4119-A9D2-DA918BC426AE}">
      <dgm:prSet/>
      <dgm:spPr/>
      <dgm:t>
        <a:bodyPr/>
        <a:lstStyle/>
        <a:p>
          <a:endParaRPr lang="en-US"/>
        </a:p>
      </dgm:t>
    </dgm:pt>
    <dgm:pt modelId="{9BE63742-C750-4BA5-A17F-0DA9BCEF638A}">
      <dgm:prSet phldrT="[Text]"/>
      <dgm:spPr/>
      <dgm:t>
        <a:bodyPr/>
        <a:lstStyle/>
        <a:p>
          <a:r>
            <a:rPr lang="en-US" dirty="0"/>
            <a:t>Engineering Firms, Electricians, Commissioning Agents</a:t>
          </a:r>
        </a:p>
      </dgm:t>
    </dgm:pt>
    <dgm:pt modelId="{2620FA1E-BA6A-4773-8A17-370FBF469D77}" type="parTrans" cxnId="{039457F3-039F-4938-9426-050DCC2CDDA1}">
      <dgm:prSet/>
      <dgm:spPr/>
      <dgm:t>
        <a:bodyPr/>
        <a:lstStyle/>
        <a:p>
          <a:endParaRPr lang="en-US"/>
        </a:p>
      </dgm:t>
    </dgm:pt>
    <dgm:pt modelId="{8AF2BA8C-B67C-40E3-8E1A-9686F44B2865}" type="sibTrans" cxnId="{039457F3-039F-4938-9426-050DCC2CDDA1}">
      <dgm:prSet/>
      <dgm:spPr/>
      <dgm:t>
        <a:bodyPr/>
        <a:lstStyle/>
        <a:p>
          <a:endParaRPr lang="en-US"/>
        </a:p>
      </dgm:t>
    </dgm:pt>
    <dgm:pt modelId="{2BCC4396-ACC5-4654-9139-CBFA87735F74}">
      <dgm:prSet phldrT="[Text]"/>
      <dgm:spPr/>
      <dgm:t>
        <a:bodyPr/>
        <a:lstStyle/>
        <a:p>
          <a:r>
            <a:rPr lang="en-US" dirty="0"/>
            <a:t>Send your engineers to get certified</a:t>
          </a:r>
        </a:p>
      </dgm:t>
    </dgm:pt>
    <dgm:pt modelId="{F0E1D37D-174E-4D0C-9945-ED6ACE60E907}" type="parTrans" cxnId="{8DCE7E90-347D-4803-A2C5-B93BDE6379E9}">
      <dgm:prSet/>
      <dgm:spPr/>
      <dgm:t>
        <a:bodyPr/>
        <a:lstStyle/>
        <a:p>
          <a:endParaRPr lang="en-US"/>
        </a:p>
      </dgm:t>
    </dgm:pt>
    <dgm:pt modelId="{0064545D-EC27-49B6-A693-4F75E6C250A0}" type="sibTrans" cxnId="{8DCE7E90-347D-4803-A2C5-B93BDE6379E9}">
      <dgm:prSet/>
      <dgm:spPr/>
      <dgm:t>
        <a:bodyPr/>
        <a:lstStyle/>
        <a:p>
          <a:endParaRPr lang="en-US"/>
        </a:p>
      </dgm:t>
    </dgm:pt>
    <dgm:pt modelId="{B05B539F-6F19-4728-A408-9F5643AC87EC}">
      <dgm:prSet phldrT="[Text]"/>
      <dgm:spPr/>
      <dgm:t>
        <a:bodyPr/>
        <a:lstStyle/>
        <a:p>
          <a:r>
            <a:rPr lang="en-US" dirty="0"/>
            <a:t>Participate in the ICAP 1547 conformity assessment steering committee</a:t>
          </a:r>
        </a:p>
      </dgm:t>
    </dgm:pt>
    <dgm:pt modelId="{CBBEB7F2-47AC-4573-8FE3-2BC9B7AA7B07}" type="parTrans" cxnId="{0014DCAE-569D-41C1-B258-889C6079088F}">
      <dgm:prSet/>
      <dgm:spPr/>
      <dgm:t>
        <a:bodyPr/>
        <a:lstStyle/>
        <a:p>
          <a:endParaRPr lang="en-US"/>
        </a:p>
      </dgm:t>
    </dgm:pt>
    <dgm:pt modelId="{5D988209-E932-4DFD-969E-6344A1FF598A}" type="sibTrans" cxnId="{0014DCAE-569D-41C1-B258-889C6079088F}">
      <dgm:prSet/>
      <dgm:spPr/>
      <dgm:t>
        <a:bodyPr/>
        <a:lstStyle/>
        <a:p>
          <a:endParaRPr lang="en-US"/>
        </a:p>
      </dgm:t>
    </dgm:pt>
    <dgm:pt modelId="{EA7AABFB-9805-4247-BBB1-C0BDA4F0C0F7}">
      <dgm:prSet phldrT="[Text]"/>
      <dgm:spPr/>
      <dgm:t>
        <a:bodyPr/>
        <a:lstStyle/>
        <a:p>
          <a:r>
            <a:rPr lang="en-US" dirty="0"/>
            <a:t>Engage with IEEE on extending the 1547 Education and Credentialing Program</a:t>
          </a:r>
        </a:p>
      </dgm:t>
    </dgm:pt>
    <dgm:pt modelId="{D188A82D-1400-4722-AAC5-26960208A4CA}" type="parTrans" cxnId="{5CFA6354-DF29-4EE8-8F59-DB54FA1FFD16}">
      <dgm:prSet/>
      <dgm:spPr/>
      <dgm:t>
        <a:bodyPr/>
        <a:lstStyle/>
        <a:p>
          <a:endParaRPr lang="en-US"/>
        </a:p>
      </dgm:t>
    </dgm:pt>
    <dgm:pt modelId="{CF417580-4FFA-47DA-8559-D5E5D1725518}" type="sibTrans" cxnId="{5CFA6354-DF29-4EE8-8F59-DB54FA1FFD16}">
      <dgm:prSet/>
      <dgm:spPr/>
      <dgm:t>
        <a:bodyPr/>
        <a:lstStyle/>
        <a:p>
          <a:endParaRPr lang="en-US"/>
        </a:p>
      </dgm:t>
    </dgm:pt>
    <dgm:pt modelId="{97EF8501-A965-46EE-834C-574D54EBBC7F}">
      <dgm:prSet phldrT="[Text]"/>
      <dgm:spPr/>
      <dgm:t>
        <a:bodyPr/>
        <a:lstStyle/>
        <a:p>
          <a:r>
            <a:rPr lang="en-US" dirty="0"/>
            <a:t>Engage your customers on using certified resources</a:t>
          </a:r>
        </a:p>
      </dgm:t>
    </dgm:pt>
    <dgm:pt modelId="{7DD6D9FA-6E07-44C4-B4A8-5D28027425E4}" type="parTrans" cxnId="{1C9CB335-FA72-4C89-A1A2-583B1D9AC14D}">
      <dgm:prSet/>
      <dgm:spPr/>
      <dgm:t>
        <a:bodyPr/>
        <a:lstStyle/>
        <a:p>
          <a:endParaRPr lang="en-US"/>
        </a:p>
      </dgm:t>
    </dgm:pt>
    <dgm:pt modelId="{54CAD138-4551-4346-B611-6C2892F2DBB1}" type="sibTrans" cxnId="{1C9CB335-FA72-4C89-A1A2-583B1D9AC14D}">
      <dgm:prSet/>
      <dgm:spPr/>
      <dgm:t>
        <a:bodyPr/>
        <a:lstStyle/>
        <a:p>
          <a:endParaRPr lang="en-US"/>
        </a:p>
      </dgm:t>
    </dgm:pt>
    <dgm:pt modelId="{08FC059F-22BC-49D0-A4EB-0547194A3234}" type="pres">
      <dgm:prSet presAssocID="{07CFF8C8-AC1A-45B9-B625-5888DC3CCCC3}" presName="Name0" presStyleCnt="0">
        <dgm:presLayoutVars>
          <dgm:dir/>
          <dgm:animLvl val="lvl"/>
          <dgm:resizeHandles val="exact"/>
        </dgm:presLayoutVars>
      </dgm:prSet>
      <dgm:spPr/>
    </dgm:pt>
    <dgm:pt modelId="{CA78CB12-C3FF-4228-944E-8B4171F90CE8}" type="pres">
      <dgm:prSet presAssocID="{DFF0EC7B-6840-45A9-8FDE-79D18FAF66CB}" presName="composite" presStyleCnt="0"/>
      <dgm:spPr/>
    </dgm:pt>
    <dgm:pt modelId="{24AC5941-D41A-48C1-AF98-80C831AC2DE8}" type="pres">
      <dgm:prSet presAssocID="{DFF0EC7B-6840-45A9-8FDE-79D18FAF66CB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18EC6FEF-61AB-400F-A33A-DD4B454874CF}" type="pres">
      <dgm:prSet presAssocID="{DFF0EC7B-6840-45A9-8FDE-79D18FAF66CB}" presName="desTx" presStyleLbl="alignAccFollowNode1" presStyleIdx="0" presStyleCnt="3">
        <dgm:presLayoutVars>
          <dgm:bulletEnabled val="1"/>
        </dgm:presLayoutVars>
      </dgm:prSet>
      <dgm:spPr/>
    </dgm:pt>
    <dgm:pt modelId="{7DA1A210-8C47-45A0-96A4-FF3576F5FA3D}" type="pres">
      <dgm:prSet presAssocID="{30D30AB9-A530-4B5D-BAC8-B29E8211D0C8}" presName="space" presStyleCnt="0"/>
      <dgm:spPr/>
    </dgm:pt>
    <dgm:pt modelId="{0DF81894-EFC5-4D6B-BBDA-301C85C997E9}" type="pres">
      <dgm:prSet presAssocID="{1ACDE7F1-C860-4C38-AE4B-271CC963998C}" presName="composite" presStyleCnt="0"/>
      <dgm:spPr/>
    </dgm:pt>
    <dgm:pt modelId="{9C98B814-58E4-4A33-B9DC-26E7A2CF630E}" type="pres">
      <dgm:prSet presAssocID="{1ACDE7F1-C860-4C38-AE4B-271CC963998C}" presName="parTx" presStyleLbl="alignNode1" presStyleIdx="1" presStyleCnt="3" custLinFactNeighborY="-3282">
        <dgm:presLayoutVars>
          <dgm:chMax val="0"/>
          <dgm:chPref val="0"/>
          <dgm:bulletEnabled val="1"/>
        </dgm:presLayoutVars>
      </dgm:prSet>
      <dgm:spPr/>
    </dgm:pt>
    <dgm:pt modelId="{A727F65A-D322-41E8-B388-6BA37E76A610}" type="pres">
      <dgm:prSet presAssocID="{1ACDE7F1-C860-4C38-AE4B-271CC963998C}" presName="desTx" presStyleLbl="alignAccFollowNode1" presStyleIdx="1" presStyleCnt="3">
        <dgm:presLayoutVars>
          <dgm:bulletEnabled val="1"/>
        </dgm:presLayoutVars>
      </dgm:prSet>
      <dgm:spPr/>
    </dgm:pt>
    <dgm:pt modelId="{3151FE7A-DAFA-47D1-9F40-423FAF51F4CA}" type="pres">
      <dgm:prSet presAssocID="{888CE240-2075-47B8-A2A4-FB2AF2844A24}" presName="space" presStyleCnt="0"/>
      <dgm:spPr/>
    </dgm:pt>
    <dgm:pt modelId="{21DBE03F-F8B2-4BAF-AC74-643D33F5BEBD}" type="pres">
      <dgm:prSet presAssocID="{9BE63742-C750-4BA5-A17F-0DA9BCEF638A}" presName="composite" presStyleCnt="0"/>
      <dgm:spPr/>
    </dgm:pt>
    <dgm:pt modelId="{65A3FA84-9C82-4EA5-8495-9D56A287AE9B}" type="pres">
      <dgm:prSet presAssocID="{9BE63742-C750-4BA5-A17F-0DA9BCEF638A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1CD09ED3-BF73-4FC7-B732-64FEF8BBF6BA}" type="pres">
      <dgm:prSet presAssocID="{9BE63742-C750-4BA5-A17F-0DA9BCEF638A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3EEB7A02-3A87-4119-A9D2-DA918BC426AE}" srcId="{1ACDE7F1-C860-4C38-AE4B-271CC963998C}" destId="{66D7CBCE-0CDE-4E55-B974-9441CB419B09}" srcOrd="1" destOrd="0" parTransId="{09697C57-12D3-4535-9001-15884316177C}" sibTransId="{46B29054-0704-4851-853A-281B146E7F72}"/>
    <dgm:cxn modelId="{6B52A315-5FA4-4010-96FB-DEAF8B2F7E6F}" type="presOf" srcId="{CDADA743-546E-4E2C-AEAE-B2528268ABF9}" destId="{18EC6FEF-61AB-400F-A33A-DD4B454874CF}" srcOrd="0" destOrd="1" presId="urn:microsoft.com/office/officeart/2005/8/layout/hList1"/>
    <dgm:cxn modelId="{F709111E-7D3F-43DE-BFA4-B6CB5A53C832}" srcId="{1ACDE7F1-C860-4C38-AE4B-271CC963998C}" destId="{5F01004D-18D1-4EF7-AD4C-7AC0DBBE4A76}" srcOrd="0" destOrd="0" parTransId="{3FA5CF5B-651D-4858-9788-BF8211760E54}" sibTransId="{8568A6E7-E532-4B19-A698-BABA648A3C84}"/>
    <dgm:cxn modelId="{3A3AEE1F-E6E6-40E5-977F-F1FEE6B0AAC7}" srcId="{07CFF8C8-AC1A-45B9-B625-5888DC3CCCC3}" destId="{DFF0EC7B-6840-45A9-8FDE-79D18FAF66CB}" srcOrd="0" destOrd="0" parTransId="{57EE3390-68FB-45BA-B38C-81C03F879299}" sibTransId="{30D30AB9-A530-4B5D-BAC8-B29E8211D0C8}"/>
    <dgm:cxn modelId="{1C9CB335-FA72-4C89-A1A2-583B1D9AC14D}" srcId="{9BE63742-C750-4BA5-A17F-0DA9BCEF638A}" destId="{97EF8501-A965-46EE-834C-574D54EBBC7F}" srcOrd="2" destOrd="0" parTransId="{7DD6D9FA-6E07-44C4-B4A8-5D28027425E4}" sibTransId="{54CAD138-4551-4346-B611-6C2892F2DBB1}"/>
    <dgm:cxn modelId="{AEAA925B-0A5B-4079-8065-AA55F88ECC2F}" srcId="{DFF0EC7B-6840-45A9-8FDE-79D18FAF66CB}" destId="{CDADA743-546E-4E2C-AEAE-B2528268ABF9}" srcOrd="1" destOrd="0" parTransId="{50F29FA2-8C96-4EBD-9066-794D210E8E1F}" sibTransId="{2A93FB03-4A9D-4881-8C62-5FF74BAD189B}"/>
    <dgm:cxn modelId="{A5341661-9C6A-4376-BB1C-F79A7F5477BE}" type="presOf" srcId="{DFF0EC7B-6840-45A9-8FDE-79D18FAF66CB}" destId="{24AC5941-D41A-48C1-AF98-80C831AC2DE8}" srcOrd="0" destOrd="0" presId="urn:microsoft.com/office/officeart/2005/8/layout/hList1"/>
    <dgm:cxn modelId="{3BF0E567-721C-418B-A60C-5A0A82F1C26F}" type="presOf" srcId="{1ACDE7F1-C860-4C38-AE4B-271CC963998C}" destId="{9C98B814-58E4-4A33-B9DC-26E7A2CF630E}" srcOrd="0" destOrd="0" presId="urn:microsoft.com/office/officeart/2005/8/layout/hList1"/>
    <dgm:cxn modelId="{5292AF4C-2601-493A-A02D-25DF60E3020D}" type="presOf" srcId="{97EF8501-A965-46EE-834C-574D54EBBC7F}" destId="{1CD09ED3-BF73-4FC7-B732-64FEF8BBF6BA}" srcOrd="0" destOrd="2" presId="urn:microsoft.com/office/officeart/2005/8/layout/hList1"/>
    <dgm:cxn modelId="{5CFA6354-DF29-4EE8-8F59-DB54FA1FFD16}" srcId="{DFF0EC7B-6840-45A9-8FDE-79D18FAF66CB}" destId="{EA7AABFB-9805-4247-BBB1-C0BDA4F0C0F7}" srcOrd="2" destOrd="0" parTransId="{D188A82D-1400-4722-AAC5-26960208A4CA}" sibTransId="{CF417580-4FFA-47DA-8559-D5E5D1725518}"/>
    <dgm:cxn modelId="{2BCE097A-BB80-41C9-ABEA-7A888A5B585E}" type="presOf" srcId="{66D7CBCE-0CDE-4E55-B974-9441CB419B09}" destId="{A727F65A-D322-41E8-B388-6BA37E76A610}" srcOrd="0" destOrd="1" presId="urn:microsoft.com/office/officeart/2005/8/layout/hList1"/>
    <dgm:cxn modelId="{D9088B7A-B01B-46B6-A25B-9AEF78C8E58E}" type="presOf" srcId="{EA7AABFB-9805-4247-BBB1-C0BDA4F0C0F7}" destId="{18EC6FEF-61AB-400F-A33A-DD4B454874CF}" srcOrd="0" destOrd="2" presId="urn:microsoft.com/office/officeart/2005/8/layout/hList1"/>
    <dgm:cxn modelId="{D3E9CF7A-E880-47F2-9679-4ABFF587D58F}" type="presOf" srcId="{5F01004D-18D1-4EF7-AD4C-7AC0DBBE4A76}" destId="{A727F65A-D322-41E8-B388-6BA37E76A610}" srcOrd="0" destOrd="0" presId="urn:microsoft.com/office/officeart/2005/8/layout/hList1"/>
    <dgm:cxn modelId="{28B5B97F-61F3-472A-85FD-16B2219E11A4}" srcId="{DFF0EC7B-6840-45A9-8FDE-79D18FAF66CB}" destId="{3EC922A1-19C1-401A-BBB3-039C9D2B4417}" srcOrd="0" destOrd="0" parTransId="{781A7B5B-C97D-4C8C-9EE9-AEBB2ED7C956}" sibTransId="{51B0C6DB-B489-4CA8-991F-8CDDCDF3D9F5}"/>
    <dgm:cxn modelId="{E905988C-FF55-4781-916E-580B1EB0F6FB}" type="presOf" srcId="{3EC922A1-19C1-401A-BBB3-039C9D2B4417}" destId="{18EC6FEF-61AB-400F-A33A-DD4B454874CF}" srcOrd="0" destOrd="0" presId="urn:microsoft.com/office/officeart/2005/8/layout/hList1"/>
    <dgm:cxn modelId="{8DCE7E90-347D-4803-A2C5-B93BDE6379E9}" srcId="{9BE63742-C750-4BA5-A17F-0DA9BCEF638A}" destId="{2BCC4396-ACC5-4654-9139-CBFA87735F74}" srcOrd="0" destOrd="0" parTransId="{F0E1D37D-174E-4D0C-9945-ED6ACE60E907}" sibTransId="{0064545D-EC27-49B6-A693-4F75E6C250A0}"/>
    <dgm:cxn modelId="{0014DCAE-569D-41C1-B258-889C6079088F}" srcId="{9BE63742-C750-4BA5-A17F-0DA9BCEF638A}" destId="{B05B539F-6F19-4728-A408-9F5643AC87EC}" srcOrd="1" destOrd="0" parTransId="{CBBEB7F2-47AC-4573-8FE3-2BC9B7AA7B07}" sibTransId="{5D988209-E932-4DFD-969E-6344A1FF598A}"/>
    <dgm:cxn modelId="{435B99C3-9983-474A-9B27-FE850154DF1C}" type="presOf" srcId="{2BCC4396-ACC5-4654-9139-CBFA87735F74}" destId="{1CD09ED3-BF73-4FC7-B732-64FEF8BBF6BA}" srcOrd="0" destOrd="0" presId="urn:microsoft.com/office/officeart/2005/8/layout/hList1"/>
    <dgm:cxn modelId="{D2FA39D5-1484-47C9-BA48-C039F00EDD52}" srcId="{07CFF8C8-AC1A-45B9-B625-5888DC3CCCC3}" destId="{1ACDE7F1-C860-4C38-AE4B-271CC963998C}" srcOrd="1" destOrd="0" parTransId="{6C9EE6A1-77CB-489B-874B-692442CC8B01}" sibTransId="{888CE240-2075-47B8-A2A4-FB2AF2844A24}"/>
    <dgm:cxn modelId="{2AABD1E5-1D78-448C-BEC7-A92DA8C3C52A}" type="presOf" srcId="{B05B539F-6F19-4728-A408-9F5643AC87EC}" destId="{1CD09ED3-BF73-4FC7-B732-64FEF8BBF6BA}" srcOrd="0" destOrd="1" presId="urn:microsoft.com/office/officeart/2005/8/layout/hList1"/>
    <dgm:cxn modelId="{039457F3-039F-4938-9426-050DCC2CDDA1}" srcId="{07CFF8C8-AC1A-45B9-B625-5888DC3CCCC3}" destId="{9BE63742-C750-4BA5-A17F-0DA9BCEF638A}" srcOrd="2" destOrd="0" parTransId="{2620FA1E-BA6A-4773-8A17-370FBF469D77}" sibTransId="{8AF2BA8C-B67C-40E3-8E1A-9686F44B2865}"/>
    <dgm:cxn modelId="{295A87F7-3734-46EB-A3F4-940DD208352D}" type="presOf" srcId="{07CFF8C8-AC1A-45B9-B625-5888DC3CCCC3}" destId="{08FC059F-22BC-49D0-A4EB-0547194A3234}" srcOrd="0" destOrd="0" presId="urn:microsoft.com/office/officeart/2005/8/layout/hList1"/>
    <dgm:cxn modelId="{FF91E9F7-A1EF-4059-B1A6-2B051357E8CF}" type="presOf" srcId="{9BE63742-C750-4BA5-A17F-0DA9BCEF638A}" destId="{65A3FA84-9C82-4EA5-8495-9D56A287AE9B}" srcOrd="0" destOrd="0" presId="urn:microsoft.com/office/officeart/2005/8/layout/hList1"/>
    <dgm:cxn modelId="{3B977425-A2C4-45DD-AF24-F2531FB9C556}" type="presParOf" srcId="{08FC059F-22BC-49D0-A4EB-0547194A3234}" destId="{CA78CB12-C3FF-4228-944E-8B4171F90CE8}" srcOrd="0" destOrd="0" presId="urn:microsoft.com/office/officeart/2005/8/layout/hList1"/>
    <dgm:cxn modelId="{6D601A52-84D1-420B-82EB-1E8C33C5A3B5}" type="presParOf" srcId="{CA78CB12-C3FF-4228-944E-8B4171F90CE8}" destId="{24AC5941-D41A-48C1-AF98-80C831AC2DE8}" srcOrd="0" destOrd="0" presId="urn:microsoft.com/office/officeart/2005/8/layout/hList1"/>
    <dgm:cxn modelId="{FF1EE893-F1FF-4419-85C9-C1D8580D6E7F}" type="presParOf" srcId="{CA78CB12-C3FF-4228-944E-8B4171F90CE8}" destId="{18EC6FEF-61AB-400F-A33A-DD4B454874CF}" srcOrd="1" destOrd="0" presId="urn:microsoft.com/office/officeart/2005/8/layout/hList1"/>
    <dgm:cxn modelId="{7C6E2E5C-59D9-40EE-8DA4-C432057D4D6E}" type="presParOf" srcId="{08FC059F-22BC-49D0-A4EB-0547194A3234}" destId="{7DA1A210-8C47-45A0-96A4-FF3576F5FA3D}" srcOrd="1" destOrd="0" presId="urn:microsoft.com/office/officeart/2005/8/layout/hList1"/>
    <dgm:cxn modelId="{D29633F0-BEF2-41CF-9556-FE151503BAB9}" type="presParOf" srcId="{08FC059F-22BC-49D0-A4EB-0547194A3234}" destId="{0DF81894-EFC5-4D6B-BBDA-301C85C997E9}" srcOrd="2" destOrd="0" presId="urn:microsoft.com/office/officeart/2005/8/layout/hList1"/>
    <dgm:cxn modelId="{675528DD-8AE2-41F5-9500-73DB59D0160E}" type="presParOf" srcId="{0DF81894-EFC5-4D6B-BBDA-301C85C997E9}" destId="{9C98B814-58E4-4A33-B9DC-26E7A2CF630E}" srcOrd="0" destOrd="0" presId="urn:microsoft.com/office/officeart/2005/8/layout/hList1"/>
    <dgm:cxn modelId="{CB3BB84D-B3F5-4389-8EBD-C8617A7B8E12}" type="presParOf" srcId="{0DF81894-EFC5-4D6B-BBDA-301C85C997E9}" destId="{A727F65A-D322-41E8-B388-6BA37E76A610}" srcOrd="1" destOrd="0" presId="urn:microsoft.com/office/officeart/2005/8/layout/hList1"/>
    <dgm:cxn modelId="{A6E74E59-C7BA-4B93-8380-D8C1502CDF7C}" type="presParOf" srcId="{08FC059F-22BC-49D0-A4EB-0547194A3234}" destId="{3151FE7A-DAFA-47D1-9F40-423FAF51F4CA}" srcOrd="3" destOrd="0" presId="urn:microsoft.com/office/officeart/2005/8/layout/hList1"/>
    <dgm:cxn modelId="{773C2164-FA05-409C-8E98-D1640D645EDA}" type="presParOf" srcId="{08FC059F-22BC-49D0-A4EB-0547194A3234}" destId="{21DBE03F-F8B2-4BAF-AC74-643D33F5BEBD}" srcOrd="4" destOrd="0" presId="urn:microsoft.com/office/officeart/2005/8/layout/hList1"/>
    <dgm:cxn modelId="{172BEC31-4096-40DD-B4C8-AB85D20BCC46}" type="presParOf" srcId="{21DBE03F-F8B2-4BAF-AC74-643D33F5BEBD}" destId="{65A3FA84-9C82-4EA5-8495-9D56A287AE9B}" srcOrd="0" destOrd="0" presId="urn:microsoft.com/office/officeart/2005/8/layout/hList1"/>
    <dgm:cxn modelId="{C186212D-8D6E-483E-B2AB-36D4FA706360}" type="presParOf" srcId="{21DBE03F-F8B2-4BAF-AC74-643D33F5BEBD}" destId="{1CD09ED3-BF73-4FC7-B732-64FEF8BBF6BA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42673B-3FEB-FF4B-8F1E-1D8500329533}">
      <dsp:nvSpPr>
        <dsp:cNvPr id="0" name=""/>
        <dsp:cNvSpPr/>
      </dsp:nvSpPr>
      <dsp:spPr>
        <a:xfrm>
          <a:off x="1853" y="1115209"/>
          <a:ext cx="1859886" cy="1859886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02356" tIns="19050" rIns="102356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/>
            <a:t>State Rules</a:t>
          </a:r>
        </a:p>
      </dsp:txBody>
      <dsp:txXfrm>
        <a:off x="274227" y="1387583"/>
        <a:ext cx="1315138" cy="1315138"/>
      </dsp:txXfrm>
    </dsp:sp>
    <dsp:sp modelId="{9C7B2BAC-0013-364A-ACA7-69E5C20F223F}">
      <dsp:nvSpPr>
        <dsp:cNvPr id="0" name=""/>
        <dsp:cNvSpPr/>
      </dsp:nvSpPr>
      <dsp:spPr>
        <a:xfrm>
          <a:off x="1489763" y="613449"/>
          <a:ext cx="1859886" cy="1859886"/>
        </a:xfrm>
        <a:prstGeom prst="ellipse">
          <a:avLst/>
        </a:prstGeom>
        <a:solidFill>
          <a:schemeClr val="accent4">
            <a:alpha val="50000"/>
            <a:hueOff val="-393863"/>
            <a:satOff val="-6862"/>
            <a:lumOff val="-254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02356" tIns="19050" rIns="102356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/>
            <a:t>National Standards &amp; Codes</a:t>
          </a:r>
        </a:p>
      </dsp:txBody>
      <dsp:txXfrm>
        <a:off x="1762137" y="885823"/>
        <a:ext cx="1315138" cy="1315138"/>
      </dsp:txXfrm>
    </dsp:sp>
    <dsp:sp modelId="{36D126D7-30E3-D842-9F40-638119655BC5}">
      <dsp:nvSpPr>
        <dsp:cNvPr id="0" name=""/>
        <dsp:cNvSpPr/>
      </dsp:nvSpPr>
      <dsp:spPr>
        <a:xfrm>
          <a:off x="2977672" y="1115209"/>
          <a:ext cx="1859886" cy="1859886"/>
        </a:xfrm>
        <a:prstGeom prst="ellipse">
          <a:avLst/>
        </a:prstGeom>
        <a:solidFill>
          <a:schemeClr val="accent4">
            <a:alpha val="50000"/>
            <a:hueOff val="-787725"/>
            <a:satOff val="-13724"/>
            <a:lumOff val="-509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02356" tIns="19050" rIns="102356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/>
            <a:t>Utility Guides</a:t>
          </a:r>
        </a:p>
      </dsp:txBody>
      <dsp:txXfrm>
        <a:off x="3250046" y="1387583"/>
        <a:ext cx="1315138" cy="1315138"/>
      </dsp:txXfrm>
    </dsp:sp>
    <dsp:sp modelId="{DC4FA531-3BF5-DF44-BEA7-612FE31361A7}">
      <dsp:nvSpPr>
        <dsp:cNvPr id="0" name=""/>
        <dsp:cNvSpPr/>
      </dsp:nvSpPr>
      <dsp:spPr>
        <a:xfrm>
          <a:off x="4465581" y="1115209"/>
          <a:ext cx="1859886" cy="1859886"/>
        </a:xfrm>
        <a:prstGeom prst="ellipse">
          <a:avLst/>
        </a:prstGeom>
        <a:solidFill>
          <a:schemeClr val="accent4">
            <a:alpha val="50000"/>
            <a:hueOff val="-1181588"/>
            <a:satOff val="-20586"/>
            <a:lumOff val="-764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02356" tIns="19050" rIns="102356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/>
            <a:t>Bulk Power System Settings</a:t>
          </a:r>
        </a:p>
      </dsp:txBody>
      <dsp:txXfrm>
        <a:off x="4737955" y="1387583"/>
        <a:ext cx="1315138" cy="131513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AC5941-D41A-48C1-AF98-80C831AC2DE8}">
      <dsp:nvSpPr>
        <dsp:cNvPr id="0" name=""/>
        <dsp:cNvSpPr/>
      </dsp:nvSpPr>
      <dsp:spPr>
        <a:xfrm>
          <a:off x="2600" y="20283"/>
          <a:ext cx="2535316" cy="85021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904" tIns="69088" rIns="120904" bIns="69088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Utilities</a:t>
          </a:r>
        </a:p>
      </dsp:txBody>
      <dsp:txXfrm>
        <a:off x="2600" y="20283"/>
        <a:ext cx="2535316" cy="850212"/>
      </dsp:txXfrm>
    </dsp:sp>
    <dsp:sp modelId="{18EC6FEF-61AB-400F-A33A-DD4B454874CF}">
      <dsp:nvSpPr>
        <dsp:cNvPr id="0" name=""/>
        <dsp:cNvSpPr/>
      </dsp:nvSpPr>
      <dsp:spPr>
        <a:xfrm>
          <a:off x="2600" y="870496"/>
          <a:ext cx="2535316" cy="3173220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0678" tIns="90678" rIns="120904" bIns="136017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Encourage commissioning contractors to get certified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Put procurement language in place for certified commissioning agents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Engage with IEEE on extending the 1547 Education and Credentialing Program</a:t>
          </a:r>
        </a:p>
      </dsp:txBody>
      <dsp:txXfrm>
        <a:off x="2600" y="870496"/>
        <a:ext cx="2535316" cy="3173220"/>
      </dsp:txXfrm>
    </dsp:sp>
    <dsp:sp modelId="{9C98B814-58E4-4A33-B9DC-26E7A2CF630E}">
      <dsp:nvSpPr>
        <dsp:cNvPr id="0" name=""/>
        <dsp:cNvSpPr/>
      </dsp:nvSpPr>
      <dsp:spPr>
        <a:xfrm>
          <a:off x="2892861" y="0"/>
          <a:ext cx="2535316" cy="850212"/>
        </a:xfrm>
        <a:prstGeom prst="rect">
          <a:avLst/>
        </a:prstGeom>
        <a:solidFill>
          <a:schemeClr val="accent3">
            <a:hueOff val="-4586636"/>
            <a:satOff val="0"/>
            <a:lumOff val="9804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904" tIns="69088" rIns="120904" bIns="69088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Educators</a:t>
          </a:r>
        </a:p>
      </dsp:txBody>
      <dsp:txXfrm>
        <a:off x="2892861" y="0"/>
        <a:ext cx="2535316" cy="850212"/>
      </dsp:txXfrm>
    </dsp:sp>
    <dsp:sp modelId="{A727F65A-D322-41E8-B388-6BA37E76A610}">
      <dsp:nvSpPr>
        <dsp:cNvPr id="0" name=""/>
        <dsp:cNvSpPr/>
      </dsp:nvSpPr>
      <dsp:spPr>
        <a:xfrm>
          <a:off x="2892861" y="870496"/>
          <a:ext cx="2535316" cy="3173220"/>
        </a:xfrm>
        <a:prstGeom prst="rect">
          <a:avLst/>
        </a:prstGeom>
        <a:solidFill>
          <a:schemeClr val="accent3">
            <a:tint val="40000"/>
            <a:alpha val="90000"/>
            <a:hueOff val="-5297743"/>
            <a:satOff val="38954"/>
            <a:lumOff val="3227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0678" tIns="90678" rIns="120904" bIns="136017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Consider offering IEEE 1547 Education Modules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Engage with IEEE on additional 1547 and Renewable Energy Training opportunities</a:t>
          </a:r>
        </a:p>
      </dsp:txBody>
      <dsp:txXfrm>
        <a:off x="2892861" y="870496"/>
        <a:ext cx="2535316" cy="3173220"/>
      </dsp:txXfrm>
    </dsp:sp>
    <dsp:sp modelId="{65A3FA84-9C82-4EA5-8495-9D56A287AE9B}">
      <dsp:nvSpPr>
        <dsp:cNvPr id="0" name=""/>
        <dsp:cNvSpPr/>
      </dsp:nvSpPr>
      <dsp:spPr>
        <a:xfrm>
          <a:off x="5783122" y="20283"/>
          <a:ext cx="2535316" cy="850212"/>
        </a:xfrm>
        <a:prstGeom prst="rect">
          <a:avLst/>
        </a:prstGeom>
        <a:solidFill>
          <a:schemeClr val="accent3">
            <a:hueOff val="-9173273"/>
            <a:satOff val="0"/>
            <a:lumOff val="19608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904" tIns="69088" rIns="120904" bIns="69088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Engineering Firms, Electricians, Commissioning Agents</a:t>
          </a:r>
        </a:p>
      </dsp:txBody>
      <dsp:txXfrm>
        <a:off x="5783122" y="20283"/>
        <a:ext cx="2535316" cy="850212"/>
      </dsp:txXfrm>
    </dsp:sp>
    <dsp:sp modelId="{1CD09ED3-BF73-4FC7-B732-64FEF8BBF6BA}">
      <dsp:nvSpPr>
        <dsp:cNvPr id="0" name=""/>
        <dsp:cNvSpPr/>
      </dsp:nvSpPr>
      <dsp:spPr>
        <a:xfrm>
          <a:off x="5783122" y="870496"/>
          <a:ext cx="2535316" cy="3173220"/>
        </a:xfrm>
        <a:prstGeom prst="rect">
          <a:avLst/>
        </a:prstGeom>
        <a:solidFill>
          <a:schemeClr val="accent3">
            <a:tint val="40000"/>
            <a:alpha val="90000"/>
            <a:hueOff val="-10595486"/>
            <a:satOff val="77909"/>
            <a:lumOff val="6454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0678" tIns="90678" rIns="120904" bIns="136017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Send your engineers to get certified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Participate in the ICAP 1547 conformity assessment steering committee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Engage your customers on using certified resources</a:t>
          </a:r>
        </a:p>
      </dsp:txBody>
      <dsp:txXfrm>
        <a:off x="5783122" y="870496"/>
        <a:ext cx="2535316" cy="31732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703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703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703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fld id="{6462A685-C4BE-44DB-83B6-9376D8BE972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21383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56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fld id="{3389382C-3D56-40B2-B36C-473327849EE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334745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Geneva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Geneva" pitchFamily="34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Geneva" pitchFamily="34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Geneva" pitchFamily="34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Geneva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pri.com/abstracts/Pages/ProductAbstract.aspx?ProductId=000000003002006203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E9656C4-EB93-4304-8A14-93735C71600A}" type="slidenum">
              <a:rPr lang="en-US"/>
              <a:pPr/>
              <a:t>1</a:t>
            </a:fld>
            <a:endParaRPr lang="en-US" dirty="0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z="1800" dirty="0">
              <a:ea typeface="Geneva" pitchFamily="34" charset="0"/>
              <a:cs typeface="Genev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65974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23838" indent="-223838">
              <a:buFontTx/>
              <a:buAutoNum type="arabicPeriod"/>
            </a:pPr>
            <a:endParaRPr lang="en-US">
              <a:latin typeface="Futura Book"/>
              <a:ea typeface="ＭＳ Ｐゴシック" pitchFamily="34" charset="-128"/>
            </a:endParaRPr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C05E697-5E09-41B6-8E69-5A931A22E345}" type="slidenum">
              <a:rPr kumimoji="0" lang="es-ES_tradnl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tura Book"/>
                <a:ea typeface="ＭＳ Ｐゴシック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utura Book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60898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3C51DE9-254E-4A72-AA92-4454661DAA58}" type="slidenum">
              <a:rPr lang="en-US"/>
              <a:pPr/>
              <a:t>40</a:t>
            </a:fld>
            <a:endParaRPr lang="en-US" dirty="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ea typeface="Geneva" pitchFamily="34" charset="0"/>
              <a:cs typeface="Genev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19840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Bolded clauses will be covered in this class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013B070-05B1-4054-891C-624A8CBA184A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51381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aseline="30000" dirty="0">
                <a:solidFill>
                  <a:srgbClr val="000C14"/>
                </a:solidFill>
              </a:rPr>
              <a:t>1</a:t>
            </a:r>
            <a:r>
              <a:rPr lang="en-US" sz="1200" dirty="0">
                <a:solidFill>
                  <a:srgbClr val="000C14"/>
                </a:solidFill>
              </a:rPr>
              <a:t>Frequency response is capability to modulate power output as a function of frequency</a:t>
            </a:r>
          </a:p>
          <a:p>
            <a:r>
              <a:rPr lang="en-US" sz="1200" baseline="30000" dirty="0">
                <a:solidFill>
                  <a:srgbClr val="000C14"/>
                </a:solidFill>
              </a:rPr>
              <a:t>2</a:t>
            </a:r>
            <a:r>
              <a:rPr lang="en-US" sz="1200" dirty="0">
                <a:solidFill>
                  <a:srgbClr val="000C14"/>
                </a:solidFill>
              </a:rPr>
              <a:t>Mandatory capability for Categories II and III under high frequency conditions, Mandatory for Categories II and III under low frequency conditions, optional for Category 1</a:t>
            </a:r>
          </a:p>
          <a:p>
            <a:r>
              <a:rPr lang="en-US" sz="1200" baseline="30000" dirty="0">
                <a:solidFill>
                  <a:srgbClr val="000C14"/>
                </a:solidFill>
              </a:rPr>
              <a:t>3</a:t>
            </a:r>
            <a:r>
              <a:rPr lang="en-US" sz="1200" dirty="0">
                <a:solidFill>
                  <a:srgbClr val="000C14"/>
                </a:solidFill>
              </a:rPr>
              <a:t>Inertial response is capability for DER to modulate active power in proportion to the rate of change of frequency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013B070-05B1-4054-891C-624A8CBA184A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93826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09" indent="-285734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2937" indent="-228587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112" indent="-228587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287" indent="-228587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461" indent="-22858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635" indent="-22858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8810" indent="-22858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5985" indent="-22858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BF82B22C-3C4D-4371-B093-209E641EC61F}" type="slidenum">
              <a:rPr lang="en-US" smtClean="0"/>
              <a:pPr eaLnBrk="1" hangingPunct="1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32488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013B070-05B1-4054-891C-624A8CBA184A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44316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0" dirty="0">
                <a:solidFill>
                  <a:srgbClr val="000C14"/>
                </a:solidFill>
              </a:rPr>
              <a:t>Category I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000C14"/>
                </a:solidFill>
              </a:rPr>
              <a:t>Foundation/Harmonization:  German grid code for medium-voltage-connected synchronous generator-based DERs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kern="0" dirty="0">
              <a:solidFill>
                <a:srgbClr val="000C14"/>
              </a:solidFill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0" dirty="0">
                <a:solidFill>
                  <a:srgbClr val="000C14"/>
                </a:solidFill>
              </a:rPr>
              <a:t>Category II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0" dirty="0">
                <a:solidFill>
                  <a:srgbClr val="000C14"/>
                </a:solidFill>
              </a:rPr>
              <a:t>Foundation/Harmonization:  North American Electric Reliability Corporation (NERC) PRC-024-2, adjusted for distribution voltage differences (delayed voltage recovery), extended low-voltage ride-through duration for 65%–88% Vnom | &amp; </a:t>
            </a:r>
            <a:r>
              <a:rPr lang="en-US" sz="1200" u="sng" dirty="0">
                <a:solidFill>
                  <a:srgbClr val="000C14"/>
                </a:solidFill>
                <a:hlinkClick r:id="rId3"/>
              </a:rPr>
              <a:t>Based on EPRI white paper (May 2015)</a:t>
            </a:r>
            <a:r>
              <a:rPr lang="en-US" sz="1200" u="sng" dirty="0">
                <a:solidFill>
                  <a:srgbClr val="000C14"/>
                </a:solidFill>
              </a:rPr>
              <a:t>.</a:t>
            </a:r>
            <a:endParaRPr lang="en-US" sz="1200" kern="0" dirty="0">
              <a:solidFill>
                <a:srgbClr val="000C14"/>
              </a:solidFill>
            </a:endParaRPr>
          </a:p>
          <a:p>
            <a:endParaRPr lang="en-US" dirty="0"/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0" dirty="0">
                <a:solidFill>
                  <a:srgbClr val="000C14"/>
                </a:solidFill>
              </a:rPr>
              <a:t>*Application note: may want to consider Category II as preferred option</a:t>
            </a:r>
          </a:p>
          <a:p>
            <a:endParaRPr lang="en-US" dirty="0"/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0" dirty="0">
                <a:solidFill>
                  <a:srgbClr val="000C14"/>
                </a:solidFill>
              </a:rPr>
              <a:t>Category III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kern="0" dirty="0">
              <a:solidFill>
                <a:srgbClr val="000C14"/>
              </a:solidFill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0" dirty="0">
                <a:solidFill>
                  <a:srgbClr val="000C14"/>
                </a:solidFill>
              </a:rPr>
              <a:t>Foundation/Harmonization:  California Rule 21 and Hawaii, minor modifications</a:t>
            </a:r>
            <a:endParaRPr lang="en-US" sz="1600" kern="0" dirty="0">
              <a:solidFill>
                <a:srgbClr val="000C14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013B070-05B1-4054-891C-624A8CBA184A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55160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DFB1EB-D80C-4CC6-8BF3-D4B4503DC476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74795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DFB1EB-D80C-4CC6-8BF3-D4B4503DC476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63712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013B070-05B1-4054-891C-624A8CBA184A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98683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0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Un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FontTx/>
              <a:buNone/>
              <a:defRPr/>
            </a:lvl1pPr>
            <a:lvl2pPr marL="231775" indent="-234950">
              <a:spcBef>
                <a:spcPts val="1000"/>
              </a:spcBef>
              <a:buClr>
                <a:schemeClr val="accent1"/>
              </a:buClr>
              <a:buFont typeface="Wingdings 2" pitchFamily="18" charset="2"/>
              <a:buChar char="¾"/>
              <a:defRPr/>
            </a:lvl2pPr>
            <a:lvl3pPr marL="457200" indent="-228600">
              <a:buFont typeface="Verdana" pitchFamily="34" charset="0"/>
              <a:buChar char="–"/>
              <a:defRPr sz="1400"/>
            </a:lvl3pPr>
            <a:lvl4pPr marL="630238" indent="-173038">
              <a:buFont typeface="Verdana" pitchFamily="34" charset="0"/>
              <a:buChar char="•"/>
              <a:defRPr sz="1200"/>
            </a:lvl4pPr>
            <a:lvl5pPr marL="741363" indent="-111125">
              <a:buFont typeface="Arial" pitchFamily="34" charset="0"/>
              <a:buChar char="-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Powerpoint Title would go here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FC1F96-5ED1-41A0-BC5E-E0FC0B2B84E1}" type="slidenum">
              <a:rPr lang="en-US"/>
              <a:pPr>
                <a:defRPr/>
              </a:pPr>
              <a:t>‹#›</a:t>
            </a:fld>
            <a:endParaRPr lang="en-US" sz="1400" dirty="0">
              <a:latin typeface="Myriad Pro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450" y="1200150"/>
            <a:ext cx="8039100" cy="3430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PowerPoint Title would go here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D9BA1A-DCA0-4F42-B822-C546F63BDAC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23903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Un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Powerpoint Title would go here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CC3BDF-57CD-4DF0-939A-D0CDD094B824}" type="slidenum">
              <a:rPr lang="en-US"/>
              <a:pPr>
                <a:defRPr/>
              </a:pPr>
              <a:t>‹#›</a:t>
            </a:fld>
            <a:endParaRPr lang="en-US" sz="1400" dirty="0">
              <a:latin typeface="Myriad Pro" charset="0"/>
            </a:endParaRP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552450" y="1200150"/>
            <a:ext cx="3886200" cy="3430588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231775" indent="-234950">
              <a:spcBef>
                <a:spcPts val="1000"/>
              </a:spcBef>
              <a:buClr>
                <a:schemeClr val="accent2"/>
              </a:buClr>
              <a:buFont typeface="Wingdings 2" pitchFamily="18" charset="2"/>
              <a:buChar char="¾"/>
              <a:defRPr/>
            </a:lvl2pPr>
            <a:lvl3pPr marL="457200" indent="-228600">
              <a:buFont typeface="Verdana" pitchFamily="34" charset="0"/>
              <a:buChar char="–"/>
              <a:defRPr sz="1400"/>
            </a:lvl3pPr>
            <a:lvl4pPr marL="630238" indent="-173038">
              <a:buFont typeface="Verdana" pitchFamily="34" charset="0"/>
              <a:buChar char="•"/>
              <a:defRPr sz="1200"/>
            </a:lvl4pPr>
            <a:lvl5pPr marL="741363" indent="-111125">
              <a:buFont typeface="Arial" pitchFamily="34" charset="0"/>
              <a:buChar char="-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3"/>
          </p:nvPr>
        </p:nvSpPr>
        <p:spPr>
          <a:xfrm>
            <a:off x="4705350" y="1200150"/>
            <a:ext cx="3886200" cy="3430588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231775" indent="-234950">
              <a:spcBef>
                <a:spcPts val="1000"/>
              </a:spcBef>
              <a:buClr>
                <a:schemeClr val="accent2"/>
              </a:buClr>
              <a:buFont typeface="Wingdings 2" pitchFamily="18" charset="2"/>
              <a:buChar char="¾"/>
              <a:defRPr/>
            </a:lvl2pPr>
            <a:lvl3pPr marL="457200" indent="-228600">
              <a:buFont typeface="Verdana" pitchFamily="34" charset="0"/>
              <a:buChar char="–"/>
              <a:defRPr sz="1400"/>
            </a:lvl3pPr>
            <a:lvl4pPr marL="630238" indent="-173038">
              <a:buFont typeface="Verdana" pitchFamily="34" charset="0"/>
              <a:buChar char="•"/>
              <a:defRPr sz="1200"/>
            </a:lvl4pPr>
            <a:lvl5pPr marL="741363" indent="-111125">
              <a:buFont typeface="Arial" pitchFamily="34" charset="0"/>
              <a:buChar char="-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826439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Powerpoint Title would go here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CC3BDF-57CD-4DF0-939A-D0CDD094B824}" type="slidenum">
              <a:rPr lang="en-US"/>
              <a:pPr>
                <a:defRPr/>
              </a:pPr>
              <a:t>‹#›</a:t>
            </a:fld>
            <a:endParaRPr lang="en-US" sz="1400" dirty="0">
              <a:latin typeface="Myriad Pro" charset="0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552450" y="1200150"/>
            <a:ext cx="3886200" cy="3430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8"/>
          <p:cNvSpPr>
            <a:spLocks noGrp="1"/>
          </p:cNvSpPr>
          <p:nvPr>
            <p:ph sz="quarter" idx="14"/>
          </p:nvPr>
        </p:nvSpPr>
        <p:spPr>
          <a:xfrm>
            <a:off x="4705350" y="1200150"/>
            <a:ext cx="3886200" cy="3430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324824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Powerpoint Title would go here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0BBFFD-5DB9-4833-91C0-BF3ECA505346}" type="slidenum">
              <a:rPr lang="en-US"/>
              <a:pPr>
                <a:defRPr/>
              </a:pPr>
              <a:t>‹#›</a:t>
            </a:fld>
            <a:endParaRPr lang="en-US" sz="1400" dirty="0">
              <a:latin typeface="Myriad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32334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Powerpoint Title would go here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355905-EE7D-4673-B5F4-2BF5096DB967}" type="slidenum">
              <a:rPr lang="en-US"/>
              <a:pPr>
                <a:defRPr/>
              </a:pPr>
              <a:t>‹#›</a:t>
            </a:fld>
            <a:endParaRPr lang="en-US" sz="1400" dirty="0">
              <a:latin typeface="Myriad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35177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ircuit Board Cov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552450" y="1250156"/>
            <a:ext cx="8039100" cy="400050"/>
          </a:xfrm>
        </p:spPr>
        <p:txBody>
          <a:bodyPr anchor="t" anchorCtr="0"/>
          <a:lstStyle>
            <a:lvl1pPr>
              <a:defRPr sz="2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4064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52450" y="907256"/>
            <a:ext cx="8039100" cy="400050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552450" y="2260998"/>
            <a:ext cx="4019550" cy="621506"/>
          </a:xfrm>
        </p:spPr>
        <p:txBody>
          <a:bodyPr anchor="ctr" anchorCtr="0"/>
          <a:lstStyle>
            <a:lvl1pPr>
              <a:lnSpc>
                <a:spcPct val="150000"/>
              </a:lnSpc>
              <a:spcBef>
                <a:spcPts val="0"/>
              </a:spcBef>
              <a:defRPr sz="1400">
                <a:solidFill>
                  <a:schemeClr val="bg1"/>
                </a:solidFill>
              </a:defRPr>
            </a:lvl1pPr>
            <a:lvl2pPr>
              <a:lnSpc>
                <a:spcPct val="150000"/>
              </a:lnSpc>
              <a:defRPr sz="1400">
                <a:solidFill>
                  <a:schemeClr val="bg1"/>
                </a:solidFill>
              </a:defRPr>
            </a:lvl2pPr>
            <a:lvl3pPr>
              <a:lnSpc>
                <a:spcPct val="150000"/>
              </a:lnSpc>
              <a:defRPr sz="1400">
                <a:solidFill>
                  <a:schemeClr val="bg1"/>
                </a:solidFill>
              </a:defRPr>
            </a:lvl3pPr>
            <a:lvl4pPr>
              <a:lnSpc>
                <a:spcPct val="150000"/>
              </a:lnSpc>
              <a:defRPr sz="1400">
                <a:solidFill>
                  <a:schemeClr val="bg1"/>
                </a:solidFill>
              </a:defRPr>
            </a:lvl4pPr>
            <a:lvl5pPr>
              <a:lnSpc>
                <a:spcPct val="150000"/>
              </a:lnSpc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2" descr="\\.psf\Home\Desktop\IEEE-SA PowerPoint updated\IEEE_SA_Bar_Graphic_Logotype_RGB\TEST_IEEE_SA_Bar_Graphic_long_lgtp_rgb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3863"/>
            <a:ext cx="9144000" cy="274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munications Cov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552450" y="1250156"/>
            <a:ext cx="8039100" cy="400050"/>
          </a:xfrm>
        </p:spPr>
        <p:txBody>
          <a:bodyPr anchor="t" anchorCtr="0"/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4064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52450" y="907256"/>
            <a:ext cx="8039100" cy="400050"/>
          </a:xfrm>
        </p:spPr>
        <p:txBody>
          <a:bodyPr anchor="b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552450" y="2260998"/>
            <a:ext cx="4019550" cy="621506"/>
          </a:xfrm>
        </p:spPr>
        <p:txBody>
          <a:bodyPr anchor="ctr" anchorCtr="0"/>
          <a:lstStyle>
            <a:lvl1pPr>
              <a:lnSpc>
                <a:spcPct val="15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1pPr>
            <a:lvl2pPr>
              <a:lnSpc>
                <a:spcPct val="150000"/>
              </a:lnSpc>
              <a:defRPr sz="1400">
                <a:solidFill>
                  <a:schemeClr val="tx1"/>
                </a:solidFill>
              </a:defRPr>
            </a:lvl2pPr>
            <a:lvl3pPr>
              <a:lnSpc>
                <a:spcPct val="150000"/>
              </a:lnSpc>
              <a:defRPr sz="1400">
                <a:solidFill>
                  <a:schemeClr val="tx1"/>
                </a:solidFill>
              </a:defRPr>
            </a:lvl3pPr>
            <a:lvl4pPr>
              <a:lnSpc>
                <a:spcPct val="150000"/>
              </a:lnSpc>
              <a:defRPr sz="1400">
                <a:solidFill>
                  <a:schemeClr val="tx1"/>
                </a:solidFill>
              </a:defRPr>
            </a:lvl4pPr>
            <a:lvl5pPr>
              <a:lnSpc>
                <a:spcPct val="150000"/>
              </a:lnSpc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2" descr="\\.psf\Home\Desktop\IEEE-SA PowerPoint updated\IEEE_SA_Bar_Graphic_Logotype_RGB\TEST_IEEE_SA_Bar_Graphic_long_lgtp_rgb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3863"/>
            <a:ext cx="9144000" cy="274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ud Blue Light Cov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552450" y="1250156"/>
            <a:ext cx="8039100" cy="400050"/>
          </a:xfrm>
        </p:spPr>
        <p:txBody>
          <a:bodyPr anchor="t" anchorCtr="0"/>
          <a:lstStyle>
            <a:lvl1pPr>
              <a:defRPr sz="2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4064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52450" y="907256"/>
            <a:ext cx="8039100" cy="400050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552450" y="2260998"/>
            <a:ext cx="4019550" cy="621506"/>
          </a:xfrm>
        </p:spPr>
        <p:txBody>
          <a:bodyPr anchor="ctr" anchorCtr="0"/>
          <a:lstStyle>
            <a:lvl1pPr>
              <a:lnSpc>
                <a:spcPct val="150000"/>
              </a:lnSpc>
              <a:spcBef>
                <a:spcPts val="0"/>
              </a:spcBef>
              <a:defRPr sz="1400">
                <a:solidFill>
                  <a:schemeClr val="bg1"/>
                </a:solidFill>
              </a:defRPr>
            </a:lvl1pPr>
            <a:lvl2pPr>
              <a:lnSpc>
                <a:spcPct val="150000"/>
              </a:lnSpc>
              <a:defRPr sz="1400">
                <a:solidFill>
                  <a:schemeClr val="bg1"/>
                </a:solidFill>
              </a:defRPr>
            </a:lvl2pPr>
            <a:lvl3pPr>
              <a:lnSpc>
                <a:spcPct val="150000"/>
              </a:lnSpc>
              <a:defRPr sz="1400">
                <a:solidFill>
                  <a:schemeClr val="bg1"/>
                </a:solidFill>
              </a:defRPr>
            </a:lvl3pPr>
            <a:lvl4pPr>
              <a:lnSpc>
                <a:spcPct val="150000"/>
              </a:lnSpc>
              <a:defRPr sz="1400">
                <a:solidFill>
                  <a:schemeClr val="bg1"/>
                </a:solidFill>
              </a:defRPr>
            </a:lvl4pPr>
            <a:lvl5pPr>
              <a:lnSpc>
                <a:spcPct val="150000"/>
              </a:lnSpc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2" descr="\\.psf\Home\Desktop\IEEE-SA PowerPoint updated\IEEE_SA_Bar_Graphic_Logotype_RGB\TEST_IEEE_SA_Bar_Graphic_long_lgtp_rgb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3863"/>
            <a:ext cx="9144000" cy="274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ears Cov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chemeClr val="accent5">
                  <a:alpha val="50000"/>
                </a:schemeClr>
              </a:gs>
              <a:gs pos="50000">
                <a:schemeClr val="accent5">
                  <a:alpha val="40000"/>
                </a:schemeClr>
              </a:gs>
              <a:gs pos="100000">
                <a:schemeClr val="accent5">
                  <a:alpha val="0"/>
                </a:schemeClr>
              </a:gs>
            </a:gsLst>
            <a:lin ang="2700000" scaled="0"/>
          </a:gra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ＭＳ Ｐゴシック" pitchFamily="34" charset="-128"/>
            </a:endParaRPr>
          </a:p>
        </p:txBody>
      </p:sp>
      <p:sp>
        <p:nvSpPr>
          <p:cNvPr id="24064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552450" y="1250156"/>
            <a:ext cx="8039100" cy="400050"/>
          </a:xfrm>
        </p:spPr>
        <p:txBody>
          <a:bodyPr anchor="t" anchorCtr="0"/>
          <a:lstStyle>
            <a:lvl1pPr>
              <a:defRPr sz="2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4064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52450" y="907256"/>
            <a:ext cx="8039100" cy="400050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552450" y="2260998"/>
            <a:ext cx="4019550" cy="621506"/>
          </a:xfrm>
        </p:spPr>
        <p:txBody>
          <a:bodyPr anchor="ctr" anchorCtr="0"/>
          <a:lstStyle>
            <a:lvl1pPr>
              <a:lnSpc>
                <a:spcPct val="150000"/>
              </a:lnSpc>
              <a:spcBef>
                <a:spcPts val="0"/>
              </a:spcBef>
              <a:defRPr sz="1400">
                <a:solidFill>
                  <a:schemeClr val="bg1"/>
                </a:solidFill>
              </a:defRPr>
            </a:lvl1pPr>
            <a:lvl2pPr>
              <a:lnSpc>
                <a:spcPct val="150000"/>
              </a:lnSpc>
              <a:defRPr sz="1400">
                <a:solidFill>
                  <a:schemeClr val="bg1"/>
                </a:solidFill>
              </a:defRPr>
            </a:lvl2pPr>
            <a:lvl3pPr>
              <a:lnSpc>
                <a:spcPct val="150000"/>
              </a:lnSpc>
              <a:defRPr sz="1400">
                <a:solidFill>
                  <a:schemeClr val="bg1"/>
                </a:solidFill>
              </a:defRPr>
            </a:lvl3pPr>
            <a:lvl4pPr>
              <a:lnSpc>
                <a:spcPct val="150000"/>
              </a:lnSpc>
              <a:defRPr sz="1400">
                <a:solidFill>
                  <a:schemeClr val="bg1"/>
                </a:solidFill>
              </a:defRPr>
            </a:lvl4pPr>
            <a:lvl5pPr>
              <a:lnSpc>
                <a:spcPct val="150000"/>
              </a:lnSpc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2" descr="\\.psf\Home\Desktop\IEEE-SA PowerPoint updated\IEEE_SA_Bar_Graphic_Logotype_RGB\TEST_IEEE_SA_Bar_Graphic_long_lgtp_rgb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3863"/>
            <a:ext cx="9144000" cy="274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lobe Cov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552450" y="1250156"/>
            <a:ext cx="8039100" cy="400050"/>
          </a:xfrm>
        </p:spPr>
        <p:txBody>
          <a:bodyPr anchor="t" anchorCtr="0"/>
          <a:lstStyle>
            <a:lvl1pPr>
              <a:defRPr sz="2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4064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52450" y="907256"/>
            <a:ext cx="8039100" cy="400050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552450" y="2425590"/>
            <a:ext cx="4019550" cy="621506"/>
          </a:xfrm>
        </p:spPr>
        <p:txBody>
          <a:bodyPr anchor="ctr" anchorCtr="0"/>
          <a:lstStyle>
            <a:lvl1pPr>
              <a:lnSpc>
                <a:spcPct val="150000"/>
              </a:lnSpc>
              <a:spcBef>
                <a:spcPts val="0"/>
              </a:spcBef>
              <a:defRPr sz="1400">
                <a:solidFill>
                  <a:schemeClr val="bg1"/>
                </a:solidFill>
              </a:defRPr>
            </a:lvl1pPr>
            <a:lvl2pPr>
              <a:lnSpc>
                <a:spcPct val="150000"/>
              </a:lnSpc>
              <a:defRPr sz="1400">
                <a:solidFill>
                  <a:schemeClr val="bg1"/>
                </a:solidFill>
              </a:defRPr>
            </a:lvl2pPr>
            <a:lvl3pPr>
              <a:lnSpc>
                <a:spcPct val="150000"/>
              </a:lnSpc>
              <a:defRPr sz="1400">
                <a:solidFill>
                  <a:schemeClr val="bg1"/>
                </a:solidFill>
              </a:defRPr>
            </a:lvl3pPr>
            <a:lvl4pPr>
              <a:lnSpc>
                <a:spcPct val="150000"/>
              </a:lnSpc>
              <a:defRPr sz="1400">
                <a:solidFill>
                  <a:schemeClr val="bg1"/>
                </a:solidFill>
              </a:defRPr>
            </a:lvl4pPr>
            <a:lvl5pPr>
              <a:lnSpc>
                <a:spcPct val="150000"/>
              </a:lnSpc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2" descr="\\.psf\Home\Desktop\IEEE-SA PowerPoint updated\IEEE_SA_Bar_Graphic_Logotype_RGB\TEST_IEEE_SA_Bar_Graphic_long_lgtp_rgb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3863"/>
            <a:ext cx="9144000" cy="274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450" y="1200150"/>
            <a:ext cx="8039100" cy="3430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PowerPoint Title would go here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D9BA1A-DCA0-4F42-B822-C546F63BDAC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ance Cov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552450" y="1250156"/>
            <a:ext cx="8039100" cy="400050"/>
          </a:xfrm>
        </p:spPr>
        <p:txBody>
          <a:bodyPr anchor="t" anchorCtr="0"/>
          <a:lstStyle>
            <a:lvl1pPr>
              <a:defRPr sz="2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4064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52450" y="907256"/>
            <a:ext cx="8039100" cy="400050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592824" y="3461148"/>
            <a:ext cx="2386584" cy="621506"/>
          </a:xfrm>
        </p:spPr>
        <p:txBody>
          <a:bodyPr anchor="ctr" anchorCtr="0"/>
          <a:lstStyle>
            <a:lvl1pPr>
              <a:lnSpc>
                <a:spcPct val="150000"/>
              </a:lnSpc>
              <a:spcBef>
                <a:spcPts val="0"/>
              </a:spcBef>
              <a:defRPr sz="1400">
                <a:solidFill>
                  <a:schemeClr val="bg1"/>
                </a:solidFill>
              </a:defRPr>
            </a:lvl1pPr>
            <a:lvl2pPr>
              <a:lnSpc>
                <a:spcPct val="150000"/>
              </a:lnSpc>
              <a:defRPr sz="1400">
                <a:solidFill>
                  <a:schemeClr val="bg1"/>
                </a:solidFill>
              </a:defRPr>
            </a:lvl2pPr>
            <a:lvl3pPr>
              <a:lnSpc>
                <a:spcPct val="150000"/>
              </a:lnSpc>
              <a:defRPr sz="1400">
                <a:solidFill>
                  <a:schemeClr val="bg1"/>
                </a:solidFill>
              </a:defRPr>
            </a:lvl3pPr>
            <a:lvl4pPr>
              <a:lnSpc>
                <a:spcPct val="150000"/>
              </a:lnSpc>
              <a:defRPr sz="1400">
                <a:solidFill>
                  <a:schemeClr val="bg1"/>
                </a:solidFill>
              </a:defRPr>
            </a:lvl4pPr>
            <a:lvl5pPr>
              <a:lnSpc>
                <a:spcPct val="150000"/>
              </a:lnSpc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2" descr="\\.psf\Home\Desktop\IEEE-SA PowerPoint updated\IEEE_SA_Bar_Graphic_Logotype_RGB\TEST_IEEE_SA_Bar_Graphic_long_lgtp_rgb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3863"/>
            <a:ext cx="9144000" cy="274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ofessional Services Cov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alpha val="0"/>
                </a:schemeClr>
              </a:gs>
            </a:gsLst>
            <a:lin ang="2700000" scaled="0"/>
          </a:gra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ＭＳ Ｐゴシック" pitchFamily="34" charset="-128"/>
            </a:endParaRPr>
          </a:p>
        </p:txBody>
      </p:sp>
      <p:sp>
        <p:nvSpPr>
          <p:cNvPr id="24064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552450" y="1250156"/>
            <a:ext cx="8039100" cy="400050"/>
          </a:xfrm>
        </p:spPr>
        <p:txBody>
          <a:bodyPr anchor="t" anchorCtr="0"/>
          <a:lstStyle>
            <a:lvl1pPr>
              <a:defRPr sz="2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4064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52450" y="907256"/>
            <a:ext cx="8039100" cy="400050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552450" y="2260998"/>
            <a:ext cx="4019550" cy="621506"/>
          </a:xfrm>
        </p:spPr>
        <p:txBody>
          <a:bodyPr anchor="ctr" anchorCtr="0"/>
          <a:lstStyle>
            <a:lvl1pPr>
              <a:lnSpc>
                <a:spcPct val="150000"/>
              </a:lnSpc>
              <a:spcBef>
                <a:spcPts val="0"/>
              </a:spcBef>
              <a:defRPr sz="1400">
                <a:solidFill>
                  <a:schemeClr val="bg1"/>
                </a:solidFill>
              </a:defRPr>
            </a:lvl1pPr>
            <a:lvl2pPr>
              <a:lnSpc>
                <a:spcPct val="150000"/>
              </a:lnSpc>
              <a:defRPr sz="1400">
                <a:solidFill>
                  <a:schemeClr val="bg1"/>
                </a:solidFill>
              </a:defRPr>
            </a:lvl2pPr>
            <a:lvl3pPr>
              <a:lnSpc>
                <a:spcPct val="150000"/>
              </a:lnSpc>
              <a:defRPr sz="1400">
                <a:solidFill>
                  <a:schemeClr val="bg1"/>
                </a:solidFill>
              </a:defRPr>
            </a:lvl3pPr>
            <a:lvl4pPr>
              <a:lnSpc>
                <a:spcPct val="150000"/>
              </a:lnSpc>
              <a:defRPr sz="1400">
                <a:solidFill>
                  <a:schemeClr val="bg1"/>
                </a:solidFill>
              </a:defRPr>
            </a:lvl4pPr>
            <a:lvl5pPr>
              <a:lnSpc>
                <a:spcPct val="150000"/>
              </a:lnSpc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2" descr="\\.psf\Home\Desktop\IEEE-SA PowerPoint updated\IEEE_SA_Bar_Graphic_Logotype_RGB\TEST_IEEE_SA_Bar_Graphic_long_lgtp_rgb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3863"/>
            <a:ext cx="9144000" cy="274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dustry Cover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552450" y="1250156"/>
            <a:ext cx="8039100" cy="400050"/>
          </a:xfrm>
        </p:spPr>
        <p:txBody>
          <a:bodyPr anchor="t" anchorCtr="0"/>
          <a:lstStyle>
            <a:lvl1pPr>
              <a:defRPr sz="2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4064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52450" y="907256"/>
            <a:ext cx="8039100" cy="400050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4572000" y="3468292"/>
            <a:ext cx="4210051" cy="621506"/>
          </a:xfrm>
        </p:spPr>
        <p:txBody>
          <a:bodyPr anchor="ctr" anchorCtr="0"/>
          <a:lstStyle>
            <a:lvl1pPr>
              <a:lnSpc>
                <a:spcPct val="150000"/>
              </a:lnSpc>
              <a:spcBef>
                <a:spcPts val="0"/>
              </a:spcBef>
              <a:defRPr sz="1400">
                <a:solidFill>
                  <a:schemeClr val="bg1"/>
                </a:solidFill>
              </a:defRPr>
            </a:lvl1pPr>
            <a:lvl2pPr>
              <a:lnSpc>
                <a:spcPct val="150000"/>
              </a:lnSpc>
              <a:defRPr sz="1400">
                <a:solidFill>
                  <a:schemeClr val="bg1"/>
                </a:solidFill>
              </a:defRPr>
            </a:lvl2pPr>
            <a:lvl3pPr>
              <a:lnSpc>
                <a:spcPct val="150000"/>
              </a:lnSpc>
              <a:defRPr sz="1400">
                <a:solidFill>
                  <a:schemeClr val="bg1"/>
                </a:solidFill>
              </a:defRPr>
            </a:lvl3pPr>
            <a:lvl4pPr>
              <a:lnSpc>
                <a:spcPct val="150000"/>
              </a:lnSpc>
              <a:defRPr sz="1400">
                <a:solidFill>
                  <a:schemeClr val="bg1"/>
                </a:solidFill>
              </a:defRPr>
            </a:lvl4pPr>
            <a:lvl5pPr>
              <a:lnSpc>
                <a:spcPct val="150000"/>
              </a:lnSpc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2" descr="\\.psf\Home\Desktop\IEEE-SA PowerPoint updated\IEEE_SA_Bar_Graphic_Logotype_RGB\TEST_IEEE_SA_Bar_Graphic_long_lgtp_rgb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3863"/>
            <a:ext cx="9144000" cy="274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ower and Energy Cover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552450" y="1250156"/>
            <a:ext cx="8039100" cy="400050"/>
          </a:xfrm>
        </p:spPr>
        <p:txBody>
          <a:bodyPr anchor="t" anchorCtr="0"/>
          <a:lstStyle>
            <a:lvl1pPr>
              <a:defRPr sz="2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4064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52450" y="907256"/>
            <a:ext cx="8039100" cy="400050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552450" y="2260998"/>
            <a:ext cx="4019550" cy="621506"/>
          </a:xfrm>
        </p:spPr>
        <p:txBody>
          <a:bodyPr anchor="ctr" anchorCtr="0"/>
          <a:lstStyle>
            <a:lvl1pPr>
              <a:lnSpc>
                <a:spcPct val="150000"/>
              </a:lnSpc>
              <a:spcBef>
                <a:spcPts val="0"/>
              </a:spcBef>
              <a:defRPr sz="1400">
                <a:solidFill>
                  <a:schemeClr val="bg1"/>
                </a:solidFill>
              </a:defRPr>
            </a:lvl1pPr>
            <a:lvl2pPr>
              <a:lnSpc>
                <a:spcPct val="150000"/>
              </a:lnSpc>
              <a:defRPr sz="1400">
                <a:solidFill>
                  <a:schemeClr val="bg1"/>
                </a:solidFill>
              </a:defRPr>
            </a:lvl2pPr>
            <a:lvl3pPr>
              <a:lnSpc>
                <a:spcPct val="150000"/>
              </a:lnSpc>
              <a:defRPr sz="1400">
                <a:solidFill>
                  <a:schemeClr val="bg1"/>
                </a:solidFill>
              </a:defRPr>
            </a:lvl3pPr>
            <a:lvl4pPr>
              <a:lnSpc>
                <a:spcPct val="150000"/>
              </a:lnSpc>
              <a:defRPr sz="1400">
                <a:solidFill>
                  <a:schemeClr val="bg1"/>
                </a:solidFill>
              </a:defRPr>
            </a:lvl4pPr>
            <a:lvl5pPr>
              <a:lnSpc>
                <a:spcPct val="150000"/>
              </a:lnSpc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2" descr="\\.psf\Home\Desktop\IEEE-SA PowerPoint updated\IEEE_SA_Bar_Graphic_Logotype_RGB\TEST_IEEE_SA_Bar_Graphic_long_lgtp_rgb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3863"/>
            <a:ext cx="9144000" cy="274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ublishing Cover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552450" y="1250156"/>
            <a:ext cx="8039100" cy="400050"/>
          </a:xfrm>
        </p:spPr>
        <p:txBody>
          <a:bodyPr anchor="t" anchorCtr="0"/>
          <a:lstStyle>
            <a:lvl1pPr>
              <a:defRPr sz="2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4064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52450" y="907256"/>
            <a:ext cx="8039100" cy="400050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5534026" y="2671765"/>
            <a:ext cx="3448051" cy="621506"/>
          </a:xfrm>
        </p:spPr>
        <p:txBody>
          <a:bodyPr anchor="ctr" anchorCtr="0"/>
          <a:lstStyle>
            <a:lvl1pPr>
              <a:lnSpc>
                <a:spcPct val="150000"/>
              </a:lnSpc>
              <a:spcBef>
                <a:spcPts val="0"/>
              </a:spcBef>
              <a:defRPr sz="1400">
                <a:solidFill>
                  <a:schemeClr val="bg1"/>
                </a:solidFill>
              </a:defRPr>
            </a:lvl1pPr>
            <a:lvl2pPr>
              <a:lnSpc>
                <a:spcPct val="150000"/>
              </a:lnSpc>
              <a:defRPr sz="1400">
                <a:solidFill>
                  <a:schemeClr val="bg1"/>
                </a:solidFill>
              </a:defRPr>
            </a:lvl2pPr>
            <a:lvl3pPr>
              <a:lnSpc>
                <a:spcPct val="150000"/>
              </a:lnSpc>
              <a:defRPr sz="1400">
                <a:solidFill>
                  <a:schemeClr val="bg1"/>
                </a:solidFill>
              </a:defRPr>
            </a:lvl3pPr>
            <a:lvl4pPr>
              <a:lnSpc>
                <a:spcPct val="150000"/>
              </a:lnSpc>
              <a:defRPr sz="1400">
                <a:solidFill>
                  <a:schemeClr val="bg1"/>
                </a:solidFill>
              </a:defRPr>
            </a:lvl4pPr>
            <a:lvl5pPr>
              <a:lnSpc>
                <a:spcPct val="150000"/>
              </a:lnSpc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2" descr="\\.psf\Home\Desktop\IEEE-SA PowerPoint updated\IEEE_SA_Bar_Graphic_Logotype_RGB\TEST_IEEE_SA_Bar_Graphic_long_lgtp_rgb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3863"/>
            <a:ext cx="9144000" cy="274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rtual Cov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552450" y="1250156"/>
            <a:ext cx="8039100" cy="400050"/>
          </a:xfrm>
        </p:spPr>
        <p:txBody>
          <a:bodyPr anchor="t" anchorCtr="0"/>
          <a:lstStyle>
            <a:lvl1pPr>
              <a:defRPr sz="2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4064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52450" y="907256"/>
            <a:ext cx="8039100" cy="400050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552450" y="3115676"/>
            <a:ext cx="4019550" cy="621506"/>
          </a:xfrm>
        </p:spPr>
        <p:txBody>
          <a:bodyPr anchor="ctr" anchorCtr="0"/>
          <a:lstStyle>
            <a:lvl1pPr>
              <a:lnSpc>
                <a:spcPct val="150000"/>
              </a:lnSpc>
              <a:spcBef>
                <a:spcPts val="0"/>
              </a:spcBef>
              <a:defRPr sz="1400">
                <a:solidFill>
                  <a:schemeClr val="bg1"/>
                </a:solidFill>
              </a:defRPr>
            </a:lvl1pPr>
            <a:lvl2pPr>
              <a:lnSpc>
                <a:spcPct val="150000"/>
              </a:lnSpc>
              <a:defRPr sz="1400">
                <a:solidFill>
                  <a:schemeClr val="bg1"/>
                </a:solidFill>
              </a:defRPr>
            </a:lvl2pPr>
            <a:lvl3pPr>
              <a:lnSpc>
                <a:spcPct val="150000"/>
              </a:lnSpc>
              <a:defRPr sz="1400">
                <a:solidFill>
                  <a:schemeClr val="bg1"/>
                </a:solidFill>
              </a:defRPr>
            </a:lvl3pPr>
            <a:lvl4pPr>
              <a:lnSpc>
                <a:spcPct val="150000"/>
              </a:lnSpc>
              <a:defRPr sz="1400">
                <a:solidFill>
                  <a:schemeClr val="bg1"/>
                </a:solidFill>
              </a:defRPr>
            </a:lvl4pPr>
            <a:lvl5pPr>
              <a:lnSpc>
                <a:spcPct val="150000"/>
              </a:lnSpc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2" descr="\\.psf\Home\Desktop\IEEE-SA PowerPoint updated\IEEE_SA_Bar_Graphic_Logotype_RGB\TEST_IEEE_SA_Bar_Graphic_long_lgtp_rgb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3863"/>
            <a:ext cx="9144000" cy="274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althcare Cover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552450" y="1250156"/>
            <a:ext cx="8039100" cy="400050"/>
          </a:xfrm>
        </p:spPr>
        <p:txBody>
          <a:bodyPr anchor="t" anchorCtr="0"/>
          <a:lstStyle>
            <a:lvl1pPr>
              <a:defRPr sz="2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4064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52450" y="907256"/>
            <a:ext cx="8039100" cy="400050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552450" y="3511154"/>
            <a:ext cx="4019550" cy="621506"/>
          </a:xfrm>
        </p:spPr>
        <p:txBody>
          <a:bodyPr anchor="ctr" anchorCtr="0"/>
          <a:lstStyle>
            <a:lvl1pPr>
              <a:lnSpc>
                <a:spcPct val="150000"/>
              </a:lnSpc>
              <a:spcBef>
                <a:spcPts val="0"/>
              </a:spcBef>
              <a:defRPr sz="1400">
                <a:solidFill>
                  <a:schemeClr val="bg1"/>
                </a:solidFill>
              </a:defRPr>
            </a:lvl1pPr>
            <a:lvl2pPr>
              <a:lnSpc>
                <a:spcPct val="150000"/>
              </a:lnSpc>
              <a:defRPr sz="1400">
                <a:solidFill>
                  <a:schemeClr val="bg1"/>
                </a:solidFill>
              </a:defRPr>
            </a:lvl2pPr>
            <a:lvl3pPr>
              <a:lnSpc>
                <a:spcPct val="150000"/>
              </a:lnSpc>
              <a:defRPr sz="1400">
                <a:solidFill>
                  <a:schemeClr val="bg1"/>
                </a:solidFill>
              </a:defRPr>
            </a:lvl3pPr>
            <a:lvl4pPr>
              <a:lnSpc>
                <a:spcPct val="150000"/>
              </a:lnSpc>
              <a:defRPr sz="1400">
                <a:solidFill>
                  <a:schemeClr val="bg1"/>
                </a:solidFill>
              </a:defRPr>
            </a:lvl4pPr>
            <a:lvl5pPr>
              <a:lnSpc>
                <a:spcPct val="150000"/>
              </a:lnSpc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2" descr="\\.psf\Home\Desktop\IEEE-SA PowerPoint updated\IEEE_SA_Bar_Graphic_Logotype_RGB\TEST_IEEE_SA_Bar_Graphic_long_lgtp_rgb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3863"/>
            <a:ext cx="9144000" cy="274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arning Community Cov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552450" y="1250156"/>
            <a:ext cx="8039100" cy="400050"/>
          </a:xfrm>
        </p:spPr>
        <p:txBody>
          <a:bodyPr anchor="t" anchorCtr="0"/>
          <a:lstStyle>
            <a:lvl1pPr>
              <a:defRPr sz="2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4064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52450" y="907256"/>
            <a:ext cx="8039100" cy="400050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552450" y="3511154"/>
            <a:ext cx="4019550" cy="621506"/>
          </a:xfrm>
        </p:spPr>
        <p:txBody>
          <a:bodyPr anchor="ctr" anchorCtr="0"/>
          <a:lstStyle>
            <a:lvl1pPr>
              <a:lnSpc>
                <a:spcPct val="150000"/>
              </a:lnSpc>
              <a:spcBef>
                <a:spcPts val="0"/>
              </a:spcBef>
              <a:defRPr sz="1400">
                <a:solidFill>
                  <a:schemeClr val="bg1"/>
                </a:solidFill>
              </a:defRPr>
            </a:lvl1pPr>
            <a:lvl2pPr>
              <a:lnSpc>
                <a:spcPct val="150000"/>
              </a:lnSpc>
              <a:defRPr sz="1400">
                <a:solidFill>
                  <a:schemeClr val="bg1"/>
                </a:solidFill>
              </a:defRPr>
            </a:lvl2pPr>
            <a:lvl3pPr>
              <a:lnSpc>
                <a:spcPct val="150000"/>
              </a:lnSpc>
              <a:defRPr sz="1400">
                <a:solidFill>
                  <a:schemeClr val="bg1"/>
                </a:solidFill>
              </a:defRPr>
            </a:lvl3pPr>
            <a:lvl4pPr>
              <a:lnSpc>
                <a:spcPct val="150000"/>
              </a:lnSpc>
              <a:defRPr sz="1400">
                <a:solidFill>
                  <a:schemeClr val="bg1"/>
                </a:solidFill>
              </a:defRPr>
            </a:lvl4pPr>
            <a:lvl5pPr>
              <a:lnSpc>
                <a:spcPct val="150000"/>
              </a:lnSpc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2" descr="\\.psf\Home\Desktop\IEEE-SA PowerPoint updated\IEEE_SA_Bar_Graphic_Logotype_RGB\TEST_IEEE_SA_Bar_Graphic_long_lgtp_rgb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3863"/>
            <a:ext cx="9144000" cy="274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01142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Whit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41DC814-29A8-43FB-8C0A-E34BECA1BF66}"/>
              </a:ext>
            </a:extLst>
          </p:cNvPr>
          <p:cNvSpPr/>
          <p:nvPr/>
        </p:nvSpPr>
        <p:spPr>
          <a:xfrm>
            <a:off x="461965" y="3133727"/>
            <a:ext cx="2587625" cy="619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338572"/>
            <a:ext cx="5039744" cy="1790700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27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3491488"/>
            <a:ext cx="5039744" cy="644012"/>
          </a:xfrm>
        </p:spPr>
        <p:txBody>
          <a:bodyPr>
            <a:normAutofit/>
          </a:bodyPr>
          <a:lstStyle>
            <a:lvl1pPr marL="0" indent="0" algn="l">
              <a:buNone/>
              <a:defRPr sz="1200" b="1" i="0" cap="all">
                <a:solidFill>
                  <a:srgbClr val="000000"/>
                </a:solidFill>
                <a:latin typeface="Montserrat ExtraBold" pitchFamily="2" charset="77"/>
              </a:defRPr>
            </a:lvl1pPr>
            <a:lvl2pPr marL="342891" indent="0" algn="ctr">
              <a:buNone/>
              <a:defRPr sz="1500"/>
            </a:lvl2pPr>
            <a:lvl3pPr marL="685783" indent="0" algn="ctr">
              <a:buNone/>
              <a:defRPr sz="1400"/>
            </a:lvl3pPr>
            <a:lvl4pPr marL="1028674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9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1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0" name="Picture 7">
            <a:extLst>
              <a:ext uri="{FF2B5EF4-FFF2-40B4-BE49-F238E27FC236}">
                <a16:creationId xmlns:a16="http://schemas.microsoft.com/office/drawing/2014/main" id="{E8FCB335-D836-4545-8FD5-0B0204C057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42900" y="438925"/>
            <a:ext cx="831286" cy="47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42CE7282-2DD8-9A4F-9544-CB6BC6E253E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119872" y="4681473"/>
            <a:ext cx="550862" cy="160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8">
            <a:extLst>
              <a:ext uri="{FF2B5EF4-FFF2-40B4-BE49-F238E27FC236}">
                <a16:creationId xmlns:a16="http://schemas.microsoft.com/office/drawing/2014/main" id="{1D41EA1B-6516-DF44-8BBC-1A1DBD3373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502"/>
          <a:stretch/>
        </p:blipFill>
        <p:spPr bwMode="auto">
          <a:xfrm>
            <a:off x="6638544" y="0"/>
            <a:ext cx="2048256" cy="2405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83159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lack 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49212B6-BCD3-4668-8FB2-0D4B36A809B9}"/>
              </a:ext>
            </a:extLst>
          </p:cNvPr>
          <p:cNvSpPr/>
          <p:nvPr/>
        </p:nvSpPr>
        <p:spPr>
          <a:xfrm>
            <a:off x="461965" y="3133727"/>
            <a:ext cx="2587625" cy="619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338572"/>
            <a:ext cx="5039744" cy="1790700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3491488"/>
            <a:ext cx="5039744" cy="644012"/>
          </a:xfrm>
        </p:spPr>
        <p:txBody>
          <a:bodyPr>
            <a:normAutofit/>
          </a:bodyPr>
          <a:lstStyle>
            <a:lvl1pPr marL="0" indent="0" algn="l">
              <a:buNone/>
              <a:defRPr sz="1200" b="1" i="0" cap="all">
                <a:solidFill>
                  <a:schemeClr val="bg1"/>
                </a:solidFill>
                <a:latin typeface="Montserrat ExtraBold" pitchFamily="2" charset="77"/>
              </a:defRPr>
            </a:lvl1pPr>
            <a:lvl2pPr marL="342891" indent="0" algn="ctr">
              <a:buNone/>
              <a:defRPr sz="1500"/>
            </a:lvl2pPr>
            <a:lvl3pPr marL="685783" indent="0" algn="ctr">
              <a:buNone/>
              <a:defRPr sz="1400"/>
            </a:lvl3pPr>
            <a:lvl4pPr marL="1028674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9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1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2BC800E-317D-4F71-8859-01C0F0FCA7B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57201" y="4429125"/>
            <a:ext cx="3086100" cy="274638"/>
          </a:xfrm>
          <a:prstGeom prst="rect">
            <a:avLst/>
          </a:prstGeom>
        </p:spPr>
        <p:txBody>
          <a:bodyPr anchor="b" anchorCtr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7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IEEE 1547 Education &amp; Credentialing Program Project</a:t>
            </a:r>
          </a:p>
        </p:txBody>
      </p:sp>
      <p:pic>
        <p:nvPicPr>
          <p:cNvPr id="9" name="Picture 6">
            <a:extLst>
              <a:ext uri="{FF2B5EF4-FFF2-40B4-BE49-F238E27FC236}">
                <a16:creationId xmlns:a16="http://schemas.microsoft.com/office/drawing/2014/main" id="{655DD244-2446-9B41-9611-CC31C126B0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42900" y="438925"/>
            <a:ext cx="818599" cy="468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582A8DF4-43B1-B34D-9B94-6182B683636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119872" y="4681473"/>
            <a:ext cx="550859" cy="160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8">
            <a:extLst>
              <a:ext uri="{FF2B5EF4-FFF2-40B4-BE49-F238E27FC236}">
                <a16:creationId xmlns:a16="http://schemas.microsoft.com/office/drawing/2014/main" id="{797C5B16-B0A5-0041-B471-8424563C5C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586"/>
          <a:stretch/>
        </p:blipFill>
        <p:spPr bwMode="auto">
          <a:xfrm>
            <a:off x="6638544" y="0"/>
            <a:ext cx="2048256" cy="2402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66906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Un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Powerpoint Title would go here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CC3BDF-57CD-4DF0-939A-D0CDD094B824}" type="slidenum">
              <a:rPr lang="en-US"/>
              <a:pPr>
                <a:defRPr/>
              </a:pPr>
              <a:t>‹#›</a:t>
            </a:fld>
            <a:endParaRPr lang="en-US" sz="1400" dirty="0">
              <a:latin typeface="Myriad Pro" charset="0"/>
            </a:endParaRP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552450" y="1200150"/>
            <a:ext cx="3886200" cy="3430588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231775" indent="-234950">
              <a:spcBef>
                <a:spcPts val="1000"/>
              </a:spcBef>
              <a:buClr>
                <a:schemeClr val="accent1"/>
              </a:buClr>
              <a:buFont typeface="Wingdings 2" pitchFamily="18" charset="2"/>
              <a:buChar char="¾"/>
              <a:defRPr/>
            </a:lvl2pPr>
            <a:lvl3pPr marL="457200" indent="-228600">
              <a:buFont typeface="Verdana" pitchFamily="34" charset="0"/>
              <a:buChar char="–"/>
              <a:defRPr sz="1400"/>
            </a:lvl3pPr>
            <a:lvl4pPr marL="630238" indent="-173038">
              <a:buFont typeface="Verdana" pitchFamily="34" charset="0"/>
              <a:buChar char="•"/>
              <a:defRPr sz="1200"/>
            </a:lvl4pPr>
            <a:lvl5pPr marL="741363" indent="-111125">
              <a:buFont typeface="Arial" pitchFamily="34" charset="0"/>
              <a:buChar char="-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13"/>
          </p:nvPr>
        </p:nvSpPr>
        <p:spPr>
          <a:xfrm>
            <a:off x="4705350" y="1200150"/>
            <a:ext cx="3886200" cy="3430588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231775" indent="-234950">
              <a:spcBef>
                <a:spcPts val="1000"/>
              </a:spcBef>
              <a:buClr>
                <a:schemeClr val="accent1"/>
              </a:buClr>
              <a:buFont typeface="Wingdings 2" pitchFamily="18" charset="2"/>
              <a:buChar char="¾"/>
              <a:defRPr/>
            </a:lvl2pPr>
            <a:lvl3pPr marL="457200" indent="-228600">
              <a:buFont typeface="Verdana" pitchFamily="34" charset="0"/>
              <a:buChar char="–"/>
              <a:defRPr sz="1400"/>
            </a:lvl3pPr>
            <a:lvl4pPr marL="630238" indent="-173038">
              <a:buFont typeface="Verdana" pitchFamily="34" charset="0"/>
              <a:buChar char="•"/>
              <a:defRPr sz="1200"/>
            </a:lvl4pPr>
            <a:lvl5pPr marL="741363" indent="-111125">
              <a:buFont typeface="Arial" pitchFamily="34" charset="0"/>
              <a:buChar char="-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Bluebar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F87ABBB-8493-4657-AF76-3FB0E8D54470}"/>
              </a:ext>
            </a:extLst>
          </p:cNvPr>
          <p:cNvSpPr/>
          <p:nvPr/>
        </p:nvSpPr>
        <p:spPr>
          <a:xfrm>
            <a:off x="461963" y="617540"/>
            <a:ext cx="1206500" cy="60325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1" cap="none" baseline="0">
                <a:solidFill>
                  <a:schemeClr val="tx1"/>
                </a:solidFill>
              </a:defRPr>
            </a:lvl1pPr>
            <a:lvl2pPr>
              <a:spcBef>
                <a:spcPts val="600"/>
              </a:spcBef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285744" indent="-171446">
              <a:buFont typeface="Lucida Grande"/>
              <a:buChar char="﹣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398453" indent="-109536" defTabSz="684196">
              <a:buFont typeface="Lucida Grande"/>
              <a:buChar char="･"/>
              <a:tabLst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077763-78F2-4310-9E3D-B9E137BE33B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979A82-1A5E-4C7B-AFC0-111CA6C3130A}" type="slidenum">
              <a:rPr lang="en-US" altLang="en-US" smtClean="0"/>
              <a:pPr/>
              <a:t>‹#›</a:t>
            </a:fld>
            <a:endParaRPr lang="en-US" altLang="en-US"/>
          </a:p>
        </p:txBody>
      </p:sp>
      <p:pic>
        <p:nvPicPr>
          <p:cNvPr id="10" name="Picture 6">
            <a:extLst>
              <a:ext uri="{FF2B5EF4-FFF2-40B4-BE49-F238E27FC236}">
                <a16:creationId xmlns:a16="http://schemas.microsoft.com/office/drawing/2014/main" id="{5B947045-06F1-BD4F-B2DC-7B8135DB01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891272" y="4681473"/>
            <a:ext cx="550862" cy="160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0202419-C4F3-014D-AE3A-8D0ACF4E1E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57198" y="4700443"/>
            <a:ext cx="1177135" cy="216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38869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Subhead Bluebar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3EC6611-2A53-4484-A430-0A128EE06A42}"/>
              </a:ext>
            </a:extLst>
          </p:cNvPr>
          <p:cNvSpPr/>
          <p:nvPr/>
        </p:nvSpPr>
        <p:spPr>
          <a:xfrm>
            <a:off x="461963" y="931865"/>
            <a:ext cx="1206500" cy="60325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1" cap="none" baseline="0">
                <a:solidFill>
                  <a:schemeClr val="tx1"/>
                </a:solidFill>
              </a:defRPr>
            </a:lvl1pPr>
            <a:lvl2pPr>
              <a:spcBef>
                <a:spcPts val="600"/>
              </a:spcBef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285744" indent="-171446">
              <a:buFont typeface="Lucida Grande"/>
              <a:buChar char="﹣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398453" indent="-109536" defTabSz="684196">
              <a:buFont typeface="Lucida Grande"/>
              <a:buChar char="･"/>
              <a:tabLst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457200" y="651932"/>
            <a:ext cx="8229600" cy="688975"/>
          </a:xfrm>
        </p:spPr>
        <p:txBody>
          <a:bodyPr>
            <a:normAutofit/>
          </a:bodyPr>
          <a:lstStyle>
            <a:lvl1pPr>
              <a:defRPr sz="1600" b="0" cap="none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DD486E-045B-4BF1-A827-0D78B78BEFF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3979A82-1A5E-4C7B-AFC0-111CA6C3130A}" type="slidenum">
              <a:rPr lang="en-US" altLang="en-US" smtClean="0"/>
              <a:pPr/>
              <a:t>‹#›</a:t>
            </a:fld>
            <a:endParaRPr lang="en-US" altLang="en-US"/>
          </a:p>
        </p:txBody>
      </p:sp>
      <p:pic>
        <p:nvPicPr>
          <p:cNvPr id="9" name="Picture 6">
            <a:extLst>
              <a:ext uri="{FF2B5EF4-FFF2-40B4-BE49-F238E27FC236}">
                <a16:creationId xmlns:a16="http://schemas.microsoft.com/office/drawing/2014/main" id="{BD88D5D4-B92B-8B4E-A125-D535AA03B8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891272" y="4681473"/>
            <a:ext cx="550862" cy="160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F74F7B1-E1D7-6540-A70C-1C19E3B8D4A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57198" y="4700443"/>
            <a:ext cx="1177135" cy="216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390327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Subhead NO Bluebar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1" cap="none" baseline="0">
                <a:solidFill>
                  <a:schemeClr val="tx1"/>
                </a:solidFill>
              </a:defRPr>
            </a:lvl1pPr>
            <a:lvl2pPr>
              <a:spcBef>
                <a:spcPts val="600"/>
              </a:spcBef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285744" indent="-171446">
              <a:buFont typeface="Lucida Grande"/>
              <a:buChar char="﹣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398453" indent="-109536" defTabSz="684196">
              <a:buFont typeface="Lucida Grande"/>
              <a:buChar char="･"/>
              <a:tabLst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457200" y="651932"/>
            <a:ext cx="8229600" cy="688975"/>
          </a:xfrm>
        </p:spPr>
        <p:txBody>
          <a:bodyPr>
            <a:normAutofit/>
          </a:bodyPr>
          <a:lstStyle>
            <a:lvl1pPr>
              <a:defRPr sz="1600" b="0" cap="none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DD486E-045B-4BF1-A827-0D78B78BEFF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3979A82-1A5E-4C7B-AFC0-111CA6C3130A}" type="slidenum">
              <a:rPr lang="en-US" altLang="en-US" smtClean="0"/>
              <a:pPr/>
              <a:t>‹#›</a:t>
            </a:fld>
            <a:endParaRPr lang="en-US" altLang="en-US"/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643F2C82-2A6E-674F-AE42-16924E9EB2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891272" y="4681473"/>
            <a:ext cx="550862" cy="160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0F00D45-5A0F-FE49-AC4D-C8350074B2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57198" y="4700443"/>
            <a:ext cx="1177135" cy="216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692352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Bluebar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7B27674-1FC0-4ECA-84BE-BBE305BA9544}"/>
              </a:ext>
            </a:extLst>
          </p:cNvPr>
          <p:cNvSpPr/>
          <p:nvPr/>
        </p:nvSpPr>
        <p:spPr>
          <a:xfrm>
            <a:off x="4683127" y="3725865"/>
            <a:ext cx="4005263" cy="60325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3126" y="1438775"/>
            <a:ext cx="4003675" cy="217925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400" b="0" i="0" cap="none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spcBef>
                <a:spcPts val="600"/>
              </a:spcBef>
              <a:defRPr baseline="0"/>
            </a:lvl2pPr>
            <a:lvl4pPr marL="285744" indent="-171446">
              <a:buFont typeface="Lucida Grande"/>
              <a:buChar char="﹣"/>
              <a:defRPr/>
            </a:lvl4pPr>
            <a:lvl5pPr marL="398453" indent="-109536" defTabSz="684196">
              <a:buFont typeface="Lucida Grande"/>
              <a:buChar char="･"/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00022F-5092-406C-BAEE-CDDAC53C701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3979A82-1A5E-4C7B-AFC0-111CA6C3130A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BC7A679-09BE-2E4A-A7C0-A90AD8ABE39B}"/>
              </a:ext>
            </a:extLst>
          </p:cNvPr>
          <p:cNvSpPr/>
          <p:nvPr userDrawn="1"/>
        </p:nvSpPr>
        <p:spPr>
          <a:xfrm>
            <a:off x="461963" y="617540"/>
            <a:ext cx="1206500" cy="60325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CA8D73CC-1679-C342-80E7-0458EDC5AF8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57204" y="1331923"/>
            <a:ext cx="4005257" cy="3192960"/>
          </a:xfrm>
          <a:solidFill>
            <a:srgbClr val="CCCCCC"/>
          </a:solidFill>
        </p:spPr>
        <p:txBody>
          <a:bodyPr anchor="ctr"/>
          <a:lstStyle>
            <a:lvl1pPr algn="ctr">
              <a:defRPr b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pic>
        <p:nvPicPr>
          <p:cNvPr id="13" name="Picture 6">
            <a:extLst>
              <a:ext uri="{FF2B5EF4-FFF2-40B4-BE49-F238E27FC236}">
                <a16:creationId xmlns:a16="http://schemas.microsoft.com/office/drawing/2014/main" id="{02CB3247-2B8E-D44D-9989-B3FA762696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891272" y="4681473"/>
            <a:ext cx="550862" cy="160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5E5FF8C-651F-1C44-8BAC-1055428E878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57198" y="4700443"/>
            <a:ext cx="1177135" cy="216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49558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Subhead Bluebar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6EEA261-5BAD-48B8-ADED-50F363F30AB1}"/>
              </a:ext>
            </a:extLst>
          </p:cNvPr>
          <p:cNvSpPr/>
          <p:nvPr/>
        </p:nvSpPr>
        <p:spPr>
          <a:xfrm>
            <a:off x="461963" y="931865"/>
            <a:ext cx="1206500" cy="60325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7B27674-1FC0-4ECA-84BE-BBE305BA9544}"/>
              </a:ext>
            </a:extLst>
          </p:cNvPr>
          <p:cNvSpPr/>
          <p:nvPr/>
        </p:nvSpPr>
        <p:spPr>
          <a:xfrm>
            <a:off x="4683127" y="3725865"/>
            <a:ext cx="4005263" cy="60325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3126" y="1438775"/>
            <a:ext cx="4003675" cy="217925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400" b="0" i="0" cap="none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spcBef>
                <a:spcPts val="600"/>
              </a:spcBef>
              <a:defRPr baseline="0"/>
            </a:lvl2pPr>
            <a:lvl4pPr marL="285744" indent="-171446">
              <a:buFont typeface="Lucida Grande"/>
              <a:buChar char="﹣"/>
              <a:defRPr/>
            </a:lvl4pPr>
            <a:lvl5pPr marL="398453" indent="-109536" defTabSz="684196">
              <a:buFont typeface="Lucida Grande"/>
              <a:buChar char="･"/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457200" y="651932"/>
            <a:ext cx="8229600" cy="688975"/>
          </a:xfrm>
        </p:spPr>
        <p:txBody>
          <a:bodyPr>
            <a:normAutofit/>
          </a:bodyPr>
          <a:lstStyle>
            <a:lvl1pPr>
              <a:defRPr sz="1600" b="0" cap="none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00022F-5092-406C-BAEE-CDDAC53C701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3979A82-1A5E-4C7B-AFC0-111CA6C3130A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3E8859A7-D404-484E-8BAC-CDD6CE173F8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57204" y="1331923"/>
            <a:ext cx="4005257" cy="3192960"/>
          </a:xfrm>
          <a:solidFill>
            <a:srgbClr val="CCCCCC"/>
          </a:solidFill>
        </p:spPr>
        <p:txBody>
          <a:bodyPr anchor="ctr"/>
          <a:lstStyle>
            <a:lvl1pPr algn="ctr">
              <a:defRPr b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pic>
        <p:nvPicPr>
          <p:cNvPr id="14" name="Picture 6">
            <a:extLst>
              <a:ext uri="{FF2B5EF4-FFF2-40B4-BE49-F238E27FC236}">
                <a16:creationId xmlns:a16="http://schemas.microsoft.com/office/drawing/2014/main" id="{7FE6729E-AE7F-3B4D-91AF-250C81FB787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891272" y="4681473"/>
            <a:ext cx="550862" cy="160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4C2029D-5AA1-444F-9091-3CCFD551F6D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57198" y="4700443"/>
            <a:ext cx="1177135" cy="216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898865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Subhead NO Bluebar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7B27674-1FC0-4ECA-84BE-BBE305BA9544}"/>
              </a:ext>
            </a:extLst>
          </p:cNvPr>
          <p:cNvSpPr/>
          <p:nvPr/>
        </p:nvSpPr>
        <p:spPr>
          <a:xfrm>
            <a:off x="4683127" y="3725865"/>
            <a:ext cx="4005263" cy="60325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3126" y="1438775"/>
            <a:ext cx="4003675" cy="217925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400" b="0" i="0" cap="none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spcBef>
                <a:spcPts val="600"/>
              </a:spcBef>
              <a:defRPr baseline="0"/>
            </a:lvl2pPr>
            <a:lvl4pPr marL="285744" indent="-171446">
              <a:buFont typeface="Lucida Grande"/>
              <a:buChar char="﹣"/>
              <a:defRPr/>
            </a:lvl4pPr>
            <a:lvl5pPr marL="398453" indent="-109536" defTabSz="684196">
              <a:buFont typeface="Lucida Grande"/>
              <a:buChar char="･"/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457200" y="651932"/>
            <a:ext cx="8229600" cy="688975"/>
          </a:xfrm>
        </p:spPr>
        <p:txBody>
          <a:bodyPr>
            <a:normAutofit/>
          </a:bodyPr>
          <a:lstStyle>
            <a:lvl1pPr>
              <a:defRPr sz="1600" b="0" cap="none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00022F-5092-406C-BAEE-CDDAC53C701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3979A82-1A5E-4C7B-AFC0-111CA6C3130A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7FEC5B6C-DDB2-2F46-B9EB-EB496BF33FC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57204" y="1331923"/>
            <a:ext cx="4005257" cy="3192960"/>
          </a:xfrm>
          <a:solidFill>
            <a:srgbClr val="CCCCCC"/>
          </a:solidFill>
        </p:spPr>
        <p:txBody>
          <a:bodyPr anchor="ctr"/>
          <a:lstStyle>
            <a:lvl1pPr algn="ctr">
              <a:defRPr b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pic>
        <p:nvPicPr>
          <p:cNvPr id="13" name="Picture 6">
            <a:extLst>
              <a:ext uri="{FF2B5EF4-FFF2-40B4-BE49-F238E27FC236}">
                <a16:creationId xmlns:a16="http://schemas.microsoft.com/office/drawing/2014/main" id="{E4D77B73-D474-6248-8BC9-D6456DBF2B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891272" y="4681473"/>
            <a:ext cx="550862" cy="160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66EE214-161D-6C4D-BECD-783001AE63C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57198" y="4700443"/>
            <a:ext cx="1177135" cy="216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976231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Bluebar Quote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20DA6DD-42EB-4399-A45A-951EB12D18D2}"/>
              </a:ext>
            </a:extLst>
          </p:cNvPr>
          <p:cNvSpPr/>
          <p:nvPr/>
        </p:nvSpPr>
        <p:spPr>
          <a:xfrm>
            <a:off x="4683127" y="3725865"/>
            <a:ext cx="4005263" cy="60325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457204" y="1331923"/>
            <a:ext cx="4005257" cy="3192960"/>
          </a:xfrm>
          <a:solidFill>
            <a:srgbClr val="CCCCCC"/>
          </a:solidFill>
        </p:spPr>
        <p:txBody>
          <a:bodyPr anchor="ctr"/>
          <a:lstStyle>
            <a:lvl1pPr algn="ctr">
              <a:defRPr b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3126" y="1438775"/>
            <a:ext cx="4003675" cy="217925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400" b="0" i="0" cap="none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spcBef>
                <a:spcPts val="600"/>
              </a:spcBef>
              <a:defRPr baseline="0"/>
            </a:lvl2pPr>
            <a:lvl4pPr marL="285744" indent="-171446">
              <a:buFont typeface="Lucida Grande"/>
              <a:buChar char="﹣"/>
              <a:defRPr/>
            </a:lvl4pPr>
            <a:lvl5pPr marL="398453" indent="-109536" defTabSz="684196">
              <a:buFont typeface="Lucida Grande"/>
              <a:buChar char="･"/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C9DFDF-1441-4A82-9819-52EE3C07C22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3979A82-1A5E-4C7B-AFC0-111CA6C3130A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D608793-A27A-7B47-BDD3-2D31008B1016}"/>
              </a:ext>
            </a:extLst>
          </p:cNvPr>
          <p:cNvSpPr/>
          <p:nvPr userDrawn="1"/>
        </p:nvSpPr>
        <p:spPr>
          <a:xfrm>
            <a:off x="461963" y="617540"/>
            <a:ext cx="1206500" cy="60325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/>
          </a:p>
        </p:txBody>
      </p:sp>
      <p:pic>
        <p:nvPicPr>
          <p:cNvPr id="12" name="Picture 6">
            <a:extLst>
              <a:ext uri="{FF2B5EF4-FFF2-40B4-BE49-F238E27FC236}">
                <a16:creationId xmlns:a16="http://schemas.microsoft.com/office/drawing/2014/main" id="{023E264E-BAE3-A544-A5D5-37C34BB747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891272" y="4681473"/>
            <a:ext cx="550859" cy="160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F3D4A4A-BD71-1745-950B-160253A11E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57198" y="4700443"/>
            <a:ext cx="1177135" cy="216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68330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Subhead Bluebar Quote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20DA6DD-42EB-4399-A45A-951EB12D18D2}"/>
              </a:ext>
            </a:extLst>
          </p:cNvPr>
          <p:cNvSpPr/>
          <p:nvPr/>
        </p:nvSpPr>
        <p:spPr>
          <a:xfrm>
            <a:off x="4683127" y="3725865"/>
            <a:ext cx="4005263" cy="60325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F09B140-FFD8-483F-B6E6-1A1D619E488F}"/>
              </a:ext>
            </a:extLst>
          </p:cNvPr>
          <p:cNvSpPr/>
          <p:nvPr/>
        </p:nvSpPr>
        <p:spPr>
          <a:xfrm>
            <a:off x="461963" y="931865"/>
            <a:ext cx="1206500" cy="60325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457204" y="1331923"/>
            <a:ext cx="4005257" cy="3192960"/>
          </a:xfrm>
          <a:solidFill>
            <a:srgbClr val="CCCCCC"/>
          </a:solidFill>
        </p:spPr>
        <p:txBody>
          <a:bodyPr anchor="ctr"/>
          <a:lstStyle>
            <a:lvl1pPr algn="ctr">
              <a:defRPr b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3126" y="1438775"/>
            <a:ext cx="4003675" cy="217925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400" b="0" i="0" cap="none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spcBef>
                <a:spcPts val="600"/>
              </a:spcBef>
              <a:defRPr baseline="0"/>
            </a:lvl2pPr>
            <a:lvl4pPr marL="285744" indent="-171446">
              <a:buFont typeface="Lucida Grande"/>
              <a:buChar char="﹣"/>
              <a:defRPr/>
            </a:lvl4pPr>
            <a:lvl5pPr marL="398453" indent="-109536" defTabSz="684196">
              <a:buFont typeface="Lucida Grande"/>
              <a:buChar char="･"/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457200" y="651932"/>
            <a:ext cx="8229600" cy="688975"/>
          </a:xfrm>
        </p:spPr>
        <p:txBody>
          <a:bodyPr>
            <a:normAutofit/>
          </a:bodyPr>
          <a:lstStyle>
            <a:lvl1pPr>
              <a:defRPr sz="1600" b="0" cap="none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C9DFDF-1441-4A82-9819-52EE3C07C22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3979A82-1A5E-4C7B-AFC0-111CA6C3130A}" type="slidenum">
              <a:rPr lang="en-US" altLang="en-US" smtClean="0"/>
              <a:pPr/>
              <a:t>‹#›</a:t>
            </a:fld>
            <a:endParaRPr lang="en-US" altLang="en-US"/>
          </a:p>
        </p:txBody>
      </p:sp>
      <p:pic>
        <p:nvPicPr>
          <p:cNvPr id="14" name="Picture 6">
            <a:extLst>
              <a:ext uri="{FF2B5EF4-FFF2-40B4-BE49-F238E27FC236}">
                <a16:creationId xmlns:a16="http://schemas.microsoft.com/office/drawing/2014/main" id="{948FF741-B713-8144-8384-9587124EDD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891272" y="4681473"/>
            <a:ext cx="550859" cy="160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CCCAC78-8AF5-1649-9B69-3CBB6F59AEE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57198" y="4700443"/>
            <a:ext cx="1177135" cy="216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024940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Subhead NO Bluebar Quote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20DA6DD-42EB-4399-A45A-951EB12D18D2}"/>
              </a:ext>
            </a:extLst>
          </p:cNvPr>
          <p:cNvSpPr/>
          <p:nvPr/>
        </p:nvSpPr>
        <p:spPr>
          <a:xfrm>
            <a:off x="4683127" y="3725865"/>
            <a:ext cx="4005263" cy="60325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457204" y="1331923"/>
            <a:ext cx="4005257" cy="3192960"/>
          </a:xfrm>
          <a:solidFill>
            <a:srgbClr val="CCCCCC"/>
          </a:solidFill>
        </p:spPr>
        <p:txBody>
          <a:bodyPr anchor="ctr"/>
          <a:lstStyle>
            <a:lvl1pPr algn="ctr">
              <a:defRPr b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3126" y="1438775"/>
            <a:ext cx="4003675" cy="217925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400" b="0" i="0" cap="none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spcBef>
                <a:spcPts val="600"/>
              </a:spcBef>
              <a:defRPr baseline="0"/>
            </a:lvl2pPr>
            <a:lvl4pPr marL="285744" indent="-171446">
              <a:buFont typeface="Lucida Grande"/>
              <a:buChar char="﹣"/>
              <a:defRPr/>
            </a:lvl4pPr>
            <a:lvl5pPr marL="398453" indent="-109536" defTabSz="684196">
              <a:buFont typeface="Lucida Grande"/>
              <a:buChar char="･"/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457200" y="651932"/>
            <a:ext cx="8229600" cy="688975"/>
          </a:xfrm>
        </p:spPr>
        <p:txBody>
          <a:bodyPr>
            <a:normAutofit/>
          </a:bodyPr>
          <a:lstStyle>
            <a:lvl1pPr>
              <a:defRPr sz="1600" b="0" cap="none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C9DFDF-1441-4A82-9819-52EE3C07C22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3979A82-1A5E-4C7B-AFC0-111CA6C3130A}" type="slidenum">
              <a:rPr lang="en-US" altLang="en-US" smtClean="0"/>
              <a:pPr/>
              <a:t>‹#›</a:t>
            </a:fld>
            <a:endParaRPr lang="en-US" altLang="en-US"/>
          </a:p>
        </p:txBody>
      </p:sp>
      <p:pic>
        <p:nvPicPr>
          <p:cNvPr id="10" name="Picture 6">
            <a:extLst>
              <a:ext uri="{FF2B5EF4-FFF2-40B4-BE49-F238E27FC236}">
                <a16:creationId xmlns:a16="http://schemas.microsoft.com/office/drawing/2014/main" id="{F31EFD13-DF22-9B4B-A419-47891DDFC0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891272" y="4681473"/>
            <a:ext cx="550859" cy="160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D5B088D-E1B2-2E49-9641-3FFF802ABC5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57198" y="4700443"/>
            <a:ext cx="1177135" cy="216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968822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E2541C4-DD85-44EB-84A7-239D461CF215}"/>
              </a:ext>
            </a:extLst>
          </p:cNvPr>
          <p:cNvSpPr/>
          <p:nvPr/>
        </p:nvSpPr>
        <p:spPr>
          <a:xfrm>
            <a:off x="3271841" y="2956937"/>
            <a:ext cx="5872161" cy="84136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71839" y="1071105"/>
            <a:ext cx="5039744" cy="179070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2700" spc="3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B7F813-96A9-41D6-9A83-E41C9B25B88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3979A82-1A5E-4C7B-AFC0-111CA6C3130A}" type="slidenum">
              <a:rPr lang="en-US" altLang="en-US" smtClean="0"/>
              <a:pPr/>
              <a:t>‹#›</a:t>
            </a:fld>
            <a:endParaRPr lang="en-US" altLang="en-US"/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AA87AF94-D68F-9440-85F5-294A76E5389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891272" y="4681473"/>
            <a:ext cx="550859" cy="160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12B9422-2396-BE47-A000-F82779BC98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57198" y="4700443"/>
            <a:ext cx="1177135" cy="216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97461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Powerpoint Title would go here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CC3BDF-57CD-4DF0-939A-D0CDD094B824}" type="slidenum">
              <a:rPr lang="en-US"/>
              <a:pPr>
                <a:defRPr/>
              </a:pPr>
              <a:t>‹#›</a:t>
            </a:fld>
            <a:endParaRPr lang="en-US" sz="1400" dirty="0">
              <a:latin typeface="Myriad Pro" charset="0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552450" y="1200150"/>
            <a:ext cx="3886200" cy="3430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8"/>
          <p:cNvSpPr>
            <a:spLocks noGrp="1"/>
          </p:cNvSpPr>
          <p:nvPr>
            <p:ph sz="quarter" idx="14"/>
          </p:nvPr>
        </p:nvSpPr>
        <p:spPr>
          <a:xfrm>
            <a:off x="4705350" y="1200150"/>
            <a:ext cx="3886200" cy="3430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Divid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E2541C4-DD85-44EB-84A7-239D461CF215}"/>
              </a:ext>
            </a:extLst>
          </p:cNvPr>
          <p:cNvSpPr/>
          <p:nvPr/>
        </p:nvSpPr>
        <p:spPr>
          <a:xfrm>
            <a:off x="3271841" y="2956937"/>
            <a:ext cx="5872161" cy="84136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71839" y="1071105"/>
            <a:ext cx="5039744" cy="179070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2700" spc="3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B7F813-96A9-41D6-9A83-E41C9B25B88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3979A82-1A5E-4C7B-AFC0-111CA6C3130A}" type="slidenum">
              <a:rPr lang="en-US" altLang="en-US" smtClean="0"/>
              <a:pPr/>
              <a:t>‹#›</a:t>
            </a:fld>
            <a:endParaRPr lang="en-US" altLang="en-US"/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3997222B-A0A3-3B49-A096-2C6738892F4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891272" y="4681473"/>
            <a:ext cx="550859" cy="160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7AB9539-636D-5C43-985B-6F81AD362F5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57198" y="4700443"/>
            <a:ext cx="1177135" cy="216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706645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Bluebar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2" y="1369219"/>
            <a:ext cx="4003675" cy="3263504"/>
          </a:xfrm>
        </p:spPr>
        <p:txBody>
          <a:bodyPr/>
          <a:lstStyle>
            <a:lvl2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83126" y="1369219"/>
            <a:ext cx="4003675" cy="3263504"/>
          </a:xfrm>
        </p:spPr>
        <p:txBody>
          <a:bodyPr/>
          <a:lstStyle>
            <a:lvl1pPr>
              <a:defRPr baseline="0"/>
            </a:lvl1pPr>
            <a:lvl2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add text or photo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AF257E-9CB4-42EA-B78D-39EE1D9B682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3979A82-1A5E-4C7B-AFC0-111CA6C3130A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87248B0-C935-3E4C-B56A-578B94261814}"/>
              </a:ext>
            </a:extLst>
          </p:cNvPr>
          <p:cNvSpPr/>
          <p:nvPr userDrawn="1"/>
        </p:nvSpPr>
        <p:spPr>
          <a:xfrm>
            <a:off x="461963" y="617540"/>
            <a:ext cx="1206500" cy="60325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/>
          </a:p>
        </p:txBody>
      </p:sp>
      <p:pic>
        <p:nvPicPr>
          <p:cNvPr id="9" name="Picture 6">
            <a:extLst>
              <a:ext uri="{FF2B5EF4-FFF2-40B4-BE49-F238E27FC236}">
                <a16:creationId xmlns:a16="http://schemas.microsoft.com/office/drawing/2014/main" id="{7747DC15-B2F5-604B-BDDF-A2D20C58518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891272" y="4681473"/>
            <a:ext cx="550862" cy="160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AA2A17F-82E0-2D40-9CA9-2AB0AA9CBC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57198" y="4700443"/>
            <a:ext cx="1177135" cy="216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412483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Subhead Bluebar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0FFF14B-B695-460D-ADED-4DF17BE2653C}"/>
              </a:ext>
            </a:extLst>
          </p:cNvPr>
          <p:cNvSpPr/>
          <p:nvPr/>
        </p:nvSpPr>
        <p:spPr>
          <a:xfrm>
            <a:off x="461963" y="931865"/>
            <a:ext cx="1206500" cy="60325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2" y="1369219"/>
            <a:ext cx="4003675" cy="3263504"/>
          </a:xfrm>
        </p:spPr>
        <p:txBody>
          <a:bodyPr/>
          <a:lstStyle>
            <a:lvl2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83126" y="1369219"/>
            <a:ext cx="4003675" cy="3263504"/>
          </a:xfrm>
        </p:spPr>
        <p:txBody>
          <a:bodyPr/>
          <a:lstStyle>
            <a:lvl1pPr>
              <a:defRPr baseline="0"/>
            </a:lvl1pPr>
            <a:lvl2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add text or photo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457200" y="651932"/>
            <a:ext cx="8229600" cy="688975"/>
          </a:xfrm>
        </p:spPr>
        <p:txBody>
          <a:bodyPr>
            <a:normAutofit/>
          </a:bodyPr>
          <a:lstStyle>
            <a:lvl1pPr>
              <a:defRPr sz="1600" b="0" cap="none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AF257E-9CB4-42EA-B78D-39EE1D9B682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3979A82-1A5E-4C7B-AFC0-111CA6C3130A}" type="slidenum">
              <a:rPr lang="en-US" altLang="en-US" smtClean="0"/>
              <a:pPr/>
              <a:t>‹#›</a:t>
            </a:fld>
            <a:endParaRPr lang="en-US" altLang="en-US"/>
          </a:p>
        </p:txBody>
      </p:sp>
      <p:pic>
        <p:nvPicPr>
          <p:cNvPr id="13" name="Picture 6">
            <a:extLst>
              <a:ext uri="{FF2B5EF4-FFF2-40B4-BE49-F238E27FC236}">
                <a16:creationId xmlns:a16="http://schemas.microsoft.com/office/drawing/2014/main" id="{A92DC3FA-E6BF-F949-9090-022594C02F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891272" y="4681473"/>
            <a:ext cx="550862" cy="160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6215C1E-9298-774B-8CC3-D538B248718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57198" y="4700443"/>
            <a:ext cx="1177135" cy="216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98408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Subhead NO Bluebar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2" y="1369219"/>
            <a:ext cx="4003675" cy="3263504"/>
          </a:xfrm>
        </p:spPr>
        <p:txBody>
          <a:bodyPr/>
          <a:lstStyle>
            <a:lvl2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83126" y="1369219"/>
            <a:ext cx="4003675" cy="3263504"/>
          </a:xfrm>
        </p:spPr>
        <p:txBody>
          <a:bodyPr/>
          <a:lstStyle>
            <a:lvl1pPr>
              <a:defRPr baseline="0"/>
            </a:lvl1pPr>
            <a:lvl2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add text or photo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457200" y="651932"/>
            <a:ext cx="8229600" cy="688975"/>
          </a:xfrm>
        </p:spPr>
        <p:txBody>
          <a:bodyPr>
            <a:normAutofit/>
          </a:bodyPr>
          <a:lstStyle>
            <a:lvl1pPr>
              <a:defRPr sz="1600" b="0" cap="none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AF257E-9CB4-42EA-B78D-39EE1D9B682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3979A82-1A5E-4C7B-AFC0-111CA6C3130A}" type="slidenum">
              <a:rPr lang="en-US" altLang="en-US" smtClean="0"/>
              <a:pPr/>
              <a:t>‹#›</a:t>
            </a:fld>
            <a:endParaRPr lang="en-US" altLang="en-US"/>
          </a:p>
        </p:txBody>
      </p:sp>
      <p:pic>
        <p:nvPicPr>
          <p:cNvPr id="9" name="Picture 6">
            <a:extLst>
              <a:ext uri="{FF2B5EF4-FFF2-40B4-BE49-F238E27FC236}">
                <a16:creationId xmlns:a16="http://schemas.microsoft.com/office/drawing/2014/main" id="{26A70EBD-D766-AB4E-9363-418D42C10D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891272" y="4681473"/>
            <a:ext cx="550862" cy="160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E437D98-2CCE-FE40-AC84-11F5B83FD91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57198" y="4700443"/>
            <a:ext cx="1177135" cy="216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733164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Bluebar Thre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80BD82-183E-4F06-A2E0-326BF8919524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A3979A82-1A5E-4C7B-AFC0-111CA6C3130A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20A1714-5E19-8845-BE9B-82F514B373CF}"/>
              </a:ext>
            </a:extLst>
          </p:cNvPr>
          <p:cNvSpPr/>
          <p:nvPr userDrawn="1"/>
        </p:nvSpPr>
        <p:spPr>
          <a:xfrm>
            <a:off x="461963" y="617540"/>
            <a:ext cx="1206500" cy="60325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E9FB65E-150D-F640-A90E-9D7B151C574A}"/>
              </a:ext>
            </a:extLst>
          </p:cNvPr>
          <p:cNvSpPr/>
          <p:nvPr userDrawn="1"/>
        </p:nvSpPr>
        <p:spPr>
          <a:xfrm>
            <a:off x="457202" y="4211640"/>
            <a:ext cx="2596896" cy="6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012269E-161F-8D4F-A2DF-86C7258C8683}"/>
              </a:ext>
            </a:extLst>
          </p:cNvPr>
          <p:cNvSpPr/>
          <p:nvPr userDrawn="1"/>
        </p:nvSpPr>
        <p:spPr>
          <a:xfrm>
            <a:off x="3276474" y="4211640"/>
            <a:ext cx="2597151" cy="60325"/>
          </a:xfrm>
          <a:prstGeom prst="rect">
            <a:avLst/>
          </a:prstGeom>
          <a:solidFill>
            <a:srgbClr val="00629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49347A0-2603-4349-9551-74DD355B62D6}"/>
              </a:ext>
            </a:extLst>
          </p:cNvPr>
          <p:cNvSpPr/>
          <p:nvPr userDrawn="1"/>
        </p:nvSpPr>
        <p:spPr>
          <a:xfrm>
            <a:off x="6096000" y="4211640"/>
            <a:ext cx="2596896" cy="60325"/>
          </a:xfrm>
          <a:prstGeom prst="rect">
            <a:avLst/>
          </a:prstGeom>
          <a:solidFill>
            <a:srgbClr val="4AC9E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/>
          </a:p>
        </p:txBody>
      </p:sp>
      <p:sp>
        <p:nvSpPr>
          <p:cNvPr id="27" name="Picture Placeholder 5">
            <a:extLst>
              <a:ext uri="{FF2B5EF4-FFF2-40B4-BE49-F238E27FC236}">
                <a16:creationId xmlns:a16="http://schemas.microsoft.com/office/drawing/2014/main" id="{CB6BD9CB-7700-494E-88C9-0178869B6E5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57202" y="1580517"/>
            <a:ext cx="2596896" cy="1279525"/>
          </a:xfrm>
          <a:solidFill>
            <a:srgbClr val="CCCCCC"/>
          </a:solidFill>
        </p:spPr>
        <p:txBody>
          <a:bodyPr anchor="ctr"/>
          <a:lstStyle>
            <a:lvl1pPr algn="ctr">
              <a:defRPr sz="1100" b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8" name="Picture Placeholder 5">
            <a:extLst>
              <a:ext uri="{FF2B5EF4-FFF2-40B4-BE49-F238E27FC236}">
                <a16:creationId xmlns:a16="http://schemas.microsoft.com/office/drawing/2014/main" id="{3882EF20-9D0D-0F40-AFEC-5F05CEC86C3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276474" y="1580517"/>
            <a:ext cx="2597151" cy="1279525"/>
          </a:xfrm>
          <a:solidFill>
            <a:srgbClr val="CCCCCC"/>
          </a:solidFill>
        </p:spPr>
        <p:txBody>
          <a:bodyPr anchor="ctr"/>
          <a:lstStyle>
            <a:lvl1pPr marL="0" marR="0" indent="0" algn="ctr" defTabSz="685783" rtl="0" eaLnBrk="1" fontAlgn="auto" latinLnBrk="0" hangingPunct="1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 b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9" name="Picture Placeholder 5">
            <a:extLst>
              <a:ext uri="{FF2B5EF4-FFF2-40B4-BE49-F238E27FC236}">
                <a16:creationId xmlns:a16="http://schemas.microsoft.com/office/drawing/2014/main" id="{F7C9646C-C722-594D-B4BD-82C295EE9BDA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096000" y="1580517"/>
            <a:ext cx="2596896" cy="1279525"/>
          </a:xfrm>
          <a:solidFill>
            <a:srgbClr val="CCCCCC"/>
          </a:solidFill>
        </p:spPr>
        <p:txBody>
          <a:bodyPr anchor="ctr"/>
          <a:lstStyle>
            <a:lvl1pPr marL="0" marR="0" indent="0" algn="ctr" defTabSz="685783" rtl="0" eaLnBrk="1" fontAlgn="auto" latinLnBrk="0" hangingPunct="1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 b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5347B4FC-8942-3942-86D2-D93023C10C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2" y="2938474"/>
            <a:ext cx="2597151" cy="1265372"/>
          </a:xfrm>
        </p:spPr>
        <p:txBody>
          <a:bodyPr/>
          <a:lstStyle>
            <a:lvl1pPr>
              <a:defRPr sz="1000"/>
            </a:lvl1pPr>
            <a:lvl2pPr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96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9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9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C265A2A4-F66C-ED4D-851F-A7172B48F4F3}"/>
              </a:ext>
            </a:extLst>
          </p:cNvPr>
          <p:cNvSpPr>
            <a:spLocks noGrp="1"/>
          </p:cNvSpPr>
          <p:nvPr>
            <p:ph sz="half" idx="20"/>
          </p:nvPr>
        </p:nvSpPr>
        <p:spPr>
          <a:xfrm>
            <a:off x="3276474" y="2938474"/>
            <a:ext cx="2597151" cy="1265372"/>
          </a:xfrm>
        </p:spPr>
        <p:txBody>
          <a:bodyPr/>
          <a:lstStyle>
            <a:lvl1pPr>
              <a:defRPr sz="1000"/>
            </a:lvl1pPr>
            <a:lvl2pPr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96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9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9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0985F8BC-091E-EB4B-B890-A6A6BDFD417A}"/>
              </a:ext>
            </a:extLst>
          </p:cNvPr>
          <p:cNvSpPr>
            <a:spLocks noGrp="1"/>
          </p:cNvSpPr>
          <p:nvPr>
            <p:ph sz="half" idx="21"/>
          </p:nvPr>
        </p:nvSpPr>
        <p:spPr>
          <a:xfrm>
            <a:off x="6096000" y="2938474"/>
            <a:ext cx="2597151" cy="1265372"/>
          </a:xfrm>
        </p:spPr>
        <p:txBody>
          <a:bodyPr/>
          <a:lstStyle>
            <a:lvl1pPr>
              <a:defRPr sz="1000"/>
            </a:lvl1pPr>
            <a:lvl2pPr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96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9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9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35" name="Picture 6">
            <a:extLst>
              <a:ext uri="{FF2B5EF4-FFF2-40B4-BE49-F238E27FC236}">
                <a16:creationId xmlns:a16="http://schemas.microsoft.com/office/drawing/2014/main" id="{87B639F5-4B51-6645-82ED-6F6338FCBD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891272" y="4681473"/>
            <a:ext cx="550862" cy="160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BDFBDC2-B617-CE4F-8564-566B787CEDB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57198" y="4700443"/>
            <a:ext cx="1177135" cy="216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069492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Subhead Bluebar Thre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48E55DA6-02E2-4743-BEFE-63A5C0E822A8}"/>
              </a:ext>
            </a:extLst>
          </p:cNvPr>
          <p:cNvSpPr/>
          <p:nvPr/>
        </p:nvSpPr>
        <p:spPr>
          <a:xfrm>
            <a:off x="461963" y="931865"/>
            <a:ext cx="1206500" cy="60325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457200" y="651932"/>
            <a:ext cx="8229600" cy="688975"/>
          </a:xfrm>
        </p:spPr>
        <p:txBody>
          <a:bodyPr>
            <a:normAutofit/>
          </a:bodyPr>
          <a:lstStyle>
            <a:lvl1pPr>
              <a:defRPr sz="1600" b="0" cap="none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80BD82-183E-4F06-A2E0-326BF8919524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A3979A82-1A5E-4C7B-AFC0-111CA6C3130A}" type="slidenum">
              <a:rPr lang="en-US" altLang="en-US" smtClean="0"/>
              <a:pPr/>
              <a:t>‹#›</a:t>
            </a:fld>
            <a:endParaRPr lang="en-US" altLang="en-US"/>
          </a:p>
        </p:txBody>
      </p:sp>
      <p:pic>
        <p:nvPicPr>
          <p:cNvPr id="21" name="Picture 6">
            <a:extLst>
              <a:ext uri="{FF2B5EF4-FFF2-40B4-BE49-F238E27FC236}">
                <a16:creationId xmlns:a16="http://schemas.microsoft.com/office/drawing/2014/main" id="{0287D485-D9C0-3848-8E89-4670A5C27C6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891272" y="4681473"/>
            <a:ext cx="550862" cy="160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3C773E0-F71A-CD48-B358-45182BB8EF3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57198" y="4700443"/>
            <a:ext cx="1177135" cy="216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CA7DA079-AAA5-DD4C-A9E1-C0A2F4FEFECC}"/>
              </a:ext>
            </a:extLst>
          </p:cNvPr>
          <p:cNvSpPr/>
          <p:nvPr userDrawn="1"/>
        </p:nvSpPr>
        <p:spPr>
          <a:xfrm>
            <a:off x="457202" y="4211640"/>
            <a:ext cx="2596896" cy="6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5F67BF0-66B5-F04E-923A-5143998FCBCD}"/>
              </a:ext>
            </a:extLst>
          </p:cNvPr>
          <p:cNvSpPr/>
          <p:nvPr userDrawn="1"/>
        </p:nvSpPr>
        <p:spPr>
          <a:xfrm>
            <a:off x="3276474" y="4211640"/>
            <a:ext cx="2597151" cy="60325"/>
          </a:xfrm>
          <a:prstGeom prst="rect">
            <a:avLst/>
          </a:prstGeom>
          <a:solidFill>
            <a:srgbClr val="00629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6B406F4-4E62-9D47-A561-D8C9519AE181}"/>
              </a:ext>
            </a:extLst>
          </p:cNvPr>
          <p:cNvSpPr/>
          <p:nvPr userDrawn="1"/>
        </p:nvSpPr>
        <p:spPr>
          <a:xfrm>
            <a:off x="6096000" y="4211640"/>
            <a:ext cx="2596896" cy="60325"/>
          </a:xfrm>
          <a:prstGeom prst="rect">
            <a:avLst/>
          </a:prstGeom>
          <a:solidFill>
            <a:srgbClr val="4AC9E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/>
          </a:p>
        </p:txBody>
      </p:sp>
      <p:sp>
        <p:nvSpPr>
          <p:cNvPr id="28" name="Picture Placeholder 5">
            <a:extLst>
              <a:ext uri="{FF2B5EF4-FFF2-40B4-BE49-F238E27FC236}">
                <a16:creationId xmlns:a16="http://schemas.microsoft.com/office/drawing/2014/main" id="{BED16F5F-BD33-5A41-9C1A-FD78791E9ED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57202" y="1580517"/>
            <a:ext cx="2596896" cy="1279525"/>
          </a:xfrm>
          <a:solidFill>
            <a:srgbClr val="CCCCCC"/>
          </a:solidFill>
        </p:spPr>
        <p:txBody>
          <a:bodyPr anchor="ctr"/>
          <a:lstStyle>
            <a:lvl1pPr algn="ctr">
              <a:defRPr sz="1100" b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9" name="Picture Placeholder 5">
            <a:extLst>
              <a:ext uri="{FF2B5EF4-FFF2-40B4-BE49-F238E27FC236}">
                <a16:creationId xmlns:a16="http://schemas.microsoft.com/office/drawing/2014/main" id="{F1B40BA7-70AC-CA4C-94DB-D61B61A2EB6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276474" y="1580517"/>
            <a:ext cx="2597151" cy="1279525"/>
          </a:xfrm>
          <a:solidFill>
            <a:srgbClr val="CCCCCC"/>
          </a:solidFill>
        </p:spPr>
        <p:txBody>
          <a:bodyPr anchor="ctr"/>
          <a:lstStyle>
            <a:lvl1pPr marL="0" marR="0" indent="0" algn="ctr" defTabSz="685783" rtl="0" eaLnBrk="1" fontAlgn="auto" latinLnBrk="0" hangingPunct="1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 b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0" name="Picture Placeholder 5">
            <a:extLst>
              <a:ext uri="{FF2B5EF4-FFF2-40B4-BE49-F238E27FC236}">
                <a16:creationId xmlns:a16="http://schemas.microsoft.com/office/drawing/2014/main" id="{7E038FAF-EA49-FC4C-A683-F2B425DE279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096000" y="1580517"/>
            <a:ext cx="2596896" cy="1279525"/>
          </a:xfrm>
          <a:solidFill>
            <a:srgbClr val="CCCCCC"/>
          </a:solidFill>
        </p:spPr>
        <p:txBody>
          <a:bodyPr anchor="ctr"/>
          <a:lstStyle>
            <a:lvl1pPr marL="0" marR="0" indent="0" algn="ctr" defTabSz="685783" rtl="0" eaLnBrk="1" fontAlgn="auto" latinLnBrk="0" hangingPunct="1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 b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18D56E0A-E308-3447-83B6-92593F6950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2" y="2938474"/>
            <a:ext cx="2597151" cy="1265372"/>
          </a:xfrm>
        </p:spPr>
        <p:txBody>
          <a:bodyPr/>
          <a:lstStyle>
            <a:lvl1pPr>
              <a:defRPr sz="1000"/>
            </a:lvl1pPr>
            <a:lvl2pPr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96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9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9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2FC64BDD-7AFB-CC43-9227-E7DAEE42214F}"/>
              </a:ext>
            </a:extLst>
          </p:cNvPr>
          <p:cNvSpPr>
            <a:spLocks noGrp="1"/>
          </p:cNvSpPr>
          <p:nvPr>
            <p:ph sz="half" idx="20"/>
          </p:nvPr>
        </p:nvSpPr>
        <p:spPr>
          <a:xfrm>
            <a:off x="3276474" y="2938474"/>
            <a:ext cx="2597151" cy="1265372"/>
          </a:xfrm>
        </p:spPr>
        <p:txBody>
          <a:bodyPr/>
          <a:lstStyle>
            <a:lvl1pPr>
              <a:defRPr sz="1000"/>
            </a:lvl1pPr>
            <a:lvl2pPr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96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9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9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7E81D808-E210-3B4A-829B-89F516C10FC4}"/>
              </a:ext>
            </a:extLst>
          </p:cNvPr>
          <p:cNvSpPr>
            <a:spLocks noGrp="1"/>
          </p:cNvSpPr>
          <p:nvPr>
            <p:ph sz="half" idx="21"/>
          </p:nvPr>
        </p:nvSpPr>
        <p:spPr>
          <a:xfrm>
            <a:off x="6096000" y="2938474"/>
            <a:ext cx="2597151" cy="1265372"/>
          </a:xfrm>
        </p:spPr>
        <p:txBody>
          <a:bodyPr/>
          <a:lstStyle>
            <a:lvl1pPr>
              <a:defRPr sz="1000"/>
            </a:lvl1pPr>
            <a:lvl2pPr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96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9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9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343582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Subhead NO Bluebar Thre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457200" y="651932"/>
            <a:ext cx="8229600" cy="688975"/>
          </a:xfrm>
        </p:spPr>
        <p:txBody>
          <a:bodyPr>
            <a:normAutofit/>
          </a:bodyPr>
          <a:lstStyle>
            <a:lvl1pPr>
              <a:defRPr sz="1600" b="0" cap="none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80BD82-183E-4F06-A2E0-326BF8919524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A3979A82-1A5E-4C7B-AFC0-111CA6C3130A}" type="slidenum">
              <a:rPr lang="en-US" altLang="en-US" smtClean="0"/>
              <a:pPr/>
              <a:t>‹#›</a:t>
            </a:fld>
            <a:endParaRPr lang="en-US" altLang="en-US"/>
          </a:p>
        </p:txBody>
      </p:sp>
      <p:pic>
        <p:nvPicPr>
          <p:cNvPr id="19" name="Picture 6">
            <a:extLst>
              <a:ext uri="{FF2B5EF4-FFF2-40B4-BE49-F238E27FC236}">
                <a16:creationId xmlns:a16="http://schemas.microsoft.com/office/drawing/2014/main" id="{F54F499D-7A83-0B42-A1CE-4F51DFFE2B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891272" y="4681473"/>
            <a:ext cx="550862" cy="160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0A7AD2A-E804-F14B-9942-3B6D765DC27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57198" y="4700443"/>
            <a:ext cx="1177135" cy="216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18854814-8C78-5042-8F53-1FB8329D5656}"/>
              </a:ext>
            </a:extLst>
          </p:cNvPr>
          <p:cNvSpPr/>
          <p:nvPr userDrawn="1"/>
        </p:nvSpPr>
        <p:spPr>
          <a:xfrm>
            <a:off x="457202" y="4211640"/>
            <a:ext cx="2596896" cy="6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B809405-8059-F042-863C-8083013627F1}"/>
              </a:ext>
            </a:extLst>
          </p:cNvPr>
          <p:cNvSpPr/>
          <p:nvPr userDrawn="1"/>
        </p:nvSpPr>
        <p:spPr>
          <a:xfrm>
            <a:off x="3276474" y="4211640"/>
            <a:ext cx="2597151" cy="60325"/>
          </a:xfrm>
          <a:prstGeom prst="rect">
            <a:avLst/>
          </a:prstGeom>
          <a:solidFill>
            <a:srgbClr val="00629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42B7EAE-5A10-0140-BC10-63DBBB442C79}"/>
              </a:ext>
            </a:extLst>
          </p:cNvPr>
          <p:cNvSpPr/>
          <p:nvPr userDrawn="1"/>
        </p:nvSpPr>
        <p:spPr>
          <a:xfrm>
            <a:off x="6096000" y="4211640"/>
            <a:ext cx="2596896" cy="60325"/>
          </a:xfrm>
          <a:prstGeom prst="rect">
            <a:avLst/>
          </a:prstGeom>
          <a:solidFill>
            <a:srgbClr val="4AC9E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/>
          </a:p>
        </p:txBody>
      </p:sp>
      <p:sp>
        <p:nvSpPr>
          <p:cNvPr id="28" name="Picture Placeholder 5">
            <a:extLst>
              <a:ext uri="{FF2B5EF4-FFF2-40B4-BE49-F238E27FC236}">
                <a16:creationId xmlns:a16="http://schemas.microsoft.com/office/drawing/2014/main" id="{281D64B0-9D8F-DD44-B68C-9D4115CD854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57202" y="1580517"/>
            <a:ext cx="2596896" cy="1279525"/>
          </a:xfrm>
          <a:solidFill>
            <a:srgbClr val="CCCCCC"/>
          </a:solidFill>
        </p:spPr>
        <p:txBody>
          <a:bodyPr anchor="ctr"/>
          <a:lstStyle>
            <a:lvl1pPr algn="ctr">
              <a:defRPr sz="1100" b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9" name="Picture Placeholder 5">
            <a:extLst>
              <a:ext uri="{FF2B5EF4-FFF2-40B4-BE49-F238E27FC236}">
                <a16:creationId xmlns:a16="http://schemas.microsoft.com/office/drawing/2014/main" id="{62EC2C29-4765-4348-A90C-8970EF56CB0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276474" y="1580517"/>
            <a:ext cx="2597151" cy="1279525"/>
          </a:xfrm>
          <a:solidFill>
            <a:srgbClr val="CCCCCC"/>
          </a:solidFill>
        </p:spPr>
        <p:txBody>
          <a:bodyPr anchor="ctr"/>
          <a:lstStyle>
            <a:lvl1pPr marL="0" marR="0" indent="0" algn="ctr" defTabSz="685783" rtl="0" eaLnBrk="1" fontAlgn="auto" latinLnBrk="0" hangingPunct="1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 b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0" name="Picture Placeholder 5">
            <a:extLst>
              <a:ext uri="{FF2B5EF4-FFF2-40B4-BE49-F238E27FC236}">
                <a16:creationId xmlns:a16="http://schemas.microsoft.com/office/drawing/2014/main" id="{E73FE426-6D44-BB41-9C7B-CA7A0C500E4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096000" y="1580517"/>
            <a:ext cx="2596896" cy="1279525"/>
          </a:xfrm>
          <a:solidFill>
            <a:srgbClr val="CCCCCC"/>
          </a:solidFill>
        </p:spPr>
        <p:txBody>
          <a:bodyPr anchor="ctr"/>
          <a:lstStyle>
            <a:lvl1pPr marL="0" marR="0" indent="0" algn="ctr" defTabSz="685783" rtl="0" eaLnBrk="1" fontAlgn="auto" latinLnBrk="0" hangingPunct="1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 b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2E0E18CC-8908-1740-AC35-41D6F34091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2" y="2938474"/>
            <a:ext cx="2597151" cy="1265372"/>
          </a:xfrm>
        </p:spPr>
        <p:txBody>
          <a:bodyPr/>
          <a:lstStyle>
            <a:lvl1pPr>
              <a:defRPr sz="1000"/>
            </a:lvl1pPr>
            <a:lvl2pPr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96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9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9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74E0E3C4-8592-4D41-99DC-B037B6C49CCC}"/>
              </a:ext>
            </a:extLst>
          </p:cNvPr>
          <p:cNvSpPr>
            <a:spLocks noGrp="1"/>
          </p:cNvSpPr>
          <p:nvPr>
            <p:ph sz="half" idx="20"/>
          </p:nvPr>
        </p:nvSpPr>
        <p:spPr>
          <a:xfrm>
            <a:off x="3276474" y="2938474"/>
            <a:ext cx="2597151" cy="1265372"/>
          </a:xfrm>
        </p:spPr>
        <p:txBody>
          <a:bodyPr/>
          <a:lstStyle>
            <a:lvl1pPr>
              <a:defRPr sz="1000"/>
            </a:lvl1pPr>
            <a:lvl2pPr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96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9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9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CFBE09A2-AEC4-D94D-AF67-04E8B54717D8}"/>
              </a:ext>
            </a:extLst>
          </p:cNvPr>
          <p:cNvSpPr>
            <a:spLocks noGrp="1"/>
          </p:cNvSpPr>
          <p:nvPr>
            <p:ph sz="half" idx="21"/>
          </p:nvPr>
        </p:nvSpPr>
        <p:spPr>
          <a:xfrm>
            <a:off x="6096000" y="2938474"/>
            <a:ext cx="2597151" cy="1265372"/>
          </a:xfrm>
        </p:spPr>
        <p:txBody>
          <a:bodyPr/>
          <a:lstStyle>
            <a:lvl1pPr>
              <a:defRPr sz="1000"/>
            </a:lvl1pPr>
            <a:lvl2pPr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96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9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9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19223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Bluebar Three Column NO Ba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80BD82-183E-4F06-A2E0-326BF8919524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A3979A82-1A5E-4C7B-AFC0-111CA6C3130A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486CDA9-B40B-A449-B0D7-DF92BDA8A810}"/>
              </a:ext>
            </a:extLst>
          </p:cNvPr>
          <p:cNvSpPr/>
          <p:nvPr userDrawn="1"/>
        </p:nvSpPr>
        <p:spPr>
          <a:xfrm>
            <a:off x="461963" y="617540"/>
            <a:ext cx="1206500" cy="60325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/>
          </a:p>
        </p:txBody>
      </p:sp>
      <p:pic>
        <p:nvPicPr>
          <p:cNvPr id="14" name="Picture 6">
            <a:extLst>
              <a:ext uri="{FF2B5EF4-FFF2-40B4-BE49-F238E27FC236}">
                <a16:creationId xmlns:a16="http://schemas.microsoft.com/office/drawing/2014/main" id="{9867C255-E512-964D-9C6E-CBF389C734A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891272" y="4681473"/>
            <a:ext cx="550862" cy="160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65E71A7-7075-584F-B5A9-1F86A6C890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57198" y="4700443"/>
            <a:ext cx="1177135" cy="216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Picture Placeholder 5">
            <a:extLst>
              <a:ext uri="{FF2B5EF4-FFF2-40B4-BE49-F238E27FC236}">
                <a16:creationId xmlns:a16="http://schemas.microsoft.com/office/drawing/2014/main" id="{065A14A7-64A8-4445-8A57-3778D1F8B96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57202" y="1580517"/>
            <a:ext cx="2596896" cy="1279525"/>
          </a:xfrm>
          <a:solidFill>
            <a:srgbClr val="CCCCCC"/>
          </a:solidFill>
        </p:spPr>
        <p:txBody>
          <a:bodyPr anchor="ctr"/>
          <a:lstStyle>
            <a:lvl1pPr algn="ctr">
              <a:defRPr sz="1100" b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7" name="Picture Placeholder 5">
            <a:extLst>
              <a:ext uri="{FF2B5EF4-FFF2-40B4-BE49-F238E27FC236}">
                <a16:creationId xmlns:a16="http://schemas.microsoft.com/office/drawing/2014/main" id="{0DF208A0-A29A-FB44-B420-1FB42DFB75C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276474" y="1580517"/>
            <a:ext cx="2597151" cy="1279525"/>
          </a:xfrm>
          <a:solidFill>
            <a:srgbClr val="CCCCCC"/>
          </a:solidFill>
        </p:spPr>
        <p:txBody>
          <a:bodyPr anchor="ctr"/>
          <a:lstStyle>
            <a:lvl1pPr marL="0" marR="0" indent="0" algn="ctr" defTabSz="685783" rtl="0" eaLnBrk="1" fontAlgn="auto" latinLnBrk="0" hangingPunct="1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 b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8" name="Picture Placeholder 5">
            <a:extLst>
              <a:ext uri="{FF2B5EF4-FFF2-40B4-BE49-F238E27FC236}">
                <a16:creationId xmlns:a16="http://schemas.microsoft.com/office/drawing/2014/main" id="{8403E1E8-013F-2547-9BB5-D844A923C55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096000" y="1580517"/>
            <a:ext cx="2596896" cy="1279525"/>
          </a:xfrm>
          <a:solidFill>
            <a:srgbClr val="CCCCCC"/>
          </a:solidFill>
        </p:spPr>
        <p:txBody>
          <a:bodyPr anchor="ctr"/>
          <a:lstStyle>
            <a:lvl1pPr marL="0" marR="0" indent="0" algn="ctr" defTabSz="685783" rtl="0" eaLnBrk="1" fontAlgn="auto" latinLnBrk="0" hangingPunct="1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 b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B818C7A6-6311-2C43-ADA8-F534F60EA3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2" y="2938474"/>
            <a:ext cx="2597151" cy="1614672"/>
          </a:xfrm>
        </p:spPr>
        <p:txBody>
          <a:bodyPr/>
          <a:lstStyle>
            <a:lvl1pPr>
              <a:defRPr sz="1000"/>
            </a:lvl1pPr>
            <a:lvl2pPr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96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9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9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0AC1AFBD-B10E-8D40-BF96-79A351FCACC4}"/>
              </a:ext>
            </a:extLst>
          </p:cNvPr>
          <p:cNvSpPr>
            <a:spLocks noGrp="1"/>
          </p:cNvSpPr>
          <p:nvPr>
            <p:ph sz="half" idx="20"/>
          </p:nvPr>
        </p:nvSpPr>
        <p:spPr>
          <a:xfrm>
            <a:off x="3276474" y="2938474"/>
            <a:ext cx="2597151" cy="1614672"/>
          </a:xfrm>
        </p:spPr>
        <p:txBody>
          <a:bodyPr/>
          <a:lstStyle>
            <a:lvl1pPr>
              <a:defRPr sz="1000"/>
            </a:lvl1pPr>
            <a:lvl2pPr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96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9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9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B0CCFDF6-4277-3143-B4F7-A1D4B5A7EC7B}"/>
              </a:ext>
            </a:extLst>
          </p:cNvPr>
          <p:cNvSpPr>
            <a:spLocks noGrp="1"/>
          </p:cNvSpPr>
          <p:nvPr>
            <p:ph sz="half" idx="21"/>
          </p:nvPr>
        </p:nvSpPr>
        <p:spPr>
          <a:xfrm>
            <a:off x="6096000" y="2938474"/>
            <a:ext cx="2597151" cy="1614672"/>
          </a:xfrm>
        </p:spPr>
        <p:txBody>
          <a:bodyPr/>
          <a:lstStyle>
            <a:lvl1pPr>
              <a:defRPr sz="1000"/>
            </a:lvl1pPr>
            <a:lvl2pPr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96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9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9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251716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Subhead Bluebar Three Column NO Ba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48E55DA6-02E2-4743-BEFE-63A5C0E822A8}"/>
              </a:ext>
            </a:extLst>
          </p:cNvPr>
          <p:cNvSpPr/>
          <p:nvPr/>
        </p:nvSpPr>
        <p:spPr>
          <a:xfrm>
            <a:off x="461963" y="931865"/>
            <a:ext cx="1206500" cy="60325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457200" y="651932"/>
            <a:ext cx="8229600" cy="688975"/>
          </a:xfrm>
        </p:spPr>
        <p:txBody>
          <a:bodyPr>
            <a:normAutofit/>
          </a:bodyPr>
          <a:lstStyle>
            <a:lvl1pPr>
              <a:defRPr sz="1600" b="0" cap="none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80BD82-183E-4F06-A2E0-326BF8919524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A3979A82-1A5E-4C7B-AFC0-111CA6C3130A}" type="slidenum">
              <a:rPr lang="en-US" altLang="en-US" smtClean="0"/>
              <a:pPr/>
              <a:t>‹#›</a:t>
            </a:fld>
            <a:endParaRPr lang="en-US" altLang="en-US"/>
          </a:p>
        </p:txBody>
      </p:sp>
      <p:pic>
        <p:nvPicPr>
          <p:cNvPr id="14" name="Picture 6">
            <a:extLst>
              <a:ext uri="{FF2B5EF4-FFF2-40B4-BE49-F238E27FC236}">
                <a16:creationId xmlns:a16="http://schemas.microsoft.com/office/drawing/2014/main" id="{5FB7ED28-8DA0-E343-A48B-FB79B8ED4E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891272" y="4681473"/>
            <a:ext cx="550862" cy="160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F9A0C26-DE10-1A40-A9C6-008AFC42962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57198" y="4700443"/>
            <a:ext cx="1177135" cy="216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Picture Placeholder 5">
            <a:extLst>
              <a:ext uri="{FF2B5EF4-FFF2-40B4-BE49-F238E27FC236}">
                <a16:creationId xmlns:a16="http://schemas.microsoft.com/office/drawing/2014/main" id="{D748B861-99AB-6643-BD17-1DF25C25EF5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57202" y="1580517"/>
            <a:ext cx="2596896" cy="1279525"/>
          </a:xfrm>
          <a:solidFill>
            <a:srgbClr val="CCCCCC"/>
          </a:solidFill>
        </p:spPr>
        <p:txBody>
          <a:bodyPr anchor="ctr"/>
          <a:lstStyle>
            <a:lvl1pPr algn="ctr">
              <a:defRPr sz="1100" b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5" name="Picture Placeholder 5">
            <a:extLst>
              <a:ext uri="{FF2B5EF4-FFF2-40B4-BE49-F238E27FC236}">
                <a16:creationId xmlns:a16="http://schemas.microsoft.com/office/drawing/2014/main" id="{A32938A1-A507-9D48-8522-CB8C06E3674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276474" y="1580517"/>
            <a:ext cx="2597151" cy="1279525"/>
          </a:xfrm>
          <a:solidFill>
            <a:srgbClr val="CCCCCC"/>
          </a:solidFill>
        </p:spPr>
        <p:txBody>
          <a:bodyPr anchor="ctr"/>
          <a:lstStyle>
            <a:lvl1pPr marL="0" marR="0" indent="0" algn="ctr" defTabSz="685783" rtl="0" eaLnBrk="1" fontAlgn="auto" latinLnBrk="0" hangingPunct="1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 b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6" name="Picture Placeholder 5">
            <a:extLst>
              <a:ext uri="{FF2B5EF4-FFF2-40B4-BE49-F238E27FC236}">
                <a16:creationId xmlns:a16="http://schemas.microsoft.com/office/drawing/2014/main" id="{C2F5DFEE-7A7C-CD42-A9F6-ABB09B68882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096000" y="1580517"/>
            <a:ext cx="2596896" cy="1279525"/>
          </a:xfrm>
          <a:solidFill>
            <a:srgbClr val="CCCCCC"/>
          </a:solidFill>
        </p:spPr>
        <p:txBody>
          <a:bodyPr anchor="ctr"/>
          <a:lstStyle>
            <a:lvl1pPr marL="0" marR="0" indent="0" algn="ctr" defTabSz="685783" rtl="0" eaLnBrk="1" fontAlgn="auto" latinLnBrk="0" hangingPunct="1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 b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3C63953A-E638-2146-B4B2-371ED2BD5A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2" y="2938474"/>
            <a:ext cx="2597151" cy="1614672"/>
          </a:xfrm>
        </p:spPr>
        <p:txBody>
          <a:bodyPr/>
          <a:lstStyle>
            <a:lvl1pPr>
              <a:defRPr sz="1000"/>
            </a:lvl1pPr>
            <a:lvl2pPr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96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9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9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3326D100-4BE7-0C4D-BD31-89939E301EC3}"/>
              </a:ext>
            </a:extLst>
          </p:cNvPr>
          <p:cNvSpPr>
            <a:spLocks noGrp="1"/>
          </p:cNvSpPr>
          <p:nvPr>
            <p:ph sz="half" idx="20"/>
          </p:nvPr>
        </p:nvSpPr>
        <p:spPr>
          <a:xfrm>
            <a:off x="3276474" y="2938474"/>
            <a:ext cx="2597151" cy="1614672"/>
          </a:xfrm>
        </p:spPr>
        <p:txBody>
          <a:bodyPr/>
          <a:lstStyle>
            <a:lvl1pPr>
              <a:defRPr sz="1000"/>
            </a:lvl1pPr>
            <a:lvl2pPr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96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9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9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F6A20076-1DEA-5D4C-9EC3-32ACB04AA95B}"/>
              </a:ext>
            </a:extLst>
          </p:cNvPr>
          <p:cNvSpPr>
            <a:spLocks noGrp="1"/>
          </p:cNvSpPr>
          <p:nvPr>
            <p:ph sz="half" idx="21"/>
          </p:nvPr>
        </p:nvSpPr>
        <p:spPr>
          <a:xfrm>
            <a:off x="6096000" y="2938474"/>
            <a:ext cx="2597151" cy="1614672"/>
          </a:xfrm>
        </p:spPr>
        <p:txBody>
          <a:bodyPr/>
          <a:lstStyle>
            <a:lvl1pPr>
              <a:defRPr sz="1000"/>
            </a:lvl1pPr>
            <a:lvl2pPr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96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9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9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17948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Subhead NO Bluebar Three Column NO Ba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457200" y="651932"/>
            <a:ext cx="8229600" cy="688975"/>
          </a:xfrm>
        </p:spPr>
        <p:txBody>
          <a:bodyPr>
            <a:normAutofit/>
          </a:bodyPr>
          <a:lstStyle>
            <a:lvl1pPr>
              <a:defRPr sz="1600" b="0" cap="none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80BD82-183E-4F06-A2E0-326BF8919524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A3979A82-1A5E-4C7B-AFC0-111CA6C3130A}" type="slidenum">
              <a:rPr lang="en-US" altLang="en-US" smtClean="0"/>
              <a:pPr/>
              <a:t>‹#›</a:t>
            </a:fld>
            <a:endParaRPr lang="en-US" altLang="en-US"/>
          </a:p>
        </p:txBody>
      </p:sp>
      <p:pic>
        <p:nvPicPr>
          <p:cNvPr id="13" name="Picture 6">
            <a:extLst>
              <a:ext uri="{FF2B5EF4-FFF2-40B4-BE49-F238E27FC236}">
                <a16:creationId xmlns:a16="http://schemas.microsoft.com/office/drawing/2014/main" id="{88B76396-6B47-CF44-9C2E-145DC45DC3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891272" y="4681473"/>
            <a:ext cx="550862" cy="160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0FDB97A-5829-CC44-A3F9-607BE3FCF4E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57198" y="4700443"/>
            <a:ext cx="1177135" cy="216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Picture Placeholder 5">
            <a:extLst>
              <a:ext uri="{FF2B5EF4-FFF2-40B4-BE49-F238E27FC236}">
                <a16:creationId xmlns:a16="http://schemas.microsoft.com/office/drawing/2014/main" id="{7F2A8517-14B5-514E-8E00-3AB18E8484F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57202" y="1580517"/>
            <a:ext cx="2596896" cy="1279525"/>
          </a:xfrm>
          <a:solidFill>
            <a:srgbClr val="CCCCCC"/>
          </a:solidFill>
        </p:spPr>
        <p:txBody>
          <a:bodyPr anchor="ctr"/>
          <a:lstStyle>
            <a:lvl1pPr algn="ctr">
              <a:defRPr sz="1100" b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3" name="Picture Placeholder 5">
            <a:extLst>
              <a:ext uri="{FF2B5EF4-FFF2-40B4-BE49-F238E27FC236}">
                <a16:creationId xmlns:a16="http://schemas.microsoft.com/office/drawing/2014/main" id="{19B7CF20-745A-6245-B92E-2D344C831F2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276474" y="1580517"/>
            <a:ext cx="2597151" cy="1279525"/>
          </a:xfrm>
          <a:solidFill>
            <a:srgbClr val="CCCCCC"/>
          </a:solidFill>
        </p:spPr>
        <p:txBody>
          <a:bodyPr anchor="ctr"/>
          <a:lstStyle>
            <a:lvl1pPr marL="0" marR="0" indent="0" algn="ctr" defTabSz="685783" rtl="0" eaLnBrk="1" fontAlgn="auto" latinLnBrk="0" hangingPunct="1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 b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4" name="Picture Placeholder 5">
            <a:extLst>
              <a:ext uri="{FF2B5EF4-FFF2-40B4-BE49-F238E27FC236}">
                <a16:creationId xmlns:a16="http://schemas.microsoft.com/office/drawing/2014/main" id="{4CDC164C-2ACB-044D-82EA-BC30B15F13F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096000" y="1580517"/>
            <a:ext cx="2596896" cy="1279525"/>
          </a:xfrm>
          <a:solidFill>
            <a:srgbClr val="CCCCCC"/>
          </a:solidFill>
        </p:spPr>
        <p:txBody>
          <a:bodyPr anchor="ctr"/>
          <a:lstStyle>
            <a:lvl1pPr marL="0" marR="0" indent="0" algn="ctr" defTabSz="685783" rtl="0" eaLnBrk="1" fontAlgn="auto" latinLnBrk="0" hangingPunct="1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 b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2B4C9556-9D9A-984B-905D-C69CB87AF2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2" y="2938474"/>
            <a:ext cx="2597151" cy="1614672"/>
          </a:xfrm>
        </p:spPr>
        <p:txBody>
          <a:bodyPr/>
          <a:lstStyle>
            <a:lvl1pPr>
              <a:defRPr sz="1000"/>
            </a:lvl1pPr>
            <a:lvl2pPr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96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9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9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BB514D9C-163C-F848-B194-2D58056EF315}"/>
              </a:ext>
            </a:extLst>
          </p:cNvPr>
          <p:cNvSpPr>
            <a:spLocks noGrp="1"/>
          </p:cNvSpPr>
          <p:nvPr>
            <p:ph sz="half" idx="20"/>
          </p:nvPr>
        </p:nvSpPr>
        <p:spPr>
          <a:xfrm>
            <a:off x="3276474" y="2938474"/>
            <a:ext cx="2597151" cy="1614672"/>
          </a:xfrm>
        </p:spPr>
        <p:txBody>
          <a:bodyPr/>
          <a:lstStyle>
            <a:lvl1pPr>
              <a:defRPr sz="1000"/>
            </a:lvl1pPr>
            <a:lvl2pPr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96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9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9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2B311D60-BC97-DF4D-A9F4-27B40BC9BC07}"/>
              </a:ext>
            </a:extLst>
          </p:cNvPr>
          <p:cNvSpPr>
            <a:spLocks noGrp="1"/>
          </p:cNvSpPr>
          <p:nvPr>
            <p:ph sz="half" idx="21"/>
          </p:nvPr>
        </p:nvSpPr>
        <p:spPr>
          <a:xfrm>
            <a:off x="6096000" y="2938474"/>
            <a:ext cx="2597151" cy="1614672"/>
          </a:xfrm>
        </p:spPr>
        <p:txBody>
          <a:bodyPr/>
          <a:lstStyle>
            <a:lvl1pPr>
              <a:defRPr sz="1000"/>
            </a:lvl1pPr>
            <a:lvl2pPr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96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9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9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0677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Powerpoint Title would go here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0BBFFD-5DB9-4833-91C0-BF3ECA505346}" type="slidenum">
              <a:rPr lang="en-US"/>
              <a:pPr>
                <a:defRPr/>
              </a:pPr>
              <a:t>‹#›</a:t>
            </a:fld>
            <a:endParaRPr lang="en-US" sz="1400" dirty="0">
              <a:latin typeface="Myriad Pro" charset="0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Bluebar Fiv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267B70D3-5A3E-48F9-B2E7-06B4594483F1}"/>
              </a:ext>
            </a:extLst>
          </p:cNvPr>
          <p:cNvSpPr/>
          <p:nvPr/>
        </p:nvSpPr>
        <p:spPr>
          <a:xfrm>
            <a:off x="457201" y="4211640"/>
            <a:ext cx="1490472" cy="6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E207832-EAD9-45CF-8339-0F42E8915112}"/>
              </a:ext>
            </a:extLst>
          </p:cNvPr>
          <p:cNvSpPr/>
          <p:nvPr/>
        </p:nvSpPr>
        <p:spPr>
          <a:xfrm>
            <a:off x="2144599" y="4211640"/>
            <a:ext cx="1490472" cy="6032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AADD8E7-D6F6-4E42-8929-DE2904E0E135}"/>
              </a:ext>
            </a:extLst>
          </p:cNvPr>
          <p:cNvSpPr/>
          <p:nvPr/>
        </p:nvSpPr>
        <p:spPr>
          <a:xfrm>
            <a:off x="3831997" y="4211640"/>
            <a:ext cx="1490472" cy="60325"/>
          </a:xfrm>
          <a:prstGeom prst="rect">
            <a:avLst/>
          </a:prstGeom>
          <a:solidFill>
            <a:srgbClr val="4AC9E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35C55D2-5C02-439C-926D-1A65593422BC}"/>
              </a:ext>
            </a:extLst>
          </p:cNvPr>
          <p:cNvSpPr/>
          <p:nvPr/>
        </p:nvSpPr>
        <p:spPr>
          <a:xfrm>
            <a:off x="5519395" y="4211640"/>
            <a:ext cx="1490472" cy="60325"/>
          </a:xfrm>
          <a:prstGeom prst="rect">
            <a:avLst/>
          </a:prstGeom>
          <a:solidFill>
            <a:srgbClr val="6366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1B61117-5301-405D-BCBF-D5EF4FAD7056}"/>
              </a:ext>
            </a:extLst>
          </p:cNvPr>
          <p:cNvSpPr/>
          <p:nvPr/>
        </p:nvSpPr>
        <p:spPr>
          <a:xfrm>
            <a:off x="7206794" y="4211640"/>
            <a:ext cx="1490472" cy="60325"/>
          </a:xfrm>
          <a:prstGeom prst="rect">
            <a:avLst/>
          </a:prstGeom>
          <a:solidFill>
            <a:srgbClr val="A7A8A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2938474"/>
            <a:ext cx="1487584" cy="1265372"/>
          </a:xfrm>
        </p:spPr>
        <p:txBody>
          <a:bodyPr/>
          <a:lstStyle>
            <a:lvl1pPr>
              <a:defRPr sz="1000"/>
            </a:lvl1pPr>
            <a:lvl2pPr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96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9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9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6"/>
          </p:nvPr>
        </p:nvSpPr>
        <p:spPr>
          <a:xfrm>
            <a:off x="457201" y="1580517"/>
            <a:ext cx="1490472" cy="1279525"/>
          </a:xfrm>
          <a:solidFill>
            <a:schemeClr val="bg2">
              <a:lumMod val="60000"/>
              <a:lumOff val="40000"/>
            </a:schemeClr>
          </a:solidFill>
        </p:spPr>
        <p:txBody>
          <a:bodyPr anchor="ctr"/>
          <a:lstStyle>
            <a:lvl1pPr algn="ctr">
              <a:defRPr sz="1100" b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6" name="Picture Placeholder 5"/>
          <p:cNvSpPr>
            <a:spLocks noGrp="1"/>
          </p:cNvSpPr>
          <p:nvPr>
            <p:ph type="pic" sz="quarter" idx="17"/>
          </p:nvPr>
        </p:nvSpPr>
        <p:spPr>
          <a:xfrm>
            <a:off x="2144599" y="1580517"/>
            <a:ext cx="1490472" cy="1279525"/>
          </a:xfrm>
          <a:solidFill>
            <a:schemeClr val="bg2">
              <a:lumMod val="60000"/>
              <a:lumOff val="40000"/>
            </a:schemeClr>
          </a:solidFill>
        </p:spPr>
        <p:txBody>
          <a:bodyPr anchor="ctr"/>
          <a:lstStyle>
            <a:lvl1pPr marL="0" marR="0" indent="0" algn="ctr" defTabSz="685783" rtl="0" eaLnBrk="1" fontAlgn="auto" latinLnBrk="0" hangingPunct="1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 b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7" name="Picture Placeholder 5"/>
          <p:cNvSpPr>
            <a:spLocks noGrp="1"/>
          </p:cNvSpPr>
          <p:nvPr>
            <p:ph type="pic" sz="quarter" idx="18"/>
          </p:nvPr>
        </p:nvSpPr>
        <p:spPr>
          <a:xfrm>
            <a:off x="3831997" y="1580517"/>
            <a:ext cx="1490472" cy="1279525"/>
          </a:xfrm>
          <a:solidFill>
            <a:schemeClr val="bg2">
              <a:lumMod val="60000"/>
              <a:lumOff val="40000"/>
            </a:schemeClr>
          </a:solidFill>
        </p:spPr>
        <p:txBody>
          <a:bodyPr anchor="ctr"/>
          <a:lstStyle>
            <a:lvl1pPr marL="0" marR="0" indent="0" algn="ctr" defTabSz="685783" rtl="0" eaLnBrk="1" fontAlgn="auto" latinLnBrk="0" hangingPunct="1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 b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8" name="Picture Placeholder 5"/>
          <p:cNvSpPr>
            <a:spLocks noGrp="1"/>
          </p:cNvSpPr>
          <p:nvPr>
            <p:ph type="pic" sz="quarter" idx="20"/>
          </p:nvPr>
        </p:nvSpPr>
        <p:spPr>
          <a:xfrm>
            <a:off x="5519395" y="1580517"/>
            <a:ext cx="1490472" cy="1279525"/>
          </a:xfrm>
          <a:solidFill>
            <a:schemeClr val="bg2">
              <a:lumMod val="60000"/>
              <a:lumOff val="40000"/>
            </a:schemeClr>
          </a:solidFill>
        </p:spPr>
        <p:txBody>
          <a:bodyPr anchor="ctr"/>
          <a:lstStyle>
            <a:lvl1pPr marL="0" marR="0" indent="0" algn="ctr" defTabSz="685783" rtl="0" eaLnBrk="1" fontAlgn="auto" latinLnBrk="0" hangingPunct="1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 b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1" name="Picture Placeholder 5"/>
          <p:cNvSpPr>
            <a:spLocks noGrp="1"/>
          </p:cNvSpPr>
          <p:nvPr>
            <p:ph type="pic" sz="quarter" idx="22"/>
          </p:nvPr>
        </p:nvSpPr>
        <p:spPr>
          <a:xfrm>
            <a:off x="7206794" y="1580517"/>
            <a:ext cx="1490472" cy="1279525"/>
          </a:xfrm>
          <a:solidFill>
            <a:schemeClr val="bg2">
              <a:lumMod val="60000"/>
              <a:lumOff val="40000"/>
            </a:schemeClr>
          </a:solidFill>
        </p:spPr>
        <p:txBody>
          <a:bodyPr anchor="ctr"/>
          <a:lstStyle>
            <a:lvl1pPr marL="0" marR="0" indent="0" algn="ctr" defTabSz="685783" rtl="0" eaLnBrk="1" fontAlgn="auto" latinLnBrk="0" hangingPunct="1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 b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5DE1C5-54EC-40B2-A6A7-E630E7D6DA2C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A3979A82-1A5E-4C7B-AFC0-111CA6C3130A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57117A4-7DF7-F94C-BE03-ACA7C8A17D64}"/>
              </a:ext>
            </a:extLst>
          </p:cNvPr>
          <p:cNvSpPr/>
          <p:nvPr userDrawn="1"/>
        </p:nvSpPr>
        <p:spPr>
          <a:xfrm>
            <a:off x="461963" y="617540"/>
            <a:ext cx="1206500" cy="60325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/>
          </a:p>
        </p:txBody>
      </p:sp>
      <p:pic>
        <p:nvPicPr>
          <p:cNvPr id="23" name="Picture 6">
            <a:extLst>
              <a:ext uri="{FF2B5EF4-FFF2-40B4-BE49-F238E27FC236}">
                <a16:creationId xmlns:a16="http://schemas.microsoft.com/office/drawing/2014/main" id="{B708683F-259E-E24F-BE08-A034C8728F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891272" y="4681473"/>
            <a:ext cx="550862" cy="160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8341EB2-9E19-FC40-B907-DF054D3A443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57198" y="4700443"/>
            <a:ext cx="1177135" cy="216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0ED89FA0-32E6-A54F-ADC6-6E51A8D605AB}"/>
              </a:ext>
            </a:extLst>
          </p:cNvPr>
          <p:cNvSpPr>
            <a:spLocks noGrp="1"/>
          </p:cNvSpPr>
          <p:nvPr>
            <p:ph sz="half" idx="24"/>
          </p:nvPr>
        </p:nvSpPr>
        <p:spPr>
          <a:xfrm>
            <a:off x="2144599" y="2938474"/>
            <a:ext cx="1487584" cy="1265372"/>
          </a:xfrm>
        </p:spPr>
        <p:txBody>
          <a:bodyPr/>
          <a:lstStyle>
            <a:lvl1pPr>
              <a:defRPr sz="1000"/>
            </a:lvl1pPr>
            <a:lvl2pPr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96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9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9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2A79900B-A85C-BF46-9D81-0576EF7E31E0}"/>
              </a:ext>
            </a:extLst>
          </p:cNvPr>
          <p:cNvSpPr>
            <a:spLocks noGrp="1"/>
          </p:cNvSpPr>
          <p:nvPr>
            <p:ph sz="half" idx="25"/>
          </p:nvPr>
        </p:nvSpPr>
        <p:spPr>
          <a:xfrm>
            <a:off x="3831997" y="2938474"/>
            <a:ext cx="1487584" cy="1265372"/>
          </a:xfrm>
        </p:spPr>
        <p:txBody>
          <a:bodyPr/>
          <a:lstStyle>
            <a:lvl1pPr>
              <a:defRPr sz="1000"/>
            </a:lvl1pPr>
            <a:lvl2pPr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96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9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9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F96FFEE1-C585-9642-B048-A994B1002FBF}"/>
              </a:ext>
            </a:extLst>
          </p:cNvPr>
          <p:cNvSpPr>
            <a:spLocks noGrp="1"/>
          </p:cNvSpPr>
          <p:nvPr>
            <p:ph sz="half" idx="26"/>
          </p:nvPr>
        </p:nvSpPr>
        <p:spPr>
          <a:xfrm>
            <a:off x="5519395" y="2938474"/>
            <a:ext cx="1487584" cy="1265372"/>
          </a:xfrm>
        </p:spPr>
        <p:txBody>
          <a:bodyPr/>
          <a:lstStyle>
            <a:lvl1pPr>
              <a:defRPr sz="1000"/>
            </a:lvl1pPr>
            <a:lvl2pPr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96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9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9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341919DC-1EAE-994B-9EB2-E78C521AFADC}"/>
              </a:ext>
            </a:extLst>
          </p:cNvPr>
          <p:cNvSpPr>
            <a:spLocks noGrp="1"/>
          </p:cNvSpPr>
          <p:nvPr>
            <p:ph sz="half" idx="27"/>
          </p:nvPr>
        </p:nvSpPr>
        <p:spPr>
          <a:xfrm>
            <a:off x="7206794" y="2938474"/>
            <a:ext cx="1487584" cy="1265372"/>
          </a:xfrm>
        </p:spPr>
        <p:txBody>
          <a:bodyPr/>
          <a:lstStyle>
            <a:lvl1pPr>
              <a:defRPr sz="1000"/>
            </a:lvl1pPr>
            <a:lvl2pPr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96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9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9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521867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Subhead Bluebar Fiv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2C0E7B58-4B6B-4D9D-A1DD-FFADD19E1A27}"/>
              </a:ext>
            </a:extLst>
          </p:cNvPr>
          <p:cNvSpPr/>
          <p:nvPr/>
        </p:nvSpPr>
        <p:spPr>
          <a:xfrm>
            <a:off x="461963" y="931865"/>
            <a:ext cx="1206500" cy="60325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457200" y="651932"/>
            <a:ext cx="8229600" cy="688975"/>
          </a:xfrm>
        </p:spPr>
        <p:txBody>
          <a:bodyPr>
            <a:normAutofit/>
          </a:bodyPr>
          <a:lstStyle>
            <a:lvl1pPr>
              <a:defRPr sz="1600" b="0" cap="none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5DE1C5-54EC-40B2-A6A7-E630E7D6DA2C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A3979A82-1A5E-4C7B-AFC0-111CA6C3130A}" type="slidenum">
              <a:rPr lang="en-US" altLang="en-US" smtClean="0"/>
              <a:pPr/>
              <a:t>‹#›</a:t>
            </a:fld>
            <a:endParaRPr lang="en-US" altLang="en-US"/>
          </a:p>
        </p:txBody>
      </p:sp>
      <p:pic>
        <p:nvPicPr>
          <p:cNvPr id="27" name="Picture 6">
            <a:extLst>
              <a:ext uri="{FF2B5EF4-FFF2-40B4-BE49-F238E27FC236}">
                <a16:creationId xmlns:a16="http://schemas.microsoft.com/office/drawing/2014/main" id="{7D67DFE4-849A-8341-9080-9BDE52F4C67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891272" y="4681473"/>
            <a:ext cx="550862" cy="160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FBABC7A-4AA1-E649-84E1-A5E9365FB3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57198" y="4700443"/>
            <a:ext cx="1177135" cy="216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32593154-2E7B-2B4E-BC24-8A4ACAC724C4}"/>
              </a:ext>
            </a:extLst>
          </p:cNvPr>
          <p:cNvSpPr/>
          <p:nvPr userDrawn="1"/>
        </p:nvSpPr>
        <p:spPr>
          <a:xfrm>
            <a:off x="457201" y="4211640"/>
            <a:ext cx="1490472" cy="6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D51F974-ED2A-0545-81BD-3C1F177173EB}"/>
              </a:ext>
            </a:extLst>
          </p:cNvPr>
          <p:cNvSpPr/>
          <p:nvPr userDrawn="1"/>
        </p:nvSpPr>
        <p:spPr>
          <a:xfrm>
            <a:off x="2144599" y="4211640"/>
            <a:ext cx="1490472" cy="6032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E11D535-7170-844C-A52F-40EBED307C9D}"/>
              </a:ext>
            </a:extLst>
          </p:cNvPr>
          <p:cNvSpPr/>
          <p:nvPr userDrawn="1"/>
        </p:nvSpPr>
        <p:spPr>
          <a:xfrm>
            <a:off x="3831997" y="4211640"/>
            <a:ext cx="1490472" cy="60325"/>
          </a:xfrm>
          <a:prstGeom prst="rect">
            <a:avLst/>
          </a:prstGeom>
          <a:solidFill>
            <a:srgbClr val="4AC9E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8910AAE-6A28-E249-87F4-21A8C4805C2D}"/>
              </a:ext>
            </a:extLst>
          </p:cNvPr>
          <p:cNvSpPr/>
          <p:nvPr userDrawn="1"/>
        </p:nvSpPr>
        <p:spPr>
          <a:xfrm>
            <a:off x="5519395" y="4211640"/>
            <a:ext cx="1490472" cy="60325"/>
          </a:xfrm>
          <a:prstGeom prst="rect">
            <a:avLst/>
          </a:prstGeom>
          <a:solidFill>
            <a:srgbClr val="6366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17B8391-D25F-0440-8522-B5CF4BB3BC8F}"/>
              </a:ext>
            </a:extLst>
          </p:cNvPr>
          <p:cNvSpPr/>
          <p:nvPr userDrawn="1"/>
        </p:nvSpPr>
        <p:spPr>
          <a:xfrm>
            <a:off x="7206794" y="4211640"/>
            <a:ext cx="1490472" cy="60325"/>
          </a:xfrm>
          <a:prstGeom prst="rect">
            <a:avLst/>
          </a:prstGeom>
          <a:solidFill>
            <a:srgbClr val="A7A8A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/>
          </a:p>
        </p:txBody>
      </p: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60F6A823-230D-B142-AE54-37BC6D6DE7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1" y="2938474"/>
            <a:ext cx="1487584" cy="1265372"/>
          </a:xfrm>
        </p:spPr>
        <p:txBody>
          <a:bodyPr/>
          <a:lstStyle>
            <a:lvl1pPr>
              <a:defRPr sz="1000"/>
            </a:lvl1pPr>
            <a:lvl2pPr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96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9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9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8" name="Picture Placeholder 5">
            <a:extLst>
              <a:ext uri="{FF2B5EF4-FFF2-40B4-BE49-F238E27FC236}">
                <a16:creationId xmlns:a16="http://schemas.microsoft.com/office/drawing/2014/main" id="{2EA1A096-8BB3-F04D-8CA6-D77A15352F6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57201" y="1580517"/>
            <a:ext cx="1490472" cy="1279525"/>
          </a:xfrm>
          <a:solidFill>
            <a:schemeClr val="bg2">
              <a:lumMod val="60000"/>
              <a:lumOff val="40000"/>
            </a:schemeClr>
          </a:solidFill>
        </p:spPr>
        <p:txBody>
          <a:bodyPr anchor="ctr"/>
          <a:lstStyle>
            <a:lvl1pPr algn="ctr">
              <a:defRPr sz="1100" b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9" name="Picture Placeholder 5">
            <a:extLst>
              <a:ext uri="{FF2B5EF4-FFF2-40B4-BE49-F238E27FC236}">
                <a16:creationId xmlns:a16="http://schemas.microsoft.com/office/drawing/2014/main" id="{56EC9D06-4966-2A4B-B724-6FF58D0B591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144599" y="1580517"/>
            <a:ext cx="1490472" cy="1279525"/>
          </a:xfrm>
          <a:solidFill>
            <a:schemeClr val="bg2">
              <a:lumMod val="60000"/>
              <a:lumOff val="40000"/>
            </a:schemeClr>
          </a:solidFill>
        </p:spPr>
        <p:txBody>
          <a:bodyPr anchor="ctr"/>
          <a:lstStyle>
            <a:lvl1pPr marL="0" marR="0" indent="0" algn="ctr" defTabSz="685783" rtl="0" eaLnBrk="1" fontAlgn="auto" latinLnBrk="0" hangingPunct="1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 b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0" name="Picture Placeholder 5">
            <a:extLst>
              <a:ext uri="{FF2B5EF4-FFF2-40B4-BE49-F238E27FC236}">
                <a16:creationId xmlns:a16="http://schemas.microsoft.com/office/drawing/2014/main" id="{34DFA3E4-1A04-674A-BF8F-179C7AD3671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831997" y="1580517"/>
            <a:ext cx="1490472" cy="1279525"/>
          </a:xfrm>
          <a:solidFill>
            <a:schemeClr val="bg2">
              <a:lumMod val="60000"/>
              <a:lumOff val="40000"/>
            </a:schemeClr>
          </a:solidFill>
        </p:spPr>
        <p:txBody>
          <a:bodyPr anchor="ctr"/>
          <a:lstStyle>
            <a:lvl1pPr marL="0" marR="0" indent="0" algn="ctr" defTabSz="685783" rtl="0" eaLnBrk="1" fontAlgn="auto" latinLnBrk="0" hangingPunct="1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 b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1" name="Picture Placeholder 5">
            <a:extLst>
              <a:ext uri="{FF2B5EF4-FFF2-40B4-BE49-F238E27FC236}">
                <a16:creationId xmlns:a16="http://schemas.microsoft.com/office/drawing/2014/main" id="{A32B9A8D-38C7-C94E-83F5-B6CDAF8F609A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519395" y="1580517"/>
            <a:ext cx="1490472" cy="1279525"/>
          </a:xfrm>
          <a:solidFill>
            <a:schemeClr val="bg2">
              <a:lumMod val="60000"/>
              <a:lumOff val="40000"/>
            </a:schemeClr>
          </a:solidFill>
        </p:spPr>
        <p:txBody>
          <a:bodyPr anchor="ctr"/>
          <a:lstStyle>
            <a:lvl1pPr marL="0" marR="0" indent="0" algn="ctr" defTabSz="685783" rtl="0" eaLnBrk="1" fontAlgn="auto" latinLnBrk="0" hangingPunct="1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 b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2" name="Picture Placeholder 5">
            <a:extLst>
              <a:ext uri="{FF2B5EF4-FFF2-40B4-BE49-F238E27FC236}">
                <a16:creationId xmlns:a16="http://schemas.microsoft.com/office/drawing/2014/main" id="{D9A8ADD9-68BD-1B4E-9C72-1DD4A5630CFF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206794" y="1580517"/>
            <a:ext cx="1490472" cy="1279525"/>
          </a:xfrm>
          <a:solidFill>
            <a:schemeClr val="bg2">
              <a:lumMod val="60000"/>
              <a:lumOff val="40000"/>
            </a:schemeClr>
          </a:solidFill>
        </p:spPr>
        <p:txBody>
          <a:bodyPr anchor="ctr"/>
          <a:lstStyle>
            <a:lvl1pPr marL="0" marR="0" indent="0" algn="ctr" defTabSz="685783" rtl="0" eaLnBrk="1" fontAlgn="auto" latinLnBrk="0" hangingPunct="1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 b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3" name="Content Placeholder 2">
            <a:extLst>
              <a:ext uri="{FF2B5EF4-FFF2-40B4-BE49-F238E27FC236}">
                <a16:creationId xmlns:a16="http://schemas.microsoft.com/office/drawing/2014/main" id="{1D8F2291-AB8A-B743-A751-F995E095C04C}"/>
              </a:ext>
            </a:extLst>
          </p:cNvPr>
          <p:cNvSpPr>
            <a:spLocks noGrp="1"/>
          </p:cNvSpPr>
          <p:nvPr>
            <p:ph sz="half" idx="24"/>
          </p:nvPr>
        </p:nvSpPr>
        <p:spPr>
          <a:xfrm>
            <a:off x="2144599" y="2938474"/>
            <a:ext cx="1487584" cy="1265372"/>
          </a:xfrm>
        </p:spPr>
        <p:txBody>
          <a:bodyPr/>
          <a:lstStyle>
            <a:lvl1pPr>
              <a:defRPr sz="1000"/>
            </a:lvl1pPr>
            <a:lvl2pPr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96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9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9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4" name="Content Placeholder 2">
            <a:extLst>
              <a:ext uri="{FF2B5EF4-FFF2-40B4-BE49-F238E27FC236}">
                <a16:creationId xmlns:a16="http://schemas.microsoft.com/office/drawing/2014/main" id="{A63242A7-4128-2949-BDCD-5D29F8A0A889}"/>
              </a:ext>
            </a:extLst>
          </p:cNvPr>
          <p:cNvSpPr>
            <a:spLocks noGrp="1"/>
          </p:cNvSpPr>
          <p:nvPr>
            <p:ph sz="half" idx="25"/>
          </p:nvPr>
        </p:nvSpPr>
        <p:spPr>
          <a:xfrm>
            <a:off x="3831997" y="2938474"/>
            <a:ext cx="1487584" cy="1265372"/>
          </a:xfrm>
        </p:spPr>
        <p:txBody>
          <a:bodyPr/>
          <a:lstStyle>
            <a:lvl1pPr>
              <a:defRPr sz="1000"/>
            </a:lvl1pPr>
            <a:lvl2pPr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96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9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9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CA076FFB-4126-C949-AD0E-940A82A46C54}"/>
              </a:ext>
            </a:extLst>
          </p:cNvPr>
          <p:cNvSpPr>
            <a:spLocks noGrp="1"/>
          </p:cNvSpPr>
          <p:nvPr>
            <p:ph sz="half" idx="26"/>
          </p:nvPr>
        </p:nvSpPr>
        <p:spPr>
          <a:xfrm>
            <a:off x="5519395" y="2938474"/>
            <a:ext cx="1487584" cy="1265372"/>
          </a:xfrm>
        </p:spPr>
        <p:txBody>
          <a:bodyPr/>
          <a:lstStyle>
            <a:lvl1pPr>
              <a:defRPr sz="1000"/>
            </a:lvl1pPr>
            <a:lvl2pPr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96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9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9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6" name="Content Placeholder 2">
            <a:extLst>
              <a:ext uri="{FF2B5EF4-FFF2-40B4-BE49-F238E27FC236}">
                <a16:creationId xmlns:a16="http://schemas.microsoft.com/office/drawing/2014/main" id="{8406A36E-910E-6A46-9BFD-F284F63B3430}"/>
              </a:ext>
            </a:extLst>
          </p:cNvPr>
          <p:cNvSpPr>
            <a:spLocks noGrp="1"/>
          </p:cNvSpPr>
          <p:nvPr>
            <p:ph sz="half" idx="27"/>
          </p:nvPr>
        </p:nvSpPr>
        <p:spPr>
          <a:xfrm>
            <a:off x="7206794" y="2938474"/>
            <a:ext cx="1487584" cy="1265372"/>
          </a:xfrm>
        </p:spPr>
        <p:txBody>
          <a:bodyPr/>
          <a:lstStyle>
            <a:lvl1pPr>
              <a:defRPr sz="1000"/>
            </a:lvl1pPr>
            <a:lvl2pPr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96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9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9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831198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Subhead NO Bluebar Fiv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457200" y="651932"/>
            <a:ext cx="8229600" cy="688975"/>
          </a:xfrm>
        </p:spPr>
        <p:txBody>
          <a:bodyPr>
            <a:normAutofit/>
          </a:bodyPr>
          <a:lstStyle>
            <a:lvl1pPr>
              <a:defRPr sz="1600" b="0" cap="none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5DE1C5-54EC-40B2-A6A7-E630E7D6DA2C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A3979A82-1A5E-4C7B-AFC0-111CA6C3130A}" type="slidenum">
              <a:rPr lang="en-US" altLang="en-US" smtClean="0"/>
              <a:pPr/>
              <a:t>‹#›</a:t>
            </a:fld>
            <a:endParaRPr lang="en-US" altLang="en-US"/>
          </a:p>
        </p:txBody>
      </p:sp>
      <p:pic>
        <p:nvPicPr>
          <p:cNvPr id="22" name="Picture 6">
            <a:extLst>
              <a:ext uri="{FF2B5EF4-FFF2-40B4-BE49-F238E27FC236}">
                <a16:creationId xmlns:a16="http://schemas.microsoft.com/office/drawing/2014/main" id="{E6D26B1A-D025-D04E-AF40-E0B96506F0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891272" y="4681473"/>
            <a:ext cx="550862" cy="160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7256E1B-FC4B-084E-B29B-83AB0FEC106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57198" y="4700443"/>
            <a:ext cx="1177135" cy="216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88B6082C-99FE-E146-8543-02E92CBE7709}"/>
              </a:ext>
            </a:extLst>
          </p:cNvPr>
          <p:cNvSpPr/>
          <p:nvPr userDrawn="1"/>
        </p:nvSpPr>
        <p:spPr>
          <a:xfrm>
            <a:off x="457201" y="4211640"/>
            <a:ext cx="1490472" cy="6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AFEE8B8-11F2-8341-B7C5-01EDBC3068DB}"/>
              </a:ext>
            </a:extLst>
          </p:cNvPr>
          <p:cNvSpPr/>
          <p:nvPr userDrawn="1"/>
        </p:nvSpPr>
        <p:spPr>
          <a:xfrm>
            <a:off x="2144599" y="4211640"/>
            <a:ext cx="1490472" cy="6032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9AE16CE-9892-3447-9110-D7D366D8B349}"/>
              </a:ext>
            </a:extLst>
          </p:cNvPr>
          <p:cNvSpPr/>
          <p:nvPr userDrawn="1"/>
        </p:nvSpPr>
        <p:spPr>
          <a:xfrm>
            <a:off x="3831997" y="4211640"/>
            <a:ext cx="1490472" cy="60325"/>
          </a:xfrm>
          <a:prstGeom prst="rect">
            <a:avLst/>
          </a:prstGeom>
          <a:solidFill>
            <a:srgbClr val="4AC9E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3B479BF-74C7-3F42-BEA0-FF1D256EB14B}"/>
              </a:ext>
            </a:extLst>
          </p:cNvPr>
          <p:cNvSpPr/>
          <p:nvPr userDrawn="1"/>
        </p:nvSpPr>
        <p:spPr>
          <a:xfrm>
            <a:off x="5519395" y="4211640"/>
            <a:ext cx="1490472" cy="60325"/>
          </a:xfrm>
          <a:prstGeom prst="rect">
            <a:avLst/>
          </a:prstGeom>
          <a:solidFill>
            <a:srgbClr val="6366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F6CAA67-81DD-D44E-BEDA-F0F2423B4FFE}"/>
              </a:ext>
            </a:extLst>
          </p:cNvPr>
          <p:cNvSpPr/>
          <p:nvPr userDrawn="1"/>
        </p:nvSpPr>
        <p:spPr>
          <a:xfrm>
            <a:off x="7206794" y="4211640"/>
            <a:ext cx="1490472" cy="60325"/>
          </a:xfrm>
          <a:prstGeom prst="rect">
            <a:avLst/>
          </a:prstGeom>
          <a:solidFill>
            <a:srgbClr val="A7A8A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/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E0B7BB1C-D0CF-C34E-9D41-B773F34154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1" y="2938474"/>
            <a:ext cx="1487584" cy="1265372"/>
          </a:xfrm>
        </p:spPr>
        <p:txBody>
          <a:bodyPr/>
          <a:lstStyle>
            <a:lvl1pPr>
              <a:defRPr sz="1000"/>
            </a:lvl1pPr>
            <a:lvl2pPr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96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9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9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6" name="Picture Placeholder 5">
            <a:extLst>
              <a:ext uri="{FF2B5EF4-FFF2-40B4-BE49-F238E27FC236}">
                <a16:creationId xmlns:a16="http://schemas.microsoft.com/office/drawing/2014/main" id="{389013D3-480D-204B-BB64-430B75E74CD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57201" y="1580517"/>
            <a:ext cx="1490472" cy="1279525"/>
          </a:xfrm>
          <a:solidFill>
            <a:schemeClr val="bg2">
              <a:lumMod val="60000"/>
              <a:lumOff val="40000"/>
            </a:schemeClr>
          </a:solidFill>
        </p:spPr>
        <p:txBody>
          <a:bodyPr anchor="ctr"/>
          <a:lstStyle>
            <a:lvl1pPr algn="ctr">
              <a:defRPr sz="1100" b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7" name="Picture Placeholder 5">
            <a:extLst>
              <a:ext uri="{FF2B5EF4-FFF2-40B4-BE49-F238E27FC236}">
                <a16:creationId xmlns:a16="http://schemas.microsoft.com/office/drawing/2014/main" id="{EA4C25CD-062C-CA4D-B59D-1CF3ECF9DC4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144599" y="1580517"/>
            <a:ext cx="1490472" cy="1279525"/>
          </a:xfrm>
          <a:solidFill>
            <a:schemeClr val="bg2">
              <a:lumMod val="60000"/>
              <a:lumOff val="40000"/>
            </a:schemeClr>
          </a:solidFill>
        </p:spPr>
        <p:txBody>
          <a:bodyPr anchor="ctr"/>
          <a:lstStyle>
            <a:lvl1pPr marL="0" marR="0" indent="0" algn="ctr" defTabSz="685783" rtl="0" eaLnBrk="1" fontAlgn="auto" latinLnBrk="0" hangingPunct="1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 b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8" name="Picture Placeholder 5">
            <a:extLst>
              <a:ext uri="{FF2B5EF4-FFF2-40B4-BE49-F238E27FC236}">
                <a16:creationId xmlns:a16="http://schemas.microsoft.com/office/drawing/2014/main" id="{740C8A0B-7C4A-8A49-8BDF-D9C5CC640F4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831997" y="1580517"/>
            <a:ext cx="1490472" cy="1279525"/>
          </a:xfrm>
          <a:solidFill>
            <a:schemeClr val="bg2">
              <a:lumMod val="60000"/>
              <a:lumOff val="40000"/>
            </a:schemeClr>
          </a:solidFill>
        </p:spPr>
        <p:txBody>
          <a:bodyPr anchor="ctr"/>
          <a:lstStyle>
            <a:lvl1pPr marL="0" marR="0" indent="0" algn="ctr" defTabSz="685783" rtl="0" eaLnBrk="1" fontAlgn="auto" latinLnBrk="0" hangingPunct="1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 b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9" name="Picture Placeholder 5">
            <a:extLst>
              <a:ext uri="{FF2B5EF4-FFF2-40B4-BE49-F238E27FC236}">
                <a16:creationId xmlns:a16="http://schemas.microsoft.com/office/drawing/2014/main" id="{59A6E6E2-D481-AB45-BBC6-1CF5A245C13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519395" y="1580517"/>
            <a:ext cx="1490472" cy="1279525"/>
          </a:xfrm>
          <a:solidFill>
            <a:schemeClr val="bg2">
              <a:lumMod val="60000"/>
              <a:lumOff val="40000"/>
            </a:schemeClr>
          </a:solidFill>
        </p:spPr>
        <p:txBody>
          <a:bodyPr anchor="ctr"/>
          <a:lstStyle>
            <a:lvl1pPr marL="0" marR="0" indent="0" algn="ctr" defTabSz="685783" rtl="0" eaLnBrk="1" fontAlgn="auto" latinLnBrk="0" hangingPunct="1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 b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0" name="Picture Placeholder 5">
            <a:extLst>
              <a:ext uri="{FF2B5EF4-FFF2-40B4-BE49-F238E27FC236}">
                <a16:creationId xmlns:a16="http://schemas.microsoft.com/office/drawing/2014/main" id="{78ACA535-60A8-644E-9E21-3AB93CE34098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206794" y="1580517"/>
            <a:ext cx="1490472" cy="1279525"/>
          </a:xfrm>
          <a:solidFill>
            <a:schemeClr val="bg2">
              <a:lumMod val="60000"/>
              <a:lumOff val="40000"/>
            </a:schemeClr>
          </a:solidFill>
        </p:spPr>
        <p:txBody>
          <a:bodyPr anchor="ctr"/>
          <a:lstStyle>
            <a:lvl1pPr marL="0" marR="0" indent="0" algn="ctr" defTabSz="685783" rtl="0" eaLnBrk="1" fontAlgn="auto" latinLnBrk="0" hangingPunct="1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 b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5A953158-21F3-4A4B-A10D-5C185C2F39B9}"/>
              </a:ext>
            </a:extLst>
          </p:cNvPr>
          <p:cNvSpPr>
            <a:spLocks noGrp="1"/>
          </p:cNvSpPr>
          <p:nvPr>
            <p:ph sz="half" idx="24"/>
          </p:nvPr>
        </p:nvSpPr>
        <p:spPr>
          <a:xfrm>
            <a:off x="2144599" y="2938474"/>
            <a:ext cx="1487584" cy="1265372"/>
          </a:xfrm>
        </p:spPr>
        <p:txBody>
          <a:bodyPr/>
          <a:lstStyle>
            <a:lvl1pPr>
              <a:defRPr sz="1000"/>
            </a:lvl1pPr>
            <a:lvl2pPr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96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9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9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2" name="Content Placeholder 2">
            <a:extLst>
              <a:ext uri="{FF2B5EF4-FFF2-40B4-BE49-F238E27FC236}">
                <a16:creationId xmlns:a16="http://schemas.microsoft.com/office/drawing/2014/main" id="{49D7D35B-9F0F-3D4C-B565-6374F940D246}"/>
              </a:ext>
            </a:extLst>
          </p:cNvPr>
          <p:cNvSpPr>
            <a:spLocks noGrp="1"/>
          </p:cNvSpPr>
          <p:nvPr>
            <p:ph sz="half" idx="25"/>
          </p:nvPr>
        </p:nvSpPr>
        <p:spPr>
          <a:xfrm>
            <a:off x="3831997" y="2938474"/>
            <a:ext cx="1487584" cy="1265372"/>
          </a:xfrm>
        </p:spPr>
        <p:txBody>
          <a:bodyPr/>
          <a:lstStyle>
            <a:lvl1pPr>
              <a:defRPr sz="1000"/>
            </a:lvl1pPr>
            <a:lvl2pPr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96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9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9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3" name="Content Placeholder 2">
            <a:extLst>
              <a:ext uri="{FF2B5EF4-FFF2-40B4-BE49-F238E27FC236}">
                <a16:creationId xmlns:a16="http://schemas.microsoft.com/office/drawing/2014/main" id="{81DBBF17-5D86-A34F-90C5-0B3FDFF7E772}"/>
              </a:ext>
            </a:extLst>
          </p:cNvPr>
          <p:cNvSpPr>
            <a:spLocks noGrp="1"/>
          </p:cNvSpPr>
          <p:nvPr>
            <p:ph sz="half" idx="26"/>
          </p:nvPr>
        </p:nvSpPr>
        <p:spPr>
          <a:xfrm>
            <a:off x="5519395" y="2938474"/>
            <a:ext cx="1487584" cy="1265372"/>
          </a:xfrm>
        </p:spPr>
        <p:txBody>
          <a:bodyPr/>
          <a:lstStyle>
            <a:lvl1pPr>
              <a:defRPr sz="1000"/>
            </a:lvl1pPr>
            <a:lvl2pPr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96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9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9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4" name="Content Placeholder 2">
            <a:extLst>
              <a:ext uri="{FF2B5EF4-FFF2-40B4-BE49-F238E27FC236}">
                <a16:creationId xmlns:a16="http://schemas.microsoft.com/office/drawing/2014/main" id="{167383FD-2FFD-1543-94C1-CCF1AD418008}"/>
              </a:ext>
            </a:extLst>
          </p:cNvPr>
          <p:cNvSpPr>
            <a:spLocks noGrp="1"/>
          </p:cNvSpPr>
          <p:nvPr>
            <p:ph sz="half" idx="27"/>
          </p:nvPr>
        </p:nvSpPr>
        <p:spPr>
          <a:xfrm>
            <a:off x="7206794" y="2938474"/>
            <a:ext cx="1487584" cy="1265372"/>
          </a:xfrm>
        </p:spPr>
        <p:txBody>
          <a:bodyPr/>
          <a:lstStyle>
            <a:lvl1pPr>
              <a:defRPr sz="1000"/>
            </a:lvl1pPr>
            <a:lvl2pPr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96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9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9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000132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Bluebar Five Column No Ba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5DE1C5-54EC-40B2-A6A7-E630E7D6DA2C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A3979A82-1A5E-4C7B-AFC0-111CA6C3130A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A586D4F-455E-3E47-937D-A2B7D69D4C7B}"/>
              </a:ext>
            </a:extLst>
          </p:cNvPr>
          <p:cNvSpPr/>
          <p:nvPr userDrawn="1"/>
        </p:nvSpPr>
        <p:spPr>
          <a:xfrm>
            <a:off x="461963" y="617540"/>
            <a:ext cx="1206500" cy="60325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/>
          </a:p>
        </p:txBody>
      </p:sp>
      <p:pic>
        <p:nvPicPr>
          <p:cNvPr id="19" name="Picture 6">
            <a:extLst>
              <a:ext uri="{FF2B5EF4-FFF2-40B4-BE49-F238E27FC236}">
                <a16:creationId xmlns:a16="http://schemas.microsoft.com/office/drawing/2014/main" id="{382D9D37-8B4A-B14F-B8AC-6A29586F0E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891272" y="4681473"/>
            <a:ext cx="550862" cy="160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BD660A9-8354-FA41-AB81-0C1D5E3D5BA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57198" y="4700443"/>
            <a:ext cx="1177135" cy="216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" name="Content Placeholder 2">
            <a:extLst>
              <a:ext uri="{FF2B5EF4-FFF2-40B4-BE49-F238E27FC236}">
                <a16:creationId xmlns:a16="http://schemas.microsoft.com/office/drawing/2014/main" id="{CA31B300-9FF6-D245-B422-381A32D766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1" y="2938473"/>
            <a:ext cx="1487584" cy="1595819"/>
          </a:xfrm>
        </p:spPr>
        <p:txBody>
          <a:bodyPr/>
          <a:lstStyle>
            <a:lvl1pPr>
              <a:defRPr sz="1000"/>
            </a:lvl1pPr>
            <a:lvl2pPr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96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9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9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6" name="Picture Placeholder 5">
            <a:extLst>
              <a:ext uri="{FF2B5EF4-FFF2-40B4-BE49-F238E27FC236}">
                <a16:creationId xmlns:a16="http://schemas.microsoft.com/office/drawing/2014/main" id="{C97B0AFA-5132-864A-89FD-083BF5F5DD4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57201" y="1580517"/>
            <a:ext cx="1490472" cy="1279525"/>
          </a:xfrm>
          <a:solidFill>
            <a:schemeClr val="bg2">
              <a:lumMod val="60000"/>
              <a:lumOff val="40000"/>
            </a:schemeClr>
          </a:solidFill>
        </p:spPr>
        <p:txBody>
          <a:bodyPr anchor="ctr"/>
          <a:lstStyle>
            <a:lvl1pPr algn="ctr">
              <a:defRPr sz="1100" b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7" name="Picture Placeholder 5">
            <a:extLst>
              <a:ext uri="{FF2B5EF4-FFF2-40B4-BE49-F238E27FC236}">
                <a16:creationId xmlns:a16="http://schemas.microsoft.com/office/drawing/2014/main" id="{04FDD110-E096-1D46-AE99-B1238F58A32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144599" y="1580517"/>
            <a:ext cx="1490472" cy="1279525"/>
          </a:xfrm>
          <a:solidFill>
            <a:schemeClr val="bg2">
              <a:lumMod val="60000"/>
              <a:lumOff val="40000"/>
            </a:schemeClr>
          </a:solidFill>
        </p:spPr>
        <p:txBody>
          <a:bodyPr anchor="ctr"/>
          <a:lstStyle>
            <a:lvl1pPr marL="0" marR="0" indent="0" algn="ctr" defTabSz="685783" rtl="0" eaLnBrk="1" fontAlgn="auto" latinLnBrk="0" hangingPunct="1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 b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8" name="Picture Placeholder 5">
            <a:extLst>
              <a:ext uri="{FF2B5EF4-FFF2-40B4-BE49-F238E27FC236}">
                <a16:creationId xmlns:a16="http://schemas.microsoft.com/office/drawing/2014/main" id="{99354E2D-2C41-B448-BA50-A15E25CDA04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831997" y="1580517"/>
            <a:ext cx="1490472" cy="1279525"/>
          </a:xfrm>
          <a:solidFill>
            <a:schemeClr val="bg2">
              <a:lumMod val="60000"/>
              <a:lumOff val="40000"/>
            </a:schemeClr>
          </a:solidFill>
        </p:spPr>
        <p:txBody>
          <a:bodyPr anchor="ctr"/>
          <a:lstStyle>
            <a:lvl1pPr marL="0" marR="0" indent="0" algn="ctr" defTabSz="685783" rtl="0" eaLnBrk="1" fontAlgn="auto" latinLnBrk="0" hangingPunct="1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 b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9" name="Picture Placeholder 5">
            <a:extLst>
              <a:ext uri="{FF2B5EF4-FFF2-40B4-BE49-F238E27FC236}">
                <a16:creationId xmlns:a16="http://schemas.microsoft.com/office/drawing/2014/main" id="{12A79D33-7F27-464F-97CB-639B12B34F8D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519395" y="1580517"/>
            <a:ext cx="1490472" cy="1279525"/>
          </a:xfrm>
          <a:solidFill>
            <a:schemeClr val="bg2">
              <a:lumMod val="60000"/>
              <a:lumOff val="40000"/>
            </a:schemeClr>
          </a:solidFill>
        </p:spPr>
        <p:txBody>
          <a:bodyPr anchor="ctr"/>
          <a:lstStyle>
            <a:lvl1pPr marL="0" marR="0" indent="0" algn="ctr" defTabSz="685783" rtl="0" eaLnBrk="1" fontAlgn="auto" latinLnBrk="0" hangingPunct="1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 b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60" name="Picture Placeholder 5">
            <a:extLst>
              <a:ext uri="{FF2B5EF4-FFF2-40B4-BE49-F238E27FC236}">
                <a16:creationId xmlns:a16="http://schemas.microsoft.com/office/drawing/2014/main" id="{24E6E773-B37B-A340-9FC5-4DB3BECB9F39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206794" y="1580517"/>
            <a:ext cx="1490472" cy="1279525"/>
          </a:xfrm>
          <a:solidFill>
            <a:schemeClr val="bg2">
              <a:lumMod val="60000"/>
              <a:lumOff val="40000"/>
            </a:schemeClr>
          </a:solidFill>
        </p:spPr>
        <p:txBody>
          <a:bodyPr anchor="ctr"/>
          <a:lstStyle>
            <a:lvl1pPr marL="0" marR="0" indent="0" algn="ctr" defTabSz="685783" rtl="0" eaLnBrk="1" fontAlgn="auto" latinLnBrk="0" hangingPunct="1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 b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61" name="Content Placeholder 2">
            <a:extLst>
              <a:ext uri="{FF2B5EF4-FFF2-40B4-BE49-F238E27FC236}">
                <a16:creationId xmlns:a16="http://schemas.microsoft.com/office/drawing/2014/main" id="{1B265E5A-46EC-C344-B8D8-4DF8948C345D}"/>
              </a:ext>
            </a:extLst>
          </p:cNvPr>
          <p:cNvSpPr>
            <a:spLocks noGrp="1"/>
          </p:cNvSpPr>
          <p:nvPr>
            <p:ph sz="half" idx="24"/>
          </p:nvPr>
        </p:nvSpPr>
        <p:spPr>
          <a:xfrm>
            <a:off x="2144599" y="2938473"/>
            <a:ext cx="1487584" cy="1595819"/>
          </a:xfrm>
        </p:spPr>
        <p:txBody>
          <a:bodyPr/>
          <a:lstStyle>
            <a:lvl1pPr>
              <a:defRPr sz="1000"/>
            </a:lvl1pPr>
            <a:lvl2pPr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96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9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9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2" name="Content Placeholder 2">
            <a:extLst>
              <a:ext uri="{FF2B5EF4-FFF2-40B4-BE49-F238E27FC236}">
                <a16:creationId xmlns:a16="http://schemas.microsoft.com/office/drawing/2014/main" id="{A7FCF2F2-3E89-AA48-98E9-BDDC2C35D3A5}"/>
              </a:ext>
            </a:extLst>
          </p:cNvPr>
          <p:cNvSpPr>
            <a:spLocks noGrp="1"/>
          </p:cNvSpPr>
          <p:nvPr>
            <p:ph sz="half" idx="25"/>
          </p:nvPr>
        </p:nvSpPr>
        <p:spPr>
          <a:xfrm>
            <a:off x="3831997" y="2938473"/>
            <a:ext cx="1487584" cy="1595819"/>
          </a:xfrm>
        </p:spPr>
        <p:txBody>
          <a:bodyPr/>
          <a:lstStyle>
            <a:lvl1pPr>
              <a:defRPr sz="1000"/>
            </a:lvl1pPr>
            <a:lvl2pPr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96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9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9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3" name="Content Placeholder 2">
            <a:extLst>
              <a:ext uri="{FF2B5EF4-FFF2-40B4-BE49-F238E27FC236}">
                <a16:creationId xmlns:a16="http://schemas.microsoft.com/office/drawing/2014/main" id="{BCAA7468-B16F-4E44-931D-C7A4AB9EFBB4}"/>
              </a:ext>
            </a:extLst>
          </p:cNvPr>
          <p:cNvSpPr>
            <a:spLocks noGrp="1"/>
          </p:cNvSpPr>
          <p:nvPr>
            <p:ph sz="half" idx="26"/>
          </p:nvPr>
        </p:nvSpPr>
        <p:spPr>
          <a:xfrm>
            <a:off x="5519395" y="2938473"/>
            <a:ext cx="1487584" cy="1595819"/>
          </a:xfrm>
        </p:spPr>
        <p:txBody>
          <a:bodyPr/>
          <a:lstStyle>
            <a:lvl1pPr>
              <a:defRPr sz="1000"/>
            </a:lvl1pPr>
            <a:lvl2pPr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96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9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9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4" name="Content Placeholder 2">
            <a:extLst>
              <a:ext uri="{FF2B5EF4-FFF2-40B4-BE49-F238E27FC236}">
                <a16:creationId xmlns:a16="http://schemas.microsoft.com/office/drawing/2014/main" id="{B050AF54-7A33-0740-9702-20B04F278792}"/>
              </a:ext>
            </a:extLst>
          </p:cNvPr>
          <p:cNvSpPr>
            <a:spLocks noGrp="1"/>
          </p:cNvSpPr>
          <p:nvPr>
            <p:ph sz="half" idx="27"/>
          </p:nvPr>
        </p:nvSpPr>
        <p:spPr>
          <a:xfrm>
            <a:off x="7206794" y="2938473"/>
            <a:ext cx="1487584" cy="1595819"/>
          </a:xfrm>
        </p:spPr>
        <p:txBody>
          <a:bodyPr/>
          <a:lstStyle>
            <a:lvl1pPr>
              <a:defRPr sz="1000"/>
            </a:lvl1pPr>
            <a:lvl2pPr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96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9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9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923605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Subhead Bluebar Five Column NO Ba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2C0E7B58-4B6B-4D9D-A1DD-FFADD19E1A27}"/>
              </a:ext>
            </a:extLst>
          </p:cNvPr>
          <p:cNvSpPr/>
          <p:nvPr/>
        </p:nvSpPr>
        <p:spPr>
          <a:xfrm>
            <a:off x="461963" y="931865"/>
            <a:ext cx="1206500" cy="60325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457200" y="651932"/>
            <a:ext cx="8229600" cy="688975"/>
          </a:xfrm>
        </p:spPr>
        <p:txBody>
          <a:bodyPr>
            <a:normAutofit/>
          </a:bodyPr>
          <a:lstStyle>
            <a:lvl1pPr>
              <a:defRPr sz="1600" b="0" cap="none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5DE1C5-54EC-40B2-A6A7-E630E7D6DA2C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A3979A82-1A5E-4C7B-AFC0-111CA6C3130A}" type="slidenum">
              <a:rPr lang="en-US" altLang="en-US" smtClean="0"/>
              <a:pPr/>
              <a:t>‹#›</a:t>
            </a:fld>
            <a:endParaRPr lang="en-US" altLang="en-US"/>
          </a:p>
        </p:txBody>
      </p:sp>
      <p:pic>
        <p:nvPicPr>
          <p:cNvPr id="18" name="Picture 6">
            <a:extLst>
              <a:ext uri="{FF2B5EF4-FFF2-40B4-BE49-F238E27FC236}">
                <a16:creationId xmlns:a16="http://schemas.microsoft.com/office/drawing/2014/main" id="{E11D74ED-D3C0-BC44-9A2C-0095F26F02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891272" y="4681473"/>
            <a:ext cx="550862" cy="160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0B2E734-C504-8A46-A5AA-368336C2E34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57198" y="4700443"/>
            <a:ext cx="1177135" cy="216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" name="Content Placeholder 2">
            <a:extLst>
              <a:ext uri="{FF2B5EF4-FFF2-40B4-BE49-F238E27FC236}">
                <a16:creationId xmlns:a16="http://schemas.microsoft.com/office/drawing/2014/main" id="{A8F595A7-BDF9-9342-AD5A-6A1B3E62E2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1" y="2938473"/>
            <a:ext cx="1487584" cy="1595819"/>
          </a:xfrm>
        </p:spPr>
        <p:txBody>
          <a:bodyPr/>
          <a:lstStyle>
            <a:lvl1pPr>
              <a:defRPr sz="1000"/>
            </a:lvl1pPr>
            <a:lvl2pPr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96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9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9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4" name="Picture Placeholder 5">
            <a:extLst>
              <a:ext uri="{FF2B5EF4-FFF2-40B4-BE49-F238E27FC236}">
                <a16:creationId xmlns:a16="http://schemas.microsoft.com/office/drawing/2014/main" id="{AC8178FB-A7EE-5D49-AB61-75E26E4D02B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57201" y="1580517"/>
            <a:ext cx="1490472" cy="1279525"/>
          </a:xfrm>
          <a:solidFill>
            <a:schemeClr val="bg2">
              <a:lumMod val="60000"/>
              <a:lumOff val="40000"/>
            </a:schemeClr>
          </a:solidFill>
        </p:spPr>
        <p:txBody>
          <a:bodyPr anchor="ctr"/>
          <a:lstStyle>
            <a:lvl1pPr algn="ctr">
              <a:defRPr sz="1100" b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5" name="Picture Placeholder 5">
            <a:extLst>
              <a:ext uri="{FF2B5EF4-FFF2-40B4-BE49-F238E27FC236}">
                <a16:creationId xmlns:a16="http://schemas.microsoft.com/office/drawing/2014/main" id="{D34D419F-AE77-F74D-825E-7A16BA7366F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144599" y="1580517"/>
            <a:ext cx="1490472" cy="1279525"/>
          </a:xfrm>
          <a:solidFill>
            <a:schemeClr val="bg2">
              <a:lumMod val="60000"/>
              <a:lumOff val="40000"/>
            </a:schemeClr>
          </a:solidFill>
        </p:spPr>
        <p:txBody>
          <a:bodyPr anchor="ctr"/>
          <a:lstStyle>
            <a:lvl1pPr marL="0" marR="0" indent="0" algn="ctr" defTabSz="685783" rtl="0" eaLnBrk="1" fontAlgn="auto" latinLnBrk="0" hangingPunct="1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 b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6" name="Picture Placeholder 5">
            <a:extLst>
              <a:ext uri="{FF2B5EF4-FFF2-40B4-BE49-F238E27FC236}">
                <a16:creationId xmlns:a16="http://schemas.microsoft.com/office/drawing/2014/main" id="{005AFCAF-1A56-2943-9DF8-54B01724B5B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831997" y="1580517"/>
            <a:ext cx="1490472" cy="1279525"/>
          </a:xfrm>
          <a:solidFill>
            <a:schemeClr val="bg2">
              <a:lumMod val="60000"/>
              <a:lumOff val="40000"/>
            </a:schemeClr>
          </a:solidFill>
        </p:spPr>
        <p:txBody>
          <a:bodyPr anchor="ctr"/>
          <a:lstStyle>
            <a:lvl1pPr marL="0" marR="0" indent="0" algn="ctr" defTabSz="685783" rtl="0" eaLnBrk="1" fontAlgn="auto" latinLnBrk="0" hangingPunct="1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 b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7" name="Picture Placeholder 5">
            <a:extLst>
              <a:ext uri="{FF2B5EF4-FFF2-40B4-BE49-F238E27FC236}">
                <a16:creationId xmlns:a16="http://schemas.microsoft.com/office/drawing/2014/main" id="{7984B630-E7B9-6F47-A318-76F17F54F2BF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519395" y="1580517"/>
            <a:ext cx="1490472" cy="1279525"/>
          </a:xfrm>
          <a:solidFill>
            <a:schemeClr val="bg2">
              <a:lumMod val="60000"/>
              <a:lumOff val="40000"/>
            </a:schemeClr>
          </a:solidFill>
        </p:spPr>
        <p:txBody>
          <a:bodyPr anchor="ctr"/>
          <a:lstStyle>
            <a:lvl1pPr marL="0" marR="0" indent="0" algn="ctr" defTabSz="685783" rtl="0" eaLnBrk="1" fontAlgn="auto" latinLnBrk="0" hangingPunct="1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 b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8" name="Picture Placeholder 5">
            <a:extLst>
              <a:ext uri="{FF2B5EF4-FFF2-40B4-BE49-F238E27FC236}">
                <a16:creationId xmlns:a16="http://schemas.microsoft.com/office/drawing/2014/main" id="{7447630A-529C-FA44-88E9-911E7D3F6828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206794" y="1580517"/>
            <a:ext cx="1490472" cy="1279525"/>
          </a:xfrm>
          <a:solidFill>
            <a:schemeClr val="bg2">
              <a:lumMod val="60000"/>
              <a:lumOff val="40000"/>
            </a:schemeClr>
          </a:solidFill>
        </p:spPr>
        <p:txBody>
          <a:bodyPr anchor="ctr"/>
          <a:lstStyle>
            <a:lvl1pPr marL="0" marR="0" indent="0" algn="ctr" defTabSz="685783" rtl="0" eaLnBrk="1" fontAlgn="auto" latinLnBrk="0" hangingPunct="1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 b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9" name="Content Placeholder 2">
            <a:extLst>
              <a:ext uri="{FF2B5EF4-FFF2-40B4-BE49-F238E27FC236}">
                <a16:creationId xmlns:a16="http://schemas.microsoft.com/office/drawing/2014/main" id="{E8E9C28A-532B-C543-ACBD-7597BFC1B775}"/>
              </a:ext>
            </a:extLst>
          </p:cNvPr>
          <p:cNvSpPr>
            <a:spLocks noGrp="1"/>
          </p:cNvSpPr>
          <p:nvPr>
            <p:ph sz="half" idx="24"/>
          </p:nvPr>
        </p:nvSpPr>
        <p:spPr>
          <a:xfrm>
            <a:off x="2144599" y="2938473"/>
            <a:ext cx="1487584" cy="1595819"/>
          </a:xfrm>
        </p:spPr>
        <p:txBody>
          <a:bodyPr/>
          <a:lstStyle>
            <a:lvl1pPr>
              <a:defRPr sz="1000"/>
            </a:lvl1pPr>
            <a:lvl2pPr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96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9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9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0" name="Content Placeholder 2">
            <a:extLst>
              <a:ext uri="{FF2B5EF4-FFF2-40B4-BE49-F238E27FC236}">
                <a16:creationId xmlns:a16="http://schemas.microsoft.com/office/drawing/2014/main" id="{95333AE3-3994-3844-9511-12140BC07290}"/>
              </a:ext>
            </a:extLst>
          </p:cNvPr>
          <p:cNvSpPr>
            <a:spLocks noGrp="1"/>
          </p:cNvSpPr>
          <p:nvPr>
            <p:ph sz="half" idx="25"/>
          </p:nvPr>
        </p:nvSpPr>
        <p:spPr>
          <a:xfrm>
            <a:off x="3831997" y="2938473"/>
            <a:ext cx="1487584" cy="1595819"/>
          </a:xfrm>
        </p:spPr>
        <p:txBody>
          <a:bodyPr/>
          <a:lstStyle>
            <a:lvl1pPr>
              <a:defRPr sz="1000"/>
            </a:lvl1pPr>
            <a:lvl2pPr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96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9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9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1" name="Content Placeholder 2">
            <a:extLst>
              <a:ext uri="{FF2B5EF4-FFF2-40B4-BE49-F238E27FC236}">
                <a16:creationId xmlns:a16="http://schemas.microsoft.com/office/drawing/2014/main" id="{9244DC05-D2C6-A443-AAAA-04129C64396D}"/>
              </a:ext>
            </a:extLst>
          </p:cNvPr>
          <p:cNvSpPr>
            <a:spLocks noGrp="1"/>
          </p:cNvSpPr>
          <p:nvPr>
            <p:ph sz="half" idx="26"/>
          </p:nvPr>
        </p:nvSpPr>
        <p:spPr>
          <a:xfrm>
            <a:off x="5519395" y="2938473"/>
            <a:ext cx="1487584" cy="1595819"/>
          </a:xfrm>
        </p:spPr>
        <p:txBody>
          <a:bodyPr/>
          <a:lstStyle>
            <a:lvl1pPr>
              <a:defRPr sz="1000"/>
            </a:lvl1pPr>
            <a:lvl2pPr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96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9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9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2" name="Content Placeholder 2">
            <a:extLst>
              <a:ext uri="{FF2B5EF4-FFF2-40B4-BE49-F238E27FC236}">
                <a16:creationId xmlns:a16="http://schemas.microsoft.com/office/drawing/2014/main" id="{0C32823A-9628-A34D-B99C-980A84549975}"/>
              </a:ext>
            </a:extLst>
          </p:cNvPr>
          <p:cNvSpPr>
            <a:spLocks noGrp="1"/>
          </p:cNvSpPr>
          <p:nvPr>
            <p:ph sz="half" idx="27"/>
          </p:nvPr>
        </p:nvSpPr>
        <p:spPr>
          <a:xfrm>
            <a:off x="7206794" y="2938473"/>
            <a:ext cx="1487584" cy="1595819"/>
          </a:xfrm>
        </p:spPr>
        <p:txBody>
          <a:bodyPr/>
          <a:lstStyle>
            <a:lvl1pPr>
              <a:defRPr sz="1000"/>
            </a:lvl1pPr>
            <a:lvl2pPr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96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9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9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406638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Subhead NO Bluebar Five Column NO Ba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457200" y="651932"/>
            <a:ext cx="8229600" cy="688975"/>
          </a:xfrm>
        </p:spPr>
        <p:txBody>
          <a:bodyPr>
            <a:normAutofit/>
          </a:bodyPr>
          <a:lstStyle>
            <a:lvl1pPr>
              <a:defRPr sz="1600" b="0" cap="none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5DE1C5-54EC-40B2-A6A7-E630E7D6DA2C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A3979A82-1A5E-4C7B-AFC0-111CA6C3130A}" type="slidenum">
              <a:rPr lang="en-US" altLang="en-US" smtClean="0"/>
              <a:pPr/>
              <a:t>‹#›</a:t>
            </a:fld>
            <a:endParaRPr lang="en-US" altLang="en-US"/>
          </a:p>
        </p:txBody>
      </p:sp>
      <p:pic>
        <p:nvPicPr>
          <p:cNvPr id="18" name="Picture 6">
            <a:extLst>
              <a:ext uri="{FF2B5EF4-FFF2-40B4-BE49-F238E27FC236}">
                <a16:creationId xmlns:a16="http://schemas.microsoft.com/office/drawing/2014/main" id="{F3ECDDA1-EC89-144B-86AF-77FE3C70AF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891272" y="4681473"/>
            <a:ext cx="550862" cy="160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06EE114-78FE-2D4C-9954-C697D4571A8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57198" y="4700443"/>
            <a:ext cx="1177135" cy="216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30AA9758-BE7D-F74E-B8EC-8CE99A2469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1" y="2938473"/>
            <a:ext cx="1487584" cy="1595819"/>
          </a:xfrm>
        </p:spPr>
        <p:txBody>
          <a:bodyPr/>
          <a:lstStyle>
            <a:lvl1pPr>
              <a:defRPr sz="1000"/>
            </a:lvl1pPr>
            <a:lvl2pPr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96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9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9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0" name="Picture Placeholder 5">
            <a:extLst>
              <a:ext uri="{FF2B5EF4-FFF2-40B4-BE49-F238E27FC236}">
                <a16:creationId xmlns:a16="http://schemas.microsoft.com/office/drawing/2014/main" id="{20C31FA2-E237-EF45-80A5-8346E330E61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57201" y="1580517"/>
            <a:ext cx="1490472" cy="1279525"/>
          </a:xfrm>
          <a:solidFill>
            <a:schemeClr val="bg2">
              <a:lumMod val="60000"/>
              <a:lumOff val="40000"/>
            </a:schemeClr>
          </a:solidFill>
        </p:spPr>
        <p:txBody>
          <a:bodyPr anchor="ctr"/>
          <a:lstStyle>
            <a:lvl1pPr algn="ctr">
              <a:defRPr sz="1100" b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1" name="Picture Placeholder 5">
            <a:extLst>
              <a:ext uri="{FF2B5EF4-FFF2-40B4-BE49-F238E27FC236}">
                <a16:creationId xmlns:a16="http://schemas.microsoft.com/office/drawing/2014/main" id="{EEB31012-9A38-7C40-836B-6DF69466BF5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144599" y="1580517"/>
            <a:ext cx="1490472" cy="1279525"/>
          </a:xfrm>
          <a:solidFill>
            <a:schemeClr val="bg2">
              <a:lumMod val="60000"/>
              <a:lumOff val="40000"/>
            </a:schemeClr>
          </a:solidFill>
        </p:spPr>
        <p:txBody>
          <a:bodyPr anchor="ctr"/>
          <a:lstStyle>
            <a:lvl1pPr marL="0" marR="0" indent="0" algn="ctr" defTabSz="685783" rtl="0" eaLnBrk="1" fontAlgn="auto" latinLnBrk="0" hangingPunct="1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 b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2" name="Picture Placeholder 5">
            <a:extLst>
              <a:ext uri="{FF2B5EF4-FFF2-40B4-BE49-F238E27FC236}">
                <a16:creationId xmlns:a16="http://schemas.microsoft.com/office/drawing/2014/main" id="{926E7B58-1FEE-974A-B088-9761A1EE5F0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831997" y="1580517"/>
            <a:ext cx="1490472" cy="1279525"/>
          </a:xfrm>
          <a:solidFill>
            <a:schemeClr val="bg2">
              <a:lumMod val="60000"/>
              <a:lumOff val="40000"/>
            </a:schemeClr>
          </a:solidFill>
        </p:spPr>
        <p:txBody>
          <a:bodyPr anchor="ctr"/>
          <a:lstStyle>
            <a:lvl1pPr marL="0" marR="0" indent="0" algn="ctr" defTabSz="685783" rtl="0" eaLnBrk="1" fontAlgn="auto" latinLnBrk="0" hangingPunct="1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 b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3" name="Picture Placeholder 5">
            <a:extLst>
              <a:ext uri="{FF2B5EF4-FFF2-40B4-BE49-F238E27FC236}">
                <a16:creationId xmlns:a16="http://schemas.microsoft.com/office/drawing/2014/main" id="{E0F33108-7635-294F-B951-3F96F7984950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519395" y="1580517"/>
            <a:ext cx="1490472" cy="1279525"/>
          </a:xfrm>
          <a:solidFill>
            <a:schemeClr val="bg2">
              <a:lumMod val="60000"/>
              <a:lumOff val="40000"/>
            </a:schemeClr>
          </a:solidFill>
        </p:spPr>
        <p:txBody>
          <a:bodyPr anchor="ctr"/>
          <a:lstStyle>
            <a:lvl1pPr marL="0" marR="0" indent="0" algn="ctr" defTabSz="685783" rtl="0" eaLnBrk="1" fontAlgn="auto" latinLnBrk="0" hangingPunct="1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 b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4" name="Picture Placeholder 5">
            <a:extLst>
              <a:ext uri="{FF2B5EF4-FFF2-40B4-BE49-F238E27FC236}">
                <a16:creationId xmlns:a16="http://schemas.microsoft.com/office/drawing/2014/main" id="{ED10509E-EED3-A94B-B739-54111BFC20A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206794" y="1580517"/>
            <a:ext cx="1490472" cy="1279525"/>
          </a:xfrm>
          <a:solidFill>
            <a:schemeClr val="bg2">
              <a:lumMod val="60000"/>
              <a:lumOff val="40000"/>
            </a:schemeClr>
          </a:solidFill>
        </p:spPr>
        <p:txBody>
          <a:bodyPr anchor="ctr"/>
          <a:lstStyle>
            <a:lvl1pPr marL="0" marR="0" indent="0" algn="ctr" defTabSz="685783" rtl="0" eaLnBrk="1" fontAlgn="auto" latinLnBrk="0" hangingPunct="1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 b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02B812B0-D605-7B4B-B28F-EC24857E2F05}"/>
              </a:ext>
            </a:extLst>
          </p:cNvPr>
          <p:cNvSpPr>
            <a:spLocks noGrp="1"/>
          </p:cNvSpPr>
          <p:nvPr>
            <p:ph sz="half" idx="24"/>
          </p:nvPr>
        </p:nvSpPr>
        <p:spPr>
          <a:xfrm>
            <a:off x="2144599" y="2938473"/>
            <a:ext cx="1487584" cy="1595819"/>
          </a:xfrm>
        </p:spPr>
        <p:txBody>
          <a:bodyPr/>
          <a:lstStyle>
            <a:lvl1pPr>
              <a:defRPr sz="1000"/>
            </a:lvl1pPr>
            <a:lvl2pPr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96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9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9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6" name="Content Placeholder 2">
            <a:extLst>
              <a:ext uri="{FF2B5EF4-FFF2-40B4-BE49-F238E27FC236}">
                <a16:creationId xmlns:a16="http://schemas.microsoft.com/office/drawing/2014/main" id="{72A50CAB-BF7A-A14D-B012-B475FB483C10}"/>
              </a:ext>
            </a:extLst>
          </p:cNvPr>
          <p:cNvSpPr>
            <a:spLocks noGrp="1"/>
          </p:cNvSpPr>
          <p:nvPr>
            <p:ph sz="half" idx="25"/>
          </p:nvPr>
        </p:nvSpPr>
        <p:spPr>
          <a:xfrm>
            <a:off x="3831997" y="2938473"/>
            <a:ext cx="1487584" cy="1595819"/>
          </a:xfrm>
        </p:spPr>
        <p:txBody>
          <a:bodyPr/>
          <a:lstStyle>
            <a:lvl1pPr>
              <a:defRPr sz="1000"/>
            </a:lvl1pPr>
            <a:lvl2pPr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96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9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9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7" name="Content Placeholder 2">
            <a:extLst>
              <a:ext uri="{FF2B5EF4-FFF2-40B4-BE49-F238E27FC236}">
                <a16:creationId xmlns:a16="http://schemas.microsoft.com/office/drawing/2014/main" id="{9430E18D-9800-5344-A819-703DBF6D55F3}"/>
              </a:ext>
            </a:extLst>
          </p:cNvPr>
          <p:cNvSpPr>
            <a:spLocks noGrp="1"/>
          </p:cNvSpPr>
          <p:nvPr>
            <p:ph sz="half" idx="26"/>
          </p:nvPr>
        </p:nvSpPr>
        <p:spPr>
          <a:xfrm>
            <a:off x="5519395" y="2938473"/>
            <a:ext cx="1487584" cy="1595819"/>
          </a:xfrm>
        </p:spPr>
        <p:txBody>
          <a:bodyPr/>
          <a:lstStyle>
            <a:lvl1pPr>
              <a:defRPr sz="1000"/>
            </a:lvl1pPr>
            <a:lvl2pPr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96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9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9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8" name="Content Placeholder 2">
            <a:extLst>
              <a:ext uri="{FF2B5EF4-FFF2-40B4-BE49-F238E27FC236}">
                <a16:creationId xmlns:a16="http://schemas.microsoft.com/office/drawing/2014/main" id="{46CFFE6C-6858-414F-B043-399EE982F56A}"/>
              </a:ext>
            </a:extLst>
          </p:cNvPr>
          <p:cNvSpPr>
            <a:spLocks noGrp="1"/>
          </p:cNvSpPr>
          <p:nvPr>
            <p:ph sz="half" idx="27"/>
          </p:nvPr>
        </p:nvSpPr>
        <p:spPr>
          <a:xfrm>
            <a:off x="7206794" y="2938473"/>
            <a:ext cx="1487584" cy="1595819"/>
          </a:xfrm>
        </p:spPr>
        <p:txBody>
          <a:bodyPr/>
          <a:lstStyle>
            <a:lvl1pPr>
              <a:defRPr sz="1000"/>
            </a:lvl1pPr>
            <a:lvl2pPr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96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9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9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26232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Bluebar Tex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3" y="1369219"/>
            <a:ext cx="5413375" cy="3263504"/>
          </a:xfrm>
        </p:spPr>
        <p:txBody>
          <a:bodyPr/>
          <a:lstStyle>
            <a:lvl2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C6B650-5AFA-47FB-B6A3-3C77B304F3B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3979A82-1A5E-4C7B-AFC0-111CA6C3130A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B390100-83E4-394B-B6C2-7D1B93E3AC01}"/>
              </a:ext>
            </a:extLst>
          </p:cNvPr>
          <p:cNvSpPr/>
          <p:nvPr userDrawn="1"/>
        </p:nvSpPr>
        <p:spPr>
          <a:xfrm>
            <a:off x="461963" y="617540"/>
            <a:ext cx="1206500" cy="60325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/>
          </a:p>
        </p:txBody>
      </p:sp>
      <p:pic>
        <p:nvPicPr>
          <p:cNvPr id="11" name="Picture 6">
            <a:extLst>
              <a:ext uri="{FF2B5EF4-FFF2-40B4-BE49-F238E27FC236}">
                <a16:creationId xmlns:a16="http://schemas.microsoft.com/office/drawing/2014/main" id="{35B78A28-DF9A-874E-B1B0-95F6B8F46F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891272" y="4681473"/>
            <a:ext cx="550862" cy="160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9E19175-2101-754E-8DEC-FBD91092118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57198" y="4700443"/>
            <a:ext cx="1177135" cy="216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856992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Subhead Bluebar Tex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2309BE7-287D-4540-8B16-B38113BD5A87}"/>
              </a:ext>
            </a:extLst>
          </p:cNvPr>
          <p:cNvSpPr/>
          <p:nvPr/>
        </p:nvSpPr>
        <p:spPr>
          <a:xfrm>
            <a:off x="461963" y="931865"/>
            <a:ext cx="1206500" cy="60325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3" y="1369219"/>
            <a:ext cx="5413375" cy="3263504"/>
          </a:xfrm>
        </p:spPr>
        <p:txBody>
          <a:bodyPr/>
          <a:lstStyle>
            <a:lvl2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457200" y="651932"/>
            <a:ext cx="8229600" cy="688975"/>
          </a:xfrm>
        </p:spPr>
        <p:txBody>
          <a:bodyPr>
            <a:normAutofit/>
          </a:bodyPr>
          <a:lstStyle>
            <a:lvl1pPr>
              <a:defRPr sz="1600" b="0" cap="none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C6B650-5AFA-47FB-B6A3-3C77B304F3B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3979A82-1A5E-4C7B-AFC0-111CA6C3130A}" type="slidenum">
              <a:rPr lang="en-US" altLang="en-US" smtClean="0"/>
              <a:pPr/>
              <a:t>‹#›</a:t>
            </a:fld>
            <a:endParaRPr lang="en-US" altLang="en-US"/>
          </a:p>
        </p:txBody>
      </p:sp>
      <p:pic>
        <p:nvPicPr>
          <p:cNvPr id="12" name="Picture 6">
            <a:extLst>
              <a:ext uri="{FF2B5EF4-FFF2-40B4-BE49-F238E27FC236}">
                <a16:creationId xmlns:a16="http://schemas.microsoft.com/office/drawing/2014/main" id="{4EAEA419-4728-8C40-8DAE-7A1E4ADF28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891272" y="4681473"/>
            <a:ext cx="550862" cy="160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C7881E3-F99D-7D4E-AED8-AF5D2107EDA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57198" y="4700443"/>
            <a:ext cx="1177135" cy="216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454925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Subhead NO Bluebar Tex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3" y="1369219"/>
            <a:ext cx="5413375" cy="3263504"/>
          </a:xfrm>
        </p:spPr>
        <p:txBody>
          <a:bodyPr/>
          <a:lstStyle>
            <a:lvl2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457200" y="651932"/>
            <a:ext cx="8229600" cy="688975"/>
          </a:xfrm>
        </p:spPr>
        <p:txBody>
          <a:bodyPr>
            <a:normAutofit/>
          </a:bodyPr>
          <a:lstStyle>
            <a:lvl1pPr>
              <a:defRPr sz="1600" b="0" cap="none">
                <a:solidFill>
                  <a:schemeClr val="tx1"/>
                </a:solidFill>
              </a:defRPr>
            </a:lvl1pPr>
          </a:lstStyle>
          <a:p>
            <a:pPr marL="0" marR="0" lvl="0" indent="0" algn="l" defTabSz="685783" rtl="0" eaLnBrk="1" fontAlgn="base" latinLnBrk="0" hangingPunct="1">
              <a:lnSpc>
                <a:spcPct val="90000"/>
              </a:lnSpc>
              <a:spcBef>
                <a:spcPts val="751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Edit Master text styles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C6B650-5AFA-47FB-B6A3-3C77B304F3B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3979A82-1A5E-4C7B-AFC0-111CA6C3130A}" type="slidenum">
              <a:rPr lang="en-US" altLang="en-US" smtClean="0"/>
              <a:pPr/>
              <a:t>‹#›</a:t>
            </a:fld>
            <a:endParaRPr lang="en-US" altLang="en-US"/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FFC41D91-CDED-C14A-B95A-2DFF048EAE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891272" y="4681473"/>
            <a:ext cx="550862" cy="160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89DEDD2-43D1-7142-86DA-A25F11A7CE2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57198" y="4700443"/>
            <a:ext cx="1177135" cy="216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214396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Bluebar Footer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B7C2AA1-AB1B-44E4-976D-DE7FCE22BDA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3979A82-1A5E-4C7B-AFC0-111CA6C3130A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6CA90EE-E864-AB42-885A-4C09CFC88654}"/>
              </a:ext>
            </a:extLst>
          </p:cNvPr>
          <p:cNvSpPr/>
          <p:nvPr userDrawn="1"/>
        </p:nvSpPr>
        <p:spPr>
          <a:xfrm>
            <a:off x="461963" y="617540"/>
            <a:ext cx="1206500" cy="60325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/>
          </a:p>
        </p:txBody>
      </p:sp>
      <p:pic>
        <p:nvPicPr>
          <p:cNvPr id="10" name="Picture 6">
            <a:extLst>
              <a:ext uri="{FF2B5EF4-FFF2-40B4-BE49-F238E27FC236}">
                <a16:creationId xmlns:a16="http://schemas.microsoft.com/office/drawing/2014/main" id="{952F1C6F-CF25-E040-9216-706EEAE6D2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891272" y="4681473"/>
            <a:ext cx="550862" cy="160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258C48D-6643-8548-B465-6CCA6CFB3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57198" y="4700443"/>
            <a:ext cx="1177135" cy="216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63615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Powerpoint Title would go here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355905-EE7D-4673-B5F4-2BF5096DB967}" type="slidenum">
              <a:rPr lang="en-US"/>
              <a:pPr>
                <a:defRPr/>
              </a:pPr>
              <a:t>‹#›</a:t>
            </a:fld>
            <a:endParaRPr lang="en-US" sz="1400" dirty="0">
              <a:latin typeface="Myriad Pro" charset="0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Subhead Bluebar Footer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BBB5E0A-E106-4991-9C36-4B88718A5FF2}"/>
              </a:ext>
            </a:extLst>
          </p:cNvPr>
          <p:cNvSpPr/>
          <p:nvPr/>
        </p:nvSpPr>
        <p:spPr>
          <a:xfrm>
            <a:off x="461963" y="931865"/>
            <a:ext cx="1206500" cy="60325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457202" y="651932"/>
            <a:ext cx="8229601" cy="688975"/>
          </a:xfrm>
        </p:spPr>
        <p:txBody>
          <a:bodyPr>
            <a:normAutofit/>
          </a:bodyPr>
          <a:lstStyle>
            <a:lvl1pPr>
              <a:defRPr sz="1600" b="0" cap="none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B7C2AA1-AB1B-44E4-976D-DE7FCE22BDA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3979A82-1A5E-4C7B-AFC0-111CA6C3130A}" type="slidenum">
              <a:rPr lang="en-US" altLang="en-US" smtClean="0"/>
              <a:pPr/>
              <a:t>‹#›</a:t>
            </a:fld>
            <a:endParaRPr lang="en-US" altLang="en-US"/>
          </a:p>
        </p:txBody>
      </p:sp>
      <p:pic>
        <p:nvPicPr>
          <p:cNvPr id="11" name="Picture 6">
            <a:extLst>
              <a:ext uri="{FF2B5EF4-FFF2-40B4-BE49-F238E27FC236}">
                <a16:creationId xmlns:a16="http://schemas.microsoft.com/office/drawing/2014/main" id="{D0F66105-034A-DA4C-B525-B98C607F62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891272" y="4681473"/>
            <a:ext cx="550862" cy="160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7A3C9FD-FD77-0A4B-9DF1-A96C21625C3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57198" y="4700443"/>
            <a:ext cx="1177135" cy="216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409934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Subhead NO Bluebar Footer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457202" y="651932"/>
            <a:ext cx="8229601" cy="688975"/>
          </a:xfrm>
        </p:spPr>
        <p:txBody>
          <a:bodyPr>
            <a:normAutofit/>
          </a:bodyPr>
          <a:lstStyle>
            <a:lvl1pPr>
              <a:defRPr sz="1600" b="0" cap="none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B7C2AA1-AB1B-44E4-976D-DE7FCE22BDA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3979A82-1A5E-4C7B-AFC0-111CA6C3130A}" type="slidenum">
              <a:rPr lang="en-US" altLang="en-US" smtClean="0"/>
              <a:pPr/>
              <a:t>‹#›</a:t>
            </a:fld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8471310-A1B9-6040-B618-486A8D03D2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891272" y="4681473"/>
            <a:ext cx="550862" cy="160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3A2CE33-3B59-664C-8CEA-E336CB3BB55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57198" y="4700443"/>
            <a:ext cx="1177135" cy="216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404057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Header Page Numb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012F54-127D-4411-8E54-380B856888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85139" y="4630105"/>
            <a:ext cx="601663" cy="274637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933"/>
            </a:lvl1pPr>
          </a:lstStyle>
          <a:p>
            <a:fld id="{A3979A82-1A5E-4C7B-AFC0-111CA6C3130A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573461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oot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846B4D6-5D3D-4177-8A9B-48A7C5720D9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979A82-1A5E-4C7B-AFC0-111CA6C3130A}" type="slidenum">
              <a:rPr lang="en-US" altLang="en-US" smtClean="0"/>
              <a:pPr/>
              <a:t>‹#›</a:t>
            </a:fld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B9EB3A7-243B-EF40-B5DA-8BBD1EFC66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891272" y="4681473"/>
            <a:ext cx="550862" cy="160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EDB5082-4316-A043-8E6B-EC823CAB234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57198" y="4700443"/>
            <a:ext cx="1177135" cy="216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683965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922070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DBD08-EC54-41A9-A727-2F605229B69A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7CFC6-4A36-431F-A327-C8125A5AC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064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Divider Title Slide Op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750" y="0"/>
            <a:ext cx="916775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2447123"/>
            <a:ext cx="7886700" cy="620819"/>
          </a:xfrm>
        </p:spPr>
        <p:txBody>
          <a:bodyPr anchor="b">
            <a:normAutofit/>
          </a:bodyPr>
          <a:lstStyle>
            <a:lvl1pPr>
              <a:defRPr sz="330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Divider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3888" y="3088183"/>
            <a:ext cx="7886700" cy="504338"/>
          </a:xfrm>
        </p:spPr>
        <p:txBody>
          <a:bodyPr>
            <a:normAutofit/>
          </a:bodyPr>
          <a:lstStyle>
            <a:lvl1pPr marL="0" indent="0">
              <a:buNone/>
              <a:defRPr sz="2100" b="1" i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066A1"/>
                </a:solidFill>
              </a:defRPr>
            </a:lvl1pPr>
          </a:lstStyle>
          <a:p>
            <a:fld id="{3DD97BEB-BAEF-0344-9D5C-EC73E478698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750" y="0"/>
            <a:ext cx="9191500" cy="5238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3961" y="4486504"/>
            <a:ext cx="1215715" cy="26624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0" y="4619625"/>
            <a:ext cx="9144000" cy="52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9301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D38F43-6C47-4F4A-B12C-1CD585F60B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429E30-B73A-4DD2-8131-4E05B84D73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57F482-8884-48D5-84F0-01F6063E5F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31AC3-F610-4427-B6E3-647FEFF2E95B}" type="datetimeFigureOut">
              <a:rPr lang="en-US" smtClean="0"/>
              <a:t>1/19/2022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BA3C98-C2C9-4250-85FF-C3236688C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ADC4E1-006E-46CD-818B-04C3D476F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13010-CBEC-4F83-86A9-8B237EC2DF0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53886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Un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FontTx/>
              <a:buNone/>
              <a:defRPr/>
            </a:lvl1pPr>
            <a:lvl2pPr marL="231775" indent="-234950">
              <a:spcBef>
                <a:spcPts val="1000"/>
              </a:spcBef>
              <a:buClr>
                <a:schemeClr val="accent2"/>
              </a:buClr>
              <a:buFont typeface="Wingdings 2" pitchFamily="18" charset="2"/>
              <a:buChar char="¾"/>
              <a:defRPr/>
            </a:lvl2pPr>
            <a:lvl3pPr marL="457200" indent="-228600">
              <a:buFont typeface="Verdana" pitchFamily="34" charset="0"/>
              <a:buChar char="–"/>
              <a:defRPr sz="1400"/>
            </a:lvl3pPr>
            <a:lvl4pPr marL="630238" indent="-173038">
              <a:buFont typeface="Verdana" pitchFamily="34" charset="0"/>
              <a:buChar char="•"/>
              <a:defRPr sz="1200"/>
            </a:lvl4pPr>
            <a:lvl5pPr marL="741363" indent="-111125">
              <a:buFont typeface="Arial" pitchFamily="34" charset="0"/>
              <a:buChar char="-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Powerpoint Title would go here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FC1F96-5ED1-41A0-BC5E-E0FC0B2B84E1}" type="slidenum">
              <a:rPr lang="en-US"/>
              <a:pPr>
                <a:defRPr/>
              </a:pPr>
              <a:t>‹#›</a:t>
            </a:fld>
            <a:endParaRPr lang="en-US" sz="1400" dirty="0">
              <a:latin typeface="Myriad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6016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1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0.xml"/><Relationship Id="rId18" Type="http://schemas.openxmlformats.org/officeDocument/2006/relationships/slideLayout" Target="../slideLayouts/slideLayout45.xml"/><Relationship Id="rId26" Type="http://schemas.openxmlformats.org/officeDocument/2006/relationships/slideLayout" Target="../slideLayouts/slideLayout53.xml"/><Relationship Id="rId39" Type="http://schemas.openxmlformats.org/officeDocument/2006/relationships/theme" Target="../theme/theme4.xml"/><Relationship Id="rId21" Type="http://schemas.openxmlformats.org/officeDocument/2006/relationships/slideLayout" Target="../slideLayouts/slideLayout48.xml"/><Relationship Id="rId34" Type="http://schemas.openxmlformats.org/officeDocument/2006/relationships/slideLayout" Target="../slideLayouts/slideLayout61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4.xml"/><Relationship Id="rId25" Type="http://schemas.openxmlformats.org/officeDocument/2006/relationships/slideLayout" Target="../slideLayouts/slideLayout52.xml"/><Relationship Id="rId33" Type="http://schemas.openxmlformats.org/officeDocument/2006/relationships/slideLayout" Target="../slideLayouts/slideLayout60.xml"/><Relationship Id="rId38" Type="http://schemas.openxmlformats.org/officeDocument/2006/relationships/slideLayout" Target="../slideLayouts/slideLayout65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20" Type="http://schemas.openxmlformats.org/officeDocument/2006/relationships/slideLayout" Target="../slideLayouts/slideLayout47.xml"/><Relationship Id="rId29" Type="http://schemas.openxmlformats.org/officeDocument/2006/relationships/slideLayout" Target="../slideLayouts/slideLayout56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24" Type="http://schemas.openxmlformats.org/officeDocument/2006/relationships/slideLayout" Target="../slideLayouts/slideLayout51.xml"/><Relationship Id="rId32" Type="http://schemas.openxmlformats.org/officeDocument/2006/relationships/slideLayout" Target="../slideLayouts/slideLayout59.xml"/><Relationship Id="rId37" Type="http://schemas.openxmlformats.org/officeDocument/2006/relationships/slideLayout" Target="../slideLayouts/slideLayout64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23" Type="http://schemas.openxmlformats.org/officeDocument/2006/relationships/slideLayout" Target="../slideLayouts/slideLayout50.xml"/><Relationship Id="rId28" Type="http://schemas.openxmlformats.org/officeDocument/2006/relationships/slideLayout" Target="../slideLayouts/slideLayout55.xml"/><Relationship Id="rId36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37.xml"/><Relationship Id="rId19" Type="http://schemas.openxmlformats.org/officeDocument/2006/relationships/slideLayout" Target="../slideLayouts/slideLayout46.xml"/><Relationship Id="rId31" Type="http://schemas.openxmlformats.org/officeDocument/2006/relationships/slideLayout" Target="../slideLayouts/slideLayout58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Relationship Id="rId22" Type="http://schemas.openxmlformats.org/officeDocument/2006/relationships/slideLayout" Target="../slideLayouts/slideLayout49.xml"/><Relationship Id="rId27" Type="http://schemas.openxmlformats.org/officeDocument/2006/relationships/slideLayout" Target="../slideLayouts/slideLayout54.xml"/><Relationship Id="rId30" Type="http://schemas.openxmlformats.org/officeDocument/2006/relationships/slideLayout" Target="../slideLayouts/slideLayout57.xml"/><Relationship Id="rId35" Type="http://schemas.openxmlformats.org/officeDocument/2006/relationships/slideLayout" Target="../slideLayouts/slideLayout62.xml"/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52450" y="181654"/>
            <a:ext cx="8039100" cy="648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52450" y="1200150"/>
            <a:ext cx="8039100" cy="343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086600" y="5020056"/>
            <a:ext cx="1066800" cy="132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650" b="1">
                <a:solidFill>
                  <a:schemeClr val="tx1"/>
                </a:solidFill>
                <a:latin typeface="+mj-lt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2450" y="5020056"/>
            <a:ext cx="4800600" cy="132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650" b="1" smtClean="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en-US" dirty="0"/>
              <a:t>PowerPoint Title would go here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58203" y="5020056"/>
            <a:ext cx="438151" cy="132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650" b="1" smtClean="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fld id="{41D9BA1A-DCA0-4F42-B822-C546F63BDAC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9" name="Picture 2" descr="\\.psf\Home\Desktop\IEEE-SA PowerPoint updated\IEEE_SA_Bar_Graphic_Logotype_RGB\TEST_IEEE_SA_Bar_Graphic_long_lgtp_rgb.png"/>
          <p:cNvPicPr>
            <a:picLocks noChangeAspect="1" noChangeArrowheads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50368"/>
            <a:ext cx="9144000" cy="274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778" r:id="rId2"/>
    <p:sldLayoutId id="2147483828" r:id="rId3"/>
    <p:sldLayoutId id="2147483780" r:id="rId4"/>
    <p:sldLayoutId id="2147483782" r:id="rId5"/>
    <p:sldLayoutId id="2147483783" r:id="rId6"/>
    <p:sldLayoutId id="2147483851" r:id="rId7"/>
    <p:sldLayoutId id="2147483856" r:id="rId8"/>
  </p:sldLayoutIdLst>
  <p:hf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tx1"/>
          </a:solidFill>
          <a:latin typeface="+mj-lt"/>
          <a:ea typeface="+mj-ea"/>
          <a:cs typeface="ＭＳ Ｐゴシック" pitchFamily="-112" charset="-128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pitchFamily="34" charset="0"/>
          <a:ea typeface="ＭＳ Ｐゴシック" pitchFamily="34" charset="-128"/>
          <a:cs typeface="ＭＳ Ｐゴシック" pitchFamily="-112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pitchFamily="34" charset="0"/>
          <a:ea typeface="ＭＳ Ｐゴシック" pitchFamily="34" charset="-128"/>
          <a:cs typeface="ＭＳ Ｐゴシック" pitchFamily="-112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pitchFamily="34" charset="0"/>
          <a:ea typeface="ＭＳ Ｐゴシック" pitchFamily="34" charset="-128"/>
          <a:cs typeface="ＭＳ Ｐゴシック" pitchFamily="-112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pitchFamily="34" charset="0"/>
          <a:ea typeface="ＭＳ Ｐゴシック" pitchFamily="34" charset="-128"/>
          <a:cs typeface="ＭＳ Ｐゴシック" pitchFamily="-112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pitchFamily="34" charset="0"/>
          <a:ea typeface="ＭＳ Ｐゴシック" pitchFamily="34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pitchFamily="34" charset="0"/>
          <a:ea typeface="ＭＳ Ｐゴシック" pitchFamily="34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pitchFamily="34" charset="0"/>
          <a:ea typeface="ＭＳ Ｐゴシック" pitchFamily="34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pitchFamily="34" charset="0"/>
          <a:ea typeface="ＭＳ Ｐゴシック" pitchFamily="34" charset="-128"/>
        </a:defRPr>
      </a:lvl9pPr>
    </p:titleStyle>
    <p:bodyStyle>
      <a:lvl1pPr marL="228600" indent="-228600" algn="l" rtl="0" eaLnBrk="1" fontAlgn="base" hangingPunct="1">
        <a:spcBef>
          <a:spcPts val="1000"/>
        </a:spcBef>
        <a:spcAft>
          <a:spcPct val="0"/>
        </a:spcAft>
        <a:buClr>
          <a:schemeClr val="accent1"/>
        </a:buClr>
        <a:buSzPct val="100000"/>
        <a:buFont typeface="Wingdings 2" pitchFamily="18" charset="2"/>
        <a:buChar char=""/>
        <a:defRPr sz="1400">
          <a:solidFill>
            <a:schemeClr val="tx1"/>
          </a:solidFill>
          <a:latin typeface="+mn-lt"/>
          <a:ea typeface="+mn-ea"/>
          <a:cs typeface="ＭＳ Ｐゴシック" pitchFamily="-112" charset="-128"/>
        </a:defRPr>
      </a:lvl1pPr>
      <a:lvl2pPr marL="457200" indent="-228600" algn="l" rtl="0" eaLnBrk="1" fontAlgn="base" hangingPunct="1">
        <a:spcBef>
          <a:spcPts val="40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  <a:ea typeface="+mn-ea"/>
          <a:cs typeface="ＭＳ Ｐゴシック" pitchFamily="-112" charset="-128"/>
        </a:defRPr>
      </a:lvl2pPr>
      <a:lvl3pPr marL="630238" indent="-173038" algn="l" rtl="0" eaLnBrk="1" fontAlgn="base" hangingPunct="1">
        <a:spcBef>
          <a:spcPts val="400"/>
        </a:spcBef>
        <a:spcAft>
          <a:spcPct val="0"/>
        </a:spcAft>
        <a:buChar char="•"/>
        <a:defRPr sz="1200">
          <a:solidFill>
            <a:schemeClr val="tx1"/>
          </a:solidFill>
          <a:latin typeface="+mn-lt"/>
          <a:ea typeface="+mn-ea"/>
          <a:cs typeface="ＭＳ Ｐゴシック" pitchFamily="-112" charset="-128"/>
        </a:defRPr>
      </a:lvl3pPr>
      <a:lvl4pPr marL="741363" indent="-111125" algn="l" rtl="0" eaLnBrk="1" fontAlgn="base" hangingPunct="1">
        <a:spcBef>
          <a:spcPts val="400"/>
        </a:spcBef>
        <a:spcAft>
          <a:spcPct val="0"/>
        </a:spcAft>
        <a:buFont typeface="Arial" pitchFamily="34" charset="0"/>
        <a:buChar char="-"/>
        <a:defRPr sz="1000">
          <a:solidFill>
            <a:schemeClr val="tx1"/>
          </a:solidFill>
          <a:latin typeface="+mn-lt"/>
          <a:ea typeface="+mn-ea"/>
          <a:cs typeface="ＭＳ Ｐゴシック" pitchFamily="-112" charset="-128"/>
        </a:defRPr>
      </a:lvl4pPr>
      <a:lvl5pPr marL="858838" indent="-117475" algn="l" rtl="0" eaLnBrk="1" fontAlgn="base" hangingPunct="1">
        <a:spcBef>
          <a:spcPts val="400"/>
        </a:spcBef>
        <a:spcAft>
          <a:spcPct val="0"/>
        </a:spcAft>
        <a:buFont typeface="Arial" pitchFamily="34" charset="0"/>
        <a:buChar char="•"/>
        <a:defRPr sz="1000">
          <a:solidFill>
            <a:schemeClr val="tx1"/>
          </a:solidFill>
          <a:latin typeface="+mn-lt"/>
          <a:ea typeface="+mn-ea"/>
          <a:cs typeface="ＭＳ Ｐゴシック" pitchFamily="-112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52450" y="181654"/>
            <a:ext cx="8039100" cy="648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52450" y="1200150"/>
            <a:ext cx="8039100" cy="343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086600" y="5020056"/>
            <a:ext cx="1066800" cy="132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650" b="1">
                <a:solidFill>
                  <a:schemeClr val="tx1"/>
                </a:solidFill>
                <a:latin typeface="+mj-lt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2450" y="5020056"/>
            <a:ext cx="4800600" cy="132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650" b="1" smtClean="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en-US" dirty="0"/>
              <a:t>PowerPoint Title would go here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58203" y="5020056"/>
            <a:ext cx="438151" cy="132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650" b="1" smtClean="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fld id="{41D9BA1A-DCA0-4F42-B822-C546F63BDAC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9" name="Picture 2" descr="\\.psf\Home\Desktop\IEEE-SA PowerPoint updated\IEEE_SA_Bar_Graphic_Logotype_RGB\TEST_IEEE_SA_Bar_Graphic_long_lgtp_rgb.png"/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50368"/>
            <a:ext cx="9144000" cy="274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0950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44" r:id="rId2"/>
    <p:sldLayoutId id="2147483845" r:id="rId3"/>
    <p:sldLayoutId id="2147483846" r:id="rId4"/>
    <p:sldLayoutId id="2147483847" r:id="rId5"/>
    <p:sldLayoutId id="2147483848" r:id="rId6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tx1"/>
          </a:solidFill>
          <a:latin typeface="+mj-lt"/>
          <a:ea typeface="+mj-ea"/>
          <a:cs typeface="ＭＳ Ｐゴシック" pitchFamily="-112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pitchFamily="34" charset="0"/>
          <a:ea typeface="ＭＳ Ｐゴシック" pitchFamily="34" charset="-128"/>
          <a:cs typeface="ＭＳ Ｐゴシック" pitchFamily="-112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pitchFamily="34" charset="0"/>
          <a:ea typeface="ＭＳ Ｐゴシック" pitchFamily="34" charset="-128"/>
          <a:cs typeface="ＭＳ Ｐゴシック" pitchFamily="-112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pitchFamily="34" charset="0"/>
          <a:ea typeface="ＭＳ Ｐゴシック" pitchFamily="34" charset="-128"/>
          <a:cs typeface="ＭＳ Ｐゴシック" pitchFamily="-112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pitchFamily="34" charset="0"/>
          <a:ea typeface="ＭＳ Ｐゴシック" pitchFamily="34" charset="-128"/>
          <a:cs typeface="ＭＳ Ｐゴシック" pitchFamily="-112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pitchFamily="34" charset="0"/>
          <a:ea typeface="ＭＳ Ｐゴシック" pitchFamily="34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pitchFamily="34" charset="0"/>
          <a:ea typeface="ＭＳ Ｐゴシック" pitchFamily="34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pitchFamily="34" charset="0"/>
          <a:ea typeface="ＭＳ Ｐゴシック" pitchFamily="34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pitchFamily="34" charset="0"/>
          <a:ea typeface="ＭＳ Ｐゴシック" pitchFamily="34" charset="-128"/>
        </a:defRPr>
      </a:lvl9pPr>
    </p:titleStyle>
    <p:bodyStyle>
      <a:lvl1pPr marL="228600" indent="-228600" algn="l" rtl="0" eaLnBrk="0" fontAlgn="base" hangingPunct="0">
        <a:spcBef>
          <a:spcPts val="100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"/>
        <a:defRPr sz="1400">
          <a:solidFill>
            <a:schemeClr val="tx1"/>
          </a:solidFill>
          <a:latin typeface="+mn-lt"/>
          <a:ea typeface="+mn-ea"/>
          <a:cs typeface="ＭＳ Ｐゴシック" pitchFamily="-112" charset="-128"/>
        </a:defRPr>
      </a:lvl1pPr>
      <a:lvl2pPr marL="457200" indent="-228600" algn="l" rtl="0" eaLnBrk="0" fontAlgn="base" hangingPunct="0">
        <a:spcBef>
          <a:spcPts val="40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  <a:ea typeface="+mn-ea"/>
          <a:cs typeface="ＭＳ Ｐゴシック" pitchFamily="-112" charset="-128"/>
        </a:defRPr>
      </a:lvl2pPr>
      <a:lvl3pPr marL="630238" indent="-173038" algn="l" rtl="0" eaLnBrk="0" fontAlgn="base" hangingPunct="0">
        <a:spcBef>
          <a:spcPts val="400"/>
        </a:spcBef>
        <a:spcAft>
          <a:spcPct val="0"/>
        </a:spcAft>
        <a:buChar char="•"/>
        <a:defRPr sz="1200">
          <a:solidFill>
            <a:schemeClr val="tx1"/>
          </a:solidFill>
          <a:latin typeface="+mn-lt"/>
          <a:ea typeface="+mn-ea"/>
          <a:cs typeface="ＭＳ Ｐゴシック" pitchFamily="-112" charset="-128"/>
        </a:defRPr>
      </a:lvl3pPr>
      <a:lvl4pPr marL="741363" indent="-111125" algn="l" rtl="0" eaLnBrk="0" fontAlgn="base" hangingPunct="0">
        <a:spcBef>
          <a:spcPts val="400"/>
        </a:spcBef>
        <a:spcAft>
          <a:spcPct val="0"/>
        </a:spcAft>
        <a:buFont typeface="Arial" pitchFamily="34" charset="0"/>
        <a:buChar char="-"/>
        <a:defRPr sz="1000">
          <a:solidFill>
            <a:schemeClr val="tx1"/>
          </a:solidFill>
          <a:latin typeface="+mn-lt"/>
          <a:ea typeface="+mn-ea"/>
          <a:cs typeface="ＭＳ Ｐゴシック" pitchFamily="-112" charset="-128"/>
        </a:defRPr>
      </a:lvl4pPr>
      <a:lvl5pPr marL="858838" indent="-117475" algn="l" rtl="0" eaLnBrk="0" fontAlgn="base" hangingPunct="0">
        <a:spcBef>
          <a:spcPts val="400"/>
        </a:spcBef>
        <a:spcAft>
          <a:spcPct val="0"/>
        </a:spcAft>
        <a:buFont typeface="Arial" pitchFamily="34" charset="0"/>
        <a:buChar char="•"/>
        <a:defRPr sz="1000">
          <a:solidFill>
            <a:schemeClr val="tx1"/>
          </a:solidFill>
          <a:latin typeface="+mn-lt"/>
          <a:ea typeface="+mn-ea"/>
          <a:cs typeface="ＭＳ Ｐゴシック" pitchFamily="-112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52450" y="980696"/>
            <a:ext cx="8039100" cy="362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52450" y="1471612"/>
            <a:ext cx="8039100" cy="298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086600" y="4972050"/>
            <a:ext cx="1066800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800" b="1">
                <a:solidFill>
                  <a:schemeClr val="tx1"/>
                </a:solidFill>
                <a:latin typeface="+mj-lt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85800" y="4972050"/>
            <a:ext cx="4800600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800" b="1" smtClean="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en-US" dirty="0"/>
              <a:t>PowerPoint Title would go here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58203" y="4972050"/>
            <a:ext cx="438151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800" b="1" smtClean="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fld id="{41D9BA1A-DCA0-4F42-B822-C546F63BDACE}" type="slidenum">
              <a:rPr lang="en-US" smtClean="0"/>
              <a:pPr>
                <a:defRPr/>
              </a:pPr>
              <a:t>‹#›</a:t>
            </a:fld>
            <a:endParaRPr lang="en-US" sz="1400" dirty="0"/>
          </a:p>
        </p:txBody>
      </p:sp>
      <p:pic>
        <p:nvPicPr>
          <p:cNvPr id="8" name="Picture 2" descr="\\.psf\Home\Desktop\IEEE-SA PowerPoint updated\IEEE_SA_Bar_Graphic_Logotype_RGB\TEST_IEEE_SA_Bar_Graphic_long_lgtp_rgb.png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3863"/>
            <a:ext cx="9144000" cy="274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26" r:id="rId2"/>
    <p:sldLayoutId id="2147483827" r:id="rId3"/>
    <p:sldLayoutId id="2147483819" r:id="rId4"/>
    <p:sldLayoutId id="2147483820" r:id="rId5"/>
    <p:sldLayoutId id="2147483818" r:id="rId6"/>
    <p:sldLayoutId id="2147483841" r:id="rId7"/>
    <p:sldLayoutId id="2147483821" r:id="rId8"/>
    <p:sldLayoutId id="2147483822" r:id="rId9"/>
    <p:sldLayoutId id="2147483823" r:id="rId10"/>
    <p:sldLayoutId id="2147483824" r:id="rId11"/>
    <p:sldLayoutId id="2147483840" r:id="rId12"/>
    <p:sldLayoutId id="2147483849" r:id="rId13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pitchFamily="34" charset="0"/>
          <a:ea typeface="ＭＳ Ｐゴシック" pitchFamily="34" charset="-128"/>
          <a:cs typeface="ＭＳ Ｐゴシック" pitchFamily="-112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pitchFamily="34" charset="0"/>
          <a:ea typeface="ＭＳ Ｐゴシック" pitchFamily="34" charset="-128"/>
          <a:cs typeface="ＭＳ Ｐゴシック" pitchFamily="-112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pitchFamily="34" charset="0"/>
          <a:ea typeface="ＭＳ Ｐゴシック" pitchFamily="34" charset="-128"/>
          <a:cs typeface="ＭＳ Ｐゴシック" pitchFamily="-112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pitchFamily="34" charset="0"/>
          <a:ea typeface="ＭＳ Ｐゴシック" pitchFamily="34" charset="-128"/>
          <a:cs typeface="ＭＳ Ｐゴシック" pitchFamily="-112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pitchFamily="34" charset="0"/>
          <a:ea typeface="ＭＳ Ｐゴシック" pitchFamily="34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pitchFamily="34" charset="0"/>
          <a:ea typeface="ＭＳ Ｐゴシック" pitchFamily="34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pitchFamily="34" charset="0"/>
          <a:ea typeface="ＭＳ Ｐゴシック" pitchFamily="34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pitchFamily="34" charset="0"/>
          <a:ea typeface="ＭＳ Ｐゴシック" pitchFamily="34" charset="-128"/>
        </a:defRPr>
      </a:lvl9pPr>
    </p:titleStyle>
    <p:bodyStyle>
      <a:lvl1pPr marL="0" indent="0" algn="l" rtl="0" eaLnBrk="0" fontAlgn="base" hangingPunct="0">
        <a:lnSpc>
          <a:spcPct val="150000"/>
        </a:lnSpc>
        <a:spcBef>
          <a:spcPts val="0"/>
        </a:spcBef>
        <a:spcAft>
          <a:spcPct val="0"/>
        </a:spcAft>
        <a:defRPr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rtl="0" eaLnBrk="0" fontAlgn="base" hangingPunct="0">
        <a:lnSpc>
          <a:spcPct val="150000"/>
        </a:lnSpc>
        <a:spcBef>
          <a:spcPts val="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+mn-ea"/>
          <a:cs typeface="ＭＳ Ｐゴシック" pitchFamily="-112" charset="-128"/>
        </a:defRPr>
      </a:lvl2pPr>
      <a:lvl3pPr marL="1143000" indent="-228600" algn="l" rtl="0" eaLnBrk="0" fontAlgn="base" hangingPunct="0">
        <a:lnSpc>
          <a:spcPct val="150000"/>
        </a:lnSpc>
        <a:spcBef>
          <a:spcPts val="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+mn-ea"/>
          <a:cs typeface="ＭＳ Ｐゴシック" pitchFamily="-112" charset="-128"/>
        </a:defRPr>
      </a:lvl3pPr>
      <a:lvl4pPr marL="1600200" indent="-171450" algn="l" rtl="0" eaLnBrk="0" fontAlgn="base" hangingPunct="0">
        <a:lnSpc>
          <a:spcPct val="150000"/>
        </a:lnSpc>
        <a:spcBef>
          <a:spcPts val="0"/>
        </a:spcBef>
        <a:spcAft>
          <a:spcPct val="0"/>
        </a:spcAft>
        <a:buFont typeface="Arial" pitchFamily="34" charset="0"/>
        <a:buChar char="-"/>
        <a:defRPr sz="1200">
          <a:solidFill>
            <a:schemeClr val="tx1"/>
          </a:solidFill>
          <a:latin typeface="+mn-lt"/>
          <a:ea typeface="+mn-ea"/>
          <a:cs typeface="ＭＳ Ｐゴシック" pitchFamily="-112" charset="-128"/>
        </a:defRPr>
      </a:lvl4pPr>
      <a:lvl5pPr marL="2057400" indent="-171450" algn="l" rtl="0" eaLnBrk="0" fontAlgn="base" hangingPunct="0">
        <a:lnSpc>
          <a:spcPct val="150000"/>
        </a:lnSpc>
        <a:spcBef>
          <a:spcPts val="0"/>
        </a:spcBef>
        <a:spcAft>
          <a:spcPct val="0"/>
        </a:spcAft>
        <a:buFont typeface="Arial" pitchFamily="34" charset="0"/>
        <a:buChar char="•"/>
        <a:defRPr sz="1200">
          <a:solidFill>
            <a:schemeClr val="tx1"/>
          </a:solidFill>
          <a:latin typeface="+mn-lt"/>
          <a:ea typeface="+mn-ea"/>
          <a:cs typeface="ＭＳ Ｐゴシック" pitchFamily="-112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DF22FF3-E587-455E-8A2B-9F74DBCD9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40"/>
            <a:ext cx="8229600" cy="37147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C9D899-9142-4688-9076-8F6D4D1E73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370013"/>
            <a:ext cx="8229600" cy="32623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5E849D-EFB0-4C13-84AB-ECE6F132B1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85139" y="4630105"/>
            <a:ext cx="601663" cy="274637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933"/>
            </a:lvl1pPr>
          </a:lstStyle>
          <a:p>
            <a:fld id="{A3979A82-1A5E-4C7B-AFC0-111CA6C3130A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8536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9" r:id="rId1"/>
    <p:sldLayoutId id="2147483860" r:id="rId2"/>
    <p:sldLayoutId id="2147483861" r:id="rId3"/>
    <p:sldLayoutId id="2147483862" r:id="rId4"/>
    <p:sldLayoutId id="2147483863" r:id="rId5"/>
    <p:sldLayoutId id="2147483864" r:id="rId6"/>
    <p:sldLayoutId id="2147483865" r:id="rId7"/>
    <p:sldLayoutId id="2147483866" r:id="rId8"/>
    <p:sldLayoutId id="2147483867" r:id="rId9"/>
    <p:sldLayoutId id="2147483868" r:id="rId10"/>
    <p:sldLayoutId id="2147483869" r:id="rId11"/>
    <p:sldLayoutId id="2147483870" r:id="rId12"/>
    <p:sldLayoutId id="2147483871" r:id="rId13"/>
    <p:sldLayoutId id="2147483872" r:id="rId14"/>
    <p:sldLayoutId id="2147483873" r:id="rId15"/>
    <p:sldLayoutId id="2147483874" r:id="rId16"/>
    <p:sldLayoutId id="2147483875" r:id="rId17"/>
    <p:sldLayoutId id="2147483876" r:id="rId18"/>
    <p:sldLayoutId id="2147483877" r:id="rId19"/>
    <p:sldLayoutId id="2147483878" r:id="rId20"/>
    <p:sldLayoutId id="2147483879" r:id="rId21"/>
    <p:sldLayoutId id="2147483880" r:id="rId22"/>
    <p:sldLayoutId id="2147483881" r:id="rId23"/>
    <p:sldLayoutId id="2147483882" r:id="rId24"/>
    <p:sldLayoutId id="2147483883" r:id="rId25"/>
    <p:sldLayoutId id="2147483884" r:id="rId26"/>
    <p:sldLayoutId id="2147483885" r:id="rId27"/>
    <p:sldLayoutId id="2147483886" r:id="rId28"/>
    <p:sldLayoutId id="2147483887" r:id="rId29"/>
    <p:sldLayoutId id="2147483888" r:id="rId30"/>
    <p:sldLayoutId id="2147483889" r:id="rId31"/>
    <p:sldLayoutId id="2147483890" r:id="rId32"/>
    <p:sldLayoutId id="2147483891" r:id="rId33"/>
    <p:sldLayoutId id="2147483892" r:id="rId34"/>
    <p:sldLayoutId id="2147483893" r:id="rId35"/>
    <p:sldLayoutId id="2147483894" r:id="rId36"/>
    <p:sldLayoutId id="2147483895" r:id="rId37"/>
    <p:sldLayoutId id="2147483896" r:id="rId38"/>
  </p:sldLayoutIdLst>
  <p:hf sldNum="0" hdr="0" ftr="0" dt="0"/>
  <p:txStyles>
    <p:titleStyle>
      <a:lvl1pPr algn="l" defTabSz="68578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000" b="1" i="0" kern="1200" cap="all">
          <a:solidFill>
            <a:schemeClr val="tx1"/>
          </a:solidFill>
          <a:latin typeface="Montserrat ExtraBold" pitchFamily="2" charset="77"/>
          <a:ea typeface="MS PGothic" panose="020B0600070205080204" pitchFamily="34" charset="-128"/>
          <a:cs typeface="Montserrat ExtraBold" pitchFamily="2" charset="77"/>
        </a:defRPr>
      </a:lvl1pPr>
      <a:lvl2pPr algn="l" defTabSz="68578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Montserrat ExtraBold" charset="0"/>
          <a:ea typeface="MS PGothic" panose="020B0600070205080204" pitchFamily="34" charset="-128"/>
          <a:cs typeface="ＭＳ Ｐゴシック" charset="0"/>
        </a:defRPr>
      </a:lvl2pPr>
      <a:lvl3pPr algn="l" defTabSz="68578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Montserrat ExtraBold" charset="0"/>
          <a:ea typeface="MS PGothic" panose="020B0600070205080204" pitchFamily="34" charset="-128"/>
          <a:cs typeface="ＭＳ Ｐゴシック" charset="0"/>
        </a:defRPr>
      </a:lvl3pPr>
      <a:lvl4pPr algn="l" defTabSz="68578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Montserrat ExtraBold" charset="0"/>
          <a:ea typeface="MS PGothic" panose="020B0600070205080204" pitchFamily="34" charset="-128"/>
          <a:cs typeface="ＭＳ Ｐゴシック" charset="0"/>
        </a:defRPr>
      </a:lvl4pPr>
      <a:lvl5pPr algn="l" defTabSz="68578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Montserrat ExtraBold" charset="0"/>
          <a:ea typeface="MS PGothic" panose="020B0600070205080204" pitchFamily="34" charset="-128"/>
          <a:cs typeface="ＭＳ Ｐゴシック" charset="0"/>
        </a:defRPr>
      </a:lvl5pPr>
      <a:lvl6pPr marL="457189" algn="l" defTabSz="68578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Montserrat ExtraBold" charset="0"/>
          <a:ea typeface="ＭＳ Ｐゴシック" charset="0"/>
          <a:cs typeface="ＭＳ Ｐゴシック" charset="0"/>
        </a:defRPr>
      </a:lvl6pPr>
      <a:lvl7pPr marL="914377" algn="l" defTabSz="68578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Montserrat ExtraBold" charset="0"/>
          <a:ea typeface="ＭＳ Ｐゴシック" charset="0"/>
          <a:cs typeface="ＭＳ Ｐゴシック" charset="0"/>
        </a:defRPr>
      </a:lvl7pPr>
      <a:lvl8pPr marL="1371566" algn="l" defTabSz="68578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Montserrat ExtraBold" charset="0"/>
          <a:ea typeface="ＭＳ Ｐゴシック" charset="0"/>
          <a:cs typeface="ＭＳ Ｐゴシック" charset="0"/>
        </a:defRPr>
      </a:lvl8pPr>
      <a:lvl9pPr marL="1828754" algn="l" defTabSz="68578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Montserrat ExtraBold" charset="0"/>
          <a:ea typeface="ＭＳ Ｐゴシック" charset="0"/>
          <a:cs typeface="ＭＳ Ｐゴシック" charset="0"/>
        </a:defRPr>
      </a:lvl9pPr>
    </p:titleStyle>
    <p:bodyStyle>
      <a:lvl1pPr marL="0" indent="0" algn="l" defTabSz="685783" rtl="0" eaLnBrk="1" fontAlgn="base" hangingPunct="1">
        <a:lnSpc>
          <a:spcPct val="90000"/>
        </a:lnSpc>
        <a:spcBef>
          <a:spcPts val="751"/>
        </a:spcBef>
        <a:spcAft>
          <a:spcPct val="0"/>
        </a:spcAft>
        <a:defRPr sz="1400" b="1" i="0" kern="1200" cap="none" baseline="0">
          <a:solidFill>
            <a:schemeClr val="tx1"/>
          </a:solidFill>
          <a:latin typeface="Montserrat" pitchFamily="2" charset="77"/>
          <a:ea typeface="MS PGothic" panose="020B0600070205080204" pitchFamily="34" charset="-128"/>
          <a:cs typeface="Montserrat" pitchFamily="2" charset="77"/>
        </a:defRPr>
      </a:lvl1pPr>
      <a:lvl2pPr marL="3175" indent="-3175" algn="l" defTabSz="685783" rtl="0" eaLnBrk="1" fontAlgn="base" hangingPunct="1">
        <a:lnSpc>
          <a:spcPct val="90000"/>
        </a:lnSpc>
        <a:spcBef>
          <a:spcPts val="600"/>
        </a:spcBef>
        <a:spcAft>
          <a:spcPct val="0"/>
        </a:spcAft>
        <a:defRPr sz="1300" kern="12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  <a:cs typeface="Calibri" panose="020F0502020204030204" pitchFamily="34" charset="0"/>
        </a:defRPr>
      </a:lvl2pPr>
      <a:lvl3pPr marL="112711" indent="-111123" algn="l" defTabSz="685783" rtl="0" eaLnBrk="1" fontAlgn="base" hangingPunct="1">
        <a:spcBef>
          <a:spcPts val="400"/>
        </a:spcBef>
        <a:spcAft>
          <a:spcPct val="0"/>
        </a:spcAft>
        <a:buClr>
          <a:srgbClr val="4AC9E3"/>
        </a:buClr>
        <a:buFont typeface="Wingdings" panose="05000000000000000000" pitchFamily="2" charset="2"/>
        <a:buChar char="§"/>
        <a:defRPr sz="1200" kern="12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  <a:cs typeface="Calibri" panose="020F0502020204030204" pitchFamily="34" charset="0"/>
        </a:defRPr>
      </a:lvl3pPr>
      <a:lvl4pPr marL="304792" indent="-190495" algn="l" defTabSz="685783" rtl="0" eaLnBrk="1" fontAlgn="base" hangingPunct="1">
        <a:spcBef>
          <a:spcPts val="200"/>
        </a:spcBef>
        <a:spcAft>
          <a:spcPct val="0"/>
        </a:spcAft>
        <a:buFont typeface="Lucida Grande" pitchFamily="1" charset="0"/>
        <a:buChar char="﹣"/>
        <a:defRPr sz="1100" kern="12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  <a:cs typeface="Calibri" panose="020F0502020204030204" pitchFamily="34" charset="0"/>
        </a:defRPr>
      </a:lvl4pPr>
      <a:lvl5pPr marL="457189" indent="-152396" algn="l" defTabSz="684196" rtl="0" eaLnBrk="1" fontAlgn="base" hangingPunct="1">
        <a:spcBef>
          <a:spcPts val="200"/>
        </a:spcBef>
        <a:spcAft>
          <a:spcPct val="0"/>
        </a:spcAft>
        <a:buClr>
          <a:srgbClr val="4AC9E3"/>
        </a:buClr>
        <a:buFont typeface="Lucida Grande" pitchFamily="1" charset="0"/>
        <a:buChar char="･"/>
        <a:defRPr sz="1100" kern="12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  <a:cs typeface="Calibri" panose="020F0502020204030204" pitchFamily="34" charset="0"/>
        </a:defRPr>
      </a:lvl5pPr>
      <a:lvl6pPr marL="1885904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1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4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9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1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8">
          <p15:clr>
            <a:srgbClr val="F26B43"/>
          </p15:clr>
        </p15:guide>
        <p15:guide id="2" pos="5472">
          <p15:clr>
            <a:srgbClr val="F26B43"/>
          </p15:clr>
        </p15:guide>
        <p15:guide id="3" pos="1032">
          <p15:clr>
            <a:srgbClr val="F26B43"/>
          </p15:clr>
        </p15:guide>
        <p15:guide id="4" pos="1176">
          <p15:clr>
            <a:srgbClr val="F26B43"/>
          </p15:clr>
        </p15:guide>
        <p15:guide id="5" pos="1920">
          <p15:clr>
            <a:srgbClr val="F26B43"/>
          </p15:clr>
        </p15:guide>
        <p15:guide id="6" pos="2064">
          <p15:clr>
            <a:srgbClr val="F26B43"/>
          </p15:clr>
        </p15:guide>
        <p15:guide id="7" pos="2808">
          <p15:clr>
            <a:srgbClr val="F26B43"/>
          </p15:clr>
        </p15:guide>
        <p15:guide id="8" pos="2952">
          <p15:clr>
            <a:srgbClr val="F26B43"/>
          </p15:clr>
        </p15:guide>
        <p15:guide id="9" pos="3696">
          <p15:clr>
            <a:srgbClr val="F26B43"/>
          </p15:clr>
        </p15:guide>
        <p15:guide id="10" pos="3840">
          <p15:clr>
            <a:srgbClr val="F26B43"/>
          </p15:clr>
        </p15:guide>
        <p15:guide id="11" pos="4584">
          <p15:clr>
            <a:srgbClr val="F26B43"/>
          </p15:clr>
        </p15:guide>
        <p15:guide id="12" pos="472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hbr.org/search?term=bent%20flyvbjerg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6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2.xml"/><Relationship Id="rId5" Type="http://schemas.openxmlformats.org/officeDocument/2006/relationships/hyperlink" Target="https://ieeexplore.ieee.org/document/8786948" TargetMode="External"/><Relationship Id="rId4" Type="http://schemas.openxmlformats.org/officeDocument/2006/relationships/hyperlink" Target="https://ieeexplore.ieee.org/document/8305686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65.xml"/><Relationship Id="rId5" Type="http://schemas.openxmlformats.org/officeDocument/2006/relationships/image" Target="../media/image36.jpeg"/><Relationship Id="rId4" Type="http://schemas.openxmlformats.org/officeDocument/2006/relationships/image" Target="../media/image35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hyperlink" Target="https://bit.ly/2FBIAov" TargetMode="Externa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45.jpg"/><Relationship Id="rId4" Type="http://schemas.openxmlformats.org/officeDocument/2006/relationships/image" Target="../media/image44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38.png"/><Relationship Id="rId7" Type="http://schemas.openxmlformats.org/officeDocument/2006/relationships/diagramQuickStyle" Target="../diagrams/quickStyle2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0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39.png"/><Relationship Id="rId9" Type="http://schemas.microsoft.com/office/2007/relationships/diagramDrawing" Target="../diagrams/drawing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energy-storage.news/understanding-interconnection-of-distributed-energy-resources-ders/" TargetMode="External"/><Relationship Id="rId3" Type="http://schemas.openxmlformats.org/officeDocument/2006/relationships/image" Target="../media/image38.png"/><Relationship Id="rId7" Type="http://schemas.openxmlformats.org/officeDocument/2006/relationships/hyperlink" Target="https://iaeimagazine.org/issue/july-august-2021/education-and-credentialing-program-addresses-industry-gaps-as-demand-for-ders-grow/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0.xml"/><Relationship Id="rId6" Type="http://schemas.openxmlformats.org/officeDocument/2006/relationships/hyperlink" Target="https://standards.ieee.org/products-services/icap/programs/der/index.html" TargetMode="External"/><Relationship Id="rId5" Type="http://schemas.openxmlformats.org/officeDocument/2006/relationships/hyperlink" Target="mailto:connect_der@ieee.org" TargetMode="External"/><Relationship Id="rId4" Type="http://schemas.openxmlformats.org/officeDocument/2006/relationships/image" Target="../media/image39.png"/><Relationship Id="rId9" Type="http://schemas.openxmlformats.org/officeDocument/2006/relationships/hyperlink" Target="https://www.utilityproducts.com/safety/article/14187577/advancing-surer-safer-der-interconnections" TargetMode="Externa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hyperlink" Target="http://sites.ieee.org/sagroups-scc21/standards/1547rev/" TargetMode="Externa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4" name="Rectangle 11"/>
          <p:cNvSpPr>
            <a:spLocks noGrp="1" noChangeArrowheads="1"/>
          </p:cNvSpPr>
          <p:nvPr>
            <p:ph type="subTitle" idx="1"/>
          </p:nvPr>
        </p:nvSpPr>
        <p:spPr>
          <a:xfrm>
            <a:off x="552450" y="979556"/>
            <a:ext cx="8257918" cy="81927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400" b="1" dirty="0">
                <a:ea typeface="+mj-ea"/>
              </a:rPr>
              <a:t>IEEE Standards Development and Conformance Assessment</a:t>
            </a:r>
            <a:br>
              <a:rPr lang="en-US" sz="2400" dirty="0"/>
            </a:br>
            <a:r>
              <a:rPr lang="en-US" sz="2400" b="1" dirty="0"/>
              <a:t>January 19, 2022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552450" y="3542438"/>
            <a:ext cx="5937177" cy="621506"/>
          </a:xfrm>
        </p:spPr>
        <p:txBody>
          <a:bodyPr/>
          <a:lstStyle/>
          <a:p>
            <a:pPr>
              <a:lnSpc>
                <a:spcPct val="100000"/>
              </a:lnSpc>
            </a:pPr>
            <a:endParaRPr lang="en-US" b="1" dirty="0"/>
          </a:p>
          <a:p>
            <a:pPr>
              <a:lnSpc>
                <a:spcPct val="100000"/>
              </a:lnSpc>
            </a:pPr>
            <a:r>
              <a:rPr lang="en-US" b="1" dirty="0"/>
              <a:t>Mark Siira – IEEE 	</a:t>
            </a:r>
          </a:p>
          <a:p>
            <a:pPr>
              <a:lnSpc>
                <a:spcPct val="100000"/>
              </a:lnSpc>
            </a:pPr>
            <a:r>
              <a:rPr lang="en-US" b="1" dirty="0"/>
              <a:t>IEEE Standards Coordinating Committee 21 Chair</a:t>
            </a:r>
          </a:p>
          <a:p>
            <a:pPr>
              <a:lnSpc>
                <a:spcPct val="100000"/>
              </a:lnSpc>
            </a:pPr>
            <a:endParaRPr lang="en-US" b="1" dirty="0"/>
          </a:p>
          <a:p>
            <a:pPr>
              <a:lnSpc>
                <a:spcPct val="100000"/>
              </a:lnSpc>
            </a:pPr>
            <a:r>
              <a:rPr lang="en-US" b="1" dirty="0"/>
              <a:t>Wayne Stec –Distregen</a:t>
            </a:r>
          </a:p>
          <a:p>
            <a:pPr>
              <a:lnSpc>
                <a:spcPct val="100000"/>
              </a:lnSpc>
            </a:pPr>
            <a:r>
              <a:rPr lang="en-US" b="1" dirty="0"/>
              <a:t>IEEE Standards Coordinating Committee 21 Vice-Chair</a:t>
            </a:r>
          </a:p>
          <a:p>
            <a:pPr>
              <a:lnSpc>
                <a:spcPct val="100000"/>
              </a:lnSpc>
            </a:pPr>
            <a:endParaRPr lang="en-US" b="1" dirty="0"/>
          </a:p>
          <a:p>
            <a:pPr>
              <a:lnSpc>
                <a:spcPct val="100000"/>
              </a:lnSpc>
            </a:pPr>
            <a:endParaRPr lang="en-US" b="1" dirty="0"/>
          </a:p>
          <a:p>
            <a:pPr>
              <a:lnSpc>
                <a:spcPct val="100000"/>
              </a:lnSpc>
            </a:pPr>
            <a:endParaRPr lang="en-US" b="1" dirty="0"/>
          </a:p>
          <a:p>
            <a:pPr>
              <a:lnSpc>
                <a:spcPct val="100000"/>
              </a:lnSpc>
            </a:pPr>
            <a:endParaRPr lang="en-US" b="1" dirty="0"/>
          </a:p>
          <a:p>
            <a:pPr>
              <a:lnSpc>
                <a:spcPct val="100000"/>
              </a:lnSpc>
            </a:pPr>
            <a:endParaRPr lang="en-US" b="1" dirty="0"/>
          </a:p>
          <a:p>
            <a:pPr>
              <a:lnSpc>
                <a:spcPct val="100000"/>
              </a:lnSpc>
            </a:pPr>
            <a:endParaRPr lang="en-US" b="1" dirty="0"/>
          </a:p>
          <a:p>
            <a:pPr>
              <a:lnSpc>
                <a:spcPct val="100000"/>
              </a:lnSpc>
            </a:pPr>
            <a:endParaRPr lang="en-US" b="1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5014" y="199111"/>
            <a:ext cx="6172200" cy="484728"/>
          </a:xfrm>
        </p:spPr>
        <p:txBody>
          <a:bodyPr>
            <a:no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Driver for new Requirements IEEE 1547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80421" y="1499734"/>
            <a:ext cx="5151982" cy="267221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156859" y="1200150"/>
            <a:ext cx="2198913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Voltage profile for 345 kV fault in East Mass. 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12314" y="4302314"/>
            <a:ext cx="25154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/>
              <a:t>Source: ISO-New England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AE6DB85-B797-42E2-843D-9524446F95EA}"/>
              </a:ext>
            </a:extLst>
          </p:cNvPr>
          <p:cNvSpPr txBox="1">
            <a:spLocks/>
          </p:cNvSpPr>
          <p:nvPr/>
        </p:nvSpPr>
        <p:spPr>
          <a:xfrm>
            <a:off x="5463065" y="1200150"/>
            <a:ext cx="3550306" cy="3272552"/>
          </a:xfrm>
          <a:prstGeom prst="rect">
            <a:avLst/>
          </a:prstGeom>
          <a:noFill/>
        </p:spPr>
        <p:txBody>
          <a:bodyPr vert="horz" lIns="68580" tIns="34290" rIns="68580" bIns="3429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b="0" kern="1200">
                <a:solidFill>
                  <a:srgbClr val="353A3E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Courier New" pitchFamily="49" charset="0"/>
              <a:buChar char="o"/>
              <a:defRPr sz="2600" kern="1200">
                <a:solidFill>
                  <a:srgbClr val="353A3E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Calibri" pitchFamily="34" charset="0"/>
              <a:buChar char="–"/>
              <a:defRPr sz="2400" kern="1200">
                <a:solidFill>
                  <a:srgbClr val="353A3E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000" kern="1200">
                <a:solidFill>
                  <a:srgbClr val="353A3E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rgbClr val="353A3E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19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IEEE 1547-2018 mandates BOTH:</a:t>
            </a:r>
          </a:p>
          <a:p>
            <a:pPr>
              <a:spcBef>
                <a:spcPts val="225"/>
              </a:spcBef>
              <a:spcAft>
                <a:spcPts val="225"/>
              </a:spcAft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Tripping requirements, and</a:t>
            </a:r>
          </a:p>
          <a:p>
            <a:pPr>
              <a:spcBef>
                <a:spcPts val="225"/>
              </a:spcBef>
              <a:spcAft>
                <a:spcPts val="225"/>
              </a:spcAft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Ride-through requirements</a:t>
            </a:r>
          </a:p>
          <a:p>
            <a:pPr marL="0" indent="0">
              <a:spcBef>
                <a:spcPts val="0"/>
              </a:spcBef>
              <a:buNone/>
            </a:pPr>
            <a:br>
              <a:rPr lang="en-US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9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Ride-through is not a “setting”, </a:t>
            </a:r>
            <a:br>
              <a:rPr lang="en-US" sz="19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9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is a capability of the DER</a:t>
            </a:r>
          </a:p>
          <a:p>
            <a:pPr>
              <a:spcBef>
                <a:spcPts val="0"/>
              </a:spcBef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i.e., it is the DER’s robustness</a:t>
            </a:r>
          </a:p>
          <a:p>
            <a:pPr marL="0" indent="0">
              <a:spcBef>
                <a:spcPts val="0"/>
              </a:spcBef>
              <a:buNone/>
            </a:pPr>
            <a:br>
              <a:rPr lang="en-US" sz="19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9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Tripping points are adjustable </a:t>
            </a:r>
            <a:br>
              <a:rPr lang="en-US" sz="19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9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 an allowable range</a:t>
            </a:r>
          </a:p>
          <a:p>
            <a:pPr>
              <a:spcBef>
                <a:spcPts val="225"/>
              </a:spcBef>
              <a:spcAft>
                <a:spcPts val="225"/>
              </a:spcAft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Range does not allow DER tripping to seriously compromise BPS security</a:t>
            </a:r>
          </a:p>
          <a:p>
            <a:pPr>
              <a:spcBef>
                <a:spcPts val="225"/>
              </a:spcBef>
              <a:spcAft>
                <a:spcPts val="225"/>
              </a:spcAft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Tripping points specified by the Area EPS Operator (utility) within constraints of the regional reliability coordinator</a:t>
            </a:r>
          </a:p>
        </p:txBody>
      </p:sp>
    </p:spTree>
    <p:extLst>
      <p:ext uri="{BB962C8B-B14F-4D97-AF65-F5344CB8AC3E}">
        <p14:creationId xmlns:p14="http://schemas.microsoft.com/office/powerpoint/2010/main" val="5411693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272143" y="345535"/>
            <a:ext cx="8588827" cy="484728"/>
          </a:xfrm>
        </p:spPr>
        <p:txBody>
          <a:bodyPr>
            <a:no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Categories of grid support – voltage regulation capabilities</a:t>
            </a:r>
            <a:endParaRPr lang="en-US" sz="20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C2C04F7A-2B71-4177-A00F-AF6E4141180E}"/>
              </a:ext>
            </a:extLst>
          </p:cNvPr>
          <p:cNvSpPr/>
          <p:nvPr/>
        </p:nvSpPr>
        <p:spPr>
          <a:xfrm>
            <a:off x="1332035" y="1173660"/>
            <a:ext cx="1103435" cy="1185494"/>
          </a:xfrm>
          <a:custGeom>
            <a:avLst/>
            <a:gdLst>
              <a:gd name="connsiteX0" fmla="*/ 0 w 1343936"/>
              <a:gd name="connsiteY0" fmla="*/ 584612 h 1169224"/>
              <a:gd name="connsiteX1" fmla="*/ 292306 w 1343936"/>
              <a:gd name="connsiteY1" fmla="*/ 0 h 1169224"/>
              <a:gd name="connsiteX2" fmla="*/ 1051630 w 1343936"/>
              <a:gd name="connsiteY2" fmla="*/ 0 h 1169224"/>
              <a:gd name="connsiteX3" fmla="*/ 1343936 w 1343936"/>
              <a:gd name="connsiteY3" fmla="*/ 584612 h 1169224"/>
              <a:gd name="connsiteX4" fmla="*/ 1051630 w 1343936"/>
              <a:gd name="connsiteY4" fmla="*/ 1169224 h 1169224"/>
              <a:gd name="connsiteX5" fmla="*/ 292306 w 1343936"/>
              <a:gd name="connsiteY5" fmla="*/ 1169224 h 1169224"/>
              <a:gd name="connsiteX6" fmla="*/ 0 w 1343936"/>
              <a:gd name="connsiteY6" fmla="*/ 584612 h 1169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43936" h="1169224">
                <a:moveTo>
                  <a:pt x="671968" y="0"/>
                </a:moveTo>
                <a:lnTo>
                  <a:pt x="1343936" y="254306"/>
                </a:lnTo>
                <a:lnTo>
                  <a:pt x="1343936" y="914918"/>
                </a:lnTo>
                <a:lnTo>
                  <a:pt x="671968" y="1169224"/>
                </a:lnTo>
                <a:lnTo>
                  <a:pt x="0" y="914918"/>
                </a:lnTo>
                <a:lnTo>
                  <a:pt x="0" y="254306"/>
                </a:lnTo>
                <a:lnTo>
                  <a:pt x="671968" y="0"/>
                </a:lnTo>
                <a:close/>
              </a:path>
            </a:pathLst>
          </a:custGeom>
          <a:solidFill>
            <a:srgbClr val="A50021">
              <a:lumMod val="20000"/>
              <a:lumOff val="80000"/>
            </a:srgbClr>
          </a:solidFill>
          <a:ln w="25400" cap="flat" cmpd="sng" algn="ctr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30351" tIns="145665" rIns="130351" bIns="145665" numCol="1" spcCol="1270" anchor="ctr" anchorCtr="0">
            <a:noAutofit/>
          </a:bodyPr>
          <a:lstStyle/>
          <a:p>
            <a:pPr defTabSz="325041">
              <a:lnSpc>
                <a:spcPct val="90000"/>
              </a:lnSpc>
              <a:spcAft>
                <a:spcPct val="35000"/>
              </a:spcAft>
            </a:pPr>
            <a:r>
              <a:rPr lang="en-US" sz="1350" b="1" dirty="0">
                <a:solidFill>
                  <a:srgbClr val="000C14"/>
                </a:solidFill>
                <a:latin typeface="Arial"/>
              </a:rPr>
              <a:t>Category A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A268451-AC70-4CF7-84B4-2265F8E67611}"/>
              </a:ext>
            </a:extLst>
          </p:cNvPr>
          <p:cNvSpPr txBox="1">
            <a:spLocks/>
          </p:cNvSpPr>
          <p:nvPr/>
        </p:nvSpPr>
        <p:spPr bwMode="auto">
          <a:xfrm>
            <a:off x="2591254" y="1200150"/>
            <a:ext cx="5913037" cy="984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Tx/>
              <a:buBlip>
                <a:blip r:embed="rId3"/>
              </a:buBlip>
              <a:defRPr sz="2800">
                <a:solidFill>
                  <a:schemeClr val="tx1"/>
                </a:solidFill>
                <a:latin typeface="+mn-lt"/>
                <a:ea typeface="ＭＳ Ｐゴシック" pitchFamily="-112" charset="-128"/>
                <a:cs typeface="ＭＳ Ｐゴシック" pitchFamily="-112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>
                  <a:lumMod val="65000"/>
                  <a:lumOff val="35000"/>
                </a:schemeClr>
              </a:buClr>
              <a:buChar char="–"/>
              <a:defRPr sz="2600">
                <a:solidFill>
                  <a:schemeClr val="tx1"/>
                </a:solidFill>
                <a:latin typeface="+mn-lt"/>
                <a:ea typeface="ＭＳ Ｐゴシック" pitchFamily="-112" charset="-128"/>
                <a:cs typeface="ＭＳ Ｐゴシック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>
                  <a:lumMod val="65000"/>
                  <a:lumOff val="35000"/>
                </a:schemeClr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+mn-lt"/>
                <a:ea typeface="ＭＳ Ｐゴシック" pitchFamily="-112" charset="-128"/>
                <a:cs typeface="ＭＳ Ｐゴシック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>
                  <a:lumMod val="65000"/>
                  <a:lumOff val="35000"/>
                </a:schemeClr>
              </a:buClr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  <a:cs typeface="ＭＳ Ｐゴシック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>
                  <a:lumMod val="65000"/>
                  <a:lumOff val="35000"/>
                </a:schemeClr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  <a:ea typeface="ＭＳ Ｐゴシック" pitchFamily="-112" charset="-128"/>
                <a:cs typeface="ＭＳ Ｐゴシック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8" charset="2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8" charset="2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8" charset="2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8" charset="2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buClrTx/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1500" kern="0" dirty="0">
                <a:solidFill>
                  <a:srgbClr val="000C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Meets minimum performance capabilities needed for Area EPS voltage regulation</a:t>
            </a:r>
          </a:p>
          <a:p>
            <a:pPr>
              <a:buClrTx/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1500" kern="0" dirty="0">
                <a:solidFill>
                  <a:srgbClr val="000C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Reasonably attainable by all state-of-the-art DER technologies</a:t>
            </a:r>
          </a:p>
          <a:p>
            <a:pPr>
              <a:buClrTx/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1500" kern="0" dirty="0">
                <a:solidFill>
                  <a:srgbClr val="000C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Reactive power capability: 0.25 p.u. lagging, 0.44 p.u. leading</a:t>
            </a:r>
          </a:p>
          <a:p>
            <a:pPr>
              <a:buClrTx/>
              <a:buSzPct val="100000"/>
              <a:buFont typeface="Arial" panose="020B0604020202020204" pitchFamily="34" charset="0"/>
              <a:buChar char="•"/>
              <a:defRPr/>
            </a:pPr>
            <a:endParaRPr lang="en-US" sz="1500" kern="0" dirty="0">
              <a:solidFill>
                <a:srgbClr val="000C1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1" indent="0">
              <a:buNone/>
              <a:defRPr/>
            </a:pPr>
            <a:endParaRPr lang="en-US" sz="1500" kern="0" dirty="0">
              <a:solidFill>
                <a:srgbClr val="000C1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99FD5D85-C8F8-4054-9D2D-711689D8B421}"/>
              </a:ext>
            </a:extLst>
          </p:cNvPr>
          <p:cNvSpPr/>
          <p:nvPr/>
        </p:nvSpPr>
        <p:spPr>
          <a:xfrm>
            <a:off x="1332035" y="2766577"/>
            <a:ext cx="1103435" cy="1185494"/>
          </a:xfrm>
          <a:custGeom>
            <a:avLst/>
            <a:gdLst>
              <a:gd name="connsiteX0" fmla="*/ 0 w 1343936"/>
              <a:gd name="connsiteY0" fmla="*/ 584612 h 1169224"/>
              <a:gd name="connsiteX1" fmla="*/ 292306 w 1343936"/>
              <a:gd name="connsiteY1" fmla="*/ 0 h 1169224"/>
              <a:gd name="connsiteX2" fmla="*/ 1051630 w 1343936"/>
              <a:gd name="connsiteY2" fmla="*/ 0 h 1169224"/>
              <a:gd name="connsiteX3" fmla="*/ 1343936 w 1343936"/>
              <a:gd name="connsiteY3" fmla="*/ 584612 h 1169224"/>
              <a:gd name="connsiteX4" fmla="*/ 1051630 w 1343936"/>
              <a:gd name="connsiteY4" fmla="*/ 1169224 h 1169224"/>
              <a:gd name="connsiteX5" fmla="*/ 292306 w 1343936"/>
              <a:gd name="connsiteY5" fmla="*/ 1169224 h 1169224"/>
              <a:gd name="connsiteX6" fmla="*/ 0 w 1343936"/>
              <a:gd name="connsiteY6" fmla="*/ 584612 h 1169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43936" h="1169224">
                <a:moveTo>
                  <a:pt x="671968" y="0"/>
                </a:moveTo>
                <a:lnTo>
                  <a:pt x="1343936" y="254306"/>
                </a:lnTo>
                <a:lnTo>
                  <a:pt x="1343936" y="914918"/>
                </a:lnTo>
                <a:lnTo>
                  <a:pt x="671968" y="1169224"/>
                </a:lnTo>
                <a:lnTo>
                  <a:pt x="0" y="914918"/>
                </a:lnTo>
                <a:lnTo>
                  <a:pt x="0" y="254306"/>
                </a:lnTo>
                <a:lnTo>
                  <a:pt x="671968" y="0"/>
                </a:lnTo>
                <a:close/>
              </a:path>
            </a:pathLst>
          </a:custGeom>
          <a:solidFill>
            <a:srgbClr val="A50021">
              <a:lumMod val="40000"/>
              <a:lumOff val="60000"/>
            </a:srgbClr>
          </a:solidFill>
          <a:ln w="25400" cap="flat" cmpd="sng" algn="ctr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02490" tIns="117805" rIns="102490" bIns="117805" numCol="1" spcCol="1270" anchor="ctr" anchorCtr="0">
            <a:noAutofit/>
          </a:bodyPr>
          <a:lstStyle/>
          <a:p>
            <a:pPr defTabSz="325041">
              <a:lnSpc>
                <a:spcPct val="90000"/>
              </a:lnSpc>
              <a:spcAft>
                <a:spcPct val="35000"/>
              </a:spcAft>
            </a:pPr>
            <a:r>
              <a:rPr lang="en-US" sz="1350" b="1" dirty="0">
                <a:solidFill>
                  <a:srgbClr val="000C14"/>
                </a:solidFill>
                <a:latin typeface="Arial"/>
              </a:rPr>
              <a:t>Category B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18BF285-70B6-488A-BFE1-5280126A5A27}"/>
              </a:ext>
            </a:extLst>
          </p:cNvPr>
          <p:cNvSpPr/>
          <p:nvPr/>
        </p:nvSpPr>
        <p:spPr>
          <a:xfrm>
            <a:off x="2558481" y="2627820"/>
            <a:ext cx="6052119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l">
              <a:spcBef>
                <a:spcPts val="36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500" kern="0" dirty="0">
                <a:solidFill>
                  <a:srgbClr val="000C14"/>
                </a:solidFill>
                <a:latin typeface="Arial" panose="020B0604020202020204" pitchFamily="34" charset="0"/>
                <a:ea typeface="ＭＳ Ｐゴシック" pitchFamily="-112" charset="-128"/>
                <a:cs typeface="Arial" panose="020B0604020202020204" pitchFamily="34" charset="0"/>
              </a:rPr>
              <a:t>Meets all requirements in Category A plus…</a:t>
            </a:r>
          </a:p>
          <a:p>
            <a:pPr marL="285750" indent="-285750" algn="l">
              <a:spcBef>
                <a:spcPts val="36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500" kern="0" dirty="0">
                <a:solidFill>
                  <a:srgbClr val="000C14"/>
                </a:solidFill>
                <a:latin typeface="Arial" panose="020B0604020202020204" pitchFamily="34" charset="0"/>
                <a:ea typeface="ＭＳ Ｐゴシック" pitchFamily="-112" charset="-128"/>
                <a:cs typeface="Arial" panose="020B0604020202020204" pitchFamily="34" charset="0"/>
              </a:rPr>
              <a:t>Supplemental capabilities for high DER penetration,  where the DER power output is subject to frequent large variations.</a:t>
            </a:r>
          </a:p>
          <a:p>
            <a:pPr marL="285750" indent="-285750" algn="l">
              <a:spcBef>
                <a:spcPts val="36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500" kern="0" dirty="0">
                <a:solidFill>
                  <a:srgbClr val="000C14"/>
                </a:solidFill>
                <a:latin typeface="Arial" panose="020B0604020202020204" pitchFamily="34" charset="0"/>
                <a:ea typeface="ＭＳ Ｐゴシック" pitchFamily="-112" charset="-128"/>
                <a:cs typeface="Arial" panose="020B0604020202020204" pitchFamily="34" charset="0"/>
              </a:rPr>
              <a:t>Attainable by most smart inverters</a:t>
            </a:r>
          </a:p>
          <a:p>
            <a:pPr marL="285750" indent="-285750" algn="l">
              <a:spcBef>
                <a:spcPts val="36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500" kern="0" dirty="0">
                <a:solidFill>
                  <a:srgbClr val="000C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Reactive power capability: 0.25 p.u. lagging, 0.44 p.u. leading</a:t>
            </a:r>
          </a:p>
          <a:p>
            <a:pPr marL="285750" indent="-285750" algn="l"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endParaRPr lang="en-US" sz="1500" kern="0" dirty="0">
              <a:solidFill>
                <a:srgbClr val="000C14"/>
              </a:solidFill>
              <a:latin typeface="Arial" panose="020B0604020202020204" pitchFamily="34" charset="0"/>
              <a:ea typeface="ＭＳ Ｐゴシック" pitchFamily="-112" charset="-128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0921128-3AD1-41B9-8711-7DB541792011}"/>
              </a:ext>
            </a:extLst>
          </p:cNvPr>
          <p:cNvSpPr txBox="1"/>
          <p:nvPr/>
        </p:nvSpPr>
        <p:spPr>
          <a:xfrm>
            <a:off x="1332036" y="4171950"/>
            <a:ext cx="6552377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C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Category assignment specified by Area EPS Operator</a:t>
            </a:r>
          </a:p>
        </p:txBody>
      </p:sp>
    </p:spTree>
    <p:extLst>
      <p:ext uri="{BB962C8B-B14F-4D97-AF65-F5344CB8AC3E}">
        <p14:creationId xmlns:p14="http://schemas.microsoft.com/office/powerpoint/2010/main" val="3685176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2FD8E7-8791-4C4E-A32A-D136FEA3A8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5900" y="906462"/>
            <a:ext cx="6172200" cy="3928727"/>
          </a:xfrm>
        </p:spPr>
        <p:txBody>
          <a:bodyPr>
            <a:normAutofit/>
          </a:bodyPr>
          <a:lstStyle/>
          <a:p>
            <a:r>
              <a:rPr lang="en-US" sz="1800" b="1" i="1" dirty="0">
                <a:latin typeface="Arial" panose="020B0604020202020204" pitchFamily="34" charset="0"/>
                <a:cs typeface="Arial" panose="020B0604020202020204" pitchFamily="34" charset="0"/>
              </a:rPr>
              <a:t>DER must possess </a:t>
            </a:r>
            <a:r>
              <a:rPr lang="en-US" sz="1800" b="1" i="1" u="sng" dirty="0">
                <a:latin typeface="Arial" panose="020B0604020202020204" pitchFamily="34" charset="0"/>
                <a:cs typeface="Arial" panose="020B0604020202020204" pitchFamily="34" charset="0"/>
              </a:rPr>
              <a:t>capability</a:t>
            </a:r>
            <a:r>
              <a:rPr lang="en-US" sz="1800" b="1" i="1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1800" b="1" i="1" u="sng" dirty="0">
                <a:latin typeface="Arial" panose="020B0604020202020204" pitchFamily="34" charset="0"/>
                <a:cs typeface="Arial" panose="020B0604020202020204" pitchFamily="34" charset="0"/>
              </a:rPr>
              <a:t>implementation</a:t>
            </a:r>
            <a:r>
              <a:rPr lang="en-US" sz="1800" b="1" i="1" dirty="0">
                <a:latin typeface="Arial" panose="020B0604020202020204" pitchFamily="34" charset="0"/>
                <a:cs typeface="Arial" panose="020B0604020202020204" pitchFamily="34" charset="0"/>
              </a:rPr>
              <a:t> is at the discretion of area EPS Operator (mode and parameters)</a:t>
            </a:r>
          </a:p>
          <a:p>
            <a:pPr>
              <a:spcBef>
                <a:spcPts val="1800"/>
              </a:spcBef>
            </a:pPr>
            <a:r>
              <a:rPr lang="en-US" sz="1650" b="1" dirty="0">
                <a:latin typeface="Arial" panose="020B0604020202020204" pitchFamily="34" charset="0"/>
                <a:cs typeface="Arial" panose="020B0604020202020204" pitchFamily="34" charset="0"/>
              </a:rPr>
              <a:t>Capability required of all DER – (Cat A, B)</a:t>
            </a:r>
          </a:p>
          <a:p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Constant power factor mode</a:t>
            </a:r>
          </a:p>
          <a:p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Constant reactive power </a:t>
            </a:r>
            <a:r>
              <a:rPr lang="en-US" sz="1500" dirty="0">
                <a:solidFill>
                  <a:srgbClr val="000C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 (“reactive power priority”)</a:t>
            </a:r>
          </a:p>
          <a:p>
            <a:r>
              <a:rPr lang="en-US" sz="1500" dirty="0">
                <a:solidFill>
                  <a:srgbClr val="000C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Voltage-reactive power mode (“volt-var”)</a:t>
            </a:r>
          </a:p>
          <a:p>
            <a:r>
              <a:rPr lang="en-US" sz="1650" b="1" dirty="0">
                <a:latin typeface="Arial" panose="020B0604020202020204" pitchFamily="34" charset="0"/>
                <a:cs typeface="Arial" panose="020B0604020202020204" pitchFamily="34" charset="0"/>
              </a:rPr>
              <a:t>“State-of the art” DER – Cat B</a:t>
            </a:r>
          </a:p>
          <a:p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Active power-reactive power mode </a:t>
            </a:r>
            <a:r>
              <a:rPr lang="en-US" sz="1500" kern="1200" dirty="0">
                <a:solidFill>
                  <a:srgbClr val="000C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(“watt-var”)</a:t>
            </a:r>
            <a:endParaRPr lang="en-US" sz="1500" dirty="0">
              <a:solidFill>
                <a:srgbClr val="000C1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Voltage-active power mode (“volt-watt”)</a:t>
            </a:r>
          </a:p>
          <a:p>
            <a:pPr marL="685800" lvl="2" indent="0">
              <a:buNone/>
            </a:pPr>
            <a:endParaRPr lang="en-US" sz="67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5725" algn="ctr">
              <a:spcBef>
                <a:spcPts val="450"/>
              </a:spcBef>
              <a:spcAft>
                <a:spcPts val="450"/>
              </a:spcAft>
            </a:pPr>
            <a:r>
              <a:rPr lang="en-US" sz="1275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F957F0-BCF3-45F0-BF5A-2FB617708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9714" y="274515"/>
            <a:ext cx="7543799" cy="345970"/>
          </a:xfrm>
        </p:spPr>
        <p:txBody>
          <a:bodyPr>
            <a:no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Active voltage regulation capability requirements</a:t>
            </a:r>
          </a:p>
        </p:txBody>
      </p:sp>
    </p:spTree>
    <p:extLst>
      <p:ext uri="{BB962C8B-B14F-4D97-AF65-F5344CB8AC3E}">
        <p14:creationId xmlns:p14="http://schemas.microsoft.com/office/powerpoint/2010/main" val="24842462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Voltage-Reactive Power mode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D9BA1A-DCA0-4F42-B822-C546F63BDACE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515" y="1089480"/>
            <a:ext cx="6159500" cy="343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72008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C193A0-8740-45DD-A8FD-AA7478914C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48680" y="1121338"/>
            <a:ext cx="5309420" cy="817871"/>
          </a:xfrm>
        </p:spPr>
        <p:txBody>
          <a:bodyPr/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0C14"/>
                </a:solidFill>
              </a:rPr>
              <a:t>Essential bulk power system needs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0C14"/>
                </a:solidFill>
              </a:rPr>
              <a:t>Attainable by all state-of-the-art DER technologies.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200" dirty="0">
              <a:solidFill>
                <a:srgbClr val="000C14"/>
              </a:solidFill>
            </a:endParaRPr>
          </a:p>
          <a:p>
            <a:pPr lvl="2"/>
            <a:endParaRPr lang="en-US" sz="1200" dirty="0">
              <a:solidFill>
                <a:srgbClr val="000C14"/>
              </a:solidFill>
            </a:endParaRPr>
          </a:p>
          <a:p>
            <a:endParaRPr lang="en-US" sz="1200" dirty="0">
              <a:solidFill>
                <a:srgbClr val="000C14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591BEB-A4EE-4B6F-A9B9-EAA23D449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0" y="572448"/>
            <a:ext cx="6172200" cy="48472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Performance Categories – </a:t>
            </a:r>
            <a:br>
              <a:rPr lang="en-US" dirty="0"/>
            </a:br>
            <a:r>
              <a:rPr lang="en-US" dirty="0"/>
              <a:t>Abnormal Operating Conditions</a:t>
            </a:r>
            <a:br>
              <a:rPr lang="en-US" dirty="0"/>
            </a:br>
            <a:r>
              <a:rPr lang="en-US" b="0" dirty="0">
                <a:solidFill>
                  <a:schemeClr val="bg1">
                    <a:lumMod val="65000"/>
                  </a:schemeClr>
                </a:solidFill>
              </a:rPr>
              <a:t>Ride Through Capabilities</a:t>
            </a:r>
            <a:endParaRPr lang="en-US" dirty="0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0118C140-BC45-41AC-A2E0-3FCD2917C295}"/>
              </a:ext>
            </a:extLst>
          </p:cNvPr>
          <p:cNvSpPr/>
          <p:nvPr/>
        </p:nvSpPr>
        <p:spPr>
          <a:xfrm>
            <a:off x="1243606" y="775870"/>
            <a:ext cx="923861" cy="1032037"/>
          </a:xfrm>
          <a:custGeom>
            <a:avLst/>
            <a:gdLst>
              <a:gd name="connsiteX0" fmla="*/ 0 w 1343936"/>
              <a:gd name="connsiteY0" fmla="*/ 584612 h 1169224"/>
              <a:gd name="connsiteX1" fmla="*/ 292306 w 1343936"/>
              <a:gd name="connsiteY1" fmla="*/ 0 h 1169224"/>
              <a:gd name="connsiteX2" fmla="*/ 1051630 w 1343936"/>
              <a:gd name="connsiteY2" fmla="*/ 0 h 1169224"/>
              <a:gd name="connsiteX3" fmla="*/ 1343936 w 1343936"/>
              <a:gd name="connsiteY3" fmla="*/ 584612 h 1169224"/>
              <a:gd name="connsiteX4" fmla="*/ 1051630 w 1343936"/>
              <a:gd name="connsiteY4" fmla="*/ 1169224 h 1169224"/>
              <a:gd name="connsiteX5" fmla="*/ 292306 w 1343936"/>
              <a:gd name="connsiteY5" fmla="*/ 1169224 h 1169224"/>
              <a:gd name="connsiteX6" fmla="*/ 0 w 1343936"/>
              <a:gd name="connsiteY6" fmla="*/ 584612 h 1169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43936" h="1169224">
                <a:moveTo>
                  <a:pt x="671968" y="0"/>
                </a:moveTo>
                <a:lnTo>
                  <a:pt x="1343936" y="254306"/>
                </a:lnTo>
                <a:lnTo>
                  <a:pt x="1343936" y="914918"/>
                </a:lnTo>
                <a:lnTo>
                  <a:pt x="671968" y="1169224"/>
                </a:lnTo>
                <a:lnTo>
                  <a:pt x="0" y="914918"/>
                </a:lnTo>
                <a:lnTo>
                  <a:pt x="0" y="254306"/>
                </a:lnTo>
                <a:lnTo>
                  <a:pt x="671968" y="0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25400" cap="flat" cmpd="sng" algn="ctr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02490" tIns="117805" rIns="102490" bIns="117805" numCol="1" spcCol="1270" anchor="ctr" anchorCtr="0">
            <a:noAutofit/>
          </a:bodyPr>
          <a:lstStyle/>
          <a:p>
            <a:pPr defTabSz="325041">
              <a:lnSpc>
                <a:spcPct val="90000"/>
              </a:lnSpc>
              <a:spcAft>
                <a:spcPct val="35000"/>
              </a:spcAft>
            </a:pPr>
            <a:r>
              <a:rPr lang="en-US" sz="1200" b="1" dirty="0">
                <a:solidFill>
                  <a:srgbClr val="000C14"/>
                </a:solidFill>
                <a:latin typeface="Arial"/>
              </a:rPr>
              <a:t>Category </a:t>
            </a:r>
            <a:br>
              <a:rPr lang="en-US" sz="1200" b="1" dirty="0">
                <a:solidFill>
                  <a:srgbClr val="000C14"/>
                </a:solidFill>
                <a:latin typeface="Arial"/>
              </a:rPr>
            </a:br>
            <a:r>
              <a:rPr lang="en-US" sz="1200" b="1" dirty="0">
                <a:solidFill>
                  <a:srgbClr val="000C14"/>
                </a:solidFill>
                <a:latin typeface="Arial"/>
              </a:rPr>
              <a:t>I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3129B093-68B1-4113-A521-8DA9EC106DBC}"/>
              </a:ext>
            </a:extLst>
          </p:cNvPr>
          <p:cNvSpPr/>
          <p:nvPr/>
        </p:nvSpPr>
        <p:spPr>
          <a:xfrm>
            <a:off x="1243605" y="2042087"/>
            <a:ext cx="923861" cy="1032037"/>
          </a:xfrm>
          <a:custGeom>
            <a:avLst/>
            <a:gdLst>
              <a:gd name="connsiteX0" fmla="*/ 0 w 1343936"/>
              <a:gd name="connsiteY0" fmla="*/ 584612 h 1169224"/>
              <a:gd name="connsiteX1" fmla="*/ 292306 w 1343936"/>
              <a:gd name="connsiteY1" fmla="*/ 0 h 1169224"/>
              <a:gd name="connsiteX2" fmla="*/ 1051630 w 1343936"/>
              <a:gd name="connsiteY2" fmla="*/ 0 h 1169224"/>
              <a:gd name="connsiteX3" fmla="*/ 1343936 w 1343936"/>
              <a:gd name="connsiteY3" fmla="*/ 584612 h 1169224"/>
              <a:gd name="connsiteX4" fmla="*/ 1051630 w 1343936"/>
              <a:gd name="connsiteY4" fmla="*/ 1169224 h 1169224"/>
              <a:gd name="connsiteX5" fmla="*/ 292306 w 1343936"/>
              <a:gd name="connsiteY5" fmla="*/ 1169224 h 1169224"/>
              <a:gd name="connsiteX6" fmla="*/ 0 w 1343936"/>
              <a:gd name="connsiteY6" fmla="*/ 584612 h 1169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43936" h="1169224">
                <a:moveTo>
                  <a:pt x="671968" y="0"/>
                </a:moveTo>
                <a:lnTo>
                  <a:pt x="1343936" y="254306"/>
                </a:lnTo>
                <a:lnTo>
                  <a:pt x="1343936" y="914918"/>
                </a:lnTo>
                <a:lnTo>
                  <a:pt x="671968" y="1169224"/>
                </a:lnTo>
                <a:lnTo>
                  <a:pt x="0" y="914918"/>
                </a:lnTo>
                <a:lnTo>
                  <a:pt x="0" y="254306"/>
                </a:lnTo>
                <a:lnTo>
                  <a:pt x="671968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25400" cap="flat" cmpd="sng" algn="ctr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02490" tIns="117805" rIns="102490" bIns="117805" numCol="1" spcCol="1270" anchor="ctr" anchorCtr="0">
            <a:noAutofit/>
          </a:bodyPr>
          <a:lstStyle/>
          <a:p>
            <a:pPr defTabSz="325041">
              <a:lnSpc>
                <a:spcPct val="90000"/>
              </a:lnSpc>
              <a:spcAft>
                <a:spcPct val="35000"/>
              </a:spcAft>
            </a:pPr>
            <a:r>
              <a:rPr lang="en-US" sz="1200" b="1" dirty="0">
                <a:solidFill>
                  <a:srgbClr val="000C14"/>
                </a:solidFill>
                <a:latin typeface="Arial"/>
              </a:rPr>
              <a:t>Category </a:t>
            </a:r>
            <a:br>
              <a:rPr lang="en-US" sz="1200" b="1" dirty="0">
                <a:solidFill>
                  <a:srgbClr val="000C14"/>
                </a:solidFill>
                <a:latin typeface="Arial"/>
              </a:rPr>
            </a:br>
            <a:r>
              <a:rPr lang="en-US" sz="1200" b="1" dirty="0">
                <a:solidFill>
                  <a:srgbClr val="000C14"/>
                </a:solidFill>
                <a:latin typeface="Arial"/>
              </a:rPr>
              <a:t>II</a:t>
            </a:r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5FA7972E-47C6-4D3B-820E-695FA25B9E90}"/>
              </a:ext>
            </a:extLst>
          </p:cNvPr>
          <p:cNvSpPr/>
          <p:nvPr/>
        </p:nvSpPr>
        <p:spPr>
          <a:xfrm>
            <a:off x="1243605" y="3452845"/>
            <a:ext cx="923861" cy="1032037"/>
          </a:xfrm>
          <a:custGeom>
            <a:avLst/>
            <a:gdLst>
              <a:gd name="connsiteX0" fmla="*/ 0 w 1343936"/>
              <a:gd name="connsiteY0" fmla="*/ 584612 h 1169224"/>
              <a:gd name="connsiteX1" fmla="*/ 292306 w 1343936"/>
              <a:gd name="connsiteY1" fmla="*/ 0 h 1169224"/>
              <a:gd name="connsiteX2" fmla="*/ 1051630 w 1343936"/>
              <a:gd name="connsiteY2" fmla="*/ 0 h 1169224"/>
              <a:gd name="connsiteX3" fmla="*/ 1343936 w 1343936"/>
              <a:gd name="connsiteY3" fmla="*/ 584612 h 1169224"/>
              <a:gd name="connsiteX4" fmla="*/ 1051630 w 1343936"/>
              <a:gd name="connsiteY4" fmla="*/ 1169224 h 1169224"/>
              <a:gd name="connsiteX5" fmla="*/ 292306 w 1343936"/>
              <a:gd name="connsiteY5" fmla="*/ 1169224 h 1169224"/>
              <a:gd name="connsiteX6" fmla="*/ 0 w 1343936"/>
              <a:gd name="connsiteY6" fmla="*/ 584612 h 1169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43936" h="1169224">
                <a:moveTo>
                  <a:pt x="671968" y="0"/>
                </a:moveTo>
                <a:lnTo>
                  <a:pt x="1343936" y="254306"/>
                </a:lnTo>
                <a:lnTo>
                  <a:pt x="1343936" y="914918"/>
                </a:lnTo>
                <a:lnTo>
                  <a:pt x="671968" y="1169224"/>
                </a:lnTo>
                <a:lnTo>
                  <a:pt x="0" y="914918"/>
                </a:lnTo>
                <a:lnTo>
                  <a:pt x="0" y="254306"/>
                </a:lnTo>
                <a:lnTo>
                  <a:pt x="671968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 w="25400" cap="flat" cmpd="sng" algn="ctr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02490" tIns="117805" rIns="102490" bIns="117805" numCol="1" spcCol="1270" anchor="ctr" anchorCtr="0">
            <a:noAutofit/>
          </a:bodyPr>
          <a:lstStyle/>
          <a:p>
            <a:pPr defTabSz="325041">
              <a:lnSpc>
                <a:spcPct val="90000"/>
              </a:lnSpc>
              <a:spcAft>
                <a:spcPct val="35000"/>
              </a:spcAft>
            </a:pPr>
            <a:r>
              <a:rPr lang="en-US" sz="1200" b="1" dirty="0">
                <a:solidFill>
                  <a:schemeClr val="bg1"/>
                </a:solidFill>
                <a:latin typeface="Arial"/>
              </a:rPr>
              <a:t>Category </a:t>
            </a:r>
            <a:br>
              <a:rPr lang="en-US" sz="1200" b="1" dirty="0">
                <a:solidFill>
                  <a:schemeClr val="bg1"/>
                </a:solidFill>
                <a:latin typeface="Arial"/>
              </a:rPr>
            </a:br>
            <a:r>
              <a:rPr lang="en-US" sz="1200" b="1" dirty="0">
                <a:solidFill>
                  <a:schemeClr val="bg1"/>
                </a:solidFill>
                <a:latin typeface="Arial"/>
              </a:rPr>
              <a:t>III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D5FE905-D50B-41D1-8D34-CD5E8BAE13B5}"/>
              </a:ext>
            </a:extLst>
          </p:cNvPr>
          <p:cNvSpPr txBox="1">
            <a:spLocks/>
          </p:cNvSpPr>
          <p:nvPr/>
        </p:nvSpPr>
        <p:spPr bwMode="auto">
          <a:xfrm>
            <a:off x="2348681" y="2189606"/>
            <a:ext cx="5407780" cy="1134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Tx/>
              <a:buBlip>
                <a:blip r:embed="rId3"/>
              </a:buBlip>
              <a:defRPr sz="2800">
                <a:solidFill>
                  <a:schemeClr val="tx1"/>
                </a:solidFill>
                <a:latin typeface="+mn-lt"/>
                <a:ea typeface="ＭＳ Ｐゴシック" pitchFamily="-112" charset="-128"/>
                <a:cs typeface="ＭＳ Ｐゴシック" pitchFamily="-112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>
                  <a:lumMod val="65000"/>
                  <a:lumOff val="35000"/>
                </a:schemeClr>
              </a:buClr>
              <a:buChar char="–"/>
              <a:defRPr sz="2600">
                <a:solidFill>
                  <a:schemeClr val="tx1"/>
                </a:solidFill>
                <a:latin typeface="+mn-lt"/>
                <a:ea typeface="ＭＳ Ｐゴシック" pitchFamily="-112" charset="-128"/>
                <a:cs typeface="ＭＳ Ｐゴシック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>
                  <a:lumMod val="65000"/>
                  <a:lumOff val="35000"/>
                </a:schemeClr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+mn-lt"/>
                <a:ea typeface="ＭＳ Ｐゴシック" pitchFamily="-112" charset="-128"/>
                <a:cs typeface="ＭＳ Ｐゴシック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>
                  <a:lumMod val="65000"/>
                  <a:lumOff val="35000"/>
                </a:schemeClr>
              </a:buClr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  <a:cs typeface="ＭＳ Ｐゴシック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>
                  <a:lumMod val="65000"/>
                  <a:lumOff val="35000"/>
                </a:schemeClr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  <a:ea typeface="ＭＳ Ｐゴシック" pitchFamily="-112" charset="-128"/>
                <a:cs typeface="ＭＳ Ｐゴシック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8" charset="2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8" charset="2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8" charset="2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8" charset="2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 kern="0" dirty="0">
                <a:solidFill>
                  <a:srgbClr val="000C14"/>
                </a:solidFill>
              </a:rPr>
              <a:t>Full coordination with all bulk system power system stability/ reliability needs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 kern="0" dirty="0">
                <a:solidFill>
                  <a:srgbClr val="000C14"/>
                </a:solidFill>
              </a:rPr>
              <a:t>Coordinated with existing reliability standards to avoid tripping for a wider range of disturbances ( more robust than Category I)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200" kern="0" dirty="0">
              <a:solidFill>
                <a:srgbClr val="000C14"/>
              </a:solidFill>
            </a:endParaRPr>
          </a:p>
          <a:p>
            <a:pPr lvl="2"/>
            <a:endParaRPr lang="en-US" sz="1200" kern="0" dirty="0">
              <a:solidFill>
                <a:srgbClr val="000C14"/>
              </a:solidFill>
            </a:endParaRPr>
          </a:p>
          <a:p>
            <a:endParaRPr lang="en-US" sz="1200" kern="0" dirty="0">
              <a:solidFill>
                <a:srgbClr val="000C14"/>
              </a:solidFill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5DF049C-BDEF-4552-A916-84931D7ED49C}"/>
              </a:ext>
            </a:extLst>
          </p:cNvPr>
          <p:cNvSpPr txBox="1">
            <a:spLocks/>
          </p:cNvSpPr>
          <p:nvPr/>
        </p:nvSpPr>
        <p:spPr bwMode="auto">
          <a:xfrm>
            <a:off x="2348681" y="3452845"/>
            <a:ext cx="5407780" cy="80619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Tx/>
              <a:buBlip>
                <a:blip r:embed="rId3"/>
              </a:buBlip>
              <a:defRPr sz="2800">
                <a:solidFill>
                  <a:schemeClr val="tx1"/>
                </a:solidFill>
                <a:latin typeface="+mn-lt"/>
                <a:ea typeface="ＭＳ Ｐゴシック" pitchFamily="-112" charset="-128"/>
                <a:cs typeface="ＭＳ Ｐゴシック" pitchFamily="-112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>
                  <a:lumMod val="65000"/>
                  <a:lumOff val="35000"/>
                </a:schemeClr>
              </a:buClr>
              <a:buChar char="–"/>
              <a:defRPr sz="2600">
                <a:solidFill>
                  <a:schemeClr val="tx1"/>
                </a:solidFill>
                <a:latin typeface="+mn-lt"/>
                <a:ea typeface="ＭＳ Ｐゴシック" pitchFamily="-112" charset="-128"/>
                <a:cs typeface="ＭＳ Ｐゴシック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>
                  <a:lumMod val="65000"/>
                  <a:lumOff val="35000"/>
                </a:schemeClr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+mn-lt"/>
                <a:ea typeface="ＭＳ Ｐゴシック" pitchFamily="-112" charset="-128"/>
                <a:cs typeface="ＭＳ Ｐゴシック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>
                  <a:lumMod val="65000"/>
                  <a:lumOff val="35000"/>
                </a:schemeClr>
              </a:buClr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  <a:cs typeface="ＭＳ Ｐゴシック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>
                  <a:lumMod val="65000"/>
                  <a:lumOff val="35000"/>
                </a:schemeClr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  <a:ea typeface="ＭＳ Ｐゴシック" pitchFamily="-112" charset="-128"/>
                <a:cs typeface="ＭＳ Ｐゴシック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8" charset="2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8" charset="2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8" charset="2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8" charset="2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sz="1200" kern="0" dirty="0">
                <a:solidFill>
                  <a:srgbClr val="000C14"/>
                </a:solidFill>
              </a:rPr>
              <a:t>Designed for all bulk system needs and distribution system reliability/power quality needs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200" kern="0" dirty="0">
                <a:solidFill>
                  <a:srgbClr val="000C14"/>
                </a:solidFill>
              </a:rPr>
              <a:t>Coordinated with existing requirements for very high DER levels</a:t>
            </a:r>
          </a:p>
          <a:p>
            <a:pPr lvl="2"/>
            <a:endParaRPr lang="en-US" sz="1200" kern="0" dirty="0">
              <a:solidFill>
                <a:srgbClr val="000C1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3365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450" y="181655"/>
            <a:ext cx="8039100" cy="504146"/>
          </a:xfrm>
        </p:spPr>
        <p:txBody>
          <a:bodyPr/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Categories of abnormal performance requirements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6A6369E-E6FE-433A-BA76-27F4864383B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086600" y="4767263"/>
            <a:ext cx="2057400" cy="273844"/>
          </a:xfrm>
        </p:spPr>
        <p:txBody>
          <a:bodyPr/>
          <a:lstStyle/>
          <a:p>
            <a:pPr>
              <a:defRPr/>
            </a:pPr>
            <a:fld id="{A5B1E9C8-DB28-4CE8-909B-C1EAE1CB45AD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274320" y="859075"/>
          <a:ext cx="8595044" cy="30665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79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551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218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479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Category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Objective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Foundation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915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Essential bulk</a:t>
                      </a:r>
                      <a:r>
                        <a:rPr lang="en-US" sz="1600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system needs and </a:t>
                      </a:r>
                      <a:r>
                        <a:rPr lang="en-US" sz="16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reasonably</a:t>
                      </a:r>
                      <a:r>
                        <a:rPr lang="en-US" sz="1600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achievable by all current state-of-art DER technologies</a:t>
                      </a:r>
                      <a:endParaRPr lang="en-US" sz="1600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kern="1200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German grid code for synchronous generator</a:t>
                      </a:r>
                      <a:r>
                        <a:rPr lang="en-US" sz="1600" kern="1200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DER</a:t>
                      </a:r>
                      <a:endParaRPr lang="en-US" sz="1600" kern="1200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algn="l" defTabSz="914400" rtl="0" eaLnBrk="1" latinLnBrk="0" hangingPunct="1"/>
                      <a:endParaRPr lang="en-US" sz="1400" kern="1200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8649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II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Full coordination with bulk</a:t>
                      </a:r>
                      <a:r>
                        <a:rPr lang="en-US" sz="1600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power system needs</a:t>
                      </a:r>
                      <a:endParaRPr lang="en-US" sz="1600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1600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Based on NERC PRC-024, adjusted for distribution voltage differences (delayed voltage recovery)</a:t>
                      </a:r>
                      <a:endParaRPr lang="en-US" sz="1600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7009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III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Ride-through designed</a:t>
                      </a:r>
                      <a:r>
                        <a:rPr lang="en-US" sz="1600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for distribution support as well as bulk system</a:t>
                      </a:r>
                      <a:endParaRPr lang="en-US" sz="1400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Based on California Rule 21 and Hawaii Rule 14H</a:t>
                      </a:r>
                      <a:endParaRPr lang="en-US" sz="1600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B6F60C7D-C0E5-495C-9768-E6BEEDCFA0BE}"/>
              </a:ext>
            </a:extLst>
          </p:cNvPr>
          <p:cNvSpPr/>
          <p:nvPr/>
        </p:nvSpPr>
        <p:spPr>
          <a:xfrm>
            <a:off x="274320" y="2166257"/>
            <a:ext cx="8595044" cy="236219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68580" tIns="34290" rIns="68580" bIns="182880" rtlCol="0" anchor="b"/>
          <a:lstStyle/>
          <a:p>
            <a:pPr algn="ctr"/>
            <a:r>
              <a:rPr lang="en-US" sz="2100" dirty="0">
                <a:solidFill>
                  <a:srgbClr val="FF0000"/>
                </a:solidFill>
              </a:rPr>
              <a:t>Category II and III are sufficient for bulk system reliability.</a:t>
            </a:r>
          </a:p>
        </p:txBody>
      </p:sp>
    </p:spTree>
    <p:extLst>
      <p:ext uri="{BB962C8B-B14F-4D97-AF65-F5344CB8AC3E}">
        <p14:creationId xmlns:p14="http://schemas.microsoft.com/office/powerpoint/2010/main" val="37471400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76A08DB1-FB8D-4388-8BA9-6B8F1A8F524E}"/>
              </a:ext>
            </a:extLst>
          </p:cNvPr>
          <p:cNvSpPr txBox="1">
            <a:spLocks/>
          </p:cNvSpPr>
          <p:nvPr/>
        </p:nvSpPr>
        <p:spPr bwMode="auto">
          <a:xfrm>
            <a:off x="1474311" y="878507"/>
            <a:ext cx="6526690" cy="133654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51435" tIns="25718" rIns="51435" bIns="25718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Tx/>
              <a:buBlip>
                <a:blip r:embed="rId2"/>
              </a:buBlip>
              <a:defRPr sz="2800">
                <a:solidFill>
                  <a:schemeClr val="tx1"/>
                </a:solidFill>
                <a:latin typeface="+mn-lt"/>
                <a:ea typeface="ＭＳ Ｐゴシック" pitchFamily="-112" charset="-128"/>
                <a:cs typeface="ＭＳ Ｐゴシック" pitchFamily="-112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>
                  <a:lumMod val="65000"/>
                  <a:lumOff val="35000"/>
                </a:schemeClr>
              </a:buClr>
              <a:buChar char="–"/>
              <a:defRPr sz="2600">
                <a:solidFill>
                  <a:schemeClr val="tx1"/>
                </a:solidFill>
                <a:latin typeface="+mn-lt"/>
                <a:ea typeface="ＭＳ Ｐゴシック" pitchFamily="-112" charset="-128"/>
                <a:cs typeface="ＭＳ Ｐゴシック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>
                  <a:lumMod val="65000"/>
                  <a:lumOff val="35000"/>
                </a:schemeClr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+mn-lt"/>
                <a:ea typeface="ＭＳ Ｐゴシック" pitchFamily="-112" charset="-128"/>
                <a:cs typeface="ＭＳ Ｐゴシック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>
                  <a:lumMod val="65000"/>
                  <a:lumOff val="35000"/>
                </a:schemeClr>
              </a:buClr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  <a:cs typeface="ＭＳ Ｐゴシック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>
                  <a:lumMod val="65000"/>
                  <a:lumOff val="35000"/>
                </a:schemeClr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  <a:ea typeface="ＭＳ Ｐゴシック" pitchFamily="-112" charset="-128"/>
                <a:cs typeface="ＭＳ Ｐゴシック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8" charset="2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8" charset="2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8" charset="2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8" charset="2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spcBef>
                <a:spcPts val="600"/>
              </a:spcBef>
              <a:spcAft>
                <a:spcPts val="150"/>
              </a:spcAft>
              <a:buFont typeface="Wingdings" panose="05000000000000000000" pitchFamily="2" charset="2"/>
              <a:buChar char="q"/>
            </a:pPr>
            <a:r>
              <a:rPr lang="en-US" sz="1350" b="1" dirty="0">
                <a:solidFill>
                  <a:srgbClr val="000C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Trip </a:t>
            </a:r>
            <a:r>
              <a:rPr lang="en-US" sz="1350" dirty="0">
                <a:solidFill>
                  <a:srgbClr val="000C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cessation of output without immediate return to service; not necessarily disconnection</a:t>
            </a:r>
          </a:p>
          <a:p>
            <a:pPr>
              <a:spcBef>
                <a:spcPts val="600"/>
              </a:spcBef>
              <a:spcAft>
                <a:spcPts val="150"/>
              </a:spcAft>
              <a:buFont typeface="Wingdings" panose="05000000000000000000" pitchFamily="2" charset="2"/>
              <a:buChar char="q"/>
            </a:pPr>
            <a:r>
              <a:rPr lang="en-US" sz="135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Cease to energize </a:t>
            </a:r>
            <a:r>
              <a:rPr lang="en-US" sz="135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no active power delivery, limitations to reactive power exchange; Does not necessarily mean physical disconnection.  Can be either a </a:t>
            </a:r>
            <a:r>
              <a:rPr lang="en-US" sz="135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momentary cessation </a:t>
            </a:r>
            <a:r>
              <a:rPr lang="en-US" sz="135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 a </a:t>
            </a:r>
            <a:r>
              <a:rPr lang="en-US" sz="135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trip</a:t>
            </a:r>
            <a:endParaRPr lang="en-US" sz="1350" b="1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  <a:spcAft>
                <a:spcPts val="150"/>
              </a:spcAft>
              <a:buFont typeface="Wingdings" panose="05000000000000000000" pitchFamily="2" charset="2"/>
              <a:buChar char="q"/>
            </a:pPr>
            <a:r>
              <a:rPr lang="en-US" sz="1350" b="1" kern="0" dirty="0">
                <a:solidFill>
                  <a:srgbClr val="000C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Permissive operation </a:t>
            </a:r>
            <a:r>
              <a:rPr lang="en-US" sz="1350" kern="0" dirty="0">
                <a:solidFill>
                  <a:srgbClr val="000C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DER may either continue operation or may cease to energize, at its discretion</a:t>
            </a:r>
            <a:endParaRPr lang="en-US" sz="1350" b="1" kern="0" dirty="0">
              <a:solidFill>
                <a:srgbClr val="000C1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  <a:spcAft>
                <a:spcPts val="150"/>
              </a:spcAft>
              <a:buFont typeface="Wingdings" panose="05000000000000000000" pitchFamily="2" charset="2"/>
              <a:buChar char="q"/>
            </a:pPr>
            <a:r>
              <a:rPr lang="en-US" sz="1350" b="1" kern="0" dirty="0">
                <a:solidFill>
                  <a:srgbClr val="000C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Mandatory operation </a:t>
            </a:r>
            <a:r>
              <a:rPr lang="en-US" sz="1350" kern="0" dirty="0">
                <a:solidFill>
                  <a:srgbClr val="000C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required active and reactive current exchange</a:t>
            </a:r>
          </a:p>
          <a:p>
            <a:pPr>
              <a:spcBef>
                <a:spcPts val="600"/>
              </a:spcBef>
              <a:spcAft>
                <a:spcPts val="150"/>
              </a:spcAft>
              <a:buFont typeface="Wingdings" panose="05000000000000000000" pitchFamily="2" charset="2"/>
              <a:buChar char="q"/>
            </a:pPr>
            <a:r>
              <a:rPr lang="en-US" sz="135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Momentary cessation </a:t>
            </a:r>
            <a:r>
              <a:rPr lang="en-US" sz="135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cessation of energization for the duration of a disturbance with rapid recovery when voltage or frequency return to defined range</a:t>
            </a:r>
          </a:p>
          <a:p>
            <a:pPr>
              <a:spcBef>
                <a:spcPts val="600"/>
              </a:spcBef>
              <a:spcAft>
                <a:spcPts val="150"/>
              </a:spcAft>
              <a:buFont typeface="Wingdings" panose="05000000000000000000" pitchFamily="2" charset="2"/>
              <a:buChar char="q"/>
            </a:pPr>
            <a:r>
              <a:rPr lang="en-US" sz="1350" b="1" kern="0" dirty="0">
                <a:solidFill>
                  <a:srgbClr val="000C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Return to service </a:t>
            </a:r>
            <a:r>
              <a:rPr lang="en-US" sz="1350" kern="0" dirty="0">
                <a:solidFill>
                  <a:srgbClr val="000C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re-entry of DER to service following a trip</a:t>
            </a:r>
          </a:p>
          <a:p>
            <a:pPr>
              <a:spcBef>
                <a:spcPts val="600"/>
              </a:spcBef>
              <a:spcAft>
                <a:spcPts val="150"/>
              </a:spcAft>
              <a:buFont typeface="Wingdings" panose="05000000000000000000" pitchFamily="2" charset="2"/>
              <a:buChar char="q"/>
            </a:pPr>
            <a:r>
              <a:rPr lang="en-US" sz="1350" b="1" kern="0" dirty="0">
                <a:solidFill>
                  <a:srgbClr val="000C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Restore output </a:t>
            </a:r>
            <a:r>
              <a:rPr lang="en-US" sz="1350" kern="0" dirty="0">
                <a:solidFill>
                  <a:srgbClr val="000C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DER recovery to normal output following a disturbance that does not cause a </a:t>
            </a:r>
            <a:r>
              <a:rPr lang="en-US" sz="1350" b="1" i="1" kern="0" dirty="0">
                <a:solidFill>
                  <a:srgbClr val="000C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trip</a:t>
            </a:r>
            <a:r>
              <a:rPr lang="en-US" sz="1350" kern="0" dirty="0">
                <a:solidFill>
                  <a:srgbClr val="000C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spcBef>
                <a:spcPts val="150"/>
              </a:spcBef>
              <a:spcAft>
                <a:spcPts val="150"/>
              </a:spcAft>
              <a:buNone/>
            </a:pPr>
            <a:r>
              <a:rPr lang="en-US" sz="135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Red Text Indicates New Terms for IEEE 1547-2018</a:t>
            </a:r>
          </a:p>
          <a:p>
            <a:pPr>
              <a:spcBef>
                <a:spcPts val="150"/>
              </a:spcBef>
              <a:spcAft>
                <a:spcPts val="150"/>
              </a:spcAft>
              <a:buFont typeface="Wingdings" panose="05000000000000000000" pitchFamily="2" charset="2"/>
              <a:buChar char="q"/>
            </a:pPr>
            <a:endParaRPr lang="en-US" sz="788" kern="0" dirty="0">
              <a:solidFill>
                <a:srgbClr val="000C1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225"/>
              </a:spcBef>
              <a:spcAft>
                <a:spcPts val="225"/>
              </a:spcAft>
              <a:buFont typeface="Wingdings" panose="05000000000000000000" pitchFamily="2" charset="2"/>
              <a:buChar char="q"/>
            </a:pPr>
            <a:endParaRPr lang="en-US" sz="788" kern="0" dirty="0">
              <a:solidFill>
                <a:srgbClr val="000C1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F976AE8-3B43-4321-83E2-5E4123A16A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3" y="217319"/>
            <a:ext cx="6172200" cy="425196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Specific performance terminology</a:t>
            </a:r>
          </a:p>
        </p:txBody>
      </p:sp>
    </p:spTree>
    <p:extLst>
      <p:ext uri="{BB962C8B-B14F-4D97-AF65-F5344CB8AC3E}">
        <p14:creationId xmlns:p14="http://schemas.microsoft.com/office/powerpoint/2010/main" val="19909599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Structure of voltage ride-through and tripping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– Categories I and II</a:t>
            </a:r>
          </a:p>
        </p:txBody>
      </p:sp>
      <p:sp>
        <p:nvSpPr>
          <p:cNvPr id="96" name="TextBox 95"/>
          <p:cNvSpPr txBox="1"/>
          <p:nvPr/>
        </p:nvSpPr>
        <p:spPr>
          <a:xfrm rot="16200000">
            <a:off x="4326148" y="2283304"/>
            <a:ext cx="753550" cy="25391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Voltage</a:t>
            </a:r>
          </a:p>
        </p:txBody>
      </p:sp>
      <p:grpSp>
        <p:nvGrpSpPr>
          <p:cNvPr id="155" name="Group 154"/>
          <p:cNvGrpSpPr/>
          <p:nvPr/>
        </p:nvGrpSpPr>
        <p:grpSpPr>
          <a:xfrm>
            <a:off x="588005" y="1454518"/>
            <a:ext cx="3979022" cy="2712487"/>
            <a:chOff x="911334" y="1322673"/>
            <a:chExt cx="5305362" cy="3616650"/>
          </a:xfrm>
        </p:grpSpPr>
        <p:grpSp>
          <p:nvGrpSpPr>
            <p:cNvPr id="143" name="Group 142"/>
            <p:cNvGrpSpPr/>
            <p:nvPr/>
          </p:nvGrpSpPr>
          <p:grpSpPr>
            <a:xfrm>
              <a:off x="911334" y="1467912"/>
              <a:ext cx="5305362" cy="3471411"/>
              <a:chOff x="911334" y="1467912"/>
              <a:chExt cx="5305362" cy="3471411"/>
            </a:xfrm>
          </p:grpSpPr>
          <p:grpSp>
            <p:nvGrpSpPr>
              <p:cNvPr id="142" name="Group 141"/>
              <p:cNvGrpSpPr/>
              <p:nvPr/>
            </p:nvGrpSpPr>
            <p:grpSpPr>
              <a:xfrm>
                <a:off x="911334" y="1467912"/>
                <a:ext cx="5305362" cy="3471411"/>
                <a:chOff x="911334" y="1467912"/>
                <a:chExt cx="5305362" cy="3471411"/>
              </a:xfrm>
            </p:grpSpPr>
            <p:cxnSp>
              <p:nvCxnSpPr>
                <p:cNvPr id="6" name="Straight Arrow Connector 5"/>
                <p:cNvCxnSpPr/>
                <p:nvPr/>
              </p:nvCxnSpPr>
              <p:spPr>
                <a:xfrm>
                  <a:off x="1561162" y="4460759"/>
                  <a:ext cx="4655534" cy="0"/>
                </a:xfrm>
                <a:prstGeom prst="straightConnector1">
                  <a:avLst/>
                </a:prstGeom>
                <a:ln w="28575"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" name="Rectangle 6"/>
                <p:cNvSpPr/>
                <p:nvPr/>
              </p:nvSpPr>
              <p:spPr>
                <a:xfrm>
                  <a:off x="1561162" y="2382312"/>
                  <a:ext cx="3870735" cy="383458"/>
                </a:xfrm>
                <a:prstGeom prst="rect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100" dirty="0">
                      <a:solidFill>
                        <a:srgbClr val="3C10DB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Continuous Operation</a:t>
                  </a:r>
                </a:p>
              </p:txBody>
            </p:sp>
            <p:sp>
              <p:nvSpPr>
                <p:cNvPr id="8" name="Rectangle 7"/>
                <p:cNvSpPr/>
                <p:nvPr/>
              </p:nvSpPr>
              <p:spPr>
                <a:xfrm>
                  <a:off x="5518646" y="2387229"/>
                  <a:ext cx="252464" cy="383458"/>
                </a:xfrm>
                <a:prstGeom prst="rect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100" dirty="0">
                    <a:solidFill>
                      <a:srgbClr val="3C10DB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" name="Rectangle 8"/>
                <p:cNvSpPr/>
                <p:nvPr/>
              </p:nvSpPr>
              <p:spPr>
                <a:xfrm>
                  <a:off x="5877523" y="2377397"/>
                  <a:ext cx="100063" cy="383458"/>
                </a:xfrm>
                <a:prstGeom prst="rect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100" dirty="0">
                    <a:solidFill>
                      <a:srgbClr val="3C10DB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" name="Rectangle 9"/>
                <p:cNvSpPr/>
                <p:nvPr/>
              </p:nvSpPr>
              <p:spPr>
                <a:xfrm>
                  <a:off x="1561162" y="2741189"/>
                  <a:ext cx="2159922" cy="481782"/>
                </a:xfrm>
                <a:prstGeom prst="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100" dirty="0">
                      <a:solidFill>
                        <a:srgbClr val="3C10DB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Mandatory Operation</a:t>
                  </a:r>
                </a:p>
              </p:txBody>
            </p:sp>
            <p:sp>
              <p:nvSpPr>
                <p:cNvPr id="11" name="Rectangle 10"/>
                <p:cNvSpPr/>
                <p:nvPr/>
              </p:nvSpPr>
              <p:spPr>
                <a:xfrm>
                  <a:off x="1561162" y="3222971"/>
                  <a:ext cx="1422502" cy="462116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100" dirty="0">
                      <a:solidFill>
                        <a:srgbClr val="3C10DB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Permissive Operation</a:t>
                  </a:r>
                </a:p>
              </p:txBody>
            </p:sp>
            <p:sp>
              <p:nvSpPr>
                <p:cNvPr id="12" name="TextBox 11"/>
                <p:cNvSpPr txBox="1"/>
                <p:nvPr/>
              </p:nvSpPr>
              <p:spPr>
                <a:xfrm>
                  <a:off x="3309460" y="4569991"/>
                  <a:ext cx="79508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Time</a:t>
                  </a:r>
                </a:p>
              </p:txBody>
            </p:sp>
            <p:sp>
              <p:nvSpPr>
                <p:cNvPr id="13" name="TextBox 12"/>
                <p:cNvSpPr txBox="1"/>
                <p:nvPr/>
              </p:nvSpPr>
              <p:spPr>
                <a:xfrm rot="16200000">
                  <a:off x="593633" y="2405044"/>
                  <a:ext cx="100473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Voltage</a:t>
                  </a:r>
                </a:p>
              </p:txBody>
            </p:sp>
            <p:cxnSp>
              <p:nvCxnSpPr>
                <p:cNvPr id="14" name="Straight Connector 13"/>
                <p:cNvCxnSpPr/>
                <p:nvPr/>
              </p:nvCxnSpPr>
              <p:spPr>
                <a:xfrm flipV="1">
                  <a:off x="1434553" y="2574247"/>
                  <a:ext cx="1099097" cy="13928"/>
                </a:xfrm>
                <a:prstGeom prst="line">
                  <a:avLst/>
                </a:prstGeom>
                <a:ln>
                  <a:solidFill>
                    <a:srgbClr val="C00000"/>
                  </a:solidFill>
                  <a:prstDash val="dash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14"/>
                <p:cNvCxnSpPr/>
                <p:nvPr/>
              </p:nvCxnSpPr>
              <p:spPr>
                <a:xfrm>
                  <a:off x="4567779" y="2588175"/>
                  <a:ext cx="1385227" cy="0"/>
                </a:xfrm>
                <a:prstGeom prst="line">
                  <a:avLst/>
                </a:prstGeom>
                <a:ln>
                  <a:solidFill>
                    <a:srgbClr val="C00000"/>
                  </a:solidFill>
                  <a:prstDash val="dash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15"/>
                <p:cNvCxnSpPr/>
                <p:nvPr/>
              </p:nvCxnSpPr>
              <p:spPr>
                <a:xfrm flipV="1">
                  <a:off x="2994474" y="3832396"/>
                  <a:ext cx="0" cy="62944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16"/>
                <p:cNvCxnSpPr/>
                <p:nvPr/>
              </p:nvCxnSpPr>
              <p:spPr>
                <a:xfrm>
                  <a:off x="2994474" y="3830419"/>
                  <a:ext cx="993372" cy="901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17"/>
                <p:cNvCxnSpPr/>
                <p:nvPr/>
              </p:nvCxnSpPr>
              <p:spPr>
                <a:xfrm flipV="1">
                  <a:off x="3987846" y="3112379"/>
                  <a:ext cx="0" cy="718041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" name="Rectangle 18"/>
                <p:cNvSpPr/>
                <p:nvPr/>
              </p:nvSpPr>
              <p:spPr>
                <a:xfrm>
                  <a:off x="1561163" y="2205331"/>
                  <a:ext cx="1588484" cy="19173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100" dirty="0">
                      <a:solidFill>
                        <a:srgbClr val="3C10DB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Permissive</a:t>
                  </a:r>
                </a:p>
              </p:txBody>
            </p:sp>
            <p:cxnSp>
              <p:nvCxnSpPr>
                <p:cNvPr id="20" name="Straight Connector 19"/>
                <p:cNvCxnSpPr/>
                <p:nvPr/>
              </p:nvCxnSpPr>
              <p:spPr>
                <a:xfrm flipV="1">
                  <a:off x="3987846" y="3097550"/>
                  <a:ext cx="1907909" cy="14829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20"/>
                <p:cNvCxnSpPr/>
                <p:nvPr/>
              </p:nvCxnSpPr>
              <p:spPr>
                <a:xfrm flipV="1">
                  <a:off x="2850929" y="1903711"/>
                  <a:ext cx="0" cy="290051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21"/>
                <p:cNvCxnSpPr/>
                <p:nvPr/>
              </p:nvCxnSpPr>
              <p:spPr>
                <a:xfrm>
                  <a:off x="2850929" y="2193762"/>
                  <a:ext cx="1136005" cy="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2"/>
                <p:cNvCxnSpPr/>
                <p:nvPr/>
              </p:nvCxnSpPr>
              <p:spPr>
                <a:xfrm flipV="1">
                  <a:off x="3986934" y="2193762"/>
                  <a:ext cx="0" cy="193468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3"/>
                <p:cNvCxnSpPr/>
                <p:nvPr/>
              </p:nvCxnSpPr>
              <p:spPr>
                <a:xfrm flipV="1">
                  <a:off x="3987846" y="2377397"/>
                  <a:ext cx="1934061" cy="4915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5" name="TextBox 24"/>
                <p:cNvSpPr txBox="1"/>
                <p:nvPr/>
              </p:nvSpPr>
              <p:spPr>
                <a:xfrm>
                  <a:off x="4537236" y="3663119"/>
                  <a:ext cx="109842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Shall Trip</a:t>
                  </a:r>
                </a:p>
              </p:txBody>
            </p:sp>
            <p:sp>
              <p:nvSpPr>
                <p:cNvPr id="26" name="TextBox 25"/>
                <p:cNvSpPr txBox="1"/>
                <p:nvPr/>
              </p:nvSpPr>
              <p:spPr>
                <a:xfrm>
                  <a:off x="4335512" y="1840239"/>
                  <a:ext cx="109842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Shall Trip</a:t>
                  </a:r>
                </a:p>
              </p:txBody>
            </p:sp>
            <p:sp>
              <p:nvSpPr>
                <p:cNvPr id="32" name="Isosceles Triangle 31"/>
                <p:cNvSpPr/>
                <p:nvPr/>
              </p:nvSpPr>
              <p:spPr>
                <a:xfrm rot="5400000">
                  <a:off x="3597555" y="2883034"/>
                  <a:ext cx="424039" cy="176981"/>
                </a:xfrm>
                <a:prstGeom prst="triangle">
                  <a:avLst>
                    <a:gd name="adj" fmla="val 0"/>
                  </a:avLst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100" dirty="0">
                    <a:solidFill>
                      <a:srgbClr val="3C10DB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8" name="Rectangle 37"/>
                <p:cNvSpPr/>
                <p:nvPr/>
              </p:nvSpPr>
              <p:spPr>
                <a:xfrm>
                  <a:off x="2994474" y="3832395"/>
                  <a:ext cx="1004182" cy="603221"/>
                </a:xfrm>
                <a:prstGeom prst="rect">
                  <a:avLst/>
                </a:prstGeom>
                <a:solidFill>
                  <a:srgbClr val="FF0000">
                    <a:alpha val="22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9" name="Rectangle 38"/>
                <p:cNvSpPr/>
                <p:nvPr/>
              </p:nvSpPr>
              <p:spPr>
                <a:xfrm>
                  <a:off x="4004893" y="3112379"/>
                  <a:ext cx="1989740" cy="1349457"/>
                </a:xfrm>
                <a:prstGeom prst="rect">
                  <a:avLst/>
                </a:prstGeom>
                <a:solidFill>
                  <a:srgbClr val="FF0000">
                    <a:alpha val="22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2" name="Rectangle 41"/>
                <p:cNvSpPr/>
                <p:nvPr/>
              </p:nvSpPr>
              <p:spPr>
                <a:xfrm>
                  <a:off x="2994474" y="2255192"/>
                  <a:ext cx="412634" cy="132037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100" dirty="0">
                    <a:solidFill>
                      <a:srgbClr val="3C10DB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5" name="Straight Arrow Connector 4"/>
                <p:cNvCxnSpPr/>
                <p:nvPr/>
              </p:nvCxnSpPr>
              <p:spPr>
                <a:xfrm flipV="1">
                  <a:off x="1561162" y="1467912"/>
                  <a:ext cx="0" cy="2993924"/>
                </a:xfrm>
                <a:prstGeom prst="straightConnector1">
                  <a:avLst/>
                </a:prstGeom>
                <a:ln w="28575"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3" name="Rectangle 42"/>
                <p:cNvSpPr/>
                <p:nvPr/>
              </p:nvSpPr>
              <p:spPr>
                <a:xfrm>
                  <a:off x="3402057" y="2330661"/>
                  <a:ext cx="319027" cy="532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100" dirty="0">
                    <a:solidFill>
                      <a:srgbClr val="3C10DB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7" name="Rectangle 46"/>
                <p:cNvSpPr/>
                <p:nvPr/>
              </p:nvSpPr>
              <p:spPr>
                <a:xfrm>
                  <a:off x="2850928" y="1800511"/>
                  <a:ext cx="1136917" cy="383202"/>
                </a:xfrm>
                <a:prstGeom prst="rect">
                  <a:avLst/>
                </a:prstGeom>
                <a:solidFill>
                  <a:srgbClr val="FF0000">
                    <a:alpha val="22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8" name="Rectangle 47"/>
                <p:cNvSpPr/>
                <p:nvPr/>
              </p:nvSpPr>
              <p:spPr>
                <a:xfrm>
                  <a:off x="3979791" y="1800511"/>
                  <a:ext cx="1934973" cy="574418"/>
                </a:xfrm>
                <a:prstGeom prst="rect">
                  <a:avLst/>
                </a:prstGeom>
                <a:solidFill>
                  <a:srgbClr val="FF0000">
                    <a:alpha val="22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49" name="Straight Connector 48"/>
                <p:cNvCxnSpPr/>
                <p:nvPr/>
              </p:nvCxnSpPr>
              <p:spPr>
                <a:xfrm flipV="1">
                  <a:off x="3992591" y="3830419"/>
                  <a:ext cx="0" cy="62944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49"/>
                <p:cNvCxnSpPr/>
                <p:nvPr/>
              </p:nvCxnSpPr>
              <p:spPr>
                <a:xfrm>
                  <a:off x="2994474" y="3685087"/>
                  <a:ext cx="993372" cy="901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50"/>
                <p:cNvCxnSpPr/>
                <p:nvPr/>
              </p:nvCxnSpPr>
              <p:spPr>
                <a:xfrm flipV="1">
                  <a:off x="4366055" y="2773184"/>
                  <a:ext cx="0" cy="1662433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52"/>
                <p:cNvCxnSpPr/>
                <p:nvPr/>
              </p:nvCxnSpPr>
              <p:spPr>
                <a:xfrm flipV="1">
                  <a:off x="3987846" y="2758355"/>
                  <a:ext cx="1907909" cy="14829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flipV="1">
                  <a:off x="3998656" y="2773184"/>
                  <a:ext cx="0" cy="339195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flipV="1">
                  <a:off x="3721084" y="2377397"/>
                  <a:ext cx="265850" cy="1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 flipV="1">
                  <a:off x="3716403" y="2205331"/>
                  <a:ext cx="0" cy="169598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flipV="1">
                  <a:off x="4300883" y="2205331"/>
                  <a:ext cx="0" cy="169598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0"/>
                <p:cNvCxnSpPr/>
                <p:nvPr/>
              </p:nvCxnSpPr>
              <p:spPr>
                <a:xfrm flipV="1">
                  <a:off x="3971617" y="2193451"/>
                  <a:ext cx="329266" cy="2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/>
                <p:cNvCxnSpPr/>
                <p:nvPr/>
              </p:nvCxnSpPr>
              <p:spPr>
                <a:xfrm flipV="1">
                  <a:off x="2998942" y="3685988"/>
                  <a:ext cx="0" cy="169598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41" name="Straight Connector 140"/>
              <p:cNvCxnSpPr/>
              <p:nvPr/>
            </p:nvCxnSpPr>
            <p:spPr>
              <a:xfrm flipV="1">
                <a:off x="2978245" y="4432612"/>
                <a:ext cx="2999341" cy="3005"/>
              </a:xfrm>
              <a:prstGeom prst="line">
                <a:avLst/>
              </a:prstGeom>
              <a:ln w="12700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3" name="TextBox 152"/>
            <p:cNvSpPr txBox="1"/>
            <p:nvPr/>
          </p:nvSpPr>
          <p:spPr>
            <a:xfrm>
              <a:off x="3225344" y="1322673"/>
              <a:ext cx="1786497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b="1" dirty="0">
                  <a:latin typeface="Arial" panose="020B0604020202020204" pitchFamily="34" charset="0"/>
                  <a:cs typeface="Arial" panose="020B0604020202020204" pitchFamily="34" charset="0"/>
                </a:rPr>
                <a:t>Category I</a:t>
              </a:r>
            </a:p>
          </p:txBody>
        </p:sp>
      </p:grpSp>
      <p:grpSp>
        <p:nvGrpSpPr>
          <p:cNvPr id="156" name="Group 155"/>
          <p:cNvGrpSpPr/>
          <p:nvPr/>
        </p:nvGrpSpPr>
        <p:grpSpPr>
          <a:xfrm>
            <a:off x="756427" y="1427703"/>
            <a:ext cx="7752713" cy="2728606"/>
            <a:chOff x="1122760" y="1340608"/>
            <a:chExt cx="10336951" cy="3638142"/>
          </a:xfrm>
        </p:grpSpPr>
        <p:cxnSp>
          <p:nvCxnSpPr>
            <p:cNvPr id="89" name="Straight Arrow Connector 88"/>
            <p:cNvCxnSpPr/>
            <p:nvPr/>
          </p:nvCxnSpPr>
          <p:spPr>
            <a:xfrm>
              <a:off x="6804177" y="4500186"/>
              <a:ext cx="4655534" cy="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Rectangle 89"/>
            <p:cNvSpPr/>
            <p:nvPr/>
          </p:nvSpPr>
          <p:spPr>
            <a:xfrm>
              <a:off x="6804177" y="2421739"/>
              <a:ext cx="3870735" cy="383458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rgbClr val="3C10D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Continuous Operation</a:t>
              </a:r>
            </a:p>
          </p:txBody>
        </p:sp>
        <p:sp>
          <p:nvSpPr>
            <p:cNvPr id="91" name="Rectangle 90"/>
            <p:cNvSpPr/>
            <p:nvPr/>
          </p:nvSpPr>
          <p:spPr>
            <a:xfrm>
              <a:off x="10761661" y="2426656"/>
              <a:ext cx="252464" cy="383458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>
                <a:solidFill>
                  <a:srgbClr val="3C10D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2" name="Rectangle 91"/>
            <p:cNvSpPr/>
            <p:nvPr/>
          </p:nvSpPr>
          <p:spPr>
            <a:xfrm>
              <a:off x="11120538" y="2416824"/>
              <a:ext cx="100063" cy="383458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>
                <a:solidFill>
                  <a:srgbClr val="3C10D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3" name="Rectangle 92"/>
            <p:cNvSpPr/>
            <p:nvPr/>
          </p:nvSpPr>
          <p:spPr>
            <a:xfrm>
              <a:off x="6804176" y="2780616"/>
              <a:ext cx="2443732" cy="648384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rgbClr val="3C10D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Mandatory Operation</a:t>
              </a:r>
            </a:p>
          </p:txBody>
        </p:sp>
        <p:sp>
          <p:nvSpPr>
            <p:cNvPr id="94" name="Rectangle 93"/>
            <p:cNvSpPr/>
            <p:nvPr/>
          </p:nvSpPr>
          <p:spPr>
            <a:xfrm>
              <a:off x="6804176" y="3429000"/>
              <a:ext cx="1433313" cy="6121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rgbClr val="3C10D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Permissive Operation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8552476" y="4609418"/>
              <a:ext cx="7950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Time</a:t>
              </a:r>
            </a:p>
          </p:txBody>
        </p:sp>
        <p:cxnSp>
          <p:nvCxnSpPr>
            <p:cNvPr id="97" name="Straight Connector 96"/>
            <p:cNvCxnSpPr/>
            <p:nvPr/>
          </p:nvCxnSpPr>
          <p:spPr>
            <a:xfrm>
              <a:off x="6677568" y="2627602"/>
              <a:ext cx="1123407" cy="0"/>
            </a:xfrm>
            <a:prstGeom prst="line">
              <a:avLst/>
            </a:prstGeom>
            <a:ln>
              <a:solidFill>
                <a:srgbClr val="C00000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/>
            <p:nvPr/>
          </p:nvCxnSpPr>
          <p:spPr>
            <a:xfrm>
              <a:off x="9696450" y="2627602"/>
              <a:ext cx="1499571" cy="0"/>
            </a:xfrm>
            <a:prstGeom prst="line">
              <a:avLst/>
            </a:prstGeom>
            <a:ln>
              <a:solidFill>
                <a:srgbClr val="C00000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>
            <a:xfrm flipV="1">
              <a:off x="8237489" y="3871823"/>
              <a:ext cx="0" cy="62944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/>
            <p:nvPr/>
          </p:nvCxnSpPr>
          <p:spPr>
            <a:xfrm>
              <a:off x="8237489" y="3869847"/>
              <a:ext cx="1371581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/>
            <p:nvPr/>
          </p:nvCxnSpPr>
          <p:spPr>
            <a:xfrm flipV="1">
              <a:off x="9609070" y="3151806"/>
              <a:ext cx="0" cy="718041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" name="Rectangle 101"/>
            <p:cNvSpPr/>
            <p:nvPr/>
          </p:nvSpPr>
          <p:spPr>
            <a:xfrm>
              <a:off x="6804178" y="2244758"/>
              <a:ext cx="1588484" cy="19173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rgbClr val="3C10D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Permissive</a:t>
              </a:r>
            </a:p>
          </p:txBody>
        </p:sp>
        <p:cxnSp>
          <p:nvCxnSpPr>
            <p:cNvPr id="103" name="Straight Connector 102"/>
            <p:cNvCxnSpPr/>
            <p:nvPr/>
          </p:nvCxnSpPr>
          <p:spPr>
            <a:xfrm>
              <a:off x="9609070" y="3136977"/>
              <a:ext cx="1529700" cy="1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>
            <a:xfrm flipV="1">
              <a:off x="8093944" y="1943138"/>
              <a:ext cx="0" cy="290051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/>
            <p:nvPr/>
          </p:nvCxnSpPr>
          <p:spPr>
            <a:xfrm>
              <a:off x="8093944" y="2233189"/>
              <a:ext cx="1136005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/>
            <p:cNvCxnSpPr/>
            <p:nvPr/>
          </p:nvCxnSpPr>
          <p:spPr>
            <a:xfrm flipV="1">
              <a:off x="9229949" y="2233189"/>
              <a:ext cx="0" cy="193468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/>
            <p:cNvCxnSpPr/>
            <p:nvPr/>
          </p:nvCxnSpPr>
          <p:spPr>
            <a:xfrm flipV="1">
              <a:off x="9230861" y="2416824"/>
              <a:ext cx="1934061" cy="4915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8" name="TextBox 107"/>
            <p:cNvSpPr txBox="1"/>
            <p:nvPr/>
          </p:nvSpPr>
          <p:spPr>
            <a:xfrm>
              <a:off x="9780251" y="3702546"/>
              <a:ext cx="10984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Shall Trip</a:t>
              </a: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9578527" y="1879665"/>
              <a:ext cx="10984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Shall Trip</a:t>
              </a: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6403452" y="2239297"/>
              <a:ext cx="615553" cy="670101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r>
                <a:rPr lang="en-US" sz="900" dirty="0">
                  <a:solidFill>
                    <a:schemeClr val="accent5">
                      <a:lumMod val="50000"/>
                    </a:schemeClr>
                  </a:solidFill>
                </a:rPr>
                <a:t>1.0 p.u.</a:t>
              </a:r>
            </a:p>
          </p:txBody>
        </p:sp>
        <p:sp>
          <p:nvSpPr>
            <p:cNvPr id="111" name="Isosceles Triangle 110"/>
            <p:cNvSpPr/>
            <p:nvPr/>
          </p:nvSpPr>
          <p:spPr>
            <a:xfrm rot="5400000">
              <a:off x="9007629" y="3019614"/>
              <a:ext cx="630068" cy="216063"/>
            </a:xfrm>
            <a:prstGeom prst="triangle">
              <a:avLst>
                <a:gd name="adj" fmla="val 0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>
                <a:solidFill>
                  <a:srgbClr val="3C10D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3" name="Rectangle 112"/>
            <p:cNvSpPr/>
            <p:nvPr/>
          </p:nvSpPr>
          <p:spPr>
            <a:xfrm>
              <a:off x="9607098" y="3131503"/>
              <a:ext cx="1581406" cy="1398811"/>
            </a:xfrm>
            <a:prstGeom prst="rect">
              <a:avLst/>
            </a:prstGeom>
            <a:solidFill>
              <a:srgbClr val="FF0000">
                <a:alpha val="2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4" name="Rectangle 113"/>
            <p:cNvSpPr/>
            <p:nvPr/>
          </p:nvSpPr>
          <p:spPr>
            <a:xfrm>
              <a:off x="8237489" y="2294619"/>
              <a:ext cx="412634" cy="132037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>
                <a:solidFill>
                  <a:srgbClr val="3C10D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15" name="Straight Arrow Connector 114"/>
            <p:cNvCxnSpPr/>
            <p:nvPr/>
          </p:nvCxnSpPr>
          <p:spPr>
            <a:xfrm flipV="1">
              <a:off x="6804177" y="1507339"/>
              <a:ext cx="0" cy="2993924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6" name="Rectangle 115"/>
            <p:cNvSpPr/>
            <p:nvPr/>
          </p:nvSpPr>
          <p:spPr>
            <a:xfrm>
              <a:off x="8645072" y="2370088"/>
              <a:ext cx="319027" cy="5321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>
                <a:solidFill>
                  <a:srgbClr val="3C10D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7" name="Rectangle 116"/>
            <p:cNvSpPr/>
            <p:nvPr/>
          </p:nvSpPr>
          <p:spPr>
            <a:xfrm>
              <a:off x="8093943" y="1839938"/>
              <a:ext cx="1136917" cy="383202"/>
            </a:xfrm>
            <a:prstGeom prst="rect">
              <a:avLst/>
            </a:prstGeom>
            <a:solidFill>
              <a:srgbClr val="FF0000">
                <a:alpha val="2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8" name="Rectangle 117"/>
            <p:cNvSpPr/>
            <p:nvPr/>
          </p:nvSpPr>
          <p:spPr>
            <a:xfrm>
              <a:off x="9222806" y="1839938"/>
              <a:ext cx="1934973" cy="574418"/>
            </a:xfrm>
            <a:prstGeom prst="rect">
              <a:avLst/>
            </a:prstGeom>
            <a:solidFill>
              <a:srgbClr val="FF0000">
                <a:alpha val="2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19" name="Straight Connector 118"/>
            <p:cNvCxnSpPr/>
            <p:nvPr/>
          </p:nvCxnSpPr>
          <p:spPr>
            <a:xfrm flipH="1">
              <a:off x="8255607" y="4479291"/>
              <a:ext cx="2964994" cy="0"/>
            </a:xfrm>
            <a:prstGeom prst="line">
              <a:avLst/>
            </a:prstGeom>
            <a:ln w="127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flipV="1">
              <a:off x="10028170" y="2816858"/>
              <a:ext cx="0" cy="1662433"/>
            </a:xfrm>
            <a:prstGeom prst="line">
              <a:avLst/>
            </a:prstGeom>
            <a:ln w="127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/>
            <p:cNvCxnSpPr/>
            <p:nvPr/>
          </p:nvCxnSpPr>
          <p:spPr>
            <a:xfrm flipV="1">
              <a:off x="9230861" y="2797782"/>
              <a:ext cx="1907909" cy="14829"/>
            </a:xfrm>
            <a:prstGeom prst="line">
              <a:avLst/>
            </a:prstGeom>
            <a:ln w="127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/>
            <p:cNvCxnSpPr/>
            <p:nvPr/>
          </p:nvCxnSpPr>
          <p:spPr>
            <a:xfrm flipH="1" flipV="1">
              <a:off x="9592432" y="2792310"/>
              <a:ext cx="33276" cy="1708953"/>
            </a:xfrm>
            <a:prstGeom prst="line">
              <a:avLst/>
            </a:prstGeom>
            <a:ln w="127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/>
            <p:cNvCxnSpPr/>
            <p:nvPr/>
          </p:nvCxnSpPr>
          <p:spPr>
            <a:xfrm flipV="1">
              <a:off x="8964099" y="2416824"/>
              <a:ext cx="265850" cy="1"/>
            </a:xfrm>
            <a:prstGeom prst="line">
              <a:avLst/>
            </a:prstGeom>
            <a:ln w="127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/>
            <p:cNvCxnSpPr/>
            <p:nvPr/>
          </p:nvCxnSpPr>
          <p:spPr>
            <a:xfrm flipV="1">
              <a:off x="8959418" y="2244758"/>
              <a:ext cx="0" cy="169598"/>
            </a:xfrm>
            <a:prstGeom prst="line">
              <a:avLst/>
            </a:prstGeom>
            <a:ln w="127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/>
            <p:cNvCxnSpPr/>
            <p:nvPr/>
          </p:nvCxnSpPr>
          <p:spPr>
            <a:xfrm flipV="1">
              <a:off x="9543898" y="2244758"/>
              <a:ext cx="0" cy="169598"/>
            </a:xfrm>
            <a:prstGeom prst="line">
              <a:avLst/>
            </a:prstGeom>
            <a:ln w="127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/>
            <p:cNvCxnSpPr/>
            <p:nvPr/>
          </p:nvCxnSpPr>
          <p:spPr>
            <a:xfrm flipV="1">
              <a:off x="9214632" y="2232878"/>
              <a:ext cx="329266" cy="2"/>
            </a:xfrm>
            <a:prstGeom prst="line">
              <a:avLst/>
            </a:prstGeom>
            <a:ln w="127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/>
            <p:cNvCxnSpPr/>
            <p:nvPr/>
          </p:nvCxnSpPr>
          <p:spPr>
            <a:xfrm flipV="1">
              <a:off x="8241957" y="3725415"/>
              <a:ext cx="0" cy="169598"/>
            </a:xfrm>
            <a:prstGeom prst="line">
              <a:avLst/>
            </a:prstGeom>
            <a:ln w="127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9" name="Rectangle 138"/>
            <p:cNvSpPr/>
            <p:nvPr/>
          </p:nvSpPr>
          <p:spPr>
            <a:xfrm>
              <a:off x="8237489" y="3429000"/>
              <a:ext cx="155173" cy="426586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>
                <a:solidFill>
                  <a:srgbClr val="3C10D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7" name="Rectangle 146"/>
            <p:cNvSpPr/>
            <p:nvPr/>
          </p:nvSpPr>
          <p:spPr>
            <a:xfrm>
              <a:off x="8218624" y="3869847"/>
              <a:ext cx="1407084" cy="603221"/>
            </a:xfrm>
            <a:prstGeom prst="rect">
              <a:avLst/>
            </a:prstGeom>
            <a:solidFill>
              <a:srgbClr val="FF0000">
                <a:alpha val="2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4" name="TextBox 153"/>
            <p:cNvSpPr txBox="1"/>
            <p:nvPr/>
          </p:nvSpPr>
          <p:spPr>
            <a:xfrm>
              <a:off x="8493462" y="1340608"/>
              <a:ext cx="176139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b="1" dirty="0">
                  <a:latin typeface="Arial" panose="020B0604020202020204" pitchFamily="34" charset="0"/>
                  <a:cs typeface="Arial" panose="020B0604020202020204" pitchFamily="34" charset="0"/>
                </a:rPr>
                <a:t>Category</a:t>
              </a:r>
              <a:r>
                <a:rPr lang="en-US" sz="1500" b="1" dirty="0"/>
                <a:t> II</a:t>
              </a:r>
            </a:p>
          </p:txBody>
        </p: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F1F4E507-AB3C-410C-B397-B5AEA4C700E4}"/>
                </a:ext>
              </a:extLst>
            </p:cNvPr>
            <p:cNvSpPr txBox="1"/>
            <p:nvPr/>
          </p:nvSpPr>
          <p:spPr>
            <a:xfrm>
              <a:off x="1122760" y="2239297"/>
              <a:ext cx="615553" cy="670101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r>
                <a:rPr lang="en-US" sz="900" dirty="0">
                  <a:solidFill>
                    <a:schemeClr val="accent5">
                      <a:lumMod val="50000"/>
                    </a:schemeClr>
                  </a:solidFill>
                </a:rPr>
                <a:t>1.0 p.u.</a:t>
              </a:r>
            </a:p>
          </p:txBody>
        </p:sp>
      </p:grpSp>
      <p:sp>
        <p:nvSpPr>
          <p:cNvPr id="157" name="TextBox 156"/>
          <p:cNvSpPr txBox="1"/>
          <p:nvPr/>
        </p:nvSpPr>
        <p:spPr>
          <a:xfrm>
            <a:off x="1355989" y="4293898"/>
            <a:ext cx="7111314" cy="25391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Dashed lines indicate permissible range of trip adjustment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AC5D37-E3AA-427E-BEA7-E803A59596E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5B1E9C8-DB28-4CE8-909B-C1EAE1CB45AD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41813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0115" y="1190141"/>
            <a:ext cx="4267200" cy="2981809"/>
          </a:xfrm>
        </p:spPr>
        <p:txBody>
          <a:bodyPr/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Category III introduces </a:t>
            </a:r>
            <a:b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i="1" dirty="0">
                <a:latin typeface="Arial" panose="020B0604020202020204" pitchFamily="34" charset="0"/>
                <a:cs typeface="Arial" panose="020B0604020202020204" pitchFamily="34" charset="0"/>
              </a:rPr>
              <a:t>momentary cessation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requirement </a:t>
            </a: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Requires a relatively long zero voltage ride-through requirement </a:t>
            </a:r>
            <a:b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(in </a:t>
            </a:r>
            <a:r>
              <a:rPr lang="en-US" sz="1800" i="1" dirty="0">
                <a:latin typeface="Arial" panose="020B0604020202020204" pitchFamily="34" charset="0"/>
                <a:cs typeface="Arial" panose="020B0604020202020204" pitchFamily="34" charset="0"/>
              </a:rPr>
              <a:t>momentary cessation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mode)</a:t>
            </a: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If feeder is faulted then tripped, DER in </a:t>
            </a:r>
            <a:r>
              <a:rPr lang="en-US" sz="1800" i="1" dirty="0">
                <a:latin typeface="Arial" panose="020B0604020202020204" pitchFamily="34" charset="0"/>
                <a:cs typeface="Arial" panose="020B0604020202020204" pitchFamily="34" charset="0"/>
              </a:rPr>
              <a:t>momentary cessation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mode</a:t>
            </a:r>
            <a:r>
              <a:rPr lang="en-US" sz="1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will not energize the islanded feeder</a:t>
            </a:r>
          </a:p>
          <a:p>
            <a:pPr lvl="1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Voltage will remain zero and DER will eventually trip off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5269945" y="3890281"/>
            <a:ext cx="3491651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5269946" y="2331445"/>
            <a:ext cx="2903051" cy="28759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1100" dirty="0">
                <a:solidFill>
                  <a:srgbClr val="3C10D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Continuous Operation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8238059" y="2335133"/>
            <a:ext cx="189348" cy="28759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1100" dirty="0">
              <a:solidFill>
                <a:srgbClr val="3C10D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507217" y="2327759"/>
            <a:ext cx="75047" cy="28759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1100" dirty="0">
              <a:solidFill>
                <a:srgbClr val="3C10D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269945" y="3216552"/>
            <a:ext cx="1311225" cy="658057"/>
          </a:xfrm>
          <a:prstGeom prst="rect">
            <a:avLst/>
          </a:prstGeom>
          <a:solidFill>
            <a:schemeClr val="tx2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11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Momentary Cessation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581170" y="3972204"/>
            <a:ext cx="596311" cy="25391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Time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5174989" y="2485843"/>
            <a:ext cx="842555" cy="0"/>
          </a:xfrm>
          <a:prstGeom prst="line">
            <a:avLst/>
          </a:prstGeom>
          <a:ln>
            <a:solidFill>
              <a:srgbClr val="C0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7439151" y="2485843"/>
            <a:ext cx="1124678" cy="0"/>
          </a:xfrm>
          <a:prstGeom prst="line">
            <a:avLst/>
          </a:prstGeom>
          <a:ln>
            <a:solidFill>
              <a:srgbClr val="C0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6783640" y="3216553"/>
            <a:ext cx="0" cy="689762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5269946" y="2198710"/>
            <a:ext cx="2054790" cy="143798"/>
          </a:xfrm>
          <a:prstGeom prst="rect">
            <a:avLst/>
          </a:prstGeom>
          <a:solidFill>
            <a:schemeClr val="tx2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11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Momentary Cessation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7491030" y="2624588"/>
            <a:ext cx="936377" cy="3197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6237271" y="1972495"/>
            <a:ext cx="0" cy="217538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7320792" y="2186345"/>
            <a:ext cx="0" cy="145101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7089959" y="2327760"/>
            <a:ext cx="1450546" cy="3686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7524909" y="3292051"/>
            <a:ext cx="778001" cy="253916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Shall Trip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373616" y="1924891"/>
            <a:ext cx="778001" cy="253916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Shall Trip</a:t>
            </a:r>
          </a:p>
        </p:txBody>
      </p:sp>
      <p:sp>
        <p:nvSpPr>
          <p:cNvPr id="27" name="Rectangle 26"/>
          <p:cNvSpPr/>
          <p:nvPr/>
        </p:nvSpPr>
        <p:spPr>
          <a:xfrm>
            <a:off x="7486545" y="2643272"/>
            <a:ext cx="1186055" cy="1231337"/>
          </a:xfrm>
          <a:prstGeom prst="rect">
            <a:avLst/>
          </a:prstGeom>
          <a:solidFill>
            <a:srgbClr val="FF00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>
            <a:off x="6237271" y="1911694"/>
            <a:ext cx="1093160" cy="267113"/>
          </a:xfrm>
          <a:prstGeom prst="rect">
            <a:avLst/>
          </a:prstGeom>
          <a:solidFill>
            <a:srgbClr val="FF00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7330431" y="1911694"/>
            <a:ext cx="1342169" cy="430814"/>
          </a:xfrm>
          <a:prstGeom prst="rect">
            <a:avLst/>
          </a:prstGeom>
          <a:solidFill>
            <a:srgbClr val="FF00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 flipH="1">
            <a:off x="6797080" y="3874610"/>
            <a:ext cx="1785185" cy="0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7832576" y="2627785"/>
            <a:ext cx="0" cy="1246825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 flipV="1">
            <a:off x="7486546" y="2575695"/>
            <a:ext cx="4484" cy="1298914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6714927" y="2325909"/>
            <a:ext cx="374348" cy="1852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V="1">
            <a:off x="6714926" y="2198710"/>
            <a:ext cx="0" cy="132736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V="1">
            <a:off x="7324736" y="2198710"/>
            <a:ext cx="0" cy="127199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7281538" y="2189802"/>
            <a:ext cx="1145869" cy="232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42"/>
          <p:cNvSpPr/>
          <p:nvPr/>
        </p:nvSpPr>
        <p:spPr>
          <a:xfrm>
            <a:off x="6797079" y="3234253"/>
            <a:ext cx="693950" cy="623156"/>
          </a:xfrm>
          <a:prstGeom prst="rect">
            <a:avLst/>
          </a:prstGeom>
          <a:solidFill>
            <a:srgbClr val="FF00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dirty="0"/>
          </a:p>
        </p:txBody>
      </p:sp>
      <p:sp>
        <p:nvSpPr>
          <p:cNvPr id="44" name="TextBox 43"/>
          <p:cNvSpPr txBox="1"/>
          <p:nvPr/>
        </p:nvSpPr>
        <p:spPr>
          <a:xfrm>
            <a:off x="6483985" y="1520597"/>
            <a:ext cx="1237518" cy="30008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Category III</a:t>
            </a:r>
          </a:p>
        </p:txBody>
      </p:sp>
      <p:sp>
        <p:nvSpPr>
          <p:cNvPr id="90" name="Rectangle 89"/>
          <p:cNvSpPr/>
          <p:nvPr/>
        </p:nvSpPr>
        <p:spPr>
          <a:xfrm>
            <a:off x="5266002" y="2619039"/>
            <a:ext cx="2220543" cy="29875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1100" dirty="0">
                <a:solidFill>
                  <a:srgbClr val="3C10D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Mandatory Operation</a:t>
            </a:r>
          </a:p>
        </p:txBody>
      </p:sp>
      <p:sp>
        <p:nvSpPr>
          <p:cNvPr id="91" name="Rectangle 90"/>
          <p:cNvSpPr/>
          <p:nvPr/>
        </p:nvSpPr>
        <p:spPr>
          <a:xfrm>
            <a:off x="5266002" y="2917795"/>
            <a:ext cx="2054790" cy="29875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1100" dirty="0">
              <a:solidFill>
                <a:srgbClr val="3C10D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H="1" flipV="1">
            <a:off x="7486546" y="2627785"/>
            <a:ext cx="4484" cy="588767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6780575" y="3216552"/>
            <a:ext cx="710455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6237271" y="2186344"/>
            <a:ext cx="1044267" cy="3689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5269946" y="1645645"/>
            <a:ext cx="0" cy="2245443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Box 86">
            <a:extLst>
              <a:ext uri="{FF2B5EF4-FFF2-40B4-BE49-F238E27FC236}">
                <a16:creationId xmlns:a16="http://schemas.microsoft.com/office/drawing/2014/main" id="{62FCAE77-C338-49CC-8F96-33A4832C2714}"/>
              </a:ext>
            </a:extLst>
          </p:cNvPr>
          <p:cNvSpPr txBox="1"/>
          <p:nvPr/>
        </p:nvSpPr>
        <p:spPr>
          <a:xfrm rot="16200000">
            <a:off x="4557854" y="2368713"/>
            <a:ext cx="753550" cy="25391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Voltage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921162B1-8396-4678-B543-EB57258DEB99}"/>
              </a:ext>
            </a:extLst>
          </p:cNvPr>
          <p:cNvSpPr txBox="1"/>
          <p:nvPr/>
        </p:nvSpPr>
        <p:spPr>
          <a:xfrm>
            <a:off x="4964336" y="2212524"/>
            <a:ext cx="415498" cy="502576"/>
          </a:xfrm>
          <a:prstGeom prst="rect">
            <a:avLst/>
          </a:prstGeom>
          <a:noFill/>
        </p:spPr>
        <p:txBody>
          <a:bodyPr vert="vert270" wrap="square" lIns="68580" tIns="34290" rIns="68580" bIns="34290" rtlCol="0">
            <a:spAutoFit/>
          </a:bodyPr>
          <a:lstStyle/>
          <a:p>
            <a:r>
              <a:rPr lang="en-US" sz="900" dirty="0">
                <a:solidFill>
                  <a:schemeClr val="accent5">
                    <a:lumMod val="50000"/>
                  </a:schemeClr>
                </a:solidFill>
              </a:rPr>
              <a:t>1.0 p.u.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C92EDA-5993-49BA-943E-5C2DED94D27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5B1E9C8-DB28-4CE8-909B-C1EAE1CB45AD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Structure of voltage ride-through and tripping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– Category III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81208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DER islands in 1547-2018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1058636"/>
            <a:ext cx="8039100" cy="3430588"/>
          </a:xfrm>
        </p:spPr>
        <p:txBody>
          <a:bodyPr>
            <a:normAutofit fontScale="92500" lnSpcReduction="20000"/>
          </a:bodyPr>
          <a:lstStyle/>
          <a:p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Island: Condition in which a portion of an Area EPS is energized solely by one or more DER – i.e., utility source is disconnected</a:t>
            </a: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Unintentional island: one that is not planned </a:t>
            </a:r>
          </a:p>
          <a:p>
            <a:pPr lvl="1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DER must detect, trip, and clear within 2 seconds –same as IEEE 1547-2003</a:t>
            </a:r>
          </a:p>
          <a:p>
            <a:pPr lvl="1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Area EPS Operator (utility) can extend this to 5 seconds </a:t>
            </a:r>
          </a:p>
          <a:p>
            <a:pPr lvl="1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Ride through requirements do not nullify this requirement</a:t>
            </a:r>
          </a:p>
          <a:p>
            <a:pPr lvl="1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False detection of an island does not justify non-compliance with ride-through</a:t>
            </a: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Intentional island: one that is planned such that DER can carry a specific load (e.g., microgrid, emergency/standby power supply)</a:t>
            </a:r>
          </a:p>
          <a:p>
            <a:pPr lvl="1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1547-2018 now addresses intentional islands</a:t>
            </a:r>
          </a:p>
          <a:p>
            <a:pPr lvl="1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Local EPS Islands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(facility islands), standard only covers conditions of connection and disconnection</a:t>
            </a:r>
          </a:p>
          <a:p>
            <a:pPr lvl="1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For Area EPS Islands (includes utility system assets), connection, disconnection, and changes to DER settings required during islanding condition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2FFE4B61-D119-4C2A-B0FD-8BB9E4349C88}" type="slidenum">
              <a:rPr lang="en-US" sz="1350" b="0">
                <a:solidFill>
                  <a:prstClr val="black"/>
                </a:solidFill>
                <a:latin typeface="Calibri" panose="020F0502020204030204"/>
                <a:ea typeface="+mn-ea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19</a:t>
            </a:fld>
            <a:endParaRPr lang="en-US" sz="135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3849320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8693DF3-1F8D-443A-A575-4CE6DF039D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3451" y="585788"/>
            <a:ext cx="7515224" cy="4043361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Introductory Slides</a:t>
            </a:r>
          </a:p>
          <a:p>
            <a:pPr marL="617538" lvl="1" indent="-385763">
              <a:spcBef>
                <a:spcPts val="0"/>
              </a:spcBef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Why Standards are Important</a:t>
            </a:r>
          </a:p>
          <a:p>
            <a:pPr marL="617538" lvl="1" indent="-385763">
              <a:spcBef>
                <a:spcPts val="0"/>
              </a:spcBef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Comparison of IEEE Standards to IEC and European Standards</a:t>
            </a:r>
          </a:p>
          <a:p>
            <a:pPr>
              <a:spcBef>
                <a:spcPts val="0"/>
              </a:spcBef>
            </a:pPr>
            <a:r>
              <a:rPr 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The Core Standards </a:t>
            </a:r>
          </a:p>
          <a:p>
            <a:pPr marL="617538" lvl="1" indent="-385763">
              <a:spcBef>
                <a:spcPts val="0"/>
              </a:spcBef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IEEE 1547 - 2018: IEEE Standard for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Interconnection and Interoperability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of Distributed Energy Resources with Associated Electric Power Systems Interfaces</a:t>
            </a:r>
          </a:p>
          <a:p>
            <a:pPr>
              <a:spcBef>
                <a:spcPts val="0"/>
              </a:spcBef>
            </a:pPr>
            <a:r>
              <a:rPr 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IEEE Conformity Assessment</a:t>
            </a:r>
          </a:p>
          <a:p>
            <a:pPr marL="517525" lvl="1" indent="-285750">
              <a:spcBef>
                <a:spcPts val="0"/>
              </a:spcBef>
              <a:buSzPct val="180000"/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Review of IEEE Programs</a:t>
            </a:r>
          </a:p>
          <a:p>
            <a:pPr marL="385763" indent="-385763">
              <a:buFont typeface="Arial" panose="020B0604020202020204" pitchFamily="34" charset="0"/>
              <a:buChar char="•"/>
            </a:pPr>
            <a:endParaRPr lang="en-US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2E648B2-2639-4C6B-92E0-8D1B1D04C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77317"/>
            <a:ext cx="7372350" cy="391547"/>
          </a:xfrm>
        </p:spPr>
        <p:txBody>
          <a:bodyPr/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Presentation Outline</a:t>
            </a:r>
          </a:p>
        </p:txBody>
      </p:sp>
    </p:spTree>
    <p:extLst>
      <p:ext uri="{BB962C8B-B14F-4D97-AF65-F5344CB8AC3E}">
        <p14:creationId xmlns:p14="http://schemas.microsoft.com/office/powerpoint/2010/main" val="5884254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1326470" y="4015467"/>
            <a:ext cx="6172200" cy="31296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IEEE 1547-2018 defines communication interface</a:t>
            </a:r>
          </a:p>
          <a:p>
            <a:pPr marL="0" indent="0" algn="ctr">
              <a:buNone/>
            </a:pPr>
            <a:endParaRPr lang="en-US" sz="1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6612" y="394097"/>
            <a:ext cx="6954837" cy="436166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Interoperability Requirements of IEEE 1547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EAB983-CA81-4C7C-8E10-E5957D17116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>
              <a:defRPr/>
            </a:pPr>
            <a:fld id="{A5B1E9C8-DB28-4CE8-909B-C1EAE1CB45AD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C168A1-B10F-460E-972F-366D590389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8057" y="1200085"/>
            <a:ext cx="6548871" cy="2678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5754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Nameplate Data – As-built characteristics of the DER, e.g.:</a:t>
            </a:r>
          </a:p>
          <a:p>
            <a:pPr lvl="1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Manufacturer/model</a:t>
            </a:r>
          </a:p>
          <a:p>
            <a:pPr lvl="1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Active and reactive power rating, etc.</a:t>
            </a: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Configuration Information – alternative nameplate ratings</a:t>
            </a: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Monitoring Information –Measured values of:</a:t>
            </a:r>
          </a:p>
          <a:p>
            <a:pPr lvl="1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Active and reactive power</a:t>
            </a:r>
          </a:p>
          <a:p>
            <a:pPr lvl="1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Voltage, etc.</a:t>
            </a: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Management information </a:t>
            </a:r>
          </a:p>
          <a:p>
            <a:pPr lvl="1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Update functional and mode settings</a:t>
            </a:r>
            <a:endParaRPr lang="en-US" sz="1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6613" y="218699"/>
            <a:ext cx="7295016" cy="611564"/>
          </a:xfrm>
        </p:spPr>
        <p:txBody>
          <a:bodyPr/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Categories of information to be exchanged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EAB983-CA81-4C7C-8E10-E5957D17116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>
              <a:defRPr/>
            </a:pPr>
            <a:fld id="{A5B1E9C8-DB28-4CE8-909B-C1EAE1CB45AD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2709A0-9894-40AC-824D-93719D2C6F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3351" y="3106630"/>
            <a:ext cx="3821564" cy="11458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5323DB1-FAE1-47A6-AE79-E8718CA52D19}"/>
              </a:ext>
            </a:extLst>
          </p:cNvPr>
          <p:cNvSpPr txBox="1"/>
          <p:nvPr/>
        </p:nvSpPr>
        <p:spPr>
          <a:xfrm>
            <a:off x="4252915" y="2839521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List of eligible protocols</a:t>
            </a:r>
          </a:p>
        </p:txBody>
      </p:sp>
    </p:spTree>
    <p:extLst>
      <p:ext uri="{BB962C8B-B14F-4D97-AF65-F5344CB8AC3E}">
        <p14:creationId xmlns:p14="http://schemas.microsoft.com/office/powerpoint/2010/main" val="6173453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F8E769D-E3DE-43DB-AA9D-9DEE5AB0E7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894" y="-216632"/>
            <a:ext cx="5829300" cy="575583"/>
          </a:xfrm>
        </p:spPr>
        <p:txBody>
          <a:bodyPr>
            <a:normAutofit/>
          </a:bodyPr>
          <a:lstStyle/>
          <a:p>
            <a:r>
              <a:rPr lang="en-US" sz="1800" dirty="0"/>
              <a:t>High-Level Test and Verification Process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C2AC163-D162-41E5-A61B-F8C778EFC283}"/>
              </a:ext>
            </a:extLst>
          </p:cNvPr>
          <p:cNvSpPr/>
          <p:nvPr/>
        </p:nvSpPr>
        <p:spPr bwMode="auto">
          <a:xfrm>
            <a:off x="2793837" y="3954015"/>
            <a:ext cx="1585010" cy="573449"/>
          </a:xfrm>
          <a:prstGeom prst="roundRect">
            <a:avLst/>
          </a:prstGeom>
          <a:solidFill>
            <a:srgbClr val="FFFFB3"/>
          </a:solidFill>
          <a:ln w="9525" cap="flat" cmpd="sng" algn="ctr">
            <a:solidFill>
              <a:srgbClr val="FFD34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defTabSz="685800"/>
            <a:r>
              <a:rPr lang="en-US" sz="1200" dirty="0">
                <a:solidFill>
                  <a:srgbClr val="000C14"/>
                </a:solidFill>
                <a:latin typeface="Arial" pitchFamily="28" charset="0"/>
                <a:ea typeface="ＭＳ Ｐゴシック" pitchFamily="28" charset="-128"/>
                <a:cs typeface="ＭＳ Ｐゴシック" pitchFamily="28" charset="-128"/>
              </a:rPr>
              <a:t>Type Tests</a:t>
            </a:r>
            <a:endParaRPr lang="en-US" sz="1050" dirty="0">
              <a:solidFill>
                <a:srgbClr val="000C14"/>
              </a:solidFill>
              <a:latin typeface="Arial" pitchFamily="28" charset="0"/>
              <a:ea typeface="ＭＳ Ｐゴシック" pitchFamily="28" charset="-128"/>
              <a:cs typeface="ＭＳ Ｐゴシック" pitchFamily="28" charset="-12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5EB11C-B593-4B75-8419-B3E16D2AB665}"/>
              </a:ext>
            </a:extLst>
          </p:cNvPr>
          <p:cNvSpPr txBox="1"/>
          <p:nvPr/>
        </p:nvSpPr>
        <p:spPr>
          <a:xfrm>
            <a:off x="4787784" y="4057075"/>
            <a:ext cx="3394277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1400" dirty="0">
                <a:solidFill>
                  <a:srgbClr val="000C14"/>
                </a:solidFill>
                <a:latin typeface="Arial" pitchFamily="28" charset="0"/>
                <a:ea typeface="ＭＳ Ｐゴシック" pitchFamily="28" charset="-128"/>
                <a:cs typeface="ＭＳ Ｐゴシック" pitchFamily="28" charset="-128"/>
              </a:rPr>
              <a:t>Test in laboratory or factory of  a representative DER unit</a:t>
            </a:r>
            <a:endParaRPr lang="en-US" sz="2400" dirty="0">
              <a:solidFill>
                <a:srgbClr val="000C14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7F086C2-CBE8-4C0C-981B-6AC1CF79BF0E}"/>
              </a:ext>
            </a:extLst>
          </p:cNvPr>
          <p:cNvSpPr/>
          <p:nvPr/>
        </p:nvSpPr>
        <p:spPr bwMode="auto">
          <a:xfrm>
            <a:off x="2803964" y="2462960"/>
            <a:ext cx="1585010" cy="57345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9525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defTabSz="685800"/>
            <a:r>
              <a:rPr lang="en-US" sz="1200" dirty="0">
                <a:solidFill>
                  <a:srgbClr val="000C14"/>
                </a:solidFill>
                <a:latin typeface="Arial" pitchFamily="28" charset="0"/>
                <a:ea typeface="ＭＳ Ｐゴシック" pitchFamily="28" charset="-128"/>
                <a:cs typeface="ＭＳ Ｐゴシック" pitchFamily="28" charset="-128"/>
              </a:rPr>
              <a:t>Design Evaluation</a:t>
            </a:r>
            <a:endParaRPr lang="en-US" sz="1050" dirty="0">
              <a:solidFill>
                <a:srgbClr val="000C14"/>
              </a:solidFill>
              <a:latin typeface="Arial" pitchFamily="28" charset="0"/>
              <a:ea typeface="ＭＳ Ｐゴシック" pitchFamily="28" charset="-128"/>
              <a:cs typeface="ＭＳ Ｐゴシック" pitchFamily="28" charset="-128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1103CD7-CC33-4487-9529-7BCD3484D3C4}"/>
              </a:ext>
            </a:extLst>
          </p:cNvPr>
          <p:cNvCxnSpPr>
            <a:cxnSpLocks/>
          </p:cNvCxnSpPr>
          <p:nvPr/>
        </p:nvCxnSpPr>
        <p:spPr bwMode="auto">
          <a:xfrm>
            <a:off x="2653496" y="3160337"/>
            <a:ext cx="5104436" cy="0"/>
          </a:xfrm>
          <a:prstGeom prst="line">
            <a:avLst/>
          </a:prstGeom>
          <a:solidFill>
            <a:schemeClr val="accent1"/>
          </a:solidFill>
          <a:ln w="57150" cap="flat" cmpd="thinThick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3A46FBA-07BC-4504-9B91-A20C5DBAED81}"/>
              </a:ext>
            </a:extLst>
          </p:cNvPr>
          <p:cNvSpPr/>
          <p:nvPr/>
        </p:nvSpPr>
        <p:spPr bwMode="auto">
          <a:xfrm>
            <a:off x="348343" y="2457176"/>
            <a:ext cx="1719943" cy="462616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b="1" dirty="0">
                <a:solidFill>
                  <a:srgbClr val="000C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Interconnection review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122F735E-1594-4CD6-AE5F-2D920477AA8D}"/>
              </a:ext>
            </a:extLst>
          </p:cNvPr>
          <p:cNvSpPr/>
          <p:nvPr/>
        </p:nvSpPr>
        <p:spPr bwMode="auto">
          <a:xfrm>
            <a:off x="431478" y="3514819"/>
            <a:ext cx="1511943" cy="755102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b="1" dirty="0">
                <a:solidFill>
                  <a:srgbClr val="000C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Equipment conformance</a:t>
            </a:r>
          </a:p>
          <a:p>
            <a:pPr algn="ctr"/>
            <a:r>
              <a:rPr lang="en-US" sz="1400" b="1" dirty="0">
                <a:solidFill>
                  <a:srgbClr val="000C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testing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9FD5CCAB-7C41-4723-A1BB-B800F6272D97}"/>
              </a:ext>
            </a:extLst>
          </p:cNvPr>
          <p:cNvSpPr/>
          <p:nvPr/>
        </p:nvSpPr>
        <p:spPr bwMode="auto">
          <a:xfrm>
            <a:off x="2805408" y="1661056"/>
            <a:ext cx="1585010" cy="57345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9525" cap="flat" cmpd="sng" algn="ctr">
            <a:solidFill>
              <a:schemeClr val="accent5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defTabSz="685800"/>
            <a:r>
              <a:rPr lang="en-US" sz="1200" dirty="0">
                <a:solidFill>
                  <a:srgbClr val="000C14"/>
                </a:solidFill>
                <a:latin typeface="Arial" pitchFamily="28" charset="0"/>
                <a:ea typeface="ＭＳ Ｐゴシック" pitchFamily="28" charset="-128"/>
                <a:cs typeface="ＭＳ Ｐゴシック" pitchFamily="28" charset="-128"/>
              </a:rPr>
              <a:t>As-Built Installation Evaluation</a:t>
            </a:r>
            <a:endParaRPr lang="en-US" sz="1050" dirty="0">
              <a:solidFill>
                <a:srgbClr val="000C14"/>
              </a:solidFill>
              <a:latin typeface="Arial" pitchFamily="28" charset="0"/>
              <a:ea typeface="ＭＳ Ｐゴシック" pitchFamily="28" charset="-128"/>
              <a:cs typeface="ＭＳ Ｐゴシック" pitchFamily="28" charset="-128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C8B08DF-A2A2-40D8-81B6-10FB1B0B2264}"/>
              </a:ext>
            </a:extLst>
          </p:cNvPr>
          <p:cNvCxnSpPr>
            <a:cxnSpLocks/>
          </p:cNvCxnSpPr>
          <p:nvPr/>
        </p:nvCxnSpPr>
        <p:spPr bwMode="auto">
          <a:xfrm>
            <a:off x="2767796" y="894990"/>
            <a:ext cx="5114562" cy="0"/>
          </a:xfrm>
          <a:prstGeom prst="line">
            <a:avLst/>
          </a:prstGeom>
          <a:solidFill>
            <a:schemeClr val="accent1"/>
          </a:solidFill>
          <a:ln w="57150" cap="flat" cmpd="thinThick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556004EE-A4A8-4641-853D-33229E7BCF5B}"/>
              </a:ext>
            </a:extLst>
          </p:cNvPr>
          <p:cNvSpPr/>
          <p:nvPr/>
        </p:nvSpPr>
        <p:spPr bwMode="auto">
          <a:xfrm>
            <a:off x="335416" y="1309688"/>
            <a:ext cx="1719943" cy="502763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400" b="1" dirty="0">
                <a:solidFill>
                  <a:srgbClr val="000C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Post-installation</a:t>
            </a:r>
          </a:p>
          <a:p>
            <a:r>
              <a:rPr lang="en-US" sz="1400" b="1" dirty="0">
                <a:solidFill>
                  <a:srgbClr val="000C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review</a:t>
            </a:r>
          </a:p>
        </p:txBody>
      </p:sp>
      <p:sp>
        <p:nvSpPr>
          <p:cNvPr id="29" name="Arrow: Down 28">
            <a:extLst>
              <a:ext uri="{FF2B5EF4-FFF2-40B4-BE49-F238E27FC236}">
                <a16:creationId xmlns:a16="http://schemas.microsoft.com/office/drawing/2014/main" id="{7A7374DB-AE7C-486C-8A3F-A4016DB0D79F}"/>
              </a:ext>
            </a:extLst>
          </p:cNvPr>
          <p:cNvSpPr/>
          <p:nvPr/>
        </p:nvSpPr>
        <p:spPr bwMode="auto">
          <a:xfrm rot="10800000">
            <a:off x="2229553" y="3760907"/>
            <a:ext cx="243069" cy="279161"/>
          </a:xfrm>
          <a:prstGeom prst="downArrow">
            <a:avLst/>
          </a:prstGeom>
          <a:solidFill>
            <a:schemeClr val="tx2"/>
          </a:solidFill>
          <a:ln w="9525" cap="flat" cmpd="sng" algn="ctr">
            <a:solidFill>
              <a:schemeClr val="tx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l" defTabSz="685800"/>
            <a:endParaRPr lang="en-US" dirty="0">
              <a:solidFill>
                <a:srgbClr val="000C14"/>
              </a:solidFill>
              <a:latin typeface="Arial" pitchFamily="28" charset="0"/>
              <a:ea typeface="ＭＳ Ｐゴシック" pitchFamily="28" charset="-128"/>
              <a:cs typeface="ＭＳ Ｐゴシック" pitchFamily="28" charset="-128"/>
            </a:endParaRPr>
          </a:p>
        </p:txBody>
      </p:sp>
      <p:sp>
        <p:nvSpPr>
          <p:cNvPr id="30" name="Arrow: Down 29">
            <a:extLst>
              <a:ext uri="{FF2B5EF4-FFF2-40B4-BE49-F238E27FC236}">
                <a16:creationId xmlns:a16="http://schemas.microsoft.com/office/drawing/2014/main" id="{C1E0F785-92F0-4B16-8352-AED2FC35DE81}"/>
              </a:ext>
            </a:extLst>
          </p:cNvPr>
          <p:cNvSpPr/>
          <p:nvPr/>
        </p:nvSpPr>
        <p:spPr bwMode="auto">
          <a:xfrm rot="10800000">
            <a:off x="2229553" y="2579152"/>
            <a:ext cx="243069" cy="279161"/>
          </a:xfrm>
          <a:prstGeom prst="downArrow">
            <a:avLst/>
          </a:prstGeom>
          <a:solidFill>
            <a:schemeClr val="tx2"/>
          </a:solidFill>
          <a:ln w="9525" cap="flat" cmpd="sng" algn="ctr">
            <a:solidFill>
              <a:schemeClr val="tx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l" defTabSz="685800"/>
            <a:endParaRPr lang="en-US" dirty="0">
              <a:solidFill>
                <a:srgbClr val="000C14"/>
              </a:solidFill>
              <a:latin typeface="Arial" pitchFamily="28" charset="0"/>
              <a:ea typeface="ＭＳ Ｐゴシック" pitchFamily="28" charset="-128"/>
              <a:cs typeface="ＭＳ Ｐゴシック" pitchFamily="28" charset="-128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60581CFA-A620-47EF-85E7-EDDD9BB63BBB}"/>
              </a:ext>
            </a:extLst>
          </p:cNvPr>
          <p:cNvSpPr/>
          <p:nvPr/>
        </p:nvSpPr>
        <p:spPr bwMode="auto">
          <a:xfrm>
            <a:off x="2793837" y="3271334"/>
            <a:ext cx="1585010" cy="573449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9525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defTabSz="685800"/>
            <a:r>
              <a:rPr lang="en-US" sz="1200" dirty="0">
                <a:solidFill>
                  <a:srgbClr val="000C14"/>
                </a:solidFill>
                <a:latin typeface="Arial" pitchFamily="28" charset="0"/>
                <a:ea typeface="ＭＳ Ｐゴシック" pitchFamily="28" charset="-128"/>
                <a:cs typeface="ＭＳ Ｐゴシック" pitchFamily="28" charset="-128"/>
              </a:rPr>
              <a:t>Production Tests</a:t>
            </a:r>
            <a:endParaRPr lang="en-US" sz="1050" dirty="0">
              <a:solidFill>
                <a:srgbClr val="000C14"/>
              </a:solidFill>
              <a:latin typeface="Arial" pitchFamily="28" charset="0"/>
              <a:ea typeface="ＭＳ Ｐゴシック" pitchFamily="28" charset="-128"/>
              <a:cs typeface="ＭＳ Ｐゴシック" pitchFamily="28" charset="-128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15F20B4D-4180-46CB-B337-1338D952494B}"/>
              </a:ext>
            </a:extLst>
          </p:cNvPr>
          <p:cNvSpPr/>
          <p:nvPr/>
        </p:nvSpPr>
        <p:spPr bwMode="auto">
          <a:xfrm>
            <a:off x="2815534" y="995360"/>
            <a:ext cx="1585010" cy="57345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chemeClr val="tx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defTabSz="685800"/>
            <a:r>
              <a:rPr lang="en-US" sz="1200" dirty="0">
                <a:solidFill>
                  <a:srgbClr val="000C14"/>
                </a:solidFill>
                <a:latin typeface="Arial" pitchFamily="28" charset="0"/>
                <a:ea typeface="ＭＳ Ｐゴシック" pitchFamily="28" charset="-128"/>
                <a:cs typeface="ＭＳ Ｐゴシック" pitchFamily="28" charset="-128"/>
              </a:rPr>
              <a:t>Commissioning Tests</a:t>
            </a:r>
            <a:endParaRPr lang="en-US" sz="1050" dirty="0">
              <a:solidFill>
                <a:srgbClr val="000C14"/>
              </a:solidFill>
              <a:latin typeface="Arial" pitchFamily="28" charset="0"/>
              <a:ea typeface="ＭＳ Ｐゴシック" pitchFamily="28" charset="-128"/>
              <a:cs typeface="ＭＳ Ｐゴシック" pitchFamily="28" charset="-128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AFD0397F-18CC-490B-9199-8613FE69A1AD}"/>
              </a:ext>
            </a:extLst>
          </p:cNvPr>
          <p:cNvSpPr/>
          <p:nvPr/>
        </p:nvSpPr>
        <p:spPr bwMode="auto">
          <a:xfrm>
            <a:off x="2803964" y="511902"/>
            <a:ext cx="1585010" cy="274690"/>
          </a:xfrm>
          <a:prstGeom prst="roundRect">
            <a:avLst/>
          </a:prstGeom>
          <a:solidFill>
            <a:srgbClr val="FFD347"/>
          </a:solidFill>
          <a:ln w="9525" cap="flat" cmpd="sng" algn="ctr">
            <a:solidFill>
              <a:schemeClr val="tx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defTabSz="685800"/>
            <a:r>
              <a:rPr lang="en-US" sz="1200" dirty="0">
                <a:solidFill>
                  <a:srgbClr val="000C14"/>
                </a:solidFill>
                <a:latin typeface="Arial" pitchFamily="28" charset="0"/>
                <a:ea typeface="ＭＳ Ｐゴシック" pitchFamily="28" charset="-128"/>
                <a:cs typeface="ＭＳ Ｐゴシック" pitchFamily="28" charset="-128"/>
              </a:rPr>
              <a:t>Periodic</a:t>
            </a:r>
            <a:endParaRPr lang="en-US" sz="1050" dirty="0">
              <a:solidFill>
                <a:srgbClr val="000C14"/>
              </a:solidFill>
              <a:latin typeface="Arial" pitchFamily="28" charset="0"/>
              <a:ea typeface="ＭＳ Ｐゴシック" pitchFamily="28" charset="-128"/>
              <a:cs typeface="ＭＳ Ｐゴシック" pitchFamily="28" charset="-128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7037DAFF-B0E9-4CB3-8D9A-987DBB4D21D2}"/>
              </a:ext>
            </a:extLst>
          </p:cNvPr>
          <p:cNvSpPr/>
          <p:nvPr/>
        </p:nvSpPr>
        <p:spPr bwMode="auto">
          <a:xfrm>
            <a:off x="544844" y="527169"/>
            <a:ext cx="1301088" cy="279161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400" b="1" dirty="0">
                <a:solidFill>
                  <a:srgbClr val="000C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Maintenance</a:t>
            </a:r>
          </a:p>
        </p:txBody>
      </p:sp>
      <p:sp>
        <p:nvSpPr>
          <p:cNvPr id="38" name="Arrow: Down 37">
            <a:extLst>
              <a:ext uri="{FF2B5EF4-FFF2-40B4-BE49-F238E27FC236}">
                <a16:creationId xmlns:a16="http://schemas.microsoft.com/office/drawing/2014/main" id="{F516555E-1D34-41B2-B2C3-081BD2188A47}"/>
              </a:ext>
            </a:extLst>
          </p:cNvPr>
          <p:cNvSpPr/>
          <p:nvPr/>
        </p:nvSpPr>
        <p:spPr bwMode="auto">
          <a:xfrm rot="10800000">
            <a:off x="2229553" y="1487354"/>
            <a:ext cx="243069" cy="279161"/>
          </a:xfrm>
          <a:prstGeom prst="downArrow">
            <a:avLst/>
          </a:prstGeom>
          <a:solidFill>
            <a:schemeClr val="tx2"/>
          </a:solidFill>
          <a:ln w="9525" cap="flat" cmpd="sng" algn="ctr">
            <a:solidFill>
              <a:schemeClr val="tx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l" defTabSz="685800"/>
            <a:endParaRPr lang="en-US" dirty="0">
              <a:solidFill>
                <a:srgbClr val="000C14"/>
              </a:solidFill>
              <a:latin typeface="Arial" pitchFamily="28" charset="0"/>
              <a:ea typeface="ＭＳ Ｐゴシック" pitchFamily="28" charset="-128"/>
              <a:cs typeface="ＭＳ Ｐゴシック" pitchFamily="28" charset="-128"/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056D8616-3D01-4462-B675-C0CFB3EBC57F}"/>
              </a:ext>
            </a:extLst>
          </p:cNvPr>
          <p:cNvCxnSpPr>
            <a:cxnSpLocks/>
          </p:cNvCxnSpPr>
          <p:nvPr/>
        </p:nvCxnSpPr>
        <p:spPr bwMode="auto">
          <a:xfrm>
            <a:off x="2643370" y="2360646"/>
            <a:ext cx="5114562" cy="0"/>
          </a:xfrm>
          <a:prstGeom prst="line">
            <a:avLst/>
          </a:prstGeom>
          <a:solidFill>
            <a:schemeClr val="accent1"/>
          </a:solidFill>
          <a:ln w="57150" cap="flat" cmpd="thinThick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AF5EB11C-B593-4B75-8419-B3E16D2AB665}"/>
              </a:ext>
            </a:extLst>
          </p:cNvPr>
          <p:cNvSpPr txBox="1"/>
          <p:nvPr/>
        </p:nvSpPr>
        <p:spPr>
          <a:xfrm>
            <a:off x="4896641" y="3447475"/>
            <a:ext cx="3394277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1400" dirty="0">
                <a:solidFill>
                  <a:srgbClr val="000C14"/>
                </a:solidFill>
                <a:latin typeface="Arial" pitchFamily="28" charset="0"/>
                <a:ea typeface="ＭＳ Ｐゴシック" pitchFamily="28" charset="-128"/>
                <a:cs typeface="ＭＳ Ｐゴシック" pitchFamily="28" charset="-128"/>
              </a:rPr>
              <a:t>Test of every unit, usually in factory</a:t>
            </a:r>
            <a:endParaRPr lang="en-US" sz="2400" dirty="0">
              <a:solidFill>
                <a:srgbClr val="000C14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F5EB11C-B593-4B75-8419-B3E16D2AB665}"/>
              </a:ext>
            </a:extLst>
          </p:cNvPr>
          <p:cNvSpPr txBox="1"/>
          <p:nvPr/>
        </p:nvSpPr>
        <p:spPr>
          <a:xfrm>
            <a:off x="4776898" y="2598390"/>
            <a:ext cx="3394277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1400" dirty="0">
                <a:solidFill>
                  <a:srgbClr val="000C14"/>
                </a:solidFill>
                <a:latin typeface="Arial" pitchFamily="28" charset="0"/>
                <a:ea typeface="ＭＳ Ｐゴシック" pitchFamily="28" charset="-128"/>
                <a:cs typeface="ＭＳ Ｐゴシック" pitchFamily="28" charset="-128"/>
              </a:rPr>
              <a:t>Desk study prior to installation</a:t>
            </a:r>
            <a:endParaRPr lang="en-US" sz="2400" dirty="0">
              <a:solidFill>
                <a:srgbClr val="000C14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F5EB11C-B593-4B75-8419-B3E16D2AB665}"/>
              </a:ext>
            </a:extLst>
          </p:cNvPr>
          <p:cNvSpPr txBox="1"/>
          <p:nvPr/>
        </p:nvSpPr>
        <p:spPr>
          <a:xfrm>
            <a:off x="4776898" y="1814619"/>
            <a:ext cx="3394277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1400" dirty="0">
                <a:solidFill>
                  <a:srgbClr val="000C14"/>
                </a:solidFill>
                <a:latin typeface="Arial" pitchFamily="28" charset="0"/>
                <a:ea typeface="ＭＳ Ｐゴシック" pitchFamily="28" charset="-128"/>
                <a:cs typeface="ＭＳ Ｐゴシック" pitchFamily="28" charset="-128"/>
              </a:rPr>
              <a:t>Confirm DER is installed as designed</a:t>
            </a:r>
            <a:endParaRPr lang="en-US" sz="2400" dirty="0">
              <a:solidFill>
                <a:srgbClr val="000C14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F5EB11C-B593-4B75-8419-B3E16D2AB665}"/>
              </a:ext>
            </a:extLst>
          </p:cNvPr>
          <p:cNvSpPr txBox="1"/>
          <p:nvPr/>
        </p:nvSpPr>
        <p:spPr>
          <a:xfrm>
            <a:off x="4711584" y="1037192"/>
            <a:ext cx="389901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1400" dirty="0">
                <a:solidFill>
                  <a:srgbClr val="000C14"/>
                </a:solidFill>
                <a:latin typeface="Arial" pitchFamily="28" charset="0"/>
                <a:ea typeface="ＭＳ Ｐゴシック" pitchFamily="28" charset="-128"/>
                <a:cs typeface="ＭＳ Ｐゴシック" pitchFamily="28" charset="-128"/>
              </a:rPr>
              <a:t>Confirm DER functionality and interoperability on site</a:t>
            </a:r>
            <a:endParaRPr lang="en-US" sz="2400" dirty="0">
              <a:solidFill>
                <a:srgbClr val="000C14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F5EB11C-B593-4B75-8419-B3E16D2AB665}"/>
              </a:ext>
            </a:extLst>
          </p:cNvPr>
          <p:cNvSpPr txBox="1"/>
          <p:nvPr/>
        </p:nvSpPr>
        <p:spPr>
          <a:xfrm>
            <a:off x="4809555" y="522486"/>
            <a:ext cx="380104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1400" dirty="0">
                <a:solidFill>
                  <a:srgbClr val="000C14"/>
                </a:solidFill>
                <a:latin typeface="Arial" pitchFamily="28" charset="0"/>
                <a:ea typeface="ＭＳ Ｐゴシック" pitchFamily="28" charset="-128"/>
                <a:cs typeface="ＭＳ Ｐゴシック" pitchFamily="28" charset="-128"/>
              </a:rPr>
              <a:t>In-service confirmation on recurring schedule</a:t>
            </a:r>
            <a:endParaRPr lang="en-US" sz="2400" dirty="0">
              <a:solidFill>
                <a:srgbClr val="000C14"/>
              </a:solidFill>
            </a:endParaRPr>
          </a:p>
        </p:txBody>
      </p:sp>
      <p:sp>
        <p:nvSpPr>
          <p:cNvPr id="41" name="Arrow: Down 37">
            <a:extLst>
              <a:ext uri="{FF2B5EF4-FFF2-40B4-BE49-F238E27FC236}">
                <a16:creationId xmlns:a16="http://schemas.microsoft.com/office/drawing/2014/main" id="{F516555E-1D34-41B2-B2C3-081BD2188A47}"/>
              </a:ext>
            </a:extLst>
          </p:cNvPr>
          <p:cNvSpPr/>
          <p:nvPr/>
        </p:nvSpPr>
        <p:spPr bwMode="auto">
          <a:xfrm rot="10800000">
            <a:off x="2229553" y="527169"/>
            <a:ext cx="243069" cy="279161"/>
          </a:xfrm>
          <a:prstGeom prst="downArrow">
            <a:avLst/>
          </a:prstGeom>
          <a:solidFill>
            <a:schemeClr val="tx2"/>
          </a:solidFill>
          <a:ln w="9525" cap="flat" cmpd="sng" algn="ctr">
            <a:solidFill>
              <a:schemeClr val="tx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l" defTabSz="685800"/>
            <a:endParaRPr lang="en-US" dirty="0">
              <a:solidFill>
                <a:srgbClr val="000C14"/>
              </a:solidFill>
              <a:latin typeface="Arial" pitchFamily="28" charset="0"/>
              <a:ea typeface="ＭＳ Ｐゴシック" pitchFamily="28" charset="-128"/>
              <a:cs typeface="ＭＳ Ｐゴシック" pitchFamily="2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40435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6" grpId="0" animBg="1"/>
      <p:bldP spid="18" grpId="0" animBg="1"/>
      <p:bldP spid="21" grpId="0" animBg="1"/>
      <p:bldP spid="29" grpId="0" animBg="1"/>
      <p:bldP spid="30" grpId="0" animBg="1"/>
      <p:bldP spid="31" grpId="0" animBg="1"/>
      <p:bldP spid="34" grpId="0" animBg="1"/>
      <p:bldP spid="36" grpId="0" animBg="1"/>
      <p:bldP spid="37" grpId="0" animBg="1"/>
      <p:bldP spid="38" grpId="0" animBg="1"/>
      <p:bldP spid="25" grpId="0" animBg="1"/>
      <p:bldP spid="26" grpId="0" animBg="1"/>
      <p:bldP spid="27" grpId="0" animBg="1"/>
      <p:bldP spid="28" grpId="0" animBg="1"/>
      <p:bldP spid="33" grpId="0" animBg="1"/>
      <p:bldP spid="4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523936-069A-4F2F-83EF-DFFF1DA008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/>
              <a:t>Standards Under development:</a:t>
            </a:r>
            <a:br>
              <a:rPr lang="en-US" sz="4000" dirty="0"/>
            </a:br>
            <a:br>
              <a:rPr lang="en-US" sz="4000" dirty="0"/>
            </a:b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673F8F-7BAF-43A3-A962-BC570DFCBF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2485577"/>
            <a:ext cx="7886700" cy="1164730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/>
              <a:t>Interconnection</a:t>
            </a:r>
            <a:br>
              <a:rPr lang="en-US" sz="2400" dirty="0"/>
            </a:br>
            <a:r>
              <a:rPr lang="en-US" sz="2400" dirty="0"/>
              <a:t>Interoperability</a:t>
            </a:r>
            <a:br>
              <a:rPr lang="en-US" sz="2400" dirty="0"/>
            </a:br>
            <a:r>
              <a:rPr lang="en-US" sz="2400" dirty="0"/>
              <a:t>Microgrid</a:t>
            </a:r>
            <a:br>
              <a:rPr lang="en-US" sz="2400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3A546-3905-41B3-8E04-BB9DD9E4024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01839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8B3E5E0-4ACD-4B17-B304-B28E36E7F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Standards Under Development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1A072B0-1D10-4188-9C3D-A14C1F5175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103" y="886250"/>
            <a:ext cx="8039100" cy="3430588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Interconnection</a:t>
            </a:r>
          </a:p>
          <a:p>
            <a:pPr marL="617538" lvl="1" indent="-385763">
              <a:spcBef>
                <a:spcPts val="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IEEE P1547.2 - Application Guide for IEEE Std 1547(TM), IEEE Standard for Interconnecting Distributed Resources with Electric Power Systems</a:t>
            </a:r>
          </a:p>
          <a:p>
            <a:pPr marL="790576" lvl="2" indent="-385763">
              <a:spcBef>
                <a:spcPts val="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Guidance for application of IEEE 1547-2018 for all DER technologies. Covers details for a wide variety of applications and technologies.</a:t>
            </a:r>
          </a:p>
          <a:p>
            <a:pPr marL="790576" lvl="2" indent="-385763">
              <a:spcBef>
                <a:spcPts val="0"/>
              </a:spcBef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17538" lvl="1" indent="-385763">
              <a:spcBef>
                <a:spcPts val="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IEEE P1547.9 - Guide to Using IEEE Std 1547(TM) for Interconnection of Energy Storage Distributed Energy Resources with Electric Power Systems</a:t>
            </a:r>
          </a:p>
          <a:p>
            <a:pPr marL="790576" lvl="2" indent="-385763">
              <a:spcBef>
                <a:spcPts val="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Guidance for application of IEEE 1547-2018 for battery and other storage technologies.</a:t>
            </a:r>
          </a:p>
          <a:p>
            <a:pPr marL="790576" lvl="2" indent="-385763">
              <a:spcBef>
                <a:spcPts val="0"/>
              </a:spcBef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17538" lvl="1" indent="-385763">
              <a:spcBef>
                <a:spcPts val="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IEEE P1547.3 - Guide for Cybersecurity of Distributed Energy Resources Interconnected with Electric Power Systems</a:t>
            </a:r>
          </a:p>
          <a:p>
            <a:pPr marL="790576" lvl="2" indent="-385763">
              <a:spcBef>
                <a:spcPts val="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Guidance for cybersecurity of DER and associated communications systems.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17538" lvl="1" indent="-385763">
              <a:spcBef>
                <a:spcPts val="0"/>
              </a:spcBef>
            </a:pPr>
            <a:r>
              <a:rPr lang="en-US" b="0" i="0" dirty="0">
                <a:effectLst/>
                <a:latin typeface="Arial" panose="020B0604020202020204" pitchFamily="34" charset="0"/>
              </a:rPr>
              <a:t>IEEE P2800—IEEE Interconnection Standard for Large-Scale Solar, Wind, and Energy Storage Plants (Inverter Based Resources)</a:t>
            </a:r>
          </a:p>
          <a:p>
            <a:pPr marL="790576" lvl="2" indent="-385763">
              <a:spcBef>
                <a:spcPts val="0"/>
              </a:spcBef>
            </a:pPr>
            <a:r>
              <a:rPr lang="en-US" b="0" i="0" dirty="0">
                <a:effectLst/>
                <a:latin typeface="Arial" panose="020B0604020202020204" pitchFamily="34" charset="0"/>
              </a:rPr>
              <a:t>Harmonizes Interconnection Requirements for Large Plants connected at High Voltage</a:t>
            </a:r>
          </a:p>
          <a:p>
            <a:pPr marL="790576" lvl="2" indent="-385763">
              <a:spcBef>
                <a:spcPts val="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Performance and functional settings, Reference Point of Measurement</a:t>
            </a:r>
          </a:p>
          <a:p>
            <a:pPr marL="790576" lvl="2" indent="-385763">
              <a:spcBef>
                <a:spcPts val="0"/>
              </a:spcBef>
            </a:pPr>
            <a:r>
              <a:rPr lang="en-US" b="0" i="0" dirty="0">
                <a:effectLst/>
                <a:latin typeface="Arial" panose="020B0604020202020204" pitchFamily="34" charset="0"/>
              </a:rPr>
              <a:t>EEE P2800.1</a:t>
            </a:r>
            <a:r>
              <a:rPr lang="en-US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&amp;2 </a:t>
            </a:r>
            <a:r>
              <a:rPr lang="en-US" b="0" i="0" dirty="0">
                <a:effectLst/>
                <a:latin typeface="Arial" panose="020B0604020202020204" pitchFamily="34" charset="0"/>
              </a:rPr>
              <a:t>type of tests, plant-level evaluations, and other verifications means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69F28F-3839-42B3-BA07-B387730BE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13010-CBEC-4F83-86A9-8B237EC2DF04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50274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8B3E5E0-4ACD-4B17-B304-B28E36E7F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Standards Under Development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1A072B0-1D10-4188-9C3D-A14C1F5175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450" y="892037"/>
            <a:ext cx="8039100" cy="3430588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Interoperability</a:t>
            </a:r>
          </a:p>
          <a:p>
            <a:pPr marL="617538" lvl="1" indent="-385763">
              <a:spcBef>
                <a:spcPts val="0"/>
              </a:spcBef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IEEE P2030 – Revision of IEEE 2030-2011</a:t>
            </a:r>
          </a:p>
          <a:p>
            <a:pPr marL="617538" lvl="1" indent="-385763">
              <a:spcBef>
                <a:spcPts val="0"/>
              </a:spcBef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IEEE P2030.4; Guide for Control and Automation Installations Applied to the Electric Power Infrastructure</a:t>
            </a:r>
          </a:p>
          <a:p>
            <a:pPr marL="617538" lvl="1" indent="-385763">
              <a:spcBef>
                <a:spcPts val="0"/>
              </a:spcBef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IEEE 2030.2-2015 Guide for the Interoperability of Energy Storage Systems </a:t>
            </a:r>
          </a:p>
          <a:p>
            <a:pPr marL="617538" lvl="1" indent="-385763">
              <a:spcBef>
                <a:spcPts val="0"/>
              </a:spcBef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IEEE P2030.11 Guide for DERMS (Aggregation of DER)</a:t>
            </a:r>
          </a:p>
          <a:p>
            <a:pPr>
              <a:spcBef>
                <a:spcPts val="0"/>
              </a:spcBef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Microgrid</a:t>
            </a:r>
          </a:p>
          <a:p>
            <a:pPr marL="617538" lvl="1" indent="-385763">
              <a:spcBef>
                <a:spcPts val="0"/>
              </a:spcBef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IEEE 2030.7-2017; Standard for the Specification of Microgrid Controllers</a:t>
            </a:r>
          </a:p>
          <a:p>
            <a:pPr marL="617538" lvl="1" indent="-385763">
              <a:spcBef>
                <a:spcPts val="0"/>
              </a:spcBef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IEEE 2030.8-2018; Standard for the Testing of Microgrid Controllers</a:t>
            </a:r>
          </a:p>
          <a:p>
            <a:pPr marL="617538" lvl="1" indent="-385763">
              <a:spcBef>
                <a:spcPts val="0"/>
              </a:spcBef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IEEE 2030.9-2019 Recommended Practice for the Planning and Design of the Microgrid</a:t>
            </a:r>
          </a:p>
          <a:p>
            <a:pPr marL="617538" lvl="1" indent="-385763">
              <a:spcBef>
                <a:spcPts val="0"/>
              </a:spcBef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IEEE P2030.10 IEEE standard for DC Microgrids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69F28F-3839-42B3-BA07-B387730BE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13010-CBEC-4F83-86A9-8B237EC2DF04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812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8B3E5E0-4ACD-4B17-B304-B28E36E7F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Standards Under Development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1A072B0-1D10-4188-9C3D-A14C1F5175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450" y="892037"/>
            <a:ext cx="8039100" cy="3430588"/>
          </a:xfrm>
        </p:spPr>
        <p:txBody>
          <a:bodyPr/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IEEE 2030.5 – Smart Grid User Interface</a:t>
            </a:r>
          </a:p>
          <a:p>
            <a:pPr marL="617538" lvl="1" indent="-385763">
              <a:spcBef>
                <a:spcPts val="0"/>
              </a:spcBef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Designed using widely-adopted technologies for communication between utilities and outside entities (consumers) </a:t>
            </a:r>
          </a:p>
          <a:p>
            <a:pPr marL="617538" lvl="1" indent="-385763">
              <a:spcBef>
                <a:spcPts val="0"/>
              </a:spcBef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the integration of consumer devices into the smart grid</a:t>
            </a:r>
          </a:p>
          <a:p>
            <a:pPr marL="617538" lvl="1" indent="-385763">
              <a:spcBef>
                <a:spcPts val="0"/>
              </a:spcBef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Secure</a:t>
            </a:r>
          </a:p>
          <a:p>
            <a:pPr marL="617538" lvl="1" indent="-385763">
              <a:spcBef>
                <a:spcPts val="0"/>
              </a:spcBef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Serves two general purposes:</a:t>
            </a:r>
          </a:p>
          <a:p>
            <a:pPr marL="790576" lvl="2" indent="-385763">
              <a:spcBef>
                <a:spcPts val="0"/>
              </a:spcBef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Inform the consumer (e.g., energy usage, pricing)</a:t>
            </a:r>
          </a:p>
          <a:p>
            <a:pPr marL="790576" lvl="2" indent="-385763">
              <a:spcBef>
                <a:spcPts val="0"/>
              </a:spcBef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Request actions to assist the grid (e.g., thermostat changes, PV inverter controls, electric vehicle charging)</a:t>
            </a:r>
          </a:p>
          <a:p>
            <a:pPr marL="617538" lvl="1" indent="-385763">
              <a:spcBef>
                <a:spcPts val="0"/>
              </a:spcBef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Focus on communications related to efficiency, usage, price, demand response and load control, and service provider messages</a:t>
            </a:r>
          </a:p>
          <a:p>
            <a:pPr marL="617538" lvl="1" indent="-385763">
              <a:spcBef>
                <a:spcPts val="0"/>
              </a:spcBef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An IoT “profile”</a:t>
            </a:r>
          </a:p>
          <a:p>
            <a:pPr marL="617538" lvl="1" indent="-385763">
              <a:spcBef>
                <a:spcPts val="0"/>
              </a:spcBef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Optimized for embedded and battery-powered devices</a:t>
            </a:r>
          </a:p>
          <a:p>
            <a:pPr marL="617538" lvl="1" indent="-385763">
              <a:spcBef>
                <a:spcPts val="0"/>
              </a:spcBef>
            </a:pPr>
            <a:r>
              <a:rPr lang="en-US" sz="1600" dirty="0"/>
              <a:t>Information model aligned with SunSpec, IEEE 1547, and IEC 61850</a:t>
            </a:r>
          </a:p>
          <a:p>
            <a:pPr marL="617538" lvl="1" indent="-385763">
              <a:spcBef>
                <a:spcPts val="0"/>
              </a:spcBef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69F28F-3839-42B3-BA07-B387730BE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13010-CBEC-4F83-86A9-8B237EC2DF04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55450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BF1E3E-A049-7F4B-B49B-D384B5000F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1081120"/>
            <a:ext cx="5837068" cy="1990554"/>
          </a:xfrm>
        </p:spPr>
        <p:txBody>
          <a:bodyPr>
            <a:normAutofit/>
          </a:bodyPr>
          <a:lstStyle/>
          <a:p>
            <a:r>
              <a:rPr lang="en-US" dirty="0"/>
              <a:t>Conformity assessment &amp; IEEE 1547</a:t>
            </a:r>
            <a:r>
              <a:rPr lang="en-US" baseline="30000" dirty="0"/>
              <a:t>TM</a:t>
            </a:r>
            <a:r>
              <a:rPr lang="en-US" dirty="0"/>
              <a:t> Education &amp; Credentialing Program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A8766F-E998-FD45-9851-33C84390F81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IEEE Conformity Assessment Program (ICAP)</a:t>
            </a:r>
          </a:p>
        </p:txBody>
      </p:sp>
    </p:spTree>
    <p:extLst>
      <p:ext uri="{BB962C8B-B14F-4D97-AF65-F5344CB8AC3E}">
        <p14:creationId xmlns:p14="http://schemas.microsoft.com/office/powerpoint/2010/main" val="39071401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0" y="137160"/>
            <a:ext cx="9121140" cy="480060"/>
          </a:xfrm>
        </p:spPr>
        <p:txBody>
          <a:bodyPr vert="horz" lIns="0" tIns="0" rIns="68580" bIns="0" rtlCol="0" anchor="t" anchorCtr="0">
            <a:normAutofit/>
          </a:bodyPr>
          <a:lstStyle/>
          <a:p>
            <a:pPr algn="ctr"/>
            <a:r>
              <a:rPr lang="en-US" sz="3000" dirty="0">
                <a:solidFill>
                  <a:srgbClr val="00B0F0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IEEE Standards Development Lifecycle</a:t>
            </a:r>
          </a:p>
        </p:txBody>
      </p:sp>
      <p:pic>
        <p:nvPicPr>
          <p:cNvPr id="22" name="Picture 2" descr="C:\Users\ravisubr\Downloads\circle_graphic_2014_updat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1" b="10414"/>
          <a:stretch/>
        </p:blipFill>
        <p:spPr bwMode="auto">
          <a:xfrm>
            <a:off x="427459" y="873453"/>
            <a:ext cx="4185866" cy="4080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893879" y="1413105"/>
            <a:ext cx="3113690" cy="3023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Activities and Keywords</a:t>
            </a: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Certifications</a:t>
            </a: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Lab Accreditations</a:t>
            </a: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Personnel Training and Accreditation</a:t>
            </a: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Plugfests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Times New Roman" panose="02020603050405020304" pitchFamily="18" charset="0"/>
            </a:endParaRP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Testing</a:t>
            </a: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Interoperability</a:t>
            </a: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Conformity Assessment</a:t>
            </a: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IEC/ISO 17025</a:t>
            </a: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IEC/ISO 17065</a:t>
            </a: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Certification Mark</a:t>
            </a: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Product Registry</a:t>
            </a: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7" name="Right Arrow 6"/>
          <p:cNvSpPr/>
          <p:nvPr/>
        </p:nvSpPr>
        <p:spPr bwMode="auto">
          <a:xfrm rot="10800000">
            <a:off x="3641972" y="3456633"/>
            <a:ext cx="2251907" cy="370490"/>
          </a:xfrm>
          <a:prstGeom prst="rightArrow">
            <a:avLst>
              <a:gd name="adj1" fmla="val 38889"/>
              <a:gd name="adj2" fmla="val 69444"/>
            </a:avLst>
          </a:prstGeom>
          <a:solidFill>
            <a:srgbClr val="00B0F0">
              <a:alpha val="68000"/>
            </a:srgbClr>
          </a:solidFill>
          <a:ln w="12700" cap="flat" cmpd="sng" algn="ctr">
            <a:solidFill>
              <a:schemeClr val="bg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4668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0" y="137160"/>
            <a:ext cx="9121140" cy="480060"/>
          </a:xfrm>
        </p:spPr>
        <p:txBody>
          <a:bodyPr>
            <a:noAutofit/>
          </a:bodyPr>
          <a:lstStyle/>
          <a:p>
            <a:pPr algn="ctr"/>
            <a:r>
              <a:rPr lang="en-US" sz="3000" dirty="0">
                <a:solidFill>
                  <a:srgbClr val="00B0F0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Understanding Conformity Assessment</a:t>
            </a:r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>
          <a:xfrm>
            <a:off x="390617" y="822960"/>
            <a:ext cx="8191681" cy="4081782"/>
          </a:xfrm>
        </p:spPr>
        <p:txBody>
          <a:bodyPr>
            <a:normAutofit/>
          </a:bodyPr>
          <a:lstStyle/>
          <a:p>
            <a:pPr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What is Conformity Assessment?</a:t>
            </a:r>
          </a:p>
          <a:p>
            <a:pPr lvl="2">
              <a:buClr>
                <a:srgbClr val="00B0F0"/>
              </a:buClr>
            </a:pPr>
            <a:r>
              <a:rPr lang="en-US" sz="1700" dirty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Conformity Assessment is the process or processes that are used to demonstrate that a product or service meets specified requirements (set forth in Standards, Test Plans, etc.)</a:t>
            </a:r>
          </a:p>
          <a:p>
            <a:pPr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Conformity Assessment Benefits</a:t>
            </a:r>
          </a:p>
          <a:p>
            <a:pPr lvl="2">
              <a:buClr>
                <a:srgbClr val="00B0F0"/>
              </a:buClr>
            </a:pPr>
            <a:r>
              <a:rPr lang="en-US" sz="1700" dirty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Provides manufacturers a proven method of demonstrating compliance to the requirements</a:t>
            </a:r>
          </a:p>
          <a:p>
            <a:pPr lvl="2">
              <a:buClr>
                <a:srgbClr val="00B0F0"/>
              </a:buClr>
            </a:pPr>
            <a:r>
              <a:rPr lang="en-US" sz="1700" dirty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Empowers the end-user to make better purchasing decisions</a:t>
            </a:r>
          </a:p>
          <a:p>
            <a:pPr lvl="2">
              <a:buClr>
                <a:srgbClr val="00B0F0"/>
              </a:buClr>
            </a:pPr>
            <a:r>
              <a:rPr lang="en-US" sz="1700" dirty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Benefits the supplier as products can quickly gain market acceptance</a:t>
            </a:r>
          </a:p>
          <a:p>
            <a:pPr lvl="2">
              <a:buClr>
                <a:srgbClr val="00B0F0"/>
              </a:buClr>
            </a:pPr>
            <a:r>
              <a:rPr lang="en-US" sz="1700" dirty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Increases the likelihood of a stable technology in the market with robust products</a:t>
            </a:r>
          </a:p>
          <a:p>
            <a:pPr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Conformity Assessment Activities Include:</a:t>
            </a:r>
          </a:p>
          <a:p>
            <a:pPr marL="0" lvl="1" indent="0"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US" altLang="ja-JP" sz="1700" dirty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Conformance, Commissioning, Interoperability, Inspection, Accreditation</a:t>
            </a:r>
          </a:p>
          <a:p>
            <a:pPr marL="0" lvl="1" indent="0"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US" altLang="ja-JP" sz="1700" dirty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Test Suite Specification development</a:t>
            </a:r>
          </a:p>
          <a:p>
            <a:pPr marL="0" lvl="1" indent="0"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US" altLang="ja-JP" sz="1700" dirty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“Catch-all” term to address range of test-related activities</a:t>
            </a:r>
          </a:p>
          <a:p>
            <a:pPr lvl="1"/>
            <a:endParaRPr lang="en-US" dirty="0">
              <a:latin typeface="Times New Roman" panose="02020603050405020304" pitchFamily="18" charset="0"/>
              <a:ea typeface="ＭＳ Ｐゴシック" pitchFamily="34" charset="-128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CFC1F96-5ED1-41A0-BC5E-E0FC0B2B84E1}" type="slidenum">
              <a:rPr kumimoji="0" lang="en-US" sz="93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charset="0"/>
                <a:ea typeface="MS PGothic" panose="020B0600070205080204" pitchFamily="34" charset="-128"/>
                <a:cs typeface="+mn-cs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11017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9528F1-09D0-4D14-92B7-CC7C3B7053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Standards Are Important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B2C9AA-0F44-4CFE-8C40-1704248364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450" y="971550"/>
            <a:ext cx="8039100" cy="2338388"/>
          </a:xfrm>
        </p:spPr>
        <p:txBody>
          <a:bodyPr/>
          <a:lstStyle/>
          <a:p>
            <a:r>
              <a:rPr lang="en-US" sz="1600" dirty="0"/>
              <a:t>Standards provide a consensus view of requirements or guidelines based on an industry technical area or need.</a:t>
            </a:r>
          </a:p>
          <a:p>
            <a:r>
              <a:rPr lang="en-US" sz="1600" dirty="0"/>
              <a:t>Standards establish common terminology and frameworks that ensure clarity in specifications and requirements</a:t>
            </a:r>
          </a:p>
          <a:p>
            <a:r>
              <a:rPr lang="en-US" sz="1600" dirty="0"/>
              <a:t>Standards lead to modularity.  </a:t>
            </a:r>
          </a:p>
          <a:p>
            <a:r>
              <a:rPr lang="en-US" sz="1600" dirty="0"/>
              <a:t>Standards develop the framework from which design rules emerge</a:t>
            </a:r>
          </a:p>
          <a:p>
            <a:r>
              <a:rPr lang="en-US" sz="1600" dirty="0"/>
              <a:t>System designs become more robust over time through iteration and improvement of designs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E206AC-7F0C-41CD-8A02-FA33EF8FB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D9BA1A-DCA0-4F42-B822-C546F63BDACE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19B78E8-528F-4348-901D-8DD9A41DFD59}"/>
              </a:ext>
            </a:extLst>
          </p:cNvPr>
          <p:cNvSpPr txBox="1"/>
          <p:nvPr/>
        </p:nvSpPr>
        <p:spPr>
          <a:xfrm>
            <a:off x="1643062" y="3729335"/>
            <a:ext cx="6343650" cy="13080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References:  </a:t>
            </a:r>
          </a:p>
          <a:p>
            <a:pPr marL="285750" indent="-285750" algn="l">
              <a:buFontTx/>
              <a:buChar char="-"/>
            </a:pPr>
            <a:r>
              <a:rPr lang="en-US" sz="1000" i="1" dirty="0">
                <a:solidFill>
                  <a:srgbClr val="0070C0"/>
                </a:solidFill>
              </a:rPr>
              <a:t>IEEE Std 610.12-1990 IEEE Standard Glossary of Software Engineering Terminology</a:t>
            </a:r>
          </a:p>
          <a:p>
            <a:pPr marL="285750" indent="-285750" algn="l">
              <a:buFontTx/>
              <a:buChar char="-"/>
            </a:pPr>
            <a:r>
              <a:rPr lang="en-US" sz="1100" i="1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Managing in an Age of Modularity</a:t>
            </a:r>
            <a:r>
              <a:rPr lang="en-US" sz="11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Harvard Business Review; </a:t>
            </a:r>
            <a:r>
              <a:rPr lang="en-US" sz="1100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Carliss</a:t>
            </a:r>
            <a:r>
              <a:rPr lang="en-US" sz="11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 Y. Baldwin and Kim B. Clark</a:t>
            </a:r>
          </a:p>
          <a:p>
            <a:pPr marL="285750" indent="-285750" algn="l">
              <a:buFontTx/>
              <a:buChar char="-"/>
            </a:pPr>
            <a:r>
              <a:rPr lang="en-US" sz="1100" i="1" dirty="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“Make Megaprojects More Modular- Repeatable design and quick iterations can reduce costs and risks and get to revenues faster”. - Harvard Business Review; </a:t>
            </a:r>
            <a:r>
              <a:rPr lang="en-US" sz="1100" i="1" dirty="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Bent </a:t>
            </a:r>
            <a:r>
              <a:rPr lang="en-US" sz="1100" i="1" dirty="0" err="1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Flyvbjerg</a:t>
            </a:r>
            <a:r>
              <a:rPr lang="en-US" sz="1100" i="1" dirty="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;  November, 2021</a:t>
            </a:r>
          </a:p>
          <a:p>
            <a:pPr marL="285750" indent="-285750" algn="l">
              <a:buFontTx/>
              <a:buChar char="-"/>
            </a:pPr>
            <a:endParaRPr lang="en-US" sz="1100" b="1" i="0" dirty="0">
              <a:solidFill>
                <a:srgbClr val="282828"/>
              </a:solidFill>
              <a:effectLst/>
              <a:latin typeface="GT America"/>
            </a:endParaRPr>
          </a:p>
          <a:p>
            <a:pPr marL="285750" indent="-285750" algn="l">
              <a:buFontTx/>
              <a:buChar char="-"/>
            </a:pPr>
            <a:endParaRPr lang="en-US" sz="11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8975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>
                <a:ea typeface="ＭＳ Ｐゴシック" pitchFamily="34" charset="-128"/>
              </a:rPr>
              <a:t>Types of Conformity Assessment</a:t>
            </a:r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>
          <a:xfrm>
            <a:off x="310718" y="905522"/>
            <a:ext cx="8376082" cy="3726803"/>
          </a:xfrm>
        </p:spPr>
        <p:txBody>
          <a:bodyPr>
            <a:normAutofit/>
          </a:bodyPr>
          <a:lstStyle/>
          <a:p>
            <a:pPr>
              <a:buClr>
                <a:schemeClr val="accent2">
                  <a:lumMod val="60000"/>
                  <a:lumOff val="40000"/>
                </a:schemeClr>
              </a:buClr>
              <a:buFont typeface="Wingdings" panose="05000000000000000000" pitchFamily="2" charset="2"/>
              <a:buChar char="n"/>
            </a:pPr>
            <a:r>
              <a:rPr lang="en-US" sz="1800" dirty="0">
                <a:latin typeface="+mj-lt"/>
                <a:ea typeface="ＭＳ Ｐゴシック" pitchFamily="34" charset="-128"/>
              </a:rPr>
              <a:t>1</a:t>
            </a:r>
            <a:r>
              <a:rPr lang="en-US" sz="1800" baseline="30000" dirty="0">
                <a:latin typeface="+mj-lt"/>
                <a:ea typeface="ＭＳ Ｐゴシック" pitchFamily="34" charset="-128"/>
              </a:rPr>
              <a:t>st</a:t>
            </a:r>
            <a:r>
              <a:rPr lang="en-US" sz="1800" dirty="0">
                <a:latin typeface="+mj-lt"/>
                <a:ea typeface="ＭＳ Ｐゴシック" pitchFamily="34" charset="-128"/>
              </a:rPr>
              <a:t> Party / Suppliers Declaration of Conformity (SDOC)</a:t>
            </a:r>
          </a:p>
          <a:p>
            <a:pPr lvl="1">
              <a:buClr>
                <a:schemeClr val="accent2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600" dirty="0">
                <a:latin typeface="+mj-lt"/>
                <a:ea typeface="ＭＳ Ｐゴシック" pitchFamily="34" charset="-128"/>
              </a:rPr>
              <a:t>Self Declaration ; Companies conduct their own testing </a:t>
            </a:r>
          </a:p>
          <a:p>
            <a:pPr>
              <a:buClr>
                <a:schemeClr val="accent2">
                  <a:lumMod val="60000"/>
                  <a:lumOff val="40000"/>
                </a:schemeClr>
              </a:buClr>
              <a:buFont typeface="Wingdings" panose="05000000000000000000" pitchFamily="2" charset="2"/>
              <a:buChar char="n"/>
            </a:pPr>
            <a:r>
              <a:rPr lang="en-US" sz="1800" dirty="0">
                <a:latin typeface="+mj-lt"/>
                <a:ea typeface="ＭＳ Ｐゴシック" pitchFamily="34" charset="-128"/>
              </a:rPr>
              <a:t>2</a:t>
            </a:r>
            <a:r>
              <a:rPr lang="en-US" sz="1800" baseline="30000" dirty="0">
                <a:latin typeface="+mj-lt"/>
                <a:ea typeface="ＭＳ Ｐゴシック" pitchFamily="34" charset="-128"/>
              </a:rPr>
              <a:t>nd</a:t>
            </a:r>
            <a:r>
              <a:rPr lang="en-US" sz="1800" dirty="0">
                <a:latin typeface="+mj-lt"/>
                <a:ea typeface="ＭＳ Ｐゴシック" pitchFamily="34" charset="-128"/>
              </a:rPr>
              <a:t> Party Conformity Assessment</a:t>
            </a:r>
          </a:p>
          <a:p>
            <a:pPr lvl="1">
              <a:buClr>
                <a:schemeClr val="accent2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600" dirty="0">
                <a:latin typeface="+mj-lt"/>
                <a:ea typeface="ＭＳ Ｐゴシック" pitchFamily="34" charset="-128"/>
              </a:rPr>
              <a:t>Conformity assessment conducted by the end purchaser of products (e.g., Service Providers) to ensure purchased products are deemed compliant or interoperable</a:t>
            </a:r>
          </a:p>
          <a:p>
            <a:pPr>
              <a:buClr>
                <a:schemeClr val="accent2">
                  <a:lumMod val="60000"/>
                  <a:lumOff val="40000"/>
                </a:schemeClr>
              </a:buClr>
              <a:buFont typeface="Wingdings" panose="05000000000000000000" pitchFamily="2" charset="2"/>
              <a:buChar char="n"/>
            </a:pPr>
            <a:r>
              <a:rPr lang="en-US" sz="1800" dirty="0">
                <a:latin typeface="+mj-lt"/>
                <a:ea typeface="ＭＳ Ｐゴシック" pitchFamily="34" charset="-128"/>
              </a:rPr>
              <a:t>3</a:t>
            </a:r>
            <a:r>
              <a:rPr lang="en-US" sz="1800" baseline="30000" dirty="0">
                <a:latin typeface="+mj-lt"/>
                <a:ea typeface="ＭＳ Ｐゴシック" pitchFamily="34" charset="-128"/>
              </a:rPr>
              <a:t>rd</a:t>
            </a:r>
            <a:r>
              <a:rPr lang="en-US" sz="1800" dirty="0">
                <a:latin typeface="+mj-lt"/>
                <a:ea typeface="ＭＳ Ｐゴシック" pitchFamily="34" charset="-128"/>
              </a:rPr>
              <a:t> Party Conformity Assessment</a:t>
            </a:r>
          </a:p>
          <a:p>
            <a:pPr lvl="1">
              <a:buClr>
                <a:schemeClr val="accent2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en-US" altLang="ja-JP" sz="1600" dirty="0">
                <a:latin typeface="+mj-lt"/>
                <a:ea typeface="ＭＳ Ｐゴシック" pitchFamily="34" charset="-128"/>
              </a:rPr>
              <a:t>Conformity assessment being determined by an independent body. </a:t>
            </a:r>
          </a:p>
          <a:p>
            <a:pPr>
              <a:lnSpc>
                <a:spcPct val="130000"/>
              </a:lnSpc>
              <a:buClr>
                <a:schemeClr val="accent2">
                  <a:lumMod val="60000"/>
                  <a:lumOff val="40000"/>
                </a:schemeClr>
              </a:buClr>
            </a:pPr>
            <a:r>
              <a:rPr lang="en-US" altLang="ja-JP" sz="1800" dirty="0">
                <a:latin typeface="+mj-lt"/>
                <a:ea typeface="ＭＳ Ｐゴシック" pitchFamily="34" charset="-128"/>
              </a:rPr>
              <a:t>Related International Standards</a:t>
            </a:r>
          </a:p>
          <a:p>
            <a:pPr>
              <a:buClr>
                <a:schemeClr val="accent2">
                  <a:lumMod val="60000"/>
                  <a:lumOff val="40000"/>
                </a:schemeClr>
              </a:buClr>
              <a:buFont typeface="Wingdings" panose="05000000000000000000" pitchFamily="2" charset="2"/>
              <a:buChar char="n"/>
            </a:pPr>
            <a:r>
              <a:rPr lang="en-US" sz="1800" dirty="0">
                <a:latin typeface="+mj-lt"/>
                <a:ea typeface="ＭＳ Ｐゴシック" pitchFamily="34" charset="-128"/>
              </a:rPr>
              <a:t>Accreditation Bodies – ISO/IEC 17011</a:t>
            </a:r>
          </a:p>
          <a:p>
            <a:pPr>
              <a:buClr>
                <a:schemeClr val="accent2">
                  <a:lumMod val="60000"/>
                  <a:lumOff val="40000"/>
                </a:schemeClr>
              </a:buClr>
              <a:buFont typeface="Wingdings" panose="05000000000000000000" pitchFamily="2" charset="2"/>
              <a:buChar char="n"/>
            </a:pPr>
            <a:r>
              <a:rPr lang="en-US" sz="1800" dirty="0">
                <a:latin typeface="+mj-lt"/>
                <a:ea typeface="ＭＳ Ｐゴシック" pitchFamily="34" charset="-128"/>
              </a:rPr>
              <a:t>Certification Bodies - ISO/IEC 17065</a:t>
            </a:r>
          </a:p>
          <a:p>
            <a:pPr>
              <a:buClr>
                <a:schemeClr val="accent2">
                  <a:lumMod val="60000"/>
                  <a:lumOff val="40000"/>
                </a:schemeClr>
              </a:buClr>
              <a:buFont typeface="Wingdings" panose="05000000000000000000" pitchFamily="2" charset="2"/>
              <a:buChar char="n"/>
            </a:pPr>
            <a:r>
              <a:rPr lang="en-US" sz="1800" dirty="0">
                <a:latin typeface="+mj-lt"/>
                <a:ea typeface="ＭＳ Ｐゴシック" pitchFamily="34" charset="-128"/>
              </a:rPr>
              <a:t>Test Labs – ISO/IEC 17025</a:t>
            </a:r>
          </a:p>
          <a:p>
            <a:endParaRPr lang="en-US" sz="2400" dirty="0">
              <a:solidFill>
                <a:srgbClr val="1F497D"/>
              </a:solidFill>
              <a:latin typeface="Century Gothic" pitchFamily="34" charset="0"/>
              <a:ea typeface="ＭＳ Ｐゴシック" pitchFamily="34" charset="-128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CFC1F96-5ED1-41A0-BC5E-E0FC0B2B84E1}" type="slidenum">
              <a:rPr kumimoji="0" lang="en-US" sz="93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charset="0"/>
                <a:ea typeface="MS PGothic" panose="020B0600070205080204" pitchFamily="34" charset="-128"/>
                <a:cs typeface="+mn-cs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205666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9129"/>
            <a:ext cx="8229600" cy="371475"/>
          </a:xfrm>
        </p:spPr>
        <p:txBody>
          <a:bodyPr vert="horz" wrap="square" lIns="51435" tIns="25718" rIns="51435" bIns="25718" numCol="1" rtlCol="0" anchor="b" anchorCtr="0" compatLnSpc="1">
            <a:prstTxWarp prst="textNoShape">
              <a:avLst/>
            </a:prstTxWarp>
            <a:normAutofit fontScale="90000"/>
          </a:bodyPr>
          <a:lstStyle/>
          <a:p>
            <a:pPr algn="ctr"/>
            <a:r>
              <a:rPr lang="en-US" sz="3000" dirty="0">
                <a:solidFill>
                  <a:srgbClr val="00B0F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ICAP Energy Portfolio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7301" y="736847"/>
            <a:ext cx="8376082" cy="3870663"/>
          </a:xfrm>
        </p:spPr>
        <p:txBody>
          <a:bodyPr>
            <a:noAutofit/>
          </a:bodyPr>
          <a:lstStyle/>
          <a:p>
            <a:pPr marL="342900" indent="-342900"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US" sz="2000" b="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Phasor Measurement Unit (PMU) – </a:t>
            </a:r>
            <a:r>
              <a:rPr lang="en-US" sz="2000" b="0" u="sng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IEC/IEEE 60255-118-1</a:t>
            </a:r>
          </a:p>
          <a:p>
            <a:pPr marL="342900" indent="-342900"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US" sz="2000" b="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IEEE Nuclear Equipment Standards – IEC/IEEE P60780 – 323 </a:t>
            </a:r>
          </a:p>
          <a:p>
            <a:pPr marL="342900" indent="-342900"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US" sz="2000" b="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Precision Time Protocol (PTP) Power Profile – IEEE C37.238 &amp; </a:t>
            </a:r>
            <a:r>
              <a:rPr lang="en-US" sz="2000" b="0" u="sng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IEC/IEEE 61850-9-3</a:t>
            </a:r>
          </a:p>
          <a:p>
            <a:pPr marL="342900" indent="-342900"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US" sz="2000" b="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Blockchain</a:t>
            </a:r>
          </a:p>
          <a:p>
            <a:pPr marL="342900" indent="-342900"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US" sz="2000" b="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Drone Payload</a:t>
            </a:r>
          </a:p>
          <a:p>
            <a:pPr marL="342900" indent="-342900"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US" sz="2000" b="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Cybersecurity</a:t>
            </a:r>
          </a:p>
          <a:p>
            <a:pPr marL="342900" indent="-342900"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US" sz="2000" b="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Distributed Energy Interconnects – IEEE 1547/1547.1</a:t>
            </a:r>
          </a:p>
          <a:p>
            <a:pPr marL="342900" indent="-342900"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US" sz="2000" b="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EV Ultra Rapid Charging – IEEE 2030.1.1 &amp; 2030.1.2</a:t>
            </a:r>
          </a:p>
          <a:p>
            <a:pPr marL="342900" indent="-342900"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US" sz="2000" b="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Smart Energy Profile (SEP) 2.0 – IEEE 2030.5</a:t>
            </a:r>
          </a:p>
          <a:p>
            <a:pPr marL="342900" indent="-342900"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US" sz="2000" b="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Sensors</a:t>
            </a:r>
            <a:endParaRPr lang="en-US" sz="20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89214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611747" y="4840037"/>
            <a:ext cx="1682913" cy="102020"/>
          </a:xfrm>
        </p:spPr>
        <p:txBody>
          <a:bodyPr/>
          <a:lstStyle/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charset="0"/>
                <a:ea typeface="MS PGothic" panose="020B0600070205080204" pitchFamily="34" charset="-128"/>
                <a:cs typeface="+mn-cs"/>
              </a:rPr>
              <a:t>Compliments of Andy Hoke, NREL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150" y="252452"/>
            <a:ext cx="8336615" cy="4443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5348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7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DF7CFC6-4A36-431F-A327-C8125A5ACE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s-ES_tradnl" sz="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utura Book"/>
              <a:ea typeface="+mn-ea"/>
              <a:cs typeface="Arial" pitchFamily="34" charset="0"/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0" y="137160"/>
            <a:ext cx="9121140" cy="480060"/>
          </a:xfrm>
        </p:spPr>
        <p:txBody>
          <a:bodyPr vert="horz" lIns="68580" tIns="34290" rIns="68580" bIns="34290" rtlCol="0" anchor="t" anchorCtr="0">
            <a:noAutofit/>
          </a:bodyPr>
          <a:lstStyle/>
          <a:p>
            <a:pPr algn="ctr"/>
            <a:r>
              <a:rPr lang="en-US" sz="3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1547 CA Program Specific Activities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96" y="928227"/>
            <a:ext cx="2781047" cy="3705541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3272460" y="841053"/>
            <a:ext cx="5616358" cy="4308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marR="0" lvl="0" indent="-257175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B0F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Summary White Paper of the IEEE 1547 Conformity Assessment Program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  <a:hlinkClick r:id="rId4"/>
              </a:rPr>
              <a:t>https://ieeexplore.ieee.org/document/8305686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Times New Roman" panose="02020603050405020304" pitchFamily="18" charset="0"/>
            </a:endParaRPr>
          </a:p>
          <a:p>
            <a:pPr marL="257175" marR="0" lvl="0" indent="-257175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B0F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Commissioning Procedure outline White Paper for the assessment of DER Interconnections installed in the field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  <a:hlinkClick r:id="rId5"/>
              </a:rPr>
              <a:t>https://ieeexplore.ieee.org/document/8786948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Times New Roman" panose="02020603050405020304" pitchFamily="18" charset="0"/>
            </a:endParaRPr>
          </a:p>
          <a:p>
            <a:pPr marL="257175" marR="0" lvl="0" indent="-257175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B0F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IEEE 1547 Workshops Targeted toward Regulators and DER Stakeholders</a:t>
            </a:r>
          </a:p>
          <a:p>
            <a:pPr marL="600075" marR="0" lvl="1" indent="-257175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B0F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FERC in Washington, D.C. – July 2017</a:t>
            </a:r>
          </a:p>
          <a:p>
            <a:pPr marL="600075" marR="0" lvl="1" indent="-257175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B0F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Minnesota Public Utilities Commission and the Organization of MISO – March 2018</a:t>
            </a:r>
          </a:p>
          <a:p>
            <a:pPr marL="600075" marR="0" lvl="1" indent="-257175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B0F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NERC in Atlanta, GA – Sept, 2018</a:t>
            </a:r>
          </a:p>
          <a:p>
            <a:pPr marL="600075" marR="0" lvl="1" indent="-257175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B0F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Office of Energy Policy in Frankfort, KY – April, 2019</a:t>
            </a:r>
          </a:p>
          <a:p>
            <a:pPr marL="600075" marR="0" lvl="1" indent="-257175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B0F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Ghana Energy Commission and Electricity Company of Ghana in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Tema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, Ghana – Nov. 2019</a:t>
            </a:r>
          </a:p>
          <a:p>
            <a:pPr marL="257175" marR="0" lvl="0" indent="-257175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B0F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Pilot Commissioning Demonstrations of CA Program</a:t>
            </a:r>
          </a:p>
          <a:p>
            <a:pPr marL="600075" marR="0" lvl="1" indent="-257175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B0F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Completed 4 pilot demonstrations through North America </a:t>
            </a:r>
          </a:p>
          <a:p>
            <a:pPr marL="600075" marR="0" lvl="1" indent="-257175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B0F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Additional pilot currently be executed in Winneba, Ghana</a:t>
            </a:r>
          </a:p>
          <a:p>
            <a:pPr marL="600075" marR="0" lvl="1" indent="-257175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B0F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Pilots help assist the development of the CA Program</a:t>
            </a:r>
          </a:p>
          <a:p>
            <a:pPr marL="600075" marR="0" lvl="1" indent="-257175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B0F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Benefit partner Utilities and Developers in understanding their local jurisdictions requirements and needs</a:t>
            </a:r>
          </a:p>
          <a:p>
            <a:pPr marL="600075" marR="0" lvl="1" indent="-257175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B0F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Future pilot to take place in 2022</a:t>
            </a:r>
          </a:p>
          <a:p>
            <a:pPr marL="942975" marR="0" lvl="2" indent="-257175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B0F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11039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D9BA1A-DCA0-4F42-B822-C546F63BDACE}" type="slidenum">
              <a:rPr kumimoji="0" lang="en-US" sz="93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charset="0"/>
                <a:ea typeface="MS PGothic" panose="020B0600070205080204" pitchFamily="34" charset="-128"/>
                <a:cs typeface="+mn-cs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93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5" name="Title 15"/>
          <p:cNvSpPr>
            <a:spLocks noGrp="1"/>
          </p:cNvSpPr>
          <p:nvPr>
            <p:ph type="title"/>
          </p:nvPr>
        </p:nvSpPr>
        <p:spPr>
          <a:xfrm>
            <a:off x="0" y="137160"/>
            <a:ext cx="9121140" cy="48006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IEEE 1547 Conformity Assessment Program</a:t>
            </a:r>
          </a:p>
        </p:txBody>
      </p:sp>
      <p:sp>
        <p:nvSpPr>
          <p:cNvPr id="26" name="Content Placeholder 2"/>
          <p:cNvSpPr txBox="1">
            <a:spLocks/>
          </p:cNvSpPr>
          <p:nvPr/>
        </p:nvSpPr>
        <p:spPr bwMode="auto">
          <a:xfrm>
            <a:off x="1058391" y="822961"/>
            <a:ext cx="7456960" cy="729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1148" marR="0" lvl="1" indent="0" algn="l" defTabSz="914377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Program Objective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: Develop a Site Certification [process] with respect to DER Interconnection that Emphasizes </a:t>
            </a:r>
            <a:r>
              <a:rPr kumimoji="0" lang="en-US" sz="135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All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 Essential Aspects of IEEE 1547/1547.1 over the </a:t>
            </a:r>
            <a:r>
              <a:rPr kumimoji="0" lang="en-US" sz="135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life of the Interconnection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019" y="1531206"/>
            <a:ext cx="2185279" cy="2911724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360" y="1458738"/>
            <a:ext cx="4444931" cy="158747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92" y="3089887"/>
            <a:ext cx="2913998" cy="163912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7835" y="2644144"/>
            <a:ext cx="2675372" cy="20065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1271766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96398" cy="51790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8F35D6E-8E8E-F34A-B092-B630F318A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821" y="261504"/>
            <a:ext cx="5875602" cy="371475"/>
          </a:xfrm>
        </p:spPr>
        <p:txBody>
          <a:bodyPr>
            <a:normAutofit fontScale="90000"/>
          </a:bodyPr>
          <a:lstStyle/>
          <a:p>
            <a:r>
              <a:rPr lang="sv-SE" dirty="0"/>
              <a:t>Ghana Pilot - 20 MW Solar Installation</a:t>
            </a:r>
            <a:endParaRPr lang="en-US" dirty="0">
              <a:latin typeface="Montserrat ExtraBold"/>
              <a:cs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65016" y="4848518"/>
            <a:ext cx="42799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S PGothic" panose="020B0600070205080204" pitchFamily="34" charset="-128"/>
                <a:cs typeface="+mn-cs"/>
              </a:rPr>
              <a:t>IEEE 1547 Education &amp; Credentialing Program Project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313" y="4674626"/>
            <a:ext cx="1859566" cy="42758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0197" y="4776323"/>
            <a:ext cx="981074" cy="28714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6BB9ED1-EFF7-46E5-A5A0-4B2F119B2FC3}"/>
              </a:ext>
            </a:extLst>
          </p:cNvPr>
          <p:cNvSpPr txBox="1"/>
          <p:nvPr/>
        </p:nvSpPr>
        <p:spPr>
          <a:xfrm>
            <a:off x="738140" y="1027445"/>
            <a:ext cx="425814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marR="0" lvl="0" indent="-214313" algn="l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A7A8AA">
                  <a:lumMod val="75000"/>
                </a:srgb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ＭＳ Ｐゴシック" charset="-128"/>
                <a:cs typeface="+mn-cs"/>
              </a:rPr>
              <a:t>Utility scale 20 MW Solar PV Installation with approx. 400 string inverters</a:t>
            </a:r>
          </a:p>
          <a:p>
            <a:pPr marL="214313" marR="0" lvl="0" indent="-214313" algn="l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A7A8AA">
                  <a:lumMod val="75000"/>
                </a:srgb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ＭＳ Ｐゴシック" charset="-128"/>
                <a:cs typeface="+mn-cs"/>
              </a:rPr>
              <a:t>Commissioning of the interconnection for its compliance with IEEE 1547 in accordance with the approved Ghana Interconnection Agreement</a:t>
            </a:r>
          </a:p>
          <a:p>
            <a:pPr marL="214313" marR="0" lvl="0" indent="-214313" algn="l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A7A8AA">
                  <a:lumMod val="75000"/>
                </a:srgb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ＭＳ Ｐゴシック" charset="-128"/>
                <a:cs typeface="+mn-cs"/>
              </a:rPr>
              <a:t>On-site evaluation showed that IEEE 1547 test requirements met at inverters as well as facility wide at the PCC.</a:t>
            </a:r>
          </a:p>
          <a:p>
            <a:pPr marL="214313" marR="0" lvl="0" indent="-214313" algn="l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A7A8AA">
                  <a:lumMod val="75000"/>
                </a:srgb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ＭＳ Ｐゴシック" charset="-128"/>
                <a:cs typeface="+mn-cs"/>
              </a:rPr>
              <a:t>On-site inspections identified some grounding issues.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16A222-A49E-46F5-A065-DE24EEA9BC3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22" t="24814" r="18889" b="5555"/>
          <a:stretch/>
        </p:blipFill>
        <p:spPr>
          <a:xfrm>
            <a:off x="5050677" y="2658894"/>
            <a:ext cx="2699130" cy="2046115"/>
          </a:xfrm>
          <a:prstGeom prst="rect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6546DA1-6019-4412-A2A0-5E1C669081C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224" y="646115"/>
            <a:ext cx="2472583" cy="1854437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1">
                <a:lumMod val="50000"/>
              </a:schemeClr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A898B5A-EC6F-4030-BD21-FD49837DB1D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7" t="39630" b="18889"/>
          <a:stretch/>
        </p:blipFill>
        <p:spPr>
          <a:xfrm>
            <a:off x="790465" y="3206670"/>
            <a:ext cx="4038600" cy="1358584"/>
          </a:xfrm>
          <a:prstGeom prst="rect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83041759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F35D6E-8E8E-F34A-B092-B630F318A7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Ghana 1547 Workshop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A750C8-A4EC-EF46-8EBE-2438A1154D1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979A82-1A5E-4C7B-AFC0-111CA6C3130A}" type="slidenum">
              <a:rPr lang="en-US" altLang="en-US" smtClean="0"/>
              <a:pPr/>
              <a:t>36</a:t>
            </a:fld>
            <a:endParaRPr lang="en-US" altLang="en-US"/>
          </a:p>
        </p:txBody>
      </p:sp>
      <p:sp>
        <p:nvSpPr>
          <p:cNvPr id="5" name="TextBox 4"/>
          <p:cNvSpPr txBox="1"/>
          <p:nvPr/>
        </p:nvSpPr>
        <p:spPr>
          <a:xfrm>
            <a:off x="3621578" y="817332"/>
            <a:ext cx="5065222" cy="1904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eaLnBrk="0" hangingPunct="0"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rgbClr val="000000"/>
                </a:solidFill>
                <a:latin typeface="+mn-lt"/>
                <a:ea typeface="ＭＳ Ｐゴシック" charset="-128"/>
              </a:rPr>
              <a:t>Full day workshop covering the IEEE 1547-2018 Standard and related topics</a:t>
            </a:r>
          </a:p>
          <a:p>
            <a:pPr marL="214313" indent="-214313" eaLnBrk="0" hangingPunct="0"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rgbClr val="000000"/>
                </a:solidFill>
                <a:latin typeface="+mn-lt"/>
                <a:ea typeface="ＭＳ Ｐゴシック" charset="-128"/>
              </a:rPr>
              <a:t>Presentations provided by IEEE 1547 SME’s, IEEE SA, Ghana Energy Commission, Ghana Ministry of Energy, Electricity Company of Ghana as well as others</a:t>
            </a:r>
          </a:p>
          <a:p>
            <a:pPr marL="214313" indent="-214313" eaLnBrk="0" hangingPunct="0"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rgbClr val="000000"/>
                </a:solidFill>
                <a:latin typeface="+mn-lt"/>
                <a:ea typeface="ＭＳ Ｐゴシック" charset="-128"/>
              </a:rPr>
              <a:t>Provided an in-depth review of the importance of proper DER Interconnection and how 1547 can be leveraged</a:t>
            </a:r>
          </a:p>
          <a:p>
            <a:pPr marL="214313" indent="-214313" eaLnBrk="0" hangingPunct="0"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rgbClr val="000000"/>
                </a:solidFill>
                <a:latin typeface="+mn-lt"/>
                <a:ea typeface="ＭＳ Ｐゴシック" charset="-128"/>
              </a:rPr>
              <a:t>Local media present </a:t>
            </a:r>
            <a:r>
              <a:rPr lang="en-US" sz="1200" dirty="0">
                <a:solidFill>
                  <a:srgbClr val="FF0000"/>
                </a:solidFill>
                <a:latin typeface="+mn-lt"/>
                <a:hlinkClick r:id="rId2"/>
              </a:rPr>
              <a:t>https://bit.ly/2FBIAov</a:t>
            </a:r>
            <a:endParaRPr lang="en-US" sz="1200" dirty="0">
              <a:solidFill>
                <a:srgbClr val="FF0000"/>
              </a:solidFill>
              <a:latin typeface="+mn-lt"/>
            </a:endParaRPr>
          </a:p>
          <a:p>
            <a:pPr marL="214313" indent="-214313" eaLnBrk="0" hangingPunct="0"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200" dirty="0">
                <a:latin typeface="+mn-lt"/>
              </a:rPr>
              <a:t>Special thanks to Wayne </a:t>
            </a:r>
            <a:r>
              <a:rPr lang="en-US" sz="1200" dirty="0" err="1">
                <a:latin typeface="+mn-lt"/>
              </a:rPr>
              <a:t>Stec</a:t>
            </a:r>
            <a:r>
              <a:rPr lang="en-US" sz="1200" dirty="0">
                <a:latin typeface="+mn-lt"/>
              </a:rPr>
              <a:t> and </a:t>
            </a:r>
            <a:r>
              <a:rPr lang="en-US" sz="1200" dirty="0" err="1">
                <a:latin typeface="+mn-lt"/>
              </a:rPr>
              <a:t>Mamadou</a:t>
            </a:r>
            <a:r>
              <a:rPr lang="en-US" sz="1200" dirty="0">
                <a:latin typeface="+mn-lt"/>
              </a:rPr>
              <a:t> </a:t>
            </a:r>
            <a:r>
              <a:rPr lang="en-US" sz="1200" dirty="0" err="1">
                <a:latin typeface="+mn-lt"/>
              </a:rPr>
              <a:t>Diong</a:t>
            </a:r>
            <a:r>
              <a:rPr lang="en-US" sz="1200" dirty="0">
                <a:latin typeface="+mn-lt"/>
              </a:rPr>
              <a:t> for their participation in this effort</a:t>
            </a:r>
          </a:p>
          <a:p>
            <a:pPr marL="214313" indent="-214313" eaLnBrk="0" hangingPunct="0">
              <a:buClr>
                <a:srgbClr val="FFC000"/>
              </a:buClr>
              <a:buFont typeface="Arial" panose="020B0604020202020204" pitchFamily="34" charset="0"/>
              <a:buChar char="•"/>
            </a:pPr>
            <a:endParaRPr lang="en-US" sz="975" dirty="0">
              <a:solidFill>
                <a:srgbClr val="FF0000"/>
              </a:solidFill>
              <a:latin typeface="Verdana"/>
              <a:ea typeface="ＭＳ Ｐゴシック" charset="-12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5" t="11482" r="3332" b="8518"/>
          <a:stretch/>
        </p:blipFill>
        <p:spPr>
          <a:xfrm>
            <a:off x="789301" y="846525"/>
            <a:ext cx="2574174" cy="1674764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24815" r="14444" b="14445"/>
          <a:stretch/>
        </p:blipFill>
        <p:spPr>
          <a:xfrm>
            <a:off x="5063425" y="2721699"/>
            <a:ext cx="3021714" cy="1821916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" t="20323" r="1111" b="11690"/>
          <a:stretch/>
        </p:blipFill>
        <p:spPr>
          <a:xfrm>
            <a:off x="816450" y="2721699"/>
            <a:ext cx="3332275" cy="1824817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1936766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96398" cy="51790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8F35D6E-8E8E-F34A-B092-B630F318A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821" y="261504"/>
            <a:ext cx="5875602" cy="371475"/>
          </a:xfrm>
        </p:spPr>
        <p:txBody>
          <a:bodyPr>
            <a:normAutofit/>
          </a:bodyPr>
          <a:lstStyle/>
          <a:p>
            <a:r>
              <a:rPr lang="en-US" dirty="0">
                <a:latin typeface="Montserrat ExtraBold"/>
                <a:cs typeface="Calibri" panose="020F0502020204030204" pitchFamily="34" charset="0"/>
              </a:rPr>
              <a:t>How to Participate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565016" y="4848518"/>
            <a:ext cx="42799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S PGothic" panose="020B0600070205080204" pitchFamily="34" charset="-128"/>
                <a:cs typeface="+mn-cs"/>
              </a:rPr>
              <a:t>IEEE 1547 Education &amp; Credentialing Program Project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313" y="4674626"/>
            <a:ext cx="1859566" cy="42758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0197" y="4776323"/>
            <a:ext cx="981074" cy="287143"/>
          </a:xfrm>
          <a:prstGeom prst="rect">
            <a:avLst/>
          </a:prstGeom>
        </p:spPr>
      </p:pic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A36A5940-36D2-4191-B25B-9EFA8112466A}"/>
              </a:ext>
            </a:extLst>
          </p:cNvPr>
          <p:cNvGraphicFramePr/>
          <p:nvPr/>
        </p:nvGraphicFramePr>
        <p:xfrm>
          <a:off x="610232" y="635505"/>
          <a:ext cx="8321039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93647126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96398" cy="51790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8F35D6E-8E8E-F34A-B092-B630F318A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821" y="261504"/>
            <a:ext cx="5875602" cy="371475"/>
          </a:xfrm>
        </p:spPr>
        <p:txBody>
          <a:bodyPr>
            <a:normAutofit/>
          </a:bodyPr>
          <a:lstStyle/>
          <a:p>
            <a:r>
              <a:rPr lang="en-US" dirty="0">
                <a:latin typeface="Montserrat ExtraBold"/>
                <a:cs typeface="Calibri" panose="020F0502020204030204" pitchFamily="34" charset="0"/>
              </a:rPr>
              <a:t>NeXT Steps/Contact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565016" y="4848518"/>
            <a:ext cx="42799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S PGothic" panose="020B0600070205080204" pitchFamily="34" charset="-128"/>
                <a:cs typeface="+mn-cs"/>
              </a:rPr>
              <a:t>IEEE 1547 Education &amp; Credentialing Program Project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313" y="4674626"/>
            <a:ext cx="1859566" cy="42758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0197" y="4776323"/>
            <a:ext cx="981074" cy="287143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2840969-9B6B-4320-8D01-3C8CA59CB9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464" y="848181"/>
            <a:ext cx="8415073" cy="3447138"/>
          </a:xfr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</a:ln>
        </p:spPr>
        <p:txBody>
          <a:bodyPr lIns="91440" tIns="91440" rIns="91440">
            <a:normAutofit fontScale="92500"/>
          </a:bodyPr>
          <a:lstStyle/>
          <a:p>
            <a:pPr marL="285750" indent="-285750">
              <a:buClr>
                <a:schemeClr val="bg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600" b="0" i="0" dirty="0">
                <a:solidFill>
                  <a:srgbClr val="292929"/>
                </a:solidFill>
                <a:effectLst/>
                <a:latin typeface="Karla"/>
              </a:rPr>
              <a:t>Outreach Webinar - Planned for November time frame with presentation from DOE on Renewable Energy Workfor</a:t>
            </a:r>
            <a:r>
              <a:rPr lang="en-US" sz="1600" b="0" dirty="0">
                <a:solidFill>
                  <a:srgbClr val="292929"/>
                </a:solidFill>
                <a:latin typeface="Karla"/>
              </a:rPr>
              <a:t>ce Development outlook</a:t>
            </a:r>
          </a:p>
          <a:p>
            <a:pPr marL="285750" indent="-285750">
              <a:buClr>
                <a:schemeClr val="bg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600" b="0" i="0" dirty="0">
                <a:solidFill>
                  <a:srgbClr val="292929"/>
                </a:solidFill>
                <a:effectLst/>
                <a:latin typeface="Karla"/>
              </a:rPr>
              <a:t>RFI - Request for Information issued, looking for feedback from Educational Institutes on expanding the program. Email: </a:t>
            </a:r>
            <a:r>
              <a:rPr lang="en-US" sz="1600" b="0" i="0" dirty="0">
                <a:solidFill>
                  <a:srgbClr val="292929"/>
                </a:solidFill>
                <a:effectLst/>
                <a:latin typeface="Karla"/>
                <a:hlinkClick r:id="rId5"/>
              </a:rPr>
              <a:t>connect_der@ieee.org</a:t>
            </a:r>
            <a:endParaRPr lang="en-US" sz="1600" b="0" i="0" dirty="0">
              <a:solidFill>
                <a:srgbClr val="292929"/>
              </a:solidFill>
              <a:effectLst/>
              <a:latin typeface="Karla"/>
            </a:endParaRPr>
          </a:p>
          <a:p>
            <a:pPr marL="285750" indent="-285750">
              <a:buClr>
                <a:schemeClr val="bg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600" b="0" dirty="0">
                <a:solidFill>
                  <a:srgbClr val="292929"/>
                </a:solidFill>
                <a:latin typeface="Karla"/>
              </a:rPr>
              <a:t>Utilities – Reach out to ICAP directly on how to leverage the credentialing program. </a:t>
            </a:r>
            <a:r>
              <a:rPr lang="en-US" sz="1600" b="0" dirty="0">
                <a:solidFill>
                  <a:srgbClr val="292929"/>
                </a:solidFill>
                <a:latin typeface="Karla"/>
                <a:hlinkClick r:id="rId6"/>
              </a:rPr>
              <a:t>Join UAB</a:t>
            </a:r>
            <a:r>
              <a:rPr lang="en-US" sz="1600" b="0" dirty="0">
                <a:solidFill>
                  <a:srgbClr val="292929"/>
                </a:solidFill>
                <a:latin typeface="Karla"/>
              </a:rPr>
              <a:t>.</a:t>
            </a:r>
            <a:endParaRPr lang="en-US" sz="1500" b="0" dirty="0">
              <a:solidFill>
                <a:srgbClr val="292929"/>
              </a:solidFill>
              <a:latin typeface="Karla"/>
            </a:endParaRPr>
          </a:p>
          <a:p>
            <a:pPr marL="285750" indent="-285750">
              <a:buClr>
                <a:schemeClr val="bg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600" b="0" i="0" dirty="0">
                <a:solidFill>
                  <a:srgbClr val="292929"/>
                </a:solidFill>
                <a:effectLst/>
                <a:latin typeface="Karla"/>
              </a:rPr>
              <a:t>Engin</a:t>
            </a:r>
            <a:r>
              <a:rPr lang="en-US" sz="1600" b="0" dirty="0">
                <a:solidFill>
                  <a:srgbClr val="292929"/>
                </a:solidFill>
                <a:latin typeface="Karla"/>
              </a:rPr>
              <a:t>eering Firms -  Should also reach out to ICAP for the latest information and to sign up for the training program. Visit the </a:t>
            </a:r>
            <a:r>
              <a:rPr lang="en-US" sz="1600" b="0" dirty="0">
                <a:solidFill>
                  <a:srgbClr val="292929"/>
                </a:solidFill>
                <a:latin typeface="Karla"/>
                <a:hlinkClick r:id="rId6"/>
              </a:rPr>
              <a:t>ICAP Website</a:t>
            </a:r>
            <a:r>
              <a:rPr lang="en-US" sz="1600" b="0" dirty="0">
                <a:solidFill>
                  <a:srgbClr val="292929"/>
                </a:solidFill>
                <a:latin typeface="Karla"/>
              </a:rPr>
              <a:t>.</a:t>
            </a:r>
          </a:p>
          <a:p>
            <a:pPr marL="285750" indent="-285750">
              <a:buClr>
                <a:schemeClr val="bg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600" b="0" i="0" dirty="0">
                <a:solidFill>
                  <a:srgbClr val="292929"/>
                </a:solidFill>
                <a:effectLst/>
                <a:latin typeface="Karla"/>
              </a:rPr>
              <a:t>IEEE ISTO facilitates launch of Consortia</a:t>
            </a:r>
          </a:p>
          <a:p>
            <a:pPr marL="285750" indent="-285750">
              <a:buClr>
                <a:schemeClr val="bg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600" b="0" i="0" dirty="0">
                <a:solidFill>
                  <a:srgbClr val="292929"/>
                </a:solidFill>
                <a:effectLst/>
                <a:latin typeface="Karla"/>
              </a:rPr>
              <a:t>Publications</a:t>
            </a:r>
          </a:p>
          <a:p>
            <a:pPr marL="398461" lvl="2" indent="-285750">
              <a:buClr>
                <a:schemeClr val="bg2">
                  <a:lumMod val="75000"/>
                </a:schemeClr>
              </a:buClr>
            </a:pPr>
            <a:r>
              <a:rPr lang="en-US" sz="1400" dirty="0">
                <a:solidFill>
                  <a:srgbClr val="292929"/>
                </a:solidFill>
                <a:latin typeface="Karla"/>
                <a:hlinkClick r:id="rId7"/>
              </a:rPr>
              <a:t>IAEI Magazine – Education and Credentialing Program Addresses Industry Gaps as Demand for DERs Grow</a:t>
            </a:r>
            <a:endParaRPr lang="en-US" sz="1400" dirty="0">
              <a:solidFill>
                <a:srgbClr val="292929"/>
              </a:solidFill>
              <a:latin typeface="Karla"/>
            </a:endParaRPr>
          </a:p>
          <a:p>
            <a:pPr marL="398461" lvl="2" indent="-285750">
              <a:buClr>
                <a:schemeClr val="bg2">
                  <a:lumMod val="75000"/>
                </a:schemeClr>
              </a:buClr>
            </a:pPr>
            <a:r>
              <a:rPr lang="en-US" sz="1400" b="0" i="0" dirty="0">
                <a:solidFill>
                  <a:srgbClr val="292929"/>
                </a:solidFill>
                <a:effectLst/>
                <a:latin typeface="Karla"/>
                <a:hlinkClick r:id="rId8"/>
              </a:rPr>
              <a:t>Energy Storage News – Understanding Interconnection of </a:t>
            </a:r>
            <a:r>
              <a:rPr lang="en-US" sz="1400" dirty="0">
                <a:solidFill>
                  <a:srgbClr val="292929"/>
                </a:solidFill>
                <a:latin typeface="Karla"/>
                <a:hlinkClick r:id="rId8"/>
              </a:rPr>
              <a:t>D</a:t>
            </a:r>
            <a:r>
              <a:rPr lang="en-US" sz="1400" b="0" i="0" dirty="0">
                <a:solidFill>
                  <a:srgbClr val="292929"/>
                </a:solidFill>
                <a:effectLst/>
                <a:latin typeface="Karla"/>
                <a:hlinkClick r:id="rId8"/>
              </a:rPr>
              <a:t>istributed Energy </a:t>
            </a:r>
            <a:r>
              <a:rPr lang="en-US" sz="1400" dirty="0">
                <a:solidFill>
                  <a:srgbClr val="292929"/>
                </a:solidFill>
                <a:latin typeface="Karla"/>
                <a:hlinkClick r:id="rId8"/>
              </a:rPr>
              <a:t>R</a:t>
            </a:r>
            <a:r>
              <a:rPr lang="en-US" sz="1400" b="0" i="0" dirty="0">
                <a:solidFill>
                  <a:srgbClr val="292929"/>
                </a:solidFill>
                <a:effectLst/>
                <a:latin typeface="Karla"/>
                <a:hlinkClick r:id="rId8"/>
              </a:rPr>
              <a:t>esources (DERs)</a:t>
            </a:r>
            <a:endParaRPr lang="en-US" sz="1400" b="0" i="0" dirty="0">
              <a:solidFill>
                <a:srgbClr val="292929"/>
              </a:solidFill>
              <a:effectLst/>
              <a:latin typeface="Karla"/>
            </a:endParaRPr>
          </a:p>
          <a:p>
            <a:pPr marL="398461" lvl="2" indent="-285750">
              <a:buClr>
                <a:schemeClr val="bg2">
                  <a:lumMod val="75000"/>
                </a:schemeClr>
              </a:buClr>
            </a:pPr>
            <a:r>
              <a:rPr lang="en-US" sz="1400" dirty="0">
                <a:solidFill>
                  <a:srgbClr val="292929"/>
                </a:solidFill>
                <a:latin typeface="Karla"/>
                <a:hlinkClick r:id="rId9"/>
              </a:rPr>
              <a:t>Utility Products – Advancing Surer, Safer Interconnections</a:t>
            </a:r>
            <a:endParaRPr lang="en-US" sz="1400" b="0" i="0" dirty="0">
              <a:solidFill>
                <a:srgbClr val="292929"/>
              </a:solidFill>
              <a:effectLst/>
              <a:latin typeface="Karla"/>
            </a:endParaRPr>
          </a:p>
        </p:txBody>
      </p:sp>
    </p:spTree>
    <p:extLst>
      <p:ext uri="{BB962C8B-B14F-4D97-AF65-F5344CB8AC3E}">
        <p14:creationId xmlns:p14="http://schemas.microsoft.com/office/powerpoint/2010/main" val="364818467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FCE816-1BCF-4F95-BE22-616B9E2B1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Takeaways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E6F875-1AB7-453D-B61D-2E8EEEEC1A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/>
              <a:t>IEEE Standards have a High level of relevance Worldwide</a:t>
            </a:r>
          </a:p>
          <a:p>
            <a:pPr lvl="1"/>
            <a:r>
              <a:rPr lang="en-US" sz="1800" dirty="0"/>
              <a:t>IEEE 1547 is the Core for Interconnection</a:t>
            </a:r>
          </a:p>
          <a:p>
            <a:pPr lvl="2"/>
            <a:r>
              <a:rPr lang="en-US" sz="1600" dirty="0"/>
              <a:t>Many other standards being published soon on Energy Storage, Application Guide and Cyber Security</a:t>
            </a:r>
          </a:p>
          <a:p>
            <a:r>
              <a:rPr lang="en-US" sz="1800" dirty="0"/>
              <a:t>Collaboration is acceleration among the various standards making organizations</a:t>
            </a:r>
          </a:p>
          <a:p>
            <a:pPr lvl="1"/>
            <a:r>
              <a:rPr lang="en-US" sz="1800" dirty="0"/>
              <a:t>IEEE 2030 is the core Guide for Interoperability</a:t>
            </a:r>
          </a:p>
          <a:p>
            <a:pPr lvl="2"/>
            <a:r>
              <a:rPr lang="en-US" sz="1600"/>
              <a:t>Collaboration with US NIST and IEC</a:t>
            </a:r>
            <a:endParaRPr lang="en-US" sz="1800" dirty="0"/>
          </a:p>
          <a:p>
            <a:r>
              <a:rPr lang="en-US" sz="1800" dirty="0"/>
              <a:t>If Questions Exist, Please contact IEEE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89625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F38EF27-707C-1B4D-B50A-53A5EEE4DB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0" y="185979"/>
            <a:ext cx="6172200" cy="425196"/>
          </a:xfrm>
        </p:spPr>
        <p:txBody>
          <a:bodyPr>
            <a:normAutofit fontScale="90000"/>
          </a:bodyPr>
          <a:lstStyle/>
          <a:p>
            <a:r>
              <a:rPr lang="en-US" sz="2400" dirty="0"/>
              <a:t>Standards, Codes, Rules and Requirements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391E7B43-30A8-D148-9EBD-FA36913DCC2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1826659"/>
              </p:ext>
            </p:extLst>
          </p:nvPr>
        </p:nvGraphicFramePr>
        <p:xfrm>
          <a:off x="1485900" y="50199"/>
          <a:ext cx="6327322" cy="40903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2DDDF1E0-F3A6-C24D-9D36-75CE358EEEC8}"/>
              </a:ext>
            </a:extLst>
          </p:cNvPr>
          <p:cNvSpPr txBox="1"/>
          <p:nvPr/>
        </p:nvSpPr>
        <p:spPr>
          <a:xfrm>
            <a:off x="3018524" y="3399119"/>
            <a:ext cx="208582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IEEE 1547-2018</a:t>
            </a:r>
          </a:p>
        </p:txBody>
      </p:sp>
      <p:sp>
        <p:nvSpPr>
          <p:cNvPr id="6" name="Up Arrow 5">
            <a:extLst>
              <a:ext uri="{FF2B5EF4-FFF2-40B4-BE49-F238E27FC236}">
                <a16:creationId xmlns:a16="http://schemas.microsoft.com/office/drawing/2014/main" id="{A4341F46-1692-2A47-B777-9FF05C2A81CD}"/>
              </a:ext>
            </a:extLst>
          </p:cNvPr>
          <p:cNvSpPr/>
          <p:nvPr/>
        </p:nvSpPr>
        <p:spPr>
          <a:xfrm>
            <a:off x="3806042" y="2582883"/>
            <a:ext cx="205392" cy="740230"/>
          </a:xfrm>
          <a:prstGeom prst="upArrow">
            <a:avLst/>
          </a:prstGeom>
          <a:solidFill>
            <a:srgbClr val="85E53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BF361F-CA29-494A-A558-0D5676424552}"/>
              </a:ext>
            </a:extLst>
          </p:cNvPr>
          <p:cNvSpPr txBox="1"/>
          <p:nvPr/>
        </p:nvSpPr>
        <p:spPr>
          <a:xfrm>
            <a:off x="1485900" y="3858523"/>
            <a:ext cx="6172200" cy="83099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C14"/>
                </a:solidFill>
              </a:rPr>
              <a:t>Most states will need to update their interconnection rules, guides, settings, etc., and harmonize with the bulk power system</a:t>
            </a:r>
          </a:p>
        </p:txBody>
      </p:sp>
      <p:sp>
        <p:nvSpPr>
          <p:cNvPr id="8" name="Rounded Rectangular Callout 54">
            <a:extLst>
              <a:ext uri="{FF2B5EF4-FFF2-40B4-BE49-F238E27FC236}">
                <a16:creationId xmlns:a16="http://schemas.microsoft.com/office/drawing/2014/main" id="{DD4773D1-B3C6-4A9E-9DA6-AB8356AB273B}"/>
              </a:ext>
            </a:extLst>
          </p:cNvPr>
          <p:cNvSpPr/>
          <p:nvPr/>
        </p:nvSpPr>
        <p:spPr>
          <a:xfrm>
            <a:off x="35786" y="3033162"/>
            <a:ext cx="2900228" cy="740230"/>
          </a:xfrm>
          <a:prstGeom prst="wedgeRoundRectCallout">
            <a:avLst>
              <a:gd name="adj1" fmla="val -1021"/>
              <a:gd name="adj2" fmla="val 92911"/>
              <a:gd name="adj3" fmla="val 16667"/>
            </a:avLst>
          </a:prstGeom>
          <a:gradFill flip="none" rotWithShape="1">
            <a:gsLst>
              <a:gs pos="0">
                <a:srgbClr val="FFFF00"/>
              </a:gs>
              <a:gs pos="10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135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1200" b="1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Many States Have Moved Forward</a:t>
            </a:r>
          </a:p>
          <a:p>
            <a:pPr marL="86916" indent="-86916" algn="l">
              <a:buFont typeface="Arial"/>
              <a:buChar char="•"/>
            </a:pPr>
            <a:r>
              <a:rPr lang="en-US" sz="12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Detail at: http</a:t>
            </a:r>
            <a:r>
              <a:rPr lang="en-US" sz="1050" i="1" u="sng" dirty="0">
                <a:hlinkClick r:id="rId7"/>
              </a:rPr>
              <a:t>://sites.ieee.org/sagroups-scc21/standards/</a:t>
            </a:r>
            <a:endParaRPr lang="en-US" sz="1200" dirty="0">
              <a:solidFill>
                <a:srgbClr val="08080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9838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Contact Information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idx="1"/>
          </p:nvPr>
        </p:nvSpPr>
        <p:spPr>
          <a:xfrm>
            <a:off x="636763" y="1209865"/>
            <a:ext cx="8039100" cy="3430588"/>
          </a:xfrm>
          <a:noFill/>
        </p:spPr>
        <p:txBody>
          <a:bodyPr/>
          <a:lstStyle/>
          <a:p>
            <a:pPr marL="0" indent="0" eaLnBrk="1" hangingPunct="1">
              <a:spcBef>
                <a:spcPct val="0"/>
              </a:spcBef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spcBef>
                <a:spcPct val="0"/>
              </a:spcBef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Mark Siira – IEEE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marL="0" indent="0" eaLnBrk="1" hangingPunct="1">
              <a:spcBef>
                <a:spcPct val="0"/>
              </a:spcBef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IEEE Standards Coordinating Committee 21 Chair</a:t>
            </a:r>
          </a:p>
          <a:p>
            <a:pPr>
              <a:spcBef>
                <a:spcPct val="0"/>
              </a:spcBef>
            </a:pPr>
            <a:r>
              <a:rPr lang="en-US" sz="1600" dirty="0"/>
              <a:t>Email:  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mark.siira@ieee.org </a:t>
            </a:r>
            <a:r>
              <a:rPr lang="en-US" sz="1600" dirty="0"/>
              <a:t>  </a:t>
            </a:r>
          </a:p>
          <a:p>
            <a:pPr>
              <a:spcBef>
                <a:spcPct val="0"/>
              </a:spcBef>
            </a:pPr>
            <a:endParaRPr lang="en-US" sz="1600" dirty="0"/>
          </a:p>
          <a:p>
            <a:pPr marL="0" indent="0" eaLnBrk="1" hangingPunct="1">
              <a:spcBef>
                <a:spcPct val="0"/>
              </a:spcBef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Wayne Stec – IEEE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marL="0" indent="0" eaLnBrk="1" hangingPunct="1">
              <a:spcBef>
                <a:spcPct val="0"/>
              </a:spcBef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IEEE Standards Coordinating Committee 21 Vice-Chair</a:t>
            </a:r>
          </a:p>
          <a:p>
            <a:pPr>
              <a:spcBef>
                <a:spcPct val="0"/>
              </a:spcBef>
            </a:pPr>
            <a:r>
              <a:rPr lang="en-US" sz="1600" dirty="0"/>
              <a:t>Email:  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wstec@ieee.org</a:t>
            </a:r>
            <a:endParaRPr lang="en-US" sz="1600" dirty="0"/>
          </a:p>
          <a:p>
            <a:pPr>
              <a:spcBef>
                <a:spcPct val="0"/>
              </a:spcBef>
            </a:pPr>
            <a:endParaRPr lang="en-US" sz="1600" dirty="0"/>
          </a:p>
          <a:p>
            <a:pPr>
              <a:spcBef>
                <a:spcPct val="0"/>
              </a:spcBef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58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49B897D-4C8C-409F-91B8-DF0FA0394E28}" type="slidenum">
              <a:rPr lang="en-US" smtClean="0"/>
              <a:pPr/>
              <a:t>40</a:t>
            </a:fld>
            <a:endParaRPr lang="en-US" sz="1400" dirty="0">
              <a:latin typeface="Myriad Pro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5A2711-378F-47DE-8C7B-849063315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Comparison of IEEE to IEC Standards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DF23FD-B191-471C-BA78-C7487B3EE4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450" y="845834"/>
            <a:ext cx="8039100" cy="3267075"/>
          </a:xfrm>
        </p:spPr>
        <p:txBody>
          <a:bodyPr/>
          <a:lstStyle/>
          <a:p>
            <a:r>
              <a:rPr lang="en-US" sz="1800" dirty="0"/>
              <a:t>EU Interconnection Standards – Analogous to IEEE 1547</a:t>
            </a:r>
          </a:p>
          <a:p>
            <a:pPr lvl="1"/>
            <a:r>
              <a:rPr lang="en-US" sz="1200" dirty="0">
                <a:latin typeface="ArialMT"/>
              </a:rPr>
              <a:t>EN- 50549-1: Requirements for generating plants to be connected in parallel with distribution networks - Connection to a </a:t>
            </a:r>
            <a:r>
              <a:rPr lang="en-US" sz="1200" b="1" dirty="0">
                <a:latin typeface="ArialMT"/>
              </a:rPr>
              <a:t>LV distribution network</a:t>
            </a:r>
            <a:r>
              <a:rPr lang="en-US" sz="1200" dirty="0">
                <a:latin typeface="ArialMT"/>
              </a:rPr>
              <a:t>. Generating plants up to and including Type B</a:t>
            </a:r>
          </a:p>
          <a:p>
            <a:pPr lvl="1"/>
            <a:r>
              <a:rPr lang="en-US" sz="1200" b="0" i="0" u="none" strike="noStrike" baseline="0" dirty="0">
                <a:latin typeface="ArialMT"/>
              </a:rPr>
              <a:t>EN-50549-2: Requirements for ..</a:t>
            </a:r>
            <a:r>
              <a:rPr lang="en-US" sz="1200" b="1" i="0" u="none" strike="noStrike" baseline="0" dirty="0">
                <a:latin typeface="ArialMT"/>
              </a:rPr>
              <a:t>MV distribution network </a:t>
            </a:r>
            <a:r>
              <a:rPr lang="en-US" sz="1200" b="0" i="0" u="none" strike="noStrike" baseline="0" dirty="0">
                <a:latin typeface="ArialMT"/>
              </a:rPr>
              <a:t>- Generating plants up to and including Type B</a:t>
            </a:r>
          </a:p>
          <a:p>
            <a:r>
              <a:rPr lang="en-US" sz="1600" dirty="0">
                <a:latin typeface="ArialMT"/>
              </a:rPr>
              <a:t>Most Standards for Interconnection Have Requirements for:</a:t>
            </a:r>
          </a:p>
          <a:p>
            <a:pPr lvl="1"/>
            <a:r>
              <a:rPr lang="en-US" sz="1200" dirty="0">
                <a:latin typeface="ArialMT"/>
              </a:rPr>
              <a:t>Voltage Regulation</a:t>
            </a:r>
          </a:p>
          <a:p>
            <a:pPr lvl="1"/>
            <a:r>
              <a:rPr lang="en-US" sz="1200" dirty="0">
                <a:latin typeface="ArialMT"/>
              </a:rPr>
              <a:t>Voltage and Frequency Ride-Through during abnormal conditions</a:t>
            </a:r>
          </a:p>
          <a:p>
            <a:pPr lvl="1"/>
            <a:r>
              <a:rPr lang="en-US" sz="1200" dirty="0">
                <a:latin typeface="ArialMT"/>
              </a:rPr>
              <a:t>Power Quality</a:t>
            </a:r>
          </a:p>
          <a:p>
            <a:pPr lvl="1"/>
            <a:r>
              <a:rPr lang="en-US" sz="1200" dirty="0">
                <a:latin typeface="ArialMT"/>
              </a:rPr>
              <a:t>Islanding Protection</a:t>
            </a:r>
          </a:p>
          <a:p>
            <a:pPr lvl="1"/>
            <a:r>
              <a:rPr lang="en-US" sz="1200" dirty="0">
                <a:latin typeface="ArialMT"/>
              </a:rPr>
              <a:t>Reference Point is PCC</a:t>
            </a:r>
          </a:p>
          <a:p>
            <a:r>
              <a:rPr lang="en-US" dirty="0">
                <a:latin typeface="ArialMT"/>
              </a:rPr>
              <a:t>IEEE 1547 has extensive discussion of Interoperability Requirements, and Verification and Testing Requirements</a:t>
            </a:r>
          </a:p>
          <a:p>
            <a:pPr lvl="1"/>
            <a:r>
              <a:rPr lang="en-US" dirty="0">
                <a:latin typeface="ArialMT"/>
              </a:rPr>
              <a:t>IEEE 1547 uses PCC and Point of Connection due to Inverter Grounding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DEAC13-1179-48CE-9EE0-6B4746453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D9BA1A-DCA0-4F42-B822-C546F63BDACE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BE235F5-AA7B-4595-AF8A-9F69CBE67F57}"/>
              </a:ext>
            </a:extLst>
          </p:cNvPr>
          <p:cNvSpPr txBox="1"/>
          <p:nvPr/>
        </p:nvSpPr>
        <p:spPr>
          <a:xfrm>
            <a:off x="990600" y="4112909"/>
            <a:ext cx="8434388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ＭＳ Ｐゴシック" charset="-128"/>
                <a:cs typeface="+mn-cs"/>
              </a:rPr>
              <a:t>References:  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000" i="1" dirty="0">
                <a:solidFill>
                  <a:srgbClr val="0070C0"/>
                </a:solidFill>
              </a:rPr>
              <a:t>Microgrid and Distributed Energy Resources Standards and Guidelines Review: Grid Connection and Operation Technical Requirements</a:t>
            </a:r>
            <a:r>
              <a:rPr lang="en-US" sz="1000" dirty="0">
                <a:solidFill>
                  <a:srgbClr val="0070C0"/>
                </a:solidFill>
              </a:rPr>
              <a:t>; David </a:t>
            </a:r>
            <a:r>
              <a:rPr lang="en-US" sz="1000" dirty="0" err="1">
                <a:solidFill>
                  <a:srgbClr val="0070C0"/>
                </a:solidFill>
              </a:rPr>
              <a:t>Rebollal</a:t>
            </a:r>
            <a:r>
              <a:rPr lang="en-US" sz="1000" dirty="0">
                <a:solidFill>
                  <a:srgbClr val="0070C0"/>
                </a:solidFill>
              </a:rPr>
              <a:t> et.al.; Department of Electrical Engineering, University Carlos III of Madrid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75026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5A2711-378F-47DE-8C7B-849063315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Collaboration in “Smart Energy” Standards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DF23FD-B191-471C-BA78-C7487B3EE4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450" y="985838"/>
            <a:ext cx="8039100" cy="3430588"/>
          </a:xfrm>
        </p:spPr>
        <p:txBody>
          <a:bodyPr/>
          <a:lstStyle/>
          <a:p>
            <a:r>
              <a:rPr lang="en-US" sz="1800" dirty="0">
                <a:latin typeface="ArialMT"/>
              </a:rPr>
              <a:t>IEEE SCC21 is collaborating with IEC SyC Smart Energy Committee – </a:t>
            </a:r>
          </a:p>
          <a:p>
            <a:pPr lvl="1"/>
            <a:r>
              <a:rPr lang="en-US" dirty="0">
                <a:latin typeface="ArialMT"/>
              </a:rPr>
              <a:t>IEEE P2030 Guide for Smart Grid Interoperability</a:t>
            </a:r>
          </a:p>
          <a:p>
            <a:pPr lvl="1"/>
            <a:r>
              <a:rPr lang="en-US" dirty="0">
                <a:latin typeface="ArialMT"/>
              </a:rPr>
              <a:t>IEEE P2030.4 – Guide for Automated Systems Interoperability</a:t>
            </a:r>
          </a:p>
          <a:p>
            <a:pPr lvl="1"/>
            <a:r>
              <a:rPr lang="en-US" dirty="0">
                <a:latin typeface="ArialMT"/>
              </a:rPr>
              <a:t>IEEE 1547.3 – Guide for Cyber Security</a:t>
            </a:r>
          </a:p>
          <a:p>
            <a:r>
              <a:rPr lang="en-US" dirty="0">
                <a:latin typeface="ArialMT"/>
              </a:rPr>
              <a:t>IEC Documents:</a:t>
            </a:r>
          </a:p>
          <a:p>
            <a:pPr lvl="1"/>
            <a:r>
              <a:rPr lang="en-US" dirty="0">
                <a:latin typeface="ArialMT"/>
              </a:rPr>
              <a:t>IEC SRD 63200:2021 Definition of extended SGAM smart energy grid reference architecture model</a:t>
            </a:r>
          </a:p>
          <a:p>
            <a:pPr lvl="1"/>
            <a:r>
              <a:rPr lang="en-US" dirty="0">
                <a:latin typeface="ArialMT"/>
              </a:rPr>
              <a:t>IEC SRD 62913-1 ED2: Generic smart grid requirements - Part 1: Specific application of the Use Case methodology for defining generic smart grid requirements according to the IEC systems approach. </a:t>
            </a:r>
          </a:p>
          <a:p>
            <a:pPr lvl="1"/>
            <a:r>
              <a:rPr lang="en-US" dirty="0">
                <a:latin typeface="ArialMT"/>
              </a:rPr>
              <a:t>PWI TR SyC Smart Energy-1: Cyber Security and Resilience Guidelines for Cyber-Physical Power Systems ( Current review by IEC of the IEEE 1547.3 document)</a:t>
            </a:r>
          </a:p>
          <a:p>
            <a:r>
              <a:rPr lang="en-US" dirty="0">
                <a:latin typeface="ArialMT"/>
              </a:rPr>
              <a:t>IEEE SA has an MOU with AFSEC and are supporting standards cooperation and capacity building</a:t>
            </a:r>
          </a:p>
          <a:p>
            <a:pPr lvl="1"/>
            <a:r>
              <a:rPr lang="en-US" dirty="0">
                <a:latin typeface="ArialMT"/>
              </a:rPr>
              <a:t>sharing relevant standards for their technical committees' review</a:t>
            </a:r>
          </a:p>
          <a:p>
            <a:pPr lvl="1"/>
            <a:endParaRPr lang="en-US" dirty="0">
              <a:latin typeface="ArialMT"/>
            </a:endParaRPr>
          </a:p>
          <a:p>
            <a:pPr marL="228600" lvl="1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DEAC13-1179-48CE-9EE0-6B4746453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D9BA1A-DCA0-4F42-B822-C546F63BDACE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95013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BA43A44-4EAD-4394-9061-6EA33E4B3E6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200" dirty="0"/>
              <a:t>The Core Standard - Interconnection </a:t>
            </a:r>
            <a:br>
              <a:rPr lang="en-US" sz="3200" dirty="0"/>
            </a:br>
            <a:r>
              <a:rPr lang="en-US" sz="3200" dirty="0"/>
              <a:t>IEEE 1547 - 2018</a:t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4B044DD4-98BB-45D0-A4A2-91A2410ED74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B21F28-91D1-4097-BB90-C4D60F385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98606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2A06DF8-D56D-4545-84D0-C0C289B71E9F}"/>
              </a:ext>
            </a:extLst>
          </p:cNvPr>
          <p:cNvSpPr/>
          <p:nvPr/>
        </p:nvSpPr>
        <p:spPr>
          <a:xfrm>
            <a:off x="3103996" y="1386195"/>
            <a:ext cx="5199783" cy="637673"/>
          </a:xfrm>
          <a:prstGeom prst="roundRect">
            <a:avLst>
              <a:gd name="adj" fmla="val 1000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marL="214313" indent="-214313" algn="l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0C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Shall NOT </a:t>
            </a:r>
            <a:r>
              <a:rPr lang="en-US" sz="1400" dirty="0">
                <a:solidFill>
                  <a:srgbClr val="000C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actively regulate voltage</a:t>
            </a:r>
          </a:p>
          <a:p>
            <a:pPr marL="214313" indent="-214313" algn="l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0C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Shall</a:t>
            </a:r>
            <a:r>
              <a:rPr lang="en-US" sz="1400" dirty="0">
                <a:solidFill>
                  <a:srgbClr val="000C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trip on abnormal voltage/frequency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80E98A-3E23-47A2-B3F9-13F7AAC378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450" y="175454"/>
            <a:ext cx="7060941" cy="484728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IEEE 1547 evolution of grid support functions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F81A06E-CBA0-4755-877E-A2A632BB8D9F}"/>
              </a:ext>
            </a:extLst>
          </p:cNvPr>
          <p:cNvSpPr/>
          <p:nvPr/>
        </p:nvSpPr>
        <p:spPr>
          <a:xfrm>
            <a:off x="836613" y="1356801"/>
            <a:ext cx="1677029" cy="677612"/>
          </a:xfrm>
          <a:prstGeom prst="roundRect">
            <a:avLst>
              <a:gd name="adj" fmla="val 10000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500" b="1" dirty="0">
                <a:solidFill>
                  <a:srgbClr val="000C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IEEE 1547-2003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C5A9430-E0F9-4BB0-A25C-3134E46BFA34}"/>
              </a:ext>
            </a:extLst>
          </p:cNvPr>
          <p:cNvSpPr/>
          <p:nvPr/>
        </p:nvSpPr>
        <p:spPr>
          <a:xfrm>
            <a:off x="836613" y="2824525"/>
            <a:ext cx="1677029" cy="903287"/>
          </a:xfrm>
          <a:prstGeom prst="roundRect">
            <a:avLst>
              <a:gd name="adj" fmla="val 10000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500" b="1" dirty="0">
                <a:solidFill>
                  <a:srgbClr val="000C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IEEE 1547-2018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AFC1A87-C733-423B-8AD3-346EB78A4031}"/>
              </a:ext>
            </a:extLst>
          </p:cNvPr>
          <p:cNvSpPr/>
          <p:nvPr/>
        </p:nvSpPr>
        <p:spPr>
          <a:xfrm>
            <a:off x="3051902" y="2820170"/>
            <a:ext cx="5251877" cy="910591"/>
          </a:xfrm>
          <a:prstGeom prst="roundRect">
            <a:avLst>
              <a:gd name="adj" fmla="val 1000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marL="214313" indent="-214313" algn="l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0C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Shall be capable of </a:t>
            </a:r>
            <a:r>
              <a:rPr lang="en-US" sz="1400" dirty="0">
                <a:solidFill>
                  <a:srgbClr val="000C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actively regulating voltage</a:t>
            </a:r>
          </a:p>
          <a:p>
            <a:pPr marL="214313" indent="-214313" algn="l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0C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Shall</a:t>
            </a:r>
            <a:r>
              <a:rPr lang="en-US" sz="1400" dirty="0">
                <a:solidFill>
                  <a:srgbClr val="000C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ride through abnormal voltage/frequency</a:t>
            </a:r>
          </a:p>
          <a:p>
            <a:pPr marL="214313" indent="-214313" algn="l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0C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Shall be capable of </a:t>
            </a:r>
            <a:r>
              <a:rPr lang="en-US" sz="1400" dirty="0">
                <a:solidFill>
                  <a:srgbClr val="000C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frequency response</a:t>
            </a:r>
            <a:endParaRPr lang="en-US" sz="1400" baseline="30000" dirty="0">
              <a:solidFill>
                <a:srgbClr val="000C1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B5109B40-1F57-4347-9C3D-CD7E21319DA9}"/>
              </a:ext>
            </a:extLst>
          </p:cNvPr>
          <p:cNvSpPr/>
          <p:nvPr/>
        </p:nvSpPr>
        <p:spPr bwMode="auto">
          <a:xfrm>
            <a:off x="5205413" y="2168648"/>
            <a:ext cx="598486" cy="493589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l" defTabSz="685800"/>
            <a:endParaRPr lang="en-US" dirty="0">
              <a:solidFill>
                <a:srgbClr val="000C14"/>
              </a:solidFill>
              <a:latin typeface="Arial" pitchFamily="28" charset="0"/>
              <a:ea typeface="ＭＳ Ｐゴシック" pitchFamily="28" charset="-128"/>
              <a:cs typeface="ＭＳ Ｐゴシック" pitchFamily="2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8007747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4654"/>
            <a:ext cx="7772400" cy="351145"/>
          </a:xfrm>
        </p:spPr>
        <p:txBody>
          <a:bodyPr/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IEEE 1547 Scope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465467" y="846816"/>
            <a:ext cx="8422946" cy="2039259"/>
            <a:chOff x="595222" y="3578965"/>
            <a:chExt cx="11230595" cy="2554078"/>
          </a:xfrm>
        </p:grpSpPr>
        <p:sp>
          <p:nvSpPr>
            <p:cNvPr id="26" name="Rectangle 25"/>
            <p:cNvSpPr/>
            <p:nvPr/>
          </p:nvSpPr>
          <p:spPr bwMode="auto">
            <a:xfrm>
              <a:off x="595222" y="4007040"/>
              <a:ext cx="11230595" cy="2126003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4501754" indent="-214313" algn="l" defTabSz="685800">
                <a:spcBef>
                  <a:spcPct val="50000"/>
                </a:spcBef>
              </a:pPr>
              <a:r>
                <a:rPr lang="en-US" sz="1400" b="1" dirty="0">
                  <a:solidFill>
                    <a:srgbClr val="000000"/>
                  </a:solidFill>
                  <a:latin typeface="Arial" charset="0"/>
                </a:rPr>
                <a:t>IEEE P1547</a:t>
              </a:r>
              <a:endParaRPr lang="en-US" sz="1400" b="1" i="1" dirty="0">
                <a:solidFill>
                  <a:srgbClr val="000000"/>
                </a:solidFill>
                <a:latin typeface="Arial" charset="0"/>
              </a:endParaRPr>
            </a:p>
            <a:p>
              <a:pPr marL="4501754" indent="-214313" algn="l" defTabSz="685800">
                <a:spcBef>
                  <a:spcPts val="0"/>
                </a:spcBef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Focused on distribution </a:t>
              </a:r>
              <a:r>
                <a:rPr lang="en-US" sz="1400" u="sng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and bulk </a:t>
              </a:r>
              <a:r>
                <a:rPr lang="en-US" sz="14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system</a:t>
              </a:r>
            </a:p>
            <a:p>
              <a:pPr marL="4501754" indent="-214313" algn="l" defTabSz="685800">
                <a:spcBef>
                  <a:spcPts val="0"/>
                </a:spcBef>
                <a:buFont typeface="Arial" panose="020B0604020202020204" pitchFamily="34" charset="0"/>
                <a:buChar char="•"/>
              </a:pPr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Specifications encompass the </a:t>
              </a:r>
              <a:r>
                <a:rPr lang="en-US" sz="1400" u="sng" dirty="0">
                  <a:latin typeface="Arial" panose="020B0604020202020204" pitchFamily="34" charset="0"/>
                  <a:cs typeface="Arial" panose="020B0604020202020204" pitchFamily="34" charset="0"/>
                </a:rPr>
                <a:t>whole DER</a:t>
              </a:r>
              <a:endParaRPr 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4501754" indent="-214313" algn="l" defTabSz="685800">
                <a:spcBef>
                  <a:spcPts val="0"/>
                </a:spcBef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Equipment listing </a:t>
              </a:r>
              <a:r>
                <a:rPr lang="en-US" sz="1400" u="sng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as well as plant-level verification</a:t>
              </a:r>
              <a:r>
                <a:rPr lang="en-US" sz="14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pPr marL="4501754" indent="-214313" algn="l" defTabSz="685800">
                <a:spcBef>
                  <a:spcPts val="0"/>
                </a:spcBef>
                <a:buFont typeface="Arial" panose="020B0604020202020204" pitchFamily="34" charset="0"/>
                <a:buChar char="•"/>
              </a:pPr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Includes both electrical </a:t>
              </a:r>
              <a:r>
                <a:rPr lang="en-US" sz="1400" u="sng" dirty="0">
                  <a:latin typeface="Arial" panose="020B0604020202020204" pitchFamily="34" charset="0"/>
                  <a:cs typeface="Arial" panose="020B0604020202020204" pitchFamily="34" charset="0"/>
                </a:rPr>
                <a:t>as well as interoperability/communications </a:t>
              </a:r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requirements.</a:t>
              </a:r>
              <a:endPara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5" name="Straight Connector 4"/>
            <p:cNvCxnSpPr/>
            <p:nvPr/>
          </p:nvCxnSpPr>
          <p:spPr>
            <a:xfrm>
              <a:off x="2247352" y="4750381"/>
              <a:ext cx="1169929" cy="0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  <a:headEnd type="none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2247352" y="5129522"/>
              <a:ext cx="2687444" cy="0"/>
            </a:xfrm>
            <a:prstGeom prst="line">
              <a:avLst/>
            </a:prstGeom>
            <a:ln w="5715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 6"/>
            <p:cNvSpPr/>
            <p:nvPr/>
          </p:nvSpPr>
          <p:spPr>
            <a:xfrm>
              <a:off x="4260587" y="4422172"/>
              <a:ext cx="1709238" cy="1103971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b="1" dirty="0">
                  <a:solidFill>
                    <a:schemeClr val="tx1"/>
                  </a:solidFill>
                </a:rPr>
                <a:t>Area EPS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653505" y="4157802"/>
              <a:ext cx="1785104" cy="5745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dirty="0"/>
                <a:t>Communication </a:t>
              </a:r>
              <a:br>
                <a:rPr lang="en-US" sz="1100" dirty="0"/>
              </a:br>
              <a:r>
                <a:rPr lang="en-US" sz="1100" dirty="0"/>
                <a:t>Interface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574342" y="4801959"/>
              <a:ext cx="1740220" cy="3488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dirty="0"/>
                <a:t>Power Interface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475117" y="4132240"/>
              <a:ext cx="3091688" cy="1906859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564773" y="5648226"/>
              <a:ext cx="2930717" cy="348813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txBody>
            <a:bodyPr wrap="none" rtlCol="0">
              <a:spAutoFit/>
            </a:bodyPr>
            <a:lstStyle/>
            <a:p>
              <a:pPr algn="r"/>
              <a:r>
                <a:rPr lang="en-US" sz="1100" b="1" dirty="0"/>
                <a:t>Scope of IEEE 1547-2018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906104" y="4422172"/>
              <a:ext cx="1709238" cy="1103971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b="1" dirty="0">
                  <a:solidFill>
                    <a:schemeClr val="tx1"/>
                  </a:solidFill>
                </a:rPr>
                <a:t>DER</a:t>
              </a:r>
            </a:p>
          </p:txBody>
        </p:sp>
        <p:sp>
          <p:nvSpPr>
            <p:cNvPr id="21" name="Down Arrow 20"/>
            <p:cNvSpPr/>
            <p:nvPr/>
          </p:nvSpPr>
          <p:spPr bwMode="auto">
            <a:xfrm>
              <a:off x="5809762" y="3578965"/>
              <a:ext cx="572475" cy="388188"/>
            </a:xfrm>
            <a:prstGeom prst="downArrow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164306" indent="-164306" defTabSz="685800">
                <a:spcBef>
                  <a:spcPct val="50000"/>
                </a:spcBef>
              </a:pPr>
              <a:endParaRPr lang="en-US" sz="1200" dirty="0">
                <a:solidFill>
                  <a:srgbClr val="000000"/>
                </a:solidFill>
                <a:latin typeface="Arial" charset="0"/>
              </a:endParaRPr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C50242-893F-410C-A0F7-D8EB18DD744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5039A30-150A-4DA1-AC47-53FC8CEF9050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9750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IEEE-SA_PowerPoint_WS_Template">
  <a:themeElements>
    <a:clrScheme name="IEEE">
      <a:dk1>
        <a:srgbClr val="000000"/>
      </a:dk1>
      <a:lt1>
        <a:srgbClr val="FFFFFF"/>
      </a:lt1>
      <a:dk2>
        <a:srgbClr val="A6B4AC"/>
      </a:dk2>
      <a:lt2>
        <a:srgbClr val="6E8076"/>
      </a:lt2>
      <a:accent1>
        <a:srgbClr val="0066A1"/>
      </a:accent1>
      <a:accent2>
        <a:srgbClr val="009FDA"/>
      </a:accent2>
      <a:accent3>
        <a:srgbClr val="CC1239"/>
      </a:accent3>
      <a:accent4>
        <a:srgbClr val="FDC82F"/>
      </a:accent4>
      <a:accent5>
        <a:srgbClr val="E37222"/>
      </a:accent5>
      <a:accent6>
        <a:srgbClr val="69BE28"/>
      </a:accent6>
      <a:hlink>
        <a:srgbClr val="008542"/>
      </a:hlink>
      <a:folHlink>
        <a:srgbClr val="6B1F7C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ea typeface="ＭＳ Ｐゴシック" pitchFamily="34" charset="-128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</a:spPr>
      <a:bodyPr wrap="none" rtlCol="0">
        <a:spAutoFit/>
      </a:bodyPr>
      <a:lstStyle>
        <a:defPPr algn="l">
          <a:defRPr sz="1400" dirty="0" smtClean="0"/>
        </a:defPPr>
      </a:lstStyle>
    </a:tx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A6B4AC"/>
        </a:lt2>
        <a:accent1>
          <a:srgbClr val="0066A1"/>
        </a:accent1>
        <a:accent2>
          <a:srgbClr val="009FDA"/>
        </a:accent2>
        <a:accent3>
          <a:srgbClr val="FFFFFF"/>
        </a:accent3>
        <a:accent4>
          <a:srgbClr val="000000"/>
        </a:accent4>
        <a:accent5>
          <a:srgbClr val="AAB8CD"/>
        </a:accent5>
        <a:accent6>
          <a:srgbClr val="0090C5"/>
        </a:accent6>
        <a:hlink>
          <a:srgbClr val="CC1239"/>
        </a:hlink>
        <a:folHlink>
          <a:srgbClr val="FDC8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A6B4AC"/>
        </a:dk1>
        <a:lt1>
          <a:srgbClr val="FFFFFF"/>
        </a:lt1>
        <a:dk2>
          <a:srgbClr val="000000"/>
        </a:dk2>
        <a:lt2>
          <a:srgbClr val="FFFFFF"/>
        </a:lt2>
        <a:accent1>
          <a:srgbClr val="0066A1"/>
        </a:accent1>
        <a:accent2>
          <a:srgbClr val="009FDA"/>
        </a:accent2>
        <a:accent3>
          <a:srgbClr val="AAAAAA"/>
        </a:accent3>
        <a:accent4>
          <a:srgbClr val="DADADA"/>
        </a:accent4>
        <a:accent5>
          <a:srgbClr val="AAB8CD"/>
        </a:accent5>
        <a:accent6>
          <a:srgbClr val="0090C5"/>
        </a:accent6>
        <a:hlink>
          <a:srgbClr val="CC1239"/>
        </a:hlink>
        <a:folHlink>
          <a:srgbClr val="FDC82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Dark Layouts WS">
  <a:themeElements>
    <a:clrScheme name="IEEE rev">
      <a:dk1>
        <a:srgbClr val="FFFFFF"/>
      </a:dk1>
      <a:lt1>
        <a:srgbClr val="000000"/>
      </a:lt1>
      <a:dk2>
        <a:srgbClr val="6E8076"/>
      </a:dk2>
      <a:lt2>
        <a:srgbClr val="A6B4AC"/>
      </a:lt2>
      <a:accent1>
        <a:srgbClr val="0066A1"/>
      </a:accent1>
      <a:accent2>
        <a:srgbClr val="009FDA"/>
      </a:accent2>
      <a:accent3>
        <a:srgbClr val="CC1239"/>
      </a:accent3>
      <a:accent4>
        <a:srgbClr val="FDC82F"/>
      </a:accent4>
      <a:accent5>
        <a:srgbClr val="E37222"/>
      </a:accent5>
      <a:accent6>
        <a:srgbClr val="69BE28"/>
      </a:accent6>
      <a:hlink>
        <a:srgbClr val="008542"/>
      </a:hlink>
      <a:folHlink>
        <a:srgbClr val="6B1F7C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ea typeface="ＭＳ Ｐゴシック" pitchFamily="34" charset="-128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</a:spPr>
      <a:bodyPr wrap="none" rtlCol="0">
        <a:spAutoFit/>
      </a:bodyPr>
      <a:lstStyle>
        <a:defPPr algn="l">
          <a:defRPr sz="1400" dirty="0" smtClean="0"/>
        </a:defPPr>
      </a:lstStyle>
    </a:tx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A6B4AC"/>
        </a:lt2>
        <a:accent1>
          <a:srgbClr val="0066A1"/>
        </a:accent1>
        <a:accent2>
          <a:srgbClr val="009FDA"/>
        </a:accent2>
        <a:accent3>
          <a:srgbClr val="FFFFFF"/>
        </a:accent3>
        <a:accent4>
          <a:srgbClr val="000000"/>
        </a:accent4>
        <a:accent5>
          <a:srgbClr val="AAB8CD"/>
        </a:accent5>
        <a:accent6>
          <a:srgbClr val="0090C5"/>
        </a:accent6>
        <a:hlink>
          <a:srgbClr val="CC1239"/>
        </a:hlink>
        <a:folHlink>
          <a:srgbClr val="FDC8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A6B4AC"/>
        </a:dk1>
        <a:lt1>
          <a:srgbClr val="FFFFFF"/>
        </a:lt1>
        <a:dk2>
          <a:srgbClr val="000000"/>
        </a:dk2>
        <a:lt2>
          <a:srgbClr val="FFFFFF"/>
        </a:lt2>
        <a:accent1>
          <a:srgbClr val="0066A1"/>
        </a:accent1>
        <a:accent2>
          <a:srgbClr val="009FDA"/>
        </a:accent2>
        <a:accent3>
          <a:srgbClr val="AAAAAA"/>
        </a:accent3>
        <a:accent4>
          <a:srgbClr val="DADADA"/>
        </a:accent4>
        <a:accent5>
          <a:srgbClr val="AAB8CD"/>
        </a:accent5>
        <a:accent6>
          <a:srgbClr val="0090C5"/>
        </a:accent6>
        <a:hlink>
          <a:srgbClr val="CC1239"/>
        </a:hlink>
        <a:folHlink>
          <a:srgbClr val="FDC82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Cover Slides WS">
  <a:themeElements>
    <a:clrScheme name="IEEE">
      <a:dk1>
        <a:srgbClr val="000000"/>
      </a:dk1>
      <a:lt1>
        <a:srgbClr val="FFFFFF"/>
      </a:lt1>
      <a:dk2>
        <a:srgbClr val="A6B4AC"/>
      </a:dk2>
      <a:lt2>
        <a:srgbClr val="6E8076"/>
      </a:lt2>
      <a:accent1>
        <a:srgbClr val="0066A1"/>
      </a:accent1>
      <a:accent2>
        <a:srgbClr val="009FDA"/>
      </a:accent2>
      <a:accent3>
        <a:srgbClr val="CC1239"/>
      </a:accent3>
      <a:accent4>
        <a:srgbClr val="FDC82F"/>
      </a:accent4>
      <a:accent5>
        <a:srgbClr val="E37222"/>
      </a:accent5>
      <a:accent6>
        <a:srgbClr val="69BE28"/>
      </a:accent6>
      <a:hlink>
        <a:srgbClr val="008542"/>
      </a:hlink>
      <a:folHlink>
        <a:srgbClr val="6B1F7C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ea typeface="ＭＳ Ｐゴシック" pitchFamily="34" charset="-128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</a:spPr>
      <a:bodyPr wrap="none" rtlCol="0">
        <a:spAutoFit/>
      </a:bodyPr>
      <a:lstStyle>
        <a:defPPr algn="l">
          <a:defRPr sz="1600" dirty="0" smtClean="0"/>
        </a:defPPr>
      </a:lstStyle>
    </a:tx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A6B4AC"/>
        </a:lt2>
        <a:accent1>
          <a:srgbClr val="0066A1"/>
        </a:accent1>
        <a:accent2>
          <a:srgbClr val="009FDA"/>
        </a:accent2>
        <a:accent3>
          <a:srgbClr val="FFFFFF"/>
        </a:accent3>
        <a:accent4>
          <a:srgbClr val="000000"/>
        </a:accent4>
        <a:accent5>
          <a:srgbClr val="AAB8CD"/>
        </a:accent5>
        <a:accent6>
          <a:srgbClr val="0090C5"/>
        </a:accent6>
        <a:hlink>
          <a:srgbClr val="CC1239"/>
        </a:hlink>
        <a:folHlink>
          <a:srgbClr val="FDC8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A6B4AC"/>
        </a:dk1>
        <a:lt1>
          <a:srgbClr val="FFFFFF"/>
        </a:lt1>
        <a:dk2>
          <a:srgbClr val="000000"/>
        </a:dk2>
        <a:lt2>
          <a:srgbClr val="FFFFFF"/>
        </a:lt2>
        <a:accent1>
          <a:srgbClr val="0066A1"/>
        </a:accent1>
        <a:accent2>
          <a:srgbClr val="009FDA"/>
        </a:accent2>
        <a:accent3>
          <a:srgbClr val="AAAAAA"/>
        </a:accent3>
        <a:accent4>
          <a:srgbClr val="DADADA"/>
        </a:accent4>
        <a:accent5>
          <a:srgbClr val="AAB8CD"/>
        </a:accent5>
        <a:accent6>
          <a:srgbClr val="0090C5"/>
        </a:accent6>
        <a:hlink>
          <a:srgbClr val="CC1239"/>
        </a:hlink>
        <a:folHlink>
          <a:srgbClr val="FDC82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IEEE_template">
  <a:themeElements>
    <a:clrScheme name="Custom 8">
      <a:dk1>
        <a:sysClr val="windowText" lastClr="000000"/>
      </a:dk1>
      <a:lt1>
        <a:sysClr val="window" lastClr="FFFFFF"/>
      </a:lt1>
      <a:dk2>
        <a:srgbClr val="63666A"/>
      </a:dk2>
      <a:lt2>
        <a:srgbClr val="A7A8AA"/>
      </a:lt2>
      <a:accent1>
        <a:srgbClr val="00B5E2"/>
      </a:accent1>
      <a:accent2>
        <a:srgbClr val="4AC9E3"/>
      </a:accent2>
      <a:accent3>
        <a:srgbClr val="00629B"/>
      </a:accent3>
      <a:accent4>
        <a:srgbClr val="FFD100"/>
      </a:accent4>
      <a:accent5>
        <a:srgbClr val="FFA300"/>
      </a:accent5>
      <a:accent6>
        <a:srgbClr val="BA0C2F"/>
      </a:accent6>
      <a:hlink>
        <a:srgbClr val="004B7E"/>
      </a:hlink>
      <a:folHlink>
        <a:srgbClr val="0E839E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381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57CB4C73-7D0E-3B42-9D9C-F93E03212EE3}" vid="{3E309582-939D-594B-9D8E-7F0B4BF19C34}"/>
    </a:ext>
  </a:ext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CEA0F26C7743146B81ADA30DB412C57" ma:contentTypeVersion="30" ma:contentTypeDescription="" ma:contentTypeScope="" ma:versionID="fcfdb159951a4bdfedff82a06587af1a">
  <xsd:schema xmlns:xsd="http://www.w3.org/2001/XMLSchema" xmlns:xs="http://www.w3.org/2001/XMLSchema" xmlns:p="http://schemas.microsoft.com/office/2006/metadata/properties" xmlns:ns1="http://schemas.microsoft.com/sharepoint/v3" xmlns:ns2="6dfc6e00-eaa7-471f-8691-9b952787d5c9" xmlns:ns3="cfe53b65-3c36-4587-b144-e9caa3012b85" targetNamespace="http://schemas.microsoft.com/office/2006/metadata/properties" ma:root="true" ma:fieldsID="152d8dc6be0517c768a6ab9550a55961" ns1:_="" ns2:_="" ns3:_="">
    <xsd:import namespace="http://schemas.microsoft.com/sharepoint/v3"/>
    <xsd:import namespace="6dfc6e00-eaa7-471f-8691-9b952787d5c9"/>
    <xsd:import namespace="cfe53b65-3c36-4587-b144-e9caa3012b85"/>
    <xsd:element name="properties">
      <xsd:complexType>
        <xsd:sequence>
          <xsd:element name="documentManagement">
            <xsd:complexType>
              <xsd:all>
                <xsd:element ref="ns2:Document_x0020_Date" minOccurs="0"/>
                <xsd:element ref="ns2:Document_x0020_Type" minOccurs="0"/>
                <xsd:element ref="ns2:Description0" minOccurs="0"/>
                <xsd:element ref="ns2:Keywords0" minOccurs="0"/>
                <xsd:element ref="ns2:Description_x0020_2" minOccurs="0"/>
                <xsd:element ref="ns2:Action" minOccurs="0"/>
                <xsd:element ref="ns1:PublishingStartDate" minOccurs="0"/>
                <xsd:element ref="ns1:PublishingExpirationDate" minOccurs="0"/>
                <xsd:element ref="ns3:TaxKeywordTaxHTField" minOccurs="0"/>
                <xsd:element ref="ns3:TaxCatchAll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10" nillable="true" ma:displayName="Scheduling Start Date" ma:description="Scheduling Start Date is a site column created by the Publishing feature. It is used to specify the date and time on which this page will first appear to site visitors." ma:internalName="PublishingStartDate">
      <xsd:simpleType>
        <xsd:restriction base="dms:Unknown"/>
      </xsd:simpleType>
    </xsd:element>
    <xsd:element name="PublishingExpirationDate" ma:index="11" nillable="true" ma:displayName="Scheduling End Date" ma:description="Scheduling End Date is a site column created by the Publishing feature. It is used to specify the date and time on which this page will no longer appear to site visitors.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fc6e00-eaa7-471f-8691-9b952787d5c9" elementFormDefault="qualified">
    <xsd:import namespace="http://schemas.microsoft.com/office/2006/documentManagement/types"/>
    <xsd:import namespace="http://schemas.microsoft.com/office/infopath/2007/PartnerControls"/>
    <xsd:element name="Document_x0020_Date" ma:index="2" nillable="true" ma:displayName="Document Date" ma:format="DateOnly" ma:internalName="Document_x0020_Date" ma:readOnly="false">
      <xsd:simpleType>
        <xsd:restriction base="dms:DateTime"/>
      </xsd:simpleType>
    </xsd:element>
    <xsd:element name="Document_x0020_Type" ma:index="3" nillable="true" ma:displayName="Document Type" ma:format="Dropdown" ma:internalName="Document_x0020_Type" ma:readOnly="false">
      <xsd:simpleType>
        <xsd:restriction base="dms:Choice">
          <xsd:enumeration value="Agenda"/>
          <xsd:enumeration value="Draft Agenda"/>
          <xsd:enumeration value="Minutes"/>
          <xsd:enumeration value="Information"/>
        </xsd:restriction>
      </xsd:simpleType>
    </xsd:element>
    <xsd:element name="Description0" ma:index="4" nillable="true" ma:displayName="Description" ma:internalName="Description0" ma:readOnly="false">
      <xsd:simpleType>
        <xsd:restriction base="dms:Note">
          <xsd:maxLength value="255"/>
        </xsd:restriction>
      </xsd:simpleType>
    </xsd:element>
    <xsd:element name="Keywords0" ma:index="5" nillable="true" ma:displayName="Keywords" ma:internalName="Keywords0" ma:readOnly="false">
      <xsd:simpleType>
        <xsd:restriction base="dms:Text">
          <xsd:maxLength value="255"/>
        </xsd:restriction>
      </xsd:simpleType>
    </xsd:element>
    <xsd:element name="Description_x0020_2" ma:index="6" nillable="true" ma:displayName="Description 2" ma:internalName="Description_x0020_2" ma:readOnly="false">
      <xsd:simpleType>
        <xsd:restriction base="dms:Note">
          <xsd:maxLength value="255"/>
        </xsd:restriction>
      </xsd:simpleType>
    </xsd:element>
    <xsd:element name="Action" ma:index="9" nillable="true" ma:displayName="Action" ma:default="Keep" ma:format="Dropdown" ma:internalName="Action" ma:readOnly="false">
      <xsd:simpleType>
        <xsd:restriction base="dms:Choice">
          <xsd:enumeration value="Archive"/>
          <xsd:enumeration value="Delete"/>
          <xsd:enumeration value="HTML"/>
          <xsd:enumeration value="Keep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e53b65-3c36-4587-b144-e9caa3012b85" elementFormDefault="qualified">
    <xsd:import namespace="http://schemas.microsoft.com/office/2006/documentManagement/types"/>
    <xsd:import namespace="http://schemas.microsoft.com/office/infopath/2007/PartnerControls"/>
    <xsd:element name="TaxKeywordTaxHTField" ma:index="17" nillable="true" ma:taxonomy="true" ma:internalName="TaxKeywordTaxHTField" ma:taxonomyFieldName="TaxKeyword" ma:displayName="Enterprise Keywords" ma:fieldId="{23f27201-bee3-471e-b2e7-b64fd8b7ca38}" ma:taxonomyMulti="true" ma:sspId="8d75cb8a-db72-4bd2-8553-c0aa1f2d3d3b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18" nillable="true" ma:displayName="Taxonomy Catch All Column" ma:hidden="true" ma:list="{6de13bb9-1a86-497f-b15a-03a43ff14f46}" ma:internalName="TaxCatchAll" ma:showField="CatchAllData" ma:web="cfe53b65-3c36-4587-b144-e9caa3012b8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3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  <Document_x0020_Date xmlns="6dfc6e00-eaa7-471f-8691-9b952787d5c9" xsi:nil="true"/>
    <Action xmlns="6dfc6e00-eaa7-471f-8691-9b952787d5c9">Keep</Action>
    <Keywords0 xmlns="6dfc6e00-eaa7-471f-8691-9b952787d5c9" xsi:nil="true"/>
    <Description_x0020_2 xmlns="6dfc6e00-eaa7-471f-8691-9b952787d5c9" xsi:nil="true"/>
    <Document_x0020_Type xmlns="6dfc6e00-eaa7-471f-8691-9b952787d5c9" xsi:nil="true"/>
    <Description0 xmlns="6dfc6e00-eaa7-471f-8691-9b952787d5c9" xsi:nil="true"/>
    <TaxCatchAll xmlns="cfe53b65-3c36-4587-b144-e9caa3012b85"/>
    <TaxKeywordTaxHTField xmlns="cfe53b65-3c36-4587-b144-e9caa3012b85">
      <Terms xmlns="http://schemas.microsoft.com/office/infopath/2007/PartnerControls"/>
    </TaxKeywordTaxHTField>
  </documentManagement>
</p:properties>
</file>

<file path=customXml/item3.xml><?xml version="1.0" encoding="utf-8"?>
<?mso-contentType ?>
<FormTemplates xmlns="http://schemas.microsoft.com/sharepoint/v3/contenttype/forms"/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ocument_x0020_Date xmlns="d1f628b7-dc6e-45dc-9245-e5ecf578f20b" xsi:nil="true"/>
    <Action xmlns="d1f628b7-dc6e-45dc-9245-e5ecf578f20b">Keep</Action>
    <Keywords0 xmlns="d1f628b7-dc6e-45dc-9245-e5ecf578f20b" xsi:nil="true"/>
    <Description_x0020_2 xmlns="d1f628b7-dc6e-45dc-9245-e5ecf578f20b" xsi:nil="true"/>
    <Document_x0020_Type xmlns="d1f628b7-dc6e-45dc-9245-e5ecf578f20b" xsi:nil="true"/>
    <Description0 xmlns="d1f628b7-dc6e-45dc-9245-e5ecf578f20b" xsi:nil="true"/>
    <PublishingExpirationDate xmlns="http://schemas.microsoft.com/sharepoint/v3" xsi:nil="true"/>
    <PublishingStartDate xmlns="http://schemas.microsoft.com/sharepoint/v3" xsi:nil="true"/>
    <_dlc_DocId xmlns="bbd4acb0-43d6-4317-ab0b-803dc468f016">V7HW2WYZSAY5-2102554853-19511</_dlc_DocId>
    <_dlc_DocIdUrl xmlns="bbd4acb0-43d6-4317-ab0b-803dc468f016">
      <Url>https://share.ansi.org/_layouts/15/DocIdRedir.aspx?ID=V7HW2WYZSAY5-2102554853-19511</Url>
      <Description>V7HW2WYZSAY5-2102554853-19511</Description>
    </_dlc_DocIdUrl>
  </documentManagement>
</p:properties>
</file>

<file path=customXml/itemProps1.xml><?xml version="1.0" encoding="utf-8"?>
<ds:datastoreItem xmlns:ds="http://schemas.openxmlformats.org/officeDocument/2006/customXml" ds:itemID="{62CEA019-219F-426A-82F0-95638E7909B0}"/>
</file>

<file path=customXml/itemProps2.xml><?xml version="1.0" encoding="utf-8"?>
<ds:datastoreItem xmlns:ds="http://schemas.openxmlformats.org/officeDocument/2006/customXml" ds:itemID="{C7CBCD4D-F0FA-4F48-8626-2FE34DF6EAFF}"/>
</file>

<file path=customXml/itemProps3.xml><?xml version="1.0" encoding="utf-8"?>
<ds:datastoreItem xmlns:ds="http://schemas.openxmlformats.org/officeDocument/2006/customXml" ds:itemID="{7CCAC9D2-F940-42AE-B529-0EE0536DCF7F}"/>
</file>

<file path=customXml/itemProps4.xml><?xml version="1.0" encoding="utf-8"?>
<ds:datastoreItem xmlns:ds="http://schemas.openxmlformats.org/officeDocument/2006/customXml" ds:itemID="{C7CBCD4D-F0FA-4F48-8626-2FE34DF6EAFF}"/>
</file>

<file path=docProps/app.xml><?xml version="1.0" encoding="utf-8"?>
<Properties xmlns="http://schemas.openxmlformats.org/officeDocument/2006/extended-properties" xmlns:vt="http://schemas.openxmlformats.org/officeDocument/2006/docPropsVTypes">
  <Template>IEEE-SA_PowerPoint_Template2007_WS (3)</Template>
  <TotalTime>2887</TotalTime>
  <Words>3267</Words>
  <Application>Microsoft Office PowerPoint</Application>
  <PresentationFormat>On-screen Show (16:9)</PresentationFormat>
  <Paragraphs>441</Paragraphs>
  <Slides>40</Slides>
  <Notes>11</Notes>
  <HiddenSlides>8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40</vt:i4>
      </vt:variant>
    </vt:vector>
  </HeadingPairs>
  <TitlesOfParts>
    <vt:vector size="59" baseType="lpstr">
      <vt:lpstr>Arial</vt:lpstr>
      <vt:lpstr>ArialMT</vt:lpstr>
      <vt:lpstr>Calibri</vt:lpstr>
      <vt:lpstr>Century Gothic</vt:lpstr>
      <vt:lpstr>Futura Book</vt:lpstr>
      <vt:lpstr>GT America</vt:lpstr>
      <vt:lpstr>Karla</vt:lpstr>
      <vt:lpstr>Lucida Grande</vt:lpstr>
      <vt:lpstr>Montserrat</vt:lpstr>
      <vt:lpstr>Montserrat ExtraBold</vt:lpstr>
      <vt:lpstr>Myriad Pro</vt:lpstr>
      <vt:lpstr>Times New Roman</vt:lpstr>
      <vt:lpstr>Verdana</vt:lpstr>
      <vt:lpstr>Wingdings</vt:lpstr>
      <vt:lpstr>Wingdings 2</vt:lpstr>
      <vt:lpstr>IEEE-SA_PowerPoint_WS_Template</vt:lpstr>
      <vt:lpstr>Dark Layouts WS</vt:lpstr>
      <vt:lpstr>Cover Slides WS</vt:lpstr>
      <vt:lpstr>IEEE_template</vt:lpstr>
      <vt:lpstr>PowerPoint Presentation</vt:lpstr>
      <vt:lpstr>Presentation Outline</vt:lpstr>
      <vt:lpstr>Why Standards Are Important</vt:lpstr>
      <vt:lpstr>Standards, Codes, Rules and Requirements</vt:lpstr>
      <vt:lpstr>Comparison of IEEE to IEC Standards</vt:lpstr>
      <vt:lpstr>Collaboration in “Smart Energy” Standards</vt:lpstr>
      <vt:lpstr>The Core Standard - Interconnection  IEEE 1547 - 2018 </vt:lpstr>
      <vt:lpstr>IEEE 1547 evolution of grid support functions</vt:lpstr>
      <vt:lpstr>IEEE 1547 Scope</vt:lpstr>
      <vt:lpstr>Driver for new Requirements IEEE 1547</vt:lpstr>
      <vt:lpstr>Categories of grid support – voltage regulation capabilities</vt:lpstr>
      <vt:lpstr>Active voltage regulation capability requirements</vt:lpstr>
      <vt:lpstr>Voltage-Reactive Power mode</vt:lpstr>
      <vt:lpstr>Performance Categories –  Abnormal Operating Conditions Ride Through Capabilities</vt:lpstr>
      <vt:lpstr>Categories of abnormal performance requirements</vt:lpstr>
      <vt:lpstr>Specific performance terminology</vt:lpstr>
      <vt:lpstr>Structure of voltage ride-through and tripping – Categories I and II</vt:lpstr>
      <vt:lpstr>Structure of voltage ride-through and tripping – Category III</vt:lpstr>
      <vt:lpstr>DER islands in 1547-2018</vt:lpstr>
      <vt:lpstr>Interoperability Requirements of IEEE 1547</vt:lpstr>
      <vt:lpstr>Categories of information to be exchanged</vt:lpstr>
      <vt:lpstr>High-Level Test and Verification Process</vt:lpstr>
      <vt:lpstr>Standards Under development:  </vt:lpstr>
      <vt:lpstr>Standards Under Development</vt:lpstr>
      <vt:lpstr>Standards Under Development</vt:lpstr>
      <vt:lpstr>Standards Under Development</vt:lpstr>
      <vt:lpstr>Conformity assessment &amp; IEEE 1547TM Education &amp; Credentialing Program</vt:lpstr>
      <vt:lpstr>IEEE Standards Development Lifecycle</vt:lpstr>
      <vt:lpstr>Understanding Conformity Assessment</vt:lpstr>
      <vt:lpstr>Types of Conformity Assessment</vt:lpstr>
      <vt:lpstr>ICAP Energy Portfolio</vt:lpstr>
      <vt:lpstr>PowerPoint Presentation</vt:lpstr>
      <vt:lpstr>1547 CA Program Specific Activities</vt:lpstr>
      <vt:lpstr>IEEE 1547 Conformity Assessment Program</vt:lpstr>
      <vt:lpstr>Ghana Pilot - 20 MW Solar Installation</vt:lpstr>
      <vt:lpstr>Ghana 1547 Workshop</vt:lpstr>
      <vt:lpstr>How to Participate</vt:lpstr>
      <vt:lpstr>NeXT Steps/Contact</vt:lpstr>
      <vt:lpstr>Takeaways</vt:lpstr>
      <vt:lpstr>Contact Information</vt:lpstr>
    </vt:vector>
  </TitlesOfParts>
  <Company>IEEE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Circuit Board Cover Page</dc:title>
  <dc:creator>Ravi Subramaniam;Mark Siira</dc:creator>
  <cp:lastModifiedBy>Mark Siira</cp:lastModifiedBy>
  <cp:revision>132</cp:revision>
  <dcterms:created xsi:type="dcterms:W3CDTF">2015-12-23T18:41:53Z</dcterms:created>
  <dcterms:modified xsi:type="dcterms:W3CDTF">2022-01-19T15:44:00Z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0x0101008CEA0F26C7743146B81ADA30DB412C57</vt:lpwstr>
  </property>
  <property fmtid="{D5CDD505-2E9C-101B-9397-08002B2CF9AE}" pid="3" name="_dlc_DocIdItemGuid">
    <vt:lpwstr>7f61e6cb-03c0-4cc9-b5eb-ffd5a7b54ba7</vt:lpwstr>
  </property>
</Properties>
</file>