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7" r:id="rId5"/>
  </p:sldMasterIdLst>
  <p:notesMasterIdLst>
    <p:notesMasterId r:id="rId18"/>
  </p:notesMasterIdLst>
  <p:sldIdLst>
    <p:sldId id="308" r:id="rId6"/>
    <p:sldId id="386" r:id="rId7"/>
    <p:sldId id="384" r:id="rId8"/>
    <p:sldId id="393" r:id="rId9"/>
    <p:sldId id="388" r:id="rId10"/>
    <p:sldId id="392" r:id="rId11"/>
    <p:sldId id="394" r:id="rId12"/>
    <p:sldId id="395" r:id="rId13"/>
    <p:sldId id="396" r:id="rId14"/>
    <p:sldId id="397" r:id="rId15"/>
    <p:sldId id="398" r:id="rId16"/>
    <p:sldId id="3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th, Steve" initials="GS" lastIdx="1" clrIdx="0">
    <p:extLst>
      <p:ext uri="{19B8F6BF-5375-455C-9EA6-DF929625EA0E}">
        <p15:presenceInfo xmlns:p15="http://schemas.microsoft.com/office/powerpoint/2012/main" userId="S::Steve.Griffith@Nema.org::ef80c86e-ce02-4c89-9a53-5092565054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7754B-9DBC-48D5-BB9F-E8E8B4FDB014}" v="7" dt="2022-01-12T20:48:50.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89" autoAdjust="0"/>
    <p:restoredTop sz="94660"/>
  </p:normalViewPr>
  <p:slideViewPr>
    <p:cSldViewPr snapToGrid="0">
      <p:cViewPr varScale="1">
        <p:scale>
          <a:sx n="72" d="100"/>
          <a:sy n="72" d="100"/>
        </p:scale>
        <p:origin x="276" y="66"/>
      </p:cViewPr>
      <p:guideLst>
        <p:guide orient="horz" pos="2160"/>
        <p:guide pos="3840"/>
      </p:guideLst>
    </p:cSldViewPr>
  </p:slideViewPr>
  <p:notesTextViewPr>
    <p:cViewPr>
      <p:scale>
        <a:sx n="3" d="2"/>
        <a:sy n="3" d="2"/>
      </p:scale>
      <p:origin x="0" y="0"/>
    </p:cViewPr>
  </p:notesTextViewPr>
  <p:sorterViewPr>
    <p:cViewPr>
      <p:scale>
        <a:sx n="100" d="100"/>
        <a:sy n="100" d="100"/>
      </p:scale>
      <p:origin x="0" y="5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24" Type="http://schemas.microsoft.com/office/2016/11/relationships/changesInfo" Target="changesInfos/changesInfo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 Steve" userId="ef80c86e-ce02-4c89-9a53-50925650544f" providerId="ADAL" clId="{C477754B-9DBC-48D5-BB9F-E8E8B4FDB014}"/>
    <pc:docChg chg="undo custSel delSld modSld">
      <pc:chgData name="Griffith, Steve" userId="ef80c86e-ce02-4c89-9a53-50925650544f" providerId="ADAL" clId="{C477754B-9DBC-48D5-BB9F-E8E8B4FDB014}" dt="2022-01-12T20:51:26.829" v="1128" actId="20577"/>
      <pc:docMkLst>
        <pc:docMk/>
      </pc:docMkLst>
      <pc:sldChg chg="modSp mod">
        <pc:chgData name="Griffith, Steve" userId="ef80c86e-ce02-4c89-9a53-50925650544f" providerId="ADAL" clId="{C477754B-9DBC-48D5-BB9F-E8E8B4FDB014}" dt="2022-01-12T20:31:28.660" v="1098" actId="27636"/>
        <pc:sldMkLst>
          <pc:docMk/>
          <pc:sldMk cId="2682802050" sldId="308"/>
        </pc:sldMkLst>
        <pc:spChg chg="mod">
          <ac:chgData name="Griffith, Steve" userId="ef80c86e-ce02-4c89-9a53-50925650544f" providerId="ADAL" clId="{C477754B-9DBC-48D5-BB9F-E8E8B4FDB014}" dt="2022-01-12T20:31:28.660" v="1098" actId="27636"/>
          <ac:spMkLst>
            <pc:docMk/>
            <pc:sldMk cId="2682802050" sldId="308"/>
            <ac:spMk id="2" creationId="{00000000-0000-0000-0000-000000000000}"/>
          </ac:spMkLst>
        </pc:spChg>
      </pc:sldChg>
      <pc:sldChg chg="del">
        <pc:chgData name="Griffith, Steve" userId="ef80c86e-ce02-4c89-9a53-50925650544f" providerId="ADAL" clId="{C477754B-9DBC-48D5-BB9F-E8E8B4FDB014}" dt="2022-01-12T19:51:03.686" v="125" actId="2696"/>
        <pc:sldMkLst>
          <pc:docMk/>
          <pc:sldMk cId="4244853891" sldId="360"/>
        </pc:sldMkLst>
      </pc:sldChg>
      <pc:sldChg chg="modSp mod">
        <pc:chgData name="Griffith, Steve" userId="ef80c86e-ce02-4c89-9a53-50925650544f" providerId="ADAL" clId="{C477754B-9DBC-48D5-BB9F-E8E8B4FDB014}" dt="2022-01-12T20:51:04.456" v="1123" actId="1076"/>
        <pc:sldMkLst>
          <pc:docMk/>
          <pc:sldMk cId="2595415789" sldId="375"/>
        </pc:sldMkLst>
        <pc:spChg chg="mod">
          <ac:chgData name="Griffith, Steve" userId="ef80c86e-ce02-4c89-9a53-50925650544f" providerId="ADAL" clId="{C477754B-9DBC-48D5-BB9F-E8E8B4FDB014}" dt="2022-01-12T20:50:56.458" v="1122" actId="14100"/>
          <ac:spMkLst>
            <pc:docMk/>
            <pc:sldMk cId="2595415789" sldId="375"/>
            <ac:spMk id="2" creationId="{00000000-0000-0000-0000-000000000000}"/>
          </ac:spMkLst>
        </pc:spChg>
        <pc:spChg chg="mod">
          <ac:chgData name="Griffith, Steve" userId="ef80c86e-ce02-4c89-9a53-50925650544f" providerId="ADAL" clId="{C477754B-9DBC-48D5-BB9F-E8E8B4FDB014}" dt="2022-01-12T20:51:04.456" v="1123" actId="1076"/>
          <ac:spMkLst>
            <pc:docMk/>
            <pc:sldMk cId="2595415789" sldId="375"/>
            <ac:spMk id="3" creationId="{00000000-0000-0000-0000-000000000000}"/>
          </ac:spMkLst>
        </pc:spChg>
      </pc:sldChg>
      <pc:sldChg chg="modSp mod">
        <pc:chgData name="Griffith, Steve" userId="ef80c86e-ce02-4c89-9a53-50925650544f" providerId="ADAL" clId="{C477754B-9DBC-48D5-BB9F-E8E8B4FDB014}" dt="2022-01-12T20:32:37.743" v="1099" actId="20577"/>
        <pc:sldMkLst>
          <pc:docMk/>
          <pc:sldMk cId="3032431621" sldId="386"/>
        </pc:sldMkLst>
        <pc:spChg chg="mod">
          <ac:chgData name="Griffith, Steve" userId="ef80c86e-ce02-4c89-9a53-50925650544f" providerId="ADAL" clId="{C477754B-9DBC-48D5-BB9F-E8E8B4FDB014}" dt="2022-01-12T20:32:37.743" v="1099" actId="20577"/>
          <ac:spMkLst>
            <pc:docMk/>
            <pc:sldMk cId="3032431621" sldId="386"/>
            <ac:spMk id="23560" creationId="{00000000-0000-0000-0000-000000000000}"/>
          </ac:spMkLst>
        </pc:spChg>
      </pc:sldChg>
      <pc:sldChg chg="modSp mod">
        <pc:chgData name="Griffith, Steve" userId="ef80c86e-ce02-4c89-9a53-50925650544f" providerId="ADAL" clId="{C477754B-9DBC-48D5-BB9F-E8E8B4FDB014}" dt="2022-01-12T20:51:26.829" v="1128" actId="20577"/>
        <pc:sldMkLst>
          <pc:docMk/>
          <pc:sldMk cId="4006117981" sldId="388"/>
        </pc:sldMkLst>
        <pc:spChg chg="mod">
          <ac:chgData name="Griffith, Steve" userId="ef80c86e-ce02-4c89-9a53-50925650544f" providerId="ADAL" clId="{C477754B-9DBC-48D5-BB9F-E8E8B4FDB014}" dt="2022-01-12T20:51:26.829" v="1128" actId="20577"/>
          <ac:spMkLst>
            <pc:docMk/>
            <pc:sldMk cId="4006117981" sldId="388"/>
            <ac:spMk id="7" creationId="{09E4570E-5D46-4EE6-B0C2-7410A04A5948}"/>
          </ac:spMkLst>
        </pc:spChg>
        <pc:spChg chg="mod">
          <ac:chgData name="Griffith, Steve" userId="ef80c86e-ce02-4c89-9a53-50925650544f" providerId="ADAL" clId="{C477754B-9DBC-48D5-BB9F-E8E8B4FDB014}" dt="2022-01-12T19:49:25.278" v="95" actId="14100"/>
          <ac:spMkLst>
            <pc:docMk/>
            <pc:sldMk cId="4006117981" sldId="388"/>
            <ac:spMk id="23560" creationId="{00000000-0000-0000-0000-000000000000}"/>
          </ac:spMkLst>
        </pc:spChg>
      </pc:sldChg>
      <pc:sldChg chg="del">
        <pc:chgData name="Griffith, Steve" userId="ef80c86e-ce02-4c89-9a53-50925650544f" providerId="ADAL" clId="{C477754B-9DBC-48D5-BB9F-E8E8B4FDB014}" dt="2022-01-12T19:49:45.965" v="114" actId="2696"/>
        <pc:sldMkLst>
          <pc:docMk/>
          <pc:sldMk cId="2907484183" sldId="389"/>
        </pc:sldMkLst>
      </pc:sldChg>
      <pc:sldChg chg="del">
        <pc:chgData name="Griffith, Steve" userId="ef80c86e-ce02-4c89-9a53-50925650544f" providerId="ADAL" clId="{C477754B-9DBC-48D5-BB9F-E8E8B4FDB014}" dt="2022-01-12T20:32:46.416" v="1100" actId="2696"/>
        <pc:sldMkLst>
          <pc:docMk/>
          <pc:sldMk cId="1765974540" sldId="390"/>
        </pc:sldMkLst>
      </pc:sldChg>
      <pc:sldChg chg="del">
        <pc:chgData name="Griffith, Steve" userId="ef80c86e-ce02-4c89-9a53-50925650544f" providerId="ADAL" clId="{C477754B-9DBC-48D5-BB9F-E8E8B4FDB014}" dt="2022-01-12T19:49:55.819" v="115" actId="2696"/>
        <pc:sldMkLst>
          <pc:docMk/>
          <pc:sldMk cId="601191947" sldId="391"/>
        </pc:sldMkLst>
      </pc:sldChg>
      <pc:sldChg chg="del">
        <pc:chgData name="Griffith, Steve" userId="ef80c86e-ce02-4c89-9a53-50925650544f" providerId="ADAL" clId="{C477754B-9DBC-48D5-BB9F-E8E8B4FDB014}" dt="2022-01-12T19:51:06.186" v="126" actId="2696"/>
        <pc:sldMkLst>
          <pc:docMk/>
          <pc:sldMk cId="2756628194" sldId="394"/>
        </pc:sldMkLst>
      </pc:sldChg>
      <pc:sldChg chg="modSp mod">
        <pc:chgData name="Griffith, Steve" userId="ef80c86e-ce02-4c89-9a53-50925650544f" providerId="ADAL" clId="{C477754B-9DBC-48D5-BB9F-E8E8B4FDB014}" dt="2022-01-12T19:53:50.344" v="204" actId="115"/>
        <pc:sldMkLst>
          <pc:docMk/>
          <pc:sldMk cId="3401757995" sldId="394"/>
        </pc:sldMkLst>
        <pc:spChg chg="mod">
          <ac:chgData name="Griffith, Steve" userId="ef80c86e-ce02-4c89-9a53-50925650544f" providerId="ADAL" clId="{C477754B-9DBC-48D5-BB9F-E8E8B4FDB014}" dt="2022-01-12T19:52:11.512" v="182" actId="20577"/>
          <ac:spMkLst>
            <pc:docMk/>
            <pc:sldMk cId="3401757995" sldId="394"/>
            <ac:spMk id="7" creationId="{09E4570E-5D46-4EE6-B0C2-7410A04A5948}"/>
          </ac:spMkLst>
        </pc:spChg>
        <pc:spChg chg="mod">
          <ac:chgData name="Griffith, Steve" userId="ef80c86e-ce02-4c89-9a53-50925650544f" providerId="ADAL" clId="{C477754B-9DBC-48D5-BB9F-E8E8B4FDB014}" dt="2022-01-12T19:53:50.344" v="204" actId="115"/>
          <ac:spMkLst>
            <pc:docMk/>
            <pc:sldMk cId="3401757995" sldId="394"/>
            <ac:spMk id="23560" creationId="{00000000-0000-0000-0000-000000000000}"/>
          </ac:spMkLst>
        </pc:spChg>
      </pc:sldChg>
      <pc:sldChg chg="modSp mod">
        <pc:chgData name="Griffith, Steve" userId="ef80c86e-ce02-4c89-9a53-50925650544f" providerId="ADAL" clId="{C477754B-9DBC-48D5-BB9F-E8E8B4FDB014}" dt="2022-01-12T20:10:59.512" v="452" actId="20577"/>
        <pc:sldMkLst>
          <pc:docMk/>
          <pc:sldMk cId="819583959" sldId="395"/>
        </pc:sldMkLst>
        <pc:spChg chg="mod">
          <ac:chgData name="Griffith, Steve" userId="ef80c86e-ce02-4c89-9a53-50925650544f" providerId="ADAL" clId="{C477754B-9DBC-48D5-BB9F-E8E8B4FDB014}" dt="2022-01-12T20:10:59.512" v="452" actId="20577"/>
          <ac:spMkLst>
            <pc:docMk/>
            <pc:sldMk cId="819583959" sldId="395"/>
            <ac:spMk id="23560" creationId="{00000000-0000-0000-0000-000000000000}"/>
          </ac:spMkLst>
        </pc:spChg>
      </pc:sldChg>
      <pc:sldChg chg="modSp mod">
        <pc:chgData name="Griffith, Steve" userId="ef80c86e-ce02-4c89-9a53-50925650544f" providerId="ADAL" clId="{C477754B-9DBC-48D5-BB9F-E8E8B4FDB014}" dt="2022-01-12T20:48:29.424" v="1116" actId="20577"/>
        <pc:sldMkLst>
          <pc:docMk/>
          <pc:sldMk cId="1797871551" sldId="396"/>
        </pc:sldMkLst>
        <pc:spChg chg="mod">
          <ac:chgData name="Griffith, Steve" userId="ef80c86e-ce02-4c89-9a53-50925650544f" providerId="ADAL" clId="{C477754B-9DBC-48D5-BB9F-E8E8B4FDB014}" dt="2022-01-12T20:16:31.925" v="654" actId="20577"/>
          <ac:spMkLst>
            <pc:docMk/>
            <pc:sldMk cId="1797871551" sldId="396"/>
            <ac:spMk id="7" creationId="{09E4570E-5D46-4EE6-B0C2-7410A04A5948}"/>
          </ac:spMkLst>
        </pc:spChg>
        <pc:spChg chg="mod">
          <ac:chgData name="Griffith, Steve" userId="ef80c86e-ce02-4c89-9a53-50925650544f" providerId="ADAL" clId="{C477754B-9DBC-48D5-BB9F-E8E8B4FDB014}" dt="2022-01-12T20:48:29.424" v="1116" actId="20577"/>
          <ac:spMkLst>
            <pc:docMk/>
            <pc:sldMk cId="1797871551" sldId="396"/>
            <ac:spMk id="23560" creationId="{00000000-0000-0000-0000-000000000000}"/>
          </ac:spMkLst>
        </pc:spChg>
      </pc:sldChg>
      <pc:sldChg chg="modSp mod">
        <pc:chgData name="Griffith, Steve" userId="ef80c86e-ce02-4c89-9a53-50925650544f" providerId="ADAL" clId="{C477754B-9DBC-48D5-BB9F-E8E8B4FDB014}" dt="2022-01-12T20:49:03.155" v="1121" actId="20577"/>
        <pc:sldMkLst>
          <pc:docMk/>
          <pc:sldMk cId="780675087" sldId="397"/>
        </pc:sldMkLst>
        <pc:spChg chg="mod">
          <ac:chgData name="Griffith, Steve" userId="ef80c86e-ce02-4c89-9a53-50925650544f" providerId="ADAL" clId="{C477754B-9DBC-48D5-BB9F-E8E8B4FDB014}" dt="2022-01-12T20:16:39.468" v="661" actId="20577"/>
          <ac:spMkLst>
            <pc:docMk/>
            <pc:sldMk cId="780675087" sldId="397"/>
            <ac:spMk id="7" creationId="{09E4570E-5D46-4EE6-B0C2-7410A04A5948}"/>
          </ac:spMkLst>
        </pc:spChg>
        <pc:spChg chg="mod">
          <ac:chgData name="Griffith, Steve" userId="ef80c86e-ce02-4c89-9a53-50925650544f" providerId="ADAL" clId="{C477754B-9DBC-48D5-BB9F-E8E8B4FDB014}" dt="2022-01-12T20:49:03.155" v="1121" actId="20577"/>
          <ac:spMkLst>
            <pc:docMk/>
            <pc:sldMk cId="780675087" sldId="397"/>
            <ac:spMk id="23560" creationId="{00000000-0000-0000-0000-000000000000}"/>
          </ac:spMkLst>
        </pc:spChg>
      </pc:sldChg>
      <pc:sldChg chg="modSp mod">
        <pc:chgData name="Griffith, Steve" userId="ef80c86e-ce02-4c89-9a53-50925650544f" providerId="ADAL" clId="{C477754B-9DBC-48D5-BB9F-E8E8B4FDB014}" dt="2022-01-12T20:23:57.530" v="990"/>
        <pc:sldMkLst>
          <pc:docMk/>
          <pc:sldMk cId="3250219728" sldId="398"/>
        </pc:sldMkLst>
        <pc:spChg chg="mod">
          <ac:chgData name="Griffith, Steve" userId="ef80c86e-ce02-4c89-9a53-50925650544f" providerId="ADAL" clId="{C477754B-9DBC-48D5-BB9F-E8E8B4FDB014}" dt="2022-01-12T20:23:42.873" v="989" actId="20577"/>
          <ac:spMkLst>
            <pc:docMk/>
            <pc:sldMk cId="3250219728" sldId="398"/>
            <ac:spMk id="7" creationId="{09E4570E-5D46-4EE6-B0C2-7410A04A5948}"/>
          </ac:spMkLst>
        </pc:spChg>
        <pc:spChg chg="mod">
          <ac:chgData name="Griffith, Steve" userId="ef80c86e-ce02-4c89-9a53-50925650544f" providerId="ADAL" clId="{C477754B-9DBC-48D5-BB9F-E8E8B4FDB014}" dt="2022-01-12T20:23:57.530" v="990"/>
          <ac:spMkLst>
            <pc:docMk/>
            <pc:sldMk cId="3250219728" sldId="398"/>
            <ac:spMk id="23560" creationId="{00000000-0000-0000-0000-000000000000}"/>
          </ac:spMkLst>
        </pc:spChg>
      </pc:sldChg>
    </pc:docChg>
  </pc:docChgLst>
  <pc:docChgLst>
    <pc:chgData name="Griffith, Steve" userId="ef80c86e-ce02-4c89-9a53-50925650544f" providerId="ADAL" clId="{FCD181EE-9A9E-4CA2-B801-10BF2D6A6C41}"/>
    <pc:docChg chg="modSld">
      <pc:chgData name="Griffith, Steve" userId="ef80c86e-ce02-4c89-9a53-50925650544f" providerId="ADAL" clId="{FCD181EE-9A9E-4CA2-B801-10BF2D6A6C41}" dt="2022-01-12T21:01:16.203" v="91" actId="20577"/>
      <pc:docMkLst>
        <pc:docMk/>
      </pc:docMkLst>
      <pc:sldChg chg="modSp mod">
        <pc:chgData name="Griffith, Steve" userId="ef80c86e-ce02-4c89-9a53-50925650544f" providerId="ADAL" clId="{FCD181EE-9A9E-4CA2-B801-10BF2D6A6C41}" dt="2022-01-12T20:59:07.196" v="54" actId="20577"/>
        <pc:sldMkLst>
          <pc:docMk/>
          <pc:sldMk cId="4006117981" sldId="388"/>
        </pc:sldMkLst>
        <pc:spChg chg="mod">
          <ac:chgData name="Griffith, Steve" userId="ef80c86e-ce02-4c89-9a53-50925650544f" providerId="ADAL" clId="{FCD181EE-9A9E-4CA2-B801-10BF2D6A6C41}" dt="2022-01-12T20:59:07.196" v="54" actId="20577"/>
          <ac:spMkLst>
            <pc:docMk/>
            <pc:sldMk cId="4006117981" sldId="388"/>
            <ac:spMk id="23560" creationId="{00000000-0000-0000-0000-000000000000}"/>
          </ac:spMkLst>
        </pc:spChg>
      </pc:sldChg>
      <pc:sldChg chg="modSp mod">
        <pc:chgData name="Griffith, Steve" userId="ef80c86e-ce02-4c89-9a53-50925650544f" providerId="ADAL" clId="{FCD181EE-9A9E-4CA2-B801-10BF2D6A6C41}" dt="2022-01-12T21:01:16.203" v="91" actId="20577"/>
        <pc:sldMkLst>
          <pc:docMk/>
          <pc:sldMk cId="1797871551" sldId="396"/>
        </pc:sldMkLst>
        <pc:spChg chg="mod">
          <ac:chgData name="Griffith, Steve" userId="ef80c86e-ce02-4c89-9a53-50925650544f" providerId="ADAL" clId="{FCD181EE-9A9E-4CA2-B801-10BF2D6A6C41}" dt="2022-01-12T21:01:16.203" v="91" actId="20577"/>
          <ac:spMkLst>
            <pc:docMk/>
            <pc:sldMk cId="1797871551" sldId="396"/>
            <ac:spMk id="23560" creationId="{00000000-0000-0000-0000-000000000000}"/>
          </ac:spMkLst>
        </pc:spChg>
      </pc:sldChg>
      <pc:sldChg chg="modSp mod">
        <pc:chgData name="Griffith, Steve" userId="ef80c86e-ce02-4c89-9a53-50925650544f" providerId="ADAL" clId="{FCD181EE-9A9E-4CA2-B801-10BF2D6A6C41}" dt="2022-01-12T20:57:23.764" v="2" actId="20577"/>
        <pc:sldMkLst>
          <pc:docMk/>
          <pc:sldMk cId="780675087" sldId="397"/>
        </pc:sldMkLst>
        <pc:spChg chg="mod">
          <ac:chgData name="Griffith, Steve" userId="ef80c86e-ce02-4c89-9a53-50925650544f" providerId="ADAL" clId="{FCD181EE-9A9E-4CA2-B801-10BF2D6A6C41}" dt="2022-01-12T20:57:23.764" v="2" actId="20577"/>
          <ac:spMkLst>
            <pc:docMk/>
            <pc:sldMk cId="780675087" sldId="397"/>
            <ac:spMk id="235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E39A-94BC-41D3-A039-A19A30C57C91}"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71688-87D9-4053-893B-FC3BD6A8FC32}" type="slidenum">
              <a:rPr lang="en-US" smtClean="0"/>
              <a:t>‹#›</a:t>
            </a:fld>
            <a:endParaRPr lang="en-US"/>
          </a:p>
        </p:txBody>
      </p:sp>
    </p:spTree>
    <p:extLst>
      <p:ext uri="{BB962C8B-B14F-4D97-AF65-F5344CB8AC3E}">
        <p14:creationId xmlns:p14="http://schemas.microsoft.com/office/powerpoint/2010/main" val="169857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651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80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5847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6774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3939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990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734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9868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535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3280" y="8685073"/>
            <a:ext cx="2973158"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4" rIns="91650" bIns="45824"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AA76F6DC-E37D-467E-BFA0-736BA5E0F328}"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82124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96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394549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26723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1" y="1371600"/>
            <a:ext cx="121920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9600" y="4953000"/>
            <a:ext cx="10972801" cy="561321"/>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Tree>
    <p:extLst>
      <p:ext uri="{BB962C8B-B14F-4D97-AF65-F5344CB8AC3E}">
        <p14:creationId xmlns:p14="http://schemas.microsoft.com/office/powerpoint/2010/main" val="21095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0"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15648"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8" name="Picture Placeholder 2"/>
          <p:cNvSpPr>
            <a:spLocks noGrp="1"/>
          </p:cNvSpPr>
          <p:nvPr>
            <p:ph type="pic" idx="13"/>
          </p:nvPr>
        </p:nvSpPr>
        <p:spPr>
          <a:xfrm>
            <a:off x="6185504"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6807200"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4755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096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8" name="Picture Placeholder 2"/>
          <p:cNvSpPr>
            <a:spLocks noGrp="1"/>
          </p:cNvSpPr>
          <p:nvPr>
            <p:ph type="pic" idx="13"/>
          </p:nvPr>
        </p:nvSpPr>
        <p:spPr>
          <a:xfrm>
            <a:off x="4114801"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4724401"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10" name="Picture Placeholder 2"/>
          <p:cNvSpPr>
            <a:spLocks noGrp="1"/>
          </p:cNvSpPr>
          <p:nvPr>
            <p:ph type="pic" idx="15"/>
          </p:nvPr>
        </p:nvSpPr>
        <p:spPr>
          <a:xfrm>
            <a:off x="822960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ext Placeholder 3"/>
          <p:cNvSpPr>
            <a:spLocks noGrp="1"/>
          </p:cNvSpPr>
          <p:nvPr>
            <p:ph type="body" sz="half" idx="16"/>
          </p:nvPr>
        </p:nvSpPr>
        <p:spPr>
          <a:xfrm>
            <a:off x="88392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4421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Pad Mini with Cap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39" b="-20"/>
          <a:stretch/>
        </p:blipFill>
        <p:spPr>
          <a:xfrm rot="16200000">
            <a:off x="1742825" y="-1064568"/>
            <a:ext cx="5595471" cy="8144566"/>
          </a:xfrm>
          <a:prstGeom prst="rect">
            <a:avLst/>
          </a:prstGeom>
        </p:spPr>
      </p:pic>
      <p:sp>
        <p:nvSpPr>
          <p:cNvPr id="7" name="Picture Placeholder 9"/>
          <p:cNvSpPr>
            <a:spLocks noGrp="1"/>
          </p:cNvSpPr>
          <p:nvPr>
            <p:ph type="pic" sz="quarter" idx="13"/>
          </p:nvPr>
        </p:nvSpPr>
        <p:spPr>
          <a:xfrm>
            <a:off x="1438174" y="677823"/>
            <a:ext cx="6207153" cy="466328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00251"/>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2165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cBook Pro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89" y="452354"/>
            <a:ext cx="9027707" cy="5079999"/>
          </a:xfrm>
          <a:prstGeom prst="rect">
            <a:avLst/>
          </a:prstGeom>
        </p:spPr>
      </p:pic>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sp>
        <p:nvSpPr>
          <p:cNvPr id="7" name="Picture Placeholder 9"/>
          <p:cNvSpPr>
            <a:spLocks noGrp="1"/>
          </p:cNvSpPr>
          <p:nvPr>
            <p:ph type="pic" sz="quarter" idx="13"/>
          </p:nvPr>
        </p:nvSpPr>
        <p:spPr>
          <a:xfrm>
            <a:off x="1791168" y="796049"/>
            <a:ext cx="6376265" cy="4024311"/>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70053"/>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94527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rface Book with Capti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36" y="126579"/>
            <a:ext cx="8459346" cy="5930159"/>
          </a:xfrm>
          <a:prstGeom prst="rect">
            <a:avLst/>
          </a:prstGeom>
        </p:spPr>
      </p:pic>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EA6D8CF-3CDE-4807-BCD2-C9F2B831AAA5}" type="slidenum">
              <a:rPr/>
              <a:pPr/>
              <a:t>‹#›</a:t>
            </a:fld>
            <a:endParaRPr/>
          </a:p>
        </p:txBody>
      </p:sp>
      <p:sp>
        <p:nvSpPr>
          <p:cNvPr id="7" name="Picture Placeholder 9"/>
          <p:cNvSpPr>
            <a:spLocks noGrp="1"/>
          </p:cNvSpPr>
          <p:nvPr>
            <p:ph type="pic" sz="quarter" idx="13"/>
          </p:nvPr>
        </p:nvSpPr>
        <p:spPr>
          <a:xfrm>
            <a:off x="1832452" y="516998"/>
            <a:ext cx="5653766" cy="3770470"/>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149431" y="1956451"/>
            <a:ext cx="3432811" cy="1318986"/>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8062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Phone 6 with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07" y="112713"/>
            <a:ext cx="3689922" cy="6464301"/>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a:t>CLICK TO EDIT MASTER TITLE STYLE</a:t>
            </a:r>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10" name="Picture Placeholder 9"/>
          <p:cNvSpPr>
            <a:spLocks noGrp="1"/>
          </p:cNvSpPr>
          <p:nvPr>
            <p:ph type="pic" sz="quarter" idx="13"/>
          </p:nvPr>
        </p:nvSpPr>
        <p:spPr>
          <a:xfrm>
            <a:off x="7948301" y="1307306"/>
            <a:ext cx="2300887" cy="409019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303241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xus 6P with Tex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581" y="402091"/>
            <a:ext cx="3112750" cy="6025699"/>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a:t>CLICK TO EDIT MASTER TITLE STYLE</a:t>
            </a:r>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EA6D8CF-3CDE-4807-BCD2-C9F2B831AAA5}" type="slidenum">
              <a:rPr/>
              <a:t>‹#›</a:t>
            </a:fld>
            <a:endParaRPr/>
          </a:p>
        </p:txBody>
      </p:sp>
      <p:sp>
        <p:nvSpPr>
          <p:cNvPr id="10" name="Picture Placeholder 9"/>
          <p:cNvSpPr>
            <a:spLocks noGrp="1"/>
          </p:cNvSpPr>
          <p:nvPr>
            <p:ph type="pic" sz="quarter" idx="13"/>
          </p:nvPr>
        </p:nvSpPr>
        <p:spPr>
          <a:xfrm>
            <a:off x="7893519" y="1240632"/>
            <a:ext cx="2410452" cy="426110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38478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me/Pic/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
        <p:nvSpPr>
          <p:cNvPr id="2" name="Title 1"/>
          <p:cNvSpPr>
            <a:spLocks noGrp="1"/>
          </p:cNvSpPr>
          <p:nvPr>
            <p:ph type="ctrTitle" hasCustomPrompt="1"/>
          </p:nvPr>
        </p:nvSpPr>
        <p:spPr>
          <a:xfrm>
            <a:off x="4831492" y="1394338"/>
            <a:ext cx="7109070" cy="1466665"/>
          </a:xfrm>
        </p:spPr>
        <p:txBody>
          <a:bodyPr anchor="b">
            <a:noAutofit/>
          </a:bodyPr>
          <a:lstStyle>
            <a:lvl1pPr algn="l">
              <a:defRPr sz="6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831492" y="2806505"/>
            <a:ext cx="7109070" cy="890245"/>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sp>
        <p:nvSpPr>
          <p:cNvPr id="9" name="Picture Placeholder 8"/>
          <p:cNvSpPr>
            <a:spLocks noGrp="1"/>
          </p:cNvSpPr>
          <p:nvPr>
            <p:ph type="pic" sz="quarter" idx="13"/>
          </p:nvPr>
        </p:nvSpPr>
        <p:spPr>
          <a:xfrm>
            <a:off x="1336609" y="1111250"/>
            <a:ext cx="2786063" cy="2786063"/>
          </a:xfrm>
          <a:ln w="3175">
            <a:solidFill>
              <a:schemeClr val="accent1"/>
            </a:solidFill>
          </a:ln>
          <a:effectLst>
            <a:glow rad="38100">
              <a:schemeClr val="accent1">
                <a:alpha val="17000"/>
              </a:schemeClr>
            </a:glow>
            <a:outerShdw blurRad="50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185828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6680" y="6421996"/>
            <a:ext cx="962465"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82E04-76F7-9C4A-8C00-7581C796B7B6}" type="slidenum">
              <a:rPr lang="en-US" smtClean="0"/>
              <a:t>‹#›</a:t>
            </a:fld>
            <a:endParaRPr lang="en-US"/>
          </a:p>
        </p:txBody>
      </p:sp>
      <p:sp>
        <p:nvSpPr>
          <p:cNvPr id="7" name="Title 1"/>
          <p:cNvSpPr>
            <a:spLocks noGrp="1"/>
          </p:cNvSpPr>
          <p:nvPr>
            <p:ph type="title"/>
          </p:nvPr>
        </p:nvSpPr>
        <p:spPr>
          <a:xfrm>
            <a:off x="609600" y="433310"/>
            <a:ext cx="5800240" cy="3181135"/>
          </a:xfrm>
          <a:prstGeom prst="rect">
            <a:avLst/>
          </a:prstGeom>
        </p:spPr>
        <p:txBody>
          <a:bodyPr anchor="t">
            <a:normAutofit/>
          </a:bodyPr>
          <a:lstStyle>
            <a:lvl1pPr algn="l">
              <a:lnSpc>
                <a:spcPct val="80000"/>
              </a:lnSpc>
              <a:defRPr sz="4800" b="1" cap="all">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70458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E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90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ame/Pic/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
        <p:nvSpPr>
          <p:cNvPr id="2" name="Title 1"/>
          <p:cNvSpPr>
            <a:spLocks noGrp="1"/>
          </p:cNvSpPr>
          <p:nvPr>
            <p:ph type="ctrTitle" hasCustomPrompt="1"/>
          </p:nvPr>
        </p:nvSpPr>
        <p:spPr>
          <a:xfrm>
            <a:off x="4831492" y="1394338"/>
            <a:ext cx="7109070" cy="1466665"/>
          </a:xfrm>
        </p:spPr>
        <p:txBody>
          <a:bodyPr anchor="b">
            <a:noAutofit/>
          </a:bodyPr>
          <a:lstStyle>
            <a:lvl1pPr algn="l">
              <a:defRPr sz="6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831492" y="2806505"/>
            <a:ext cx="7109070" cy="890245"/>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srgbClr val="005261"/>
              </a:solidFill>
            </a:endParaRPr>
          </a:p>
        </p:txBody>
      </p:sp>
      <p:sp>
        <p:nvSpPr>
          <p:cNvPr id="6" name="Slide Number Placeholder 5"/>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
        <p:nvSpPr>
          <p:cNvPr id="9" name="Picture Placeholder 8"/>
          <p:cNvSpPr>
            <a:spLocks noGrp="1"/>
          </p:cNvSpPr>
          <p:nvPr>
            <p:ph type="pic" sz="quarter" idx="13"/>
          </p:nvPr>
        </p:nvSpPr>
        <p:spPr>
          <a:xfrm>
            <a:off x="1336609" y="1111250"/>
            <a:ext cx="2786063" cy="2786063"/>
          </a:xfrm>
          <a:ln w="3175">
            <a:solidFill>
              <a:schemeClr val="accent1"/>
            </a:solidFill>
          </a:ln>
          <a:effectLst>
            <a:glow rad="38100">
              <a:schemeClr val="accent1">
                <a:alpha val="17000"/>
              </a:schemeClr>
            </a:glow>
            <a:outerShdw blurRad="50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4999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7203" y="1875692"/>
            <a:ext cx="10923360" cy="1594965"/>
          </a:xfrm>
        </p:spPr>
        <p:txBody>
          <a:bodyPr anchor="b">
            <a:noAutofit/>
          </a:bodyPr>
          <a:lstStyle>
            <a:lvl1pPr algn="l">
              <a:defRPr sz="8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017203" y="3429000"/>
            <a:ext cx="10923359" cy="1147982"/>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srgbClr val="005261"/>
              </a:solidFill>
            </a:endParaRPr>
          </a:p>
        </p:txBody>
      </p:sp>
      <p:sp>
        <p:nvSpPr>
          <p:cNvPr id="6" name="Slide Number Placeholder 5"/>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Tree>
    <p:extLst>
      <p:ext uri="{BB962C8B-B14F-4D97-AF65-F5344CB8AC3E}">
        <p14:creationId xmlns:p14="http://schemas.microsoft.com/office/powerpoint/2010/main" val="278117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005261"/>
              </a:solidFill>
            </a:endParaRPr>
          </a:p>
        </p:txBody>
      </p:sp>
      <p:sp>
        <p:nvSpPr>
          <p:cNvPr id="6" name="Slide Number Placeholder 5"/>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411801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Half Frame 8"/>
          <p:cNvSpPr/>
          <p:nvPr userDrawn="1"/>
        </p:nvSpPr>
        <p:spPr>
          <a:xfrm rot="8100000">
            <a:off x="-7167519" y="-994992"/>
            <a:ext cx="8302752" cy="8302754"/>
          </a:xfrm>
          <a:prstGeom prst="halfFrame">
            <a:avLst>
              <a:gd name="adj1" fmla="val 18833"/>
              <a:gd name="adj2" fmla="val 20833"/>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itle 1"/>
          <p:cNvSpPr>
            <a:spLocks noGrp="1"/>
          </p:cNvSpPr>
          <p:nvPr>
            <p:ph type="title" hasCustomPrompt="1"/>
          </p:nvPr>
        </p:nvSpPr>
        <p:spPr>
          <a:xfrm>
            <a:off x="3073078" y="1709738"/>
            <a:ext cx="7535119" cy="2167819"/>
          </a:xfrm>
        </p:spPr>
        <p:txBody>
          <a:bodyPr anchor="b"/>
          <a:lstStyle>
            <a:lvl1pPr>
              <a:lnSpc>
                <a:spcPct val="70000"/>
              </a:lnSpc>
              <a:defRPr sz="6000" b="1">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3073078" y="3918131"/>
            <a:ext cx="7535119" cy="1140005"/>
          </a:xfrm>
        </p:spPr>
        <p:txBody>
          <a:bodyPr/>
          <a:lstStyle>
            <a:lvl1pPr marL="0" indent="0">
              <a:buNone/>
              <a:defRPr sz="2400" b="1">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Half Frame 9"/>
          <p:cNvSpPr/>
          <p:nvPr userDrawn="1"/>
        </p:nvSpPr>
        <p:spPr>
          <a:xfrm rot="8100000">
            <a:off x="-7167519" y="-4205386"/>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1" name="Half Frame 10"/>
          <p:cNvSpPr/>
          <p:nvPr userDrawn="1"/>
        </p:nvSpPr>
        <p:spPr>
          <a:xfrm rot="8100000">
            <a:off x="-7167519" y="2706623"/>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Half Frame 11"/>
          <p:cNvSpPr/>
          <p:nvPr userDrawn="1"/>
        </p:nvSpPr>
        <p:spPr>
          <a:xfrm rot="8100000">
            <a:off x="4418738" y="-994991"/>
            <a:ext cx="8302752" cy="8302754"/>
          </a:xfrm>
          <a:prstGeom prst="halfFrame">
            <a:avLst>
              <a:gd name="adj1" fmla="val 18833"/>
              <a:gd name="adj2" fmla="val 20833"/>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5261"/>
              </a:solidFill>
            </a:endParaRPr>
          </a:p>
        </p:txBody>
      </p:sp>
      <p:sp>
        <p:nvSpPr>
          <p:cNvPr id="6" name="Slide Number Placeholder 5"/>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569" y="5935836"/>
            <a:ext cx="1560802" cy="367248"/>
          </a:xfrm>
          <a:prstGeom prst="rect">
            <a:avLst/>
          </a:prstGeom>
        </p:spPr>
      </p:pic>
    </p:spTree>
    <p:extLst>
      <p:ext uri="{BB962C8B-B14F-4D97-AF65-F5344CB8AC3E}">
        <p14:creationId xmlns:p14="http://schemas.microsoft.com/office/powerpoint/2010/main" val="28026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sz="half" idx="1"/>
          </p:nvPr>
        </p:nvSpPr>
        <p:spPr>
          <a:xfrm>
            <a:off x="838200" y="1493740"/>
            <a:ext cx="5181600" cy="39647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3740"/>
            <a:ext cx="5181600" cy="3964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005261"/>
              </a:solidFill>
            </a:endParaRPr>
          </a:p>
        </p:txBody>
      </p:sp>
      <p:sp>
        <p:nvSpPr>
          <p:cNvPr id="7" name="Slide Number Placeholder 6"/>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1414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Text Placeholder 2"/>
          <p:cNvSpPr>
            <a:spLocks noGrp="1"/>
          </p:cNvSpPr>
          <p:nvPr>
            <p:ph type="body" idx="1"/>
          </p:nvPr>
        </p:nvSpPr>
        <p:spPr>
          <a:xfrm>
            <a:off x="839788" y="1681163"/>
            <a:ext cx="5157787"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79432"/>
            <a:ext cx="5157787" cy="29673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79432"/>
            <a:ext cx="5183188" cy="29673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solidFill>
                <a:srgbClr val="005261"/>
              </a:solidFill>
            </a:endParaRPr>
          </a:p>
        </p:txBody>
      </p:sp>
      <p:sp>
        <p:nvSpPr>
          <p:cNvPr id="9" name="Slide Number Placeholder 8"/>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583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solidFill>
                <a:srgbClr val="005261"/>
              </a:solidFill>
            </a:endParaRPr>
          </a:p>
        </p:txBody>
      </p:sp>
      <p:sp>
        <p:nvSpPr>
          <p:cNvPr id="5" name="Slide Number Placeholder 4"/>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156349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5261"/>
              </a:solidFill>
            </a:endParaRPr>
          </a:p>
        </p:txBody>
      </p:sp>
      <p:sp>
        <p:nvSpPr>
          <p:cNvPr id="4" name="Slide Number Placeholder 3"/>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83296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7203" y="1875692"/>
            <a:ext cx="10923360" cy="1594965"/>
          </a:xfrm>
        </p:spPr>
        <p:txBody>
          <a:bodyPr anchor="b">
            <a:noAutofit/>
          </a:bodyPr>
          <a:lstStyle>
            <a:lvl1pPr algn="l">
              <a:defRPr sz="8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017203" y="3429000"/>
            <a:ext cx="10923359" cy="1147982"/>
          </a:xfrm>
        </p:spPr>
        <p:txBody>
          <a:bodyPr>
            <a:normAutofit/>
          </a:bodyPr>
          <a:lstStyle>
            <a:lvl1pPr marL="0" indent="0" algn="l">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783" y="345444"/>
            <a:ext cx="2179779" cy="512889"/>
          </a:xfrm>
          <a:prstGeom prst="rect">
            <a:avLst/>
          </a:prstGeom>
        </p:spPr>
      </p:pic>
    </p:spTree>
    <p:extLst>
      <p:ext uri="{BB962C8B-B14F-4D97-AF65-F5344CB8AC3E}">
        <p14:creationId xmlns:p14="http://schemas.microsoft.com/office/powerpoint/2010/main" val="20548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5261"/>
              </a:solidFill>
            </a:endParaRPr>
          </a:p>
        </p:txBody>
      </p:sp>
      <p:sp>
        <p:nvSpPr>
          <p:cNvPr id="7" name="Slide Number Placeholder 6"/>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157104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5261"/>
              </a:solidFill>
            </a:endParaRPr>
          </a:p>
        </p:txBody>
      </p:sp>
      <p:sp>
        <p:nvSpPr>
          <p:cNvPr id="7" name="Slide Number Placeholder 6"/>
          <p:cNvSpPr>
            <a:spLocks noGrp="1"/>
          </p:cNvSpPr>
          <p:nvPr>
            <p:ph type="sldNum" sz="quarter" idx="12"/>
          </p:nvPr>
        </p:nvSpPr>
        <p:spPr/>
        <p:txBody>
          <a:bodyPr/>
          <a:lstStyle/>
          <a:p>
            <a:fld id="{3723DA8C-F02E-4FFF-809F-19DCFE666E16}" type="slidenum">
              <a:rPr lang="en-US" smtClean="0">
                <a:solidFill>
                  <a:srgbClr val="005261"/>
                </a:solidFill>
              </a:rPr>
              <a:pPr/>
              <a:t>‹#›</a:t>
            </a:fld>
            <a:endParaRPr lang="en-US">
              <a:solidFill>
                <a:srgbClr val="005261"/>
              </a:solidFill>
            </a:endParaRPr>
          </a:p>
        </p:txBody>
      </p:sp>
    </p:spTree>
    <p:extLst>
      <p:ext uri="{BB962C8B-B14F-4D97-AF65-F5344CB8AC3E}">
        <p14:creationId xmlns:p14="http://schemas.microsoft.com/office/powerpoint/2010/main" val="240420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1" y="1371600"/>
            <a:ext cx="121920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09600" y="4953000"/>
            <a:ext cx="10972801" cy="561321"/>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a:xfrm>
            <a:off x="106680" y="6421996"/>
            <a:ext cx="962465" cy="365125"/>
          </a:xfrm>
          <a:prstGeom prst="rect">
            <a:avLst/>
          </a:prstGeom>
        </p:spPr>
        <p:txBody>
          <a:bodyPr/>
          <a:lstStyle/>
          <a:p>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srgbClr val="005261"/>
              </a:solidFill>
            </a:endParaRPr>
          </a:p>
        </p:txBody>
      </p:sp>
      <p:sp>
        <p:nvSpPr>
          <p:cNvPr id="7" name="Slide Number Placeholder 6"/>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Tree>
    <p:extLst>
      <p:ext uri="{BB962C8B-B14F-4D97-AF65-F5344CB8AC3E}">
        <p14:creationId xmlns:p14="http://schemas.microsoft.com/office/powerpoint/2010/main" val="29051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0"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15648"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solidFill>
                <a:srgbClr val="005261"/>
              </a:solidFill>
            </a:endParaRPr>
          </a:p>
        </p:txBody>
      </p:sp>
      <p:sp>
        <p:nvSpPr>
          <p:cNvPr id="7" name="Slide Number Placeholder 6"/>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8" name="Picture Placeholder 2"/>
          <p:cNvSpPr>
            <a:spLocks noGrp="1"/>
          </p:cNvSpPr>
          <p:nvPr>
            <p:ph type="pic" idx="13"/>
          </p:nvPr>
        </p:nvSpPr>
        <p:spPr>
          <a:xfrm>
            <a:off x="6185504" y="1371600"/>
            <a:ext cx="6006496"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6807200" y="4953000"/>
            <a:ext cx="4775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1051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274" y="168177"/>
            <a:ext cx="11385452" cy="1203423"/>
          </a:xfrm>
        </p:spPr>
        <p:txBody>
          <a:bodyPr vert="horz" lIns="91440" tIns="45720" rIns="91440" bIns="45720" rtlCol="0" anchor="ctr">
            <a:normAutofit/>
          </a:bodyPr>
          <a:lstStyle>
            <a:lvl1pPr>
              <a:defRPr dirty="0"/>
            </a:lvl1pPr>
          </a:lstStyle>
          <a:p>
            <a:pPr lvl="0"/>
            <a:r>
              <a:rPr lang="en-US" dirty="0"/>
              <a:t>CLICK TO EDIT MASTER TITLE STYLE</a:t>
            </a:r>
          </a:p>
        </p:txBody>
      </p:sp>
      <p:sp>
        <p:nvSpPr>
          <p:cNvPr id="3" name="Picture Placeholder 2"/>
          <p:cNvSpPr>
            <a:spLocks noGrp="1"/>
          </p:cNvSpPr>
          <p:nvPr>
            <p:ph type="pic" idx="1"/>
          </p:nvPr>
        </p:nvSpPr>
        <p:spPr>
          <a:xfrm>
            <a:off x="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096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solidFill>
                <a:srgbClr val="005261"/>
              </a:solidFill>
            </a:endParaRPr>
          </a:p>
        </p:txBody>
      </p:sp>
      <p:sp>
        <p:nvSpPr>
          <p:cNvPr id="7" name="Slide Number Placeholder 6"/>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8" name="Picture Placeholder 2"/>
          <p:cNvSpPr>
            <a:spLocks noGrp="1"/>
          </p:cNvSpPr>
          <p:nvPr>
            <p:ph type="pic" idx="13"/>
          </p:nvPr>
        </p:nvSpPr>
        <p:spPr>
          <a:xfrm>
            <a:off x="4114801"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9" name="Text Placeholder 3"/>
          <p:cNvSpPr>
            <a:spLocks noGrp="1"/>
          </p:cNvSpPr>
          <p:nvPr>
            <p:ph type="body" sz="half" idx="14"/>
          </p:nvPr>
        </p:nvSpPr>
        <p:spPr>
          <a:xfrm>
            <a:off x="4724401"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10" name="Picture Placeholder 2"/>
          <p:cNvSpPr>
            <a:spLocks noGrp="1"/>
          </p:cNvSpPr>
          <p:nvPr>
            <p:ph type="pic" idx="15"/>
          </p:nvPr>
        </p:nvSpPr>
        <p:spPr>
          <a:xfrm>
            <a:off x="8229600" y="1371600"/>
            <a:ext cx="39624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ext Placeholder 3"/>
          <p:cNvSpPr>
            <a:spLocks noGrp="1"/>
          </p:cNvSpPr>
          <p:nvPr>
            <p:ph type="body" sz="half" idx="16"/>
          </p:nvPr>
        </p:nvSpPr>
        <p:spPr>
          <a:xfrm>
            <a:off x="8839200" y="4953000"/>
            <a:ext cx="27432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41661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Pad Mini with Cap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a:solidFill>
                <a:srgbClr val="005261"/>
              </a:solidFill>
            </a:endParaRPr>
          </a:p>
        </p:txBody>
      </p:sp>
      <p:sp>
        <p:nvSpPr>
          <p:cNvPr id="5" name="Slide Number Placeholder 4"/>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39" b="-20"/>
          <a:stretch/>
        </p:blipFill>
        <p:spPr>
          <a:xfrm rot="16200000">
            <a:off x="1742825" y="-1064568"/>
            <a:ext cx="5595471" cy="8144566"/>
          </a:xfrm>
          <a:prstGeom prst="rect">
            <a:avLst/>
          </a:prstGeom>
        </p:spPr>
      </p:pic>
      <p:sp>
        <p:nvSpPr>
          <p:cNvPr id="7" name="Picture Placeholder 9"/>
          <p:cNvSpPr>
            <a:spLocks noGrp="1"/>
          </p:cNvSpPr>
          <p:nvPr>
            <p:ph type="pic" sz="quarter" idx="13"/>
          </p:nvPr>
        </p:nvSpPr>
        <p:spPr>
          <a:xfrm>
            <a:off x="1438174" y="677823"/>
            <a:ext cx="6207153" cy="466328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00251"/>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85365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cBook Pro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289" y="452354"/>
            <a:ext cx="9027707" cy="5079999"/>
          </a:xfrm>
          <a:prstGeom prst="rect">
            <a:avLst/>
          </a:prstGeom>
        </p:spPr>
      </p:pic>
      <p:sp>
        <p:nvSpPr>
          <p:cNvPr id="4" name="Footer Placeholder 3"/>
          <p:cNvSpPr>
            <a:spLocks noGrp="1"/>
          </p:cNvSpPr>
          <p:nvPr>
            <p:ph type="ftr" sz="quarter" idx="11"/>
          </p:nvPr>
        </p:nvSpPr>
        <p:spPr/>
        <p:txBody>
          <a:bodyPr/>
          <a:lstStyle/>
          <a:p>
            <a:endParaRPr>
              <a:solidFill>
                <a:srgbClr val="005261"/>
              </a:solidFill>
            </a:endParaRPr>
          </a:p>
        </p:txBody>
      </p:sp>
      <p:sp>
        <p:nvSpPr>
          <p:cNvPr id="5" name="Slide Number Placeholder 4"/>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7" name="Picture Placeholder 9"/>
          <p:cNvSpPr>
            <a:spLocks noGrp="1"/>
          </p:cNvSpPr>
          <p:nvPr>
            <p:ph type="pic" sz="quarter" idx="13"/>
          </p:nvPr>
        </p:nvSpPr>
        <p:spPr>
          <a:xfrm>
            <a:off x="1791168" y="796049"/>
            <a:ext cx="6376265" cy="4024311"/>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763696" y="2370053"/>
            <a:ext cx="2836653" cy="1447800"/>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414802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urface Book with Capti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36" y="126579"/>
            <a:ext cx="8459346" cy="5930159"/>
          </a:xfrm>
          <a:prstGeom prst="rect">
            <a:avLst/>
          </a:prstGeom>
        </p:spPr>
      </p:pic>
      <p:sp>
        <p:nvSpPr>
          <p:cNvPr id="4" name="Footer Placeholder 3"/>
          <p:cNvSpPr>
            <a:spLocks noGrp="1"/>
          </p:cNvSpPr>
          <p:nvPr>
            <p:ph type="ftr" sz="quarter" idx="11"/>
          </p:nvPr>
        </p:nvSpPr>
        <p:spPr/>
        <p:txBody>
          <a:bodyPr/>
          <a:lstStyle/>
          <a:p>
            <a:endParaRPr>
              <a:solidFill>
                <a:srgbClr val="005261"/>
              </a:solidFill>
            </a:endParaRPr>
          </a:p>
        </p:txBody>
      </p:sp>
      <p:sp>
        <p:nvSpPr>
          <p:cNvPr id="5" name="Slide Number Placeholder 4"/>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7" name="Picture Placeholder 9"/>
          <p:cNvSpPr>
            <a:spLocks noGrp="1"/>
          </p:cNvSpPr>
          <p:nvPr>
            <p:ph type="pic" sz="quarter" idx="13"/>
          </p:nvPr>
        </p:nvSpPr>
        <p:spPr>
          <a:xfrm>
            <a:off x="1832452" y="516998"/>
            <a:ext cx="5653766" cy="3770470"/>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
        <p:nvSpPr>
          <p:cNvPr id="8" name="Text Placeholder 3"/>
          <p:cNvSpPr>
            <a:spLocks noGrp="1"/>
          </p:cNvSpPr>
          <p:nvPr>
            <p:ph type="body" sz="half" idx="2"/>
          </p:nvPr>
        </p:nvSpPr>
        <p:spPr>
          <a:xfrm>
            <a:off x="8149431" y="1956451"/>
            <a:ext cx="3432811" cy="1318986"/>
          </a:xfrm>
        </p:spPr>
        <p:txBody>
          <a:bodyPr anchor="ct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69683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Phone 6 with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007" y="112713"/>
            <a:ext cx="3689922" cy="6464301"/>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a:t>CLICK TO EDIT MASTER TITLE STYLE</a:t>
            </a:r>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solidFill>
                <a:srgbClr val="005261"/>
              </a:solidFill>
            </a:endParaRPr>
          </a:p>
        </p:txBody>
      </p:sp>
      <p:sp>
        <p:nvSpPr>
          <p:cNvPr id="7" name="Slide Number Placeholder 6"/>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10" name="Picture Placeholder 9"/>
          <p:cNvSpPr>
            <a:spLocks noGrp="1"/>
          </p:cNvSpPr>
          <p:nvPr>
            <p:ph type="pic" sz="quarter" idx="13"/>
          </p:nvPr>
        </p:nvSpPr>
        <p:spPr>
          <a:xfrm>
            <a:off x="7948301" y="1307306"/>
            <a:ext cx="2300887" cy="409019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158382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exus 6P with Tex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581" y="402091"/>
            <a:ext cx="3112750" cy="6025699"/>
          </a:xfrm>
          <a:prstGeom prst="rect">
            <a:avLst/>
          </a:prstGeom>
        </p:spPr>
      </p:pic>
      <p:sp>
        <p:nvSpPr>
          <p:cNvPr id="2" name="Title 1"/>
          <p:cNvSpPr>
            <a:spLocks noGrp="1"/>
          </p:cNvSpPr>
          <p:nvPr>
            <p:ph type="title" hasCustomPrompt="1"/>
          </p:nvPr>
        </p:nvSpPr>
        <p:spPr>
          <a:xfrm>
            <a:off x="609600" y="330200"/>
            <a:ext cx="6402626" cy="812800"/>
          </a:xfrm>
        </p:spPr>
        <p:txBody>
          <a:bodyPr/>
          <a:lstStyle/>
          <a:p>
            <a:r>
              <a:rPr lang="en-US" dirty="0"/>
              <a:t>CLICK TO EDIT MASTER TITLE STYLE</a:t>
            </a:r>
          </a:p>
        </p:txBody>
      </p:sp>
      <p:sp>
        <p:nvSpPr>
          <p:cNvPr id="3" name="Content Placeholder 2"/>
          <p:cNvSpPr>
            <a:spLocks noGrp="1"/>
          </p:cNvSpPr>
          <p:nvPr>
            <p:ph sz="half" idx="1"/>
          </p:nvPr>
        </p:nvSpPr>
        <p:spPr>
          <a:xfrm>
            <a:off x="609600" y="1371600"/>
            <a:ext cx="6402626"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solidFill>
                <a:srgbClr val="005261"/>
              </a:solidFill>
            </a:endParaRPr>
          </a:p>
        </p:txBody>
      </p:sp>
      <p:sp>
        <p:nvSpPr>
          <p:cNvPr id="7" name="Slide Number Placeholder 6"/>
          <p:cNvSpPr>
            <a:spLocks noGrp="1"/>
          </p:cNvSpPr>
          <p:nvPr>
            <p:ph type="sldNum" sz="quarter" idx="12"/>
          </p:nvPr>
        </p:nvSpPr>
        <p:spPr/>
        <p:txBody>
          <a:bodyPr/>
          <a:lstStyle/>
          <a:p>
            <a:fld id="{6EA6D8CF-3CDE-4807-BCD2-C9F2B831AAA5}" type="slidenum">
              <a:rPr>
                <a:solidFill>
                  <a:srgbClr val="005261"/>
                </a:solidFill>
              </a:rPr>
              <a:pPr/>
              <a:t>‹#›</a:t>
            </a:fld>
            <a:endParaRPr>
              <a:solidFill>
                <a:srgbClr val="005261"/>
              </a:solidFill>
            </a:endParaRPr>
          </a:p>
        </p:txBody>
      </p:sp>
      <p:sp>
        <p:nvSpPr>
          <p:cNvPr id="10" name="Picture Placeholder 9"/>
          <p:cNvSpPr>
            <a:spLocks noGrp="1"/>
          </p:cNvSpPr>
          <p:nvPr>
            <p:ph type="pic" sz="quarter" idx="13"/>
          </p:nvPr>
        </p:nvSpPr>
        <p:spPr>
          <a:xfrm>
            <a:off x="7893519" y="1240632"/>
            <a:ext cx="2410452" cy="4261104"/>
          </a:xfrm>
          <a:solidFill>
            <a:schemeClr val="bg1"/>
          </a:solidFill>
          <a:ln>
            <a:noFill/>
          </a:ln>
          <a:effectLst/>
        </p:spPr>
        <p:txBody>
          <a:bodyPr tIns="457200"/>
          <a:lstStyle>
            <a:lvl1pPr marL="0" indent="0" algn="ctr">
              <a:buNone/>
              <a:defRPr sz="1400"/>
            </a:lvl1pPr>
          </a:lstStyle>
          <a:p>
            <a:r>
              <a:rPr lang="en-US"/>
              <a:t>Drag picture to placeholder or click icon to add</a:t>
            </a:r>
            <a:endParaRPr/>
          </a:p>
        </p:txBody>
      </p:sp>
    </p:spTree>
    <p:extLst>
      <p:ext uri="{BB962C8B-B14F-4D97-AF65-F5344CB8AC3E}">
        <p14:creationId xmlns:p14="http://schemas.microsoft.com/office/powerpoint/2010/main" val="19817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255464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Half Frame 8"/>
          <p:cNvSpPr/>
          <p:nvPr userDrawn="1"/>
        </p:nvSpPr>
        <p:spPr>
          <a:xfrm rot="8100000">
            <a:off x="-7167519" y="-994992"/>
            <a:ext cx="8302752" cy="8302754"/>
          </a:xfrm>
          <a:prstGeom prst="halfFrame">
            <a:avLst>
              <a:gd name="adj1" fmla="val 18833"/>
              <a:gd name="adj2" fmla="val 20833"/>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3073078" y="1709738"/>
            <a:ext cx="7535119" cy="2167819"/>
          </a:xfrm>
        </p:spPr>
        <p:txBody>
          <a:bodyPr anchor="b"/>
          <a:lstStyle>
            <a:lvl1pPr>
              <a:lnSpc>
                <a:spcPct val="70000"/>
              </a:lnSpc>
              <a:defRPr sz="6000" b="1">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3073078" y="3918131"/>
            <a:ext cx="7535119" cy="1140005"/>
          </a:xfrm>
        </p:spPr>
        <p:txBody>
          <a:bodyPr/>
          <a:lstStyle>
            <a:lvl1pPr marL="0" indent="0">
              <a:buNone/>
              <a:defRPr sz="2400" b="1">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Half Frame 9"/>
          <p:cNvSpPr/>
          <p:nvPr userDrawn="1"/>
        </p:nvSpPr>
        <p:spPr>
          <a:xfrm rot="8100000">
            <a:off x="-7167519" y="-4205386"/>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8100000">
            <a:off x="-7167519" y="2706623"/>
            <a:ext cx="8302752" cy="8302754"/>
          </a:xfrm>
          <a:prstGeom prst="halfFrame">
            <a:avLst>
              <a:gd name="adj1" fmla="val 18833"/>
              <a:gd name="adj2" fmla="val 20833"/>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userDrawn="1"/>
        </p:nvSpPr>
        <p:spPr>
          <a:xfrm rot="8100000">
            <a:off x="4418738" y="-994991"/>
            <a:ext cx="8302752" cy="8302754"/>
          </a:xfrm>
          <a:prstGeom prst="halfFrame">
            <a:avLst>
              <a:gd name="adj1" fmla="val 18833"/>
              <a:gd name="adj2" fmla="val 20833"/>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3DA8C-F02E-4FFF-809F-19DCFE666E16}" type="slidenum">
              <a:rPr lang="en-US" smtClean="0"/>
              <a:t>‹#›</a:t>
            </a:fld>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569" y="5935836"/>
            <a:ext cx="1560802" cy="367248"/>
          </a:xfrm>
          <a:prstGeom prst="rect">
            <a:avLst/>
          </a:prstGeom>
        </p:spPr>
      </p:pic>
    </p:spTree>
    <p:extLst>
      <p:ext uri="{BB962C8B-B14F-4D97-AF65-F5344CB8AC3E}">
        <p14:creationId xmlns:p14="http://schemas.microsoft.com/office/powerpoint/2010/main" val="22669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sz="half" idx="1"/>
          </p:nvPr>
        </p:nvSpPr>
        <p:spPr>
          <a:xfrm>
            <a:off x="838200" y="1493740"/>
            <a:ext cx="5181600" cy="39647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3740"/>
            <a:ext cx="5181600" cy="3964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0158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Text Placeholder 2"/>
          <p:cNvSpPr>
            <a:spLocks noGrp="1"/>
          </p:cNvSpPr>
          <p:nvPr>
            <p:ph type="body" idx="1"/>
          </p:nvPr>
        </p:nvSpPr>
        <p:spPr>
          <a:xfrm>
            <a:off x="839788" y="1681163"/>
            <a:ext cx="5157787"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79432"/>
            <a:ext cx="5157787" cy="29673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591579"/>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79432"/>
            <a:ext cx="5183188" cy="29673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189683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33876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3DA8C-F02E-4FFF-809F-19DCFE666E16}" type="slidenum">
              <a:rPr lang="en-US" smtClean="0"/>
              <a:t>‹#›</a:t>
            </a:fld>
            <a:endParaRPr lang="en-US"/>
          </a:p>
        </p:txBody>
      </p:sp>
    </p:spTree>
    <p:extLst>
      <p:ext uri="{BB962C8B-B14F-4D97-AF65-F5344CB8AC3E}">
        <p14:creationId xmlns:p14="http://schemas.microsoft.com/office/powerpoint/2010/main" val="237783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3274" y="168177"/>
            <a:ext cx="1138545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3274" y="1622474"/>
            <a:ext cx="11385452" cy="34590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631852" y="6421996"/>
            <a:ext cx="8928296"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1582400" y="6421996"/>
            <a:ext cx="540434" cy="365125"/>
          </a:xfrm>
          <a:prstGeom prst="rect">
            <a:avLst/>
          </a:prstGeom>
        </p:spPr>
        <p:txBody>
          <a:bodyPr vert="horz" lIns="91440" tIns="45720" rIns="91440" bIns="45720" rtlCol="0" anchor="ctr"/>
          <a:lstStyle>
            <a:lvl1pPr algn="r">
              <a:defRPr sz="1200">
                <a:solidFill>
                  <a:schemeClr val="accent1"/>
                </a:solidFill>
              </a:defRPr>
            </a:lvl1pPr>
          </a:lstStyle>
          <a:p>
            <a:fld id="{3723DA8C-F02E-4FFF-809F-19DCFE666E16}" type="slidenum">
              <a:rPr lang="en-US" smtClean="0"/>
              <a:pPr/>
              <a:t>‹#›</a:t>
            </a:fld>
            <a:endParaRPr lang="en-US" dirty="0"/>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83092" y="6490947"/>
            <a:ext cx="1064500" cy="306226"/>
          </a:xfrm>
          <a:prstGeom prst="rect">
            <a:avLst/>
          </a:prstGeom>
        </p:spPr>
      </p:pic>
    </p:spTree>
    <p:extLst>
      <p:ext uri="{BB962C8B-B14F-4D97-AF65-F5344CB8AC3E}">
        <p14:creationId xmlns:p14="http://schemas.microsoft.com/office/powerpoint/2010/main" val="4230208854"/>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8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p:titleStyle>
    <p:bodyStyle>
      <a:lvl1pPr marL="228600" indent="-228600" algn="l" defTabSz="914400" rtl="0" eaLnBrk="1" latinLnBrk="0" hangingPunct="1">
        <a:lnSpc>
          <a:spcPct val="80000"/>
        </a:lnSpc>
        <a:spcBef>
          <a:spcPts val="1000"/>
        </a:spcBef>
        <a:spcAft>
          <a:spcPts val="600"/>
        </a:spcAft>
        <a:buClr>
          <a:schemeClr val="accent5"/>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80000"/>
        </a:lnSpc>
        <a:spcBef>
          <a:spcPts val="500"/>
        </a:spcBef>
        <a:spcAft>
          <a:spcPts val="600"/>
        </a:spcAft>
        <a:buClr>
          <a:schemeClr val="accent5"/>
        </a:buClr>
        <a:buSzPct val="80000"/>
        <a:buFont typeface="Courier New" panose="02070309020205020404" pitchFamily="49" charset="0"/>
        <a:buChar char="o"/>
        <a:defRPr sz="2400" kern="1200">
          <a:solidFill>
            <a:schemeClr val="accent3"/>
          </a:solidFill>
          <a:latin typeface="+mn-lt"/>
          <a:ea typeface="+mn-ea"/>
          <a:cs typeface="+mn-cs"/>
        </a:defRPr>
      </a:lvl2pPr>
      <a:lvl3pPr marL="1143000" indent="-228600" algn="l" defTabSz="914400" rtl="0" eaLnBrk="1" latinLnBrk="0" hangingPunct="1">
        <a:lnSpc>
          <a:spcPct val="80000"/>
        </a:lnSpc>
        <a:spcBef>
          <a:spcPts val="500"/>
        </a:spcBef>
        <a:spcAft>
          <a:spcPts val="600"/>
        </a:spcAft>
        <a:buClr>
          <a:schemeClr val="accent5"/>
        </a:buClr>
        <a:buFont typeface="Tw Cen MT" panose="020B0602020104020603"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3274" y="168177"/>
            <a:ext cx="1138545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3274" y="1622474"/>
            <a:ext cx="11385452" cy="34590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631852" y="6421996"/>
            <a:ext cx="8928296"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solidFill>
                <a:srgbClr val="005261"/>
              </a:solidFill>
            </a:endParaRPr>
          </a:p>
        </p:txBody>
      </p:sp>
      <p:sp>
        <p:nvSpPr>
          <p:cNvPr id="6" name="Slide Number Placeholder 5"/>
          <p:cNvSpPr>
            <a:spLocks noGrp="1"/>
          </p:cNvSpPr>
          <p:nvPr>
            <p:ph type="sldNum" sz="quarter" idx="4"/>
          </p:nvPr>
        </p:nvSpPr>
        <p:spPr>
          <a:xfrm>
            <a:off x="11582400" y="6421996"/>
            <a:ext cx="540434" cy="365125"/>
          </a:xfrm>
          <a:prstGeom prst="rect">
            <a:avLst/>
          </a:prstGeom>
        </p:spPr>
        <p:txBody>
          <a:bodyPr vert="horz" lIns="91440" tIns="45720" rIns="91440" bIns="45720" rtlCol="0" anchor="ctr"/>
          <a:lstStyle>
            <a:lvl1pPr algn="r">
              <a:defRPr sz="1200">
                <a:solidFill>
                  <a:schemeClr val="accent1"/>
                </a:solidFill>
              </a:defRPr>
            </a:lvl1pPr>
          </a:lstStyle>
          <a:p>
            <a:fld id="{3723DA8C-F02E-4FFF-809F-19DCFE666E16}" type="slidenum">
              <a:rPr lang="en-US" smtClean="0">
                <a:solidFill>
                  <a:srgbClr val="005261"/>
                </a:solidFill>
              </a:rPr>
              <a:pPr/>
              <a:t>‹#›</a:t>
            </a:fld>
            <a:endParaRPr lang="en-US" dirty="0">
              <a:solidFill>
                <a:srgbClr val="005261"/>
              </a:solidFill>
            </a:endParaRPr>
          </a:p>
        </p:txBody>
      </p:sp>
      <p:pic>
        <p:nvPicPr>
          <p:cNvPr id="11"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83092" y="6490947"/>
            <a:ext cx="1064500" cy="306226"/>
          </a:xfrm>
          <a:prstGeom prst="rect">
            <a:avLst/>
          </a:prstGeom>
        </p:spPr>
      </p:pic>
    </p:spTree>
    <p:extLst>
      <p:ext uri="{BB962C8B-B14F-4D97-AF65-F5344CB8AC3E}">
        <p14:creationId xmlns:p14="http://schemas.microsoft.com/office/powerpoint/2010/main" val="29733953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p:titleStyle>
    <p:bodyStyle>
      <a:lvl1pPr marL="228600" indent="-228600" algn="l" defTabSz="914400" rtl="0" eaLnBrk="1" latinLnBrk="0" hangingPunct="1">
        <a:lnSpc>
          <a:spcPct val="80000"/>
        </a:lnSpc>
        <a:spcBef>
          <a:spcPts val="1000"/>
        </a:spcBef>
        <a:spcAft>
          <a:spcPts val="600"/>
        </a:spcAft>
        <a:buClr>
          <a:schemeClr val="accent5"/>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80000"/>
        </a:lnSpc>
        <a:spcBef>
          <a:spcPts val="500"/>
        </a:spcBef>
        <a:spcAft>
          <a:spcPts val="600"/>
        </a:spcAft>
        <a:buClr>
          <a:schemeClr val="accent5"/>
        </a:buClr>
        <a:buSzPct val="80000"/>
        <a:buFont typeface="Courier New" panose="02070309020205020404" pitchFamily="49" charset="0"/>
        <a:buChar char="o"/>
        <a:defRPr sz="2400" kern="1200">
          <a:solidFill>
            <a:schemeClr val="accent3"/>
          </a:solidFill>
          <a:latin typeface="+mn-lt"/>
          <a:ea typeface="+mn-ea"/>
          <a:cs typeface="+mn-cs"/>
        </a:defRPr>
      </a:lvl2pPr>
      <a:lvl3pPr marL="1143000" indent="-228600" algn="l" defTabSz="914400" rtl="0" eaLnBrk="1" latinLnBrk="0" hangingPunct="1">
        <a:lnSpc>
          <a:spcPct val="80000"/>
        </a:lnSpc>
        <a:spcBef>
          <a:spcPts val="500"/>
        </a:spcBef>
        <a:spcAft>
          <a:spcPts val="600"/>
        </a:spcAft>
        <a:buClr>
          <a:schemeClr val="accent5"/>
        </a:buClr>
        <a:buFont typeface="Tw Cen MT" panose="020B0602020104020603"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80000"/>
        </a:lnSpc>
        <a:spcBef>
          <a:spcPts val="500"/>
        </a:spcBef>
        <a:spcAft>
          <a:spcPts val="600"/>
        </a:spcAft>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ma.org/standards/view/cyber-hygiene-best-practices-part-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Steve.Griffith@nema.org" TargetMode="External"/><Relationship Id="rId2" Type="http://schemas.openxmlformats.org/officeDocument/2006/relationships/hyperlink" Target="https://www.nema.org/directory/nema-councils/cybersecurity-council"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ema.org/standards/view/supply-chain-best-practic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ema.org/standards/view/cyber-hygiene-best-practic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5C7124E-654B-4C37-994F-1973D878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302591"/>
            <a:ext cx="4608647" cy="4252327"/>
          </a:xfrm>
          <a:custGeom>
            <a:avLst/>
            <a:gdLst>
              <a:gd name="connsiteX0" fmla="*/ 2545790 w 4608647"/>
              <a:gd name="connsiteY0" fmla="*/ 0 h 4252327"/>
              <a:gd name="connsiteX1" fmla="*/ 4608647 w 4608647"/>
              <a:gd name="connsiteY1" fmla="*/ 0 h 4252327"/>
              <a:gd name="connsiteX2" fmla="*/ 4608647 w 4608647"/>
              <a:gd name="connsiteY2" fmla="*/ 4251820 h 4252327"/>
              <a:gd name="connsiteX3" fmla="*/ 4413587 w 4608647"/>
              <a:gd name="connsiteY3" fmla="*/ 4251820 h 4252327"/>
              <a:gd name="connsiteX4" fmla="*/ 4413587 w 4608647"/>
              <a:gd name="connsiteY4" fmla="*/ 4251834 h 4252327"/>
              <a:gd name="connsiteX5" fmla="*/ 4220559 w 4608647"/>
              <a:gd name="connsiteY5" fmla="*/ 4251834 h 4252327"/>
              <a:gd name="connsiteX6" fmla="*/ 4220559 w 4608647"/>
              <a:gd name="connsiteY6" fmla="*/ 4252313 h 4252327"/>
              <a:gd name="connsiteX7" fmla="*/ 4025499 w 4608647"/>
              <a:gd name="connsiteY7" fmla="*/ 4252313 h 4252327"/>
              <a:gd name="connsiteX8" fmla="*/ 4025499 w 4608647"/>
              <a:gd name="connsiteY8" fmla="*/ 4252327 h 4252327"/>
              <a:gd name="connsiteX9" fmla="*/ 0 w 4608647"/>
              <a:gd name="connsiteY9" fmla="*/ 4252327 h 4252327"/>
              <a:gd name="connsiteX10" fmla="*/ 1962642 w 4608647"/>
              <a:gd name="connsiteY10" fmla="*/ 507 h 4252327"/>
              <a:gd name="connsiteX11" fmla="*/ 2157696 w 4608647"/>
              <a:gd name="connsiteY11" fmla="*/ 507 h 4252327"/>
              <a:gd name="connsiteX12" fmla="*/ 2157702 w 4608647"/>
              <a:gd name="connsiteY12" fmla="*/ 493 h 4252327"/>
              <a:gd name="connsiteX13" fmla="*/ 2350508 w 4608647"/>
              <a:gd name="connsiteY13" fmla="*/ 493 h 4252327"/>
              <a:gd name="connsiteX14" fmla="*/ 2350730 w 4608647"/>
              <a:gd name="connsiteY14" fmla="*/ 14 h 4252327"/>
              <a:gd name="connsiteX15" fmla="*/ 2545784 w 4608647"/>
              <a:gd name="connsiteY15" fmla="*/ 14 h 42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647" h="4252327">
                <a:moveTo>
                  <a:pt x="2545790" y="0"/>
                </a:moveTo>
                <a:lnTo>
                  <a:pt x="4608647" y="0"/>
                </a:lnTo>
                <a:lnTo>
                  <a:pt x="4608647" y="4251820"/>
                </a:lnTo>
                <a:lnTo>
                  <a:pt x="4413587" y="4251820"/>
                </a:lnTo>
                <a:lnTo>
                  <a:pt x="4413587" y="4251834"/>
                </a:lnTo>
                <a:lnTo>
                  <a:pt x="4220559" y="4251834"/>
                </a:lnTo>
                <a:lnTo>
                  <a:pt x="4220559" y="4252313"/>
                </a:lnTo>
                <a:lnTo>
                  <a:pt x="4025499" y="4252313"/>
                </a:lnTo>
                <a:lnTo>
                  <a:pt x="4025499" y="4252327"/>
                </a:lnTo>
                <a:lnTo>
                  <a:pt x="0" y="4252327"/>
                </a:lnTo>
                <a:lnTo>
                  <a:pt x="1962642" y="507"/>
                </a:lnTo>
                <a:lnTo>
                  <a:pt x="2157696" y="507"/>
                </a:lnTo>
                <a:lnTo>
                  <a:pt x="2157702" y="493"/>
                </a:lnTo>
                <a:lnTo>
                  <a:pt x="2350508" y="493"/>
                </a:lnTo>
                <a:lnTo>
                  <a:pt x="2350730" y="14"/>
                </a:lnTo>
                <a:lnTo>
                  <a:pt x="2545784" y="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0D3DFB9-0A1D-43AF-94B0-0CF8DE360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p:cNvSpPr>
            <a:spLocks noGrp="1"/>
          </p:cNvSpPr>
          <p:nvPr>
            <p:ph type="title"/>
          </p:nvPr>
        </p:nvSpPr>
        <p:spPr>
          <a:xfrm>
            <a:off x="4776251" y="1869743"/>
            <a:ext cx="6611077" cy="3027293"/>
          </a:xfrm>
        </p:spPr>
        <p:txBody>
          <a:bodyPr vert="horz" lIns="91440" tIns="45720" rIns="91440" bIns="45720" rtlCol="0" anchor="ctr">
            <a:normAutofit/>
          </a:bodyPr>
          <a:lstStyle/>
          <a:p>
            <a:pPr>
              <a:lnSpc>
                <a:spcPct val="90000"/>
              </a:lnSpc>
            </a:pPr>
            <a:r>
              <a:rPr lang="en-US" sz="3200" kern="1200" dirty="0">
                <a:solidFill>
                  <a:schemeClr val="tx1"/>
                </a:solidFill>
                <a:latin typeface="+mj-lt"/>
                <a:ea typeface="+mj-ea"/>
                <a:cs typeface="+mj-cs"/>
              </a:rPr>
              <a:t>NEMA Cybersecurity Best Practice Documents</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US Africa Rural Electrification and Smart Metering Standards Workshop</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1/18/2022</a:t>
            </a:r>
          </a:p>
        </p:txBody>
      </p:sp>
      <p:sp>
        <p:nvSpPr>
          <p:cNvPr id="4" name="Footer Placeholder 3"/>
          <p:cNvSpPr>
            <a:spLocks noGrp="1"/>
          </p:cNvSpPr>
          <p:nvPr>
            <p:ph type="ftr" sz="quarter" idx="11"/>
          </p:nvPr>
        </p:nvSpPr>
        <p:spPr>
          <a:xfrm>
            <a:off x="4041648" y="6355079"/>
            <a:ext cx="4114800" cy="365125"/>
          </a:xfrm>
        </p:spPr>
        <p:txBody>
          <a:bodyPr vert="horz" lIns="91440" tIns="45720" rIns="91440" bIns="45720" rtlCol="0" anchor="ctr">
            <a:normAutofit/>
          </a:bodyPr>
          <a:lstStyle/>
          <a:p>
            <a:endParaRPr lang="en-US" kern="1200" dirty="0">
              <a:solidFill>
                <a:srgbClr val="898989">
                  <a:alpha val="80000"/>
                </a:srgbClr>
              </a:solidFill>
              <a:latin typeface="+mn-lt"/>
              <a:ea typeface="+mn-ea"/>
              <a:cs typeface="+mn-cs"/>
            </a:endParaRPr>
          </a:p>
        </p:txBody>
      </p:sp>
      <p:sp>
        <p:nvSpPr>
          <p:cNvPr id="5" name="Slide Number Placeholder 4"/>
          <p:cNvSpPr>
            <a:spLocks noGrp="1"/>
          </p:cNvSpPr>
          <p:nvPr>
            <p:ph type="sldNum" sz="quarter" idx="12"/>
          </p:nvPr>
        </p:nvSpPr>
        <p:spPr>
          <a:xfrm>
            <a:off x="8613648" y="6355080"/>
            <a:ext cx="2743200" cy="365125"/>
          </a:xfrm>
        </p:spPr>
        <p:txBody>
          <a:bodyPr vert="horz" lIns="91440" tIns="45720" rIns="91440" bIns="45720" rtlCol="0" anchor="ctr">
            <a:normAutofit/>
          </a:bodyPr>
          <a:lstStyle/>
          <a:p>
            <a:pPr>
              <a:spcAft>
                <a:spcPts val="600"/>
              </a:spcAft>
            </a:pPr>
            <a:fld id="{3723DA8C-F02E-4FFF-809F-19DCFE666E16}" type="slidenum">
              <a:rPr lang="en-US">
                <a:solidFill>
                  <a:srgbClr val="898989">
                    <a:alpha val="80000"/>
                  </a:srgbClr>
                </a:solidFill>
              </a:rPr>
              <a:pPr>
                <a:spcAft>
                  <a:spcPts val="600"/>
                </a:spcAft>
              </a:pPr>
              <a:t>1</a:t>
            </a:fld>
            <a:endParaRPr lang="en-US">
              <a:solidFill>
                <a:srgbClr val="898989">
                  <a:alpha val="80000"/>
                </a:srgbClr>
              </a:solidFill>
            </a:endParaRPr>
          </a:p>
        </p:txBody>
      </p:sp>
    </p:spTree>
    <p:extLst>
      <p:ext uri="{BB962C8B-B14F-4D97-AF65-F5344CB8AC3E}">
        <p14:creationId xmlns:p14="http://schemas.microsoft.com/office/powerpoint/2010/main" val="268280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Cyber Hygiene Best Practices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(NEMA CPSP 3-2019)</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a:bodyPr>
          <a:lstStyle/>
          <a:p>
            <a:pPr>
              <a:lnSpc>
                <a:spcPct val="90000"/>
              </a:lnSpc>
            </a:pPr>
            <a:r>
              <a:rPr lang="en-US" dirty="0">
                <a:solidFill>
                  <a:schemeClr val="tx1"/>
                </a:solidFill>
              </a:rPr>
              <a:t>Segmenting Networks</a:t>
            </a:r>
          </a:p>
          <a:p>
            <a:pPr lvl="1">
              <a:lnSpc>
                <a:spcPct val="90000"/>
              </a:lnSpc>
              <a:buFont typeface="Arial" panose="020B0604020202020204" pitchFamily="34" charset="0"/>
              <a:buChar char="•"/>
            </a:pPr>
            <a:r>
              <a:rPr lang="en-US" sz="2800" dirty="0">
                <a:solidFill>
                  <a:schemeClr val="tx1"/>
                </a:solidFill>
              </a:rPr>
              <a:t>Provide information to customers </a:t>
            </a:r>
          </a:p>
          <a:p>
            <a:pPr lvl="2">
              <a:lnSpc>
                <a:spcPct val="90000"/>
              </a:lnSpc>
              <a:buFont typeface="Arial" panose="020B0604020202020204" pitchFamily="34" charset="0"/>
              <a:buChar char="•"/>
            </a:pPr>
            <a:r>
              <a:rPr lang="en-US" sz="2800" dirty="0">
                <a:solidFill>
                  <a:schemeClr val="tx1"/>
                </a:solidFill>
              </a:rPr>
              <a:t>How to communicate through firewalls</a:t>
            </a:r>
          </a:p>
          <a:p>
            <a:pPr lvl="2">
              <a:lnSpc>
                <a:spcPct val="90000"/>
              </a:lnSpc>
              <a:buFont typeface="Arial" panose="020B0604020202020204" pitchFamily="34" charset="0"/>
              <a:buChar char="•"/>
            </a:pPr>
            <a:r>
              <a:rPr lang="en-US" sz="2800" dirty="0">
                <a:solidFill>
                  <a:schemeClr val="tx1"/>
                </a:solidFill>
              </a:rPr>
              <a:t>Procedures for offline initialization and updating</a:t>
            </a:r>
          </a:p>
          <a:p>
            <a:pPr lvl="2">
              <a:lnSpc>
                <a:spcPct val="90000"/>
              </a:lnSpc>
              <a:buFont typeface="Arial" panose="020B0604020202020204" pitchFamily="34" charset="0"/>
              <a:buChar char="•"/>
            </a:pPr>
            <a:r>
              <a:rPr lang="en-US" sz="2800" dirty="0">
                <a:solidFill>
                  <a:schemeClr val="tx1"/>
                </a:solidFill>
              </a:rPr>
              <a:t>Instructions for a product that is deployed on a wireless network</a:t>
            </a:r>
          </a:p>
          <a:p>
            <a:pPr lvl="2">
              <a:lnSpc>
                <a:spcPct val="90000"/>
              </a:lnSpc>
              <a:buFont typeface="Arial" panose="020B0604020202020204" pitchFamily="34" charset="0"/>
              <a:buChar char="•"/>
            </a:pPr>
            <a:r>
              <a:rPr lang="en-US" sz="2800" dirty="0">
                <a:solidFill>
                  <a:schemeClr val="tx1"/>
                </a:solidFill>
              </a:rPr>
              <a:t>Remote access and maintenance of a product</a:t>
            </a:r>
          </a:p>
          <a:p>
            <a:pPr lvl="1">
              <a:lnSpc>
                <a:spcPct val="90000"/>
              </a:lnSpc>
              <a:buFont typeface="Arial" panose="020B0604020202020204" pitchFamily="34" charset="0"/>
              <a:buChar char="•"/>
            </a:pPr>
            <a:r>
              <a:rPr lang="en-US" sz="2800" dirty="0">
                <a:solidFill>
                  <a:schemeClr val="tx1"/>
                </a:solidFill>
                <a:hlinkClick r:id="rId3"/>
              </a:rPr>
              <a:t>https://www.nema.org/standards/view/cyber-hygiene-best-practices-part-2</a:t>
            </a:r>
            <a:endParaRPr lang="en-US" sz="2800" dirty="0">
              <a:solidFill>
                <a:schemeClr val="tx1"/>
              </a:solidFill>
            </a:endParaRPr>
          </a:p>
          <a:p>
            <a:pPr lvl="1">
              <a:lnSpc>
                <a:spcPct val="90000"/>
              </a:lnSpc>
              <a:buFont typeface="Arial" panose="020B0604020202020204" pitchFamily="34" charset="0"/>
              <a:buChar char="•"/>
            </a:pPr>
            <a:endParaRPr lang="en-US" sz="2800" dirty="0">
              <a:solidFill>
                <a:schemeClr val="tx1"/>
              </a:solidFill>
            </a:endParaRPr>
          </a:p>
          <a:p>
            <a:pPr marL="457200" lvl="1" indent="0">
              <a:lnSpc>
                <a:spcPct val="90000"/>
              </a:lnSpc>
              <a:buNone/>
            </a:pPr>
            <a:endParaRPr lang="en-US" sz="2800" dirty="0">
              <a:solidFill>
                <a:schemeClr val="tx1"/>
              </a:solidFill>
            </a:endParaRPr>
          </a:p>
          <a:p>
            <a:pPr marL="457200" lvl="1" indent="0">
              <a:lnSpc>
                <a:spcPct val="90000"/>
              </a:lnSpc>
              <a:buNone/>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78067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Summary and Key Takeaways</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a:bodyPr>
          <a:lstStyle/>
          <a:p>
            <a:pPr>
              <a:lnSpc>
                <a:spcPct val="90000"/>
              </a:lnSpc>
            </a:pPr>
            <a:r>
              <a:rPr lang="en-US" dirty="0">
                <a:solidFill>
                  <a:schemeClr val="tx1"/>
                </a:solidFill>
              </a:rPr>
              <a:t>Mitigating Cybersecurity is a shared responsibility</a:t>
            </a:r>
          </a:p>
          <a:p>
            <a:pPr>
              <a:lnSpc>
                <a:spcPct val="90000"/>
              </a:lnSpc>
            </a:pPr>
            <a:r>
              <a:rPr lang="en-US" dirty="0">
                <a:solidFill>
                  <a:schemeClr val="tx1"/>
                </a:solidFill>
              </a:rPr>
              <a:t>Standards and best practices should be industry-developed</a:t>
            </a:r>
          </a:p>
          <a:p>
            <a:pPr>
              <a:lnSpc>
                <a:spcPct val="90000"/>
              </a:lnSpc>
            </a:pPr>
            <a:r>
              <a:rPr lang="en-US" dirty="0">
                <a:solidFill>
                  <a:schemeClr val="tx1"/>
                </a:solidFill>
              </a:rPr>
              <a:t>NEMA and its Members will continue to be a resource</a:t>
            </a:r>
          </a:p>
          <a:p>
            <a:pPr marL="457200" lvl="1" indent="0">
              <a:lnSpc>
                <a:spcPct val="90000"/>
              </a:lnSpc>
              <a:buNone/>
            </a:pPr>
            <a:endParaRPr lang="en-US" sz="2800" dirty="0">
              <a:solidFill>
                <a:schemeClr val="tx1"/>
              </a:solidFill>
            </a:endParaRPr>
          </a:p>
          <a:p>
            <a:pPr marL="457200" lvl="1" indent="0">
              <a:lnSpc>
                <a:spcPct val="90000"/>
              </a:lnSpc>
              <a:buNone/>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32502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592" y="1709739"/>
            <a:ext cx="8194606" cy="1852328"/>
          </a:xfrm>
        </p:spPr>
        <p:txBody>
          <a:bodyPr/>
          <a:lstStyle/>
          <a:p>
            <a:r>
              <a:rPr lang="en-US" dirty="0">
                <a:solidFill>
                  <a:schemeClr val="tx1"/>
                </a:solidFill>
              </a:rPr>
              <a:t>Thank you</a:t>
            </a:r>
          </a:p>
        </p:txBody>
      </p:sp>
      <p:sp>
        <p:nvSpPr>
          <p:cNvPr id="3" name="Text Placeholder 2"/>
          <p:cNvSpPr>
            <a:spLocks noGrp="1"/>
          </p:cNvSpPr>
          <p:nvPr>
            <p:ph type="body" idx="1"/>
          </p:nvPr>
        </p:nvSpPr>
        <p:spPr>
          <a:xfrm>
            <a:off x="2476787" y="3562067"/>
            <a:ext cx="8083361" cy="1459087"/>
          </a:xfrm>
        </p:spPr>
        <p:txBody>
          <a:bodyPr>
            <a:normAutofit/>
          </a:bodyPr>
          <a:lstStyle/>
          <a:p>
            <a:r>
              <a:rPr lang="en-US" sz="3200" dirty="0">
                <a:solidFill>
                  <a:schemeClr val="tx1"/>
                </a:solidFill>
              </a:rPr>
              <a:t>Council Website: </a:t>
            </a:r>
            <a:r>
              <a:rPr lang="en-US" sz="3200" dirty="0">
                <a:solidFill>
                  <a:schemeClr val="tx1"/>
                </a:solidFill>
                <a:hlinkClick r:id="rId2"/>
              </a:rPr>
              <a:t>NEMA Cybersecurity Council</a:t>
            </a:r>
            <a:endParaRPr lang="en-US" sz="3200" dirty="0">
              <a:solidFill>
                <a:schemeClr val="tx1"/>
              </a:solidFill>
            </a:endParaRPr>
          </a:p>
          <a:p>
            <a:r>
              <a:rPr lang="en-US" sz="3200" dirty="0">
                <a:solidFill>
                  <a:schemeClr val="tx1"/>
                </a:solidFill>
              </a:rPr>
              <a:t>Contact: </a:t>
            </a:r>
            <a:r>
              <a:rPr lang="en-US" sz="3200" dirty="0">
                <a:hlinkClick r:id="rId3"/>
              </a:rPr>
              <a:t>Steve.Griffith@nema.org</a:t>
            </a:r>
            <a:endParaRPr lang="en-US" sz="3200" dirty="0"/>
          </a:p>
          <a:p>
            <a:endParaRPr lang="en-US" sz="3200" dirty="0"/>
          </a:p>
          <a:p>
            <a:endParaRPr lang="en-US" dirty="0"/>
          </a:p>
        </p:txBody>
      </p:sp>
      <p:sp>
        <p:nvSpPr>
          <p:cNvPr id="4" name="Footer Placeholder 3"/>
          <p:cNvSpPr>
            <a:spLocks noGrp="1"/>
          </p:cNvSpPr>
          <p:nvPr>
            <p:ph type="ftr" sz="quarter" idx="11"/>
          </p:nvPr>
        </p:nvSpPr>
        <p:spPr/>
        <p:txBody>
          <a:bodyPr/>
          <a:lstStyle/>
          <a:p>
            <a:endParaRPr lang="en-US" dirty="0">
              <a:solidFill>
                <a:srgbClr val="005261"/>
              </a:solidFill>
            </a:endParaRPr>
          </a:p>
        </p:txBody>
      </p:sp>
      <p:sp>
        <p:nvSpPr>
          <p:cNvPr id="5" name="Slide Number Placeholder 4"/>
          <p:cNvSpPr>
            <a:spLocks noGrp="1"/>
          </p:cNvSpPr>
          <p:nvPr>
            <p:ph type="sldNum" sz="quarter" idx="12"/>
          </p:nvPr>
        </p:nvSpPr>
        <p:spPr/>
        <p:txBody>
          <a:bodyPr/>
          <a:lstStyle/>
          <a:p>
            <a:fld id="{3723DA8C-F02E-4FFF-809F-19DCFE666E16}" type="slidenum">
              <a:rPr lang="en-US" smtClean="0">
                <a:solidFill>
                  <a:srgbClr val="005261"/>
                </a:solidFill>
              </a:rPr>
              <a:pPr/>
              <a:t>12</a:t>
            </a:fld>
            <a:endParaRPr lang="en-US">
              <a:solidFill>
                <a:srgbClr val="005261"/>
              </a:solidFill>
            </a:endParaRPr>
          </a:p>
        </p:txBody>
      </p:sp>
    </p:spTree>
    <p:extLst>
      <p:ext uri="{BB962C8B-B14F-4D97-AF65-F5344CB8AC3E}">
        <p14:creationId xmlns:p14="http://schemas.microsoft.com/office/powerpoint/2010/main" val="259541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w Cen MT"/>
                <a:ea typeface="+mj-ea"/>
                <a:cs typeface="+mj-cs"/>
              </a:rPr>
              <a:t>Agenda</a:t>
            </a:r>
          </a:p>
        </p:txBody>
      </p:sp>
      <p:sp>
        <p:nvSpPr>
          <p:cNvPr id="23571" name="Freeform: Shape 7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72" name="Freeform: Shape 7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73" name="Freeform: Shape 8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653363" y="2176272"/>
            <a:ext cx="9367204" cy="4041648"/>
          </a:xfrm>
        </p:spPr>
        <p:txBody>
          <a:bodyPr vert="horz" lIns="91440" tIns="45720" rIns="91440" bIns="45720" rtlCol="0" anchor="t">
            <a:noAutofit/>
          </a:bodyPr>
          <a:lstStyle/>
          <a:p>
            <a:pPr marL="0">
              <a:lnSpc>
                <a:spcPct val="90000"/>
              </a:lnSpc>
            </a:pPr>
            <a:r>
              <a:rPr lang="en-US" sz="2400" dirty="0">
                <a:solidFill>
                  <a:schemeClr val="tx1"/>
                </a:solidFill>
              </a:rPr>
              <a:t>NEMA’s Cybersecurity Council</a:t>
            </a:r>
          </a:p>
          <a:p>
            <a:pPr>
              <a:lnSpc>
                <a:spcPct val="90000"/>
              </a:lnSpc>
            </a:pPr>
            <a:r>
              <a:rPr lang="en-US" sz="2400" dirty="0">
                <a:solidFill>
                  <a:schemeClr val="tx1"/>
                </a:solidFill>
              </a:rPr>
              <a:t>NEMA Supply Chain Best Practices Whitepaper</a:t>
            </a:r>
          </a:p>
          <a:p>
            <a:pPr>
              <a:lnSpc>
                <a:spcPct val="90000"/>
              </a:lnSpc>
            </a:pPr>
            <a:r>
              <a:rPr lang="en-US" sz="2400" dirty="0">
                <a:solidFill>
                  <a:schemeClr val="tx1"/>
                </a:solidFill>
              </a:rPr>
              <a:t>NEMA’s Cyber Hygiene Best Practices Whitepapers</a:t>
            </a: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303243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fontAlgn="auto">
              <a:lnSpc>
                <a:spcPct val="90000"/>
              </a:lnSpc>
              <a:spcAft>
                <a:spcPts val="600"/>
              </a:spcAft>
              <a:buClrTx/>
              <a:buSzTx/>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NEMA’s Cybersecurity Council</a:t>
            </a:r>
          </a:p>
        </p:txBody>
      </p:sp>
      <p:sp>
        <p:nvSpPr>
          <p:cNvPr id="90" name="Freeform: Shape 8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0" name="Content Placeholder 2"/>
          <p:cNvSpPr>
            <a:spLocks noGrp="1"/>
          </p:cNvSpPr>
          <p:nvPr>
            <p:ph idx="1"/>
          </p:nvPr>
        </p:nvSpPr>
        <p:spPr>
          <a:xfrm>
            <a:off x="850232" y="2176272"/>
            <a:ext cx="10170335" cy="4041648"/>
          </a:xfrm>
        </p:spPr>
        <p:txBody>
          <a:bodyPr vert="horz" lIns="91440" tIns="45720" rIns="91440" bIns="45720" rtlCol="0" anchor="t">
            <a:normAutofit/>
          </a:bodyPr>
          <a:lstStyle/>
          <a:p>
            <a:pPr>
              <a:lnSpc>
                <a:spcPct val="90000"/>
              </a:lnSpc>
            </a:pPr>
            <a:endParaRPr lang="en-US" sz="2400" dirty="0">
              <a:solidFill>
                <a:schemeClr val="tx1"/>
              </a:solidFill>
            </a:endParaRPr>
          </a:p>
          <a:p>
            <a:pPr>
              <a:lnSpc>
                <a:spcPct val="90000"/>
              </a:lnSpc>
            </a:pPr>
            <a:endParaRPr lang="en-US" sz="2400" dirty="0">
              <a:solidFill>
                <a:schemeClr val="tx1"/>
              </a:solidFill>
            </a:endParaRPr>
          </a:p>
          <a:p>
            <a:pPr marL="0" indent="0">
              <a:lnSpc>
                <a:spcPct val="90000"/>
              </a:lnSpc>
              <a:buNone/>
            </a:pPr>
            <a:r>
              <a:rPr lang="en-US" sz="2400" i="1">
                <a:solidFill>
                  <a:schemeClr val="tx1"/>
                </a:solidFill>
                <a:effectLst/>
              </a:rPr>
              <a:t>The NEMA Cybersecurity Council develops and promotes Standards, best practices, and sound government policies related to cybersecurity for electrical equipment and medical imaging manufacturers enabling the full value of smart, connected, and IoT devices. </a:t>
            </a:r>
            <a:endParaRPr lang="en-US" sz="2400" i="1"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0A53-7B45-4F18-856F-156EB726C512}" type="slidenum">
              <a:rPr kumimoji="0" lang="en-US" b="0" i="0" u="none" strike="noStrike" cap="none" spc="0" normalizeH="0" baseline="0" noProof="0">
                <a:ln>
                  <a:noFill/>
                </a:ln>
                <a:solidFill>
                  <a:schemeClr val="tx1">
                    <a:alpha val="80000"/>
                  </a:schemeClr>
                </a:solidFill>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a:ln>
                <a:noFill/>
              </a:ln>
              <a:solidFill>
                <a:schemeClr val="tx1">
                  <a:alpha val="80000"/>
                </a:schemeClr>
              </a:solidFill>
              <a:effectLst/>
              <a:uLnTx/>
              <a:uFillTx/>
            </a:endParaRPr>
          </a:p>
        </p:txBody>
      </p:sp>
    </p:spTree>
    <p:extLst>
      <p:ext uri="{BB962C8B-B14F-4D97-AF65-F5344CB8AC3E}">
        <p14:creationId xmlns:p14="http://schemas.microsoft.com/office/powerpoint/2010/main" val="6196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fontAlgn="auto">
              <a:lnSpc>
                <a:spcPct val="90000"/>
              </a:lnSpc>
              <a:spcAft>
                <a:spcPts val="600"/>
              </a:spcAft>
              <a:buClrTx/>
              <a:buSzTx/>
              <a:tabLst/>
              <a:defRPr/>
            </a:pPr>
            <a:r>
              <a:rPr kumimoji="0" lang="en-US" sz="3700" b="1" i="0" u="none" strike="noStrike" kern="1200" cap="none" spc="0" normalizeH="0" baseline="0" noProof="0">
                <a:ln>
                  <a:noFill/>
                </a:ln>
                <a:solidFill>
                  <a:schemeClr val="tx1"/>
                </a:solidFill>
                <a:effectLst/>
                <a:uLnTx/>
                <a:uFillTx/>
                <a:latin typeface="+mj-lt"/>
                <a:ea typeface="+mj-ea"/>
                <a:cs typeface="+mj-cs"/>
              </a:rPr>
              <a:t>Supply Chain Best Practices </a:t>
            </a:r>
          </a:p>
          <a:p>
            <a:pPr marL="0" marR="0" lvl="0" indent="0" fontAlgn="auto">
              <a:lnSpc>
                <a:spcPct val="90000"/>
              </a:lnSpc>
              <a:spcAft>
                <a:spcPts val="600"/>
              </a:spcAft>
              <a:buClrTx/>
              <a:buSzTx/>
              <a:tabLst/>
              <a:defRPr/>
            </a:pPr>
            <a:r>
              <a:rPr kumimoji="0" lang="en-US" sz="3700" b="1" i="0" u="none" strike="noStrike" kern="1200" cap="none" spc="0" normalizeH="0" baseline="0" noProof="0">
                <a:ln>
                  <a:noFill/>
                </a:ln>
                <a:solidFill>
                  <a:schemeClr val="tx1"/>
                </a:solidFill>
                <a:effectLst/>
                <a:uLnTx/>
                <a:uFillTx/>
                <a:latin typeface="+mj-lt"/>
                <a:ea typeface="+mj-ea"/>
                <a:cs typeface="+mj-cs"/>
              </a:rPr>
              <a:t>(NEMA CPSP 1-2021)</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fontScale="92500" lnSpcReduction="10000"/>
          </a:bodyPr>
          <a:lstStyle/>
          <a:p>
            <a:pPr>
              <a:lnSpc>
                <a:spcPct val="90000"/>
              </a:lnSpc>
            </a:pPr>
            <a:r>
              <a:rPr lang="en-US" dirty="0">
                <a:solidFill>
                  <a:schemeClr val="tx1"/>
                </a:solidFill>
              </a:rPr>
              <a:t>Purpose</a:t>
            </a:r>
          </a:p>
          <a:p>
            <a:pPr lvl="1">
              <a:lnSpc>
                <a:spcPct val="90000"/>
              </a:lnSpc>
              <a:buFont typeface="Arial" panose="020B0604020202020204" pitchFamily="34" charset="0"/>
              <a:buChar char="•"/>
            </a:pPr>
            <a:r>
              <a:rPr lang="en-US" sz="2800" dirty="0">
                <a:solidFill>
                  <a:schemeClr val="tx1"/>
                </a:solidFill>
              </a:rPr>
              <a:t>Recommended set of best practices and guidelines</a:t>
            </a:r>
          </a:p>
          <a:p>
            <a:pPr lvl="1">
              <a:lnSpc>
                <a:spcPct val="90000"/>
              </a:lnSpc>
              <a:buFont typeface="Arial" panose="020B0604020202020204" pitchFamily="34" charset="0"/>
              <a:buChar char="•"/>
            </a:pPr>
            <a:r>
              <a:rPr lang="en-US" sz="2800" dirty="0">
                <a:solidFill>
                  <a:schemeClr val="tx1"/>
                </a:solidFill>
              </a:rPr>
              <a:t>	Minimize affects from bugs, malware, viruses, or other exploits that 	negatively impact product operation</a:t>
            </a:r>
          </a:p>
          <a:p>
            <a:pPr lvl="1">
              <a:lnSpc>
                <a:spcPct val="90000"/>
              </a:lnSpc>
              <a:buFont typeface="Arial" panose="020B0604020202020204" pitchFamily="34" charset="0"/>
              <a:buChar char="•"/>
            </a:pPr>
            <a:endParaRPr lang="en-US" sz="2800" dirty="0">
              <a:solidFill>
                <a:schemeClr val="tx1"/>
              </a:solidFill>
            </a:endParaRPr>
          </a:p>
          <a:p>
            <a:pPr lvl="1">
              <a:lnSpc>
                <a:spcPct val="90000"/>
              </a:lnSpc>
              <a:buFont typeface="Arial" panose="020B0604020202020204" pitchFamily="34" charset="0"/>
              <a:buChar char="•"/>
            </a:pPr>
            <a:r>
              <a:rPr lang="en-US" sz="2800" dirty="0">
                <a:solidFill>
                  <a:schemeClr val="tx1"/>
                </a:solidFill>
              </a:rPr>
              <a:t>Four Phases of a Product Lifecycle</a:t>
            </a:r>
          </a:p>
          <a:p>
            <a:pPr lvl="2">
              <a:lnSpc>
                <a:spcPct val="90000"/>
              </a:lnSpc>
              <a:buFont typeface="Arial" panose="020B0604020202020204" pitchFamily="34" charset="0"/>
              <a:buChar char="•"/>
            </a:pPr>
            <a:r>
              <a:rPr lang="en-US" sz="2800" dirty="0">
                <a:solidFill>
                  <a:schemeClr val="tx1"/>
                </a:solidFill>
              </a:rPr>
              <a:t>Manufacturing and Assembly</a:t>
            </a:r>
          </a:p>
          <a:p>
            <a:pPr lvl="2">
              <a:lnSpc>
                <a:spcPct val="90000"/>
              </a:lnSpc>
              <a:buFont typeface="Arial" panose="020B0604020202020204" pitchFamily="34" charset="0"/>
              <a:buChar char="•"/>
            </a:pPr>
            <a:r>
              <a:rPr lang="en-US" sz="2800" dirty="0">
                <a:solidFill>
                  <a:schemeClr val="tx1"/>
                </a:solidFill>
              </a:rPr>
              <a:t>Tamper-Proofing</a:t>
            </a:r>
          </a:p>
          <a:p>
            <a:pPr lvl="2">
              <a:lnSpc>
                <a:spcPct val="90000"/>
              </a:lnSpc>
              <a:buFont typeface="Arial" panose="020B0604020202020204" pitchFamily="34" charset="0"/>
              <a:buChar char="•"/>
            </a:pPr>
            <a:r>
              <a:rPr lang="en-US" sz="2800" dirty="0">
                <a:solidFill>
                  <a:schemeClr val="tx1"/>
                </a:solidFill>
              </a:rPr>
              <a:t>Operational Compliance</a:t>
            </a:r>
          </a:p>
          <a:p>
            <a:pPr lvl="2">
              <a:lnSpc>
                <a:spcPct val="90000"/>
              </a:lnSpc>
              <a:buFont typeface="Arial" panose="020B0604020202020204" pitchFamily="34" charset="0"/>
              <a:buChar char="•"/>
            </a:pPr>
            <a:r>
              <a:rPr lang="en-US" sz="2800" dirty="0">
                <a:solidFill>
                  <a:schemeClr val="tx1"/>
                </a:solidFill>
              </a:rPr>
              <a:t>Decommissioning/Revocation</a:t>
            </a:r>
          </a:p>
          <a:p>
            <a:pPr lvl="1">
              <a:lnSpc>
                <a:spcPct val="90000"/>
              </a:lnSpc>
              <a:buFont typeface="Arial" panose="020B0604020202020204" pitchFamily="34" charset="0"/>
              <a:buChar char="•"/>
            </a:pPr>
            <a:endParaRPr lang="en-US" sz="20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0A53-7B45-4F18-856F-156EB726C512}" type="slidenum">
              <a:rPr kumimoji="0" lang="en-US" b="0" i="0" u="none" strike="noStrike" cap="none" spc="0" normalizeH="0" baseline="0" noProof="0">
                <a:ln>
                  <a:noFill/>
                </a:ln>
                <a:solidFill>
                  <a:schemeClr val="tx1">
                    <a:alpha val="80000"/>
                  </a:schemeClr>
                </a:solidFill>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solidFill>
                <a:schemeClr val="tx1">
                  <a:alpha val="80000"/>
                </a:schemeClr>
              </a:solidFill>
              <a:effectLst/>
              <a:uLnTx/>
              <a:uFillTx/>
            </a:endParaRPr>
          </a:p>
        </p:txBody>
      </p:sp>
    </p:spTree>
    <p:extLst>
      <p:ext uri="{BB962C8B-B14F-4D97-AF65-F5344CB8AC3E}">
        <p14:creationId xmlns:p14="http://schemas.microsoft.com/office/powerpoint/2010/main" val="19515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fontAlgn="auto">
              <a:lnSpc>
                <a:spcPct val="90000"/>
              </a:lnSpc>
              <a:spcAft>
                <a:spcPts val="600"/>
              </a:spcAft>
              <a:buClrTx/>
              <a:buSzTx/>
              <a:tabLst/>
              <a:defRPr/>
            </a:pPr>
            <a:r>
              <a:rPr kumimoji="0" lang="en-US" sz="3700" b="1" i="0" u="none" strike="noStrike" kern="1200" cap="none" spc="0" normalizeH="0" baseline="0" noProof="0" dirty="0">
                <a:ln>
                  <a:noFill/>
                </a:ln>
                <a:solidFill>
                  <a:schemeClr val="tx1"/>
                </a:solidFill>
                <a:effectLst/>
                <a:uLnTx/>
                <a:uFillTx/>
                <a:latin typeface="+mj-lt"/>
                <a:ea typeface="+mj-ea"/>
                <a:cs typeface="+mj-cs"/>
              </a:rPr>
              <a:t>Supply Chain </a:t>
            </a:r>
            <a:r>
              <a:rPr kumimoji="0" lang="en-US" sz="3700" b="1" i="0" u="none" strike="noStrike" kern="1200" cap="none" spc="0" normalizeH="0" baseline="0" noProof="0">
                <a:ln>
                  <a:noFill/>
                </a:ln>
                <a:solidFill>
                  <a:schemeClr val="tx1"/>
                </a:solidFill>
                <a:effectLst/>
                <a:uLnTx/>
                <a:uFillTx/>
                <a:latin typeface="+mj-lt"/>
                <a:ea typeface="+mj-ea"/>
                <a:cs typeface="+mj-cs"/>
              </a:rPr>
              <a:t>Best Practices</a:t>
            </a:r>
            <a:endParaRPr kumimoji="0" lang="en-US" sz="3700" b="1" i="0" u="none" strike="noStrike" kern="1200" cap="none" spc="0" normalizeH="0" baseline="0" noProof="0" dirty="0">
              <a:ln>
                <a:noFill/>
              </a:ln>
              <a:solidFill>
                <a:schemeClr val="tx1"/>
              </a:solidFill>
              <a:effectLst/>
              <a:uLnTx/>
              <a:uFillTx/>
              <a:latin typeface="+mj-lt"/>
              <a:ea typeface="+mj-ea"/>
              <a:cs typeface="+mj-cs"/>
            </a:endParaRPr>
          </a:p>
          <a:p>
            <a:pPr marL="0" marR="0" lvl="0" indent="0" fontAlgn="auto">
              <a:lnSpc>
                <a:spcPct val="90000"/>
              </a:lnSpc>
              <a:spcAft>
                <a:spcPts val="600"/>
              </a:spcAft>
              <a:buClrTx/>
              <a:buSzTx/>
              <a:tabLst/>
              <a:defRPr/>
            </a:pPr>
            <a:r>
              <a:rPr kumimoji="0" lang="en-US" sz="3700" b="1" i="0" u="none" strike="noStrike" kern="1200" cap="none" spc="0" normalizeH="0" baseline="0" noProof="0" dirty="0">
                <a:ln>
                  <a:noFill/>
                </a:ln>
                <a:solidFill>
                  <a:schemeClr val="tx1"/>
                </a:solidFill>
                <a:effectLst/>
                <a:uLnTx/>
                <a:uFillTx/>
                <a:latin typeface="+mj-lt"/>
                <a:ea typeface="+mj-ea"/>
                <a:cs typeface="+mj-cs"/>
              </a:rPr>
              <a:t>(NEMA CPSP 1-2021)</a:t>
            </a:r>
          </a:p>
        </p:txBody>
      </p:sp>
      <p:sp>
        <p:nvSpPr>
          <p:cNvPr id="141" name="Freeform: Shape 14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60" name="Content Placeholder 2"/>
          <p:cNvSpPr>
            <a:spLocks noGrp="1"/>
          </p:cNvSpPr>
          <p:nvPr>
            <p:ph idx="1"/>
          </p:nvPr>
        </p:nvSpPr>
        <p:spPr>
          <a:xfrm>
            <a:off x="971653" y="1695371"/>
            <a:ext cx="10690259" cy="4890959"/>
          </a:xfrm>
        </p:spPr>
        <p:txBody>
          <a:bodyPr vert="horz" lIns="91440" tIns="45720" rIns="91440" bIns="45720" rtlCol="0" anchor="t">
            <a:normAutofit fontScale="55000" lnSpcReduction="20000"/>
          </a:bodyPr>
          <a:lstStyle/>
          <a:p>
            <a:pPr>
              <a:lnSpc>
                <a:spcPct val="90000"/>
              </a:lnSpc>
            </a:pPr>
            <a:r>
              <a:rPr lang="en-US" sz="3800" dirty="0">
                <a:solidFill>
                  <a:schemeClr val="tx1"/>
                </a:solidFill>
              </a:rPr>
              <a:t>Manufacturing and Assembly</a:t>
            </a:r>
          </a:p>
          <a:p>
            <a:pPr lvl="1">
              <a:lnSpc>
                <a:spcPct val="90000"/>
              </a:lnSpc>
              <a:buFont typeface="Arial" panose="020B0604020202020204" pitchFamily="34" charset="0"/>
              <a:buChar char="•"/>
            </a:pPr>
            <a:r>
              <a:rPr lang="en-US" sz="3800" dirty="0">
                <a:solidFill>
                  <a:schemeClr val="tx1"/>
                </a:solidFill>
              </a:rPr>
              <a:t>Component evaluation includes a malware analysis</a:t>
            </a:r>
          </a:p>
          <a:p>
            <a:pPr lvl="1">
              <a:lnSpc>
                <a:spcPct val="90000"/>
              </a:lnSpc>
              <a:buFont typeface="Arial" panose="020B0604020202020204" pitchFamily="34" charset="0"/>
              <a:buChar char="•"/>
            </a:pPr>
            <a:r>
              <a:rPr lang="en-US" sz="3800" dirty="0">
                <a:solidFill>
                  <a:schemeClr val="tx1"/>
                </a:solidFill>
              </a:rPr>
              <a:t>Procurement from only OEM’s or their authorized suppliers</a:t>
            </a:r>
          </a:p>
          <a:p>
            <a:pPr>
              <a:lnSpc>
                <a:spcPct val="90000"/>
              </a:lnSpc>
            </a:pPr>
            <a:r>
              <a:rPr lang="en-US" sz="3800" dirty="0">
                <a:solidFill>
                  <a:schemeClr val="tx1"/>
                </a:solidFill>
              </a:rPr>
              <a:t>Tamper-Proofing</a:t>
            </a:r>
          </a:p>
          <a:p>
            <a:pPr lvl="1">
              <a:lnSpc>
                <a:spcPct val="90000"/>
              </a:lnSpc>
              <a:buFont typeface="Arial" panose="020B0604020202020204" pitchFamily="34" charset="0"/>
              <a:buChar char="•"/>
            </a:pPr>
            <a:r>
              <a:rPr lang="en-US" sz="3800" dirty="0">
                <a:solidFill>
                  <a:schemeClr val="tx1"/>
                </a:solidFill>
              </a:rPr>
              <a:t>Tamper-resistant coatings or seals</a:t>
            </a:r>
          </a:p>
          <a:p>
            <a:pPr lvl="1">
              <a:lnSpc>
                <a:spcPct val="90000"/>
              </a:lnSpc>
              <a:buFont typeface="Arial" panose="020B0604020202020204" pitchFamily="34" charset="0"/>
              <a:buChar char="•"/>
            </a:pPr>
            <a:r>
              <a:rPr lang="en-US" sz="3800" dirty="0">
                <a:solidFill>
                  <a:schemeClr val="tx1"/>
                </a:solidFill>
              </a:rPr>
              <a:t>Operating System (O/S) with reduced application sets</a:t>
            </a:r>
          </a:p>
          <a:p>
            <a:pPr>
              <a:lnSpc>
                <a:spcPct val="90000"/>
              </a:lnSpc>
            </a:pPr>
            <a:r>
              <a:rPr lang="en-US" sz="3800" dirty="0">
                <a:solidFill>
                  <a:schemeClr val="tx1"/>
                </a:solidFill>
              </a:rPr>
              <a:t>Operational Compliance</a:t>
            </a:r>
          </a:p>
          <a:p>
            <a:pPr lvl="1">
              <a:lnSpc>
                <a:spcPct val="90000"/>
              </a:lnSpc>
              <a:buFont typeface="Arial" panose="020B0604020202020204" pitchFamily="34" charset="0"/>
              <a:buChar char="•"/>
            </a:pPr>
            <a:r>
              <a:rPr lang="en-US" sz="3800" dirty="0">
                <a:solidFill>
                  <a:schemeClr val="tx1"/>
                </a:solidFill>
              </a:rPr>
              <a:t>Formal documented configuration management process</a:t>
            </a:r>
          </a:p>
          <a:p>
            <a:pPr lvl="1">
              <a:lnSpc>
                <a:spcPct val="90000"/>
              </a:lnSpc>
              <a:buFont typeface="Arial" panose="020B0604020202020204" pitchFamily="34" charset="0"/>
              <a:buChar char="•"/>
            </a:pPr>
            <a:r>
              <a:rPr lang="en-US" sz="3800" dirty="0">
                <a:solidFill>
                  <a:schemeClr val="tx1"/>
                </a:solidFill>
              </a:rPr>
              <a:t>Secure Development Lifecycle (SDL)</a:t>
            </a:r>
          </a:p>
          <a:p>
            <a:pPr>
              <a:lnSpc>
                <a:spcPct val="90000"/>
              </a:lnSpc>
            </a:pPr>
            <a:r>
              <a:rPr lang="en-US" sz="3800" dirty="0">
                <a:solidFill>
                  <a:schemeClr val="tx1"/>
                </a:solidFill>
              </a:rPr>
              <a:t>Decommissioning/Revocation Recommendations</a:t>
            </a:r>
          </a:p>
          <a:p>
            <a:pPr lvl="1">
              <a:lnSpc>
                <a:spcPct val="90000"/>
              </a:lnSpc>
              <a:buFont typeface="Arial" panose="020B0604020202020204" pitchFamily="34" charset="0"/>
              <a:buChar char="•"/>
            </a:pPr>
            <a:r>
              <a:rPr lang="en-US" sz="3800" dirty="0">
                <a:solidFill>
                  <a:schemeClr val="tx1"/>
                </a:solidFill>
              </a:rPr>
              <a:t>Purging/sanitization techniques</a:t>
            </a:r>
          </a:p>
          <a:p>
            <a:pPr lvl="1">
              <a:lnSpc>
                <a:spcPct val="90000"/>
              </a:lnSpc>
              <a:buFont typeface="Arial" panose="020B0604020202020204" pitchFamily="34" charset="0"/>
              <a:buChar char="•"/>
            </a:pPr>
            <a:r>
              <a:rPr lang="en-US" sz="3800" dirty="0">
                <a:solidFill>
                  <a:schemeClr val="tx1"/>
                </a:solidFill>
              </a:rPr>
              <a:t>Physical destruction techniques</a:t>
            </a:r>
          </a:p>
          <a:p>
            <a:pPr lvl="1">
              <a:lnSpc>
                <a:spcPct val="90000"/>
              </a:lnSpc>
              <a:buFont typeface="Arial" panose="020B0604020202020204" pitchFamily="34" charset="0"/>
              <a:buChar char="•"/>
            </a:pPr>
            <a:endParaRPr lang="en-US" sz="2800" dirty="0">
              <a:solidFill>
                <a:schemeClr val="tx1"/>
              </a:solidFill>
            </a:endParaRPr>
          </a:p>
          <a:p>
            <a:pPr lvl="1">
              <a:lnSpc>
                <a:spcPct val="90000"/>
              </a:lnSpc>
              <a:buFont typeface="Arial" panose="020B0604020202020204" pitchFamily="34" charset="0"/>
              <a:buChar char="•"/>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0A53-7B45-4F18-856F-156EB726C512}" type="slidenum">
              <a:rPr kumimoji="0" lang="en-US" b="0" i="0" u="none" strike="noStrike" cap="none" spc="0" normalizeH="0" baseline="0" noProof="0" smtClean="0">
                <a:ln>
                  <a:noFill/>
                </a:ln>
                <a:solidFill>
                  <a:schemeClr val="tx1">
                    <a:alpha val="80000"/>
                  </a:schemeClr>
                </a:solidFill>
                <a:effectLst/>
                <a:uLnTx/>
                <a:uFillTx/>
              </a:rPr>
              <a:pPr marR="0" lvl="0" indent="0" fontAlgn="auto">
                <a:spcBef>
                  <a:spcPts val="0"/>
                </a:spcBef>
                <a:spcAft>
                  <a:spcPts val="600"/>
                </a:spcAft>
                <a:buClrTx/>
                <a:buSzTx/>
                <a:buFontTx/>
                <a:buNone/>
                <a:tabLst/>
                <a:defRPr/>
              </a:pPr>
              <a:t>5</a:t>
            </a:fld>
            <a:endParaRPr kumimoji="0" lang="en-US" b="0" i="0" u="none" strike="noStrike" cap="none" spc="0" normalizeH="0" baseline="0" noProof="0">
              <a:ln>
                <a:noFill/>
              </a:ln>
              <a:solidFill>
                <a:schemeClr val="tx1">
                  <a:alpha val="80000"/>
                </a:schemeClr>
              </a:solidFill>
              <a:effectLst/>
              <a:uLnTx/>
              <a:uFillTx/>
            </a:endParaRPr>
          </a:p>
        </p:txBody>
      </p:sp>
    </p:spTree>
    <p:extLst>
      <p:ext uri="{BB962C8B-B14F-4D97-AF65-F5344CB8AC3E}">
        <p14:creationId xmlns:p14="http://schemas.microsoft.com/office/powerpoint/2010/main" val="40061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Supply Chain Best Practices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(NEMA CPSP 1-2021)</a:t>
            </a:r>
          </a:p>
        </p:txBody>
      </p:sp>
      <p:sp>
        <p:nvSpPr>
          <p:cNvPr id="141" name="Freeform: Shape 14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43" name="Freeform: Shape 14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45" name="Freeform: Shape 14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971654" y="1695372"/>
            <a:ext cx="10048913" cy="4890958"/>
          </a:xfrm>
        </p:spPr>
        <p:txBody>
          <a:bodyPr vert="horz" lIns="91440" tIns="45720" rIns="91440" bIns="45720" rtlCol="0" anchor="t">
            <a:normAutofit lnSpcReduction="10000"/>
          </a:bodyPr>
          <a:lstStyle/>
          <a:p>
            <a:pPr>
              <a:lnSpc>
                <a:spcPct val="90000"/>
              </a:lnSpc>
            </a:pPr>
            <a:r>
              <a:rPr lang="en-US" dirty="0">
                <a:solidFill>
                  <a:schemeClr val="tx1"/>
                </a:solidFill>
              </a:rPr>
              <a:t>Vendor Dependencies Section</a:t>
            </a:r>
          </a:p>
          <a:p>
            <a:pPr lvl="1">
              <a:lnSpc>
                <a:spcPct val="90000"/>
              </a:lnSpc>
            </a:pPr>
            <a:r>
              <a:rPr lang="en-US" sz="2800" dirty="0">
                <a:solidFill>
                  <a:schemeClr val="tx1"/>
                </a:solidFill>
              </a:rPr>
              <a:t>How manufacturers manage dependencies in their supply chain</a:t>
            </a:r>
          </a:p>
          <a:p>
            <a:pPr lvl="2">
              <a:lnSpc>
                <a:spcPct val="90000"/>
              </a:lnSpc>
              <a:buFont typeface="Arial" panose="020B0604020202020204" pitchFamily="34" charset="0"/>
              <a:buChar char="•"/>
            </a:pPr>
            <a:r>
              <a:rPr lang="en-US" sz="2800" dirty="0">
                <a:solidFill>
                  <a:schemeClr val="tx1"/>
                </a:solidFill>
              </a:rPr>
              <a:t>Classifying supplier types/categories</a:t>
            </a:r>
          </a:p>
          <a:p>
            <a:pPr lvl="2">
              <a:lnSpc>
                <a:spcPct val="90000"/>
              </a:lnSpc>
              <a:buFont typeface="Arial" panose="020B0604020202020204" pitchFamily="34" charset="0"/>
              <a:buChar char="•"/>
            </a:pPr>
            <a:r>
              <a:rPr lang="en-US" sz="2800" dirty="0">
                <a:solidFill>
                  <a:schemeClr val="tx1"/>
                </a:solidFill>
              </a:rPr>
              <a:t>Supplier vetting process</a:t>
            </a:r>
          </a:p>
          <a:p>
            <a:pPr lvl="3">
              <a:lnSpc>
                <a:spcPct val="90000"/>
              </a:lnSpc>
            </a:pPr>
            <a:r>
              <a:rPr lang="en-US" sz="2800" dirty="0">
                <a:solidFill>
                  <a:schemeClr val="tx1"/>
                </a:solidFill>
              </a:rPr>
              <a:t>Questionnaires</a:t>
            </a:r>
          </a:p>
          <a:p>
            <a:pPr lvl="3">
              <a:lnSpc>
                <a:spcPct val="90000"/>
              </a:lnSpc>
            </a:pPr>
            <a:r>
              <a:rPr lang="en-US" sz="2800" dirty="0">
                <a:solidFill>
                  <a:schemeClr val="tx1"/>
                </a:solidFill>
              </a:rPr>
              <a:t>Continual risk monitoring</a:t>
            </a:r>
          </a:p>
          <a:p>
            <a:pPr lvl="3">
              <a:lnSpc>
                <a:spcPct val="90000"/>
              </a:lnSpc>
            </a:pPr>
            <a:r>
              <a:rPr lang="en-US" sz="2800" dirty="0">
                <a:solidFill>
                  <a:schemeClr val="tx1"/>
                </a:solidFill>
              </a:rPr>
              <a:t>Securing agreements and/or contracts with suppliers</a:t>
            </a:r>
          </a:p>
          <a:p>
            <a:pPr lvl="3">
              <a:lnSpc>
                <a:spcPct val="90000"/>
              </a:lnSpc>
            </a:pPr>
            <a:endParaRPr lang="en-US" sz="2800" dirty="0">
              <a:solidFill>
                <a:schemeClr val="tx1"/>
              </a:solidFill>
              <a:hlinkClick r:id="rId3"/>
            </a:endParaRPr>
          </a:p>
          <a:p>
            <a:pPr>
              <a:lnSpc>
                <a:spcPct val="90000"/>
              </a:lnSpc>
            </a:pPr>
            <a:r>
              <a:rPr lang="en-US" sz="3000" dirty="0">
                <a:solidFill>
                  <a:schemeClr val="tx1"/>
                </a:solidFill>
                <a:hlinkClick r:id="rId3"/>
              </a:rPr>
              <a:t>https://www.nema.org/standards/view/supply-chain-best-practices</a:t>
            </a:r>
            <a:endParaRPr lang="en-US" sz="3000" dirty="0">
              <a:solidFill>
                <a:schemeClr val="tx1"/>
              </a:solidFill>
            </a:endParaRPr>
          </a:p>
          <a:p>
            <a:pPr lvl="3">
              <a:lnSpc>
                <a:spcPct val="90000"/>
              </a:lnSpc>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408469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Cyber Hygiene Best Practices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(NEMA CPSP 2-2018 &amp; NEMA CPSP 3-2019)</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a:bodyPr>
          <a:lstStyle/>
          <a:p>
            <a:pPr>
              <a:lnSpc>
                <a:spcPct val="90000"/>
              </a:lnSpc>
            </a:pPr>
            <a:r>
              <a:rPr lang="en-US" dirty="0">
                <a:solidFill>
                  <a:schemeClr val="tx1"/>
                </a:solidFill>
              </a:rPr>
              <a:t>Purposes</a:t>
            </a:r>
          </a:p>
          <a:p>
            <a:pPr lvl="1">
              <a:lnSpc>
                <a:spcPct val="90000"/>
              </a:lnSpc>
              <a:buFont typeface="Arial" panose="020B0604020202020204" pitchFamily="34" charset="0"/>
              <a:buChar char="•"/>
            </a:pPr>
            <a:r>
              <a:rPr lang="en-US" sz="2800" dirty="0">
                <a:solidFill>
                  <a:schemeClr val="tx1"/>
                </a:solidFill>
              </a:rPr>
              <a:t>Industry best practices and guidelines to improve cybersecurity sophistication in manufacturing facilities and engineering processes.</a:t>
            </a:r>
          </a:p>
          <a:p>
            <a:pPr marL="457200" lvl="1" indent="0">
              <a:lnSpc>
                <a:spcPct val="90000"/>
              </a:lnSpc>
              <a:buNone/>
            </a:pPr>
            <a:endParaRPr lang="en-US" sz="2800" dirty="0">
              <a:solidFill>
                <a:schemeClr val="tx1"/>
              </a:solidFill>
            </a:endParaRPr>
          </a:p>
          <a:p>
            <a:pPr marL="457200" lvl="1" indent="0">
              <a:lnSpc>
                <a:spcPct val="90000"/>
              </a:lnSpc>
              <a:buNone/>
            </a:pPr>
            <a:endParaRPr lang="en-US" sz="2800" dirty="0">
              <a:solidFill>
                <a:schemeClr val="tx1"/>
              </a:solidFill>
            </a:endParaRPr>
          </a:p>
          <a:p>
            <a:pPr lvl="1">
              <a:lnSpc>
                <a:spcPct val="90000"/>
              </a:lnSpc>
              <a:buFont typeface="Arial" panose="020B0604020202020204" pitchFamily="34" charset="0"/>
              <a:buChar char="•"/>
            </a:pPr>
            <a:r>
              <a:rPr lang="en-US" sz="2800" dirty="0">
                <a:solidFill>
                  <a:schemeClr val="tx1"/>
                </a:solidFill>
              </a:rPr>
              <a:t>Industry best practices and guidelines for electrical and medical imaging manufacturers’ </a:t>
            </a:r>
            <a:r>
              <a:rPr lang="en-US" sz="2800" u="sng" dirty="0">
                <a:solidFill>
                  <a:schemeClr val="tx1"/>
                </a:solidFill>
              </a:rPr>
              <a:t>customers</a:t>
            </a:r>
            <a:r>
              <a:rPr lang="en-US" sz="2800" dirty="0">
                <a:solidFill>
                  <a:schemeClr val="tx1"/>
                </a:solidFill>
              </a:rPr>
              <a:t> to raise their level of cybersecurity sophistication as they utilize connected equipment.</a:t>
            </a:r>
            <a:endParaRPr lang="en-US" sz="20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34017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Cyber Hygiene Best Practices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(NEMA CPSP 2-2018 &amp; NEMA CPSP 3-2019)</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a:bodyPr>
          <a:lstStyle/>
          <a:p>
            <a:pPr>
              <a:lnSpc>
                <a:spcPct val="90000"/>
              </a:lnSpc>
            </a:pPr>
            <a:r>
              <a:rPr lang="en-US" dirty="0">
                <a:solidFill>
                  <a:schemeClr val="tx1"/>
                </a:solidFill>
              </a:rPr>
              <a:t>Fundamental Principles</a:t>
            </a:r>
          </a:p>
          <a:p>
            <a:pPr lvl="1">
              <a:lnSpc>
                <a:spcPct val="90000"/>
              </a:lnSpc>
              <a:buFont typeface="Arial" panose="020B0604020202020204" pitchFamily="34" charset="0"/>
              <a:buChar char="•"/>
            </a:pPr>
            <a:r>
              <a:rPr lang="en-US" sz="2800" dirty="0">
                <a:solidFill>
                  <a:schemeClr val="tx1"/>
                </a:solidFill>
              </a:rPr>
              <a:t>Segmenting Networks</a:t>
            </a:r>
          </a:p>
          <a:p>
            <a:pPr lvl="1">
              <a:lnSpc>
                <a:spcPct val="90000"/>
              </a:lnSpc>
              <a:buFont typeface="Arial" panose="020B0604020202020204" pitchFamily="34" charset="0"/>
              <a:buChar char="•"/>
            </a:pPr>
            <a:r>
              <a:rPr lang="en-US" sz="2800" dirty="0">
                <a:solidFill>
                  <a:schemeClr val="tx1"/>
                </a:solidFill>
              </a:rPr>
              <a:t>Understanding data types and flows</a:t>
            </a:r>
          </a:p>
          <a:p>
            <a:pPr lvl="1">
              <a:lnSpc>
                <a:spcPct val="90000"/>
              </a:lnSpc>
              <a:buFont typeface="Arial" panose="020B0604020202020204" pitchFamily="34" charset="0"/>
              <a:buChar char="•"/>
            </a:pPr>
            <a:r>
              <a:rPr lang="en-US" sz="2800" dirty="0">
                <a:solidFill>
                  <a:schemeClr val="tx1"/>
                </a:solidFill>
              </a:rPr>
              <a:t>Monitoring devices and systems</a:t>
            </a:r>
          </a:p>
          <a:p>
            <a:pPr lvl="1">
              <a:lnSpc>
                <a:spcPct val="90000"/>
              </a:lnSpc>
              <a:buFont typeface="Arial" panose="020B0604020202020204" pitchFamily="34" charset="0"/>
              <a:buChar char="•"/>
            </a:pPr>
            <a:r>
              <a:rPr lang="en-US" sz="2800" dirty="0">
                <a:solidFill>
                  <a:schemeClr val="tx1"/>
                </a:solidFill>
              </a:rPr>
              <a:t>User management</a:t>
            </a:r>
          </a:p>
          <a:p>
            <a:pPr lvl="1">
              <a:lnSpc>
                <a:spcPct val="90000"/>
              </a:lnSpc>
              <a:buFont typeface="Arial" panose="020B0604020202020204" pitchFamily="34" charset="0"/>
              <a:buChar char="•"/>
            </a:pPr>
            <a:r>
              <a:rPr lang="en-US" sz="2800" dirty="0">
                <a:solidFill>
                  <a:schemeClr val="tx1"/>
                </a:solidFill>
              </a:rPr>
              <a:t>Hardening devices</a:t>
            </a:r>
          </a:p>
          <a:p>
            <a:pPr lvl="1">
              <a:lnSpc>
                <a:spcPct val="90000"/>
              </a:lnSpc>
              <a:buFont typeface="Arial" panose="020B0604020202020204" pitchFamily="34" charset="0"/>
              <a:buChar char="•"/>
            </a:pPr>
            <a:r>
              <a:rPr lang="en-US" sz="2800" dirty="0">
                <a:solidFill>
                  <a:schemeClr val="tx1"/>
                </a:solidFill>
              </a:rPr>
              <a:t>Updating devices</a:t>
            </a:r>
          </a:p>
          <a:p>
            <a:pPr lvl="1">
              <a:lnSpc>
                <a:spcPct val="90000"/>
              </a:lnSpc>
              <a:buFont typeface="Arial" panose="020B0604020202020204" pitchFamily="34" charset="0"/>
              <a:buChar char="•"/>
            </a:pPr>
            <a:r>
              <a:rPr lang="en-US" sz="2800" dirty="0">
                <a:solidFill>
                  <a:schemeClr val="tx1"/>
                </a:solidFill>
              </a:rPr>
              <a:t>Providing a recovery plan/escalation process</a:t>
            </a:r>
          </a:p>
          <a:p>
            <a:pPr lvl="1">
              <a:lnSpc>
                <a:spcPct val="90000"/>
              </a:lnSpc>
              <a:buFont typeface="Arial" panose="020B0604020202020204" pitchFamily="34" charset="0"/>
              <a:buChar char="•"/>
            </a:pPr>
            <a:endParaRPr lang="en-US" sz="2800" dirty="0">
              <a:solidFill>
                <a:schemeClr val="tx1"/>
              </a:solidFill>
            </a:endParaRPr>
          </a:p>
          <a:p>
            <a:pPr marL="457200" lvl="1" indent="0">
              <a:lnSpc>
                <a:spcPct val="90000"/>
              </a:lnSpc>
              <a:buNone/>
            </a:pPr>
            <a:endParaRPr lang="en-US" sz="2800" dirty="0">
              <a:solidFill>
                <a:schemeClr val="tx1"/>
              </a:solidFill>
            </a:endParaRPr>
          </a:p>
          <a:p>
            <a:pPr marL="457200" lvl="1" indent="0">
              <a:lnSpc>
                <a:spcPct val="90000"/>
              </a:lnSpc>
              <a:buNone/>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8195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9E4570E-5D46-4EE6-B0C2-7410A04A5948}"/>
              </a:ext>
            </a:extLst>
          </p:cNvPr>
          <p:cNvSpPr txBox="1">
            <a:spLocks noChangeArrowheads="1"/>
          </p:cNvSpPr>
          <p:nvPr/>
        </p:nvSpPr>
        <p:spPr>
          <a:xfrm>
            <a:off x="1653363" y="365760"/>
            <a:ext cx="9367203" cy="118872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4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Cyber Hygiene Best Practices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prstClr val="black"/>
                </a:solidFill>
                <a:effectLst/>
                <a:uLnTx/>
                <a:uFillTx/>
                <a:latin typeface="Tw Cen MT"/>
                <a:ea typeface="+mj-ea"/>
                <a:cs typeface="+mj-cs"/>
              </a:rPr>
              <a:t>(NEMA CPSP 2-2018)</a:t>
            </a:r>
          </a:p>
        </p:txBody>
      </p:sp>
      <p:sp>
        <p:nvSpPr>
          <p:cNvPr id="192" name="Freeform: Shape 19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3" name="Freeform: Shape 19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94" name="Freeform: Shape 19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560" name="Content Placeholder 2"/>
          <p:cNvSpPr>
            <a:spLocks noGrp="1"/>
          </p:cNvSpPr>
          <p:nvPr>
            <p:ph idx="1"/>
          </p:nvPr>
        </p:nvSpPr>
        <p:spPr>
          <a:xfrm>
            <a:off x="1187116" y="1695372"/>
            <a:ext cx="9833451" cy="4522548"/>
          </a:xfrm>
        </p:spPr>
        <p:txBody>
          <a:bodyPr vert="horz" lIns="91440" tIns="45720" rIns="91440" bIns="45720" rtlCol="0" anchor="t">
            <a:normAutofit/>
          </a:bodyPr>
          <a:lstStyle/>
          <a:p>
            <a:pPr>
              <a:lnSpc>
                <a:spcPct val="90000"/>
              </a:lnSpc>
            </a:pPr>
            <a:r>
              <a:rPr lang="en-US" dirty="0">
                <a:solidFill>
                  <a:schemeClr val="tx1"/>
                </a:solidFill>
              </a:rPr>
              <a:t>Segmenting Networks</a:t>
            </a:r>
          </a:p>
          <a:p>
            <a:pPr lvl="1">
              <a:lnSpc>
                <a:spcPct val="90000"/>
              </a:lnSpc>
              <a:buFont typeface="Arial" panose="020B0604020202020204" pitchFamily="34" charset="0"/>
              <a:buChar char="•"/>
            </a:pPr>
            <a:r>
              <a:rPr lang="en-US" sz="2800" dirty="0">
                <a:solidFill>
                  <a:schemeClr val="tx1"/>
                </a:solidFill>
              </a:rPr>
              <a:t>Firewalls, Routers, Layer 3 Switches</a:t>
            </a:r>
          </a:p>
          <a:p>
            <a:pPr lvl="1">
              <a:lnSpc>
                <a:spcPct val="90000"/>
              </a:lnSpc>
              <a:buFont typeface="Arial" panose="020B0604020202020204" pitchFamily="34" charset="0"/>
              <a:buChar char="•"/>
            </a:pPr>
            <a:r>
              <a:rPr lang="en-US" sz="2800" dirty="0">
                <a:solidFill>
                  <a:schemeClr val="tx1"/>
                </a:solidFill>
              </a:rPr>
              <a:t>Subnetworks for high-risk Industrial Control Systems (ICS)</a:t>
            </a:r>
          </a:p>
          <a:p>
            <a:pPr lvl="1">
              <a:lnSpc>
                <a:spcPct val="90000"/>
              </a:lnSpc>
              <a:buFont typeface="Arial" panose="020B0604020202020204" pitchFamily="34" charset="0"/>
              <a:buChar char="•"/>
            </a:pPr>
            <a:r>
              <a:rPr lang="en-US" sz="2800" dirty="0">
                <a:solidFill>
                  <a:schemeClr val="tx1"/>
                </a:solidFill>
              </a:rPr>
              <a:t>Remote access to a </a:t>
            </a:r>
            <a:r>
              <a:rPr lang="en-US" sz="2800">
                <a:solidFill>
                  <a:schemeClr val="tx1"/>
                </a:solidFill>
              </a:rPr>
              <a:t>particular zone</a:t>
            </a:r>
            <a:endParaRPr lang="en-US" sz="2800" dirty="0">
              <a:solidFill>
                <a:schemeClr val="tx1"/>
              </a:solidFill>
            </a:endParaRPr>
          </a:p>
          <a:p>
            <a:pPr lvl="1">
              <a:lnSpc>
                <a:spcPct val="90000"/>
              </a:lnSpc>
              <a:buFont typeface="Arial" panose="020B0604020202020204" pitchFamily="34" charset="0"/>
              <a:buChar char="•"/>
            </a:pPr>
            <a:r>
              <a:rPr lang="en-US" sz="2800" dirty="0">
                <a:solidFill>
                  <a:schemeClr val="tx1"/>
                </a:solidFill>
              </a:rPr>
              <a:t>Physically isolate a high security zone</a:t>
            </a:r>
          </a:p>
          <a:p>
            <a:pPr lvl="1">
              <a:lnSpc>
                <a:spcPct val="90000"/>
              </a:lnSpc>
              <a:buFont typeface="Arial" panose="020B0604020202020204" pitchFamily="34" charset="0"/>
              <a:buChar char="•"/>
            </a:pPr>
            <a:endParaRPr lang="en-US" sz="2800" dirty="0">
              <a:solidFill>
                <a:schemeClr val="tx1"/>
              </a:solidFill>
            </a:endParaRPr>
          </a:p>
          <a:p>
            <a:pPr lvl="1">
              <a:lnSpc>
                <a:spcPct val="90000"/>
              </a:lnSpc>
              <a:buFont typeface="Arial" panose="020B0604020202020204" pitchFamily="34" charset="0"/>
              <a:buChar char="•"/>
            </a:pPr>
            <a:r>
              <a:rPr lang="en-US" sz="2800" dirty="0">
                <a:solidFill>
                  <a:schemeClr val="tx1"/>
                </a:solidFill>
                <a:hlinkClick r:id="rId3"/>
              </a:rPr>
              <a:t>https://www.nema.org/standards/view/cyber-hygiene-best-practices</a:t>
            </a:r>
            <a:endParaRPr lang="en-US" sz="2800" dirty="0">
              <a:solidFill>
                <a:schemeClr val="tx1"/>
              </a:solidFill>
            </a:endParaRPr>
          </a:p>
          <a:p>
            <a:pPr lvl="1">
              <a:lnSpc>
                <a:spcPct val="90000"/>
              </a:lnSpc>
              <a:buFont typeface="Arial" panose="020B0604020202020204" pitchFamily="34" charset="0"/>
              <a:buChar char="•"/>
            </a:pPr>
            <a:endParaRPr lang="en-US" sz="2800" dirty="0">
              <a:solidFill>
                <a:schemeClr val="tx1"/>
              </a:solidFill>
            </a:endParaRPr>
          </a:p>
          <a:p>
            <a:pPr marL="457200" lvl="1" indent="0">
              <a:lnSpc>
                <a:spcPct val="90000"/>
              </a:lnSpc>
              <a:buNone/>
            </a:pPr>
            <a:endParaRPr lang="en-US" sz="2800" dirty="0">
              <a:solidFill>
                <a:schemeClr val="tx1"/>
              </a:solidFill>
            </a:endParaRPr>
          </a:p>
          <a:p>
            <a:pPr marL="457200" lvl="1" indent="0">
              <a:lnSpc>
                <a:spcPct val="90000"/>
              </a:lnSpc>
              <a:buNone/>
            </a:pPr>
            <a:endParaRPr lang="en-US" sz="2800" dirty="0">
              <a:solidFill>
                <a:schemeClr val="tx1"/>
              </a:solidFill>
            </a:endParaRPr>
          </a:p>
        </p:txBody>
      </p:sp>
      <p:sp>
        <p:nvSpPr>
          <p:cNvPr id="2" name="Slide Number Placeholder 1"/>
          <p:cNvSpPr>
            <a:spLocks noGrp="1"/>
          </p:cNvSpPr>
          <p:nvPr>
            <p:ph type="sldNum" sz="quarter" idx="12"/>
          </p:nvPr>
        </p:nvSpPr>
        <p:spPr>
          <a:xfrm>
            <a:off x="9091182" y="6356350"/>
            <a:ext cx="19293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0A53-7B45-4F18-856F-156EB726C512}" type="slidenum">
              <a:rPr kumimoji="0" lang="en-US" sz="1200" b="0" i="0" u="none" strike="noStrike" kern="1200" cap="none" spc="0" normalizeH="0" baseline="0" noProof="0">
                <a:ln>
                  <a:noFill/>
                </a:ln>
                <a:solidFill>
                  <a:prstClr val="black">
                    <a:alpha val="80000"/>
                  </a:prstClr>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alpha val="80000"/>
                </a:prstClr>
              </a:solidFill>
              <a:effectLst/>
              <a:uLnTx/>
              <a:uFillTx/>
              <a:latin typeface="Tw Cen MT"/>
              <a:ea typeface="+mn-ea"/>
              <a:cs typeface="+mn-cs"/>
            </a:endParaRPr>
          </a:p>
        </p:txBody>
      </p:sp>
    </p:spTree>
    <p:extLst>
      <p:ext uri="{BB962C8B-B14F-4D97-AF65-F5344CB8AC3E}">
        <p14:creationId xmlns:p14="http://schemas.microsoft.com/office/powerpoint/2010/main" val="179787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002222"/>
      </a:dk2>
      <a:lt2>
        <a:srgbClr val="DADADA"/>
      </a:lt2>
      <a:accent1>
        <a:srgbClr val="005261"/>
      </a:accent1>
      <a:accent2>
        <a:srgbClr val="00697B"/>
      </a:accent2>
      <a:accent3>
        <a:srgbClr val="0095A4"/>
      </a:accent3>
      <a:accent4>
        <a:srgbClr val="03C99F"/>
      </a:accent4>
      <a:accent5>
        <a:srgbClr val="4AB5C4"/>
      </a:accent5>
      <a:accent6>
        <a:srgbClr val="FF3535"/>
      </a:accent6>
      <a:hlink>
        <a:srgbClr val="0989B1"/>
      </a:hlink>
      <a:folHlink>
        <a:srgbClr val="A5A5A5"/>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20">
      <a:dk1>
        <a:sysClr val="windowText" lastClr="000000"/>
      </a:dk1>
      <a:lt1>
        <a:sysClr val="window" lastClr="FFFFFF"/>
      </a:lt1>
      <a:dk2>
        <a:srgbClr val="002222"/>
      </a:dk2>
      <a:lt2>
        <a:srgbClr val="DADADA"/>
      </a:lt2>
      <a:accent1>
        <a:srgbClr val="005261"/>
      </a:accent1>
      <a:accent2>
        <a:srgbClr val="00697B"/>
      </a:accent2>
      <a:accent3>
        <a:srgbClr val="0095A4"/>
      </a:accent3>
      <a:accent4>
        <a:srgbClr val="03C99F"/>
      </a:accent4>
      <a:accent5>
        <a:srgbClr val="4AB5C4"/>
      </a:accent5>
      <a:accent6>
        <a:srgbClr val="FF3535"/>
      </a:accent6>
      <a:hlink>
        <a:srgbClr val="0989B1"/>
      </a:hlink>
      <a:folHlink>
        <a:srgbClr val="A5A5A5"/>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0CE78CAA-877C-49AD-AC0F-2A1EB3604DAC}"/>
</file>

<file path=customXml/itemProps2.xml><?xml version="1.0" encoding="utf-8"?>
<ds:datastoreItem xmlns:ds="http://schemas.openxmlformats.org/officeDocument/2006/customXml" ds:itemID="{5EAA3E59-2CD1-4B4F-9B5E-512FAB515EDE}"/>
</file>

<file path=customXml/itemProps3.xml><?xml version="1.0" encoding="utf-8"?>
<ds:datastoreItem xmlns:ds="http://schemas.openxmlformats.org/officeDocument/2006/customXml" ds:itemID="{0CE78CAA-877C-49AD-AC0F-2A1EB3604DAC}"/>
</file>

<file path=customXml/itemProps4.xml><?xml version="1.0" encoding="utf-8"?>
<ds:datastoreItem xmlns:ds="http://schemas.openxmlformats.org/officeDocument/2006/customXml" ds:itemID="{5CECDECE-CE9D-459E-988B-A80CC6D9232F}"/>
</file>

<file path=docProps/app.xml><?xml version="1.0" encoding="utf-8"?>
<Properties xmlns="http://schemas.openxmlformats.org/officeDocument/2006/extended-properties" xmlns:vt="http://schemas.openxmlformats.org/officeDocument/2006/docPropsVTypes">
  <TotalTime>476</TotalTime>
  <Words>515</Words>
  <Application>Microsoft Office PowerPoint</Application>
  <PresentationFormat>Widescreen</PresentationFormat>
  <Paragraphs>112</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Courier New</vt:lpstr>
      <vt:lpstr>Times New Roman</vt:lpstr>
      <vt:lpstr>Tw Cen MT</vt:lpstr>
      <vt:lpstr>Office Theme</vt:lpstr>
      <vt:lpstr>3_Office Theme</vt:lpstr>
      <vt:lpstr>NEMA Cybersecurity Best Practice Documents US Africa Rural Electrification and Smart Metering Standards Workshop 1/18/2022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and Transportation Updates-01MG Section</dc:title>
  <dc:creator>Griffith, Steve</dc:creator>
  <cp:lastModifiedBy>Griffith, Steve</cp:lastModifiedBy>
  <cp:revision>10</cp:revision>
  <dcterms:created xsi:type="dcterms:W3CDTF">2020-03-19T18:36:36Z</dcterms:created>
  <dcterms:modified xsi:type="dcterms:W3CDTF">2022-01-12T21:01:18Z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Order">
    <vt:r8>1852000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_dlc_DocIdItemGuid">
    <vt:lpwstr>9d8e2f6f-8ad0-461e-b73a-f06e4a5e7c2f</vt:lpwstr>
  </property>
</Properties>
</file>