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5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E89FB-1F20-439A-AA60-210DEEEFCCAA}" v="3" dt="2022-01-13T05:11:32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enna28 urenna28" userId="69e6c5502a302ed0" providerId="LiveId" clId="{92CE89FB-1F20-439A-AA60-210DEEEFCCAA}"/>
    <pc:docChg chg="undo custSel addSld modSld">
      <pc:chgData name="urenna28 urenna28" userId="69e6c5502a302ed0" providerId="LiveId" clId="{92CE89FB-1F20-439A-AA60-210DEEEFCCAA}" dt="2022-01-18T05:21:06.622" v="4791" actId="20577"/>
      <pc:docMkLst>
        <pc:docMk/>
      </pc:docMkLst>
      <pc:sldChg chg="modSp mod">
        <pc:chgData name="urenna28 urenna28" userId="69e6c5502a302ed0" providerId="LiveId" clId="{92CE89FB-1F20-439A-AA60-210DEEEFCCAA}" dt="2022-01-13T04:06:39.017" v="144" actId="27636"/>
        <pc:sldMkLst>
          <pc:docMk/>
          <pc:sldMk cId="3346330450" sldId="256"/>
        </pc:sldMkLst>
        <pc:spChg chg="mod">
          <ac:chgData name="urenna28 urenna28" userId="69e6c5502a302ed0" providerId="LiveId" clId="{92CE89FB-1F20-439A-AA60-210DEEEFCCAA}" dt="2022-01-13T04:06:10.364" v="45" actId="14100"/>
          <ac:spMkLst>
            <pc:docMk/>
            <pc:sldMk cId="3346330450" sldId="256"/>
            <ac:spMk id="2" creationId="{7F53F4B6-8D37-4FD4-9A35-C32C8D31C35A}"/>
          </ac:spMkLst>
        </pc:spChg>
        <pc:spChg chg="mod">
          <ac:chgData name="urenna28 urenna28" userId="69e6c5502a302ed0" providerId="LiveId" clId="{92CE89FB-1F20-439A-AA60-210DEEEFCCAA}" dt="2022-01-13T04:06:39.017" v="144" actId="27636"/>
          <ac:spMkLst>
            <pc:docMk/>
            <pc:sldMk cId="3346330450" sldId="256"/>
            <ac:spMk id="3" creationId="{483FD753-A15F-474E-A880-1B3EF4D396E6}"/>
          </ac:spMkLst>
        </pc:spChg>
      </pc:sldChg>
      <pc:sldChg chg="modSp mod">
        <pc:chgData name="urenna28 urenna28" userId="69e6c5502a302ed0" providerId="LiveId" clId="{92CE89FB-1F20-439A-AA60-210DEEEFCCAA}" dt="2022-01-18T05:21:06.622" v="4791" actId="20577"/>
        <pc:sldMkLst>
          <pc:docMk/>
          <pc:sldMk cId="677619341" sldId="257"/>
        </pc:sldMkLst>
        <pc:spChg chg="mod">
          <ac:chgData name="urenna28 urenna28" userId="69e6c5502a302ed0" providerId="LiveId" clId="{92CE89FB-1F20-439A-AA60-210DEEEFCCAA}" dt="2022-01-13T05:07:50.696" v="4099" actId="20577"/>
          <ac:spMkLst>
            <pc:docMk/>
            <pc:sldMk cId="677619341" sldId="257"/>
            <ac:spMk id="2" creationId="{687D5CE5-D569-411E-98FD-81FE066401F3}"/>
          </ac:spMkLst>
        </pc:spChg>
        <pc:spChg chg="mod">
          <ac:chgData name="urenna28 urenna28" userId="69e6c5502a302ed0" providerId="LiveId" clId="{92CE89FB-1F20-439A-AA60-210DEEEFCCAA}" dt="2022-01-18T05:21:06.622" v="4791" actId="20577"/>
          <ac:spMkLst>
            <pc:docMk/>
            <pc:sldMk cId="677619341" sldId="257"/>
            <ac:spMk id="3" creationId="{07F04735-6273-4563-94D4-C4A79AAAECA5}"/>
          </ac:spMkLst>
        </pc:spChg>
      </pc:sldChg>
      <pc:sldChg chg="modSp new mod">
        <pc:chgData name="urenna28 urenna28" userId="69e6c5502a302ed0" providerId="LiveId" clId="{92CE89FB-1F20-439A-AA60-210DEEEFCCAA}" dt="2022-01-13T04:10:04.236" v="728" actId="20577"/>
        <pc:sldMkLst>
          <pc:docMk/>
          <pc:sldMk cId="303012879" sldId="258"/>
        </pc:sldMkLst>
        <pc:spChg chg="mod">
          <ac:chgData name="urenna28 urenna28" userId="69e6c5502a302ed0" providerId="LiveId" clId="{92CE89FB-1F20-439A-AA60-210DEEEFCCAA}" dt="2022-01-13T04:06:48.693" v="153" actId="20577"/>
          <ac:spMkLst>
            <pc:docMk/>
            <pc:sldMk cId="303012879" sldId="258"/>
            <ac:spMk id="2" creationId="{9F62BFAF-28BF-47C8-9F8E-E7D66F6B252B}"/>
          </ac:spMkLst>
        </pc:spChg>
        <pc:spChg chg="mod">
          <ac:chgData name="urenna28 urenna28" userId="69e6c5502a302ed0" providerId="LiveId" clId="{92CE89FB-1F20-439A-AA60-210DEEEFCCAA}" dt="2022-01-13T04:10:04.236" v="728" actId="20577"/>
          <ac:spMkLst>
            <pc:docMk/>
            <pc:sldMk cId="303012879" sldId="258"/>
            <ac:spMk id="3" creationId="{A5B1C645-57C5-4944-A482-B5C5773CD7F5}"/>
          </ac:spMkLst>
        </pc:spChg>
      </pc:sldChg>
      <pc:sldChg chg="modSp new mod">
        <pc:chgData name="urenna28 urenna28" userId="69e6c5502a302ed0" providerId="LiveId" clId="{92CE89FB-1F20-439A-AA60-210DEEEFCCAA}" dt="2022-01-13T04:46:26.753" v="2472" actId="20577"/>
        <pc:sldMkLst>
          <pc:docMk/>
          <pc:sldMk cId="3481111413" sldId="259"/>
        </pc:sldMkLst>
        <pc:spChg chg="mod">
          <ac:chgData name="urenna28 urenna28" userId="69e6c5502a302ed0" providerId="LiveId" clId="{92CE89FB-1F20-439A-AA60-210DEEEFCCAA}" dt="2022-01-13T04:10:11.782" v="753" actId="20577"/>
          <ac:spMkLst>
            <pc:docMk/>
            <pc:sldMk cId="3481111413" sldId="259"/>
            <ac:spMk id="2" creationId="{0868FEA2-D552-406B-B67F-19864E9B0779}"/>
          </ac:spMkLst>
        </pc:spChg>
        <pc:spChg chg="mod">
          <ac:chgData name="urenna28 urenna28" userId="69e6c5502a302ed0" providerId="LiveId" clId="{92CE89FB-1F20-439A-AA60-210DEEEFCCAA}" dt="2022-01-13T04:46:26.753" v="2472" actId="20577"/>
          <ac:spMkLst>
            <pc:docMk/>
            <pc:sldMk cId="3481111413" sldId="259"/>
            <ac:spMk id="3" creationId="{B61A7F5B-42B1-4DAE-9DE4-01E36E3FDAA5}"/>
          </ac:spMkLst>
        </pc:spChg>
      </pc:sldChg>
      <pc:sldChg chg="addSp delSp modSp new mod">
        <pc:chgData name="urenna28 urenna28" userId="69e6c5502a302ed0" providerId="LiveId" clId="{92CE89FB-1F20-439A-AA60-210DEEEFCCAA}" dt="2022-01-13T17:28:01.140" v="4690" actId="22"/>
        <pc:sldMkLst>
          <pc:docMk/>
          <pc:sldMk cId="373205033" sldId="260"/>
        </pc:sldMkLst>
        <pc:spChg chg="mod">
          <ac:chgData name="urenna28 urenna28" userId="69e6c5502a302ed0" providerId="LiveId" clId="{92CE89FB-1F20-439A-AA60-210DEEEFCCAA}" dt="2022-01-13T04:25:48.728" v="1282" actId="20577"/>
          <ac:spMkLst>
            <pc:docMk/>
            <pc:sldMk cId="373205033" sldId="260"/>
            <ac:spMk id="2" creationId="{E2074C67-08EC-42CF-9022-1441E5048403}"/>
          </ac:spMkLst>
        </pc:spChg>
        <pc:spChg chg="mod">
          <ac:chgData name="urenna28 urenna28" userId="69e6c5502a302ed0" providerId="LiveId" clId="{92CE89FB-1F20-439A-AA60-210DEEEFCCAA}" dt="2022-01-13T04:32:37.157" v="1940" actId="20577"/>
          <ac:spMkLst>
            <pc:docMk/>
            <pc:sldMk cId="373205033" sldId="260"/>
            <ac:spMk id="3" creationId="{575184A4-A8C0-4BC2-9388-6E2C371863F8}"/>
          </ac:spMkLst>
        </pc:spChg>
        <pc:picChg chg="add del">
          <ac:chgData name="urenna28 urenna28" userId="69e6c5502a302ed0" providerId="LiveId" clId="{92CE89FB-1F20-439A-AA60-210DEEEFCCAA}" dt="2022-01-13T17:28:01.140" v="4690" actId="22"/>
          <ac:picMkLst>
            <pc:docMk/>
            <pc:sldMk cId="373205033" sldId="260"/>
            <ac:picMk id="5" creationId="{08212208-9C31-409A-B72E-6C5C7BB0D3EC}"/>
          </ac:picMkLst>
        </pc:picChg>
      </pc:sldChg>
      <pc:sldChg chg="modSp new mod">
        <pc:chgData name="urenna28 urenna28" userId="69e6c5502a302ed0" providerId="LiveId" clId="{92CE89FB-1F20-439A-AA60-210DEEEFCCAA}" dt="2022-01-13T04:40:30.417" v="2396" actId="20577"/>
        <pc:sldMkLst>
          <pc:docMk/>
          <pc:sldMk cId="307463937" sldId="261"/>
        </pc:sldMkLst>
        <pc:spChg chg="mod">
          <ac:chgData name="urenna28 urenna28" userId="69e6c5502a302ed0" providerId="LiveId" clId="{92CE89FB-1F20-439A-AA60-210DEEEFCCAA}" dt="2022-01-13T04:32:50.723" v="1976" actId="20577"/>
          <ac:spMkLst>
            <pc:docMk/>
            <pc:sldMk cId="307463937" sldId="261"/>
            <ac:spMk id="2" creationId="{8BBE12DB-1A2E-43D7-A944-2B32FCB93F59}"/>
          </ac:spMkLst>
        </pc:spChg>
        <pc:spChg chg="mod">
          <ac:chgData name="urenna28 urenna28" userId="69e6c5502a302ed0" providerId="LiveId" clId="{92CE89FB-1F20-439A-AA60-210DEEEFCCAA}" dt="2022-01-13T04:40:30.417" v="2396" actId="20577"/>
          <ac:spMkLst>
            <pc:docMk/>
            <pc:sldMk cId="307463937" sldId="261"/>
            <ac:spMk id="3" creationId="{AC6EB147-940F-4AC3-AFDE-66F5943B691A}"/>
          </ac:spMkLst>
        </pc:spChg>
      </pc:sldChg>
      <pc:sldChg chg="modSp new mod">
        <pc:chgData name="urenna28 urenna28" userId="69e6c5502a302ed0" providerId="LiveId" clId="{92CE89FB-1F20-439A-AA60-210DEEEFCCAA}" dt="2022-01-13T04:54:31.251" v="3034" actId="20577"/>
        <pc:sldMkLst>
          <pc:docMk/>
          <pc:sldMk cId="4212895325" sldId="262"/>
        </pc:sldMkLst>
        <pc:spChg chg="mod">
          <ac:chgData name="urenna28 urenna28" userId="69e6c5502a302ed0" providerId="LiveId" clId="{92CE89FB-1F20-439A-AA60-210DEEEFCCAA}" dt="2022-01-13T04:46:04.576" v="2432" actId="20577"/>
          <ac:spMkLst>
            <pc:docMk/>
            <pc:sldMk cId="4212895325" sldId="262"/>
            <ac:spMk id="2" creationId="{29E0CE3B-CE83-417E-AD72-1B52434F7E8F}"/>
          </ac:spMkLst>
        </pc:spChg>
        <pc:spChg chg="mod">
          <ac:chgData name="urenna28 urenna28" userId="69e6c5502a302ed0" providerId="LiveId" clId="{92CE89FB-1F20-439A-AA60-210DEEEFCCAA}" dt="2022-01-13T04:54:31.251" v="3034" actId="20577"/>
          <ac:spMkLst>
            <pc:docMk/>
            <pc:sldMk cId="4212895325" sldId="262"/>
            <ac:spMk id="3" creationId="{45E02D6F-591C-450D-9A8C-2132CCD4BF0B}"/>
          </ac:spMkLst>
        </pc:spChg>
      </pc:sldChg>
      <pc:sldChg chg="modSp new mod">
        <pc:chgData name="urenna28 urenna28" userId="69e6c5502a302ed0" providerId="LiveId" clId="{92CE89FB-1F20-439A-AA60-210DEEEFCCAA}" dt="2022-01-13T05:14:26.504" v="4688" actId="20577"/>
        <pc:sldMkLst>
          <pc:docMk/>
          <pc:sldMk cId="1991142959" sldId="263"/>
        </pc:sldMkLst>
        <pc:spChg chg="mod">
          <ac:chgData name="urenna28 urenna28" userId="69e6c5502a302ed0" providerId="LiveId" clId="{92CE89FB-1F20-439A-AA60-210DEEEFCCAA}" dt="2022-01-13T04:55:48.618" v="3053" actId="20577"/>
          <ac:spMkLst>
            <pc:docMk/>
            <pc:sldMk cId="1991142959" sldId="263"/>
            <ac:spMk id="2" creationId="{3BC1E5D3-90F3-4827-AF4B-2C85B3CC986E}"/>
          </ac:spMkLst>
        </pc:spChg>
        <pc:spChg chg="mod">
          <ac:chgData name="urenna28 urenna28" userId="69e6c5502a302ed0" providerId="LiveId" clId="{92CE89FB-1F20-439A-AA60-210DEEEFCCAA}" dt="2022-01-13T05:14:26.504" v="4688" actId="20577"/>
          <ac:spMkLst>
            <pc:docMk/>
            <pc:sldMk cId="1991142959" sldId="263"/>
            <ac:spMk id="3" creationId="{39A821A0-13A8-4423-B684-8AA25EFC9066}"/>
          </ac:spMkLst>
        </pc:spChg>
      </pc:sldChg>
      <pc:sldChg chg="modSp new mod">
        <pc:chgData name="urenna28 urenna28" userId="69e6c5502a302ed0" providerId="LiveId" clId="{92CE89FB-1F20-439A-AA60-210DEEEFCCAA}" dt="2022-01-13T05:06:21.943" v="4030" actId="20577"/>
        <pc:sldMkLst>
          <pc:docMk/>
          <pc:sldMk cId="1664765128" sldId="264"/>
        </pc:sldMkLst>
        <pc:spChg chg="mod">
          <ac:chgData name="urenna28 urenna28" userId="69e6c5502a302ed0" providerId="LiveId" clId="{92CE89FB-1F20-439A-AA60-210DEEEFCCAA}" dt="2022-01-13T05:03:45.249" v="3619" actId="20577"/>
          <ac:spMkLst>
            <pc:docMk/>
            <pc:sldMk cId="1664765128" sldId="264"/>
            <ac:spMk id="2" creationId="{98776ECC-03FA-4762-AACA-31C48BEA8E48}"/>
          </ac:spMkLst>
        </pc:spChg>
        <pc:spChg chg="mod">
          <ac:chgData name="urenna28 urenna28" userId="69e6c5502a302ed0" providerId="LiveId" clId="{92CE89FB-1F20-439A-AA60-210DEEEFCCAA}" dt="2022-01-13T05:06:21.943" v="4030" actId="20577"/>
          <ac:spMkLst>
            <pc:docMk/>
            <pc:sldMk cId="1664765128" sldId="264"/>
            <ac:spMk id="3" creationId="{AFDD29D9-95DA-4B50-806A-B1CEB641F09E}"/>
          </ac:spMkLst>
        </pc:spChg>
      </pc:sldChg>
      <pc:sldChg chg="addSp delSp modSp new mod modAnim">
        <pc:chgData name="urenna28 urenna28" userId="69e6c5502a302ed0" providerId="LiveId" clId="{92CE89FB-1F20-439A-AA60-210DEEEFCCAA}" dt="2022-01-13T05:07:36.067" v="4051"/>
        <pc:sldMkLst>
          <pc:docMk/>
          <pc:sldMk cId="2461313425" sldId="265"/>
        </pc:sldMkLst>
        <pc:spChg chg="mod">
          <ac:chgData name="urenna28 urenna28" userId="69e6c5502a302ed0" providerId="LiveId" clId="{92CE89FB-1F20-439A-AA60-210DEEEFCCAA}" dt="2022-01-13T05:06:44.469" v="4050" actId="20577"/>
          <ac:spMkLst>
            <pc:docMk/>
            <pc:sldMk cId="2461313425" sldId="265"/>
            <ac:spMk id="2" creationId="{3B3C7A5F-CEB1-4F3B-B4D7-C542BE5B26AE}"/>
          </ac:spMkLst>
        </pc:spChg>
        <pc:spChg chg="del">
          <ac:chgData name="urenna28 urenna28" userId="69e6c5502a302ed0" providerId="LiveId" clId="{92CE89FB-1F20-439A-AA60-210DEEEFCCAA}" dt="2022-01-13T05:07:36.067" v="4051"/>
          <ac:spMkLst>
            <pc:docMk/>
            <pc:sldMk cId="2461313425" sldId="265"/>
            <ac:spMk id="3" creationId="{993FB6E6-C9CF-430E-AF59-710F87B28CD5}"/>
          </ac:spMkLst>
        </pc:spChg>
        <pc:picChg chg="add mod">
          <ac:chgData name="urenna28 urenna28" userId="69e6c5502a302ed0" providerId="LiveId" clId="{92CE89FB-1F20-439A-AA60-210DEEEFCCAA}" dt="2022-01-13T05:07:36.067" v="4051"/>
          <ac:picMkLst>
            <pc:docMk/>
            <pc:sldMk cId="2461313425" sldId="265"/>
            <ac:picMk id="4" creationId="{363A359A-1A24-4F91-A093-09431273E55D}"/>
          </ac:picMkLst>
        </pc:picChg>
      </pc:sldChg>
      <pc:sldChg chg="modSp new mod">
        <pc:chgData name="urenna28 urenna28" userId="69e6c5502a302ed0" providerId="LiveId" clId="{92CE89FB-1F20-439A-AA60-210DEEEFCCAA}" dt="2022-01-13T05:12:05.920" v="4684" actId="20577"/>
        <pc:sldMkLst>
          <pc:docMk/>
          <pc:sldMk cId="3666507470" sldId="266"/>
        </pc:sldMkLst>
        <pc:spChg chg="mod">
          <ac:chgData name="urenna28 urenna28" userId="69e6c5502a302ed0" providerId="LiveId" clId="{92CE89FB-1F20-439A-AA60-210DEEEFCCAA}" dt="2022-01-13T05:10:32.230" v="4377" actId="20577"/>
          <ac:spMkLst>
            <pc:docMk/>
            <pc:sldMk cId="3666507470" sldId="266"/>
            <ac:spMk id="2" creationId="{AD0BD4B0-FA1C-4B5D-BE53-141CBE97DE75}"/>
          </ac:spMkLst>
        </pc:spChg>
        <pc:spChg chg="mod">
          <ac:chgData name="urenna28 urenna28" userId="69e6c5502a302ed0" providerId="LiveId" clId="{92CE89FB-1F20-439A-AA60-210DEEEFCCAA}" dt="2022-01-13T05:12:05.920" v="4684" actId="20577"/>
          <ac:spMkLst>
            <pc:docMk/>
            <pc:sldMk cId="3666507470" sldId="266"/>
            <ac:spMk id="3" creationId="{DA4B6533-B76D-4580-982A-9CA19528E230}"/>
          </ac:spMkLst>
        </pc:spChg>
      </pc:sldChg>
      <pc:sldChg chg="addSp delSp modSp new mod">
        <pc:chgData name="urenna28 urenna28" userId="69e6c5502a302ed0" providerId="LiveId" clId="{92CE89FB-1F20-439A-AA60-210DEEEFCCAA}" dt="2022-01-13T17:29:12.917" v="4770" actId="20577"/>
        <pc:sldMkLst>
          <pc:docMk/>
          <pc:sldMk cId="1015297870" sldId="267"/>
        </pc:sldMkLst>
        <pc:spChg chg="mod">
          <ac:chgData name="urenna28 urenna28" userId="69e6c5502a302ed0" providerId="LiveId" clId="{92CE89FB-1F20-439A-AA60-210DEEEFCCAA}" dt="2022-01-13T17:29:12.917" v="4770" actId="20577"/>
          <ac:spMkLst>
            <pc:docMk/>
            <pc:sldMk cId="1015297870" sldId="267"/>
            <ac:spMk id="2" creationId="{CB0D73F4-24CA-4388-8A25-8C5CCCED60BC}"/>
          </ac:spMkLst>
        </pc:spChg>
        <pc:spChg chg="del">
          <ac:chgData name="urenna28 urenna28" userId="69e6c5502a302ed0" providerId="LiveId" clId="{92CE89FB-1F20-439A-AA60-210DEEEFCCAA}" dt="2022-01-13T17:28:09.918" v="4692" actId="22"/>
          <ac:spMkLst>
            <pc:docMk/>
            <pc:sldMk cId="1015297870" sldId="267"/>
            <ac:spMk id="3" creationId="{7DC9BEF5-2276-4604-85C9-EFF23B207CCA}"/>
          </ac:spMkLst>
        </pc:spChg>
        <pc:picChg chg="add mod ord">
          <ac:chgData name="urenna28 urenna28" userId="69e6c5502a302ed0" providerId="LiveId" clId="{92CE89FB-1F20-439A-AA60-210DEEEFCCAA}" dt="2022-01-13T17:28:37.899" v="4695" actId="1076"/>
          <ac:picMkLst>
            <pc:docMk/>
            <pc:sldMk cId="1015297870" sldId="267"/>
            <ac:picMk id="5" creationId="{F583D468-9F08-4421-9A4F-EEE6BA14FA11}"/>
          </ac:picMkLst>
        </pc:picChg>
        <pc:picChg chg="add mod">
          <ac:chgData name="urenna28 urenna28" userId="69e6c5502a302ed0" providerId="LiveId" clId="{92CE89FB-1F20-439A-AA60-210DEEEFCCAA}" dt="2022-01-13T17:28:47.720" v="4722" actId="1076"/>
          <ac:picMkLst>
            <pc:docMk/>
            <pc:sldMk cId="1015297870" sldId="267"/>
            <ac:picMk id="7" creationId="{35FBCD4D-F32F-4241-AFCA-C4089EEB94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88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9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2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2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8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1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7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8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8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8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6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0bq2Hn2vOo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powerafric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reen leaves on a white and pink pastel surface">
            <a:extLst>
              <a:ext uri="{FF2B5EF4-FFF2-40B4-BE49-F238E27FC236}">
                <a16:creationId xmlns:a16="http://schemas.microsoft.com/office/drawing/2014/main" id="{8B0238EE-FD5D-490E-AB3C-B61DF8388D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28" r="-1" b="-1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3F4B6-8D37-4FD4-9A35-C32C8D31C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2471" y="1122363"/>
            <a:ext cx="4599489" cy="3204134"/>
          </a:xfrm>
        </p:spPr>
        <p:txBody>
          <a:bodyPr anchor="b">
            <a:normAutofit fontScale="90000"/>
          </a:bodyPr>
          <a:lstStyle/>
          <a:p>
            <a:r>
              <a:rPr lang="en-US" sz="4800" dirty="0"/>
              <a:t>Smart Metering Installation- African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FD753-A15F-474E-A880-1B3EF4D39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2830" y="4872922"/>
            <a:ext cx="4719130" cy="1208141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Urenna Onyewuchi, Ph.D.</a:t>
            </a:r>
          </a:p>
          <a:p>
            <a:r>
              <a:rPr lang="en-US" sz="2000" dirty="0" err="1"/>
              <a:t>Anneru</a:t>
            </a:r>
            <a:r>
              <a:rPr lang="en-US" sz="2000" dirty="0"/>
              <a:t> Solutions Incorporated</a:t>
            </a:r>
          </a:p>
          <a:p>
            <a:r>
              <a:rPr lang="en-US" sz="2000" dirty="0"/>
              <a:t>IEEE Power Africa Steering Committee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330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7A5F-CEB1-4F3B-B4D7-C542BE5B2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Meter Installations</a:t>
            </a:r>
          </a:p>
        </p:txBody>
      </p:sp>
      <p:pic>
        <p:nvPicPr>
          <p:cNvPr id="4" name="Online Media 3" title="Residential smart meter installation process">
            <a:hlinkClick r:id="" action="ppaction://media"/>
            <a:extLst>
              <a:ext uri="{FF2B5EF4-FFF2-40B4-BE49-F238E27FC236}">
                <a16:creationId xmlns:a16="http://schemas.microsoft.com/office/drawing/2014/main" id="{363A359A-1A24-4F91-A093-09431273E55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30525" y="2478088"/>
            <a:ext cx="6538913" cy="369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1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5CE5-D569-411E-98FD-81FE0664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Meters and Meter Manufacturers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04735-6273-4563-94D4-C4A79AAAE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meter comes with an installation manual and most manufacturers are willing to give trainings on their meters and installation guides</a:t>
            </a:r>
          </a:p>
          <a:p>
            <a:pPr lvl="1"/>
            <a:r>
              <a:rPr lang="en-US" dirty="0"/>
              <a:t>Some will have preferred installation vendors or providers</a:t>
            </a:r>
          </a:p>
          <a:p>
            <a:r>
              <a:rPr lang="en-US" dirty="0"/>
              <a:t>Schneider Electric and Merlin-</a:t>
            </a:r>
            <a:r>
              <a:rPr lang="en-US" dirty="0" err="1"/>
              <a:t>Gerin</a:t>
            </a:r>
            <a:endParaRPr lang="en-US" dirty="0"/>
          </a:p>
          <a:p>
            <a:r>
              <a:rPr lang="en-US" dirty="0"/>
              <a:t>Eaton PXM</a:t>
            </a:r>
          </a:p>
          <a:p>
            <a:r>
              <a:rPr lang="en-US" dirty="0"/>
              <a:t>GE</a:t>
            </a:r>
          </a:p>
          <a:p>
            <a:r>
              <a:rPr lang="en-US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67761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D4B0-FA1C-4B5D-BE53-141CBE97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6533-B76D-4580-982A-9CA19528E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</a:t>
            </a:r>
            <a:r>
              <a:rPr lang="en-US" dirty="0" err="1"/>
              <a:t>Anneru</a:t>
            </a:r>
            <a:r>
              <a:rPr lang="en-US" dirty="0"/>
              <a:t> Solutions Incorporated for workshops and coursework (online, self-paced, on-demand, in-person)</a:t>
            </a:r>
          </a:p>
          <a:p>
            <a:r>
              <a:rPr lang="en-US" dirty="0"/>
              <a:t>Plan to attend IEEE Power Africa Conference 2022 in Rwanda</a:t>
            </a:r>
          </a:p>
          <a:p>
            <a:pPr lvl="1"/>
            <a:r>
              <a:rPr lang="en-US" dirty="0">
                <a:hlinkClick r:id="rId2"/>
              </a:rPr>
              <a:t>https://ieee-powerafrica.org/</a:t>
            </a:r>
            <a:r>
              <a:rPr lang="en-US" dirty="0"/>
              <a:t> </a:t>
            </a:r>
          </a:p>
          <a:p>
            <a:r>
              <a:rPr lang="en-US" dirty="0"/>
              <a:t>Plan to attend education-energy conference in partnership with </a:t>
            </a:r>
            <a:r>
              <a:rPr lang="en-US" dirty="0" err="1"/>
              <a:t>Anneru</a:t>
            </a:r>
            <a:r>
              <a:rPr lang="en-US" dirty="0"/>
              <a:t> Solutions Incorporated in Dallas in July 2022</a:t>
            </a:r>
          </a:p>
        </p:txBody>
      </p:sp>
    </p:spTree>
    <p:extLst>
      <p:ext uri="{BB962C8B-B14F-4D97-AF65-F5344CB8AC3E}">
        <p14:creationId xmlns:p14="http://schemas.microsoft.com/office/powerpoint/2010/main" val="366650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2BFAF-28BF-47C8-9F8E-E7D66F6B2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1C645-57C5-4944-A482-B5C5773C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Professional introduction</a:t>
            </a:r>
          </a:p>
          <a:p>
            <a:pPr lvl="1"/>
            <a:r>
              <a:rPr lang="en-US" dirty="0"/>
              <a:t>Professional experience and power in Africa leadership experience</a:t>
            </a:r>
          </a:p>
          <a:p>
            <a:r>
              <a:rPr lang="en-US" dirty="0"/>
              <a:t>Observations of African power and energy skills gaps</a:t>
            </a:r>
          </a:p>
          <a:p>
            <a:r>
              <a:rPr lang="en-US" dirty="0"/>
              <a:t>Learning and development to close identified skills gaps</a:t>
            </a:r>
          </a:p>
          <a:p>
            <a:r>
              <a:rPr lang="en-US" dirty="0"/>
              <a:t>Meter replacements and installations</a:t>
            </a:r>
          </a:p>
          <a:p>
            <a:pPr lvl="1"/>
            <a:r>
              <a:rPr lang="en-US" dirty="0"/>
              <a:t>Different meters for different applications</a:t>
            </a:r>
          </a:p>
          <a:p>
            <a:pPr lvl="1"/>
            <a:r>
              <a:rPr lang="en-US" dirty="0"/>
              <a:t>Standards to consider during installations</a:t>
            </a:r>
          </a:p>
          <a:p>
            <a:r>
              <a:rPr lang="en-US" dirty="0"/>
              <a:t>Follow up with </a:t>
            </a:r>
            <a:r>
              <a:rPr lang="en-US" dirty="0" err="1"/>
              <a:t>Anneru</a:t>
            </a:r>
            <a:r>
              <a:rPr lang="en-US" dirty="0"/>
              <a:t> Solutions Incorporated, Community Power (Dallas TX in July 2022) and IEEE Power Africa Conference (Rwanda in August 2022)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FEA2-D552-406B-B67F-19864E9B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A7F5B-42B1-4DAE-9DE4-01E36E3FD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a decade in Nigeria, West Africa: Personal experience of power unavailability and poor metering</a:t>
            </a:r>
          </a:p>
          <a:p>
            <a:r>
              <a:rPr lang="en-US" dirty="0"/>
              <a:t>Two decades of educational, professional and leadership experience in the United States of America and globally</a:t>
            </a:r>
          </a:p>
          <a:p>
            <a:pPr lvl="1"/>
            <a:r>
              <a:rPr lang="en-US" dirty="0"/>
              <a:t>George Mason University | Georgia Institute of Technology | Corning Incorporated (Smart metering) | IEEE Power Africa Conference | IEEE Smart Village</a:t>
            </a:r>
          </a:p>
          <a:p>
            <a:pPr lvl="1"/>
            <a:r>
              <a:rPr lang="en-US" dirty="0"/>
              <a:t>Internships: Schlumberger | GE | Orbital Sciences | Penn State University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1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74C67-08EC-42CF-9022-1441E5048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 and Energy Skills Gaps in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184A4-A8C0-4BC2-9388-6E2C37186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Africa as a continent is very strong intellectually</a:t>
            </a:r>
          </a:p>
          <a:p>
            <a:pPr lvl="1"/>
            <a:r>
              <a:rPr lang="en-US" dirty="0"/>
              <a:t>On the continent and the diaspora, its citizens have some of the highest accomplishments in education</a:t>
            </a:r>
          </a:p>
          <a:p>
            <a:r>
              <a:rPr lang="en-US" dirty="0"/>
              <a:t>Gaps exist in practical (versus theoretical) applications of academic prowess and in the soft skills that power the technical skills</a:t>
            </a:r>
          </a:p>
          <a:p>
            <a:pPr lvl="1"/>
            <a:r>
              <a:rPr lang="en-US" dirty="0"/>
              <a:t>Biggest of all are ethics and safety</a:t>
            </a:r>
          </a:p>
          <a:p>
            <a:pPr lvl="2"/>
            <a:r>
              <a:rPr lang="en-US" dirty="0"/>
              <a:t>A better appreciation for following rules, codes and standards that protect human life (direct workers and customers) is NEEDED</a:t>
            </a:r>
          </a:p>
          <a:p>
            <a:pPr lvl="2"/>
            <a:r>
              <a:rPr lang="en-US" dirty="0"/>
              <a:t>Strictness in following safety codes including appropriate use and maintenance of personal protective equipment (PPE)</a:t>
            </a:r>
          </a:p>
        </p:txBody>
      </p:sp>
    </p:spTree>
    <p:extLst>
      <p:ext uri="{BB962C8B-B14F-4D97-AF65-F5344CB8AC3E}">
        <p14:creationId xmlns:p14="http://schemas.microsoft.com/office/powerpoint/2010/main" val="37320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73F4-24CA-4388-8A25-8C5CCCED6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AProfessionalAfrica.com Platform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83D468-9F08-4421-9A4F-EEE6BA14F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761" y="2358016"/>
            <a:ext cx="6555748" cy="369411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FBCD4D-F32F-4241-AFCA-C4089EEB9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968" y="2358016"/>
            <a:ext cx="3931920" cy="37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29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12DB-1A2E-43D7-A944-2B32FCB9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Ethics and Safety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B147-940F-4AC3-AFDE-66F5943B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Live and self-paced coursework on Ethics and Electrical Safety are a must</a:t>
            </a:r>
          </a:p>
          <a:p>
            <a:r>
              <a:rPr lang="en-US" dirty="0"/>
              <a:t>Internationally recognized appropriate licensing and certification are needed</a:t>
            </a:r>
          </a:p>
          <a:p>
            <a:pPr lvl="1"/>
            <a:r>
              <a:rPr lang="en-US" dirty="0"/>
              <a:t>Too many lives have been lost to bad electrical installations from unlicensed electricians on the African continent</a:t>
            </a:r>
          </a:p>
          <a:p>
            <a:r>
              <a:rPr lang="en-US" dirty="0"/>
              <a:t>The US-Africa aprofessionalafrica.com platform is dedicating the next two quarters (January to July) to ethics programming</a:t>
            </a:r>
          </a:p>
        </p:txBody>
      </p:sp>
    </p:spTree>
    <p:extLst>
      <p:ext uri="{BB962C8B-B14F-4D97-AF65-F5344CB8AC3E}">
        <p14:creationId xmlns:p14="http://schemas.microsoft.com/office/powerpoint/2010/main" val="30746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0CE3B-CE83-417E-AD72-1B52434F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Supporting Knowledge Gaps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2D6F-591C-450D-9A8C-2132CCD4B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Business communications: The ability to communicate work done or not done (well or not)</a:t>
            </a:r>
          </a:p>
          <a:p>
            <a:r>
              <a:rPr lang="en-US" dirty="0"/>
              <a:t>Assessment and audit skills: Having a second person check that installations were done well</a:t>
            </a:r>
          </a:p>
          <a:p>
            <a:pPr lvl="1"/>
            <a:r>
              <a:rPr lang="en-US" dirty="0"/>
              <a:t>Either by inspecting work done or electrical test results and software outputs on voltage and current values following installations</a:t>
            </a:r>
          </a:p>
          <a:p>
            <a:r>
              <a:rPr lang="en-US" dirty="0"/>
              <a:t>Project management skills</a:t>
            </a:r>
          </a:p>
          <a:p>
            <a:r>
              <a:rPr lang="en-US" dirty="0"/>
              <a:t>Human resources personnel to hire licensed electricians</a:t>
            </a:r>
          </a:p>
          <a:p>
            <a:pPr lvl="1"/>
            <a:r>
              <a:rPr lang="en-US" dirty="0"/>
              <a:t>In the US, for industrial level meter installations, utility permissions are required</a:t>
            </a:r>
          </a:p>
        </p:txBody>
      </p:sp>
    </p:spTree>
    <p:extLst>
      <p:ext uri="{BB962C8B-B14F-4D97-AF65-F5344CB8AC3E}">
        <p14:creationId xmlns:p14="http://schemas.microsoft.com/office/powerpoint/2010/main" val="421289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1E5D3-90F3-4827-AF4B-2C85B3CC9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Metering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21A0-13A8-4423-B684-8AA25EFC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Note that standards are constantly being updated as technologies change and knowledge grows on equipment</a:t>
            </a:r>
          </a:p>
          <a:p>
            <a:r>
              <a:rPr lang="en-US" dirty="0"/>
              <a:t>ANSI Code for Electricity Metering for Accuracy</a:t>
            </a:r>
          </a:p>
          <a:p>
            <a:r>
              <a:rPr lang="en-US" dirty="0"/>
              <a:t>ANSI C12.1-2008 for revenue metering</a:t>
            </a:r>
          </a:p>
          <a:p>
            <a:pPr lvl="1"/>
            <a:r>
              <a:rPr lang="en-US" dirty="0"/>
              <a:t>Includes climate performance requirement and power factor</a:t>
            </a:r>
          </a:p>
          <a:p>
            <a:pPr lvl="1"/>
            <a:r>
              <a:rPr lang="en-US" dirty="0"/>
              <a:t>Watthour meters should be verified by an annual test</a:t>
            </a:r>
          </a:p>
          <a:p>
            <a:r>
              <a:rPr lang="en-US" dirty="0"/>
              <a:t>ANSI C12.20-2010 (prevails over C12.1)</a:t>
            </a:r>
          </a:p>
          <a:p>
            <a:pPr lvl="1"/>
            <a:r>
              <a:rPr lang="en-US" dirty="0"/>
              <a:t>0.2 (accurate with +/- 0.2%) and 0.5  (accurate with +/- 0.5%) accuracy classes: Performance against load, power factor and voltage variation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4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76ECC-03FA-4762-AACA-31C48BEA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Metering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D29D9-95DA-4B50-806A-B1CEB641F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ANSI C12.10</a:t>
            </a:r>
          </a:p>
          <a:p>
            <a:r>
              <a:rPr lang="en-US" dirty="0"/>
              <a:t>IEEE Standard 3001.2-2017</a:t>
            </a:r>
          </a:p>
          <a:p>
            <a:r>
              <a:rPr lang="en-US" dirty="0"/>
              <a:t>IEEE Standard 1377-2012 – IEEE Standard for Utility Industry Metering</a:t>
            </a:r>
          </a:p>
          <a:p>
            <a:r>
              <a:rPr lang="en-US" dirty="0"/>
              <a:t>IEEE Standard Requirements for Instrument Transformers</a:t>
            </a:r>
          </a:p>
          <a:p>
            <a:pPr lvl="1"/>
            <a:r>
              <a:rPr lang="en-US" dirty="0"/>
              <a:t>Voltage (potential) transformers, PTs, and current transformers CTs</a:t>
            </a:r>
          </a:p>
          <a:p>
            <a:pPr lvl="2"/>
            <a:r>
              <a:rPr lang="en-US" dirty="0"/>
              <a:t>Be careful not to short the CTs: Huge safety risk</a:t>
            </a:r>
          </a:p>
          <a:p>
            <a:pPr lvl="1"/>
            <a:r>
              <a:rPr lang="en-US" dirty="0"/>
              <a:t>Three (3) accuracy classes: 0.3, 0.6, 1.2</a:t>
            </a:r>
          </a:p>
          <a:p>
            <a:pPr lvl="2"/>
            <a:r>
              <a:rPr lang="en-US" dirty="0"/>
              <a:t>Provide +/-0.3% accuracy meaning 100% of the rated current, etc.</a:t>
            </a:r>
          </a:p>
        </p:txBody>
      </p:sp>
    </p:spTree>
    <p:extLst>
      <p:ext uri="{BB962C8B-B14F-4D97-AF65-F5344CB8AC3E}">
        <p14:creationId xmlns:p14="http://schemas.microsoft.com/office/powerpoint/2010/main" val="166476512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F3920"/>
      </a:dk2>
      <a:lt2>
        <a:srgbClr val="E5E8E2"/>
      </a:lt2>
      <a:accent1>
        <a:srgbClr val="B196C6"/>
      </a:accent1>
      <a:accent2>
        <a:srgbClr val="B87FBA"/>
      </a:accent2>
      <a:accent3>
        <a:srgbClr val="C696B4"/>
      </a:accent3>
      <a:accent4>
        <a:srgbClr val="BA7F8B"/>
      </a:accent4>
      <a:accent5>
        <a:srgbClr val="C39B90"/>
      </a:accent5>
      <a:accent6>
        <a:srgbClr val="B6A17C"/>
      </a:accent6>
      <a:hlink>
        <a:srgbClr val="6E8C55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AACB49-AC7D-4FCA-97EA-C52A53996133}"/>
</file>

<file path=customXml/itemProps2.xml><?xml version="1.0" encoding="utf-8"?>
<ds:datastoreItem xmlns:ds="http://schemas.openxmlformats.org/officeDocument/2006/customXml" ds:itemID="{DFF29C4B-BFEC-4EE1-B3D9-75D753B914FB}"/>
</file>

<file path=customXml/itemProps3.xml><?xml version="1.0" encoding="utf-8"?>
<ds:datastoreItem xmlns:ds="http://schemas.openxmlformats.org/officeDocument/2006/customXml" ds:itemID="{32739283-912F-45B7-8EB1-6F4D85A7D0FF}"/>
</file>

<file path=customXml/itemProps4.xml><?xml version="1.0" encoding="utf-8"?>
<ds:datastoreItem xmlns:ds="http://schemas.openxmlformats.org/officeDocument/2006/customXml" ds:itemID="{4EE676A7-65A1-403C-8906-F56C3C03836D}"/>
</file>

<file path=docProps/app.xml><?xml version="1.0" encoding="utf-8"?>
<Properties xmlns="http://schemas.openxmlformats.org/officeDocument/2006/extended-properties" xmlns:vt="http://schemas.openxmlformats.org/officeDocument/2006/docPropsVTypes">
  <TotalTime>4459</TotalTime>
  <Words>655</Words>
  <Application>Microsoft Office PowerPoint</Application>
  <PresentationFormat>Widescreen</PresentationFormat>
  <Paragraphs>68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Neue Haas Grotesk Text Pro</vt:lpstr>
      <vt:lpstr>AccentBoxVTI</vt:lpstr>
      <vt:lpstr>Smart Metering Installation- African Context</vt:lpstr>
      <vt:lpstr>Overview</vt:lpstr>
      <vt:lpstr>Professional Introduction</vt:lpstr>
      <vt:lpstr>Power and Energy Skills Gaps in Africa</vt:lpstr>
      <vt:lpstr>AProfessionalAfrica.com Platform</vt:lpstr>
      <vt:lpstr>Solving the Ethics and Safety Gap</vt:lpstr>
      <vt:lpstr>Other Supporting Knowledge Gaps</vt:lpstr>
      <vt:lpstr>Metering Standards</vt:lpstr>
      <vt:lpstr>More Metering Standards</vt:lpstr>
      <vt:lpstr>Meter Installations</vt:lpstr>
      <vt:lpstr>Meters and Meter Manufacturers to Consider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urenna28 urenna28</dc:creator>
  <cp:lastModifiedBy>urenna28 urenna28</cp:lastModifiedBy>
  <cp:revision>1</cp:revision>
  <dcterms:created xsi:type="dcterms:W3CDTF">2022-01-04T06:18:35Z</dcterms:created>
  <dcterms:modified xsi:type="dcterms:W3CDTF">2022-01-18T05:21:13Z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9414952a-8e3e-443b-a22c-e89826daa6ac</vt:lpwstr>
  </property>
</Properties>
</file>