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4"/>
    <p:sldMasterId id="2147483778" r:id="rId5"/>
    <p:sldMasterId id="2147483846" r:id="rId6"/>
    <p:sldMasterId id="2147483755" r:id="rId7"/>
    <p:sldMasterId id="2147483809" r:id="rId8"/>
    <p:sldMasterId id="2147483827" r:id="rId9"/>
    <p:sldMasterId id="2147483844" r:id="rId10"/>
    <p:sldMasterId id="2147483738" r:id="rId11"/>
  </p:sldMasterIdLst>
  <p:notesMasterIdLst>
    <p:notesMasterId r:id="rId17"/>
  </p:notesMasterIdLst>
  <p:handoutMasterIdLst>
    <p:handoutMasterId r:id="rId18"/>
  </p:handoutMasterIdLst>
  <p:sldIdLst>
    <p:sldId id="257" r:id="rId12"/>
    <p:sldId id="282" r:id="rId13"/>
    <p:sldId id="5036" r:id="rId14"/>
    <p:sldId id="5037" r:id="rId15"/>
    <p:sldId id="5007" r:id="rId16"/>
  </p:sldIdLst>
  <p:sldSz cx="9144000" cy="5148263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C38B502-D8AE-5218-8D94-A13EB192D862}" name="Heimbigner, Marc" initials="HM" userId="S::mheimbig@itron.com::4409883e-a157-429d-af0a-239b13dc4844" providerId="AD"/>
  <p188:author id="{363DEA08-AF51-2703-8DB8-90314D2A82D0}" name="Owen, Jeff" initials="OJ" userId="S::jowen@itron.com::4e61c018-1d32-45a7-942c-fe28b2f0b9e5" providerId="AD"/>
  <p188:author id="{40637544-A73C-F7EB-011E-47DDB64199C9}" name="Heimbigner, Marc" initials="HM" userId="S::MHeimbig@itron.com::4409883e-a157-429d-af0a-239b13dc4844" providerId="AD"/>
  <p188:author id="{B3BFB256-B1B1-7E52-8EE1-ACA7E7C6E305}" name="Gary Kessler" initials="GK" userId="S::gkessler@itron.com::31dda013-fb56-48ab-9c0b-eb5db0f4a996" providerId="AD"/>
  <p188:author id="{930FF582-A5A6-473D-2DD4-CAD40177A8D2}" name="Jones, Becca" initials="JB" userId="S::bjones@itron.com::44aee2f8-e719-4126-80c7-eb94827f3648" providerId="AD"/>
  <p188:author id="{1A6BB4C5-383E-6354-A2BA-225F0F9319DF}" name="Boonthrapong, Kanith" initials="BK" userId="S::kboonthr@itron.com::8431dda4-1cea-4bee-9878-3b620e643783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llahan, Alison" initials="MA" lastIdx="2" clrIdx="0"/>
  <p:cmAuthor id="2" name="Heimbigner, Marc" initials="HM" lastIdx="9" clrIdx="1"/>
  <p:cmAuthor id="3" name="Mac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E"/>
    <a:srgbClr val="005E96"/>
    <a:srgbClr val="E3211C"/>
    <a:srgbClr val="636C7A"/>
    <a:srgbClr val="CB2C30"/>
    <a:srgbClr val="84848D"/>
    <a:srgbClr val="5C0F8B"/>
    <a:srgbClr val="A97BC9"/>
    <a:srgbClr val="005EB8"/>
    <a:srgbClr val="005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4C71D1-64E5-48AF-8149-45FBEF1D1DB7}" v="1" dt="2022-01-14T20:50:14.0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267" autoAdjust="0"/>
  </p:normalViewPr>
  <p:slideViewPr>
    <p:cSldViewPr snapToGrid="0">
      <p:cViewPr varScale="1">
        <p:scale>
          <a:sx n="108" d="100"/>
          <a:sy n="108" d="100"/>
        </p:scale>
        <p:origin x="126" y="162"/>
      </p:cViewPr>
      <p:guideLst>
        <p:guide orient="horz" pos="1622"/>
        <p:guide pos="2880"/>
        <p:guide orient="horz"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handoutMaster" Target="handoutMasters/handoutMaster1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eld, Tony" userId="3d41ad97-c71e-4b2a-aafd-66bfb048f559" providerId="ADAL" clId="{0865EA2B-675C-4A4D-BE00-C4D29C0F3F78}"/>
    <pc:docChg chg="custSel addSld delSld modSld sldOrd">
      <pc:chgData name="Field, Tony" userId="3d41ad97-c71e-4b2a-aafd-66bfb048f559" providerId="ADAL" clId="{0865EA2B-675C-4A4D-BE00-C4D29C0F3F78}" dt="2022-01-14T20:40:15.314" v="3590" actId="5793"/>
      <pc:docMkLst>
        <pc:docMk/>
      </pc:docMkLst>
      <pc:sldChg chg="modSp mod modNotesTx">
        <pc:chgData name="Field, Tony" userId="3d41ad97-c71e-4b2a-aafd-66bfb048f559" providerId="ADAL" clId="{0865EA2B-675C-4A4D-BE00-C4D29C0F3F78}" dt="2022-01-14T20:40:15.314" v="3590" actId="5793"/>
        <pc:sldMkLst>
          <pc:docMk/>
          <pc:sldMk cId="4282138659" sldId="257"/>
        </pc:sldMkLst>
        <pc:spChg chg="mod">
          <ac:chgData name="Field, Tony" userId="3d41ad97-c71e-4b2a-aafd-66bfb048f559" providerId="ADAL" clId="{0865EA2B-675C-4A4D-BE00-C4D29C0F3F78}" dt="2022-01-14T15:08:43.959" v="31" actId="20577"/>
          <ac:spMkLst>
            <pc:docMk/>
            <pc:sldMk cId="4282138659" sldId="257"/>
            <ac:spMk id="18" creationId="{1249C772-5D87-754E-876B-63692DDF3581}"/>
          </ac:spMkLst>
        </pc:spChg>
        <pc:spChg chg="mod">
          <ac:chgData name="Field, Tony" userId="3d41ad97-c71e-4b2a-aafd-66bfb048f559" providerId="ADAL" clId="{0865EA2B-675C-4A4D-BE00-C4D29C0F3F78}" dt="2022-01-14T15:09:08.978" v="105" actId="20577"/>
          <ac:spMkLst>
            <pc:docMk/>
            <pc:sldMk cId="4282138659" sldId="257"/>
            <ac:spMk id="20" creationId="{9889E087-41D1-2043-9189-BE7C0A596A16}"/>
          </ac:spMkLst>
        </pc:spChg>
        <pc:spChg chg="mod">
          <ac:chgData name="Field, Tony" userId="3d41ad97-c71e-4b2a-aafd-66bfb048f559" providerId="ADAL" clId="{0865EA2B-675C-4A4D-BE00-C4D29C0F3F78}" dt="2022-01-14T15:09:26.251" v="150" actId="20577"/>
          <ac:spMkLst>
            <pc:docMk/>
            <pc:sldMk cId="4282138659" sldId="257"/>
            <ac:spMk id="21" creationId="{449B3957-5478-504D-9DB6-96CBD7391AD2}"/>
          </ac:spMkLst>
        </pc:spChg>
      </pc:sldChg>
      <pc:sldChg chg="del">
        <pc:chgData name="Field, Tony" userId="3d41ad97-c71e-4b2a-aafd-66bfb048f559" providerId="ADAL" clId="{0865EA2B-675C-4A4D-BE00-C4D29C0F3F78}" dt="2022-01-14T18:01:07.136" v="954" actId="47"/>
        <pc:sldMkLst>
          <pc:docMk/>
          <pc:sldMk cId="3117044541" sldId="259"/>
        </pc:sldMkLst>
      </pc:sldChg>
      <pc:sldChg chg="del">
        <pc:chgData name="Field, Tony" userId="3d41ad97-c71e-4b2a-aafd-66bfb048f559" providerId="ADAL" clId="{0865EA2B-675C-4A4D-BE00-C4D29C0F3F78}" dt="2022-01-14T18:00:11.606" v="949" actId="47"/>
        <pc:sldMkLst>
          <pc:docMk/>
          <pc:sldMk cId="3694368204" sldId="277"/>
        </pc:sldMkLst>
      </pc:sldChg>
      <pc:sldChg chg="del">
        <pc:chgData name="Field, Tony" userId="3d41ad97-c71e-4b2a-aafd-66bfb048f559" providerId="ADAL" clId="{0865EA2B-675C-4A4D-BE00-C4D29C0F3F78}" dt="2022-01-14T18:01:55.047" v="960" actId="47"/>
        <pc:sldMkLst>
          <pc:docMk/>
          <pc:sldMk cId="2659335740" sldId="1733"/>
        </pc:sldMkLst>
      </pc:sldChg>
      <pc:sldChg chg="del">
        <pc:chgData name="Field, Tony" userId="3d41ad97-c71e-4b2a-aafd-66bfb048f559" providerId="ADAL" clId="{0865EA2B-675C-4A4D-BE00-C4D29C0F3F78}" dt="2022-01-14T18:01:52.556" v="959" actId="47"/>
        <pc:sldMkLst>
          <pc:docMk/>
          <pc:sldMk cId="2251282093" sldId="1746"/>
        </pc:sldMkLst>
      </pc:sldChg>
      <pc:sldChg chg="del">
        <pc:chgData name="Field, Tony" userId="3d41ad97-c71e-4b2a-aafd-66bfb048f559" providerId="ADAL" clId="{0865EA2B-675C-4A4D-BE00-C4D29C0F3F78}" dt="2022-01-14T18:01:39.039" v="956" actId="47"/>
        <pc:sldMkLst>
          <pc:docMk/>
          <pc:sldMk cId="2065708181" sldId="2230"/>
        </pc:sldMkLst>
      </pc:sldChg>
      <pc:sldChg chg="del">
        <pc:chgData name="Field, Tony" userId="3d41ad97-c71e-4b2a-aafd-66bfb048f559" providerId="ADAL" clId="{0865EA2B-675C-4A4D-BE00-C4D29C0F3F78}" dt="2022-01-14T18:01:56.240" v="961" actId="47"/>
        <pc:sldMkLst>
          <pc:docMk/>
          <pc:sldMk cId="228403300" sldId="2231"/>
        </pc:sldMkLst>
      </pc:sldChg>
      <pc:sldChg chg="del">
        <pc:chgData name="Field, Tony" userId="3d41ad97-c71e-4b2a-aafd-66bfb048f559" providerId="ADAL" clId="{0865EA2B-675C-4A4D-BE00-C4D29C0F3F78}" dt="2022-01-14T18:01:50.793" v="958" actId="47"/>
        <pc:sldMkLst>
          <pc:docMk/>
          <pc:sldMk cId="2448862584" sldId="2268"/>
        </pc:sldMkLst>
      </pc:sldChg>
      <pc:sldChg chg="del">
        <pc:chgData name="Field, Tony" userId="3d41ad97-c71e-4b2a-aafd-66bfb048f559" providerId="ADAL" clId="{0865EA2B-675C-4A4D-BE00-C4D29C0F3F78}" dt="2022-01-14T18:01:29.169" v="955" actId="47"/>
        <pc:sldMkLst>
          <pc:docMk/>
          <pc:sldMk cId="695774672" sldId="2275"/>
        </pc:sldMkLst>
      </pc:sldChg>
      <pc:sldChg chg="del">
        <pc:chgData name="Field, Tony" userId="3d41ad97-c71e-4b2a-aafd-66bfb048f559" providerId="ADAL" clId="{0865EA2B-675C-4A4D-BE00-C4D29C0F3F78}" dt="2022-01-14T18:01:47.399" v="957" actId="47"/>
        <pc:sldMkLst>
          <pc:docMk/>
          <pc:sldMk cId="2616393002" sldId="4986"/>
        </pc:sldMkLst>
      </pc:sldChg>
      <pc:sldChg chg="del">
        <pc:chgData name="Field, Tony" userId="3d41ad97-c71e-4b2a-aafd-66bfb048f559" providerId="ADAL" clId="{0865EA2B-675C-4A4D-BE00-C4D29C0F3F78}" dt="2022-01-14T17:59:05.573" v="946" actId="47"/>
        <pc:sldMkLst>
          <pc:docMk/>
          <pc:sldMk cId="2426084790" sldId="4989"/>
        </pc:sldMkLst>
      </pc:sldChg>
      <pc:sldChg chg="del">
        <pc:chgData name="Field, Tony" userId="3d41ad97-c71e-4b2a-aafd-66bfb048f559" providerId="ADAL" clId="{0865EA2B-675C-4A4D-BE00-C4D29C0F3F78}" dt="2022-01-14T17:59:00.623" v="945" actId="47"/>
        <pc:sldMkLst>
          <pc:docMk/>
          <pc:sldMk cId="4013298077" sldId="4991"/>
        </pc:sldMkLst>
      </pc:sldChg>
      <pc:sldChg chg="del">
        <pc:chgData name="Field, Tony" userId="3d41ad97-c71e-4b2a-aafd-66bfb048f559" providerId="ADAL" clId="{0865EA2B-675C-4A4D-BE00-C4D29C0F3F78}" dt="2022-01-14T20:28:32.968" v="3551" actId="47"/>
        <pc:sldMkLst>
          <pc:docMk/>
          <pc:sldMk cId="4008380569" sldId="4994"/>
        </pc:sldMkLst>
      </pc:sldChg>
      <pc:sldChg chg="del">
        <pc:chgData name="Field, Tony" userId="3d41ad97-c71e-4b2a-aafd-66bfb048f559" providerId="ADAL" clId="{0865EA2B-675C-4A4D-BE00-C4D29C0F3F78}" dt="2022-01-14T20:28:20.923" v="3549" actId="47"/>
        <pc:sldMkLst>
          <pc:docMk/>
          <pc:sldMk cId="782167887" sldId="4997"/>
        </pc:sldMkLst>
      </pc:sldChg>
      <pc:sldChg chg="del">
        <pc:chgData name="Field, Tony" userId="3d41ad97-c71e-4b2a-aafd-66bfb048f559" providerId="ADAL" clId="{0865EA2B-675C-4A4D-BE00-C4D29C0F3F78}" dt="2022-01-14T20:29:05.056" v="3558" actId="47"/>
        <pc:sldMkLst>
          <pc:docMk/>
          <pc:sldMk cId="78541641" sldId="4998"/>
        </pc:sldMkLst>
      </pc:sldChg>
      <pc:sldChg chg="del">
        <pc:chgData name="Field, Tony" userId="3d41ad97-c71e-4b2a-aafd-66bfb048f559" providerId="ADAL" clId="{0865EA2B-675C-4A4D-BE00-C4D29C0F3F78}" dt="2022-01-14T18:02:02.078" v="962" actId="47"/>
        <pc:sldMkLst>
          <pc:docMk/>
          <pc:sldMk cId="2229103765" sldId="5006"/>
        </pc:sldMkLst>
      </pc:sldChg>
      <pc:sldChg chg="modSp del mod">
        <pc:chgData name="Field, Tony" userId="3d41ad97-c71e-4b2a-aafd-66bfb048f559" providerId="ADAL" clId="{0865EA2B-675C-4A4D-BE00-C4D29C0F3F78}" dt="2022-01-14T20:31:07.918" v="3588" actId="47"/>
        <pc:sldMkLst>
          <pc:docMk/>
          <pc:sldMk cId="24523299" sldId="5008"/>
        </pc:sldMkLst>
        <pc:spChg chg="mod">
          <ac:chgData name="Field, Tony" userId="3d41ad97-c71e-4b2a-aafd-66bfb048f559" providerId="ADAL" clId="{0865EA2B-675C-4A4D-BE00-C4D29C0F3F78}" dt="2022-01-14T20:29:18.949" v="3577" actId="20577"/>
          <ac:spMkLst>
            <pc:docMk/>
            <pc:sldMk cId="24523299" sldId="5008"/>
            <ac:spMk id="2" creationId="{A7067A26-8F7D-4926-A900-ECA9925FFBC2}"/>
          </ac:spMkLst>
        </pc:spChg>
        <pc:spChg chg="mod">
          <ac:chgData name="Field, Tony" userId="3d41ad97-c71e-4b2a-aafd-66bfb048f559" providerId="ADAL" clId="{0865EA2B-675C-4A4D-BE00-C4D29C0F3F78}" dt="2022-01-14T20:31:01.484" v="3587" actId="6549"/>
          <ac:spMkLst>
            <pc:docMk/>
            <pc:sldMk cId="24523299" sldId="5008"/>
            <ac:spMk id="3" creationId="{A190A9FC-3B2A-4961-9304-DF6ABED56D9C}"/>
          </ac:spMkLst>
        </pc:spChg>
      </pc:sldChg>
      <pc:sldChg chg="addSp delSp modSp del mod ord">
        <pc:chgData name="Field, Tony" userId="3d41ad97-c71e-4b2a-aafd-66bfb048f559" providerId="ADAL" clId="{0865EA2B-675C-4A4D-BE00-C4D29C0F3F78}" dt="2022-01-14T20:28:51.367" v="3555" actId="47"/>
        <pc:sldMkLst>
          <pc:docMk/>
          <pc:sldMk cId="463100687" sldId="5011"/>
        </pc:sldMkLst>
        <pc:spChg chg="del">
          <ac:chgData name="Field, Tony" userId="3d41ad97-c71e-4b2a-aafd-66bfb048f559" providerId="ADAL" clId="{0865EA2B-675C-4A4D-BE00-C4D29C0F3F78}" dt="2022-01-14T17:59:57.486" v="948" actId="478"/>
          <ac:spMkLst>
            <pc:docMk/>
            <pc:sldMk cId="463100687" sldId="5011"/>
            <ac:spMk id="15" creationId="{14A18FC0-5881-4C8B-9577-2D936576AA5A}"/>
          </ac:spMkLst>
        </pc:spChg>
        <pc:spChg chg="add mod">
          <ac:chgData name="Field, Tony" userId="3d41ad97-c71e-4b2a-aafd-66bfb048f559" providerId="ADAL" clId="{0865EA2B-675C-4A4D-BE00-C4D29C0F3F78}" dt="2022-01-14T17:59:57.486" v="948" actId="478"/>
          <ac:spMkLst>
            <pc:docMk/>
            <pc:sldMk cId="463100687" sldId="5011"/>
            <ac:spMk id="17" creationId="{1465811F-26C4-4C7A-9365-94F59F1FBA33}"/>
          </ac:spMkLst>
        </pc:spChg>
      </pc:sldChg>
      <pc:sldChg chg="del">
        <pc:chgData name="Field, Tony" userId="3d41ad97-c71e-4b2a-aafd-66bfb048f559" providerId="ADAL" clId="{0865EA2B-675C-4A4D-BE00-C4D29C0F3F78}" dt="2022-01-14T20:28:38.109" v="3552" actId="47"/>
        <pc:sldMkLst>
          <pc:docMk/>
          <pc:sldMk cId="2167242654" sldId="5018"/>
        </pc:sldMkLst>
      </pc:sldChg>
      <pc:sldChg chg="del">
        <pc:chgData name="Field, Tony" userId="3d41ad97-c71e-4b2a-aafd-66bfb048f559" providerId="ADAL" clId="{0865EA2B-675C-4A4D-BE00-C4D29C0F3F78}" dt="2022-01-14T18:00:50.220" v="953" actId="47"/>
        <pc:sldMkLst>
          <pc:docMk/>
          <pc:sldMk cId="3906168523" sldId="5020"/>
        </pc:sldMkLst>
      </pc:sldChg>
      <pc:sldChg chg="del">
        <pc:chgData name="Field, Tony" userId="3d41ad97-c71e-4b2a-aafd-66bfb048f559" providerId="ADAL" clId="{0865EA2B-675C-4A4D-BE00-C4D29C0F3F78}" dt="2022-01-14T20:29:02.339" v="3556" actId="47"/>
        <pc:sldMkLst>
          <pc:docMk/>
          <pc:sldMk cId="1808404202" sldId="5022"/>
        </pc:sldMkLst>
      </pc:sldChg>
      <pc:sldChg chg="del">
        <pc:chgData name="Field, Tony" userId="3d41ad97-c71e-4b2a-aafd-66bfb048f559" providerId="ADAL" clId="{0865EA2B-675C-4A4D-BE00-C4D29C0F3F78}" dt="2022-01-14T18:00:34.076" v="951" actId="47"/>
        <pc:sldMkLst>
          <pc:docMk/>
          <pc:sldMk cId="2866699525" sldId="5023"/>
        </pc:sldMkLst>
      </pc:sldChg>
      <pc:sldChg chg="del">
        <pc:chgData name="Field, Tony" userId="3d41ad97-c71e-4b2a-aafd-66bfb048f559" providerId="ADAL" clId="{0865EA2B-675C-4A4D-BE00-C4D29C0F3F78}" dt="2022-01-14T18:00:37.815" v="952" actId="47"/>
        <pc:sldMkLst>
          <pc:docMk/>
          <pc:sldMk cId="1337443925" sldId="5024"/>
        </pc:sldMkLst>
      </pc:sldChg>
      <pc:sldChg chg="del">
        <pc:chgData name="Field, Tony" userId="3d41ad97-c71e-4b2a-aafd-66bfb048f559" providerId="ADAL" clId="{0865EA2B-675C-4A4D-BE00-C4D29C0F3F78}" dt="2022-01-14T17:59:09.741" v="947" actId="47"/>
        <pc:sldMkLst>
          <pc:docMk/>
          <pc:sldMk cId="1182874998" sldId="5025"/>
        </pc:sldMkLst>
      </pc:sldChg>
      <pc:sldChg chg="del">
        <pc:chgData name="Field, Tony" userId="3d41ad97-c71e-4b2a-aafd-66bfb048f559" providerId="ADAL" clId="{0865EA2B-675C-4A4D-BE00-C4D29C0F3F78}" dt="2022-01-14T20:29:08.625" v="3560" actId="47"/>
        <pc:sldMkLst>
          <pc:docMk/>
          <pc:sldMk cId="3117523570" sldId="5026"/>
        </pc:sldMkLst>
      </pc:sldChg>
      <pc:sldChg chg="del">
        <pc:chgData name="Field, Tony" userId="3d41ad97-c71e-4b2a-aafd-66bfb048f559" providerId="ADAL" clId="{0865EA2B-675C-4A4D-BE00-C4D29C0F3F78}" dt="2022-01-14T20:28:29.851" v="3550" actId="47"/>
        <pc:sldMkLst>
          <pc:docMk/>
          <pc:sldMk cId="337378051" sldId="5027"/>
        </pc:sldMkLst>
      </pc:sldChg>
      <pc:sldChg chg="del">
        <pc:chgData name="Field, Tony" userId="3d41ad97-c71e-4b2a-aafd-66bfb048f559" providerId="ADAL" clId="{0865EA2B-675C-4A4D-BE00-C4D29C0F3F78}" dt="2022-01-14T20:29:07.160" v="3559" actId="47"/>
        <pc:sldMkLst>
          <pc:docMk/>
          <pc:sldMk cId="1733949602" sldId="5028"/>
        </pc:sldMkLst>
      </pc:sldChg>
      <pc:sldChg chg="del">
        <pc:chgData name="Field, Tony" userId="3d41ad97-c71e-4b2a-aafd-66bfb048f559" providerId="ADAL" clId="{0865EA2B-675C-4A4D-BE00-C4D29C0F3F78}" dt="2022-01-14T20:29:04.256" v="3557" actId="47"/>
        <pc:sldMkLst>
          <pc:docMk/>
          <pc:sldMk cId="2798339382" sldId="5030"/>
        </pc:sldMkLst>
      </pc:sldChg>
      <pc:sldChg chg="del">
        <pc:chgData name="Field, Tony" userId="3d41ad97-c71e-4b2a-aafd-66bfb048f559" providerId="ADAL" clId="{0865EA2B-675C-4A4D-BE00-C4D29C0F3F78}" dt="2022-01-14T18:02:25.005" v="963" actId="47"/>
        <pc:sldMkLst>
          <pc:docMk/>
          <pc:sldMk cId="2328170426" sldId="5032"/>
        </pc:sldMkLst>
      </pc:sldChg>
      <pc:sldChg chg="del">
        <pc:chgData name="Field, Tony" userId="3d41ad97-c71e-4b2a-aafd-66bfb048f559" providerId="ADAL" clId="{0865EA2B-675C-4A4D-BE00-C4D29C0F3F78}" dt="2022-01-14T20:28:13.994" v="3548" actId="47"/>
        <pc:sldMkLst>
          <pc:docMk/>
          <pc:sldMk cId="2404858601" sldId="5033"/>
        </pc:sldMkLst>
      </pc:sldChg>
      <pc:sldChg chg="del">
        <pc:chgData name="Field, Tony" userId="3d41ad97-c71e-4b2a-aafd-66bfb048f559" providerId="ADAL" clId="{0865EA2B-675C-4A4D-BE00-C4D29C0F3F78}" dt="2022-01-14T18:00:20.488" v="950" actId="47"/>
        <pc:sldMkLst>
          <pc:docMk/>
          <pc:sldMk cId="1712005992" sldId="5034"/>
        </pc:sldMkLst>
      </pc:sldChg>
      <pc:sldChg chg="del">
        <pc:chgData name="Field, Tony" userId="3d41ad97-c71e-4b2a-aafd-66bfb048f559" providerId="ADAL" clId="{0865EA2B-675C-4A4D-BE00-C4D29C0F3F78}" dt="2022-01-14T20:28:13.127" v="3547" actId="47"/>
        <pc:sldMkLst>
          <pc:docMk/>
          <pc:sldMk cId="843069437" sldId="5035"/>
        </pc:sldMkLst>
      </pc:sldChg>
      <pc:sldChg chg="addSp delSp modSp new mod modClrScheme chgLayout">
        <pc:chgData name="Field, Tony" userId="3d41ad97-c71e-4b2a-aafd-66bfb048f559" providerId="ADAL" clId="{0865EA2B-675C-4A4D-BE00-C4D29C0F3F78}" dt="2022-01-14T20:30:15.491" v="3586" actId="14100"/>
        <pc:sldMkLst>
          <pc:docMk/>
          <pc:sldMk cId="1623546101" sldId="5036"/>
        </pc:sldMkLst>
        <pc:spChg chg="mod ord">
          <ac:chgData name="Field, Tony" userId="3d41ad97-c71e-4b2a-aafd-66bfb048f559" providerId="ADAL" clId="{0865EA2B-675C-4A4D-BE00-C4D29C0F3F78}" dt="2022-01-14T15:09:54.634" v="152" actId="700"/>
          <ac:spMkLst>
            <pc:docMk/>
            <pc:sldMk cId="1623546101" sldId="5036"/>
            <ac:spMk id="2" creationId="{764B0C6E-C51F-4144-9991-DF168620D3E2}"/>
          </ac:spMkLst>
        </pc:spChg>
        <pc:spChg chg="del mod ord">
          <ac:chgData name="Field, Tony" userId="3d41ad97-c71e-4b2a-aafd-66bfb048f559" providerId="ADAL" clId="{0865EA2B-675C-4A4D-BE00-C4D29C0F3F78}" dt="2022-01-14T15:09:54.634" v="152" actId="700"/>
          <ac:spMkLst>
            <pc:docMk/>
            <pc:sldMk cId="1623546101" sldId="5036"/>
            <ac:spMk id="3" creationId="{78D872CA-B3EE-4297-8018-3439FF44D50E}"/>
          </ac:spMkLst>
        </pc:spChg>
        <pc:spChg chg="del mod ord">
          <ac:chgData name="Field, Tony" userId="3d41ad97-c71e-4b2a-aafd-66bfb048f559" providerId="ADAL" clId="{0865EA2B-675C-4A4D-BE00-C4D29C0F3F78}" dt="2022-01-14T15:09:54.634" v="152" actId="700"/>
          <ac:spMkLst>
            <pc:docMk/>
            <pc:sldMk cId="1623546101" sldId="5036"/>
            <ac:spMk id="4" creationId="{C8433CE0-A7BC-4008-A997-2CC56C7948A1}"/>
          </ac:spMkLst>
        </pc:spChg>
        <pc:spChg chg="del">
          <ac:chgData name="Field, Tony" userId="3d41ad97-c71e-4b2a-aafd-66bfb048f559" providerId="ADAL" clId="{0865EA2B-675C-4A4D-BE00-C4D29C0F3F78}" dt="2022-01-14T15:09:54.634" v="152" actId="700"/>
          <ac:spMkLst>
            <pc:docMk/>
            <pc:sldMk cId="1623546101" sldId="5036"/>
            <ac:spMk id="5" creationId="{DF56C03E-31E1-4ABE-8892-B4078250538D}"/>
          </ac:spMkLst>
        </pc:spChg>
        <pc:spChg chg="add mod ord">
          <ac:chgData name="Field, Tony" userId="3d41ad97-c71e-4b2a-aafd-66bfb048f559" providerId="ADAL" clId="{0865EA2B-675C-4A4D-BE00-C4D29C0F3F78}" dt="2022-01-14T15:10:10.829" v="173" actId="20577"/>
          <ac:spMkLst>
            <pc:docMk/>
            <pc:sldMk cId="1623546101" sldId="5036"/>
            <ac:spMk id="6" creationId="{EDA4D349-76DC-45E4-96C3-C67362A98903}"/>
          </ac:spMkLst>
        </pc:spChg>
        <pc:spChg chg="add del mod ord">
          <ac:chgData name="Field, Tony" userId="3d41ad97-c71e-4b2a-aafd-66bfb048f559" providerId="ADAL" clId="{0865EA2B-675C-4A4D-BE00-C4D29C0F3F78}" dt="2022-01-14T17:56:31.541" v="769" actId="478"/>
          <ac:spMkLst>
            <pc:docMk/>
            <pc:sldMk cId="1623546101" sldId="5036"/>
            <ac:spMk id="7" creationId="{1FE497D8-85B9-4FD9-A371-1637B33FA764}"/>
          </ac:spMkLst>
        </pc:spChg>
        <pc:spChg chg="add del mod">
          <ac:chgData name="Field, Tony" userId="3d41ad97-c71e-4b2a-aafd-66bfb048f559" providerId="ADAL" clId="{0865EA2B-675C-4A4D-BE00-C4D29C0F3F78}" dt="2022-01-14T15:17:53.896" v="596" actId="478"/>
          <ac:spMkLst>
            <pc:docMk/>
            <pc:sldMk cId="1623546101" sldId="5036"/>
            <ac:spMk id="8" creationId="{94E2DE35-475E-4191-A44A-654723F243E4}"/>
          </ac:spMkLst>
        </pc:spChg>
        <pc:spChg chg="add del mod">
          <ac:chgData name="Field, Tony" userId="3d41ad97-c71e-4b2a-aafd-66bfb048f559" providerId="ADAL" clId="{0865EA2B-675C-4A4D-BE00-C4D29C0F3F78}" dt="2022-01-14T20:05:42.323" v="2815" actId="478"/>
          <ac:spMkLst>
            <pc:docMk/>
            <pc:sldMk cId="1623546101" sldId="5036"/>
            <ac:spMk id="9" creationId="{8D565DA5-0024-46E3-8D97-B51D147FA734}"/>
          </ac:spMkLst>
        </pc:spChg>
        <pc:spChg chg="add mod">
          <ac:chgData name="Field, Tony" userId="3d41ad97-c71e-4b2a-aafd-66bfb048f559" providerId="ADAL" clId="{0865EA2B-675C-4A4D-BE00-C4D29C0F3F78}" dt="2022-01-14T20:14:10.858" v="3084" actId="1037"/>
          <ac:spMkLst>
            <pc:docMk/>
            <pc:sldMk cId="1623546101" sldId="5036"/>
            <ac:spMk id="10" creationId="{13936222-1371-49CA-82E4-5A8E231938E7}"/>
          </ac:spMkLst>
        </pc:spChg>
        <pc:spChg chg="add del mod">
          <ac:chgData name="Field, Tony" userId="3d41ad97-c71e-4b2a-aafd-66bfb048f559" providerId="ADAL" clId="{0865EA2B-675C-4A4D-BE00-C4D29C0F3F78}" dt="2022-01-14T17:56:02.151" v="730" actId="478"/>
          <ac:spMkLst>
            <pc:docMk/>
            <pc:sldMk cId="1623546101" sldId="5036"/>
            <ac:spMk id="11" creationId="{966B20B1-E764-42E0-9663-1E5319014932}"/>
          </ac:spMkLst>
        </pc:spChg>
        <pc:spChg chg="add del mod">
          <ac:chgData name="Field, Tony" userId="3d41ad97-c71e-4b2a-aafd-66bfb048f559" providerId="ADAL" clId="{0865EA2B-675C-4A4D-BE00-C4D29C0F3F78}" dt="2022-01-14T17:56:04.197" v="731" actId="478"/>
          <ac:spMkLst>
            <pc:docMk/>
            <pc:sldMk cId="1623546101" sldId="5036"/>
            <ac:spMk id="12" creationId="{1FC7148C-BADA-448A-98FC-B3702B3CD61B}"/>
          </ac:spMkLst>
        </pc:spChg>
        <pc:spChg chg="add del mod">
          <ac:chgData name="Field, Tony" userId="3d41ad97-c71e-4b2a-aafd-66bfb048f559" providerId="ADAL" clId="{0865EA2B-675C-4A4D-BE00-C4D29C0F3F78}" dt="2022-01-14T20:05:41.137" v="2813" actId="478"/>
          <ac:spMkLst>
            <pc:docMk/>
            <pc:sldMk cId="1623546101" sldId="5036"/>
            <ac:spMk id="13" creationId="{5F737DCA-A44F-4470-95D5-A0CECE07EBB2}"/>
          </ac:spMkLst>
        </pc:spChg>
        <pc:spChg chg="add del mod">
          <ac:chgData name="Field, Tony" userId="3d41ad97-c71e-4b2a-aafd-66bfb048f559" providerId="ADAL" clId="{0865EA2B-675C-4A4D-BE00-C4D29C0F3F78}" dt="2022-01-14T20:05:46.680" v="2819" actId="478"/>
          <ac:spMkLst>
            <pc:docMk/>
            <pc:sldMk cId="1623546101" sldId="5036"/>
            <ac:spMk id="14" creationId="{E4E64432-40E5-4336-AAB0-BEDB00E04300}"/>
          </ac:spMkLst>
        </pc:spChg>
        <pc:spChg chg="add del mod">
          <ac:chgData name="Field, Tony" userId="3d41ad97-c71e-4b2a-aafd-66bfb048f559" providerId="ADAL" clId="{0865EA2B-675C-4A4D-BE00-C4D29C0F3F78}" dt="2022-01-14T20:05:43.525" v="2816" actId="478"/>
          <ac:spMkLst>
            <pc:docMk/>
            <pc:sldMk cId="1623546101" sldId="5036"/>
            <ac:spMk id="15" creationId="{BB742335-06E8-47EA-A452-20AE62628956}"/>
          </ac:spMkLst>
        </pc:spChg>
        <pc:spChg chg="add del mod">
          <ac:chgData name="Field, Tony" userId="3d41ad97-c71e-4b2a-aafd-66bfb048f559" providerId="ADAL" clId="{0865EA2B-675C-4A4D-BE00-C4D29C0F3F78}" dt="2022-01-14T20:05:44.625" v="2817" actId="478"/>
          <ac:spMkLst>
            <pc:docMk/>
            <pc:sldMk cId="1623546101" sldId="5036"/>
            <ac:spMk id="16" creationId="{D53C25C6-A296-44A1-8F86-184BA85C8DEA}"/>
          </ac:spMkLst>
        </pc:spChg>
        <pc:spChg chg="add del mod">
          <ac:chgData name="Field, Tony" userId="3d41ad97-c71e-4b2a-aafd-66bfb048f559" providerId="ADAL" clId="{0865EA2B-675C-4A4D-BE00-C4D29C0F3F78}" dt="2022-01-14T20:05:45.727" v="2818" actId="478"/>
          <ac:spMkLst>
            <pc:docMk/>
            <pc:sldMk cId="1623546101" sldId="5036"/>
            <ac:spMk id="17" creationId="{25BE9F1F-B383-4698-A6F1-DB306649EEC9}"/>
          </ac:spMkLst>
        </pc:spChg>
        <pc:spChg chg="add mod">
          <ac:chgData name="Field, Tony" userId="3d41ad97-c71e-4b2a-aafd-66bfb048f559" providerId="ADAL" clId="{0865EA2B-675C-4A4D-BE00-C4D29C0F3F78}" dt="2022-01-14T20:14:10.858" v="3084" actId="1037"/>
          <ac:spMkLst>
            <pc:docMk/>
            <pc:sldMk cId="1623546101" sldId="5036"/>
            <ac:spMk id="18" creationId="{7DD99A6B-44DE-416B-9DEA-0C4D75A85A97}"/>
          </ac:spMkLst>
        </pc:spChg>
        <pc:spChg chg="add mod">
          <ac:chgData name="Field, Tony" userId="3d41ad97-c71e-4b2a-aafd-66bfb048f559" providerId="ADAL" clId="{0865EA2B-675C-4A4D-BE00-C4D29C0F3F78}" dt="2022-01-14T20:14:10.858" v="3084" actId="1037"/>
          <ac:spMkLst>
            <pc:docMk/>
            <pc:sldMk cId="1623546101" sldId="5036"/>
            <ac:spMk id="19" creationId="{CD49EA14-4BBD-4590-B6CA-DB12E8F37893}"/>
          </ac:spMkLst>
        </pc:spChg>
        <pc:spChg chg="add mod">
          <ac:chgData name="Field, Tony" userId="3d41ad97-c71e-4b2a-aafd-66bfb048f559" providerId="ADAL" clId="{0865EA2B-675C-4A4D-BE00-C4D29C0F3F78}" dt="2022-01-14T20:19:43.540" v="3202" actId="1076"/>
          <ac:spMkLst>
            <pc:docMk/>
            <pc:sldMk cId="1623546101" sldId="5036"/>
            <ac:spMk id="20" creationId="{212749CF-E7D5-4CEC-B0BA-037F5FA44EB9}"/>
          </ac:spMkLst>
        </pc:spChg>
        <pc:spChg chg="add mod">
          <ac:chgData name="Field, Tony" userId="3d41ad97-c71e-4b2a-aafd-66bfb048f559" providerId="ADAL" clId="{0865EA2B-675C-4A4D-BE00-C4D29C0F3F78}" dt="2022-01-14T20:20:11.948" v="3203" actId="108"/>
          <ac:spMkLst>
            <pc:docMk/>
            <pc:sldMk cId="1623546101" sldId="5036"/>
            <ac:spMk id="21" creationId="{98315497-9977-4AFB-A67C-CCAF4F845D11}"/>
          </ac:spMkLst>
        </pc:spChg>
        <pc:spChg chg="add del mod">
          <ac:chgData name="Field, Tony" userId="3d41ad97-c71e-4b2a-aafd-66bfb048f559" providerId="ADAL" clId="{0865EA2B-675C-4A4D-BE00-C4D29C0F3F78}" dt="2022-01-14T18:26:05.322" v="1494" actId="478"/>
          <ac:spMkLst>
            <pc:docMk/>
            <pc:sldMk cId="1623546101" sldId="5036"/>
            <ac:spMk id="22" creationId="{8951A015-DA60-4AED-A317-2F6F5A94E0C4}"/>
          </ac:spMkLst>
        </pc:spChg>
        <pc:spChg chg="add mod">
          <ac:chgData name="Field, Tony" userId="3d41ad97-c71e-4b2a-aafd-66bfb048f559" providerId="ADAL" clId="{0865EA2B-675C-4A4D-BE00-C4D29C0F3F78}" dt="2022-01-14T20:19:16.229" v="3195" actId="13822"/>
          <ac:spMkLst>
            <pc:docMk/>
            <pc:sldMk cId="1623546101" sldId="5036"/>
            <ac:spMk id="23" creationId="{4D88564E-0505-4177-944A-3A97A3B5A26C}"/>
          </ac:spMkLst>
        </pc:spChg>
        <pc:spChg chg="add mod">
          <ac:chgData name="Field, Tony" userId="3d41ad97-c71e-4b2a-aafd-66bfb048f559" providerId="ADAL" clId="{0865EA2B-675C-4A4D-BE00-C4D29C0F3F78}" dt="2022-01-14T20:30:15.491" v="3586" actId="14100"/>
          <ac:spMkLst>
            <pc:docMk/>
            <pc:sldMk cId="1623546101" sldId="5036"/>
            <ac:spMk id="24" creationId="{24731A0D-958B-4CCF-90DB-AECA71DA8DBB}"/>
          </ac:spMkLst>
        </pc:spChg>
        <pc:spChg chg="add mod">
          <ac:chgData name="Field, Tony" userId="3d41ad97-c71e-4b2a-aafd-66bfb048f559" providerId="ADAL" clId="{0865EA2B-675C-4A4D-BE00-C4D29C0F3F78}" dt="2022-01-14T20:15:51.757" v="3103" actId="20577"/>
          <ac:spMkLst>
            <pc:docMk/>
            <pc:sldMk cId="1623546101" sldId="5036"/>
            <ac:spMk id="25" creationId="{413861DC-B734-4835-8AFB-587D440CA29B}"/>
          </ac:spMkLst>
        </pc:spChg>
        <pc:spChg chg="add del mod">
          <ac:chgData name="Field, Tony" userId="3d41ad97-c71e-4b2a-aafd-66bfb048f559" providerId="ADAL" clId="{0865EA2B-675C-4A4D-BE00-C4D29C0F3F78}" dt="2022-01-14T20:05:50.318" v="2820" actId="478"/>
          <ac:spMkLst>
            <pc:docMk/>
            <pc:sldMk cId="1623546101" sldId="5036"/>
            <ac:spMk id="26" creationId="{A00C846B-CCF2-48AC-BB83-60F3EF8BBEB4}"/>
          </ac:spMkLst>
        </pc:spChg>
        <pc:spChg chg="add mod">
          <ac:chgData name="Field, Tony" userId="3d41ad97-c71e-4b2a-aafd-66bfb048f559" providerId="ADAL" clId="{0865EA2B-675C-4A4D-BE00-C4D29C0F3F78}" dt="2022-01-14T20:19:24.964" v="3197" actId="13822"/>
          <ac:spMkLst>
            <pc:docMk/>
            <pc:sldMk cId="1623546101" sldId="5036"/>
            <ac:spMk id="27" creationId="{30A26416-9D59-4161-BC7C-66ED00D7C903}"/>
          </ac:spMkLst>
        </pc:spChg>
        <pc:spChg chg="add mod">
          <ac:chgData name="Field, Tony" userId="3d41ad97-c71e-4b2a-aafd-66bfb048f559" providerId="ADAL" clId="{0865EA2B-675C-4A4D-BE00-C4D29C0F3F78}" dt="2022-01-14T20:19:32.325" v="3199" actId="13822"/>
          <ac:spMkLst>
            <pc:docMk/>
            <pc:sldMk cId="1623546101" sldId="5036"/>
            <ac:spMk id="28" creationId="{1474E8AE-7B1F-4295-876C-4F2F5219CD0E}"/>
          </ac:spMkLst>
        </pc:spChg>
        <pc:spChg chg="add mod">
          <ac:chgData name="Field, Tony" userId="3d41ad97-c71e-4b2a-aafd-66bfb048f559" providerId="ADAL" clId="{0865EA2B-675C-4A4D-BE00-C4D29C0F3F78}" dt="2022-01-14T20:19:35.841" v="3200" actId="13822"/>
          <ac:spMkLst>
            <pc:docMk/>
            <pc:sldMk cId="1623546101" sldId="5036"/>
            <ac:spMk id="29" creationId="{47A3122B-2699-46F0-B785-A0CB0BD1662D}"/>
          </ac:spMkLst>
        </pc:spChg>
        <pc:spChg chg="add mod">
          <ac:chgData name="Field, Tony" userId="3d41ad97-c71e-4b2a-aafd-66bfb048f559" providerId="ADAL" clId="{0865EA2B-675C-4A4D-BE00-C4D29C0F3F78}" dt="2022-01-14T20:19:42.646" v="3201" actId="13822"/>
          <ac:spMkLst>
            <pc:docMk/>
            <pc:sldMk cId="1623546101" sldId="5036"/>
            <ac:spMk id="30" creationId="{864026E7-17AA-46B9-AF58-B12104E41A12}"/>
          </ac:spMkLst>
        </pc:spChg>
        <pc:spChg chg="add mod">
          <ac:chgData name="Field, Tony" userId="3d41ad97-c71e-4b2a-aafd-66bfb048f559" providerId="ADAL" clId="{0865EA2B-675C-4A4D-BE00-C4D29C0F3F78}" dt="2022-01-14T20:19:42.646" v="3201" actId="13822"/>
          <ac:spMkLst>
            <pc:docMk/>
            <pc:sldMk cId="1623546101" sldId="5036"/>
            <ac:spMk id="31" creationId="{1B2D59F4-A34D-4C7C-9A12-2EB666B8045D}"/>
          </ac:spMkLst>
        </pc:spChg>
        <pc:spChg chg="add mod">
          <ac:chgData name="Field, Tony" userId="3d41ad97-c71e-4b2a-aafd-66bfb048f559" providerId="ADAL" clId="{0865EA2B-675C-4A4D-BE00-C4D29C0F3F78}" dt="2022-01-14T20:19:42.646" v="3201" actId="13822"/>
          <ac:spMkLst>
            <pc:docMk/>
            <pc:sldMk cId="1623546101" sldId="5036"/>
            <ac:spMk id="32" creationId="{8EEC4BF4-E795-4E5B-AC2E-F057D6969573}"/>
          </ac:spMkLst>
        </pc:spChg>
        <pc:spChg chg="add mod">
          <ac:chgData name="Field, Tony" userId="3d41ad97-c71e-4b2a-aafd-66bfb048f559" providerId="ADAL" clId="{0865EA2B-675C-4A4D-BE00-C4D29C0F3F78}" dt="2022-01-14T20:19:42.646" v="3201" actId="13822"/>
          <ac:spMkLst>
            <pc:docMk/>
            <pc:sldMk cId="1623546101" sldId="5036"/>
            <ac:spMk id="33" creationId="{BD83ACB1-F395-41E6-A5A8-67D22D8A0E72}"/>
          </ac:spMkLst>
        </pc:spChg>
        <pc:spChg chg="add mod">
          <ac:chgData name="Field, Tony" userId="3d41ad97-c71e-4b2a-aafd-66bfb048f559" providerId="ADAL" clId="{0865EA2B-675C-4A4D-BE00-C4D29C0F3F78}" dt="2022-01-14T20:14:10.858" v="3084" actId="1037"/>
          <ac:spMkLst>
            <pc:docMk/>
            <pc:sldMk cId="1623546101" sldId="5036"/>
            <ac:spMk id="34" creationId="{1490DD55-A22D-41FB-BACD-89BE2949DB61}"/>
          </ac:spMkLst>
        </pc:spChg>
        <pc:spChg chg="add mod">
          <ac:chgData name="Field, Tony" userId="3d41ad97-c71e-4b2a-aafd-66bfb048f559" providerId="ADAL" clId="{0865EA2B-675C-4A4D-BE00-C4D29C0F3F78}" dt="2022-01-14T20:14:10.858" v="3084" actId="1037"/>
          <ac:spMkLst>
            <pc:docMk/>
            <pc:sldMk cId="1623546101" sldId="5036"/>
            <ac:spMk id="35" creationId="{4B91F676-7B5A-4F90-9309-37F15D5FDA33}"/>
          </ac:spMkLst>
        </pc:spChg>
        <pc:spChg chg="add del">
          <ac:chgData name="Field, Tony" userId="3d41ad97-c71e-4b2a-aafd-66bfb048f559" providerId="ADAL" clId="{0865EA2B-675C-4A4D-BE00-C4D29C0F3F78}" dt="2022-01-14T18:49:37.038" v="2171" actId="478"/>
          <ac:spMkLst>
            <pc:docMk/>
            <pc:sldMk cId="1623546101" sldId="5036"/>
            <ac:spMk id="36" creationId="{B8B110BB-4D12-472F-AB3E-00E23D8D7465}"/>
          </ac:spMkLst>
        </pc:spChg>
        <pc:spChg chg="add del mod">
          <ac:chgData name="Field, Tony" userId="3d41ad97-c71e-4b2a-aafd-66bfb048f559" providerId="ADAL" clId="{0865EA2B-675C-4A4D-BE00-C4D29C0F3F78}" dt="2022-01-14T19:05:41.267" v="2185" actId="478"/>
          <ac:spMkLst>
            <pc:docMk/>
            <pc:sldMk cId="1623546101" sldId="5036"/>
            <ac:spMk id="37" creationId="{D474C45C-F48A-4ABE-B9E0-5CD759D77A9F}"/>
          </ac:spMkLst>
        </pc:spChg>
        <pc:spChg chg="add del mod">
          <ac:chgData name="Field, Tony" userId="3d41ad97-c71e-4b2a-aafd-66bfb048f559" providerId="ADAL" clId="{0865EA2B-675C-4A4D-BE00-C4D29C0F3F78}" dt="2022-01-14T19:57:33.183" v="2441" actId="478"/>
          <ac:spMkLst>
            <pc:docMk/>
            <pc:sldMk cId="1623546101" sldId="5036"/>
            <ac:spMk id="38" creationId="{421681C3-2DF4-4A2D-8CDE-8F77EE69E0CF}"/>
          </ac:spMkLst>
        </pc:spChg>
        <pc:spChg chg="add del mod">
          <ac:chgData name="Field, Tony" userId="3d41ad97-c71e-4b2a-aafd-66bfb048f559" providerId="ADAL" clId="{0865EA2B-675C-4A4D-BE00-C4D29C0F3F78}" dt="2022-01-14T19:57:33.963" v="2442" actId="478"/>
          <ac:spMkLst>
            <pc:docMk/>
            <pc:sldMk cId="1623546101" sldId="5036"/>
            <ac:spMk id="39" creationId="{5E2435F7-0820-4BF6-AC09-F39B74D274F1}"/>
          </ac:spMkLst>
        </pc:spChg>
        <pc:spChg chg="add del mod">
          <ac:chgData name="Field, Tony" userId="3d41ad97-c71e-4b2a-aafd-66bfb048f559" providerId="ADAL" clId="{0865EA2B-675C-4A4D-BE00-C4D29C0F3F78}" dt="2022-01-14T19:57:36.097" v="2444" actId="478"/>
          <ac:spMkLst>
            <pc:docMk/>
            <pc:sldMk cId="1623546101" sldId="5036"/>
            <ac:spMk id="40" creationId="{DDA657FA-9019-43C4-9D6C-2547F2D0936B}"/>
          </ac:spMkLst>
        </pc:spChg>
        <pc:spChg chg="add del mod">
          <ac:chgData name="Field, Tony" userId="3d41ad97-c71e-4b2a-aafd-66bfb048f559" providerId="ADAL" clId="{0865EA2B-675C-4A4D-BE00-C4D29C0F3F78}" dt="2022-01-14T19:57:35.048" v="2443" actId="478"/>
          <ac:spMkLst>
            <pc:docMk/>
            <pc:sldMk cId="1623546101" sldId="5036"/>
            <ac:spMk id="41" creationId="{0CD12CE2-3843-4BC2-9CF3-730C8DB7CE98}"/>
          </ac:spMkLst>
        </pc:spChg>
        <pc:spChg chg="add mod">
          <ac:chgData name="Field, Tony" userId="3d41ad97-c71e-4b2a-aafd-66bfb048f559" providerId="ADAL" clId="{0865EA2B-675C-4A4D-BE00-C4D29C0F3F78}" dt="2022-01-14T20:17:21.142" v="3140" actId="554"/>
          <ac:spMkLst>
            <pc:docMk/>
            <pc:sldMk cId="1623546101" sldId="5036"/>
            <ac:spMk id="42" creationId="{C8305286-7685-4AB9-9361-6FAFA83104C7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43" creationId="{48140E11-E13E-4722-ADE0-6BD387CE289A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44" creationId="{8DC3DD9E-2749-463F-B46D-6AADD3B16579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45" creationId="{5830AB6A-778D-4783-AA01-D75858589F85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46" creationId="{CADDA4E2-0FFC-4201-B595-86B20966C05B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47" creationId="{29691E0B-92B1-4636-A3D0-5A038ABDC79D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48" creationId="{46601ECF-E4C9-42E0-AC4C-B6C3CE4F9F3C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49" creationId="{0DEE9749-FFC9-474D-A3D2-144312982459}"/>
          </ac:spMkLst>
        </pc:spChg>
        <pc:spChg chg="add del mod">
          <ac:chgData name="Field, Tony" userId="3d41ad97-c71e-4b2a-aafd-66bfb048f559" providerId="ADAL" clId="{0865EA2B-675C-4A4D-BE00-C4D29C0F3F78}" dt="2022-01-14T20:01:19.354" v="2638" actId="478"/>
          <ac:spMkLst>
            <pc:docMk/>
            <pc:sldMk cId="1623546101" sldId="5036"/>
            <ac:spMk id="50" creationId="{9BC40044-CC80-4700-AD89-AC69FBCE6F71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51" creationId="{6AF2468F-F050-43D1-98B7-506A9838AACF}"/>
          </ac:spMkLst>
        </pc:spChg>
        <pc:spChg chg="add mod">
          <ac:chgData name="Field, Tony" userId="3d41ad97-c71e-4b2a-aafd-66bfb048f559" providerId="ADAL" clId="{0865EA2B-675C-4A4D-BE00-C4D29C0F3F78}" dt="2022-01-14T20:17:24.748" v="3141" actId="408"/>
          <ac:spMkLst>
            <pc:docMk/>
            <pc:sldMk cId="1623546101" sldId="5036"/>
            <ac:spMk id="52" creationId="{14EA4F0C-0A82-40D4-8063-686C6756BAE9}"/>
          </ac:spMkLst>
        </pc:spChg>
        <pc:spChg chg="add mod">
          <ac:chgData name="Field, Tony" userId="3d41ad97-c71e-4b2a-aafd-66bfb048f559" providerId="ADAL" clId="{0865EA2B-675C-4A4D-BE00-C4D29C0F3F78}" dt="2022-01-14T20:18:40.552" v="3193" actId="13822"/>
          <ac:spMkLst>
            <pc:docMk/>
            <pc:sldMk cId="1623546101" sldId="5036"/>
            <ac:spMk id="53" creationId="{5D67961D-8CC9-43EE-A9DF-78399878519D}"/>
          </ac:spMkLst>
        </pc:spChg>
        <pc:spChg chg="add mod">
          <ac:chgData name="Field, Tony" userId="3d41ad97-c71e-4b2a-aafd-66bfb048f559" providerId="ADAL" clId="{0865EA2B-675C-4A4D-BE00-C4D29C0F3F78}" dt="2022-01-14T20:18:40.552" v="3193" actId="13822"/>
          <ac:spMkLst>
            <pc:docMk/>
            <pc:sldMk cId="1623546101" sldId="5036"/>
            <ac:spMk id="54" creationId="{07B333CD-0C48-40E8-A44A-DC26686681F9}"/>
          </ac:spMkLst>
        </pc:spChg>
        <pc:spChg chg="add mod">
          <ac:chgData name="Field, Tony" userId="3d41ad97-c71e-4b2a-aafd-66bfb048f559" providerId="ADAL" clId="{0865EA2B-675C-4A4D-BE00-C4D29C0F3F78}" dt="2022-01-14T20:18:40.552" v="3193" actId="13822"/>
          <ac:spMkLst>
            <pc:docMk/>
            <pc:sldMk cId="1623546101" sldId="5036"/>
            <ac:spMk id="55" creationId="{FAABFC8C-AC58-4B9F-87BB-ADB63F8BE512}"/>
          </ac:spMkLst>
        </pc:spChg>
        <pc:spChg chg="add del mod">
          <ac:chgData name="Field, Tony" userId="3d41ad97-c71e-4b2a-aafd-66bfb048f559" providerId="ADAL" clId="{0865EA2B-675C-4A4D-BE00-C4D29C0F3F78}" dt="2022-01-14T20:14:59.462" v="3092" actId="478"/>
          <ac:spMkLst>
            <pc:docMk/>
            <pc:sldMk cId="1623546101" sldId="5036"/>
            <ac:spMk id="56" creationId="{5DD57740-48EB-491C-ACB0-C44B0E400092}"/>
          </ac:spMkLst>
        </pc:spChg>
        <pc:spChg chg="add del mod">
          <ac:chgData name="Field, Tony" userId="3d41ad97-c71e-4b2a-aafd-66bfb048f559" providerId="ADAL" clId="{0865EA2B-675C-4A4D-BE00-C4D29C0F3F78}" dt="2022-01-14T20:15:35.753" v="3102" actId="478"/>
          <ac:spMkLst>
            <pc:docMk/>
            <pc:sldMk cId="1623546101" sldId="5036"/>
            <ac:spMk id="57" creationId="{2BFDC7CF-4419-46C1-BEC1-9CAC5ED679CB}"/>
          </ac:spMkLst>
        </pc:spChg>
        <pc:spChg chg="add mod">
          <ac:chgData name="Field, Tony" userId="3d41ad97-c71e-4b2a-aafd-66bfb048f559" providerId="ADAL" clId="{0865EA2B-675C-4A4D-BE00-C4D29C0F3F78}" dt="2022-01-14T20:17:21.142" v="3140" actId="554"/>
          <ac:spMkLst>
            <pc:docMk/>
            <pc:sldMk cId="1623546101" sldId="5036"/>
            <ac:spMk id="58" creationId="{672A0127-FFE9-4C31-869C-34439600C880}"/>
          </ac:spMkLst>
        </pc:spChg>
        <pc:spChg chg="add mod">
          <ac:chgData name="Field, Tony" userId="3d41ad97-c71e-4b2a-aafd-66bfb048f559" providerId="ADAL" clId="{0865EA2B-675C-4A4D-BE00-C4D29C0F3F78}" dt="2022-01-14T20:18:40.552" v="3193" actId="13822"/>
          <ac:spMkLst>
            <pc:docMk/>
            <pc:sldMk cId="1623546101" sldId="5036"/>
            <ac:spMk id="59" creationId="{D8B835E3-5009-40F4-A2F8-160CE68C4E10}"/>
          </ac:spMkLst>
        </pc:spChg>
        <pc:spChg chg="add mod">
          <ac:chgData name="Field, Tony" userId="3d41ad97-c71e-4b2a-aafd-66bfb048f559" providerId="ADAL" clId="{0865EA2B-675C-4A4D-BE00-C4D29C0F3F78}" dt="2022-01-14T20:27:55.892" v="3546" actId="6549"/>
          <ac:spMkLst>
            <pc:docMk/>
            <pc:sldMk cId="1623546101" sldId="5036"/>
            <ac:spMk id="60" creationId="{EC1DC1F3-860D-4A25-B9B8-A37915B15D43}"/>
          </ac:spMkLst>
        </pc:spChg>
        <pc:spChg chg="add mod">
          <ac:chgData name="Field, Tony" userId="3d41ad97-c71e-4b2a-aafd-66bfb048f559" providerId="ADAL" clId="{0865EA2B-675C-4A4D-BE00-C4D29C0F3F78}" dt="2022-01-14T20:30:11.813" v="3585" actId="20577"/>
          <ac:spMkLst>
            <pc:docMk/>
            <pc:sldMk cId="1623546101" sldId="5036"/>
            <ac:spMk id="61" creationId="{9A93F6EA-F6B3-492E-B6A7-03700856C4F7}"/>
          </ac:spMkLst>
        </pc:spChg>
      </pc:sldChg>
      <pc:sldChg chg="addSp delSp modSp new mod ord">
        <pc:chgData name="Field, Tony" userId="3d41ad97-c71e-4b2a-aafd-66bfb048f559" providerId="ADAL" clId="{0865EA2B-675C-4A4D-BE00-C4D29C0F3F78}" dt="2022-01-14T20:16:07.431" v="3107"/>
        <pc:sldMkLst>
          <pc:docMk/>
          <pc:sldMk cId="1098619695" sldId="5037"/>
        </pc:sldMkLst>
        <pc:spChg chg="mod">
          <ac:chgData name="Field, Tony" userId="3d41ad97-c71e-4b2a-aafd-66bfb048f559" providerId="ADAL" clId="{0865EA2B-675C-4A4D-BE00-C4D29C0F3F78}" dt="2022-01-14T17:29:00.948" v="728" actId="20577"/>
          <ac:spMkLst>
            <pc:docMk/>
            <pc:sldMk cId="1098619695" sldId="5037"/>
            <ac:spMk id="2" creationId="{572C8287-3F08-47CD-8E04-1134CCBAD036}"/>
          </ac:spMkLst>
        </pc:spChg>
        <pc:spChg chg="add del mod">
          <ac:chgData name="Field, Tony" userId="3d41ad97-c71e-4b2a-aafd-66bfb048f559" providerId="ADAL" clId="{0865EA2B-675C-4A4D-BE00-C4D29C0F3F78}" dt="2022-01-14T17:28:48.908" v="705" actId="478"/>
          <ac:spMkLst>
            <pc:docMk/>
            <pc:sldMk cId="1098619695" sldId="5037"/>
            <ac:spMk id="4" creationId="{395AD551-F326-4489-912C-F43D34B1656D}"/>
          </ac:spMkLst>
        </pc:spChg>
        <pc:spChg chg="add mod">
          <ac:chgData name="Field, Tony" userId="3d41ad97-c71e-4b2a-aafd-66bfb048f559" providerId="ADAL" clId="{0865EA2B-675C-4A4D-BE00-C4D29C0F3F78}" dt="2022-01-14T17:29:23.676" v="729" actId="1076"/>
          <ac:spMkLst>
            <pc:docMk/>
            <pc:sldMk cId="1098619695" sldId="5037"/>
            <ac:spMk id="8" creationId="{18FDABFA-C886-4BBE-91E2-D7712A5C1923}"/>
          </ac:spMkLst>
        </pc:spChg>
        <pc:spChg chg="add mod">
          <ac:chgData name="Field, Tony" userId="3d41ad97-c71e-4b2a-aafd-66bfb048f559" providerId="ADAL" clId="{0865EA2B-675C-4A4D-BE00-C4D29C0F3F78}" dt="2022-01-14T17:29:23.676" v="729" actId="1076"/>
          <ac:spMkLst>
            <pc:docMk/>
            <pc:sldMk cId="1098619695" sldId="5037"/>
            <ac:spMk id="9" creationId="{869DC097-FB08-40C5-9AE2-E962EC6C5192}"/>
          </ac:spMkLst>
        </pc:spChg>
        <pc:spChg chg="add mod">
          <ac:chgData name="Field, Tony" userId="3d41ad97-c71e-4b2a-aafd-66bfb048f559" providerId="ADAL" clId="{0865EA2B-675C-4A4D-BE00-C4D29C0F3F78}" dt="2022-01-14T17:29:23.676" v="729" actId="1076"/>
          <ac:spMkLst>
            <pc:docMk/>
            <pc:sldMk cId="1098619695" sldId="5037"/>
            <ac:spMk id="10" creationId="{4BAE9041-BB90-4CDE-85C5-776B9386E083}"/>
          </ac:spMkLst>
        </pc:spChg>
        <pc:spChg chg="add mod">
          <ac:chgData name="Field, Tony" userId="3d41ad97-c71e-4b2a-aafd-66bfb048f559" providerId="ADAL" clId="{0865EA2B-675C-4A4D-BE00-C4D29C0F3F78}" dt="2022-01-14T17:29:23.676" v="729" actId="1076"/>
          <ac:spMkLst>
            <pc:docMk/>
            <pc:sldMk cId="1098619695" sldId="5037"/>
            <ac:spMk id="11" creationId="{F83E222C-A957-49A3-BD1C-1BD78FB4C00B}"/>
          </ac:spMkLst>
        </pc:spChg>
        <pc:spChg chg="add mod">
          <ac:chgData name="Field, Tony" userId="3d41ad97-c71e-4b2a-aafd-66bfb048f559" providerId="ADAL" clId="{0865EA2B-675C-4A4D-BE00-C4D29C0F3F78}" dt="2022-01-14T17:29:23.676" v="729" actId="1076"/>
          <ac:spMkLst>
            <pc:docMk/>
            <pc:sldMk cId="1098619695" sldId="5037"/>
            <ac:spMk id="12" creationId="{88ECEA66-7AE2-4AFC-A9DE-F7B7735B4432}"/>
          </ac:spMkLst>
        </pc:spChg>
        <pc:spChg chg="add mod">
          <ac:chgData name="Field, Tony" userId="3d41ad97-c71e-4b2a-aafd-66bfb048f559" providerId="ADAL" clId="{0865EA2B-675C-4A4D-BE00-C4D29C0F3F78}" dt="2022-01-14T17:29:23.676" v="729" actId="1076"/>
          <ac:spMkLst>
            <pc:docMk/>
            <pc:sldMk cId="1098619695" sldId="5037"/>
            <ac:spMk id="13" creationId="{E0F473A6-5DBA-4E35-A12E-857EF93971B1}"/>
          </ac:spMkLst>
        </pc:spChg>
        <pc:spChg chg="add mod">
          <ac:chgData name="Field, Tony" userId="3d41ad97-c71e-4b2a-aafd-66bfb048f559" providerId="ADAL" clId="{0865EA2B-675C-4A4D-BE00-C4D29C0F3F78}" dt="2022-01-14T17:29:23.676" v="729" actId="1076"/>
          <ac:spMkLst>
            <pc:docMk/>
            <pc:sldMk cId="1098619695" sldId="5037"/>
            <ac:spMk id="14" creationId="{19F8CDBB-3D0D-44C2-ACE3-B10B28BBCBCE}"/>
          </ac:spMkLst>
        </pc:spChg>
        <pc:spChg chg="add mod">
          <ac:chgData name="Field, Tony" userId="3d41ad97-c71e-4b2a-aafd-66bfb048f559" providerId="ADAL" clId="{0865EA2B-675C-4A4D-BE00-C4D29C0F3F78}" dt="2022-01-14T17:29:23.676" v="729" actId="1076"/>
          <ac:spMkLst>
            <pc:docMk/>
            <pc:sldMk cId="1098619695" sldId="5037"/>
            <ac:spMk id="15" creationId="{DFD5AE5A-F4D7-4D6C-8DD6-19FE7104213C}"/>
          </ac:spMkLst>
        </pc:spChg>
        <pc:graphicFrameChg chg="add mod">
          <ac:chgData name="Field, Tony" userId="3d41ad97-c71e-4b2a-aafd-66bfb048f559" providerId="ADAL" clId="{0865EA2B-675C-4A4D-BE00-C4D29C0F3F78}" dt="2022-01-14T17:29:23.676" v="729" actId="1076"/>
          <ac:graphicFrameMkLst>
            <pc:docMk/>
            <pc:sldMk cId="1098619695" sldId="5037"/>
            <ac:graphicFrameMk id="5" creationId="{23923710-A87D-4E7E-9E79-A812C7079EFB}"/>
          </ac:graphicFrameMkLst>
        </pc:graphicFrameChg>
        <pc:cxnChg chg="add mod">
          <ac:chgData name="Field, Tony" userId="3d41ad97-c71e-4b2a-aafd-66bfb048f559" providerId="ADAL" clId="{0865EA2B-675C-4A4D-BE00-C4D29C0F3F78}" dt="2022-01-14T17:29:23.676" v="729" actId="1076"/>
          <ac:cxnSpMkLst>
            <pc:docMk/>
            <pc:sldMk cId="1098619695" sldId="5037"/>
            <ac:cxnSpMk id="6" creationId="{189012AE-9F6F-4A54-9AC9-A645BA342100}"/>
          </ac:cxnSpMkLst>
        </pc:cxnChg>
        <pc:cxnChg chg="add mod">
          <ac:chgData name="Field, Tony" userId="3d41ad97-c71e-4b2a-aafd-66bfb048f559" providerId="ADAL" clId="{0865EA2B-675C-4A4D-BE00-C4D29C0F3F78}" dt="2022-01-14T17:29:23.676" v="729" actId="1076"/>
          <ac:cxnSpMkLst>
            <pc:docMk/>
            <pc:sldMk cId="1098619695" sldId="5037"/>
            <ac:cxnSpMk id="7" creationId="{46BF2578-98D9-439B-9058-DF60F402124D}"/>
          </ac:cxnSpMkLst>
        </pc:cxnChg>
      </pc:sldChg>
      <pc:sldMasterChg chg="delSldLayout">
        <pc:chgData name="Field, Tony" userId="3d41ad97-c71e-4b2a-aafd-66bfb048f559" providerId="ADAL" clId="{0865EA2B-675C-4A4D-BE00-C4D29C0F3F78}" dt="2022-01-14T18:01:52.556" v="959" actId="47"/>
        <pc:sldMasterMkLst>
          <pc:docMk/>
          <pc:sldMasterMk cId="704903199" sldId="2147483734"/>
        </pc:sldMasterMkLst>
        <pc:sldLayoutChg chg="del">
          <pc:chgData name="Field, Tony" userId="3d41ad97-c71e-4b2a-aafd-66bfb048f559" providerId="ADAL" clId="{0865EA2B-675C-4A4D-BE00-C4D29C0F3F78}" dt="2022-01-14T18:01:07.136" v="954" actId="47"/>
          <pc:sldLayoutMkLst>
            <pc:docMk/>
            <pc:sldMasterMk cId="704903199" sldId="2147483734"/>
            <pc:sldLayoutMk cId="3994402509" sldId="2147483832"/>
          </pc:sldLayoutMkLst>
        </pc:sldLayoutChg>
        <pc:sldLayoutChg chg="del">
          <pc:chgData name="Field, Tony" userId="3d41ad97-c71e-4b2a-aafd-66bfb048f559" providerId="ADAL" clId="{0865EA2B-675C-4A4D-BE00-C4D29C0F3F78}" dt="2022-01-14T18:01:52.556" v="959" actId="47"/>
          <pc:sldLayoutMkLst>
            <pc:docMk/>
            <pc:sldMasterMk cId="704903199" sldId="2147483734"/>
            <pc:sldLayoutMk cId="4194741634" sldId="2147483833"/>
          </pc:sldLayoutMkLst>
        </pc:sldLayoutChg>
      </pc:sldMasterChg>
      <pc:sldMasterChg chg="delSldLayout">
        <pc:chgData name="Field, Tony" userId="3d41ad97-c71e-4b2a-aafd-66bfb048f559" providerId="ADAL" clId="{0865EA2B-675C-4A4D-BE00-C4D29C0F3F78}" dt="2022-01-14T20:28:13.994" v="3548" actId="47"/>
        <pc:sldMasterMkLst>
          <pc:docMk/>
          <pc:sldMasterMk cId="3672119073" sldId="2147483844"/>
        </pc:sldMasterMkLst>
        <pc:sldLayoutChg chg="del">
          <pc:chgData name="Field, Tony" userId="3d41ad97-c71e-4b2a-aafd-66bfb048f559" providerId="ADAL" clId="{0865EA2B-675C-4A4D-BE00-C4D29C0F3F78}" dt="2022-01-14T20:28:13.994" v="3548" actId="47"/>
          <pc:sldLayoutMkLst>
            <pc:docMk/>
            <pc:sldMasterMk cId="3672119073" sldId="2147483844"/>
            <pc:sldLayoutMk cId="3357043157" sldId="2147483845"/>
          </pc:sldLayoutMkLst>
        </pc:sldLayoutChg>
      </pc:sldMasterChg>
    </pc:docChg>
  </pc:docChgLst>
  <pc:docChgLst>
    <pc:chgData name="Marietta, Matthew" userId="1d2fcb16-bbaf-43fc-8bb2-2b41f2ae511e" providerId="ADAL" clId="{CE4C71D1-64E5-48AF-8149-45FBEF1D1DB7}"/>
    <pc:docChg chg="addSld modSld">
      <pc:chgData name="Marietta, Matthew" userId="1d2fcb16-bbaf-43fc-8bb2-2b41f2ae511e" providerId="ADAL" clId="{CE4C71D1-64E5-48AF-8149-45FBEF1D1DB7}" dt="2022-01-17T15:13:50.433" v="8" actId="20577"/>
      <pc:docMkLst>
        <pc:docMk/>
      </pc:docMkLst>
      <pc:sldChg chg="modSp add mod modNotesTx">
        <pc:chgData name="Marietta, Matthew" userId="1d2fcb16-bbaf-43fc-8bb2-2b41f2ae511e" providerId="ADAL" clId="{CE4C71D1-64E5-48AF-8149-45FBEF1D1DB7}" dt="2022-01-17T15:13:50.433" v="8" actId="20577"/>
        <pc:sldMkLst>
          <pc:docMk/>
          <pc:sldMk cId="3977493025" sldId="282"/>
        </pc:sldMkLst>
        <pc:spChg chg="mod">
          <ac:chgData name="Marietta, Matthew" userId="1d2fcb16-bbaf-43fc-8bb2-2b41f2ae511e" providerId="ADAL" clId="{CE4C71D1-64E5-48AF-8149-45FBEF1D1DB7}" dt="2022-01-17T15:13:50.433" v="8" actId="20577"/>
          <ac:spMkLst>
            <pc:docMk/>
            <pc:sldMk cId="3977493025" sldId="282"/>
            <ac:spMk id="17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D7B416-A0DA-4120-B9F7-A32FB3FCDFA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753FCD08-3D13-4F35-A514-C19D61F028D3}">
      <dgm:prSet phldrT="[Text]" custT="1"/>
      <dgm:spPr>
        <a:solidFill>
          <a:schemeClr val="tx1">
            <a:lumMod val="10000"/>
            <a:lumOff val="90000"/>
            <a:alpha val="90000"/>
          </a:schemeClr>
        </a:solidFill>
        <a:ln>
          <a:solidFill>
            <a:srgbClr val="FFFFFF"/>
          </a:solidFill>
        </a:ln>
      </dgm:spPr>
      <dgm:t>
        <a:bodyPr/>
        <a:lstStyle/>
        <a:p>
          <a:r>
            <a:rPr lang="en-US" sz="1800" b="1" dirty="0"/>
            <a:t>61850</a:t>
          </a:r>
        </a:p>
      </dgm:t>
    </dgm:pt>
    <dgm:pt modelId="{34E9DA0E-FE74-4D2C-B04A-47E8DD68A0E3}" type="parTrans" cxnId="{222FF82D-D9D1-4355-9E33-22FE0F77EBC0}">
      <dgm:prSet/>
      <dgm:spPr/>
      <dgm:t>
        <a:bodyPr/>
        <a:lstStyle/>
        <a:p>
          <a:endParaRPr lang="en-US"/>
        </a:p>
      </dgm:t>
    </dgm:pt>
    <dgm:pt modelId="{914DA8B1-508B-48EB-8173-06EA0334E5C3}" type="sibTrans" cxnId="{222FF82D-D9D1-4355-9E33-22FE0F77EBC0}">
      <dgm:prSet/>
      <dgm:spPr/>
      <dgm:t>
        <a:bodyPr/>
        <a:lstStyle/>
        <a:p>
          <a:endParaRPr lang="en-US"/>
        </a:p>
      </dgm:t>
    </dgm:pt>
    <dgm:pt modelId="{BABE5B6C-3589-4445-9A5A-006C84B02232}">
      <dgm:prSet phldrT="[Text]" custT="1"/>
      <dgm:spPr>
        <a:solidFill>
          <a:schemeClr val="tx1">
            <a:lumMod val="10000"/>
            <a:lumOff val="90000"/>
            <a:alpha val="90000"/>
          </a:schemeClr>
        </a:solidFill>
        <a:ln>
          <a:solidFill>
            <a:srgbClr val="FFFFFF"/>
          </a:solidFill>
        </a:ln>
      </dgm:spPr>
      <dgm:t>
        <a:bodyPr/>
        <a:lstStyle/>
        <a:p>
          <a:r>
            <a:rPr lang="en-US" sz="1800" b="1" dirty="0"/>
            <a:t>COSEM</a:t>
          </a:r>
        </a:p>
      </dgm:t>
    </dgm:pt>
    <dgm:pt modelId="{DE9ED575-2867-455A-B104-AA3E506E15F9}" type="parTrans" cxnId="{ACDCFB16-ECA4-4AA2-92F8-4CC23F7BFE38}">
      <dgm:prSet/>
      <dgm:spPr/>
      <dgm:t>
        <a:bodyPr/>
        <a:lstStyle/>
        <a:p>
          <a:endParaRPr lang="en-US"/>
        </a:p>
      </dgm:t>
    </dgm:pt>
    <dgm:pt modelId="{6AA1D3A1-1183-4F53-BD55-7648A97FBD99}" type="sibTrans" cxnId="{ACDCFB16-ECA4-4AA2-92F8-4CC23F7BFE38}">
      <dgm:prSet/>
      <dgm:spPr/>
      <dgm:t>
        <a:bodyPr/>
        <a:lstStyle/>
        <a:p>
          <a:endParaRPr lang="en-US"/>
        </a:p>
      </dgm:t>
    </dgm:pt>
    <dgm:pt modelId="{ECE91165-C281-440A-BADD-0511BAC8C123}">
      <dgm:prSet phldrT="[Text]" custT="1"/>
      <dgm:spPr>
        <a:solidFill>
          <a:schemeClr val="bg1">
            <a:lumMod val="20000"/>
            <a:lumOff val="80000"/>
            <a:alpha val="90000"/>
          </a:schemeClr>
        </a:solidFill>
        <a:ln>
          <a:solidFill>
            <a:srgbClr val="FFFFFF"/>
          </a:solidFill>
        </a:ln>
      </dgm:spPr>
      <dgm:t>
        <a:bodyPr/>
        <a:lstStyle/>
        <a:p>
          <a:r>
            <a:rPr lang="en-US" sz="1800" b="1" dirty="0"/>
            <a:t>CIM</a:t>
          </a:r>
        </a:p>
      </dgm:t>
    </dgm:pt>
    <dgm:pt modelId="{05B84C8B-92F3-48B0-BC52-362386C0A637}" type="sibTrans" cxnId="{CEA9DB07-42BD-4E45-9D5A-6FD7A5E5AC69}">
      <dgm:prSet/>
      <dgm:spPr/>
      <dgm:t>
        <a:bodyPr/>
        <a:lstStyle/>
        <a:p>
          <a:endParaRPr lang="en-US"/>
        </a:p>
      </dgm:t>
    </dgm:pt>
    <dgm:pt modelId="{09ADE582-EE75-4CED-8A35-5300D8193B4C}" type="parTrans" cxnId="{CEA9DB07-42BD-4E45-9D5A-6FD7A5E5AC69}">
      <dgm:prSet/>
      <dgm:spPr/>
      <dgm:t>
        <a:bodyPr/>
        <a:lstStyle/>
        <a:p>
          <a:endParaRPr lang="en-US"/>
        </a:p>
      </dgm:t>
    </dgm:pt>
    <dgm:pt modelId="{39013A59-1247-478B-8F60-60BCE1F6DAC9}" type="pres">
      <dgm:prSet presAssocID="{D0D7B416-A0DA-4120-B9F7-A32FB3FCDFA2}" presName="compositeShape" presStyleCnt="0">
        <dgm:presLayoutVars>
          <dgm:dir/>
          <dgm:resizeHandles/>
        </dgm:presLayoutVars>
      </dgm:prSet>
      <dgm:spPr/>
    </dgm:pt>
    <dgm:pt modelId="{B706F4A0-A2C1-4E12-A11D-D2525FE999AE}" type="pres">
      <dgm:prSet presAssocID="{D0D7B416-A0DA-4120-B9F7-A32FB3FCDFA2}" presName="pyramid" presStyleLbl="node1" presStyleIdx="0" presStyleCnt="1" custScaleX="182903" custLinFactNeighborX="-3546"/>
      <dgm:spPr>
        <a:solidFill>
          <a:schemeClr val="accent2">
            <a:lumMod val="60000"/>
            <a:lumOff val="40000"/>
          </a:schemeClr>
        </a:solidFill>
      </dgm:spPr>
    </dgm:pt>
    <dgm:pt modelId="{E0FD1F9B-4F5F-454C-95EE-4B3A5B6C56CF}" type="pres">
      <dgm:prSet presAssocID="{D0D7B416-A0DA-4120-B9F7-A32FB3FCDFA2}" presName="theList" presStyleCnt="0"/>
      <dgm:spPr/>
    </dgm:pt>
    <dgm:pt modelId="{408CBE0A-D877-4FCD-A048-634EF75F7010}" type="pres">
      <dgm:prSet presAssocID="{ECE91165-C281-440A-BADD-0511BAC8C123}" presName="aNode" presStyleLbl="fgAcc1" presStyleIdx="0" presStyleCnt="3" custScaleX="48918" custScaleY="14978" custLinFactNeighborX="-55240" custLinFactNeighborY="59786">
        <dgm:presLayoutVars>
          <dgm:bulletEnabled val="1"/>
        </dgm:presLayoutVars>
      </dgm:prSet>
      <dgm:spPr/>
    </dgm:pt>
    <dgm:pt modelId="{83033500-C9A7-4126-B75F-0A46658DC5A4}" type="pres">
      <dgm:prSet presAssocID="{ECE91165-C281-440A-BADD-0511BAC8C123}" presName="aSpace" presStyleCnt="0"/>
      <dgm:spPr/>
    </dgm:pt>
    <dgm:pt modelId="{83DE79F7-575B-48F5-9877-C1A5A0407D64}" type="pres">
      <dgm:prSet presAssocID="{753FCD08-3D13-4F35-A514-C19D61F028D3}" presName="aNode" presStyleLbl="fgAcc1" presStyleIdx="1" presStyleCnt="3" custScaleX="57390" custScaleY="18455" custLinFactY="23737" custLinFactNeighborX="-76435" custLinFactNeighborY="100000">
        <dgm:presLayoutVars>
          <dgm:bulletEnabled val="1"/>
        </dgm:presLayoutVars>
      </dgm:prSet>
      <dgm:spPr/>
    </dgm:pt>
    <dgm:pt modelId="{B57B68C1-5AB5-4C18-8F9B-BEAB6964F78C}" type="pres">
      <dgm:prSet presAssocID="{753FCD08-3D13-4F35-A514-C19D61F028D3}" presName="aSpace" presStyleCnt="0"/>
      <dgm:spPr/>
    </dgm:pt>
    <dgm:pt modelId="{72848D42-36E9-411D-81BB-E0AAA9B27365}" type="pres">
      <dgm:prSet presAssocID="{BABE5B6C-3589-4445-9A5A-006C84B02232}" presName="aNode" presStyleLbl="fgAcc1" presStyleIdx="2" presStyleCnt="3" custScaleX="53077" custScaleY="15683" custLinFactY="5818" custLinFactNeighborX="17839" custLinFactNeighborY="100000">
        <dgm:presLayoutVars>
          <dgm:bulletEnabled val="1"/>
        </dgm:presLayoutVars>
      </dgm:prSet>
      <dgm:spPr/>
    </dgm:pt>
    <dgm:pt modelId="{B794AF11-A888-40FF-AA07-C5788DE4AFC0}" type="pres">
      <dgm:prSet presAssocID="{BABE5B6C-3589-4445-9A5A-006C84B02232}" presName="aSpace" presStyleCnt="0"/>
      <dgm:spPr/>
    </dgm:pt>
  </dgm:ptLst>
  <dgm:cxnLst>
    <dgm:cxn modelId="{CEA9DB07-42BD-4E45-9D5A-6FD7A5E5AC69}" srcId="{D0D7B416-A0DA-4120-B9F7-A32FB3FCDFA2}" destId="{ECE91165-C281-440A-BADD-0511BAC8C123}" srcOrd="0" destOrd="0" parTransId="{09ADE582-EE75-4CED-8A35-5300D8193B4C}" sibTransId="{05B84C8B-92F3-48B0-BC52-362386C0A637}"/>
    <dgm:cxn modelId="{ACDCFB16-ECA4-4AA2-92F8-4CC23F7BFE38}" srcId="{D0D7B416-A0DA-4120-B9F7-A32FB3FCDFA2}" destId="{BABE5B6C-3589-4445-9A5A-006C84B02232}" srcOrd="2" destOrd="0" parTransId="{DE9ED575-2867-455A-B104-AA3E506E15F9}" sibTransId="{6AA1D3A1-1183-4F53-BD55-7648A97FBD99}"/>
    <dgm:cxn modelId="{222FF82D-D9D1-4355-9E33-22FE0F77EBC0}" srcId="{D0D7B416-A0DA-4120-B9F7-A32FB3FCDFA2}" destId="{753FCD08-3D13-4F35-A514-C19D61F028D3}" srcOrd="1" destOrd="0" parTransId="{34E9DA0E-FE74-4D2C-B04A-47E8DD68A0E3}" sibTransId="{914DA8B1-508B-48EB-8173-06EA0334E5C3}"/>
    <dgm:cxn modelId="{D4746442-D8D0-459A-87CD-9D415CEA047F}" type="presOf" srcId="{753FCD08-3D13-4F35-A514-C19D61F028D3}" destId="{83DE79F7-575B-48F5-9877-C1A5A0407D64}" srcOrd="0" destOrd="0" presId="urn:microsoft.com/office/officeart/2005/8/layout/pyramid2"/>
    <dgm:cxn modelId="{83957F78-3400-4E37-94D8-64DBD28F57F4}" type="presOf" srcId="{ECE91165-C281-440A-BADD-0511BAC8C123}" destId="{408CBE0A-D877-4FCD-A048-634EF75F7010}" srcOrd="0" destOrd="0" presId="urn:microsoft.com/office/officeart/2005/8/layout/pyramid2"/>
    <dgm:cxn modelId="{054159BF-A863-4975-B8AC-8A9B68CF1C9D}" type="presOf" srcId="{BABE5B6C-3589-4445-9A5A-006C84B02232}" destId="{72848D42-36E9-411D-81BB-E0AAA9B27365}" srcOrd="0" destOrd="0" presId="urn:microsoft.com/office/officeart/2005/8/layout/pyramid2"/>
    <dgm:cxn modelId="{005448D2-AF75-4DA3-858F-8933D492E6A2}" type="presOf" srcId="{D0D7B416-A0DA-4120-B9F7-A32FB3FCDFA2}" destId="{39013A59-1247-478B-8F60-60BCE1F6DAC9}" srcOrd="0" destOrd="0" presId="urn:microsoft.com/office/officeart/2005/8/layout/pyramid2"/>
    <dgm:cxn modelId="{E0C6F162-977A-431E-946A-7ACB9E4467C7}" type="presParOf" srcId="{39013A59-1247-478B-8F60-60BCE1F6DAC9}" destId="{B706F4A0-A2C1-4E12-A11D-D2525FE999AE}" srcOrd="0" destOrd="0" presId="urn:microsoft.com/office/officeart/2005/8/layout/pyramid2"/>
    <dgm:cxn modelId="{2049450B-BC6D-4948-BA8D-AEA13EA176AE}" type="presParOf" srcId="{39013A59-1247-478B-8F60-60BCE1F6DAC9}" destId="{E0FD1F9B-4F5F-454C-95EE-4B3A5B6C56CF}" srcOrd="1" destOrd="0" presId="urn:microsoft.com/office/officeart/2005/8/layout/pyramid2"/>
    <dgm:cxn modelId="{F6CAE73F-408D-47D2-A0B0-C44DE98D0113}" type="presParOf" srcId="{E0FD1F9B-4F5F-454C-95EE-4B3A5B6C56CF}" destId="{408CBE0A-D877-4FCD-A048-634EF75F7010}" srcOrd="0" destOrd="0" presId="urn:microsoft.com/office/officeart/2005/8/layout/pyramid2"/>
    <dgm:cxn modelId="{84A11F24-0CDA-487D-ABAC-5883171F9C99}" type="presParOf" srcId="{E0FD1F9B-4F5F-454C-95EE-4B3A5B6C56CF}" destId="{83033500-C9A7-4126-B75F-0A46658DC5A4}" srcOrd="1" destOrd="0" presId="urn:microsoft.com/office/officeart/2005/8/layout/pyramid2"/>
    <dgm:cxn modelId="{EC2B3975-E997-4298-8559-3FE90257E119}" type="presParOf" srcId="{E0FD1F9B-4F5F-454C-95EE-4B3A5B6C56CF}" destId="{83DE79F7-575B-48F5-9877-C1A5A0407D64}" srcOrd="2" destOrd="0" presId="urn:microsoft.com/office/officeart/2005/8/layout/pyramid2"/>
    <dgm:cxn modelId="{EFF30765-BEFD-4B4C-8FD8-7C163E2264F0}" type="presParOf" srcId="{E0FD1F9B-4F5F-454C-95EE-4B3A5B6C56CF}" destId="{B57B68C1-5AB5-4C18-8F9B-BEAB6964F78C}" srcOrd="3" destOrd="0" presId="urn:microsoft.com/office/officeart/2005/8/layout/pyramid2"/>
    <dgm:cxn modelId="{DE5CD503-F1F0-4C34-8343-75691E256B33}" type="presParOf" srcId="{E0FD1F9B-4F5F-454C-95EE-4B3A5B6C56CF}" destId="{72848D42-36E9-411D-81BB-E0AAA9B27365}" srcOrd="4" destOrd="0" presId="urn:microsoft.com/office/officeart/2005/8/layout/pyramid2"/>
    <dgm:cxn modelId="{6DA50668-3B7D-4325-94FE-6872A1445626}" type="presParOf" srcId="{E0FD1F9B-4F5F-454C-95EE-4B3A5B6C56CF}" destId="{B794AF11-A888-40FF-AA07-C5788DE4AFC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06F4A0-A2C1-4E12-A11D-D2525FE999AE}">
      <dsp:nvSpPr>
        <dsp:cNvPr id="0" name=""/>
        <dsp:cNvSpPr/>
      </dsp:nvSpPr>
      <dsp:spPr>
        <a:xfrm>
          <a:off x="615241" y="0"/>
          <a:ext cx="6446847" cy="3524736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CBE0A-D877-4FCD-A048-634EF75F7010}">
      <dsp:nvSpPr>
        <dsp:cNvPr id="0" name=""/>
        <dsp:cNvSpPr/>
      </dsp:nvSpPr>
      <dsp:spPr>
        <a:xfrm>
          <a:off x="3283225" y="751903"/>
          <a:ext cx="1120749" cy="422347"/>
        </a:xfrm>
        <a:prstGeom prst="roundRect">
          <a:avLst/>
        </a:prstGeom>
        <a:solidFill>
          <a:schemeClr val="bg1">
            <a:lumMod val="20000"/>
            <a:lumOff val="80000"/>
            <a:alpha val="9000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CIM</a:t>
          </a:r>
        </a:p>
      </dsp:txBody>
      <dsp:txXfrm>
        <a:off x="3303842" y="772520"/>
        <a:ext cx="1079515" cy="381113"/>
      </dsp:txXfrm>
    </dsp:sp>
    <dsp:sp modelId="{83DE79F7-575B-48F5-9877-C1A5A0407D64}">
      <dsp:nvSpPr>
        <dsp:cNvPr id="0" name=""/>
        <dsp:cNvSpPr/>
      </dsp:nvSpPr>
      <dsp:spPr>
        <a:xfrm>
          <a:off x="2700581" y="2337802"/>
          <a:ext cx="1314849" cy="520392"/>
        </a:xfrm>
        <a:prstGeom prst="roundRect">
          <a:avLst/>
        </a:prstGeom>
        <a:solidFill>
          <a:schemeClr val="tx1">
            <a:lumMod val="10000"/>
            <a:lumOff val="90000"/>
            <a:alpha val="9000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61850</a:t>
          </a:r>
        </a:p>
      </dsp:txBody>
      <dsp:txXfrm>
        <a:off x="2725984" y="2363205"/>
        <a:ext cx="1264043" cy="469586"/>
      </dsp:txXfrm>
    </dsp:sp>
    <dsp:sp modelId="{72848D42-36E9-411D-81BB-E0AAA9B27365}">
      <dsp:nvSpPr>
        <dsp:cNvPr id="0" name=""/>
        <dsp:cNvSpPr/>
      </dsp:nvSpPr>
      <dsp:spPr>
        <a:xfrm>
          <a:off x="4909879" y="2705389"/>
          <a:ext cx="1216035" cy="442227"/>
        </a:xfrm>
        <a:prstGeom prst="roundRect">
          <a:avLst/>
        </a:prstGeom>
        <a:solidFill>
          <a:schemeClr val="tx1">
            <a:lumMod val="10000"/>
            <a:lumOff val="90000"/>
            <a:alpha val="9000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COSEM</a:t>
          </a:r>
        </a:p>
      </dsp:txBody>
      <dsp:txXfrm>
        <a:off x="4931467" y="2726977"/>
        <a:ext cx="1172859" cy="3990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101014" tIns="50507" rIns="101014" bIns="5050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101014" tIns="50507" rIns="101014" bIns="50507" rtlCol="0"/>
          <a:lstStyle>
            <a:lvl1pPr algn="r">
              <a:defRPr sz="1300"/>
            </a:lvl1pPr>
          </a:lstStyle>
          <a:p>
            <a:fld id="{BF6CB5E0-DA2A-144D-9EFF-DE057F459432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101014" tIns="50507" rIns="101014" bIns="5050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101014" tIns="50507" rIns="101014" bIns="50507" rtlCol="0" anchor="b"/>
          <a:lstStyle>
            <a:lvl1pPr algn="r">
              <a:defRPr sz="1300"/>
            </a:lvl1pPr>
          </a:lstStyle>
          <a:p>
            <a:fld id="{F45AB711-1D96-7B43-8B97-35A0C95D6D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514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101014" tIns="50507" rIns="101014" bIns="50507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1" y="0"/>
            <a:ext cx="2982119" cy="464820"/>
          </a:xfrm>
          <a:prstGeom prst="rect">
            <a:avLst/>
          </a:prstGeom>
        </p:spPr>
        <p:txBody>
          <a:bodyPr vert="horz" lIns="101014" tIns="50507" rIns="101014" bIns="50507" rtlCol="0"/>
          <a:lstStyle>
            <a:lvl1pPr algn="r">
              <a:defRPr sz="1300"/>
            </a:lvl1pPr>
          </a:lstStyle>
          <a:p>
            <a:fld id="{11C8D7A1-C7FC-914C-8660-E4148A588230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" y="696913"/>
            <a:ext cx="618966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1014" tIns="50507" rIns="101014" bIns="5050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101014" tIns="50507" rIns="101014" bIns="5050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101014" tIns="50507" rIns="101014" bIns="50507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1" y="8829967"/>
            <a:ext cx="2982119" cy="464820"/>
          </a:xfrm>
          <a:prstGeom prst="rect">
            <a:avLst/>
          </a:prstGeom>
        </p:spPr>
        <p:txBody>
          <a:bodyPr vert="horz" lIns="101014" tIns="50507" rIns="101014" bIns="50507" rtlCol="0" anchor="b"/>
          <a:lstStyle>
            <a:lvl1pPr algn="r">
              <a:defRPr sz="1300"/>
            </a:lvl1pPr>
          </a:lstStyle>
          <a:p>
            <a:fld id="{9C25E97C-E9FA-D149-BDB0-49E7F359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8930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5E97C-E9FA-D149-BDB0-49E7F35917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974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300" dirty="0">
                <a:latin typeface="Arial" pitchFamily="34" charset="0"/>
                <a:cs typeface="Arial" pitchFamily="34" charset="0"/>
              </a:rPr>
              <a:t>Itron is a leader in the management of energy, water and the Industrial Internet of Things.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  <a:p>
            <a:pPr defTabSz="514665">
              <a:defRPr/>
            </a:pPr>
            <a:endParaRPr lang="en-US" sz="1300" b="1" dirty="0">
              <a:latin typeface="Arial" pitchFamily="34" charset="0"/>
              <a:cs typeface="Arial" pitchFamily="34" charset="0"/>
            </a:endParaRPr>
          </a:p>
          <a:p>
            <a:pPr defTabSz="514665"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Itron has:</a:t>
            </a:r>
          </a:p>
          <a:p>
            <a:pPr marL="0" marR="0" lvl="0" indent="0" algn="l" defTabSz="5146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More than 8,000 customers in 100 countries.</a:t>
            </a:r>
          </a:p>
          <a:p>
            <a:pPr defTabSz="514665">
              <a:buFont typeface="Arial" pitchFamily="34" charset="0"/>
              <a:buChar char="•"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Deployed more than 200 million communication modules globally. (Source: Itron Market Intelligence) </a:t>
            </a:r>
          </a:p>
          <a:p>
            <a:pPr defTabSz="514665">
              <a:buFont typeface="Arial" pitchFamily="34" charset="0"/>
              <a:buChar char="•"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64M endpoints are managed by Itron software/services </a:t>
            </a:r>
          </a:p>
          <a:p>
            <a:pPr marL="0" marR="0" lvl="0" indent="0" algn="l" defTabSz="5146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3M streetlights managed by Itron tech, with 2M under our network canopy directly </a:t>
            </a:r>
          </a:p>
          <a:p>
            <a:pPr defTabSz="514665">
              <a:buFont typeface="Arial" pitchFamily="34" charset="0"/>
              <a:buChar char="•"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Nearly 8,000 employees. </a:t>
            </a:r>
          </a:p>
          <a:p>
            <a:pPr defTabSz="514665">
              <a:buFont typeface="Arial" pitchFamily="34" charset="0"/>
              <a:buChar char="•"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Over 220 partners in our ecosystem, developing solutions to solve challenges and enrich the value of our portfolio </a:t>
            </a:r>
          </a:p>
          <a:p>
            <a:pPr defTabSz="514665">
              <a:buFont typeface="Arial" pitchFamily="34" charset="0"/>
              <a:buChar char="•"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Revenues of $2.5 billion in 2019. 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  <a:p>
            <a:pPr lvl="1" defTabSz="514665">
              <a:buFont typeface="Arial" pitchFamily="34" charset="0"/>
              <a:buChar char="•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39% from Devices</a:t>
            </a:r>
          </a:p>
          <a:p>
            <a:pPr lvl="1" defTabSz="514665">
              <a:buFont typeface="Arial" pitchFamily="34" charset="0"/>
              <a:buChar char="•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52% from Networks</a:t>
            </a:r>
          </a:p>
          <a:p>
            <a:pPr lvl="1" defTabSz="514665">
              <a:buFont typeface="Arial" pitchFamily="34" charset="0"/>
              <a:buChar char="•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9% from Outcomes 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5E97C-E9FA-D149-BDB0-49E7F359173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19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1 Col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Overview  | 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7947FFA-B494-2945-AAF1-E549A5B774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DCD37F5-0B5A-F14D-97A5-684B166F51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D5D8626-0ED3-1843-8D75-69ED11E4B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1pPr>
            <a:lvl2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3pPr>
            <a:lvl4pPr marL="628650" indent="-171450">
              <a:defRPr sz="1400">
                <a:solidFill>
                  <a:schemeClr val="bg1"/>
                </a:solidFill>
              </a:defRPr>
            </a:lvl4pPr>
            <a:lvl5pPr marL="800100" indent="-171450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883305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rgbClr val="005E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595C45B3-159A-A34E-8A27-2A96497646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885891"/>
            <a:ext cx="8229600" cy="49244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600" b="0">
                <a:solidFill>
                  <a:srgbClr val="FFFFF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ECE8181-FF23-B241-BFE4-2AF611F2A2B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3251200"/>
            <a:ext cx="8229600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FFFFFE"/>
                </a:solidFill>
              </a:defRPr>
            </a:lvl1pPr>
            <a:lvl2pPr marL="171450" indent="0">
              <a:buNone/>
              <a:defRPr sz="1500"/>
            </a:lvl2pPr>
            <a:lvl3pPr marL="285750" indent="0">
              <a:buNone/>
              <a:defRPr sz="1500"/>
            </a:lvl3pPr>
            <a:lvl4pPr marL="1371600" indent="0">
              <a:buNone/>
              <a:defRPr sz="1500"/>
            </a:lvl4pPr>
            <a:lvl5pPr marL="1828800" indent="0"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600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60E635A-5210-E049-AF4C-87F46841A7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885891"/>
            <a:ext cx="8229600" cy="49244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600" b="0">
                <a:solidFill>
                  <a:srgbClr val="FFFFF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9DC9E289-930E-EE42-9A0D-9EDE6B1E3C0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3251200"/>
            <a:ext cx="8229600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FFFFFE"/>
                </a:solidFill>
              </a:defRPr>
            </a:lvl1pPr>
            <a:lvl2pPr marL="171450" indent="0">
              <a:buNone/>
              <a:defRPr sz="1500"/>
            </a:lvl2pPr>
            <a:lvl3pPr marL="285750" indent="0">
              <a:buNone/>
              <a:defRPr sz="1500"/>
            </a:lvl3pPr>
            <a:lvl4pPr marL="1371600" indent="0">
              <a:buNone/>
              <a:defRPr sz="1500"/>
            </a:lvl4pPr>
            <a:lvl5pPr marL="1828800" indent="0"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1810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Itron Overview  |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7751342-04EC-7A49-A520-36B2BE7B2E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399">
                <a:solidFill>
                  <a:schemeClr val="bg1"/>
                </a:solidFill>
              </a:defRPr>
            </a:lvl1pPr>
            <a:lvl2pPr marL="171296" indent="0">
              <a:buNone/>
              <a:defRPr sz="1399">
                <a:solidFill>
                  <a:schemeClr val="bg1"/>
                </a:solidFill>
              </a:defRPr>
            </a:lvl2pPr>
            <a:lvl3pPr marL="285493" indent="0">
              <a:buNone/>
              <a:defRPr sz="1399">
                <a:solidFill>
                  <a:schemeClr val="bg1"/>
                </a:solidFill>
              </a:defRPr>
            </a:lvl3pPr>
            <a:lvl4pPr marL="456789" indent="0">
              <a:buNone/>
              <a:defRPr sz="1399">
                <a:solidFill>
                  <a:schemeClr val="bg1"/>
                </a:solidFill>
              </a:defRPr>
            </a:lvl4pPr>
            <a:lvl5pPr marL="628084" indent="0">
              <a:buNone/>
              <a:defRPr sz="1399">
                <a:solidFill>
                  <a:schemeClr val="bg1"/>
                </a:solidFill>
              </a:defRPr>
            </a:lvl5pPr>
          </a:lstStyle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 dirty="0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 dirty="0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 dirty="0"/>
          </a:p>
          <a:p>
            <a:pPr lvl="0"/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78F7B22-E4A1-B34C-A81E-1570BE0986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5A7EDF-A18D-D64C-ADAE-F29DB827C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6545784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3336" y="3903142"/>
            <a:ext cx="8037193" cy="389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5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Presentation subtitle goes here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 flipH="1">
            <a:off x="495300" y="4705361"/>
            <a:ext cx="8238280" cy="0"/>
          </a:xfrm>
          <a:prstGeom prst="line">
            <a:avLst/>
          </a:prstGeom>
          <a:ln w="6350">
            <a:solidFill>
              <a:schemeClr val="bg2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938647" y="4713826"/>
            <a:ext cx="1828800" cy="312737"/>
          </a:xfrm>
          <a:prstGeom prst="rect">
            <a:avLst/>
          </a:prstGeom>
        </p:spPr>
        <p:txBody>
          <a:bodyPr vert="horz"/>
          <a:lstStyle>
            <a:lvl1pPr marL="0" indent="0" algn="r">
              <a:buNone/>
              <a:defRPr sz="9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Date 00, 0000</a:t>
            </a:r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406402" y="3314962"/>
            <a:ext cx="8054127" cy="727604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600" b="0" baseline="0">
                <a:solidFill>
                  <a:srgbClr val="E3211C"/>
                </a:solidFill>
              </a:defRPr>
            </a:lvl1pPr>
          </a:lstStyle>
          <a:p>
            <a:pPr lvl="0"/>
            <a:r>
              <a:rPr lang="en-US"/>
              <a:t>Headline text goes here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23336" y="4760770"/>
            <a:ext cx="27114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©2021  ITRON CONFIDENTIAL PROPRIETARY</a:t>
            </a:r>
            <a:endParaRPr lang="en-US" sz="600">
              <a:solidFill>
                <a:schemeClr val="tx2"/>
              </a:solidFill>
            </a:endParaRPr>
          </a:p>
        </p:txBody>
      </p:sp>
      <p:pic>
        <p:nvPicPr>
          <p:cNvPr id="3" name="Picture 2" descr="A picture containing object, clock&#10;&#10;Description automatically generated">
            <a:extLst>
              <a:ext uri="{FF2B5EF4-FFF2-40B4-BE49-F238E27FC236}">
                <a16:creationId xmlns:a16="http://schemas.microsoft.com/office/drawing/2014/main" id="{7F8DAFC4-E91C-A847-8D93-190EF5201E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300" y="442901"/>
            <a:ext cx="913775" cy="36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78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604413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1 Col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Solutions Overview  | 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7947FFA-B494-2945-AAF1-E549A5B774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DCD37F5-0B5A-F14D-97A5-684B166F51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D5D8626-0ED3-1843-8D75-69ED11E4B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1pPr>
            <a:lvl2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3pPr>
            <a:lvl4pPr marL="628650" indent="-171450">
              <a:defRPr sz="1400">
                <a:solidFill>
                  <a:schemeClr val="bg1"/>
                </a:solidFill>
              </a:defRPr>
            </a:lvl4pPr>
            <a:lvl5pPr marL="800100" indent="-171450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3891405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Solutions Overview  |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7751342-04EC-7A49-A520-36B2BE7B2E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399">
                <a:solidFill>
                  <a:schemeClr val="bg1"/>
                </a:solidFill>
              </a:defRPr>
            </a:lvl1pPr>
            <a:lvl2pPr marL="171296" indent="0">
              <a:buNone/>
              <a:defRPr sz="1399">
                <a:solidFill>
                  <a:schemeClr val="bg1"/>
                </a:solidFill>
              </a:defRPr>
            </a:lvl2pPr>
            <a:lvl3pPr marL="285493" indent="0">
              <a:buNone/>
              <a:defRPr sz="1399">
                <a:solidFill>
                  <a:schemeClr val="bg1"/>
                </a:solidFill>
              </a:defRPr>
            </a:lvl3pPr>
            <a:lvl4pPr marL="456789" indent="0">
              <a:buNone/>
              <a:defRPr sz="1399">
                <a:solidFill>
                  <a:schemeClr val="bg1"/>
                </a:solidFill>
              </a:defRPr>
            </a:lvl4pPr>
            <a:lvl5pPr marL="628084" indent="0">
              <a:buNone/>
              <a:defRPr sz="1399">
                <a:solidFill>
                  <a:schemeClr val="bg1"/>
                </a:solidFill>
              </a:defRPr>
            </a:lvl5pPr>
          </a:lstStyle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78F7B22-E4A1-B34C-A81E-1570BE0986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5A7EDF-A18D-D64C-ADAE-F29DB827C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4735434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E7866B3E-BF75-4D4E-A23A-7F4C50F1AD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29F2F2-A8B0-694F-9ECE-C4F21C9A1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Solutions Overview  | </a:t>
            </a:r>
          </a:p>
        </p:txBody>
      </p:sp>
    </p:spTree>
    <p:extLst>
      <p:ext uri="{BB962C8B-B14F-4D97-AF65-F5344CB8AC3E}">
        <p14:creationId xmlns:p14="http://schemas.microsoft.com/office/powerpoint/2010/main" val="2147503073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1 Col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Solutions Overview  | 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27947FFA-B494-2945-AAF1-E549A5B774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7DCD37F5-0B5A-F14D-97A5-684B166F519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9D5D8626-0ED3-1843-8D75-69ED11E4B1E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1pPr>
            <a:lvl2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2pPr>
            <a:lvl3pPr>
              <a:buClr>
                <a:srgbClr val="E3211C"/>
              </a:buClr>
              <a:defRPr sz="1400">
                <a:solidFill>
                  <a:schemeClr val="bg1"/>
                </a:solidFill>
              </a:defRPr>
            </a:lvl3pPr>
            <a:lvl4pPr marL="628650" indent="-171450">
              <a:defRPr sz="1400">
                <a:solidFill>
                  <a:schemeClr val="bg1"/>
                </a:solidFill>
              </a:defRPr>
            </a:lvl4pPr>
            <a:lvl5pPr marL="800100" indent="-171450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883305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Solutions Overview  |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7751342-04EC-7A49-A520-36B2BE7B2E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399">
                <a:solidFill>
                  <a:schemeClr val="bg1"/>
                </a:solidFill>
              </a:defRPr>
            </a:lvl1pPr>
            <a:lvl2pPr marL="171296" indent="0">
              <a:buNone/>
              <a:defRPr sz="1399">
                <a:solidFill>
                  <a:schemeClr val="bg1"/>
                </a:solidFill>
              </a:defRPr>
            </a:lvl2pPr>
            <a:lvl3pPr marL="285493" indent="0">
              <a:buNone/>
              <a:defRPr sz="1399">
                <a:solidFill>
                  <a:schemeClr val="bg1"/>
                </a:solidFill>
              </a:defRPr>
            </a:lvl3pPr>
            <a:lvl4pPr marL="456789" indent="0">
              <a:buNone/>
              <a:defRPr sz="1399">
                <a:solidFill>
                  <a:schemeClr val="bg1"/>
                </a:solidFill>
              </a:defRPr>
            </a:lvl4pPr>
            <a:lvl5pPr marL="628084" indent="0">
              <a:buNone/>
              <a:defRPr sz="1399">
                <a:solidFill>
                  <a:schemeClr val="bg1"/>
                </a:solidFill>
              </a:defRPr>
            </a:lvl5pPr>
          </a:lstStyle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78F7B22-E4A1-B34C-A81E-1570BE0986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5A7EDF-A18D-D64C-ADAE-F29DB827C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00478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Overview  |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67751342-04EC-7A49-A520-36B2BE7B2E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399">
                <a:solidFill>
                  <a:schemeClr val="bg1"/>
                </a:solidFill>
              </a:defRPr>
            </a:lvl1pPr>
            <a:lvl2pPr marL="171296" indent="0">
              <a:buNone/>
              <a:defRPr sz="1399">
                <a:solidFill>
                  <a:schemeClr val="bg1"/>
                </a:solidFill>
              </a:defRPr>
            </a:lvl2pPr>
            <a:lvl3pPr marL="285493" indent="0">
              <a:buNone/>
              <a:defRPr sz="1399">
                <a:solidFill>
                  <a:schemeClr val="bg1"/>
                </a:solidFill>
              </a:defRPr>
            </a:lvl3pPr>
            <a:lvl4pPr marL="456789" indent="0">
              <a:buNone/>
              <a:defRPr sz="1399">
                <a:solidFill>
                  <a:schemeClr val="bg1"/>
                </a:solidFill>
              </a:defRPr>
            </a:lvl4pPr>
            <a:lvl5pPr marL="628084" indent="0">
              <a:buNone/>
              <a:defRPr sz="1399">
                <a:solidFill>
                  <a:schemeClr val="bg1"/>
                </a:solidFill>
              </a:defRPr>
            </a:lvl5pPr>
          </a:lstStyle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78F7B22-E4A1-B34C-A81E-1570BE09869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6C5A7EDF-A18D-D64C-ADAE-F29DB827C4C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004783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400">
                <a:solidFill>
                  <a:schemeClr val="bg1"/>
                </a:solidFill>
              </a:defRPr>
            </a:lvl1pPr>
            <a:lvl2pPr marL="171450" indent="0">
              <a:buNone/>
              <a:defRPr sz="1400">
                <a:solidFill>
                  <a:schemeClr val="bg1"/>
                </a:solidFill>
              </a:defRPr>
            </a:lvl2pPr>
            <a:lvl3pPr marL="285750" indent="0">
              <a:buNone/>
              <a:defRPr sz="1400">
                <a:solidFill>
                  <a:schemeClr val="bg1"/>
                </a:solidFill>
              </a:defRPr>
            </a:lvl3pPr>
            <a:lvl4pPr marL="457200" indent="0">
              <a:buNone/>
              <a:defRPr sz="1400">
                <a:solidFill>
                  <a:schemeClr val="bg1"/>
                </a:solidFill>
              </a:defRPr>
            </a:lvl4pPr>
            <a:lvl5pPr marL="62865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67AB62C-8A4D-6A4F-94C6-8BAFCEBCBF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63002" y="4824998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Itron Solutions Overview  | </a:t>
            </a:r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EF835BBF-B626-3C41-BFBC-64F43FB6C80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4256601473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1627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400">
                <a:solidFill>
                  <a:srgbClr val="52565A"/>
                </a:solidFill>
              </a:defRPr>
            </a:lvl1pPr>
            <a:lvl2pPr marL="171450" indent="0">
              <a:buNone/>
              <a:defRPr sz="1400">
                <a:solidFill>
                  <a:schemeClr val="bg1"/>
                </a:solidFill>
              </a:defRPr>
            </a:lvl2pPr>
            <a:lvl3pPr marL="285750" indent="0">
              <a:buNone/>
              <a:defRPr sz="1400">
                <a:solidFill>
                  <a:schemeClr val="bg1"/>
                </a:solidFill>
              </a:defRPr>
            </a:lvl3pPr>
            <a:lvl4pPr marL="457200" indent="0">
              <a:buNone/>
              <a:defRPr sz="1400">
                <a:solidFill>
                  <a:schemeClr val="bg1"/>
                </a:solidFill>
              </a:defRPr>
            </a:lvl4pPr>
            <a:lvl5pPr marL="62865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79A1E9E-F4C0-E444-92A5-0404E58135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184C676-66B5-B84B-BD85-FFF7AAD972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63002" y="4824998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r>
              <a:rPr lang="en-US"/>
              <a:t>Itron Solutions Overview  | </a:t>
            </a:r>
          </a:p>
        </p:txBody>
      </p:sp>
    </p:spTree>
    <p:extLst>
      <p:ext uri="{BB962C8B-B14F-4D97-AF65-F5344CB8AC3E}">
        <p14:creationId xmlns:p14="http://schemas.microsoft.com/office/powerpoint/2010/main" val="4067072308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5005233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1950" y="291430"/>
            <a:ext cx="82296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1627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67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399">
                <a:solidFill>
                  <a:schemeClr val="bg1"/>
                </a:solidFill>
              </a:defRPr>
            </a:lvl1pPr>
            <a:lvl2pPr marL="171300" indent="0">
              <a:buNone/>
              <a:defRPr sz="1399">
                <a:solidFill>
                  <a:schemeClr val="bg1"/>
                </a:solidFill>
              </a:defRPr>
            </a:lvl2pPr>
            <a:lvl3pPr marL="285499" indent="0">
              <a:buNone/>
              <a:defRPr sz="1399">
                <a:solidFill>
                  <a:schemeClr val="bg1"/>
                </a:solidFill>
              </a:defRPr>
            </a:lvl3pPr>
            <a:lvl4pPr marL="456799" indent="0">
              <a:buNone/>
              <a:defRPr sz="1399">
                <a:solidFill>
                  <a:schemeClr val="bg1"/>
                </a:solidFill>
              </a:defRPr>
            </a:lvl4pPr>
            <a:lvl5pPr marL="628098" indent="0">
              <a:buNone/>
              <a:defRPr sz="1399">
                <a:solidFill>
                  <a:schemeClr val="bg1"/>
                </a:solidFill>
              </a:defRPr>
            </a:lvl5pPr>
          </a:lstStyle>
          <a:p>
            <a:pPr marL="0" marR="0" lvl="0" indent="0" algn="l" defTabSz="4567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9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9">
                <a:solidFill>
                  <a:schemeClr val="tx2"/>
                </a:solidFill>
              </a:defRPr>
            </a:lvl1pPr>
          </a:lstStyle>
          <a:p>
            <a:r>
              <a:rPr lang="en-US"/>
              <a:t>Intelligence That Empowers  |</a:t>
            </a:r>
          </a:p>
        </p:txBody>
      </p:sp>
    </p:spTree>
    <p:extLst>
      <p:ext uri="{BB962C8B-B14F-4D97-AF65-F5344CB8AC3E}">
        <p14:creationId xmlns:p14="http://schemas.microsoft.com/office/powerpoint/2010/main" val="3321940470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- 1 Col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cap="all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Title  |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AF531E-0E10-DA42-9DD1-D6277CA5E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162750"/>
            <a:ext cx="8229600" cy="32670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 marL="635000" indent="-174625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tabLst/>
              <a:defRPr sz="1400">
                <a:solidFill>
                  <a:schemeClr val="bg1"/>
                </a:solidFill>
              </a:defRPr>
            </a:lvl4pPr>
            <a:lvl5pPr marL="800100" indent="-165100">
              <a:buClr>
                <a:schemeClr val="accent1"/>
              </a:buClr>
              <a:buFont typeface=".AppleSystemUIFont"/>
              <a:buChar char="–"/>
              <a:tabLst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6925506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61950" y="291430"/>
            <a:ext cx="82296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1627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400">
                <a:solidFill>
                  <a:schemeClr val="bg1"/>
                </a:solidFill>
              </a:defRPr>
            </a:lvl1pPr>
            <a:lvl2pPr marL="171450" indent="0">
              <a:buNone/>
              <a:defRPr sz="1400">
                <a:solidFill>
                  <a:schemeClr val="bg1"/>
                </a:solidFill>
              </a:defRPr>
            </a:lvl2pPr>
            <a:lvl3pPr marL="285750" indent="0">
              <a:buNone/>
              <a:defRPr sz="1400">
                <a:solidFill>
                  <a:schemeClr val="bg1"/>
                </a:solidFill>
              </a:defRPr>
            </a:lvl3pPr>
            <a:lvl4pPr marL="457200" indent="0">
              <a:buNone/>
              <a:defRPr sz="1400">
                <a:solidFill>
                  <a:schemeClr val="bg1"/>
                </a:solidFill>
              </a:defRPr>
            </a:lvl4pPr>
            <a:lvl5pPr marL="62865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Title  |</a:t>
            </a:r>
          </a:p>
        </p:txBody>
      </p:sp>
    </p:spTree>
    <p:extLst>
      <p:ext uri="{BB962C8B-B14F-4D97-AF65-F5344CB8AC3E}">
        <p14:creationId xmlns:p14="http://schemas.microsoft.com/office/powerpoint/2010/main" val="1858073427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15B93-552A-D641-A7AB-67CEE9ECB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162750"/>
            <a:ext cx="8229600" cy="32670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 marL="635000" indent="-174625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tabLst/>
              <a:defRPr sz="1400">
                <a:solidFill>
                  <a:schemeClr val="bg1"/>
                </a:solidFill>
              </a:defRPr>
            </a:lvl4pPr>
            <a:lvl5pPr marL="800100" indent="-165100">
              <a:buClr>
                <a:schemeClr val="accent1"/>
              </a:buClr>
              <a:buFont typeface=".AppleSystemUIFont"/>
              <a:buChar char="–"/>
              <a:tabLst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6CE5E75-47C7-7343-BB38-E1C0A695D8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Title  |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A2DB531-C06A-DA45-A894-141B1326B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1950" y="291430"/>
            <a:ext cx="82296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40062274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0E2F0E-E49C-BE49-A733-3BCEBDDCF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Title  |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D6F02CA-F391-9648-8B9C-C2902F0D24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cap="all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8318076E-3F15-284D-9998-ACBF69BCAD7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F8A05A5-3A8F-4745-8AAA-41D1CA76C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162750"/>
            <a:ext cx="4028621" cy="32670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 marL="635000" indent="-174625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tabLst/>
              <a:defRPr sz="1400">
                <a:solidFill>
                  <a:schemeClr val="bg1"/>
                </a:solidFill>
              </a:defRPr>
            </a:lvl4pPr>
            <a:lvl5pPr marL="800100" indent="-165100">
              <a:buClr>
                <a:schemeClr val="accent1"/>
              </a:buClr>
              <a:buFont typeface=".AppleSystemUIFont"/>
              <a:buChar char="–"/>
              <a:tabLst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A91805-34B3-C844-9E42-F3DE151A7D7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1094" y="1162750"/>
            <a:ext cx="4028621" cy="32670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 marL="635000" indent="-174625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tabLst/>
              <a:defRPr sz="1400">
                <a:solidFill>
                  <a:schemeClr val="bg1"/>
                </a:solidFill>
              </a:defRPr>
            </a:lvl4pPr>
            <a:lvl5pPr marL="800100" indent="-165100">
              <a:buClr>
                <a:schemeClr val="accent1"/>
              </a:buClr>
              <a:buFont typeface=".AppleSystemUIFont"/>
              <a:buChar char="–"/>
              <a:tabLst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746248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bg>
      <p:bgPr>
        <a:solidFill>
          <a:srgbClr val="004B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1950" y="2885891"/>
            <a:ext cx="8229600" cy="49244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600" b="1">
                <a:solidFill>
                  <a:srgbClr val="FFFFF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61950" y="3251200"/>
            <a:ext cx="8229600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rgbClr val="FFFFFE"/>
                </a:solidFill>
              </a:defRPr>
            </a:lvl1pPr>
            <a:lvl2pPr marL="171450" indent="0">
              <a:buNone/>
              <a:defRPr sz="1500"/>
            </a:lvl2pPr>
            <a:lvl3pPr marL="285750" indent="0">
              <a:buNone/>
              <a:defRPr sz="1500"/>
            </a:lvl3pPr>
            <a:lvl4pPr marL="1371600" indent="0">
              <a:buNone/>
              <a:defRPr sz="1500"/>
            </a:lvl4pPr>
            <a:lvl5pPr marL="1828800" indent="0"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77693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82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4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E7866B3E-BF75-4D4E-A23A-7F4C50F1AD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829F2F2-A8B0-694F-9ECE-C4F21C9A1E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Overview  | </a:t>
            </a:r>
          </a:p>
        </p:txBody>
      </p:sp>
    </p:spTree>
    <p:extLst>
      <p:ext uri="{BB962C8B-B14F-4D97-AF65-F5344CB8AC3E}">
        <p14:creationId xmlns:p14="http://schemas.microsoft.com/office/powerpoint/2010/main" val="1858246647"/>
      </p:ext>
    </p:extLst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95549"/>
            <a:ext cx="6466114" cy="645849"/>
          </a:xfrm>
          <a:prstGeom prst="rect">
            <a:avLst/>
          </a:prstGeom>
        </p:spPr>
        <p:txBody>
          <a:bodyPr anchor="t"/>
          <a:lstStyle>
            <a:lvl1pPr>
              <a:defRPr sz="3400" b="1" baseline="0">
                <a:latin typeface="+mj-lt"/>
              </a:defRPr>
            </a:lvl1pPr>
          </a:lstStyle>
          <a:p>
            <a:r>
              <a:rPr lang="en-US"/>
              <a:t>Add Title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3486957"/>
      </p:ext>
    </p:extLst>
  </p:cSld>
  <p:clrMapOvr>
    <a:masterClrMapping/>
  </p:clrMapOvr>
  <p:transition spd="slow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61950" y="291430"/>
            <a:ext cx="82296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400">
                <a:solidFill>
                  <a:schemeClr val="bg1"/>
                </a:solidFill>
              </a:defRPr>
            </a:lvl1pPr>
            <a:lvl2pPr marL="171450" indent="0">
              <a:buNone/>
              <a:defRPr sz="1400">
                <a:solidFill>
                  <a:schemeClr val="bg1"/>
                </a:solidFill>
              </a:defRPr>
            </a:lvl2pPr>
            <a:lvl3pPr marL="285750" indent="0">
              <a:buNone/>
              <a:defRPr sz="1400">
                <a:solidFill>
                  <a:schemeClr val="bg1"/>
                </a:solidFill>
              </a:defRPr>
            </a:lvl3pPr>
            <a:lvl4pPr marL="457200" indent="0">
              <a:buNone/>
              <a:defRPr sz="1400">
                <a:solidFill>
                  <a:schemeClr val="bg1"/>
                </a:solidFill>
              </a:defRPr>
            </a:lvl4pPr>
            <a:lvl5pPr marL="62865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Itron Grid Management Solution Overview  |</a:t>
            </a:r>
          </a:p>
        </p:txBody>
      </p:sp>
    </p:spTree>
    <p:extLst>
      <p:ext uri="{BB962C8B-B14F-4D97-AF65-F5344CB8AC3E}">
        <p14:creationId xmlns:p14="http://schemas.microsoft.com/office/powerpoint/2010/main" val="3669208514"/>
      </p:ext>
    </p:extLst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150507_Content_Slide_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457200" y="274676"/>
            <a:ext cx="82296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23130384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F8A05A5-3A8F-4745-8AAA-41D1CA76C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235075"/>
            <a:ext cx="4028621" cy="32670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 marL="635000" indent="-174625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tabLst/>
              <a:defRPr sz="1400">
                <a:solidFill>
                  <a:schemeClr val="bg1"/>
                </a:solidFill>
              </a:defRPr>
            </a:lvl4pPr>
            <a:lvl5pPr marL="800100" indent="-165100">
              <a:buClr>
                <a:schemeClr val="accent1"/>
              </a:buClr>
              <a:buFont typeface=".AppleSystemUIFont"/>
              <a:buChar char="–"/>
              <a:tabLst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29A91805-34B3-C844-9E42-F3DE151A7D7C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571094" y="1235075"/>
            <a:ext cx="4028621" cy="32670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 marL="635000" indent="-174625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tabLst/>
              <a:defRPr sz="1400">
                <a:solidFill>
                  <a:schemeClr val="bg1"/>
                </a:solidFill>
              </a:defRPr>
            </a:lvl4pPr>
            <a:lvl5pPr marL="800100" indent="-165100">
              <a:buClr>
                <a:schemeClr val="accent1"/>
              </a:buClr>
              <a:buFont typeface=".AppleSystemUIFont"/>
              <a:buChar char="–"/>
              <a:tabLst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FCD5E207-6FD0-9043-BE81-A821F14971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324154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sz="2800" b="0" cap="none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FDB9A10E-0F01-F649-A4EB-6C9329943F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1950" y="714375"/>
            <a:ext cx="8229600" cy="361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2A56C8-0CF8-1948-BCD7-5E3E2DE06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88000" y="4855046"/>
            <a:ext cx="3229295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Networked Solutions Forum for Utilities  |</a:t>
            </a:r>
          </a:p>
        </p:txBody>
      </p:sp>
    </p:spTree>
    <p:extLst>
      <p:ext uri="{BB962C8B-B14F-4D97-AF65-F5344CB8AC3E}">
        <p14:creationId xmlns:p14="http://schemas.microsoft.com/office/powerpoint/2010/main" val="2331652542"/>
      </p:ext>
    </p:extLst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896" y="333683"/>
            <a:ext cx="7202207" cy="673088"/>
          </a:xfrm>
        </p:spPr>
        <p:txBody>
          <a:bodyPr/>
          <a:lstStyle>
            <a:lvl1pPr>
              <a:defRPr sz="255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82134884"/>
      </p:ext>
    </p:extLst>
  </p:cSld>
  <p:clrMapOvr>
    <a:masterClrMapping/>
  </p:clrMapOvr>
  <p:transition spd="slow">
    <p:fad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4988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1950" y="1206500"/>
            <a:ext cx="8229600" cy="3187700"/>
          </a:xfrm>
          <a:prstGeom prst="rect">
            <a:avLst/>
          </a:prstGeom>
        </p:spPr>
        <p:txBody>
          <a:bodyPr vert="horz"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500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AC52512-190B-8640-9ECA-B41651D9A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324154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sz="2800" b="0" cap="none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B68FCFD8-C195-4391-A3A8-4A0D0F0F5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98543" y="4829010"/>
            <a:ext cx="3360451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IEE MDM Roadmap | April 2020 | </a:t>
            </a:r>
            <a:fld id="{C70D230B-10E3-4A46-91AD-6FBBAF355D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562633"/>
      </p:ext>
    </p:extLst>
  </p:cSld>
  <p:clrMapOvr>
    <a:masterClrMapping/>
  </p:clrMapOvr>
  <p:transition>
    <p:fad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 Slide - 1 Col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1950" y="324154"/>
            <a:ext cx="8229600" cy="523220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sz="2800" b="0" cap="none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61950" y="714375"/>
            <a:ext cx="8229600" cy="361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61950" y="1235075"/>
            <a:ext cx="8229600" cy="3051175"/>
          </a:xfrm>
          <a:prstGeom prst="rect">
            <a:avLst/>
          </a:prstGeom>
        </p:spPr>
        <p:txBody>
          <a:bodyPr vert="horz"/>
          <a:lstStyle>
            <a:lvl1pPr>
              <a:defRPr sz="1500">
                <a:solidFill>
                  <a:schemeClr val="bg1"/>
                </a:solidFill>
              </a:defRPr>
            </a:lvl1pPr>
            <a:lvl2pPr>
              <a:defRPr sz="1500">
                <a:solidFill>
                  <a:schemeClr val="bg1"/>
                </a:solidFill>
              </a:defRPr>
            </a:lvl2pPr>
            <a:lvl3pPr>
              <a:defRPr sz="1500">
                <a:solidFill>
                  <a:schemeClr val="bg1"/>
                </a:solidFill>
              </a:defRPr>
            </a:lvl3pPr>
            <a:lvl4pPr>
              <a:defRPr sz="1500">
                <a:solidFill>
                  <a:schemeClr val="bg1"/>
                </a:solidFill>
              </a:defRPr>
            </a:lvl4pPr>
            <a:lvl5pPr>
              <a:defRPr sz="15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1">
            <a:extLst>
              <a:ext uri="{FF2B5EF4-FFF2-40B4-BE49-F238E27FC236}">
                <a16:creationId xmlns:a16="http://schemas.microsoft.com/office/drawing/2014/main" id="{B37177AD-F00E-4595-B2FD-4D6A9E05A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598543" y="4829010"/>
            <a:ext cx="3360451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IEE MDM Roadmap | April 2020 | </a:t>
            </a:r>
            <a:fld id="{C70D230B-10E3-4A46-91AD-6FBBAF355D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22867"/>
      </p:ext>
    </p:extLst>
  </p:cSld>
  <p:clrMapOvr>
    <a:masterClrMapping/>
  </p:clrMapOvr>
  <p:transition>
    <p:fad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16486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Content Slide - 1 Col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cap="all"/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>
              <a:defRPr sz="1400">
                <a:solidFill>
                  <a:schemeClr val="bg1"/>
                </a:solidFill>
              </a:defRPr>
            </a:lvl1pPr>
            <a:lvl2pPr>
              <a:defRPr sz="14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 marL="628650" indent="-171450">
              <a:defRPr sz="1400">
                <a:solidFill>
                  <a:schemeClr val="bg1"/>
                </a:solidFill>
              </a:defRPr>
            </a:lvl4pPr>
            <a:lvl5pPr marL="800100" indent="-171450"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EA04DF-163B-7249-93E6-88D1BCAE87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Smart City Solution Overview  |</a:t>
            </a:r>
          </a:p>
        </p:txBody>
      </p:sp>
    </p:spTree>
    <p:extLst>
      <p:ext uri="{BB962C8B-B14F-4D97-AF65-F5344CB8AC3E}">
        <p14:creationId xmlns:p14="http://schemas.microsoft.com/office/powerpoint/2010/main" val="398361253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14EB36-A539-304A-A763-52CADDDE5A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Overview  | 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4B26EA3E-1C56-0E4D-BC4F-AFF9F8E87E2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1950" y="1263650"/>
            <a:ext cx="8229600" cy="2622550"/>
          </a:xfrm>
          <a:prstGeom prst="rect">
            <a:avLst/>
          </a:prstGeom>
        </p:spPr>
        <p:txBody>
          <a:bodyPr vert="horz"/>
          <a:lstStyle>
            <a:lvl1pPr marL="0" marR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 sz="1399">
                <a:solidFill>
                  <a:schemeClr val="bg1"/>
                </a:solidFill>
              </a:defRPr>
            </a:lvl1pPr>
            <a:lvl2pPr marL="171296" indent="0">
              <a:buNone/>
              <a:defRPr sz="1399">
                <a:solidFill>
                  <a:schemeClr val="bg1"/>
                </a:solidFill>
              </a:defRPr>
            </a:lvl2pPr>
            <a:lvl3pPr marL="285493" indent="0">
              <a:buNone/>
              <a:defRPr sz="1399">
                <a:solidFill>
                  <a:schemeClr val="bg1"/>
                </a:solidFill>
              </a:defRPr>
            </a:lvl3pPr>
            <a:lvl4pPr marL="456789" indent="0">
              <a:buNone/>
              <a:defRPr sz="1399">
                <a:solidFill>
                  <a:schemeClr val="bg1"/>
                </a:solidFill>
              </a:defRPr>
            </a:lvl4pPr>
            <a:lvl5pPr marL="628084" indent="0">
              <a:buNone/>
              <a:defRPr sz="1399">
                <a:solidFill>
                  <a:schemeClr val="bg1"/>
                </a:solidFill>
              </a:defRPr>
            </a:lvl5pPr>
          </a:lstStyle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r>
              <a:rPr lang="en-US"/>
              <a:t>Click to edit Master text styles. Click to edit Master text styles. Click to edit Master text styles.</a:t>
            </a:r>
          </a:p>
          <a:p>
            <a:pPr marL="0" marR="0" lvl="0" indent="0" algn="l" defTabSz="456789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02124"/>
              </a:buClr>
              <a:buSzTx/>
              <a:buFont typeface="Lucida Grande"/>
              <a:buNone/>
              <a:tabLst/>
              <a:defRPr/>
            </a:pPr>
            <a:endParaRPr lang="en-US"/>
          </a:p>
          <a:p>
            <a:pPr lvl="0"/>
            <a:endParaRPr lang="en-US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BA801ED2-2409-5449-BA44-6563CAFE5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217"/>
            <a:ext cx="8229600" cy="46209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719250743"/>
      </p:ext>
    </p:extLst>
  </p:cSld>
  <p:clrMapOvr>
    <a:masterClrMapping/>
  </p:clrMapOvr>
  <p:transition>
    <p:fade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9">
            <a:extLst>
              <a:ext uri="{FF2B5EF4-FFF2-40B4-BE49-F238E27FC236}">
                <a16:creationId xmlns:a16="http://schemas.microsoft.com/office/drawing/2014/main" id="{D8013667-2B4C-4F84-A50F-E9619E6F704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17" r="799"/>
          <a:stretch/>
        </p:blipFill>
        <p:spPr>
          <a:xfrm>
            <a:off x="4155750" y="725957"/>
            <a:ext cx="4858027" cy="3943164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361950" y="260411"/>
            <a:ext cx="8229600" cy="52370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11" name="Picture 9">
            <a:extLst>
              <a:ext uri="{FF2B5EF4-FFF2-40B4-BE49-F238E27FC236}">
                <a16:creationId xmlns:a16="http://schemas.microsoft.com/office/drawing/2014/main" id="{C76836A4-123F-4F8D-B361-625349025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17" r="799"/>
          <a:stretch/>
        </p:blipFill>
        <p:spPr>
          <a:xfrm>
            <a:off x="88750" y="723877"/>
            <a:ext cx="4858027" cy="3943164"/>
          </a:xfrm>
          <a:prstGeom prst="rect">
            <a:avLst/>
          </a:prstGeom>
        </p:spPr>
      </p:pic>
      <p:sp>
        <p:nvSpPr>
          <p:cNvPr id="13" name="TextBox 11">
            <a:extLst>
              <a:ext uri="{FF2B5EF4-FFF2-40B4-BE49-F238E27FC236}">
                <a16:creationId xmlns:a16="http://schemas.microsoft.com/office/drawing/2014/main" id="{D47F5478-1B37-4AE7-AD99-3D9F73CEC5D6}"/>
              </a:ext>
            </a:extLst>
          </p:cNvPr>
          <p:cNvSpPr txBox="1"/>
          <p:nvPr userDrawn="1"/>
        </p:nvSpPr>
        <p:spPr>
          <a:xfrm>
            <a:off x="115883" y="4514589"/>
            <a:ext cx="667737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Q3 2021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FF2E9DB8-0440-42FA-BB45-6601213FAF89}"/>
              </a:ext>
            </a:extLst>
          </p:cNvPr>
          <p:cNvSpPr txBox="1"/>
          <p:nvPr userDrawn="1"/>
        </p:nvSpPr>
        <p:spPr>
          <a:xfrm>
            <a:off x="840018" y="4520830"/>
            <a:ext cx="780481" cy="21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Q4 2021</a:t>
            </a:r>
          </a:p>
        </p:txBody>
      </p:sp>
      <p:sp>
        <p:nvSpPr>
          <p:cNvPr id="15" name="TextBox 13">
            <a:extLst>
              <a:ext uri="{FF2B5EF4-FFF2-40B4-BE49-F238E27FC236}">
                <a16:creationId xmlns:a16="http://schemas.microsoft.com/office/drawing/2014/main" id="{E0CEAC3E-777F-443B-800A-796F0C378459}"/>
              </a:ext>
            </a:extLst>
          </p:cNvPr>
          <p:cNvSpPr txBox="1"/>
          <p:nvPr userDrawn="1"/>
        </p:nvSpPr>
        <p:spPr>
          <a:xfrm>
            <a:off x="1670662" y="4520828"/>
            <a:ext cx="754831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Q1 2022</a:t>
            </a:r>
          </a:p>
        </p:txBody>
      </p:sp>
      <p:sp>
        <p:nvSpPr>
          <p:cNvPr id="18" name="TextBox 16">
            <a:extLst>
              <a:ext uri="{FF2B5EF4-FFF2-40B4-BE49-F238E27FC236}">
                <a16:creationId xmlns:a16="http://schemas.microsoft.com/office/drawing/2014/main" id="{CEF1AF70-F10F-44E6-946C-2A3797D94637}"/>
              </a:ext>
            </a:extLst>
          </p:cNvPr>
          <p:cNvSpPr txBox="1"/>
          <p:nvPr userDrawn="1"/>
        </p:nvSpPr>
        <p:spPr>
          <a:xfrm>
            <a:off x="2629825" y="4533308"/>
            <a:ext cx="682958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Q2 2022</a:t>
            </a:r>
          </a:p>
        </p:txBody>
      </p:sp>
      <p:sp>
        <p:nvSpPr>
          <p:cNvPr id="19" name="TextBox 17">
            <a:extLst>
              <a:ext uri="{FF2B5EF4-FFF2-40B4-BE49-F238E27FC236}">
                <a16:creationId xmlns:a16="http://schemas.microsoft.com/office/drawing/2014/main" id="{41729A40-4354-49D9-957E-0DA37F50D013}"/>
              </a:ext>
            </a:extLst>
          </p:cNvPr>
          <p:cNvSpPr txBox="1"/>
          <p:nvPr userDrawn="1"/>
        </p:nvSpPr>
        <p:spPr>
          <a:xfrm>
            <a:off x="3369178" y="4527069"/>
            <a:ext cx="682958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Q3 2022</a:t>
            </a:r>
          </a:p>
        </p:txBody>
      </p:sp>
      <p:sp>
        <p:nvSpPr>
          <p:cNvPr id="20" name="TextBox 20">
            <a:extLst>
              <a:ext uri="{FF2B5EF4-FFF2-40B4-BE49-F238E27FC236}">
                <a16:creationId xmlns:a16="http://schemas.microsoft.com/office/drawing/2014/main" id="{445F10F8-2F8B-4F80-85ED-6402DF6C5DD6}"/>
              </a:ext>
            </a:extLst>
          </p:cNvPr>
          <p:cNvSpPr txBox="1"/>
          <p:nvPr userDrawn="1"/>
        </p:nvSpPr>
        <p:spPr>
          <a:xfrm>
            <a:off x="4258164" y="4533309"/>
            <a:ext cx="682958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Q4 2022</a:t>
            </a: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E1846448-8C08-48C1-BD03-B30F01AC4C2B}"/>
              </a:ext>
            </a:extLst>
          </p:cNvPr>
          <p:cNvSpPr txBox="1"/>
          <p:nvPr userDrawn="1"/>
        </p:nvSpPr>
        <p:spPr>
          <a:xfrm>
            <a:off x="4972580" y="4520829"/>
            <a:ext cx="682958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Q1 2023</a:t>
            </a:r>
          </a:p>
        </p:txBody>
      </p:sp>
      <p:sp>
        <p:nvSpPr>
          <p:cNvPr id="24" name="TextBox 21">
            <a:extLst>
              <a:ext uri="{FF2B5EF4-FFF2-40B4-BE49-F238E27FC236}">
                <a16:creationId xmlns:a16="http://schemas.microsoft.com/office/drawing/2014/main" id="{B6B066CF-4957-44F3-B7C7-E31ABDED5A19}"/>
              </a:ext>
            </a:extLst>
          </p:cNvPr>
          <p:cNvSpPr txBox="1"/>
          <p:nvPr userDrawn="1"/>
        </p:nvSpPr>
        <p:spPr>
          <a:xfrm>
            <a:off x="5791384" y="4529149"/>
            <a:ext cx="682958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Q2 2023</a:t>
            </a:r>
          </a:p>
        </p:txBody>
      </p:sp>
      <p:sp>
        <p:nvSpPr>
          <p:cNvPr id="25" name="TextBox 21">
            <a:extLst>
              <a:ext uri="{FF2B5EF4-FFF2-40B4-BE49-F238E27FC236}">
                <a16:creationId xmlns:a16="http://schemas.microsoft.com/office/drawing/2014/main" id="{9D68B9CD-9C74-4CF2-BA72-0D06E4D09274}"/>
              </a:ext>
            </a:extLst>
          </p:cNvPr>
          <p:cNvSpPr txBox="1"/>
          <p:nvPr userDrawn="1"/>
        </p:nvSpPr>
        <p:spPr>
          <a:xfrm>
            <a:off x="6589405" y="4529149"/>
            <a:ext cx="682958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Q3 2023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FFA576F-668A-4993-907E-7C2D8CF4993F}"/>
              </a:ext>
            </a:extLst>
          </p:cNvPr>
          <p:cNvSpPr txBox="1"/>
          <p:nvPr userDrawn="1"/>
        </p:nvSpPr>
        <p:spPr>
          <a:xfrm>
            <a:off x="7439382" y="4524989"/>
            <a:ext cx="682958" cy="215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Q4 2023</a:t>
            </a:r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B837BF7B-EF7C-454F-AB4E-CE2B7A222DCB}"/>
              </a:ext>
            </a:extLst>
          </p:cNvPr>
          <p:cNvSpPr txBox="1"/>
          <p:nvPr userDrawn="1"/>
        </p:nvSpPr>
        <p:spPr>
          <a:xfrm>
            <a:off x="8287280" y="4524989"/>
            <a:ext cx="682958" cy="21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97" b="1"/>
              <a:t>Q1 2024</a:t>
            </a:r>
          </a:p>
        </p:txBody>
      </p:sp>
    </p:spTree>
    <p:extLst>
      <p:ext uri="{BB962C8B-B14F-4D97-AF65-F5344CB8AC3E}">
        <p14:creationId xmlns:p14="http://schemas.microsoft.com/office/powerpoint/2010/main" val="110656439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ontent Slide - 1 Col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9">
                <a:solidFill>
                  <a:schemeClr val="bg1"/>
                </a:solidFill>
              </a:defRPr>
            </a:lvl1pPr>
          </a:lstStyle>
          <a:p>
            <a:r>
              <a:rPr lang="en-US"/>
              <a:t>Intelligence That Empowers  |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DAF531E-0E10-DA42-9DD1-D6277CA5E5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162750"/>
            <a:ext cx="8229600" cy="3267075"/>
          </a:xfrm>
          <a:prstGeom prst="rect">
            <a:avLst/>
          </a:prstGeom>
        </p:spPr>
        <p:txBody>
          <a:bodyPr/>
          <a:lstStyle>
            <a:lvl1pPr>
              <a:defRPr sz="1399">
                <a:solidFill>
                  <a:srgbClr val="52565A"/>
                </a:solidFill>
              </a:defRPr>
            </a:lvl1pPr>
            <a:lvl2pPr>
              <a:defRPr sz="1399">
                <a:solidFill>
                  <a:srgbClr val="52565A"/>
                </a:solidFill>
              </a:defRPr>
            </a:lvl2pPr>
            <a:lvl3pPr>
              <a:defRPr sz="1399">
                <a:solidFill>
                  <a:srgbClr val="52565A"/>
                </a:solidFill>
              </a:defRPr>
            </a:lvl3pPr>
            <a:lvl4pPr marL="634443" indent="-174472">
              <a:buClr>
                <a:schemeClr val="accent1"/>
              </a:buClr>
              <a:buSzPct val="80000"/>
              <a:buFont typeface="Courier New" panose="02070309020205020404" pitchFamily="49" charset="0"/>
              <a:buChar char="o"/>
              <a:tabLst/>
              <a:defRPr sz="1399">
                <a:solidFill>
                  <a:srgbClr val="52565A"/>
                </a:solidFill>
              </a:defRPr>
            </a:lvl4pPr>
            <a:lvl5pPr marL="799397" indent="-164955">
              <a:buClr>
                <a:schemeClr val="accent1"/>
              </a:buClr>
              <a:buFont typeface=".AppleSystemUIFont"/>
              <a:buChar char="–"/>
              <a:tabLst/>
              <a:defRPr sz="1399">
                <a:solidFill>
                  <a:srgbClr val="52565A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FC760D2B-0637-D94D-8A76-42674071E7F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432"/>
            <a:ext cx="82296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>
              <a:defRPr b="0" cap="none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E7417283-673C-AD4A-8C19-CF0D191AAAD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8229600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399">
                <a:solidFill>
                  <a:schemeClr val="bg1"/>
                </a:solidFill>
              </a:defRPr>
            </a:lvl1pPr>
            <a:lvl2pPr marL="171300" indent="0">
              <a:buNone/>
              <a:defRPr sz="1499">
                <a:solidFill>
                  <a:schemeClr val="tx2"/>
                </a:solidFill>
              </a:defRPr>
            </a:lvl2pPr>
            <a:lvl3pPr marL="285499" indent="0">
              <a:buNone/>
              <a:defRPr sz="1499">
                <a:solidFill>
                  <a:schemeClr val="tx2"/>
                </a:solidFill>
              </a:defRPr>
            </a:lvl3pPr>
            <a:lvl4pPr marL="1370396" indent="0">
              <a:buNone/>
              <a:defRPr sz="1499">
                <a:solidFill>
                  <a:schemeClr val="tx2"/>
                </a:solidFill>
              </a:defRPr>
            </a:lvl4pPr>
            <a:lvl5pPr marL="1827195" indent="0">
              <a:buNone/>
              <a:defRPr sz="1499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3198313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135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82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912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tron_Solo_Pos_RGB.png">
            <a:extLst>
              <a:ext uri="{FF2B5EF4-FFF2-40B4-BE49-F238E27FC236}">
                <a16:creationId xmlns:a16="http://schemas.microsoft.com/office/drawing/2014/main" id="{79071102-0430-7840-983E-1EBF980FE706}"/>
              </a:ext>
            </a:extLst>
          </p:cNvPr>
          <p:cNvPicPr>
            <a:picLocks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111" y="4888963"/>
            <a:ext cx="333590" cy="135365"/>
          </a:xfrm>
          <a:prstGeom prst="rect">
            <a:avLst/>
          </a:prstGeom>
        </p:spPr>
      </p:pic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43C1E6F-CE47-4A41-BF08-4BC18143B5F4}"/>
              </a:ext>
            </a:extLst>
          </p:cNvPr>
          <p:cNvCxnSpPr>
            <a:cxnSpLocks/>
          </p:cNvCxnSpPr>
          <p:nvPr userDrawn="1"/>
        </p:nvCxnSpPr>
        <p:spPr>
          <a:xfrm>
            <a:off x="314110" y="4819650"/>
            <a:ext cx="6236973" cy="0"/>
          </a:xfrm>
          <a:prstGeom prst="line">
            <a:avLst/>
          </a:prstGeom>
          <a:ln w="635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E7B6616-1904-F74F-9F0C-0B861F5840A5}"/>
              </a:ext>
            </a:extLst>
          </p:cNvPr>
          <p:cNvSpPr txBox="1"/>
          <p:nvPr userDrawn="1"/>
        </p:nvSpPr>
        <p:spPr>
          <a:xfrm>
            <a:off x="787401" y="4886673"/>
            <a:ext cx="27114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©2020  ITRON CONFIDENTIAL PROPRIETARY</a:t>
            </a:r>
            <a:endParaRPr lang="en-US" sz="600">
              <a:solidFill>
                <a:schemeClr val="tx2"/>
              </a:solidFill>
            </a:endParaRPr>
          </a:p>
        </p:txBody>
      </p:sp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92143A0C-3C1B-3047-98D2-1F87F3E01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464983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Title  |</a:t>
            </a:r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E7AFE510-CFF2-5F4E-A93B-4E32FEA23C37}"/>
              </a:ext>
            </a:extLst>
          </p:cNvPr>
          <p:cNvSpPr txBox="1">
            <a:spLocks/>
          </p:cNvSpPr>
          <p:nvPr userDrawn="1"/>
        </p:nvSpPr>
        <p:spPr>
          <a:xfrm>
            <a:off x="6297083" y="4836082"/>
            <a:ext cx="3937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09E98C-EE1C-4E4C-965D-CBFEA427E22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9C1B67BD-658F-6E42-B65C-76A498D1340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1313" y="0"/>
            <a:ext cx="2452687" cy="5148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</a:lstStyle>
          <a:p>
            <a:endParaRPr lang="en-US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E8DCF87E-F0BC-464F-BCB1-3C2AD559056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1950" y="291431"/>
            <a:ext cx="6124091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2400" b="0" cap="none">
                <a:solidFill>
                  <a:srgbClr val="E3211C"/>
                </a:solidFill>
              </a:defRPr>
            </a:lvl1pPr>
          </a:lstStyle>
          <a:p>
            <a:r>
              <a:rPr lang="en-US"/>
              <a:t>Click to Add Title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BD600363-50B2-964A-8C14-CB46EB392FA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1950" y="622300"/>
            <a:ext cx="6124091" cy="34925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400">
                <a:solidFill>
                  <a:schemeClr val="tx2"/>
                </a:solidFill>
              </a:defRPr>
            </a:lvl1pPr>
            <a:lvl2pPr marL="171450" indent="0">
              <a:buNone/>
              <a:defRPr sz="1500">
                <a:solidFill>
                  <a:schemeClr val="tx2"/>
                </a:solidFill>
              </a:defRPr>
            </a:lvl2pPr>
            <a:lvl3pPr marL="285750" indent="0">
              <a:buNone/>
              <a:defRPr sz="1500">
                <a:solidFill>
                  <a:schemeClr val="tx2"/>
                </a:solidFill>
              </a:defRPr>
            </a:lvl3pPr>
            <a:lvl4pPr marL="1371600" indent="0">
              <a:buNone/>
              <a:defRPr sz="1500">
                <a:solidFill>
                  <a:schemeClr val="tx2"/>
                </a:solidFill>
              </a:defRPr>
            </a:lvl4pPr>
            <a:lvl5pPr marL="1828800" indent="0">
              <a:buNone/>
              <a:defRPr sz="15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6269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E3211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361950" y="2885891"/>
            <a:ext cx="8229600" cy="492443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2600" b="0">
                <a:solidFill>
                  <a:srgbClr val="FFFFF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361950" y="3251200"/>
            <a:ext cx="8229600" cy="3048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rgbClr val="FFFFFE"/>
                </a:solidFill>
              </a:defRPr>
            </a:lvl1pPr>
            <a:lvl2pPr marL="171450" indent="0">
              <a:buNone/>
              <a:defRPr sz="1500"/>
            </a:lvl2pPr>
            <a:lvl3pPr marL="285750" indent="0">
              <a:buNone/>
              <a:defRPr sz="1500"/>
            </a:lvl3pPr>
            <a:lvl4pPr marL="1371600" indent="0">
              <a:buNone/>
              <a:defRPr sz="1500"/>
            </a:lvl4pPr>
            <a:lvl5pPr marL="1828800" indent="0">
              <a:buNone/>
              <a:defRPr sz="15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3470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20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theme" Target="../theme/theme8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tron_Solo_Pos_RGB.png"/>
          <p:cNvPicPr>
            <a:picLocks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111" y="4873973"/>
            <a:ext cx="333590" cy="135365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314110" y="4819650"/>
            <a:ext cx="8601290" cy="0"/>
          </a:xfrm>
          <a:prstGeom prst="line">
            <a:avLst/>
          </a:prstGeom>
          <a:ln w="635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Overview  | 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8655050" y="4830674"/>
            <a:ext cx="3619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72B9F8-3DFE-2044-BE1B-AA11B5D57A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07148" y="4886096"/>
            <a:ext cx="27114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©2021  ITRON CONFIDENTIAL PROPRIETARY</a:t>
            </a:r>
            <a:endParaRPr lang="en-US" sz="6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0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72" r:id="rId3"/>
    <p:sldLayoutId id="2147483767" r:id="rId4"/>
    <p:sldLayoutId id="2147483841" r:id="rId5"/>
  </p:sldLayoutIdLst>
  <p:transition>
    <p:fade/>
  </p:transition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cap="all">
          <a:solidFill>
            <a:srgbClr val="CF2124"/>
          </a:solidFill>
          <a:latin typeface="Arial"/>
          <a:ea typeface="+mj-ea"/>
          <a:cs typeface="Arial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Clr>
          <a:srgbClr val="D02124"/>
        </a:buClr>
        <a:buFont typeface="Lucida Grande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285750" indent="-114300" algn="l" defTabSz="457200" rtl="0" eaLnBrk="1" latinLnBrk="0" hangingPunct="1">
        <a:spcBef>
          <a:spcPct val="20000"/>
        </a:spcBef>
        <a:buClr>
          <a:srgbClr val="D02124"/>
        </a:buClr>
        <a:buSzPct val="100000"/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457200" indent="-171450" algn="l" defTabSz="457200" rtl="0" eaLnBrk="1" latinLnBrk="0" hangingPunct="1">
        <a:spcBef>
          <a:spcPct val="20000"/>
        </a:spcBef>
        <a:buClr>
          <a:srgbClr val="D02124"/>
        </a:buClr>
        <a:buSzPct val="80000"/>
        <a:buFont typeface="Lucida Grande"/>
        <a:buChar char="-"/>
        <a:defRPr sz="16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27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848" r:id="rId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728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457200" rtl="0" eaLnBrk="1" latinLnBrk="0" hangingPunct="1">
        <a:spcBef>
          <a:spcPct val="0"/>
        </a:spcBef>
        <a:buNone/>
        <a:defRPr sz="2800" b="1" i="0" kern="1200" cap="all" spc="-50">
          <a:solidFill>
            <a:srgbClr val="ED3024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ED3024"/>
        </a:buClr>
        <a:buFont typeface="Lucida Grande"/>
        <a:buChar char="»"/>
        <a:defRPr sz="1800" kern="1200">
          <a:solidFill>
            <a:schemeClr val="bg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ED3024"/>
        </a:buClr>
        <a:buFont typeface="Arial"/>
        <a:buChar char="•"/>
        <a:defRPr sz="1800" kern="1200">
          <a:solidFill>
            <a:schemeClr val="bg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ED3024"/>
        </a:buClr>
        <a:buFont typeface="Lucida Grande"/>
        <a:buChar char="–"/>
        <a:defRPr sz="1800" kern="1200">
          <a:solidFill>
            <a:schemeClr val="bg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ED3024"/>
        </a:buClr>
        <a:buFont typeface="Arial"/>
        <a:buChar char="•"/>
        <a:defRPr sz="1800" kern="1200">
          <a:solidFill>
            <a:schemeClr val="bg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ED3024"/>
        </a:buClr>
        <a:buFont typeface="Lucida Grande"/>
        <a:buChar char="-"/>
        <a:defRPr sz="1800" kern="1200">
          <a:solidFill>
            <a:schemeClr val="bg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 txBox="1">
            <a:spLocks/>
          </p:cNvSpPr>
          <p:nvPr/>
        </p:nvSpPr>
        <p:spPr>
          <a:xfrm>
            <a:off x="457200" y="3021089"/>
            <a:ext cx="8229600" cy="584775"/>
          </a:xfrm>
          <a:prstGeom prst="rect">
            <a:avLst/>
          </a:prstGeom>
        </p:spPr>
        <p:txBody>
          <a:bodyPr vert="horz">
            <a:sp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kern="1200" spc="-60">
                <a:solidFill>
                  <a:schemeClr val="bg1">
                    <a:lumMod val="95000"/>
                  </a:schemeClr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3200" b="0" cap="none">
                <a:solidFill>
                  <a:schemeClr val="bg1">
                    <a:lumMod val="40000"/>
                    <a:lumOff val="60000"/>
                  </a:schemeClr>
                </a:solidFill>
              </a:rPr>
              <a:t>Thank You</a:t>
            </a:r>
          </a:p>
        </p:txBody>
      </p:sp>
      <p:pic>
        <p:nvPicPr>
          <p:cNvPr id="8" name="Picture 7" descr="Itron_Solo_Pos_RGB.png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6531" y="4470691"/>
            <a:ext cx="706969" cy="2745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261100" y="4607978"/>
            <a:ext cx="2425700" cy="25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050" b="0">
                <a:solidFill>
                  <a:srgbClr val="F3B329"/>
                </a:solidFill>
                <a:latin typeface="Arial"/>
                <a:cs typeface="Arial"/>
              </a:rPr>
              <a:t>www.itron.com</a:t>
            </a:r>
          </a:p>
        </p:txBody>
      </p:sp>
    </p:spTree>
    <p:extLst>
      <p:ext uri="{BB962C8B-B14F-4D97-AF65-F5344CB8AC3E}">
        <p14:creationId xmlns:p14="http://schemas.microsoft.com/office/powerpoint/2010/main" val="146072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</p:sldLayoutIdLst>
  <p:hf hdr="0" dt="0"/>
  <p:txStyles>
    <p:titleStyle>
      <a:lvl1pPr algn="ctr" defTabSz="3429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tron_Solo_Pos_RGB.png"/>
          <p:cNvPicPr>
            <a:picLocks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111" y="4873973"/>
            <a:ext cx="333590" cy="135365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314110" y="4819650"/>
            <a:ext cx="8601290" cy="0"/>
          </a:xfrm>
          <a:prstGeom prst="line">
            <a:avLst/>
          </a:prstGeom>
          <a:ln w="635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>
                <a:cs typeface="Arial"/>
              </a:rPr>
              <a:t>Itron Solutions Overview  | </a:t>
            </a:r>
            <a:endParaRPr lang="en-US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8655050" y="4830674"/>
            <a:ext cx="3619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72B9F8-3DFE-2044-BE1B-AA11B5D57A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07148" y="4886096"/>
            <a:ext cx="27114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©2021  ITRON CONFIDENTIAL PROPRIETARY</a:t>
            </a:r>
            <a:endParaRPr lang="en-US" sz="6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4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22" r:id="rId3"/>
  </p:sldLayoutIdLst>
  <p:transition>
    <p:fade/>
  </p:transition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cap="all">
          <a:solidFill>
            <a:srgbClr val="CF2124"/>
          </a:solidFill>
          <a:latin typeface="Arial"/>
          <a:ea typeface="+mj-ea"/>
          <a:cs typeface="Arial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Clr>
          <a:srgbClr val="D02124"/>
        </a:buClr>
        <a:buFont typeface="Lucida Grande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285750" indent="-114300" algn="l" defTabSz="457200" rtl="0" eaLnBrk="1" latinLnBrk="0" hangingPunct="1">
        <a:spcBef>
          <a:spcPct val="20000"/>
        </a:spcBef>
        <a:buClr>
          <a:srgbClr val="D02124"/>
        </a:buClr>
        <a:buSzPct val="100000"/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457200" indent="-171450" algn="l" defTabSz="457200" rtl="0" eaLnBrk="1" latinLnBrk="0" hangingPunct="1">
        <a:spcBef>
          <a:spcPct val="20000"/>
        </a:spcBef>
        <a:buClr>
          <a:srgbClr val="D02124"/>
        </a:buClr>
        <a:buSzPct val="80000"/>
        <a:buFont typeface="Lucida Grande"/>
        <a:buChar char="-"/>
        <a:defRPr sz="16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tron_Solo_Pos_RGB.png"/>
          <p:cNvPicPr>
            <a:picLocks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111" y="4873973"/>
            <a:ext cx="333590" cy="135365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314110" y="4819650"/>
            <a:ext cx="8601290" cy="0"/>
          </a:xfrm>
          <a:prstGeom prst="line">
            <a:avLst/>
          </a:prstGeom>
          <a:ln w="635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23115" y="4830105"/>
            <a:ext cx="16383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/>
              <a:t>Itron Solutions Overview  | </a:t>
            </a:r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8655050" y="4830674"/>
            <a:ext cx="36195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72B9F8-3DFE-2044-BE1B-AA11B5D57ABE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07148" y="4886096"/>
            <a:ext cx="27114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©2021  ITRON CONFIDENTIAL PROPRIETARY</a:t>
            </a:r>
            <a:endParaRPr lang="en-US" sz="6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0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785" r:id="rId3"/>
    <p:sldLayoutId id="2147483786" r:id="rId4"/>
    <p:sldLayoutId id="2147483826" r:id="rId5"/>
    <p:sldLayoutId id="2147483843" r:id="rId6"/>
  </p:sldLayoutIdLst>
  <p:transition>
    <p:fade/>
  </p:transition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cap="all">
          <a:solidFill>
            <a:srgbClr val="CF2124"/>
          </a:solidFill>
          <a:latin typeface="Arial"/>
          <a:ea typeface="+mj-ea"/>
          <a:cs typeface="Arial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Clr>
          <a:srgbClr val="D02124"/>
        </a:buClr>
        <a:buFont typeface="Lucida Grande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285750" indent="-114300" algn="l" defTabSz="457200" rtl="0" eaLnBrk="1" latinLnBrk="0" hangingPunct="1">
        <a:spcBef>
          <a:spcPct val="20000"/>
        </a:spcBef>
        <a:buClr>
          <a:srgbClr val="D02124"/>
        </a:buClr>
        <a:buSzPct val="100000"/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457200" indent="-171450" algn="l" defTabSz="457200" rtl="0" eaLnBrk="1" latinLnBrk="0" hangingPunct="1">
        <a:spcBef>
          <a:spcPct val="20000"/>
        </a:spcBef>
        <a:buClr>
          <a:srgbClr val="D02124"/>
        </a:buClr>
        <a:buSzPct val="80000"/>
        <a:buFont typeface="Lucida Grande"/>
        <a:buChar char="-"/>
        <a:defRPr sz="16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tron_Solo_Pos_RGB.png"/>
          <p:cNvPicPr>
            <a:picLocks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112" y="4888964"/>
            <a:ext cx="333590" cy="135365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314110" y="4819650"/>
            <a:ext cx="8601290" cy="0"/>
          </a:xfrm>
          <a:prstGeom prst="line">
            <a:avLst/>
          </a:prstGeom>
          <a:ln w="635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 userDrawn="1"/>
        </p:nvSpPr>
        <p:spPr>
          <a:xfrm>
            <a:off x="787402" y="4886674"/>
            <a:ext cx="2711450" cy="184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598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©2020  ITRON CONFIDENTIAL PROPRIETARY</a:t>
            </a:r>
            <a:endParaRPr lang="en-US" sz="598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99">
                <a:solidFill>
                  <a:schemeClr val="tx2"/>
                </a:solidFill>
              </a:defRPr>
            </a:lvl1pPr>
          </a:lstStyle>
          <a:p>
            <a:r>
              <a:rPr lang="en-US"/>
              <a:t>Intelligence That Empowers  |</a:t>
            </a: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8610600" y="4840677"/>
            <a:ext cx="393700" cy="273050"/>
          </a:xfrm>
          <a:prstGeom prst="rect">
            <a:avLst/>
          </a:prstGeom>
        </p:spPr>
        <p:txBody>
          <a:bodyPr vert="horz" lIns="91271" tIns="45636" rIns="91271" bIns="45636" rtlCol="0" anchor="ctr"/>
          <a:lstStyle>
            <a:defPPr>
              <a:defRPr lang="en-US"/>
            </a:defPPr>
            <a:lvl1pPr marL="0" algn="r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09E98C-EE1C-4E4C-965D-CBFEA427E22F}" type="slidenum">
              <a:rPr lang="en-US" sz="799" smtClean="0"/>
              <a:t>‹#›</a:t>
            </a:fld>
            <a:endParaRPr lang="en-US" sz="799"/>
          </a:p>
        </p:txBody>
      </p:sp>
    </p:spTree>
    <p:extLst>
      <p:ext uri="{BB962C8B-B14F-4D97-AF65-F5344CB8AC3E}">
        <p14:creationId xmlns:p14="http://schemas.microsoft.com/office/powerpoint/2010/main" val="3672119073"/>
      </p:ext>
    </p:extLst>
  </p:cSld>
  <p:clrMap bg1="lt1" tx1="dk1" bg2="lt2" tx2="dk2" accent1="accent1" accent2="accent2" accent3="accent3" accent4="accent4" accent5="accent5" accent6="accent6" hlink="hlink" folHlink="folHlink"/>
  <p:transition>
    <p:fade/>
  </p:transition>
  <p:hf hdr="0" dt="0"/>
  <p:txStyles>
    <p:titleStyle>
      <a:lvl1pPr algn="l" defTabSz="456376" rtl="0" eaLnBrk="1" latinLnBrk="0" hangingPunct="1">
        <a:spcBef>
          <a:spcPct val="0"/>
        </a:spcBef>
        <a:buNone/>
        <a:defRPr sz="2396" b="1" kern="1200" cap="all">
          <a:solidFill>
            <a:srgbClr val="CF2124"/>
          </a:solidFill>
          <a:latin typeface="Arial"/>
          <a:ea typeface="+mj-ea"/>
          <a:cs typeface="Arial"/>
        </a:defRPr>
      </a:lvl1pPr>
    </p:titleStyle>
    <p:bodyStyle>
      <a:lvl1pPr marL="171142" indent="-171142" algn="l" defTabSz="456376" rtl="0" eaLnBrk="1" latinLnBrk="0" hangingPunct="1">
        <a:spcBef>
          <a:spcPct val="20000"/>
        </a:spcBef>
        <a:buClr>
          <a:srgbClr val="D02124"/>
        </a:buClr>
        <a:buFont typeface="Lucida Grande"/>
        <a:buChar char="»"/>
        <a:defRPr sz="1597" kern="1200">
          <a:solidFill>
            <a:schemeClr val="tx1"/>
          </a:solidFill>
          <a:latin typeface="Arial"/>
          <a:ea typeface="+mn-ea"/>
          <a:cs typeface="Arial"/>
        </a:defRPr>
      </a:lvl1pPr>
      <a:lvl2pPr marL="285235" indent="-114094" algn="l" defTabSz="456376" rtl="0" eaLnBrk="1" latinLnBrk="0" hangingPunct="1">
        <a:spcBef>
          <a:spcPct val="20000"/>
        </a:spcBef>
        <a:buClr>
          <a:srgbClr val="D02124"/>
        </a:buClr>
        <a:buSzPct val="100000"/>
        <a:buFont typeface="Arial"/>
        <a:buChar char="•"/>
        <a:defRPr sz="1597" kern="1200">
          <a:solidFill>
            <a:schemeClr val="tx1"/>
          </a:solidFill>
          <a:latin typeface="Arial"/>
          <a:ea typeface="+mn-ea"/>
          <a:cs typeface="Arial"/>
        </a:defRPr>
      </a:lvl2pPr>
      <a:lvl3pPr marL="456376" indent="-171142" algn="l" defTabSz="456376" rtl="0" eaLnBrk="1" latinLnBrk="0" hangingPunct="1">
        <a:spcBef>
          <a:spcPct val="20000"/>
        </a:spcBef>
        <a:buClr>
          <a:srgbClr val="D02124"/>
        </a:buClr>
        <a:buSzPct val="80000"/>
        <a:buFont typeface="Lucida Grande"/>
        <a:buChar char="-"/>
        <a:defRPr sz="1597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597316" indent="-228189" algn="l" defTabSz="456376" rtl="0" eaLnBrk="1" latinLnBrk="0" hangingPunct="1">
        <a:spcBef>
          <a:spcPct val="20000"/>
        </a:spcBef>
        <a:buFont typeface="Arial"/>
        <a:buChar char="–"/>
        <a:defRPr sz="1996" kern="1200">
          <a:solidFill>
            <a:schemeClr val="tx1"/>
          </a:solidFill>
          <a:latin typeface="+mn-lt"/>
          <a:ea typeface="+mn-ea"/>
          <a:cs typeface="+mn-cs"/>
        </a:defRPr>
      </a:lvl4pPr>
      <a:lvl5pPr marL="2053692" indent="-228189" algn="l" defTabSz="456376" rtl="0" eaLnBrk="1" latinLnBrk="0" hangingPunct="1">
        <a:spcBef>
          <a:spcPct val="20000"/>
        </a:spcBef>
        <a:buFont typeface="Arial"/>
        <a:buChar char="»"/>
        <a:defRPr sz="1996" kern="1200">
          <a:solidFill>
            <a:schemeClr val="tx1"/>
          </a:solidFill>
          <a:latin typeface="+mn-lt"/>
          <a:ea typeface="+mn-ea"/>
          <a:cs typeface="+mn-cs"/>
        </a:defRPr>
      </a:lvl5pPr>
      <a:lvl6pPr marL="2510069" indent="-228189" algn="l" defTabSz="456376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6pPr>
      <a:lvl7pPr marL="2966445" indent="-228189" algn="l" defTabSz="456376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7pPr>
      <a:lvl8pPr marL="3422821" indent="-228189" algn="l" defTabSz="456376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8pPr>
      <a:lvl9pPr marL="3879197" indent="-228189" algn="l" defTabSz="456376" rtl="0" eaLnBrk="1" latinLnBrk="0" hangingPunct="1">
        <a:spcBef>
          <a:spcPct val="20000"/>
        </a:spcBef>
        <a:buFont typeface="Arial"/>
        <a:buChar char="•"/>
        <a:defRPr sz="199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1pPr>
      <a:lvl2pPr marL="456376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2pPr>
      <a:lvl3pPr marL="912752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3pPr>
      <a:lvl4pPr marL="1369128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4pPr>
      <a:lvl5pPr marL="1825504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5pPr>
      <a:lvl6pPr marL="2281881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6pPr>
      <a:lvl7pPr marL="2738257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7pPr>
      <a:lvl8pPr marL="3194633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8pPr>
      <a:lvl9pPr marL="3651009" algn="l" defTabSz="456376" rtl="0" eaLnBrk="1" latinLnBrk="0" hangingPunct="1">
        <a:defRPr sz="179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Itron_Solo_Pos_RGB.png"/>
          <p:cNvPicPr>
            <a:picLocks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111" y="4888963"/>
            <a:ext cx="333590" cy="135365"/>
          </a:xfrm>
          <a:prstGeom prst="rect">
            <a:avLst/>
          </a:prstGeom>
        </p:spPr>
      </p:pic>
      <p:cxnSp>
        <p:nvCxnSpPr>
          <p:cNvPr id="3" name="Straight Connector 2"/>
          <p:cNvCxnSpPr/>
          <p:nvPr userDrawn="1"/>
        </p:nvCxnSpPr>
        <p:spPr>
          <a:xfrm>
            <a:off x="314110" y="4819650"/>
            <a:ext cx="8601290" cy="0"/>
          </a:xfrm>
          <a:prstGeom prst="line">
            <a:avLst/>
          </a:prstGeom>
          <a:ln w="6350" cmpd="sng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 userDrawn="1"/>
        </p:nvSpPr>
        <p:spPr>
          <a:xfrm>
            <a:off x="787401" y="4886673"/>
            <a:ext cx="27114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©2021  ITRON CONFIDENTIAL PROPRIETARY</a:t>
            </a:r>
            <a:endParaRPr lang="en-US" sz="600">
              <a:solidFill>
                <a:schemeClr val="tx2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778500" y="4839480"/>
            <a:ext cx="30861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/>
              <a:t>Presentation Title  |</a:t>
            </a:r>
          </a:p>
        </p:txBody>
      </p:sp>
      <p:sp>
        <p:nvSpPr>
          <p:cNvPr id="7" name="Slide Number Placeholder 3"/>
          <p:cNvSpPr txBox="1">
            <a:spLocks/>
          </p:cNvSpPr>
          <p:nvPr userDrawn="1"/>
        </p:nvSpPr>
        <p:spPr>
          <a:xfrm>
            <a:off x="8610600" y="4827615"/>
            <a:ext cx="393700" cy="273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B09E98C-EE1C-4E4C-965D-CBFEA427E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60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7" r:id="rId8"/>
    <p:sldLayoutId id="2147483748" r:id="rId9"/>
    <p:sldLayoutId id="2147483750" r:id="rId10"/>
    <p:sldLayoutId id="2147483751" r:id="rId11"/>
    <p:sldLayoutId id="2147483752" r:id="rId12"/>
    <p:sldLayoutId id="2147483753" r:id="rId13"/>
    <p:sldLayoutId id="2147483754" r:id="rId14"/>
    <p:sldLayoutId id="2147483756" r:id="rId15"/>
    <p:sldLayoutId id="2147483757" r:id="rId16"/>
    <p:sldLayoutId id="2147483770" r:id="rId17"/>
  </p:sldLayoutIdLst>
  <p:transition>
    <p:fade/>
  </p:transition>
  <p:hf hdr="0" dt="0"/>
  <p:txStyles>
    <p:titleStyle>
      <a:lvl1pPr algn="l" defTabSz="457200" rtl="0" eaLnBrk="1" latinLnBrk="0" hangingPunct="1">
        <a:spcBef>
          <a:spcPct val="0"/>
        </a:spcBef>
        <a:buNone/>
        <a:defRPr sz="2400" b="1" kern="1200" cap="all">
          <a:solidFill>
            <a:srgbClr val="CF2124"/>
          </a:solidFill>
          <a:latin typeface="Arial"/>
          <a:ea typeface="+mj-ea"/>
          <a:cs typeface="Arial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Clr>
          <a:srgbClr val="D02124"/>
        </a:buClr>
        <a:buFont typeface="Lucida Grande"/>
        <a:buChar char="»"/>
        <a:defRPr sz="1600" kern="1200">
          <a:solidFill>
            <a:schemeClr val="tx1"/>
          </a:solidFill>
          <a:latin typeface="Arial"/>
          <a:ea typeface="+mn-ea"/>
          <a:cs typeface="Arial"/>
        </a:defRPr>
      </a:lvl1pPr>
      <a:lvl2pPr marL="285750" indent="-114300" algn="l" defTabSz="457200" rtl="0" eaLnBrk="1" latinLnBrk="0" hangingPunct="1">
        <a:spcBef>
          <a:spcPct val="20000"/>
        </a:spcBef>
        <a:buClr>
          <a:srgbClr val="D02124"/>
        </a:buClr>
        <a:buSzPct val="100000"/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2pPr>
      <a:lvl3pPr marL="457200" indent="-171450" algn="l" defTabSz="457200" rtl="0" eaLnBrk="1" latinLnBrk="0" hangingPunct="1">
        <a:spcBef>
          <a:spcPct val="20000"/>
        </a:spcBef>
        <a:buClr>
          <a:srgbClr val="D02124"/>
        </a:buClr>
        <a:buSzPct val="80000"/>
        <a:buFont typeface="Lucida Grande"/>
        <a:buChar char="-"/>
        <a:defRPr sz="16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E">
            <a:alpha val="6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CE7ABB68-FE13-486A-B74C-3D578AD496F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" t="10074" r="663" b="6109"/>
          <a:stretch/>
        </p:blipFill>
        <p:spPr>
          <a:xfrm>
            <a:off x="-4233" y="-7257"/>
            <a:ext cx="9191481" cy="517021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3C77CDB2-3FD1-3645-A5DD-5E915B9A009C}"/>
              </a:ext>
            </a:extLst>
          </p:cNvPr>
          <p:cNvSpPr/>
          <p:nvPr/>
        </p:nvSpPr>
        <p:spPr>
          <a:xfrm>
            <a:off x="0" y="17864"/>
            <a:ext cx="9187248" cy="5144913"/>
          </a:xfrm>
          <a:prstGeom prst="rect">
            <a:avLst/>
          </a:prstGeom>
          <a:solidFill>
            <a:srgbClr val="141313">
              <a:alpha val="4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F888B87-82F8-AA43-9627-87A948FA0D49}"/>
              </a:ext>
            </a:extLst>
          </p:cNvPr>
          <p:cNvCxnSpPr/>
          <p:nvPr/>
        </p:nvCxnSpPr>
        <p:spPr>
          <a:xfrm flipH="1">
            <a:off x="495300" y="3890359"/>
            <a:ext cx="8238280" cy="0"/>
          </a:xfrm>
          <a:prstGeom prst="line">
            <a:avLst/>
          </a:prstGeom>
          <a:ln w="6350">
            <a:solidFill>
              <a:schemeClr val="bg1">
                <a:lumMod val="40000"/>
                <a:lumOff val="60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1">
            <a:extLst>
              <a:ext uri="{FF2B5EF4-FFF2-40B4-BE49-F238E27FC236}">
                <a16:creationId xmlns:a16="http://schemas.microsoft.com/office/drawing/2014/main" id="{1249C772-5D87-754E-876B-63692DDF3581}"/>
              </a:ext>
            </a:extLst>
          </p:cNvPr>
          <p:cNvSpPr txBox="1">
            <a:spLocks/>
          </p:cNvSpPr>
          <p:nvPr/>
        </p:nvSpPr>
        <p:spPr>
          <a:xfrm>
            <a:off x="406402" y="3303795"/>
            <a:ext cx="8054127" cy="727604"/>
          </a:xfrm>
          <a:prstGeom prst="rect">
            <a:avLst/>
          </a:prstGeom>
        </p:spPr>
        <p:txBody>
          <a:bodyPr vert="horz" lIns="91440" tIns="45720" rIns="91440" bIns="45720" anchor="t"/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None/>
              <a:defRPr sz="3600" b="0" kern="1200" baseline="0">
                <a:solidFill>
                  <a:srgbClr val="FFFFFE"/>
                </a:solidFill>
                <a:latin typeface="Arial"/>
                <a:ea typeface="+mn-ea"/>
                <a:cs typeface="Arial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Arial"/>
              <a:buChar char="•"/>
              <a:defRPr sz="18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Char char="–"/>
              <a:defRPr sz="18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Arial"/>
              <a:buChar char="•"/>
              <a:defRPr sz="18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Char char="-"/>
              <a:defRPr sz="1800" kern="12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/>
              <a:t>Smart Metering Standards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3FB38B-CFE2-FD47-ADB3-179613F7E4A3}"/>
              </a:ext>
            </a:extLst>
          </p:cNvPr>
          <p:cNvSpPr txBox="1"/>
          <p:nvPr/>
        </p:nvSpPr>
        <p:spPr>
          <a:xfrm>
            <a:off x="423336" y="4749425"/>
            <a:ext cx="271145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600" kern="1200">
                <a:solidFill>
                  <a:schemeClr val="bg2">
                    <a:lumMod val="20000"/>
                    <a:lumOff val="80000"/>
                  </a:schemeClr>
                </a:solidFill>
              </a:rPr>
              <a:t>©2021  ITRON CONFIDENTIAL PROPRIETARY</a:t>
            </a:r>
            <a:endParaRPr lang="en-US" sz="60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9889E087-41D1-2043-9189-BE7C0A596A16}"/>
              </a:ext>
            </a:extLst>
          </p:cNvPr>
          <p:cNvSpPr txBox="1">
            <a:spLocks/>
          </p:cNvSpPr>
          <p:nvPr/>
        </p:nvSpPr>
        <p:spPr>
          <a:xfrm>
            <a:off x="420449" y="3938376"/>
            <a:ext cx="8037193" cy="38946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None/>
              <a:defRPr sz="1500" kern="1200" baseline="0">
                <a:solidFill>
                  <a:srgbClr val="FFFFFE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/>
              <a:t>TONY FIELD, ASSOCIATE DIRECTOR OF STANDARDS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449B3957-5478-504D-9DB6-96CBD7391AD2}"/>
              </a:ext>
            </a:extLst>
          </p:cNvPr>
          <p:cNvSpPr txBox="1">
            <a:spLocks/>
          </p:cNvSpPr>
          <p:nvPr/>
        </p:nvSpPr>
        <p:spPr>
          <a:xfrm>
            <a:off x="6869927" y="4749425"/>
            <a:ext cx="1948411" cy="22938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None/>
              <a:defRPr sz="1500" kern="1200" baseline="0">
                <a:solidFill>
                  <a:srgbClr val="FFFFFE"/>
                </a:solidFill>
                <a:latin typeface="Arial"/>
                <a:ea typeface="+mn-ea"/>
                <a:cs typeface="Arial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Arial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Clr>
                <a:srgbClr val="ED3024"/>
              </a:buClr>
              <a:buFont typeface="Lucida Grande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100" dirty="0">
                <a:solidFill>
                  <a:schemeClr val="bg2">
                    <a:lumMod val="20000"/>
                    <a:lumOff val="80000"/>
                  </a:schemeClr>
                </a:solidFill>
              </a:rPr>
              <a:t> January 2022</a:t>
            </a: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1A3A17DC-5188-4674-9EB6-9AAB1B5807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072" y="459446"/>
            <a:ext cx="841733" cy="34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138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61950" y="291430"/>
            <a:ext cx="8229600" cy="46166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Itron at-a-Glance</a:t>
            </a:r>
            <a:endParaRPr lang="en-US" b="0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Itron Overview  | 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C2D6E358-29AE-0143-A112-391D3600574E}"/>
              </a:ext>
            </a:extLst>
          </p:cNvPr>
          <p:cNvGrpSpPr/>
          <p:nvPr/>
        </p:nvGrpSpPr>
        <p:grpSpPr>
          <a:xfrm>
            <a:off x="492982" y="1278035"/>
            <a:ext cx="6385890" cy="3027130"/>
            <a:chOff x="1379055" y="1139800"/>
            <a:chExt cx="6385890" cy="3027130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E9CD475E-C8CA-874F-ACDA-DC129315F6EF}"/>
                </a:ext>
              </a:extLst>
            </p:cNvPr>
            <p:cNvGrpSpPr/>
            <p:nvPr/>
          </p:nvGrpSpPr>
          <p:grpSpPr>
            <a:xfrm>
              <a:off x="1401706" y="1139800"/>
              <a:ext cx="6150088" cy="1443943"/>
              <a:chOff x="1148876" y="1188136"/>
              <a:chExt cx="6150088" cy="1443943"/>
            </a:xfrm>
          </p:grpSpPr>
          <p:sp>
            <p:nvSpPr>
              <p:cNvPr id="31" name="Content Placeholder 5">
                <a:extLst>
                  <a:ext uri="{FF2B5EF4-FFF2-40B4-BE49-F238E27FC236}">
                    <a16:creationId xmlns:a16="http://schemas.microsoft.com/office/drawing/2014/main" id="{9B96A552-B649-3048-82BA-5F8B1B14F7C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441594" y="1901238"/>
                <a:ext cx="1857370" cy="73084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lvl1pPr marL="171450" indent="-171450" algn="l" defTabSz="457200" rtl="0" eaLnBrk="1" latinLnBrk="0" hangingPunct="1">
                  <a:spcBef>
                    <a:spcPct val="20000"/>
                  </a:spcBef>
                  <a:buClr>
                    <a:srgbClr val="D02124"/>
                  </a:buClr>
                  <a:buFont typeface="Lucida Grande"/>
                  <a:buChar char="»"/>
                  <a:defRPr sz="1600" kern="120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1pPr>
                <a:lvl2pPr marL="285750" indent="-114300" algn="l" defTabSz="457200" rtl="0" eaLnBrk="1" latinLnBrk="0" hangingPunct="1">
                  <a:spcBef>
                    <a:spcPct val="20000"/>
                  </a:spcBef>
                  <a:buClr>
                    <a:srgbClr val="D02124"/>
                  </a:buClr>
                  <a:buSzPct val="100000"/>
                  <a:buFont typeface="Arial"/>
                  <a:buChar char="•"/>
                  <a:defRPr sz="1600" kern="1200">
                    <a:solidFill>
                      <a:schemeClr val="tx1"/>
                    </a:solidFill>
                    <a:latin typeface="Arial"/>
                    <a:ea typeface="+mn-ea"/>
                    <a:cs typeface="Arial"/>
                  </a:defRPr>
                </a:lvl2pPr>
                <a:lvl3pPr marL="457200" indent="-171450" algn="l" defTabSz="457200" rtl="0" eaLnBrk="1" latinLnBrk="0" hangingPunct="1">
                  <a:spcBef>
                    <a:spcPct val="20000"/>
                  </a:spcBef>
                  <a:buClr>
                    <a:srgbClr val="D02124"/>
                  </a:buClr>
                  <a:buSzPct val="80000"/>
                  <a:buFont typeface="Lucida Grande"/>
                  <a:buChar char="-"/>
                  <a:defRPr sz="1600" kern="1200" baseline="0">
                    <a:solidFill>
                      <a:schemeClr val="tx1"/>
                    </a:solidFill>
                    <a:latin typeface="Arial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ct val="20000"/>
                  </a:spcBef>
                  <a:buFont typeface="Arial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 defTabSz="455955">
                  <a:spcBef>
                    <a:spcPts val="0"/>
                  </a:spcBef>
                  <a:buNone/>
                  <a:defRPr/>
                </a:pPr>
                <a:r>
                  <a:rPr lang="en-US" sz="2394" spc="-75" dirty="0">
                    <a:solidFill>
                      <a:srgbClr val="E3211C"/>
                    </a:solidFill>
                  </a:rPr>
                  <a:t>+60M</a:t>
                </a:r>
              </a:p>
              <a:p>
                <a:pPr marL="0" indent="0" algn="ctr" defTabSz="455955">
                  <a:lnSpc>
                    <a:spcPct val="80000"/>
                  </a:lnSpc>
                  <a:spcBef>
                    <a:spcPts val="0"/>
                  </a:spcBef>
                  <a:buNone/>
                  <a:defRPr/>
                </a:pPr>
                <a:r>
                  <a:rPr lang="en-US" sz="1097" b="1" spc="-38" dirty="0">
                    <a:solidFill>
                      <a:schemeClr val="bg1"/>
                    </a:solidFill>
                  </a:rPr>
                  <a:t>ENDPOINTS UNDER MANAGEMENT</a:t>
                </a:r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C17A2425-85A4-A446-A30B-C5DB04E2FE6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93437" y="1269667"/>
                <a:ext cx="0" cy="1319038"/>
              </a:xfrm>
              <a:prstGeom prst="line">
                <a:avLst/>
              </a:prstGeom>
              <a:ln w="9525">
                <a:solidFill>
                  <a:schemeClr val="tx1">
                    <a:lumMod val="25000"/>
                    <a:lumOff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1" name="Picture 10" descr="A close up of a logo&#10;&#10;Description automatically generated">
                <a:extLst>
                  <a:ext uri="{FF2B5EF4-FFF2-40B4-BE49-F238E27FC236}">
                    <a16:creationId xmlns:a16="http://schemas.microsoft.com/office/drawing/2014/main" id="{5C42832D-623F-324F-89EF-9EA02563173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942232" y="1237864"/>
                <a:ext cx="945078" cy="672642"/>
              </a:xfrm>
              <a:prstGeom prst="rect">
                <a:avLst/>
              </a:prstGeom>
            </p:spPr>
          </p:pic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DF4038C7-A974-354D-9134-6CD10413F3B0}"/>
                  </a:ext>
                </a:extLst>
              </p:cNvPr>
              <p:cNvGrpSpPr/>
              <p:nvPr/>
            </p:nvGrpSpPr>
            <p:grpSpPr>
              <a:xfrm>
                <a:off x="3286790" y="1188136"/>
                <a:ext cx="1857370" cy="1443943"/>
                <a:chOff x="2906434" y="918253"/>
                <a:chExt cx="1857370" cy="1443943"/>
              </a:xfrm>
            </p:grpSpPr>
            <p:sp>
              <p:nvSpPr>
                <p:cNvPr id="30" name="Content Placeholder 5">
                  <a:extLst>
                    <a:ext uri="{FF2B5EF4-FFF2-40B4-BE49-F238E27FC236}">
                      <a16:creationId xmlns:a16="http://schemas.microsoft.com/office/drawing/2014/main" id="{79A41E51-264C-F04E-96C7-AA745EE17986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906434" y="1631355"/>
                  <a:ext cx="1857370" cy="73084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lvl1pPr marL="17145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Font typeface="Lucida Grande"/>
                    <a:buChar char="»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1pPr>
                  <a:lvl2pPr marL="285750" indent="-11430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100000"/>
                    <a:buFont typeface="Arial"/>
                    <a:buChar char="•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2pPr>
                  <a:lvl3pPr marL="45720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80000"/>
                    <a:buFont typeface="Lucida Grande"/>
                    <a:buChar char="-"/>
                    <a:defRPr sz="1600" kern="1200" baseline="0">
                      <a:solidFill>
                        <a:schemeClr val="tx1"/>
                      </a:solidFill>
                      <a:latin typeface="Arial"/>
                      <a:ea typeface="+mn-ea"/>
                      <a:cs typeface="+mn-cs"/>
                    </a:defRPr>
                  </a:lvl3pPr>
                  <a:lvl4pPr marL="1600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455955">
                    <a:spcBef>
                      <a:spcPts val="0"/>
                    </a:spcBef>
                    <a:buNone/>
                    <a:defRPr/>
                  </a:pPr>
                  <a:r>
                    <a:rPr lang="en-US" sz="2394" spc="-75" dirty="0">
                      <a:solidFill>
                        <a:srgbClr val="E3211C"/>
                      </a:solidFill>
                    </a:rPr>
                    <a:t>+200M</a:t>
                  </a:r>
                </a:p>
                <a:p>
                  <a:pPr marL="0" indent="0" algn="ctr" defTabSz="455955">
                    <a:lnSpc>
                      <a:spcPct val="8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en-US" sz="1097" b="1" spc="-38" dirty="0">
                      <a:solidFill>
                        <a:schemeClr val="bg1"/>
                      </a:solidFill>
                    </a:rPr>
                    <a:t>COMMUNICATION MODULES DEPLOYED</a:t>
                  </a:r>
                </a:p>
              </p:txBody>
            </p:sp>
            <p:pic>
              <p:nvPicPr>
                <p:cNvPr id="15" name="Picture 14" descr="A picture containing red, black, building, shirt&#10;&#10;Description automatically generated">
                  <a:extLst>
                    <a:ext uri="{FF2B5EF4-FFF2-40B4-BE49-F238E27FC236}">
                      <a16:creationId xmlns:a16="http://schemas.microsoft.com/office/drawing/2014/main" id="{10D4AB7E-40F4-EE49-905D-361A8174B69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26927" y="918253"/>
                  <a:ext cx="869166" cy="710001"/>
                </a:xfrm>
                <a:prstGeom prst="rect">
                  <a:avLst/>
                </a:prstGeom>
              </p:spPr>
            </p:pic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6557E6C-67DB-964C-A96E-719AFF1FA185}"/>
                  </a:ext>
                </a:extLst>
              </p:cNvPr>
              <p:cNvGrpSpPr/>
              <p:nvPr/>
            </p:nvGrpSpPr>
            <p:grpSpPr>
              <a:xfrm>
                <a:off x="1148876" y="1219185"/>
                <a:ext cx="1857370" cy="1412894"/>
                <a:chOff x="576702" y="949302"/>
                <a:chExt cx="1857370" cy="1412894"/>
              </a:xfrm>
            </p:grpSpPr>
            <p:sp>
              <p:nvSpPr>
                <p:cNvPr id="28" name="Content Placeholder 5">
                  <a:extLst>
                    <a:ext uri="{FF2B5EF4-FFF2-40B4-BE49-F238E27FC236}">
                      <a16:creationId xmlns:a16="http://schemas.microsoft.com/office/drawing/2014/main" id="{64208FDE-DA78-1046-B390-151DF14B810C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76702" y="1631355"/>
                  <a:ext cx="1857370" cy="73084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lvl1pPr marL="17145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Font typeface="Lucida Grande"/>
                    <a:buChar char="»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1pPr>
                  <a:lvl2pPr marL="285750" indent="-11430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100000"/>
                    <a:buFont typeface="Arial"/>
                    <a:buChar char="•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2pPr>
                  <a:lvl3pPr marL="45720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80000"/>
                    <a:buFont typeface="Lucida Grande"/>
                    <a:buChar char="-"/>
                    <a:defRPr sz="1600" kern="1200" baseline="0">
                      <a:solidFill>
                        <a:schemeClr val="tx1"/>
                      </a:solidFill>
                      <a:latin typeface="Arial"/>
                      <a:ea typeface="+mn-ea"/>
                      <a:cs typeface="+mn-cs"/>
                    </a:defRPr>
                  </a:lvl3pPr>
                  <a:lvl4pPr marL="1600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455955">
                    <a:spcBef>
                      <a:spcPts val="0"/>
                    </a:spcBef>
                    <a:buNone/>
                    <a:defRPr/>
                  </a:pPr>
                  <a:r>
                    <a:rPr lang="en-US" sz="2394" spc="-75" dirty="0">
                      <a:solidFill>
                        <a:srgbClr val="E3211C"/>
                      </a:solidFill>
                    </a:rPr>
                    <a:t>8,000</a:t>
                  </a:r>
                </a:p>
                <a:p>
                  <a:pPr marL="0" indent="0" algn="ctr" defTabSz="455955">
                    <a:lnSpc>
                      <a:spcPct val="8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en-US" sz="1097" b="1" spc="-38" dirty="0">
                      <a:solidFill>
                        <a:schemeClr val="bg1"/>
                      </a:solidFill>
                    </a:rPr>
                    <a:t>CUSTOMERS IN 100 COUNTRIES</a:t>
                  </a:r>
                </a:p>
              </p:txBody>
            </p:sp>
            <p:pic>
              <p:nvPicPr>
                <p:cNvPr id="47" name="Picture 46" descr="A close up of a logo&#10;&#10;Description automatically generated">
                  <a:extLst>
                    <a:ext uri="{FF2B5EF4-FFF2-40B4-BE49-F238E27FC236}">
                      <a16:creationId xmlns:a16="http://schemas.microsoft.com/office/drawing/2014/main" id="{605CAC1C-19C6-014D-8752-9BD9C6B65D7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5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rcRect/>
                <a:stretch/>
              </p:blipFill>
              <p:spPr>
                <a:xfrm>
                  <a:off x="1170278" y="949302"/>
                  <a:ext cx="684828" cy="710001"/>
                </a:xfrm>
                <a:prstGeom prst="rect">
                  <a:avLst/>
                </a:prstGeom>
              </p:spPr>
            </p:pic>
          </p:grp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433DD3A-0A11-3D46-B2F9-413B1F9BF71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130683" y="1269667"/>
                <a:ext cx="0" cy="1319038"/>
              </a:xfrm>
              <a:prstGeom prst="line">
                <a:avLst/>
              </a:prstGeom>
              <a:ln w="9525">
                <a:solidFill>
                  <a:schemeClr val="tx1">
                    <a:lumMod val="25000"/>
                    <a:lumOff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E8EABFB-C5BA-A540-A1CD-BAE47A088590}"/>
                </a:ext>
              </a:extLst>
            </p:cNvPr>
            <p:cNvGrpSpPr/>
            <p:nvPr/>
          </p:nvGrpSpPr>
          <p:grpSpPr>
            <a:xfrm>
              <a:off x="1379055" y="2684845"/>
              <a:ext cx="6385890" cy="1482085"/>
              <a:chOff x="884931" y="2822280"/>
              <a:chExt cx="6385890" cy="1482085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70FF148-187C-BA4B-B35E-5B9E154C35E0}"/>
                  </a:ext>
                </a:extLst>
              </p:cNvPr>
              <p:cNvGrpSpPr/>
              <p:nvPr/>
            </p:nvGrpSpPr>
            <p:grpSpPr>
              <a:xfrm>
                <a:off x="5108944" y="2877453"/>
                <a:ext cx="2161877" cy="1393056"/>
                <a:chOff x="5061237" y="2877453"/>
                <a:chExt cx="2161877" cy="1393056"/>
              </a:xfrm>
            </p:grpSpPr>
            <p:sp>
              <p:nvSpPr>
                <p:cNvPr id="45" name="Content Placeholder 5">
                  <a:extLst>
                    <a:ext uri="{FF2B5EF4-FFF2-40B4-BE49-F238E27FC236}">
                      <a16:creationId xmlns:a16="http://schemas.microsoft.com/office/drawing/2014/main" id="{46E28B69-64CE-844E-92C8-29677FD12667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061237" y="3539668"/>
                  <a:ext cx="2161877" cy="73084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lvl1pPr marL="17145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Font typeface="Lucida Grande"/>
                    <a:buChar char="»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1pPr>
                  <a:lvl2pPr marL="285750" indent="-11430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100000"/>
                    <a:buFont typeface="Arial"/>
                    <a:buChar char="•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2pPr>
                  <a:lvl3pPr marL="45720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80000"/>
                    <a:buFont typeface="Lucida Grande"/>
                    <a:buChar char="-"/>
                    <a:defRPr sz="1600" kern="1200" baseline="0">
                      <a:solidFill>
                        <a:schemeClr val="tx1"/>
                      </a:solidFill>
                      <a:latin typeface="Arial"/>
                      <a:ea typeface="+mn-ea"/>
                      <a:cs typeface="+mn-cs"/>
                    </a:defRPr>
                  </a:lvl3pPr>
                  <a:lvl4pPr marL="1600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455955">
                    <a:spcBef>
                      <a:spcPts val="0"/>
                    </a:spcBef>
                    <a:buNone/>
                    <a:defRPr/>
                  </a:pPr>
                  <a:r>
                    <a:rPr lang="en-US" sz="2394" spc="-75" dirty="0">
                      <a:solidFill>
                        <a:srgbClr val="E3211C"/>
                      </a:solidFill>
                    </a:rPr>
                    <a:t>+250</a:t>
                  </a:r>
                </a:p>
                <a:p>
                  <a:pPr marL="0" indent="0" algn="ctr" defTabSz="455955">
                    <a:lnSpc>
                      <a:spcPct val="8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en-US" sz="1097" b="1" spc="-38" dirty="0">
                      <a:solidFill>
                        <a:schemeClr val="bg1"/>
                      </a:solidFill>
                    </a:rPr>
                    <a:t>PARTNERS IN A BROAD ECOSYSTEM OF SOLUTIONS</a:t>
                  </a:r>
                </a:p>
              </p:txBody>
            </p:sp>
            <p:pic>
              <p:nvPicPr>
                <p:cNvPr id="7" name="Picture 6" descr="A picture containing drawing&#10;&#10;Description automatically generated">
                  <a:extLst>
                    <a:ext uri="{FF2B5EF4-FFF2-40B4-BE49-F238E27FC236}">
                      <a16:creationId xmlns:a16="http://schemas.microsoft.com/office/drawing/2014/main" id="{E58A7F53-85E1-2D4A-81A7-84CB978C1F9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6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5841403" y="2877453"/>
                  <a:ext cx="606001" cy="686718"/>
                </a:xfrm>
                <a:prstGeom prst="rect">
                  <a:avLst/>
                </a:prstGeom>
              </p:spPr>
            </p:pic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5726C0CD-53A9-4A4E-AFBE-D6F53DDE7041}"/>
                  </a:ext>
                </a:extLst>
              </p:cNvPr>
              <p:cNvGrpSpPr/>
              <p:nvPr/>
            </p:nvGrpSpPr>
            <p:grpSpPr>
              <a:xfrm>
                <a:off x="3026898" y="2856012"/>
                <a:ext cx="1857370" cy="1414497"/>
                <a:chOff x="2906434" y="2856012"/>
                <a:chExt cx="1857370" cy="1414497"/>
              </a:xfrm>
            </p:grpSpPr>
            <p:sp>
              <p:nvSpPr>
                <p:cNvPr id="44" name="Content Placeholder 5">
                  <a:extLst>
                    <a:ext uri="{FF2B5EF4-FFF2-40B4-BE49-F238E27FC236}">
                      <a16:creationId xmlns:a16="http://schemas.microsoft.com/office/drawing/2014/main" id="{F0295B5A-1C44-E04A-90D7-5749F38CBA9A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2906434" y="3539668"/>
                  <a:ext cx="1857370" cy="73084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lvl1pPr marL="17145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Font typeface="Lucida Grande"/>
                    <a:buChar char="»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1pPr>
                  <a:lvl2pPr marL="285750" indent="-11430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100000"/>
                    <a:buFont typeface="Arial"/>
                    <a:buChar char="•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2pPr>
                  <a:lvl3pPr marL="45720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80000"/>
                    <a:buFont typeface="Lucida Grande"/>
                    <a:buChar char="-"/>
                    <a:defRPr sz="1600" kern="1200" baseline="0">
                      <a:solidFill>
                        <a:schemeClr val="tx1"/>
                      </a:solidFill>
                      <a:latin typeface="Arial"/>
                      <a:ea typeface="+mn-ea"/>
                      <a:cs typeface="+mn-cs"/>
                    </a:defRPr>
                  </a:lvl3pPr>
                  <a:lvl4pPr marL="1600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455955">
                    <a:spcBef>
                      <a:spcPts val="0"/>
                    </a:spcBef>
                    <a:buNone/>
                    <a:defRPr/>
                  </a:pPr>
                  <a:r>
                    <a:rPr lang="en-US" sz="2394" spc="-75" dirty="0">
                      <a:solidFill>
                        <a:srgbClr val="E3211C"/>
                      </a:solidFill>
                    </a:rPr>
                    <a:t>7,900</a:t>
                  </a:r>
                </a:p>
                <a:p>
                  <a:pPr marL="0" indent="0" algn="ctr" defTabSz="455955">
                    <a:lnSpc>
                      <a:spcPct val="8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en-US" sz="1097" b="1" spc="-38" dirty="0">
                      <a:solidFill>
                        <a:schemeClr val="bg1"/>
                      </a:solidFill>
                    </a:rPr>
                    <a:t>PEOPLE ACROSS</a:t>
                  </a:r>
                  <a:br>
                    <a:rPr lang="en-US" sz="1097" b="1" spc="-38" dirty="0">
                      <a:solidFill>
                        <a:schemeClr val="bg1"/>
                      </a:solidFill>
                    </a:rPr>
                  </a:br>
                  <a:r>
                    <a:rPr lang="en-US" sz="1097" b="1" spc="-38" dirty="0">
                      <a:solidFill>
                        <a:schemeClr val="bg1"/>
                      </a:solidFill>
                    </a:rPr>
                    <a:t>THE GLOBE</a:t>
                  </a:r>
                </a:p>
              </p:txBody>
            </p:sp>
            <p:pic>
              <p:nvPicPr>
                <p:cNvPr id="9" name="Picture 8" descr="A picture containing building&#10;&#10;Description automatically generated">
                  <a:extLst>
                    <a:ext uri="{FF2B5EF4-FFF2-40B4-BE49-F238E27FC236}">
                      <a16:creationId xmlns:a16="http://schemas.microsoft.com/office/drawing/2014/main" id="{FAE49D45-3930-E244-862A-222C57C2DE1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7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0126" y="2856012"/>
                  <a:ext cx="699678" cy="715460"/>
                </a:xfrm>
                <a:prstGeom prst="rect">
                  <a:avLst/>
                </a:prstGeom>
              </p:spPr>
            </p:pic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C5E9CA5B-EFB4-C542-B311-8A567F6017AB}"/>
                  </a:ext>
                </a:extLst>
              </p:cNvPr>
              <p:cNvGrpSpPr/>
              <p:nvPr/>
            </p:nvGrpSpPr>
            <p:grpSpPr>
              <a:xfrm>
                <a:off x="884931" y="2822280"/>
                <a:ext cx="1857370" cy="1448229"/>
                <a:chOff x="576702" y="2822280"/>
                <a:chExt cx="1857370" cy="1448229"/>
              </a:xfrm>
            </p:grpSpPr>
            <p:sp>
              <p:nvSpPr>
                <p:cNvPr id="39" name="Content Placeholder 5">
                  <a:extLst>
                    <a:ext uri="{FF2B5EF4-FFF2-40B4-BE49-F238E27FC236}">
                      <a16:creationId xmlns:a16="http://schemas.microsoft.com/office/drawing/2014/main" id="{D830D029-029D-B144-97D9-6AF3F51CEF78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576702" y="3539668"/>
                  <a:ext cx="1857370" cy="73084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>
                  <a:lvl1pPr marL="17145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Font typeface="Lucida Grande"/>
                    <a:buChar char="»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1pPr>
                  <a:lvl2pPr marL="285750" indent="-11430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100000"/>
                    <a:buFont typeface="Arial"/>
                    <a:buChar char="•"/>
                    <a:defRPr sz="1600" kern="1200">
                      <a:solidFill>
                        <a:schemeClr val="tx1"/>
                      </a:solidFill>
                      <a:latin typeface="Arial"/>
                      <a:ea typeface="+mn-ea"/>
                      <a:cs typeface="Arial"/>
                    </a:defRPr>
                  </a:lvl2pPr>
                  <a:lvl3pPr marL="457200" indent="-171450" algn="l" defTabSz="457200" rtl="0" eaLnBrk="1" latinLnBrk="0" hangingPunct="1">
                    <a:spcBef>
                      <a:spcPct val="20000"/>
                    </a:spcBef>
                    <a:buClr>
                      <a:srgbClr val="D02124"/>
                    </a:buClr>
                    <a:buSzPct val="80000"/>
                    <a:buFont typeface="Lucida Grande"/>
                    <a:buChar char="-"/>
                    <a:defRPr sz="1600" kern="1200" baseline="0">
                      <a:solidFill>
                        <a:schemeClr val="tx1"/>
                      </a:solidFill>
                      <a:latin typeface="Arial"/>
                      <a:ea typeface="+mn-ea"/>
                      <a:cs typeface="+mn-cs"/>
                    </a:defRPr>
                  </a:lvl3pPr>
                  <a:lvl4pPr marL="1600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–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20574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»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buFont typeface="Arial"/>
                    <a:buChar char="•"/>
                    <a:defRPr sz="20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ctr" defTabSz="455955">
                    <a:spcBef>
                      <a:spcPts val="0"/>
                    </a:spcBef>
                    <a:buNone/>
                    <a:defRPr/>
                  </a:pPr>
                  <a:r>
                    <a:rPr lang="en-US" sz="2394" spc="-75" dirty="0">
                      <a:solidFill>
                        <a:srgbClr val="E3211C"/>
                      </a:solidFill>
                    </a:rPr>
                    <a:t>~3M</a:t>
                  </a:r>
                </a:p>
                <a:p>
                  <a:pPr marL="0" indent="0" algn="ctr" defTabSz="455955">
                    <a:lnSpc>
                      <a:spcPct val="80000"/>
                    </a:lnSpc>
                    <a:spcBef>
                      <a:spcPts val="0"/>
                    </a:spcBef>
                    <a:buNone/>
                    <a:defRPr/>
                  </a:pPr>
                  <a:r>
                    <a:rPr lang="en-US" sz="1097" b="1" spc="-38" dirty="0">
                      <a:solidFill>
                        <a:schemeClr val="bg1"/>
                      </a:solidFill>
                    </a:rPr>
                    <a:t>STREETLIGHTS UNDER MANAGEMENT</a:t>
                  </a:r>
                </a:p>
              </p:txBody>
            </p:sp>
            <p:pic>
              <p:nvPicPr>
                <p:cNvPr id="13" name="Picture 12" descr="A close up of a logo&#10;&#10;Description automatically generated">
                  <a:extLst>
                    <a:ext uri="{FF2B5EF4-FFF2-40B4-BE49-F238E27FC236}">
                      <a16:creationId xmlns:a16="http://schemas.microsoft.com/office/drawing/2014/main" id="{8E00B5DA-9D49-7F48-B2A8-B88A55DCCD9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8" cstate="screen">
                  <a:extLst>
                    <a:ext uri="{28A0092B-C50C-407E-A947-70E740481C1C}">
                      <a14:useLocalDpi xmlns:a14="http://schemas.microsoft.com/office/drawing/2010/main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142029" y="2822280"/>
                  <a:ext cx="726716" cy="749192"/>
                </a:xfrm>
                <a:prstGeom prst="rect">
                  <a:avLst/>
                </a:prstGeom>
              </p:spPr>
            </p:pic>
          </p:grp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7F8A3D7-82D4-904D-A1A7-C873C5CB862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9726" y="2985327"/>
                <a:ext cx="0" cy="1319038"/>
              </a:xfrm>
              <a:prstGeom prst="line">
                <a:avLst/>
              </a:prstGeom>
              <a:ln w="9525">
                <a:solidFill>
                  <a:schemeClr val="tx1">
                    <a:lumMod val="25000"/>
                    <a:lumOff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DCE077A8-9992-5F4D-98BA-F0C9D89D427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979608" y="2985327"/>
                <a:ext cx="0" cy="1319038"/>
              </a:xfrm>
              <a:prstGeom prst="line">
                <a:avLst/>
              </a:prstGeom>
              <a:ln w="9525">
                <a:solidFill>
                  <a:schemeClr val="tx1">
                    <a:lumMod val="25000"/>
                    <a:lumOff val="75000"/>
                  </a:schemeClr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472D62DE-39CB-2540-A4B8-5B62876611A7}"/>
              </a:ext>
            </a:extLst>
          </p:cNvPr>
          <p:cNvGrpSpPr/>
          <p:nvPr/>
        </p:nvGrpSpPr>
        <p:grpSpPr>
          <a:xfrm>
            <a:off x="6860059" y="1335714"/>
            <a:ext cx="1850786" cy="2915365"/>
            <a:chOff x="6907765" y="1245186"/>
            <a:chExt cx="1850786" cy="2915365"/>
          </a:xfrm>
        </p:grpSpPr>
        <p:sp>
          <p:nvSpPr>
            <p:cNvPr id="17" name="Content Placeholder 5"/>
            <p:cNvSpPr txBox="1">
              <a:spLocks/>
            </p:cNvSpPr>
            <p:nvPr/>
          </p:nvSpPr>
          <p:spPr>
            <a:xfrm>
              <a:off x="7120251" y="2513298"/>
              <a:ext cx="1638300" cy="505972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lvl1pPr marL="171450" indent="-171450" algn="l" defTabSz="457200" rtl="0" eaLnBrk="1" latinLnBrk="0" hangingPunct="1">
                <a:spcBef>
                  <a:spcPct val="20000"/>
                </a:spcBef>
                <a:buClr>
                  <a:srgbClr val="D02124"/>
                </a:buClr>
                <a:buFont typeface="Lucida Grande"/>
                <a:buChar char="»"/>
                <a:defRPr sz="16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1pPr>
              <a:lvl2pPr marL="285750" indent="-114300" algn="l" defTabSz="457200" rtl="0" eaLnBrk="1" latinLnBrk="0" hangingPunct="1">
                <a:spcBef>
                  <a:spcPct val="20000"/>
                </a:spcBef>
                <a:buClr>
                  <a:srgbClr val="D02124"/>
                </a:buClr>
                <a:buSzPct val="100000"/>
                <a:buFont typeface="Arial"/>
                <a:buChar char="•"/>
                <a:defRPr sz="1600" kern="1200">
                  <a:solidFill>
                    <a:schemeClr val="tx1"/>
                  </a:solidFill>
                  <a:latin typeface="Arial"/>
                  <a:ea typeface="+mn-ea"/>
                  <a:cs typeface="Arial"/>
                </a:defRPr>
              </a:lvl2pPr>
              <a:lvl3pPr marL="457200" indent="-171450" algn="l" defTabSz="457200" rtl="0" eaLnBrk="1" latinLnBrk="0" hangingPunct="1">
                <a:spcBef>
                  <a:spcPct val="20000"/>
                </a:spcBef>
                <a:buClr>
                  <a:srgbClr val="D02124"/>
                </a:buClr>
                <a:buSzPct val="80000"/>
                <a:buFont typeface="Lucida Grande"/>
                <a:buChar char="-"/>
                <a:defRPr sz="1600" kern="1200" baseline="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600200" indent="-228600" algn="l" defTabSz="457200" rtl="0" eaLnBrk="1" latinLnBrk="0" hangingPunct="1">
                <a:spcBef>
                  <a:spcPct val="20000"/>
                </a:spcBef>
                <a:buFont typeface="Arial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457200" rtl="0" eaLnBrk="1" latinLnBrk="0" hangingPunct="1">
                <a:spcBef>
                  <a:spcPct val="20000"/>
                </a:spcBef>
                <a:buFont typeface="Arial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buFont typeface="Arial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ts val="1650"/>
                </a:lnSpc>
                <a:spcBef>
                  <a:spcPts val="0"/>
                </a:spcBef>
                <a:buFont typeface="Lucida Grande"/>
                <a:buNone/>
              </a:pPr>
              <a:r>
                <a:rPr lang="en-US" sz="2000" spc="-75" dirty="0">
                  <a:solidFill>
                    <a:srgbClr val="E3211C"/>
                  </a:solidFill>
                </a:rPr>
                <a:t>$</a:t>
              </a:r>
              <a:r>
                <a:rPr lang="en-US" sz="2400" spc="-75" dirty="0">
                  <a:solidFill>
                    <a:srgbClr val="E3211C"/>
                  </a:solidFill>
                </a:rPr>
                <a:t>2.2B</a:t>
              </a:r>
            </a:p>
            <a:p>
              <a:pPr marL="0" indent="0" algn="ctr">
                <a:lnSpc>
                  <a:spcPts val="1650"/>
                </a:lnSpc>
                <a:spcBef>
                  <a:spcPts val="0"/>
                </a:spcBef>
                <a:buFont typeface="Lucida Grande"/>
                <a:buNone/>
              </a:pPr>
              <a:r>
                <a:rPr lang="en-US" sz="1100" b="1" spc="-38" dirty="0">
                  <a:solidFill>
                    <a:schemeClr val="bg1"/>
                  </a:solidFill>
                </a:rPr>
                <a:t>2020 REVENUE (USD)</a:t>
              </a:r>
            </a:p>
          </p:txBody>
        </p:sp>
        <p:sp>
          <p:nvSpPr>
            <p:cNvPr id="58" name="Right Brace 57">
              <a:extLst>
                <a:ext uri="{FF2B5EF4-FFF2-40B4-BE49-F238E27FC236}">
                  <a16:creationId xmlns:a16="http://schemas.microsoft.com/office/drawing/2014/main" id="{C46BD00E-2321-3147-94A8-C75D2E7B628C}"/>
                </a:ext>
              </a:extLst>
            </p:cNvPr>
            <p:cNvSpPr/>
            <p:nvPr/>
          </p:nvSpPr>
          <p:spPr>
            <a:xfrm>
              <a:off x="6907765" y="1245186"/>
              <a:ext cx="333937" cy="2915365"/>
            </a:xfrm>
            <a:prstGeom prst="rightBrace">
              <a:avLst>
                <a:gd name="adj1" fmla="val 8333"/>
                <a:gd name="adj2" fmla="val 51909"/>
              </a:avLst>
            </a:prstGeom>
            <a:ln w="12700">
              <a:solidFill>
                <a:schemeClr val="bg2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77493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64B0C6E-C51F-4144-9991-DF168620D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Itron Overview  | 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DA4D349-76DC-45E4-96C3-C67362A9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landscape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3936222-1371-49CA-82E4-5A8E231938E7}"/>
              </a:ext>
            </a:extLst>
          </p:cNvPr>
          <p:cNvSpPr/>
          <p:nvPr/>
        </p:nvSpPr>
        <p:spPr>
          <a:xfrm>
            <a:off x="4734736" y="1226248"/>
            <a:ext cx="2983457" cy="1800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IEC 62056-6-1: COSEM Object Identification System (OBIS)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7DD99A6B-44DE-416B-9DEA-0C4D75A85A97}"/>
              </a:ext>
            </a:extLst>
          </p:cNvPr>
          <p:cNvSpPr/>
          <p:nvPr/>
        </p:nvSpPr>
        <p:spPr>
          <a:xfrm>
            <a:off x="3176010" y="1223679"/>
            <a:ext cx="1457264" cy="5562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Functionality:</a:t>
            </a:r>
          </a:p>
          <a:p>
            <a:pPr algn="ctr"/>
            <a:r>
              <a:rPr lang="en-US" sz="900" i="1" dirty="0"/>
              <a:t>Data models, access services, security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D49EA14-4BBD-4590-B6CA-DB12E8F37893}"/>
              </a:ext>
            </a:extLst>
          </p:cNvPr>
          <p:cNvSpPr/>
          <p:nvPr/>
        </p:nvSpPr>
        <p:spPr>
          <a:xfrm>
            <a:off x="3175026" y="1884720"/>
            <a:ext cx="1458248" cy="61836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Communication:</a:t>
            </a:r>
          </a:p>
          <a:p>
            <a:pPr algn="ctr"/>
            <a:r>
              <a:rPr lang="en-US" sz="900" i="1" dirty="0"/>
              <a:t>Protocols for data exchange using different media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212749CF-E7D5-4CEC-B0BA-037F5FA44EB9}"/>
              </a:ext>
            </a:extLst>
          </p:cNvPr>
          <p:cNvSpPr/>
          <p:nvPr/>
        </p:nvSpPr>
        <p:spPr>
          <a:xfrm>
            <a:off x="3175026" y="2659578"/>
            <a:ext cx="1458248" cy="61836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/>
              <a:t>Profile:</a:t>
            </a:r>
          </a:p>
          <a:p>
            <a:pPr algn="ctr"/>
            <a:r>
              <a:rPr lang="en-US" sz="900" i="1" dirty="0"/>
              <a:t>Use of comms protocols to access data objects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8315497-9977-4AFB-A67C-CCAF4F845D11}"/>
              </a:ext>
            </a:extLst>
          </p:cNvPr>
          <p:cNvSpPr/>
          <p:nvPr/>
        </p:nvSpPr>
        <p:spPr>
          <a:xfrm>
            <a:off x="101670" y="888945"/>
            <a:ext cx="2970415" cy="23946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lt1"/>
                </a:solidFill>
              </a:rPr>
              <a:t>Type test</a:t>
            </a:r>
            <a:endParaRPr lang="en-US" sz="1400" b="1" dirty="0">
              <a:solidFill>
                <a:schemeClr val="lt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D88564E-0505-4177-944A-3A97A3B5A26C}"/>
              </a:ext>
            </a:extLst>
          </p:cNvPr>
          <p:cNvSpPr/>
          <p:nvPr/>
        </p:nvSpPr>
        <p:spPr>
          <a:xfrm>
            <a:off x="101669" y="1227588"/>
            <a:ext cx="1260000" cy="55233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General Requirements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24731A0D-958B-4CCF-90DB-AECA71DA8DBB}"/>
              </a:ext>
            </a:extLst>
          </p:cNvPr>
          <p:cNvSpPr/>
          <p:nvPr/>
        </p:nvSpPr>
        <p:spPr>
          <a:xfrm>
            <a:off x="109875" y="1913851"/>
            <a:ext cx="1260000" cy="2614297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ctr"/>
            <a:r>
              <a:rPr lang="en-US" sz="1100" b="1" dirty="0"/>
              <a:t>Particular Requirements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413861DC-B734-4835-8AFB-587D440CA29B}"/>
              </a:ext>
            </a:extLst>
          </p:cNvPr>
          <p:cNvSpPr/>
          <p:nvPr/>
        </p:nvSpPr>
        <p:spPr>
          <a:xfrm>
            <a:off x="3176010" y="888944"/>
            <a:ext cx="4542183" cy="23946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Data Exchange and Information model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30A26416-9D59-4161-BC7C-66ED00D7C903}"/>
              </a:ext>
            </a:extLst>
          </p:cNvPr>
          <p:cNvSpPr/>
          <p:nvPr/>
        </p:nvSpPr>
        <p:spPr>
          <a:xfrm>
            <a:off x="1429682" y="1223679"/>
            <a:ext cx="1652491" cy="55233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IEC 62052-11 </a:t>
            </a:r>
          </a:p>
          <a:p>
            <a:pPr algn="ctr"/>
            <a:r>
              <a:rPr lang="en-US" sz="800" b="1" dirty="0"/>
              <a:t>Metering Equipment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1474E8AE-7B1F-4295-876C-4F2F5219CD0E}"/>
              </a:ext>
            </a:extLst>
          </p:cNvPr>
          <p:cNvSpPr/>
          <p:nvPr/>
        </p:nvSpPr>
        <p:spPr>
          <a:xfrm>
            <a:off x="1419598" y="1910684"/>
            <a:ext cx="1652491" cy="3608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IEC 62053-11 Electromechanical kWh meters cl 0.5, 1 &amp; 2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7A3122B-2699-46F0-B785-A0CB0BD1662D}"/>
              </a:ext>
            </a:extLst>
          </p:cNvPr>
          <p:cNvSpPr/>
          <p:nvPr/>
        </p:nvSpPr>
        <p:spPr>
          <a:xfrm>
            <a:off x="1419595" y="2285131"/>
            <a:ext cx="1652491" cy="3608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IEC 62053-21 </a:t>
            </a:r>
          </a:p>
          <a:p>
            <a:pPr algn="ctr"/>
            <a:r>
              <a:rPr lang="en-US" sz="800" b="1" dirty="0"/>
              <a:t>Static kWh meters cl 1 &amp; 2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864026E7-17AA-46B9-AF58-B12104E41A12}"/>
              </a:ext>
            </a:extLst>
          </p:cNvPr>
          <p:cNvSpPr/>
          <p:nvPr/>
        </p:nvSpPr>
        <p:spPr>
          <a:xfrm>
            <a:off x="1419594" y="2659578"/>
            <a:ext cx="1652491" cy="3608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IEC 62053-22 </a:t>
            </a:r>
          </a:p>
          <a:p>
            <a:pPr algn="ctr"/>
            <a:r>
              <a:rPr lang="en-US" sz="800" b="1" dirty="0"/>
              <a:t>Static kWh meters cl 0.2 &amp; 0.5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1B2D59F4-A34D-4C7C-9A12-2EB666B8045D}"/>
              </a:ext>
            </a:extLst>
          </p:cNvPr>
          <p:cNvSpPr/>
          <p:nvPr/>
        </p:nvSpPr>
        <p:spPr>
          <a:xfrm>
            <a:off x="1429683" y="3034025"/>
            <a:ext cx="1652491" cy="3608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IEC 62053-23 </a:t>
            </a:r>
          </a:p>
          <a:p>
            <a:pPr algn="ctr"/>
            <a:r>
              <a:rPr lang="en-US" sz="800" b="1" dirty="0"/>
              <a:t>Static </a:t>
            </a:r>
            <a:r>
              <a:rPr lang="en-US" sz="800" b="1" dirty="0" err="1"/>
              <a:t>kvarh</a:t>
            </a:r>
            <a:r>
              <a:rPr lang="en-US" sz="800" b="1" dirty="0"/>
              <a:t> meters cl 2 &amp; 3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8EEC4BF4-E795-4E5B-AC2E-F057D6969573}"/>
              </a:ext>
            </a:extLst>
          </p:cNvPr>
          <p:cNvSpPr/>
          <p:nvPr/>
        </p:nvSpPr>
        <p:spPr>
          <a:xfrm>
            <a:off x="1429683" y="3408472"/>
            <a:ext cx="1652491" cy="3608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IEC 62053-31 </a:t>
            </a:r>
          </a:p>
          <a:p>
            <a:pPr algn="ctr"/>
            <a:r>
              <a:rPr lang="en-US" sz="800" b="1" dirty="0"/>
              <a:t>Pulse output devices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BD83ACB1-F395-41E6-A5A8-67D22D8A0E72}"/>
              </a:ext>
            </a:extLst>
          </p:cNvPr>
          <p:cNvSpPr/>
          <p:nvPr/>
        </p:nvSpPr>
        <p:spPr>
          <a:xfrm>
            <a:off x="1419594" y="3782921"/>
            <a:ext cx="1652491" cy="3608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IEC 62053-52 Symbols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1490DD55-A22D-41FB-BACD-89BE2949DB61}"/>
              </a:ext>
            </a:extLst>
          </p:cNvPr>
          <p:cNvSpPr/>
          <p:nvPr/>
        </p:nvSpPr>
        <p:spPr>
          <a:xfrm>
            <a:off x="4734736" y="1413086"/>
            <a:ext cx="2983457" cy="1800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IEC 62056-6-2: COSEM Interface Classes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4B91F676-7B5A-4F90-9309-37F15D5FDA33}"/>
              </a:ext>
            </a:extLst>
          </p:cNvPr>
          <p:cNvSpPr/>
          <p:nvPr/>
        </p:nvSpPr>
        <p:spPr>
          <a:xfrm>
            <a:off x="4734736" y="1599924"/>
            <a:ext cx="2983457" cy="180000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/>
              <a:t>IEC 62056-5-3: DLMS/COSEM application layer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8305286-7685-4AB9-9361-6FAFA83104C7}"/>
              </a:ext>
            </a:extLst>
          </p:cNvPr>
          <p:cNvSpPr/>
          <p:nvPr/>
        </p:nvSpPr>
        <p:spPr>
          <a:xfrm>
            <a:off x="4761765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TCP-UDP/IP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48140E11-E13E-4722-ADE0-6BD387CE289A}"/>
              </a:ext>
            </a:extLst>
          </p:cNvPr>
          <p:cNvSpPr/>
          <p:nvPr/>
        </p:nvSpPr>
        <p:spPr>
          <a:xfrm>
            <a:off x="5039020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HDLC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DC3DD9E-2749-463F-B46D-6AADD3B16579}"/>
              </a:ext>
            </a:extLst>
          </p:cNvPr>
          <p:cNvSpPr/>
          <p:nvPr/>
        </p:nvSpPr>
        <p:spPr>
          <a:xfrm>
            <a:off x="5316275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PLC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5830AB6A-778D-4783-AA01-D75858589F85}"/>
              </a:ext>
            </a:extLst>
          </p:cNvPr>
          <p:cNvSpPr/>
          <p:nvPr/>
        </p:nvSpPr>
        <p:spPr>
          <a:xfrm>
            <a:off x="5593530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Mesh Networks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CADDA4E2-0FFC-4201-B595-86B20966C05B}"/>
              </a:ext>
            </a:extLst>
          </p:cNvPr>
          <p:cNvSpPr/>
          <p:nvPr/>
        </p:nvSpPr>
        <p:spPr>
          <a:xfrm>
            <a:off x="5870785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Local wired networks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29691E0B-92B1-4636-A3D0-5A038ABDC79D}"/>
              </a:ext>
            </a:extLst>
          </p:cNvPr>
          <p:cNvSpPr/>
          <p:nvPr/>
        </p:nvSpPr>
        <p:spPr>
          <a:xfrm>
            <a:off x="6979805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OFDM PLC</a:t>
            </a:r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46601ECF-E4C9-42E0-AC4C-B6C3CE4F9F3C}"/>
              </a:ext>
            </a:extLst>
          </p:cNvPr>
          <p:cNvSpPr/>
          <p:nvPr/>
        </p:nvSpPr>
        <p:spPr>
          <a:xfrm>
            <a:off x="6148040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Cellular networks</a:t>
            </a:r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0DEE9749-FFC9-474D-A3D2-144312982459}"/>
              </a:ext>
            </a:extLst>
          </p:cNvPr>
          <p:cNvSpPr/>
          <p:nvPr/>
        </p:nvSpPr>
        <p:spPr>
          <a:xfrm>
            <a:off x="6425295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Wireless MBus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6AF2468F-F050-43D1-98B7-506A9838AACF}"/>
              </a:ext>
            </a:extLst>
          </p:cNvPr>
          <p:cNvSpPr/>
          <p:nvPr/>
        </p:nvSpPr>
        <p:spPr>
          <a:xfrm>
            <a:off x="6702550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Wi-SUN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14EA4F0C-0A82-40D4-8063-686C6756BAE9}"/>
              </a:ext>
            </a:extLst>
          </p:cNvPr>
          <p:cNvSpPr/>
          <p:nvPr/>
        </p:nvSpPr>
        <p:spPr>
          <a:xfrm>
            <a:off x="7257060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LPWAN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5D67961D-8CC9-43EE-A9DF-78399878519D}"/>
              </a:ext>
            </a:extLst>
          </p:cNvPr>
          <p:cNvSpPr/>
          <p:nvPr/>
        </p:nvSpPr>
        <p:spPr>
          <a:xfrm>
            <a:off x="7819655" y="1192627"/>
            <a:ext cx="768364" cy="586989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Use cases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07B333CD-0C48-40E8-A44A-DC26686681F9}"/>
              </a:ext>
            </a:extLst>
          </p:cNvPr>
          <p:cNvSpPr/>
          <p:nvPr/>
        </p:nvSpPr>
        <p:spPr>
          <a:xfrm>
            <a:off x="7823186" y="1890345"/>
            <a:ext cx="768364" cy="136757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Communication Choices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FAABFC8C-AC58-4B9F-87BB-ADB63F8BE512}"/>
              </a:ext>
            </a:extLst>
          </p:cNvPr>
          <p:cNvSpPr/>
          <p:nvPr/>
        </p:nvSpPr>
        <p:spPr>
          <a:xfrm>
            <a:off x="7800687" y="888944"/>
            <a:ext cx="1260001" cy="239461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Certification</a:t>
            </a:r>
          </a:p>
        </p:txBody>
      </p:sp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id="{672A0127-FFE9-4C31-869C-34439600C880}"/>
              </a:ext>
            </a:extLst>
          </p:cNvPr>
          <p:cNvSpPr/>
          <p:nvPr/>
        </p:nvSpPr>
        <p:spPr>
          <a:xfrm>
            <a:off x="7534317" y="1898023"/>
            <a:ext cx="180000" cy="1367571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Other Profiles</a:t>
            </a:r>
          </a:p>
        </p:txBody>
      </p:sp>
      <p:sp>
        <p:nvSpPr>
          <p:cNvPr id="59" name="Rectangle: Rounded Corners 58">
            <a:extLst>
              <a:ext uri="{FF2B5EF4-FFF2-40B4-BE49-F238E27FC236}">
                <a16:creationId xmlns:a16="http://schemas.microsoft.com/office/drawing/2014/main" id="{D8B835E3-5009-40F4-A2F8-160CE68C4E10}"/>
              </a:ext>
            </a:extLst>
          </p:cNvPr>
          <p:cNvSpPr/>
          <p:nvPr/>
        </p:nvSpPr>
        <p:spPr>
          <a:xfrm>
            <a:off x="8696888" y="1186703"/>
            <a:ext cx="337237" cy="2071213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000" dirty="0"/>
              <a:t>Certification platform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EC1DC1F3-860D-4A25-B9B8-A37915B15D43}"/>
              </a:ext>
            </a:extLst>
          </p:cNvPr>
          <p:cNvSpPr txBox="1"/>
          <p:nvPr/>
        </p:nvSpPr>
        <p:spPr>
          <a:xfrm>
            <a:off x="3463702" y="3588888"/>
            <a:ext cx="4814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Any use case can be run over a solid standards framework and well layered architecture.</a:t>
            </a: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9A93F6EA-F6B3-492E-B6A7-03700856C4F7}"/>
              </a:ext>
            </a:extLst>
          </p:cNvPr>
          <p:cNvSpPr/>
          <p:nvPr/>
        </p:nvSpPr>
        <p:spPr>
          <a:xfrm>
            <a:off x="1429681" y="4167315"/>
            <a:ext cx="1652491" cy="360833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800" b="1" dirty="0"/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162354610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C8287-3F08-47CD-8E04-1134CCBAD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Grid information models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40302C-38D1-4DC2-A484-666A8FA93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Itron Overview  |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23923710-A87D-4E7E-9E79-A812C7079EF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3792431"/>
              </p:ext>
            </p:extLst>
          </p:nvPr>
        </p:nvGraphicFramePr>
        <p:xfrm>
          <a:off x="524720" y="811763"/>
          <a:ext cx="7927306" cy="3524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89012AE-9F6F-4A54-9AC9-A645BA342100}"/>
              </a:ext>
            </a:extLst>
          </p:cNvPr>
          <p:cNvCxnSpPr/>
          <p:nvPr/>
        </p:nvCxnSpPr>
        <p:spPr>
          <a:xfrm flipV="1">
            <a:off x="2686451" y="2848753"/>
            <a:ext cx="3391003" cy="1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6BF2578-98D9-439B-9058-DF60F402124D}"/>
              </a:ext>
            </a:extLst>
          </p:cNvPr>
          <p:cNvCxnSpPr>
            <a:stCxn id="5" idx="2"/>
          </p:cNvCxnSpPr>
          <p:nvPr/>
        </p:nvCxnSpPr>
        <p:spPr>
          <a:xfrm flipV="1">
            <a:off x="4488373" y="2914982"/>
            <a:ext cx="1651775" cy="1421517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Left-Right Arrow 9">
            <a:extLst>
              <a:ext uri="{FF2B5EF4-FFF2-40B4-BE49-F238E27FC236}">
                <a16:creationId xmlns:a16="http://schemas.microsoft.com/office/drawing/2014/main" id="{18FDABFA-C886-4BBE-91E2-D7712A5C1923}"/>
              </a:ext>
            </a:extLst>
          </p:cNvPr>
          <p:cNvSpPr/>
          <p:nvPr/>
        </p:nvSpPr>
        <p:spPr>
          <a:xfrm rot="18746558">
            <a:off x="985600" y="2247501"/>
            <a:ext cx="3268805" cy="734430"/>
          </a:xfrm>
          <a:prstGeom prst="leftRightArrow">
            <a:avLst/>
          </a:prstGeom>
          <a:gradFill>
            <a:gsLst>
              <a:gs pos="0">
                <a:srgbClr val="522D8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2" b="1" dirty="0">
                <a:solidFill>
                  <a:schemeClr val="tx1"/>
                </a:solidFill>
              </a:rPr>
              <a:t>IEC 62351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9DC097-FB08-40C5-9AE2-E962EC6C5192}"/>
              </a:ext>
            </a:extLst>
          </p:cNvPr>
          <p:cNvSpPr txBox="1"/>
          <p:nvPr/>
        </p:nvSpPr>
        <p:spPr>
          <a:xfrm>
            <a:off x="3199068" y="1991381"/>
            <a:ext cx="23385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/>
              <a:t>Network Operation</a:t>
            </a:r>
          </a:p>
          <a:p>
            <a:pPr algn="ctr"/>
            <a:r>
              <a:rPr lang="en-US" sz="1100" b="1" i="1" dirty="0"/>
              <a:t>+</a:t>
            </a:r>
          </a:p>
          <a:p>
            <a:pPr algn="ctr"/>
            <a:r>
              <a:rPr lang="en-US" sz="1100" b="1" i="1" dirty="0"/>
              <a:t>Enterprise System Integration</a:t>
            </a:r>
          </a:p>
          <a:p>
            <a:pPr algn="ctr"/>
            <a:r>
              <a:rPr lang="en-US" sz="1100" b="1" i="1" dirty="0"/>
              <a:t>(IEC 61970, 61968, 62325)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AE9041-BB90-4CDE-85C5-776B9386E083}"/>
              </a:ext>
            </a:extLst>
          </p:cNvPr>
          <p:cNvSpPr txBox="1"/>
          <p:nvPr/>
        </p:nvSpPr>
        <p:spPr>
          <a:xfrm>
            <a:off x="5868167" y="3842577"/>
            <a:ext cx="14236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/>
              <a:t>Metering</a:t>
            </a:r>
          </a:p>
          <a:p>
            <a:pPr algn="ctr"/>
            <a:r>
              <a:rPr lang="en-US" sz="1100" b="1" i="1" dirty="0"/>
              <a:t>(IEC 62056 Suite)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3E222C-A957-49A3-BD1C-1BD78FB4C00B}"/>
              </a:ext>
            </a:extLst>
          </p:cNvPr>
          <p:cNvSpPr txBox="1"/>
          <p:nvPr/>
        </p:nvSpPr>
        <p:spPr>
          <a:xfrm>
            <a:off x="1893400" y="3660811"/>
            <a:ext cx="29605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/>
              <a:t>Substation &amp; Distribution Automation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ECEA66-7AE2-4AFC-A9DE-F7B7735B4432}"/>
              </a:ext>
            </a:extLst>
          </p:cNvPr>
          <p:cNvSpPr txBox="1"/>
          <p:nvPr/>
        </p:nvSpPr>
        <p:spPr>
          <a:xfrm>
            <a:off x="1009469" y="1957811"/>
            <a:ext cx="17678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>
                <a:solidFill>
                  <a:schemeClr val="accent1">
                    <a:lumMod val="75000"/>
                  </a:schemeClr>
                </a:solidFill>
              </a:rPr>
              <a:t>Security:</a:t>
            </a:r>
          </a:p>
          <a:p>
            <a:pPr algn="ctr"/>
            <a:r>
              <a:rPr lang="en-US" sz="1100" b="1" i="1" dirty="0">
                <a:solidFill>
                  <a:schemeClr val="accent1">
                    <a:lumMod val="75000"/>
                  </a:schemeClr>
                </a:solidFill>
              </a:rPr>
              <a:t>Between CIM and DA protocols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0F473A6-5DBA-4E35-A12E-857EF93971B1}"/>
              </a:ext>
            </a:extLst>
          </p:cNvPr>
          <p:cNvSpPr txBox="1"/>
          <p:nvPr/>
        </p:nvSpPr>
        <p:spPr>
          <a:xfrm>
            <a:off x="6042625" y="1957811"/>
            <a:ext cx="172892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i="1" dirty="0">
                <a:solidFill>
                  <a:schemeClr val="accent1">
                    <a:lumMod val="75000"/>
                  </a:schemeClr>
                </a:solidFill>
              </a:rPr>
              <a:t>Mapping:</a:t>
            </a:r>
          </a:p>
          <a:p>
            <a:pPr algn="ctr"/>
            <a:r>
              <a:rPr lang="en-US" sz="1100" b="1" i="1" dirty="0">
                <a:solidFill>
                  <a:schemeClr val="accent1">
                    <a:lumMod val="75000"/>
                  </a:schemeClr>
                </a:solidFill>
              </a:rPr>
              <a:t>CIM and COSEM Data Model + Protocols</a:t>
            </a:r>
          </a:p>
        </p:txBody>
      </p:sp>
      <p:sp>
        <p:nvSpPr>
          <p:cNvPr id="14" name="Left-Right Arrow 16">
            <a:extLst>
              <a:ext uri="{FF2B5EF4-FFF2-40B4-BE49-F238E27FC236}">
                <a16:creationId xmlns:a16="http://schemas.microsoft.com/office/drawing/2014/main" id="{19F8CDBB-3D0D-44C2-ACE3-B10B28BBCBCE}"/>
              </a:ext>
            </a:extLst>
          </p:cNvPr>
          <p:cNvSpPr/>
          <p:nvPr/>
        </p:nvSpPr>
        <p:spPr>
          <a:xfrm rot="2845357">
            <a:off x="4477180" y="2299141"/>
            <a:ext cx="3288251" cy="692949"/>
          </a:xfrm>
          <a:prstGeom prst="leftRightArrow">
            <a:avLst/>
          </a:prstGeom>
          <a:gradFill>
            <a:gsLst>
              <a:gs pos="0">
                <a:srgbClr val="522D8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2" b="1" dirty="0">
                <a:solidFill>
                  <a:schemeClr val="tx1"/>
                </a:solidFill>
              </a:rPr>
              <a:t>IEC 62056-6-9</a:t>
            </a:r>
          </a:p>
        </p:txBody>
      </p:sp>
      <p:sp>
        <p:nvSpPr>
          <p:cNvPr id="15" name="Left-Right Arrow 17">
            <a:extLst>
              <a:ext uri="{FF2B5EF4-FFF2-40B4-BE49-F238E27FC236}">
                <a16:creationId xmlns:a16="http://schemas.microsoft.com/office/drawing/2014/main" id="{DFD5AE5A-F4D7-4D6C-8DD6-19FE7104213C}"/>
              </a:ext>
            </a:extLst>
          </p:cNvPr>
          <p:cNvSpPr/>
          <p:nvPr/>
        </p:nvSpPr>
        <p:spPr>
          <a:xfrm>
            <a:off x="2740390" y="3901440"/>
            <a:ext cx="3266972" cy="692949"/>
          </a:xfrm>
          <a:prstGeom prst="leftRightArrow">
            <a:avLst/>
          </a:prstGeom>
          <a:gradFill>
            <a:gsLst>
              <a:gs pos="0">
                <a:srgbClr val="522D8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2" b="1" dirty="0">
                <a:solidFill>
                  <a:schemeClr val="tx1"/>
                </a:solidFill>
              </a:rPr>
              <a:t>IEC 61850-80-4</a:t>
            </a:r>
          </a:p>
        </p:txBody>
      </p:sp>
    </p:spTree>
    <p:extLst>
      <p:ext uri="{BB962C8B-B14F-4D97-AF65-F5344CB8AC3E}">
        <p14:creationId xmlns:p14="http://schemas.microsoft.com/office/powerpoint/2010/main" val="1098619695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382210"/>
      </p:ext>
    </p:extLst>
  </p:cSld>
  <p:clrMapOvr>
    <a:masterClrMapping/>
  </p:clrMapOvr>
</p:sld>
</file>

<file path=ppt/theme/theme1.xml><?xml version="1.0" encoding="utf-8"?>
<a:theme xmlns:a="http://schemas.openxmlformats.org/drawingml/2006/main" name="3_Default Theme">
  <a:themeElements>
    <a:clrScheme name="Itron Color Palette">
      <a:dk1>
        <a:srgbClr val="141619"/>
      </a:dk1>
      <a:lt1>
        <a:srgbClr val="434A52"/>
      </a:lt1>
      <a:dk2>
        <a:srgbClr val="84848D"/>
      </a:dk2>
      <a:lt2>
        <a:srgbClr val="BAB3BC"/>
      </a:lt2>
      <a:accent1>
        <a:srgbClr val="D02124"/>
      </a:accent1>
      <a:accent2>
        <a:srgbClr val="F3B329"/>
      </a:accent2>
      <a:accent3>
        <a:srgbClr val="566418"/>
      </a:accent3>
      <a:accent4>
        <a:srgbClr val="99AB21"/>
      </a:accent4>
      <a:accent5>
        <a:srgbClr val="DCE24A"/>
      </a:accent5>
      <a:accent6>
        <a:srgbClr val="58A9C7"/>
      </a:accent6>
      <a:hlink>
        <a:srgbClr val="004B69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3_Custom Design">
  <a:themeElements>
    <a:clrScheme name="Itron Color Palette">
      <a:dk1>
        <a:srgbClr val="141619"/>
      </a:dk1>
      <a:lt1>
        <a:srgbClr val="434A52"/>
      </a:lt1>
      <a:dk2>
        <a:srgbClr val="84848D"/>
      </a:dk2>
      <a:lt2>
        <a:srgbClr val="BAB3BC"/>
      </a:lt2>
      <a:accent1>
        <a:srgbClr val="D02124"/>
      </a:accent1>
      <a:accent2>
        <a:srgbClr val="F3B329"/>
      </a:accent2>
      <a:accent3>
        <a:srgbClr val="566418"/>
      </a:accent3>
      <a:accent4>
        <a:srgbClr val="99AB21"/>
      </a:accent4>
      <a:accent5>
        <a:srgbClr val="DCE24A"/>
      </a:accent5>
      <a:accent6>
        <a:srgbClr val="58A9C7"/>
      </a:accent6>
      <a:hlink>
        <a:srgbClr val="004B69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Blank">
  <a:themeElements>
    <a:clrScheme name="Itron Color Palette">
      <a:dk1>
        <a:srgbClr val="141619"/>
      </a:dk1>
      <a:lt1>
        <a:srgbClr val="434A52"/>
      </a:lt1>
      <a:dk2>
        <a:srgbClr val="84848D"/>
      </a:dk2>
      <a:lt2>
        <a:srgbClr val="BAB3BC"/>
      </a:lt2>
      <a:accent1>
        <a:srgbClr val="D02124"/>
      </a:accent1>
      <a:accent2>
        <a:srgbClr val="F3B329"/>
      </a:accent2>
      <a:accent3>
        <a:srgbClr val="566418"/>
      </a:accent3>
      <a:accent4>
        <a:srgbClr val="99AB21"/>
      </a:accent4>
      <a:accent5>
        <a:srgbClr val="DCE24A"/>
      </a:accent5>
      <a:accent6>
        <a:srgbClr val="58A9C7"/>
      </a:accent6>
      <a:hlink>
        <a:srgbClr val="004B69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Thank You">
  <a:themeElements>
    <a:clrScheme name="2019 Itron Colors">
      <a:dk1>
        <a:srgbClr val="141619"/>
      </a:dk1>
      <a:lt1>
        <a:srgbClr val="434A52"/>
      </a:lt1>
      <a:dk2>
        <a:srgbClr val="D92B40"/>
      </a:dk2>
      <a:lt2>
        <a:srgbClr val="F9CB56"/>
      </a:lt2>
      <a:accent1>
        <a:srgbClr val="00506A"/>
      </a:accent1>
      <a:accent2>
        <a:srgbClr val="6AC4E1"/>
      </a:accent2>
      <a:accent3>
        <a:srgbClr val="003D65"/>
      </a:accent3>
      <a:accent4>
        <a:srgbClr val="97A240"/>
      </a:accent4>
      <a:accent5>
        <a:srgbClr val="C3D334"/>
      </a:accent5>
      <a:accent6>
        <a:srgbClr val="00A581"/>
      </a:accent6>
      <a:hlink>
        <a:srgbClr val="4D2C79"/>
      </a:hlink>
      <a:folHlink>
        <a:srgbClr val="96196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Default Theme">
  <a:themeElements>
    <a:clrScheme name="Itron Color Palette">
      <a:dk1>
        <a:srgbClr val="141619"/>
      </a:dk1>
      <a:lt1>
        <a:srgbClr val="434A52"/>
      </a:lt1>
      <a:dk2>
        <a:srgbClr val="84848D"/>
      </a:dk2>
      <a:lt2>
        <a:srgbClr val="BAB3BC"/>
      </a:lt2>
      <a:accent1>
        <a:srgbClr val="D02124"/>
      </a:accent1>
      <a:accent2>
        <a:srgbClr val="F3B329"/>
      </a:accent2>
      <a:accent3>
        <a:srgbClr val="566418"/>
      </a:accent3>
      <a:accent4>
        <a:srgbClr val="99AB21"/>
      </a:accent4>
      <a:accent5>
        <a:srgbClr val="DCE24A"/>
      </a:accent5>
      <a:accent6>
        <a:srgbClr val="58A9C7"/>
      </a:accent6>
      <a:hlink>
        <a:srgbClr val="004B69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3_Default Theme">
  <a:themeElements>
    <a:clrScheme name="Itron Color Palette">
      <a:dk1>
        <a:srgbClr val="141619"/>
      </a:dk1>
      <a:lt1>
        <a:srgbClr val="434A52"/>
      </a:lt1>
      <a:dk2>
        <a:srgbClr val="84848D"/>
      </a:dk2>
      <a:lt2>
        <a:srgbClr val="BAB3BC"/>
      </a:lt2>
      <a:accent1>
        <a:srgbClr val="D02124"/>
      </a:accent1>
      <a:accent2>
        <a:srgbClr val="F3B329"/>
      </a:accent2>
      <a:accent3>
        <a:srgbClr val="566418"/>
      </a:accent3>
      <a:accent4>
        <a:srgbClr val="99AB21"/>
      </a:accent4>
      <a:accent5>
        <a:srgbClr val="DCE24A"/>
      </a:accent5>
      <a:accent6>
        <a:srgbClr val="58A9C7"/>
      </a:accent6>
      <a:hlink>
        <a:srgbClr val="004B69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10_Default Theme">
  <a:themeElements>
    <a:clrScheme name="Itron Color Palette">
      <a:dk1>
        <a:srgbClr val="141619"/>
      </a:dk1>
      <a:lt1>
        <a:srgbClr val="434A52"/>
      </a:lt1>
      <a:dk2>
        <a:srgbClr val="84848D"/>
      </a:dk2>
      <a:lt2>
        <a:srgbClr val="BAB3BC"/>
      </a:lt2>
      <a:accent1>
        <a:srgbClr val="D02124"/>
      </a:accent1>
      <a:accent2>
        <a:srgbClr val="F3B329"/>
      </a:accent2>
      <a:accent3>
        <a:srgbClr val="566418"/>
      </a:accent3>
      <a:accent4>
        <a:srgbClr val="99AB21"/>
      </a:accent4>
      <a:accent5>
        <a:srgbClr val="DCE24A"/>
      </a:accent5>
      <a:accent6>
        <a:srgbClr val="58A9C7"/>
      </a:accent6>
      <a:hlink>
        <a:srgbClr val="004B69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2_Default Theme">
  <a:themeElements>
    <a:clrScheme name="Itron Color Palette">
      <a:dk1>
        <a:srgbClr val="141619"/>
      </a:dk1>
      <a:lt1>
        <a:srgbClr val="434A52"/>
      </a:lt1>
      <a:dk2>
        <a:srgbClr val="84848D"/>
      </a:dk2>
      <a:lt2>
        <a:srgbClr val="BAB3BC"/>
      </a:lt2>
      <a:accent1>
        <a:srgbClr val="D02124"/>
      </a:accent1>
      <a:accent2>
        <a:srgbClr val="F3B329"/>
      </a:accent2>
      <a:accent3>
        <a:srgbClr val="566418"/>
      </a:accent3>
      <a:accent4>
        <a:srgbClr val="99AB21"/>
      </a:accent4>
      <a:accent5>
        <a:srgbClr val="DCE24A"/>
      </a:accent5>
      <a:accent6>
        <a:srgbClr val="58A9C7"/>
      </a:accent6>
      <a:hlink>
        <a:srgbClr val="004B69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EA0F26C7743146B81ADA30DB412C57" ma:contentTypeVersion="30" ma:contentTypeDescription="" ma:contentTypeScope="" ma:versionID="fcfdb159951a4bdfedff82a06587af1a">
  <xsd:schema xmlns:xsd="http://www.w3.org/2001/XMLSchema" xmlns:xs="http://www.w3.org/2001/XMLSchema" xmlns:p="http://schemas.microsoft.com/office/2006/metadata/properties" xmlns:ns1="http://schemas.microsoft.com/sharepoint/v3" xmlns:ns2="6dfc6e00-eaa7-471f-8691-9b952787d5c9" xmlns:ns3="cfe53b65-3c36-4587-b144-e9caa3012b85" targetNamespace="http://schemas.microsoft.com/office/2006/metadata/properties" ma:root="true" ma:fieldsID="152d8dc6be0517c768a6ab9550a55961" ns1:_="" ns2:_="" ns3:_="">
    <xsd:import namespace="http://schemas.microsoft.com/sharepoint/v3"/>
    <xsd:import namespace="6dfc6e00-eaa7-471f-8691-9b952787d5c9"/>
    <xsd:import namespace="cfe53b65-3c36-4587-b144-e9caa3012b85"/>
    <xsd:element name="properties">
      <xsd:complexType>
        <xsd:sequence>
          <xsd:element name="documentManagement">
            <xsd:complexType>
              <xsd:all>
                <xsd:element ref="ns2:Document_x0020_Date" minOccurs="0"/>
                <xsd:element ref="ns2:Document_x0020_Type" minOccurs="0"/>
                <xsd:element ref="ns2:Description0" minOccurs="0"/>
                <xsd:element ref="ns2:Keywords0" minOccurs="0"/>
                <xsd:element ref="ns2:Description_x0020_2" minOccurs="0"/>
                <xsd:element ref="ns2:Action" minOccurs="0"/>
                <xsd:element ref="ns1:PublishingStartDate" minOccurs="0"/>
                <xsd:element ref="ns1:PublishingExpirationDate" minOccurs="0"/>
                <xsd:element ref="ns3:TaxKeywordTaxHTField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0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11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fc6e00-eaa7-471f-8691-9b952787d5c9" elementFormDefault="qualified">
    <xsd:import namespace="http://schemas.microsoft.com/office/2006/documentManagement/types"/>
    <xsd:import namespace="http://schemas.microsoft.com/office/infopath/2007/PartnerControls"/>
    <xsd:element name="Document_x0020_Date" ma:index="2" nillable="true" ma:displayName="Document Date" ma:format="DateOnly" ma:internalName="Document_x0020_Date" ma:readOnly="false">
      <xsd:simpleType>
        <xsd:restriction base="dms:DateTime"/>
      </xsd:simpleType>
    </xsd:element>
    <xsd:element name="Document_x0020_Type" ma:index="3" nillable="true" ma:displayName="Document Type" ma:format="Dropdown" ma:internalName="Document_x0020_Type" ma:readOnly="false">
      <xsd:simpleType>
        <xsd:restriction base="dms:Choice">
          <xsd:enumeration value="Agenda"/>
          <xsd:enumeration value="Draft Agenda"/>
          <xsd:enumeration value="Minutes"/>
          <xsd:enumeration value="Information"/>
        </xsd:restriction>
      </xsd:simpleType>
    </xsd:element>
    <xsd:element name="Description0" ma:index="4" nillable="true" ma:displayName="Description" ma:internalName="Description0" ma:readOnly="false">
      <xsd:simpleType>
        <xsd:restriction base="dms:Note">
          <xsd:maxLength value="255"/>
        </xsd:restriction>
      </xsd:simpleType>
    </xsd:element>
    <xsd:element name="Keywords0" ma:index="5" nillable="true" ma:displayName="Keywords" ma:internalName="Keywords0" ma:readOnly="false">
      <xsd:simpleType>
        <xsd:restriction base="dms:Text">
          <xsd:maxLength value="255"/>
        </xsd:restriction>
      </xsd:simpleType>
    </xsd:element>
    <xsd:element name="Description_x0020_2" ma:index="6" nillable="true" ma:displayName="Description 2" ma:internalName="Description_x0020_2" ma:readOnly="false">
      <xsd:simpleType>
        <xsd:restriction base="dms:Note">
          <xsd:maxLength value="255"/>
        </xsd:restriction>
      </xsd:simpleType>
    </xsd:element>
    <xsd:element name="Action" ma:index="9" nillable="true" ma:displayName="Action" ma:default="Keep" ma:format="Dropdown" ma:internalName="Action" ma:readOnly="false">
      <xsd:simpleType>
        <xsd:restriction base="dms:Choice">
          <xsd:enumeration value="Archive"/>
          <xsd:enumeration value="Delete"/>
          <xsd:enumeration value="HTML"/>
          <xsd:enumeration value="Kee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53b65-3c36-4587-b144-e9caa3012b85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17" nillable="true" ma:taxonomy="true" ma:internalName="TaxKeywordTaxHTField" ma:taxonomyFieldName="TaxKeyword" ma:displayName="Enterprise Keywords" ma:fieldId="{23f27201-bee3-471e-b2e7-b64fd8b7ca38}" ma:taxonomyMulti="true" ma:sspId="8d75cb8a-db72-4bd2-8553-c0aa1f2d3d3b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8" nillable="true" ma:displayName="Taxonomy Catch All Column" ma:hidden="true" ma:list="{6de13bb9-1a86-497f-b15a-03a43ff14f46}" ma:internalName="TaxCatchAll" ma:showField="CatchAllData" ma:web="cfe53b65-3c36-4587-b144-e9caa3012b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3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Document_x0020_Date xmlns="6dfc6e00-eaa7-471f-8691-9b952787d5c9" xsi:nil="true"/>
    <Action xmlns="6dfc6e00-eaa7-471f-8691-9b952787d5c9">Keep</Action>
    <Keywords0 xmlns="6dfc6e00-eaa7-471f-8691-9b952787d5c9" xsi:nil="true"/>
    <Description_x0020_2 xmlns="6dfc6e00-eaa7-471f-8691-9b952787d5c9" xsi:nil="true"/>
    <Document_x0020_Type xmlns="6dfc6e00-eaa7-471f-8691-9b952787d5c9" xsi:nil="true"/>
    <Description0 xmlns="6dfc6e00-eaa7-471f-8691-9b952787d5c9" xsi:nil="true"/>
    <TaxCatchAll xmlns="cfe53b65-3c36-4587-b144-e9caa3012b85"/>
    <TaxKeywordTaxHTField xmlns="cfe53b65-3c36-4587-b144-e9caa3012b85">
      <Terms xmlns="http://schemas.microsoft.com/office/infopath/2007/PartnerControls"/>
    </TaxKeywordTaxHTFiel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7CF8645-0AD5-4FFD-A933-44F9BA478D29}"/>
</file>

<file path=customXml/itemProps2.xml><?xml version="1.0" encoding="utf-8"?>
<ds:datastoreItem xmlns:ds="http://schemas.openxmlformats.org/officeDocument/2006/customXml" ds:itemID="{E4374907-90B3-4614-AF19-C421879371EF}"/>
</file>

<file path=customXml/itemProps3.xml><?xml version="1.0" encoding="utf-8"?>
<ds:datastoreItem xmlns:ds="http://schemas.openxmlformats.org/officeDocument/2006/customXml" ds:itemID="{1ECA7D5B-CDB7-4DCB-9266-AB0158A4D9AD}"/>
</file>

<file path=customXml/itemProps4.xml><?xml version="1.0" encoding="utf-8"?>
<ds:datastoreItem xmlns:ds="http://schemas.openxmlformats.org/officeDocument/2006/customXml" ds:itemID="{1FF82E38-9A22-440C-A780-DF9DC134CC4C}"/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</TotalTime>
  <Words>396</Words>
  <Application>Microsoft Office PowerPoint</Application>
  <PresentationFormat>Custom</PresentationFormat>
  <Paragraphs>98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5</vt:i4>
      </vt:variant>
    </vt:vector>
  </HeadingPairs>
  <TitlesOfParts>
    <vt:vector size="18" baseType="lpstr">
      <vt:lpstr>.AppleSystemUIFont</vt:lpstr>
      <vt:lpstr>Arial</vt:lpstr>
      <vt:lpstr>Calibri</vt:lpstr>
      <vt:lpstr>Courier New</vt:lpstr>
      <vt:lpstr>Lucida Grande</vt:lpstr>
      <vt:lpstr>3_Default Theme</vt:lpstr>
      <vt:lpstr>3_Custom Design</vt:lpstr>
      <vt:lpstr>1_Blank</vt:lpstr>
      <vt:lpstr>2_Thank You</vt:lpstr>
      <vt:lpstr>4_Default Theme</vt:lpstr>
      <vt:lpstr>3_Default Theme</vt:lpstr>
      <vt:lpstr>10_Default Theme</vt:lpstr>
      <vt:lpstr>2_Default Theme</vt:lpstr>
      <vt:lpstr>PowerPoint Presentation</vt:lpstr>
      <vt:lpstr>Itron at-a-Glance</vt:lpstr>
      <vt:lpstr>Standards landscape</vt:lpstr>
      <vt:lpstr>Smart Grid information models</vt:lpstr>
      <vt:lpstr>PowerPoint Presentation</vt:lpstr>
    </vt:vector>
  </TitlesOfParts>
  <Company>Itron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Panel 4 - standards for smart metering</dc:title>
  <dc:creator/>
  <cp:lastModifiedBy>Marietta, Matthew</cp:lastModifiedBy>
  <cp:revision>3</cp:revision>
  <cp:lastPrinted>2020-03-10T13:47:13Z</cp:lastPrinted>
  <dcterms:created xsi:type="dcterms:W3CDTF">2016-01-05T18:50:04Z</dcterms:created>
  <dcterms:modified xsi:type="dcterms:W3CDTF">2022-01-17T15:14:06Z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0x0101008CEA0F26C7743146B81ADA30DB412C57</vt:lpwstr>
  </property>
  <property fmtid="{D5CDD505-2E9C-101B-9397-08002B2CF9AE}" pid="3" name="_dlc_DocIdItemGuid">
    <vt:lpwstr>7cac167e-58a4-4fe3-baf5-7b11bcf01f30</vt:lpwstr>
  </property>
</Properties>
</file>