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sldIdLst>
    <p:sldId id="271" r:id="rId2"/>
    <p:sldId id="1093" r:id="rId3"/>
    <p:sldId id="1094" r:id="rId4"/>
    <p:sldId id="1519" r:id="rId5"/>
    <p:sldId id="1092" r:id="rId6"/>
    <p:sldId id="1528" r:id="rId7"/>
    <p:sldId id="1526" r:id="rId8"/>
    <p:sldId id="1525" r:id="rId9"/>
    <p:sldId id="1524" r:id="rId10"/>
    <p:sldId id="1523" r:id="rId11"/>
    <p:sldId id="1527" r:id="rId12"/>
    <p:sldId id="619"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D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208FA-6728-5B4C-99E2-BFF672D3AD1B}" v="34" dt="2022-09-09T20:28:27.502"/>
    <p1510:client id="{433F6706-4097-40A8-94EC-5986A551A568}" v="5" dt="2022-09-09T20:35:38.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68769" autoAdjust="0"/>
  </p:normalViewPr>
  <p:slideViewPr>
    <p:cSldViewPr snapToGrid="0">
      <p:cViewPr varScale="1">
        <p:scale>
          <a:sx n="38" d="100"/>
          <a:sy n="38" d="100"/>
        </p:scale>
        <p:origin x="1674" y="4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4.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36A4CD9-9E88-4C6C-9110-942865864927}" type="datetimeFigureOut">
              <a:rPr lang="en-US" smtClean="0"/>
              <a:t>09-Sep-22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6D610A5-EFB8-473B-99E5-C416C85C0128}" type="slidenum">
              <a:rPr lang="en-US" smtClean="0"/>
              <a:t>‹#›</a:t>
            </a:fld>
            <a:endParaRPr lang="en-US"/>
          </a:p>
        </p:txBody>
      </p:sp>
    </p:spTree>
    <p:extLst>
      <p:ext uri="{BB962C8B-B14F-4D97-AF65-F5344CB8AC3E}">
        <p14:creationId xmlns:p14="http://schemas.microsoft.com/office/powerpoint/2010/main" val="92281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fld id="{D9B9040E-B5B4-D447-BAEB-F3ED1E1D7B45}" type="slidenum">
              <a:rPr lang="en-US" smtClean="0"/>
              <a:t>1</a:t>
            </a:fld>
            <a:endParaRPr lang="en-US"/>
          </a:p>
        </p:txBody>
      </p:sp>
    </p:spTree>
    <p:extLst>
      <p:ext uri="{BB962C8B-B14F-4D97-AF65-F5344CB8AC3E}">
        <p14:creationId xmlns:p14="http://schemas.microsoft.com/office/powerpoint/2010/main" val="125789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610A5-EFB8-473B-99E5-C416C85C0128}" type="slidenum">
              <a:rPr lang="en-US" smtClean="0"/>
              <a:t>10</a:t>
            </a:fld>
            <a:endParaRPr lang="en-US"/>
          </a:p>
        </p:txBody>
      </p:sp>
    </p:spTree>
    <p:extLst>
      <p:ext uri="{BB962C8B-B14F-4D97-AF65-F5344CB8AC3E}">
        <p14:creationId xmlns:p14="http://schemas.microsoft.com/office/powerpoint/2010/main" val="2947403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610A5-EFB8-473B-99E5-C416C85C0128}" type="slidenum">
              <a:rPr lang="en-US" smtClean="0"/>
              <a:t>11</a:t>
            </a:fld>
            <a:endParaRPr lang="en-US"/>
          </a:p>
        </p:txBody>
      </p:sp>
    </p:spTree>
    <p:extLst>
      <p:ext uri="{BB962C8B-B14F-4D97-AF65-F5344CB8AC3E}">
        <p14:creationId xmlns:p14="http://schemas.microsoft.com/office/powerpoint/2010/main" val="193082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fld id="{D9B9040E-B5B4-D447-BAEB-F3ED1E1D7B45}" type="slidenum">
              <a:rPr lang="en-US" smtClean="0"/>
              <a:t>12</a:t>
            </a:fld>
            <a:endParaRPr lang="en-US"/>
          </a:p>
        </p:txBody>
      </p:sp>
    </p:spTree>
    <p:extLst>
      <p:ext uri="{BB962C8B-B14F-4D97-AF65-F5344CB8AC3E}">
        <p14:creationId xmlns:p14="http://schemas.microsoft.com/office/powerpoint/2010/main" val="16359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D9B9040E-B5B4-D447-BAEB-F3ED1E1D7B45}" type="slidenum">
              <a:rPr lang="en-US">
                <a:solidFill>
                  <a:prstClr val="black"/>
                </a:solidFill>
                <a:latin typeface="Calibri" panose="020F0502020204030204"/>
              </a:rPr>
              <a:pPr defTabSz="96661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8004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D9B9040E-B5B4-D447-BAEB-F3ED1E1D7B45}" type="slidenum">
              <a:rPr lang="en-US" smtClean="0"/>
              <a:t>3</a:t>
            </a:fld>
            <a:endParaRPr lang="en-US"/>
          </a:p>
        </p:txBody>
      </p:sp>
    </p:spTree>
    <p:extLst>
      <p:ext uri="{BB962C8B-B14F-4D97-AF65-F5344CB8AC3E}">
        <p14:creationId xmlns:p14="http://schemas.microsoft.com/office/powerpoint/2010/main" val="153937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610A5-EFB8-473B-99E5-C416C85C0128}" type="slidenum">
              <a:rPr lang="en-US" smtClean="0"/>
              <a:t>4</a:t>
            </a:fld>
            <a:endParaRPr lang="en-US"/>
          </a:p>
        </p:txBody>
      </p:sp>
    </p:spTree>
    <p:extLst>
      <p:ext uri="{BB962C8B-B14F-4D97-AF65-F5344CB8AC3E}">
        <p14:creationId xmlns:p14="http://schemas.microsoft.com/office/powerpoint/2010/main" val="327152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B9040E-B5B4-D447-BAEB-F3ED1E1D7B45}" type="slidenum">
              <a:rPr lang="en-US" smtClean="0"/>
              <a:t>5</a:t>
            </a:fld>
            <a:endParaRPr lang="en-US"/>
          </a:p>
        </p:txBody>
      </p:sp>
    </p:spTree>
    <p:extLst>
      <p:ext uri="{BB962C8B-B14F-4D97-AF65-F5344CB8AC3E}">
        <p14:creationId xmlns:p14="http://schemas.microsoft.com/office/powerpoint/2010/main" val="251963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610A5-EFB8-473B-99E5-C416C85C0128}" type="slidenum">
              <a:rPr lang="en-US" smtClean="0"/>
              <a:t>6</a:t>
            </a:fld>
            <a:endParaRPr lang="en-US"/>
          </a:p>
        </p:txBody>
      </p:sp>
    </p:spTree>
    <p:extLst>
      <p:ext uri="{BB962C8B-B14F-4D97-AF65-F5344CB8AC3E}">
        <p14:creationId xmlns:p14="http://schemas.microsoft.com/office/powerpoint/2010/main" val="181040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610A5-EFB8-473B-99E5-C416C85C0128}" type="slidenum">
              <a:rPr lang="en-US" smtClean="0"/>
              <a:t>7</a:t>
            </a:fld>
            <a:endParaRPr lang="en-US"/>
          </a:p>
        </p:txBody>
      </p:sp>
    </p:spTree>
    <p:extLst>
      <p:ext uri="{BB962C8B-B14F-4D97-AF65-F5344CB8AC3E}">
        <p14:creationId xmlns:p14="http://schemas.microsoft.com/office/powerpoint/2010/main" val="100507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610A5-EFB8-473B-99E5-C416C85C0128}" type="slidenum">
              <a:rPr lang="en-US" smtClean="0"/>
              <a:t>8</a:t>
            </a:fld>
            <a:endParaRPr lang="en-US"/>
          </a:p>
        </p:txBody>
      </p:sp>
    </p:spTree>
    <p:extLst>
      <p:ext uri="{BB962C8B-B14F-4D97-AF65-F5344CB8AC3E}">
        <p14:creationId xmlns:p14="http://schemas.microsoft.com/office/powerpoint/2010/main" val="153556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D610A5-EFB8-473B-99E5-C416C85C0128}" type="slidenum">
              <a:rPr lang="en-US" smtClean="0"/>
              <a:t>9</a:t>
            </a:fld>
            <a:endParaRPr lang="en-US"/>
          </a:p>
        </p:txBody>
      </p:sp>
    </p:spTree>
    <p:extLst>
      <p:ext uri="{BB962C8B-B14F-4D97-AF65-F5344CB8AC3E}">
        <p14:creationId xmlns:p14="http://schemas.microsoft.com/office/powerpoint/2010/main" val="1870086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E355-F184-9B43-8B5C-B227835A3DB2}"/>
              </a:ext>
            </a:extLst>
          </p:cNvPr>
          <p:cNvSpPr>
            <a:spLocks noGrp="1"/>
          </p:cNvSpPr>
          <p:nvPr>
            <p:ph type="ctrTitle"/>
          </p:nvPr>
        </p:nvSpPr>
        <p:spPr>
          <a:xfrm>
            <a:off x="3463290" y="1122363"/>
            <a:ext cx="7715250" cy="2387600"/>
          </a:xfrm>
        </p:spPr>
        <p:txBody>
          <a:bodyPr anchor="b">
            <a:normAutofit/>
          </a:bodyPr>
          <a:lstStyle>
            <a:lvl1pPr algn="ctr">
              <a:defRPr sz="6000" b="1">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EBBDA55B-E033-914E-97C3-183749BDE4F7}"/>
              </a:ext>
            </a:extLst>
          </p:cNvPr>
          <p:cNvSpPr>
            <a:spLocks noGrp="1"/>
          </p:cNvSpPr>
          <p:nvPr>
            <p:ph type="subTitle" idx="1" hasCustomPrompt="1"/>
          </p:nvPr>
        </p:nvSpPr>
        <p:spPr>
          <a:xfrm>
            <a:off x="3463289" y="3509963"/>
            <a:ext cx="7715251" cy="1394142"/>
          </a:xfrm>
        </p:spPr>
        <p:txBody>
          <a:bodyPr>
            <a:normAutofit/>
          </a:bodyPr>
          <a:lstStyle>
            <a:lvl1pPr marL="0" indent="0" algn="ctr">
              <a:buNone/>
              <a:defRPr sz="28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CE0A537-483E-D240-9F63-38A1420CF285}"/>
              </a:ext>
            </a:extLst>
          </p:cNvPr>
          <p:cNvSpPr>
            <a:spLocks noGrp="1"/>
          </p:cNvSpPr>
          <p:nvPr>
            <p:ph type="sldNum" sz="quarter" idx="12"/>
          </p:nvPr>
        </p:nvSpPr>
        <p:spPr/>
        <p:txBody>
          <a:bodyPr/>
          <a:lstStyle/>
          <a:p>
            <a:fld id="{28471C60-55F6-864A-8324-DD9FBD9D421A}"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68D38392-31A5-254B-A231-51E2AC7EEE92}"/>
              </a:ext>
            </a:extLst>
          </p:cNvPr>
          <p:cNvPicPr>
            <a:picLocks noChangeAspect="1"/>
          </p:cNvPicPr>
          <p:nvPr userDrawn="1"/>
        </p:nvPicPr>
        <p:blipFill>
          <a:blip r:embed="rId2"/>
          <a:stretch>
            <a:fillRect/>
          </a:stretch>
        </p:blipFill>
        <p:spPr>
          <a:xfrm>
            <a:off x="0" y="0"/>
            <a:ext cx="2654300" cy="6858000"/>
          </a:xfrm>
          <a:prstGeom prst="rect">
            <a:avLst/>
          </a:prstGeom>
        </p:spPr>
      </p:pic>
    </p:spTree>
    <p:extLst>
      <p:ext uri="{BB962C8B-B14F-4D97-AF65-F5344CB8AC3E}">
        <p14:creationId xmlns:p14="http://schemas.microsoft.com/office/powerpoint/2010/main" val="27403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8642-6C7F-B84B-8DB5-BC7F5037BD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CE448-F78D-6148-8AFC-F5B5C77B1BD5}"/>
              </a:ext>
            </a:extLst>
          </p:cNvPr>
          <p:cNvSpPr>
            <a:spLocks noGrp="1"/>
          </p:cNvSpPr>
          <p:nvPr>
            <p:ph type="body" idx="1"/>
          </p:nvPr>
        </p:nvSpPr>
        <p:spPr>
          <a:xfrm>
            <a:off x="839788" y="1681163"/>
            <a:ext cx="5157787"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2E506F-E465-E543-A3CA-B79CA5D4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8498C-D6B2-7B47-9419-8B1A6AB9D55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08986-23D8-CA46-BB97-73E27EDED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9AABE4C-BCEE-5044-8371-87202F0658F2}"/>
              </a:ext>
            </a:extLst>
          </p:cNvPr>
          <p:cNvPicPr>
            <a:picLocks noChangeAspect="1"/>
          </p:cNvPicPr>
          <p:nvPr userDrawn="1"/>
        </p:nvPicPr>
        <p:blipFill>
          <a:blip r:embed="rId2"/>
          <a:stretch>
            <a:fillRect/>
          </a:stretch>
        </p:blipFill>
        <p:spPr>
          <a:xfrm>
            <a:off x="0" y="6248400"/>
            <a:ext cx="11595100" cy="609600"/>
          </a:xfrm>
          <a:prstGeom prst="rect">
            <a:avLst/>
          </a:prstGeom>
        </p:spPr>
      </p:pic>
    </p:spTree>
    <p:extLst>
      <p:ext uri="{BB962C8B-B14F-4D97-AF65-F5344CB8AC3E}">
        <p14:creationId xmlns:p14="http://schemas.microsoft.com/office/powerpoint/2010/main" val="195336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8642-6C7F-B84B-8DB5-BC7F5037BD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CE448-F78D-6148-8AFC-F5B5C77B1BD5}"/>
              </a:ext>
            </a:extLst>
          </p:cNvPr>
          <p:cNvSpPr>
            <a:spLocks noGrp="1"/>
          </p:cNvSpPr>
          <p:nvPr>
            <p:ph type="body" idx="1"/>
          </p:nvPr>
        </p:nvSpPr>
        <p:spPr>
          <a:xfrm>
            <a:off x="839788" y="1681163"/>
            <a:ext cx="5157787"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2E506F-E465-E543-A3CA-B79CA5D46913}"/>
              </a:ext>
            </a:extLst>
          </p:cNvPr>
          <p:cNvSpPr>
            <a:spLocks noGrp="1"/>
          </p:cNvSpPr>
          <p:nvPr>
            <p:ph sz="half" idx="2"/>
          </p:nvPr>
        </p:nvSpPr>
        <p:spPr>
          <a:xfrm>
            <a:off x="839788" y="2505075"/>
            <a:ext cx="5157787"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8498C-D6B2-7B47-9419-8B1A6AB9D55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08986-23D8-CA46-BB97-73E27EDEDA01}"/>
              </a:ext>
            </a:extLst>
          </p:cNvPr>
          <p:cNvSpPr>
            <a:spLocks noGrp="1"/>
          </p:cNvSpPr>
          <p:nvPr>
            <p:ph sz="quarter" idx="4"/>
          </p:nvPr>
        </p:nvSpPr>
        <p:spPr>
          <a:xfrm>
            <a:off x="6172200" y="2505075"/>
            <a:ext cx="5183188"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1BBF1BE-0641-C949-9517-D37DCFB9A572}"/>
              </a:ext>
            </a:extLst>
          </p:cNvPr>
          <p:cNvPicPr>
            <a:picLocks noChangeAspect="1"/>
          </p:cNvPicPr>
          <p:nvPr userDrawn="1"/>
        </p:nvPicPr>
        <p:blipFill>
          <a:blip r:embed="rId2"/>
          <a:stretch>
            <a:fillRect/>
          </a:stretch>
        </p:blipFill>
        <p:spPr>
          <a:xfrm>
            <a:off x="457200" y="5921375"/>
            <a:ext cx="11277600" cy="571500"/>
          </a:xfrm>
          <a:prstGeom prst="rect">
            <a:avLst/>
          </a:prstGeom>
        </p:spPr>
      </p:pic>
    </p:spTree>
    <p:extLst>
      <p:ext uri="{BB962C8B-B14F-4D97-AF65-F5344CB8AC3E}">
        <p14:creationId xmlns:p14="http://schemas.microsoft.com/office/powerpoint/2010/main" val="1686326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Header">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D50B74EC-30FE-CC46-B585-DF40D2048935}"/>
              </a:ext>
            </a:extLst>
          </p:cNvPr>
          <p:cNvPicPr>
            <a:picLocks noChangeAspect="1"/>
          </p:cNvPicPr>
          <p:nvPr userDrawn="1"/>
        </p:nvPicPr>
        <p:blipFill>
          <a:blip r:embed="rId2"/>
          <a:stretch>
            <a:fillRect/>
          </a:stretch>
        </p:blipFill>
        <p:spPr>
          <a:xfrm>
            <a:off x="0" y="0"/>
            <a:ext cx="12192000" cy="1790700"/>
          </a:xfrm>
          <a:prstGeom prst="rect">
            <a:avLst/>
          </a:prstGeom>
        </p:spPr>
      </p:pic>
      <p:sp>
        <p:nvSpPr>
          <p:cNvPr id="2" name="Title 1">
            <a:extLst>
              <a:ext uri="{FF2B5EF4-FFF2-40B4-BE49-F238E27FC236}">
                <a16:creationId xmlns:a16="http://schemas.microsoft.com/office/drawing/2014/main" id="{3A4A8642-6C7F-B84B-8DB5-BC7F5037BD8F}"/>
              </a:ext>
            </a:extLst>
          </p:cNvPr>
          <p:cNvSpPr>
            <a:spLocks noGrp="1"/>
          </p:cNvSpPr>
          <p:nvPr>
            <p:ph type="title"/>
          </p:nvPr>
        </p:nvSpPr>
        <p:spPr>
          <a:xfrm>
            <a:off x="839788" y="136525"/>
            <a:ext cx="10515600" cy="1227819"/>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D5CE448-F78D-6148-8AFC-F5B5C77B1BD5}"/>
              </a:ext>
            </a:extLst>
          </p:cNvPr>
          <p:cNvSpPr>
            <a:spLocks noGrp="1"/>
          </p:cNvSpPr>
          <p:nvPr>
            <p:ph type="body" idx="1"/>
          </p:nvPr>
        </p:nvSpPr>
        <p:spPr>
          <a:xfrm>
            <a:off x="839788" y="1927225"/>
            <a:ext cx="5157787" cy="577850"/>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2E506F-E465-E543-A3CA-B79CA5D4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8498C-D6B2-7B47-9419-8B1A6AB9D55B}"/>
              </a:ext>
            </a:extLst>
          </p:cNvPr>
          <p:cNvSpPr>
            <a:spLocks noGrp="1"/>
          </p:cNvSpPr>
          <p:nvPr>
            <p:ph type="body" sz="quarter" idx="3"/>
          </p:nvPr>
        </p:nvSpPr>
        <p:spPr>
          <a:xfrm>
            <a:off x="6172200" y="1927225"/>
            <a:ext cx="5183188" cy="577850"/>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08986-23D8-CA46-BB97-73E27EDED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F6A3A1-0B95-9248-B1AE-8CF5A648EE8B}"/>
              </a:ext>
            </a:extLst>
          </p:cNvPr>
          <p:cNvSpPr>
            <a:spLocks noGrp="1"/>
          </p:cNvSpPr>
          <p:nvPr>
            <p:ph type="dt" sz="half" idx="10"/>
          </p:nvPr>
        </p:nvSpPr>
        <p:spPr/>
        <p:txBody>
          <a:bodyPr/>
          <a:lstStyle/>
          <a:p>
            <a:fld id="{BE3F1F0A-EE21-EF4B-803C-2A0B761CDD63}" type="datetimeFigureOut">
              <a:rPr lang="en-US" smtClean="0"/>
              <a:t>09-Sep-22</a:t>
            </a:fld>
            <a:endParaRPr lang="en-US"/>
          </a:p>
        </p:txBody>
      </p:sp>
      <p:sp>
        <p:nvSpPr>
          <p:cNvPr id="8" name="Footer Placeholder 7">
            <a:extLst>
              <a:ext uri="{FF2B5EF4-FFF2-40B4-BE49-F238E27FC236}">
                <a16:creationId xmlns:a16="http://schemas.microsoft.com/office/drawing/2014/main" id="{D9870DBA-DCC3-034F-B5A9-F4FC1B48B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FD9616-6638-4C48-97DD-ED5F8ADB9318}"/>
              </a:ext>
            </a:extLst>
          </p:cNvPr>
          <p:cNvSpPr>
            <a:spLocks noGrp="1"/>
          </p:cNvSpPr>
          <p:nvPr>
            <p:ph type="sldNum" sz="quarter" idx="12"/>
          </p:nvPr>
        </p:nvSpPr>
        <p:spPr/>
        <p:txBody>
          <a:bodyPr/>
          <a:lstStyle/>
          <a:p>
            <a:fld id="{28471C60-55F6-864A-8324-DD9FBD9D421A}" type="slidenum">
              <a:rPr lang="en-US" smtClean="0"/>
              <a:t>‹#›</a:t>
            </a:fld>
            <a:endParaRPr lang="en-US"/>
          </a:p>
        </p:txBody>
      </p:sp>
    </p:spTree>
    <p:extLst>
      <p:ext uri="{BB962C8B-B14F-4D97-AF65-F5344CB8AC3E}">
        <p14:creationId xmlns:p14="http://schemas.microsoft.com/office/powerpoint/2010/main" val="327162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B6EF-4124-834D-B8E7-FC25D348A239}"/>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83D388FA-93C0-2249-AFE6-E552D9E9DE9B}"/>
              </a:ext>
            </a:extLst>
          </p:cNvPr>
          <p:cNvPicPr>
            <a:picLocks noChangeAspect="1"/>
          </p:cNvPicPr>
          <p:nvPr userDrawn="1"/>
        </p:nvPicPr>
        <p:blipFill>
          <a:blip r:embed="rId2"/>
          <a:stretch>
            <a:fillRect/>
          </a:stretch>
        </p:blipFill>
        <p:spPr>
          <a:xfrm>
            <a:off x="0" y="6248400"/>
            <a:ext cx="11595100" cy="609600"/>
          </a:xfrm>
          <a:prstGeom prst="rect">
            <a:avLst/>
          </a:prstGeom>
        </p:spPr>
      </p:pic>
    </p:spTree>
    <p:extLst>
      <p:ext uri="{BB962C8B-B14F-4D97-AF65-F5344CB8AC3E}">
        <p14:creationId xmlns:p14="http://schemas.microsoft.com/office/powerpoint/2010/main" val="3263062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B6EF-4124-834D-B8E7-FC25D348A239}"/>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1AEDD187-2F8D-C94B-A308-D7BFC56467A8}"/>
              </a:ext>
            </a:extLst>
          </p:cNvPr>
          <p:cNvPicPr>
            <a:picLocks noChangeAspect="1"/>
          </p:cNvPicPr>
          <p:nvPr userDrawn="1"/>
        </p:nvPicPr>
        <p:blipFill>
          <a:blip r:embed="rId2"/>
          <a:stretch>
            <a:fillRect/>
          </a:stretch>
        </p:blipFill>
        <p:spPr>
          <a:xfrm>
            <a:off x="457200" y="5921375"/>
            <a:ext cx="11277600" cy="571500"/>
          </a:xfrm>
          <a:prstGeom prst="rect">
            <a:avLst/>
          </a:prstGeom>
        </p:spPr>
      </p:pic>
    </p:spTree>
    <p:extLst>
      <p:ext uri="{BB962C8B-B14F-4D97-AF65-F5344CB8AC3E}">
        <p14:creationId xmlns:p14="http://schemas.microsoft.com/office/powerpoint/2010/main" val="3750264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Hea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17C957D-162F-9645-8E45-AC0D4061B38D}"/>
              </a:ext>
            </a:extLst>
          </p:cNvPr>
          <p:cNvPicPr>
            <a:picLocks noChangeAspect="1"/>
          </p:cNvPicPr>
          <p:nvPr userDrawn="1"/>
        </p:nvPicPr>
        <p:blipFill>
          <a:blip r:embed="rId2"/>
          <a:stretch>
            <a:fillRect/>
          </a:stretch>
        </p:blipFill>
        <p:spPr>
          <a:xfrm>
            <a:off x="0" y="0"/>
            <a:ext cx="12192000" cy="1790700"/>
          </a:xfrm>
          <a:prstGeom prst="rect">
            <a:avLst/>
          </a:prstGeom>
        </p:spPr>
      </p:pic>
      <p:sp>
        <p:nvSpPr>
          <p:cNvPr id="2" name="Title 1">
            <a:extLst>
              <a:ext uri="{FF2B5EF4-FFF2-40B4-BE49-F238E27FC236}">
                <a16:creationId xmlns:a16="http://schemas.microsoft.com/office/drawing/2014/main" id="{1357B6EF-4124-834D-B8E7-FC25D348A239}"/>
              </a:ext>
            </a:extLst>
          </p:cNvPr>
          <p:cNvSpPr>
            <a:spLocks noGrp="1"/>
          </p:cNvSpPr>
          <p:nvPr>
            <p:ph type="title"/>
          </p:nvPr>
        </p:nvSpPr>
        <p:spPr>
          <a:xfrm>
            <a:off x="838200" y="174171"/>
            <a:ext cx="10515600" cy="119017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4604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8ED682-4B2C-9543-8798-B8C5DC2FD6A3}"/>
              </a:ext>
            </a:extLst>
          </p:cNvPr>
          <p:cNvSpPr/>
          <p:nvPr userDrawn="1"/>
        </p:nvSpPr>
        <p:spPr>
          <a:xfrm>
            <a:off x="0" y="0"/>
            <a:ext cx="12192000" cy="1657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57B6EF-4124-834D-B8E7-FC25D348A239}"/>
              </a:ext>
            </a:extLst>
          </p:cNvPr>
          <p:cNvSpPr>
            <a:spLocks noGrp="1"/>
          </p:cNvSpPr>
          <p:nvPr>
            <p:ph type="title"/>
          </p:nvPr>
        </p:nvSpPr>
        <p:spPr>
          <a:xfrm>
            <a:off x="838200" y="174171"/>
            <a:ext cx="10515600" cy="119017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0178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F131A0-8145-C149-B08D-EABF09876805}"/>
              </a:ext>
            </a:extLst>
          </p:cNvPr>
          <p:cNvPicPr>
            <a:picLocks noChangeAspect="1"/>
          </p:cNvPicPr>
          <p:nvPr userDrawn="1"/>
        </p:nvPicPr>
        <p:blipFill>
          <a:blip r:embed="rId2"/>
          <a:stretch>
            <a:fillRect/>
          </a:stretch>
        </p:blipFill>
        <p:spPr>
          <a:xfrm>
            <a:off x="0" y="6248400"/>
            <a:ext cx="11595100" cy="609600"/>
          </a:xfrm>
          <a:prstGeom prst="rect">
            <a:avLst/>
          </a:prstGeom>
        </p:spPr>
      </p:pic>
    </p:spTree>
    <p:extLst>
      <p:ext uri="{BB962C8B-B14F-4D97-AF65-F5344CB8AC3E}">
        <p14:creationId xmlns:p14="http://schemas.microsoft.com/office/powerpoint/2010/main" val="1805584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DCBFB-D30F-DE41-8C51-85BCFADEED45}"/>
              </a:ext>
            </a:extLst>
          </p:cNvPr>
          <p:cNvPicPr>
            <a:picLocks noChangeAspect="1"/>
          </p:cNvPicPr>
          <p:nvPr userDrawn="1"/>
        </p:nvPicPr>
        <p:blipFill>
          <a:blip r:embed="rId2"/>
          <a:stretch>
            <a:fillRect/>
          </a:stretch>
        </p:blipFill>
        <p:spPr>
          <a:xfrm>
            <a:off x="457200" y="5938631"/>
            <a:ext cx="11277600" cy="571500"/>
          </a:xfrm>
          <a:prstGeom prst="rect">
            <a:avLst/>
          </a:prstGeom>
        </p:spPr>
      </p:pic>
    </p:spTree>
    <p:extLst>
      <p:ext uri="{BB962C8B-B14F-4D97-AF65-F5344CB8AC3E}">
        <p14:creationId xmlns:p14="http://schemas.microsoft.com/office/powerpoint/2010/main" val="285837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E924-53C8-4A4F-B497-9AEE6E6C2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A4E3C-420D-5C42-9CF6-224A2AD24C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5A9A1-AEFF-C047-9322-CCD57A046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FF926C0E-5092-1E44-AFE5-4616574A8BB0}"/>
              </a:ext>
            </a:extLst>
          </p:cNvPr>
          <p:cNvPicPr>
            <a:picLocks noChangeAspect="1"/>
          </p:cNvPicPr>
          <p:nvPr userDrawn="1"/>
        </p:nvPicPr>
        <p:blipFill>
          <a:blip r:embed="rId2"/>
          <a:stretch>
            <a:fillRect/>
          </a:stretch>
        </p:blipFill>
        <p:spPr>
          <a:xfrm>
            <a:off x="0" y="6248400"/>
            <a:ext cx="11595100" cy="609600"/>
          </a:xfrm>
          <a:prstGeom prst="rect">
            <a:avLst/>
          </a:prstGeom>
        </p:spPr>
      </p:pic>
    </p:spTree>
    <p:extLst>
      <p:ext uri="{BB962C8B-B14F-4D97-AF65-F5344CB8AC3E}">
        <p14:creationId xmlns:p14="http://schemas.microsoft.com/office/powerpoint/2010/main" val="112172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E355-F184-9B43-8B5C-B227835A3DB2}"/>
              </a:ext>
            </a:extLst>
          </p:cNvPr>
          <p:cNvSpPr>
            <a:spLocks noGrp="1"/>
          </p:cNvSpPr>
          <p:nvPr>
            <p:ph type="ctrTitle"/>
          </p:nvPr>
        </p:nvSpPr>
        <p:spPr>
          <a:xfrm>
            <a:off x="1358656" y="937260"/>
            <a:ext cx="8816340" cy="2387600"/>
          </a:xfrm>
        </p:spPr>
        <p:txBody>
          <a:bodyPr anchor="b"/>
          <a:lstStyle>
            <a:lvl1pPr algn="ctr">
              <a:defRPr sz="6000" b="1">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EBBDA55B-E033-914E-97C3-183749BDE4F7}"/>
              </a:ext>
            </a:extLst>
          </p:cNvPr>
          <p:cNvSpPr>
            <a:spLocks noGrp="1"/>
          </p:cNvSpPr>
          <p:nvPr>
            <p:ph type="subTitle" idx="1" hasCustomPrompt="1"/>
          </p:nvPr>
        </p:nvSpPr>
        <p:spPr>
          <a:xfrm>
            <a:off x="1358656" y="3416935"/>
            <a:ext cx="8816339" cy="1655762"/>
          </a:xfrm>
        </p:spPr>
        <p:txBody>
          <a:bodyPr>
            <a:normAutofit/>
          </a:bodyPr>
          <a:lstStyle>
            <a:lvl1pPr marL="0" indent="0" algn="ctr">
              <a:buNone/>
              <a:defRPr sz="28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4B583EAF-0E3F-CB4C-B1FC-BF628FBA14F9}"/>
              </a:ext>
            </a:extLst>
          </p:cNvPr>
          <p:cNvPicPr>
            <a:picLocks noChangeAspect="1"/>
          </p:cNvPicPr>
          <p:nvPr userDrawn="1"/>
        </p:nvPicPr>
        <p:blipFill>
          <a:blip r:embed="rId2"/>
          <a:stretch>
            <a:fillRect/>
          </a:stretch>
        </p:blipFill>
        <p:spPr>
          <a:xfrm>
            <a:off x="0" y="6248400"/>
            <a:ext cx="11595100" cy="609600"/>
          </a:xfrm>
          <a:prstGeom prst="rect">
            <a:avLst/>
          </a:prstGeom>
        </p:spPr>
      </p:pic>
    </p:spTree>
    <p:extLst>
      <p:ext uri="{BB962C8B-B14F-4D97-AF65-F5344CB8AC3E}">
        <p14:creationId xmlns:p14="http://schemas.microsoft.com/office/powerpoint/2010/main" val="2468087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E924-53C8-4A4F-B497-9AEE6E6C2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A4E3C-420D-5C42-9CF6-224A2AD24C9B}"/>
              </a:ext>
            </a:extLst>
          </p:cNvPr>
          <p:cNvSpPr>
            <a:spLocks noGrp="1"/>
          </p:cNvSpPr>
          <p:nvPr>
            <p:ph idx="1"/>
          </p:nvPr>
        </p:nvSpPr>
        <p:spPr>
          <a:xfrm>
            <a:off x="5183188" y="987425"/>
            <a:ext cx="6172200" cy="46580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5A9A1-AEFF-C047-9322-CCD57A04640A}"/>
              </a:ext>
            </a:extLst>
          </p:cNvPr>
          <p:cNvSpPr>
            <a:spLocks noGrp="1"/>
          </p:cNvSpPr>
          <p:nvPr>
            <p:ph type="body" sz="half" idx="2"/>
          </p:nvPr>
        </p:nvSpPr>
        <p:spPr>
          <a:xfrm>
            <a:off x="839788" y="2057400"/>
            <a:ext cx="3932237" cy="35880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590DE6F6-2D0B-BB49-AB1C-E927B9EA5E68}"/>
              </a:ext>
            </a:extLst>
          </p:cNvPr>
          <p:cNvPicPr>
            <a:picLocks noChangeAspect="1"/>
          </p:cNvPicPr>
          <p:nvPr userDrawn="1"/>
        </p:nvPicPr>
        <p:blipFill>
          <a:blip r:embed="rId2"/>
          <a:stretch>
            <a:fillRect/>
          </a:stretch>
        </p:blipFill>
        <p:spPr>
          <a:xfrm>
            <a:off x="457200" y="5868988"/>
            <a:ext cx="11277600" cy="571500"/>
          </a:xfrm>
          <a:prstGeom prst="rect">
            <a:avLst/>
          </a:prstGeom>
        </p:spPr>
      </p:pic>
    </p:spTree>
    <p:extLst>
      <p:ext uri="{BB962C8B-B14F-4D97-AF65-F5344CB8AC3E}">
        <p14:creationId xmlns:p14="http://schemas.microsoft.com/office/powerpoint/2010/main" val="608644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31DE-21E0-3E4F-9F9C-E0482B537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8182F5-F7D4-8A4F-B673-98E81C8C92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BAD0C8-4EFE-7447-A06B-58E9BCCF4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28D46B66-E732-1D44-AD38-F8840461BC1E}"/>
              </a:ext>
            </a:extLst>
          </p:cNvPr>
          <p:cNvPicPr>
            <a:picLocks noChangeAspect="1"/>
          </p:cNvPicPr>
          <p:nvPr userDrawn="1"/>
        </p:nvPicPr>
        <p:blipFill>
          <a:blip r:embed="rId2"/>
          <a:stretch>
            <a:fillRect/>
          </a:stretch>
        </p:blipFill>
        <p:spPr>
          <a:xfrm>
            <a:off x="0" y="6248400"/>
            <a:ext cx="11595100" cy="609600"/>
          </a:xfrm>
          <a:prstGeom prst="rect">
            <a:avLst/>
          </a:prstGeom>
        </p:spPr>
      </p:pic>
    </p:spTree>
    <p:extLst>
      <p:ext uri="{BB962C8B-B14F-4D97-AF65-F5344CB8AC3E}">
        <p14:creationId xmlns:p14="http://schemas.microsoft.com/office/powerpoint/2010/main" val="2610679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31DE-21E0-3E4F-9F9C-E0482B537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8182F5-F7D4-8A4F-B673-98E81C8C92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BAD0C8-4EFE-7447-A06B-58E9BCCF4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1F192A90-3D10-6341-8BB3-BF3EEC6BB797}"/>
              </a:ext>
            </a:extLst>
          </p:cNvPr>
          <p:cNvPicPr>
            <a:picLocks noChangeAspect="1"/>
          </p:cNvPicPr>
          <p:nvPr userDrawn="1"/>
        </p:nvPicPr>
        <p:blipFill>
          <a:blip r:embed="rId2"/>
          <a:stretch>
            <a:fillRect/>
          </a:stretch>
        </p:blipFill>
        <p:spPr>
          <a:xfrm>
            <a:off x="457200" y="5961753"/>
            <a:ext cx="11277600" cy="571500"/>
          </a:xfrm>
          <a:prstGeom prst="rect">
            <a:avLst/>
          </a:prstGeom>
        </p:spPr>
      </p:pic>
    </p:spTree>
    <p:extLst>
      <p:ext uri="{BB962C8B-B14F-4D97-AF65-F5344CB8AC3E}">
        <p14:creationId xmlns:p14="http://schemas.microsoft.com/office/powerpoint/2010/main" val="1779787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amp; Content - White/Logo lower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CE24B-B5B3-E749-91D1-38727A6A6BE7}" type="datetimeFigureOut">
              <a:rPr lang="en-US" smtClean="0">
                <a:solidFill>
                  <a:prstClr val="black">
                    <a:tint val="75000"/>
                  </a:prstClr>
                </a:solidFill>
              </a:rPr>
              <a:pPr/>
              <a:t>09-Sep-22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DD1BEF-5F3D-BB4B-A8DD-78D89CA716C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8157" y="5803209"/>
            <a:ext cx="2073730" cy="373754"/>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8157" y="5803209"/>
            <a:ext cx="2073730" cy="373754"/>
          </a:xfrm>
          <a:prstGeom prst="rect">
            <a:avLst/>
          </a:prstGeom>
        </p:spPr>
      </p:pic>
    </p:spTree>
    <p:extLst>
      <p:ext uri="{BB962C8B-B14F-4D97-AF65-F5344CB8AC3E}">
        <p14:creationId xmlns:p14="http://schemas.microsoft.com/office/powerpoint/2010/main" val="1256505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amp; Content - Color Block/upper 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37" y="0"/>
            <a:ext cx="12168526" cy="6846824"/>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37" y="0"/>
            <a:ext cx="12168526" cy="6846824"/>
          </a:xfrm>
          <a:prstGeom prst="rect">
            <a:avLst/>
          </a:prstGeom>
        </p:spPr>
      </p:pic>
      <p:sp>
        <p:nvSpPr>
          <p:cNvPr id="2" name="Date Placeholder 1"/>
          <p:cNvSpPr>
            <a:spLocks noGrp="1"/>
          </p:cNvSpPr>
          <p:nvPr>
            <p:ph type="dt" sz="half" idx="10"/>
          </p:nvPr>
        </p:nvSpPr>
        <p:spPr/>
        <p:txBody>
          <a:bodyPr/>
          <a:lstStyle>
            <a:lvl1pPr>
              <a:defRPr>
                <a:latin typeface="Franklin Gothic Book" panose="020B0503020102020204" pitchFamily="34" charset="0"/>
              </a:defRPr>
            </a:lvl1pPr>
          </a:lstStyle>
          <a:p>
            <a:fld id="{BDFCE24B-B5B3-E749-91D1-38727A6A6BE7}" type="datetimeFigureOut">
              <a:rPr lang="en-US" smtClean="0"/>
              <a:pPr/>
              <a:t>09-Sep-22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latin typeface="Franklin Gothic Book" panose="020B0503020102020204" pitchFamily="34" charset="0"/>
              </a:defRPr>
            </a:lvl1pPr>
          </a:lstStyle>
          <a:p>
            <a:fld id="{7EDD1BEF-5F3D-BB4B-A8DD-78D89CA716CB}" type="slidenum">
              <a:rPr lang="en-US" smtClean="0"/>
              <a:pPr/>
              <a:t>‹#›</a:t>
            </a:fld>
            <a:endParaRPr lang="en-US"/>
          </a:p>
        </p:txBody>
      </p:sp>
      <p:sp>
        <p:nvSpPr>
          <p:cNvPr id="5" name="Title 4"/>
          <p:cNvSpPr>
            <a:spLocks noGrp="1"/>
          </p:cNvSpPr>
          <p:nvPr>
            <p:ph type="title"/>
          </p:nvPr>
        </p:nvSpPr>
        <p:spPr>
          <a:xfrm>
            <a:off x="5056094" y="365125"/>
            <a:ext cx="6297706" cy="1325563"/>
          </a:xfrm>
        </p:spPr>
        <p:txBody>
          <a:bodyPr/>
          <a:lstStyle>
            <a:lvl1pPr>
              <a:defRPr>
                <a:latin typeface="Franklin Gothic Demi" panose="020B0703020102020204" pitchFamily="34" charset="0"/>
              </a:defRPr>
            </a:lvl1pPr>
          </a:lstStyle>
          <a:p>
            <a:r>
              <a:rPr lang="en-US"/>
              <a:t>Click to edit Master title style</a:t>
            </a:r>
          </a:p>
        </p:txBody>
      </p:sp>
      <p:sp>
        <p:nvSpPr>
          <p:cNvPr id="6" name="Content Placeholder 2"/>
          <p:cNvSpPr>
            <a:spLocks noGrp="1"/>
          </p:cNvSpPr>
          <p:nvPr>
            <p:ph idx="1"/>
          </p:nvPr>
        </p:nvSpPr>
        <p:spPr>
          <a:xfrm>
            <a:off x="5056094" y="1825625"/>
            <a:ext cx="6297706" cy="435133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9783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Title &amp; Content - Outline Block-upper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37" y="0"/>
            <a:ext cx="12168526" cy="6846824"/>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37" y="0"/>
            <a:ext cx="12168526" cy="6846824"/>
          </a:xfrm>
          <a:prstGeom prst="rect">
            <a:avLst/>
          </a:prstGeom>
        </p:spPr>
      </p:pic>
      <p:sp>
        <p:nvSpPr>
          <p:cNvPr id="2" name="Date Placeholder 1"/>
          <p:cNvSpPr>
            <a:spLocks noGrp="1"/>
          </p:cNvSpPr>
          <p:nvPr>
            <p:ph type="dt" sz="half" idx="10"/>
          </p:nvPr>
        </p:nvSpPr>
        <p:spPr/>
        <p:txBody>
          <a:bodyPr/>
          <a:lstStyle>
            <a:lvl1pPr>
              <a:defRPr>
                <a:latin typeface="Franklin Gothic Book" panose="020B0503020102020204" pitchFamily="34" charset="0"/>
              </a:defRPr>
            </a:lvl1pPr>
          </a:lstStyle>
          <a:p>
            <a:fld id="{BDFCE24B-B5B3-E749-91D1-38727A6A6BE7}" type="datetimeFigureOut">
              <a:rPr lang="en-US" smtClean="0"/>
              <a:pPr/>
              <a:t>09-Sep-22</a:t>
            </a:fld>
            <a:endParaRPr lang="en-US"/>
          </a:p>
        </p:txBody>
      </p:sp>
      <p:sp>
        <p:nvSpPr>
          <p:cNvPr id="3" name="Footer Placeholder 2"/>
          <p:cNvSpPr>
            <a:spLocks noGrp="1"/>
          </p:cNvSpPr>
          <p:nvPr>
            <p:ph type="ftr" sz="quarter" idx="11"/>
          </p:nvPr>
        </p:nvSpPr>
        <p:spPr/>
        <p:txBody>
          <a:bodyPr/>
          <a:lstStyle>
            <a:lvl1pPr>
              <a:defRPr>
                <a:latin typeface="Franklin Gothic Book" panose="020B05030201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Franklin Gothic Book" panose="020B0503020102020204" pitchFamily="34" charset="0"/>
              </a:defRPr>
            </a:lvl1pPr>
          </a:lstStyle>
          <a:p>
            <a:fld id="{7EDD1BEF-5F3D-BB4B-A8DD-78D89CA716CB}" type="slidenum">
              <a:rPr lang="en-US" smtClean="0"/>
              <a:pPr/>
              <a:t>‹#›</a:t>
            </a:fld>
            <a:endParaRPr lang="en-US"/>
          </a:p>
        </p:txBody>
      </p:sp>
      <p:sp>
        <p:nvSpPr>
          <p:cNvPr id="5" name="Title 4"/>
          <p:cNvSpPr>
            <a:spLocks noGrp="1"/>
          </p:cNvSpPr>
          <p:nvPr>
            <p:ph type="title"/>
          </p:nvPr>
        </p:nvSpPr>
        <p:spPr>
          <a:xfrm>
            <a:off x="5002306" y="365125"/>
            <a:ext cx="6351494" cy="1325563"/>
          </a:xfrm>
        </p:spPr>
        <p:txBody>
          <a:bodyPr/>
          <a:lstStyle>
            <a:lvl1pPr>
              <a:defRPr>
                <a:latin typeface="Franklin Gothic Demi" panose="020B0703020102020204" pitchFamily="34" charset="0"/>
              </a:defRPr>
            </a:lvl1pPr>
          </a:lstStyle>
          <a:p>
            <a:r>
              <a:rPr lang="en-US"/>
              <a:t>Click to edit Master title style</a:t>
            </a:r>
          </a:p>
        </p:txBody>
      </p:sp>
      <p:sp>
        <p:nvSpPr>
          <p:cNvPr id="6" name="Content Placeholder 2"/>
          <p:cNvSpPr>
            <a:spLocks noGrp="1"/>
          </p:cNvSpPr>
          <p:nvPr>
            <p:ph idx="1"/>
          </p:nvPr>
        </p:nvSpPr>
        <p:spPr>
          <a:xfrm>
            <a:off x="5002306" y="1825625"/>
            <a:ext cx="6351494" cy="435133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728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mp; Content - Gold Rule/Logo upper righ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CE24B-B5B3-E749-91D1-38727A6A6BE7}" type="datetimeFigureOut">
              <a:rPr lang="en-US" smtClean="0"/>
              <a:t>09-Sep-22</a:t>
            </a:fld>
            <a:endParaRPr lang="en-US"/>
          </a:p>
        </p:txBody>
      </p:sp>
      <p:sp>
        <p:nvSpPr>
          <p:cNvPr id="3" name="Footer Placeholder 2"/>
          <p:cNvSpPr>
            <a:spLocks noGrp="1"/>
          </p:cNvSpPr>
          <p:nvPr>
            <p:ph type="ftr" sz="quarter" idx="11"/>
          </p:nvPr>
        </p:nvSpPr>
        <p:spPr/>
        <p:txBody>
          <a:bodyPr/>
          <a:lstStyle>
            <a:lvl1pPr>
              <a:defRPr>
                <a:latin typeface="Franklin Gothic Book" panose="020B05030201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Franklin Gothic Book" panose="020B0503020102020204" pitchFamily="34" charset="0"/>
              </a:defRPr>
            </a:lvl1pPr>
          </a:lstStyle>
          <a:p>
            <a:fld id="{7EDD1BEF-5F3D-BB4B-A8DD-78D89CA716CB}" type="slidenum">
              <a:rPr lang="en-US" smtClean="0"/>
              <a:pPr/>
              <a:t>‹#›</a:t>
            </a:fld>
            <a:endParaRPr lang="en-US"/>
          </a:p>
        </p:txBody>
      </p:sp>
      <p:sp>
        <p:nvSpPr>
          <p:cNvPr id="5" name="Title 4"/>
          <p:cNvSpPr>
            <a:spLocks noGrp="1"/>
          </p:cNvSpPr>
          <p:nvPr>
            <p:ph type="title"/>
          </p:nvPr>
        </p:nvSpPr>
        <p:spPr/>
        <p:txBody>
          <a:bodyPr/>
          <a:lstStyle>
            <a:lvl1pPr>
              <a:defRPr>
                <a:latin typeface="Franklin Gothic Demi" panose="020B0703020102020204" pitchFamily="34" charset="0"/>
              </a:defRPr>
            </a:lvl1pPr>
          </a:lstStyle>
          <a:p>
            <a:r>
              <a:rPr lang="en-US"/>
              <a:t>Click to edit Master title style</a:t>
            </a:r>
          </a:p>
        </p:txBody>
      </p:sp>
      <p:sp>
        <p:nvSpPr>
          <p:cNvPr id="6" name="Content Placeholder 2"/>
          <p:cNvSpPr>
            <a:spLocks noGrp="1"/>
          </p:cNvSpPr>
          <p:nvPr>
            <p:ph idx="1"/>
          </p:nvPr>
        </p:nvSpPr>
        <p:spPr>
          <a:xfrm>
            <a:off x="838200" y="1825625"/>
            <a:ext cx="10515600" cy="435133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470212"/>
            <a:ext cx="12192000" cy="89647"/>
          </a:xfrm>
          <a:prstGeom prst="rect">
            <a:avLst/>
          </a:prstGeom>
          <a:solidFill>
            <a:srgbClr val="D28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470212"/>
            <a:ext cx="12192000" cy="89647"/>
          </a:xfrm>
          <a:prstGeom prst="rect">
            <a:avLst/>
          </a:prstGeom>
          <a:solidFill>
            <a:srgbClr val="D28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998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Title &amp; Content - Color Block/lower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37" y="0"/>
            <a:ext cx="12168526" cy="6846824"/>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37" y="0"/>
            <a:ext cx="12168526" cy="6846824"/>
          </a:xfrm>
          <a:prstGeom prst="rect">
            <a:avLst/>
          </a:prstGeom>
        </p:spPr>
      </p:pic>
      <p:sp>
        <p:nvSpPr>
          <p:cNvPr id="2" name="Date Placeholder 1"/>
          <p:cNvSpPr>
            <a:spLocks noGrp="1"/>
          </p:cNvSpPr>
          <p:nvPr>
            <p:ph type="dt" sz="half" idx="10"/>
          </p:nvPr>
        </p:nvSpPr>
        <p:spPr/>
        <p:txBody>
          <a:bodyPr/>
          <a:lstStyle>
            <a:lvl1pPr>
              <a:defRPr>
                <a:latin typeface="Franklin Gothic Book" panose="020B0503020102020204" pitchFamily="34" charset="0"/>
              </a:defRPr>
            </a:lvl1pPr>
          </a:lstStyle>
          <a:p>
            <a:fld id="{BDFCE24B-B5B3-E749-91D1-38727A6A6BE7}" type="datetimeFigureOut">
              <a:rPr lang="en-US" smtClean="0"/>
              <a:pPr/>
              <a:t>09-Sep-22</a:t>
            </a:fld>
            <a:endParaRPr lang="en-US"/>
          </a:p>
        </p:txBody>
      </p:sp>
      <p:sp>
        <p:nvSpPr>
          <p:cNvPr id="3" name="Footer Placeholder 2"/>
          <p:cNvSpPr>
            <a:spLocks noGrp="1"/>
          </p:cNvSpPr>
          <p:nvPr>
            <p:ph type="ftr" sz="quarter" idx="11"/>
          </p:nvPr>
        </p:nvSpPr>
        <p:spPr/>
        <p:txBody>
          <a:bodyPr/>
          <a:lstStyle>
            <a:lvl1pPr>
              <a:defRPr>
                <a:latin typeface="Franklin Gothic Book" panose="020B05030201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Franklin Gothic Book" panose="020B0503020102020204" pitchFamily="34" charset="0"/>
              </a:defRPr>
            </a:lvl1pPr>
          </a:lstStyle>
          <a:p>
            <a:fld id="{7EDD1BEF-5F3D-BB4B-A8DD-78D89CA716CB}" type="slidenum">
              <a:rPr lang="en-US" smtClean="0"/>
              <a:pPr/>
              <a:t>‹#›</a:t>
            </a:fld>
            <a:endParaRPr lang="en-US"/>
          </a:p>
        </p:txBody>
      </p:sp>
      <p:sp>
        <p:nvSpPr>
          <p:cNvPr id="5" name="Title 4"/>
          <p:cNvSpPr>
            <a:spLocks noGrp="1"/>
          </p:cNvSpPr>
          <p:nvPr>
            <p:ph type="title"/>
          </p:nvPr>
        </p:nvSpPr>
        <p:spPr>
          <a:xfrm>
            <a:off x="838200" y="365125"/>
            <a:ext cx="8646459" cy="1325563"/>
          </a:xfrm>
        </p:spPr>
        <p:txBody>
          <a:bodyPr/>
          <a:lstStyle>
            <a:lvl1pPr>
              <a:defRPr>
                <a:latin typeface="Franklin Gothic Demi" panose="020B0703020102020204" pitchFamily="34" charset="0"/>
              </a:defRPr>
            </a:lvl1pPr>
          </a:lstStyle>
          <a:p>
            <a:r>
              <a:rPr lang="en-US"/>
              <a:t>Click to edit Master title style</a:t>
            </a:r>
          </a:p>
        </p:txBody>
      </p:sp>
      <p:sp>
        <p:nvSpPr>
          <p:cNvPr id="6" name="Content Placeholder 2"/>
          <p:cNvSpPr>
            <a:spLocks noGrp="1"/>
          </p:cNvSpPr>
          <p:nvPr>
            <p:ph idx="1"/>
          </p:nvPr>
        </p:nvSpPr>
        <p:spPr>
          <a:xfrm>
            <a:off x="838200" y="1825625"/>
            <a:ext cx="7315200" cy="435133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7005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mp; 2 Content - neutral/logo upper right">
    <p:bg>
      <p:bgPr>
        <a:solidFill>
          <a:srgbClr val="D8CFC0"/>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E24B-B5B3-E749-91D1-38727A6A6BE7}" type="datetimeFigureOut">
              <a:rPr lang="en-US" smtClean="0">
                <a:solidFill>
                  <a:prstClr val="black">
                    <a:tint val="75000"/>
                  </a:prstClr>
                </a:solidFill>
              </a:rPr>
              <a:pPr/>
              <a:t>09-Sep-22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DD1BEF-5F3D-BB4B-A8DD-78D89CA716CB}"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2133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mp; Content - White/Logo Upper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Franklin Gothic Book" panose="020B0503020102020204" pitchFamily="34" charset="0"/>
              </a:defRPr>
            </a:lvl1pPr>
          </a:lstStyle>
          <a:p>
            <a:fld id="{BDFCE24B-B5B3-E749-91D1-38727A6A6BE7}" type="datetimeFigureOut">
              <a:rPr lang="en-US" smtClean="0"/>
              <a:pPr/>
              <a:t>09-Sep-22</a:t>
            </a:fld>
            <a:endParaRPr lang="en-US"/>
          </a:p>
        </p:txBody>
      </p:sp>
      <p:sp>
        <p:nvSpPr>
          <p:cNvPr id="5" name="Footer Placeholder 4"/>
          <p:cNvSpPr>
            <a:spLocks noGrp="1"/>
          </p:cNvSpPr>
          <p:nvPr>
            <p:ph type="ftr" sz="quarter" idx="11"/>
          </p:nvPr>
        </p:nvSpPr>
        <p:spPr/>
        <p:txBody>
          <a:bodyPr/>
          <a:lstStyle>
            <a:lvl1pPr>
              <a:defRPr>
                <a:latin typeface="Franklin Gothic Book" panose="020B05030201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Franklin Gothic Book" panose="020B0503020102020204" pitchFamily="34" charset="0"/>
              </a:defRPr>
            </a:lvl1pPr>
          </a:lstStyle>
          <a:p>
            <a:fld id="{7EDD1BEF-5F3D-BB4B-A8DD-78D89CA716CB}" type="slidenum">
              <a:rPr lang="en-US" smtClean="0"/>
              <a:pPr/>
              <a:t>‹#›</a:t>
            </a:fld>
            <a:endParaRPr lang="en-US"/>
          </a:p>
        </p:txBody>
      </p:sp>
      <p:sp>
        <p:nvSpPr>
          <p:cNvPr id="7" name="Title 6"/>
          <p:cNvSpPr>
            <a:spLocks noGrp="1"/>
          </p:cNvSpPr>
          <p:nvPr>
            <p:ph type="title"/>
          </p:nvPr>
        </p:nvSpPr>
        <p:spPr/>
        <p:txBody>
          <a:bodyPr/>
          <a:lstStyle>
            <a:lvl1pPr>
              <a:defRPr>
                <a:latin typeface="Franklin Gothic Demi" panose="020B0703020102020204" pitchFamily="34" charset="0"/>
              </a:defRPr>
            </a:lvl1pPr>
          </a:lstStyle>
          <a:p>
            <a:r>
              <a:rPr lang="en-US"/>
              <a:t>Click to edit Master title style</a:t>
            </a:r>
          </a:p>
        </p:txBody>
      </p:sp>
    </p:spTree>
    <p:extLst>
      <p:ext uri="{BB962C8B-B14F-4D97-AF65-F5344CB8AC3E}">
        <p14:creationId xmlns:p14="http://schemas.microsoft.com/office/powerpoint/2010/main" val="276845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Chapte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E355-F184-9B43-8B5C-B227835A3DB2}"/>
              </a:ext>
            </a:extLst>
          </p:cNvPr>
          <p:cNvSpPr>
            <a:spLocks noGrp="1"/>
          </p:cNvSpPr>
          <p:nvPr>
            <p:ph type="ctrTitle"/>
          </p:nvPr>
        </p:nvSpPr>
        <p:spPr>
          <a:xfrm>
            <a:off x="1358656" y="937260"/>
            <a:ext cx="8816340" cy="2387600"/>
          </a:xfrm>
        </p:spPr>
        <p:txBody>
          <a:bodyPr anchor="b"/>
          <a:lstStyle>
            <a:lvl1pPr algn="ctr">
              <a:defRPr sz="6000" b="1">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EBBDA55B-E033-914E-97C3-183749BDE4F7}"/>
              </a:ext>
            </a:extLst>
          </p:cNvPr>
          <p:cNvSpPr>
            <a:spLocks noGrp="1"/>
          </p:cNvSpPr>
          <p:nvPr>
            <p:ph type="subTitle" idx="1" hasCustomPrompt="1"/>
          </p:nvPr>
        </p:nvSpPr>
        <p:spPr>
          <a:xfrm>
            <a:off x="1358656" y="3416935"/>
            <a:ext cx="8816339" cy="1655762"/>
          </a:xfrm>
        </p:spPr>
        <p:txBody>
          <a:bodyPr>
            <a:normAutofit/>
          </a:bodyPr>
          <a:lstStyle>
            <a:lvl1pPr marL="0" indent="0" algn="ctr">
              <a:buNone/>
              <a:defRPr sz="28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1E0B4D93-DD86-7144-B89C-E4614A9D5F4E}"/>
              </a:ext>
            </a:extLst>
          </p:cNvPr>
          <p:cNvPicPr>
            <a:picLocks noChangeAspect="1"/>
          </p:cNvPicPr>
          <p:nvPr userDrawn="1"/>
        </p:nvPicPr>
        <p:blipFill>
          <a:blip r:embed="rId2"/>
          <a:stretch>
            <a:fillRect/>
          </a:stretch>
        </p:blipFill>
        <p:spPr>
          <a:xfrm>
            <a:off x="457200" y="5920740"/>
            <a:ext cx="11277600" cy="571500"/>
          </a:xfrm>
          <a:prstGeom prst="rect">
            <a:avLst/>
          </a:prstGeom>
        </p:spPr>
      </p:pic>
    </p:spTree>
    <p:extLst>
      <p:ext uri="{BB962C8B-B14F-4D97-AF65-F5344CB8AC3E}">
        <p14:creationId xmlns:p14="http://schemas.microsoft.com/office/powerpoint/2010/main" val="162406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102F-314A-9845-B7F0-EC67FCD24477}"/>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82574C9-7655-5442-9430-EB58B14012AE}"/>
              </a:ext>
            </a:extLst>
          </p:cNvPr>
          <p:cNvSpPr>
            <a:spLocks noGrp="1"/>
          </p:cNvSpPr>
          <p:nvPr>
            <p:ph idx="1"/>
          </p:nvPr>
        </p:nvSpPr>
        <p:spPr>
          <a:xfrm>
            <a:off x="838200" y="1825625"/>
            <a:ext cx="10515600" cy="40036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A7990582-16CE-874E-BAD7-A869244A6645}"/>
              </a:ext>
            </a:extLst>
          </p:cNvPr>
          <p:cNvPicPr>
            <a:picLocks noChangeAspect="1"/>
          </p:cNvPicPr>
          <p:nvPr userDrawn="1"/>
        </p:nvPicPr>
        <p:blipFill>
          <a:blip r:embed="rId2"/>
          <a:stretch>
            <a:fillRect/>
          </a:stretch>
        </p:blipFill>
        <p:spPr>
          <a:xfrm>
            <a:off x="0" y="6248400"/>
            <a:ext cx="11595100" cy="609600"/>
          </a:xfrm>
          <a:prstGeom prst="rect">
            <a:avLst/>
          </a:prstGeom>
        </p:spPr>
      </p:pic>
    </p:spTree>
    <p:extLst>
      <p:ext uri="{BB962C8B-B14F-4D97-AF65-F5344CB8AC3E}">
        <p14:creationId xmlns:p14="http://schemas.microsoft.com/office/powerpoint/2010/main" val="162865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102F-314A-9845-B7F0-EC67FCD24477}"/>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82574C9-7655-5442-9430-EB58B14012AE}"/>
              </a:ext>
            </a:extLst>
          </p:cNvPr>
          <p:cNvSpPr>
            <a:spLocks noGrp="1"/>
          </p:cNvSpPr>
          <p:nvPr>
            <p:ph idx="1"/>
          </p:nvPr>
        </p:nvSpPr>
        <p:spPr>
          <a:xfrm>
            <a:off x="838200" y="1825625"/>
            <a:ext cx="10515600" cy="40036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3F8CFBDF-16EB-7B43-ABFC-23630206A867}"/>
              </a:ext>
            </a:extLst>
          </p:cNvPr>
          <p:cNvPicPr>
            <a:picLocks noChangeAspect="1"/>
          </p:cNvPicPr>
          <p:nvPr userDrawn="1"/>
        </p:nvPicPr>
        <p:blipFill>
          <a:blip r:embed="rId2"/>
          <a:stretch>
            <a:fillRect/>
          </a:stretch>
        </p:blipFill>
        <p:spPr>
          <a:xfrm>
            <a:off x="457200" y="5921375"/>
            <a:ext cx="11277600" cy="571500"/>
          </a:xfrm>
          <a:prstGeom prst="rect">
            <a:avLst/>
          </a:prstGeom>
        </p:spPr>
      </p:pic>
    </p:spTree>
    <p:extLst>
      <p:ext uri="{BB962C8B-B14F-4D97-AF65-F5344CB8AC3E}">
        <p14:creationId xmlns:p14="http://schemas.microsoft.com/office/powerpoint/2010/main" val="226497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Header">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AE607CC-7D84-F647-AEF4-0BC8CF26A369}"/>
              </a:ext>
            </a:extLst>
          </p:cNvPr>
          <p:cNvPicPr>
            <a:picLocks noChangeAspect="1"/>
          </p:cNvPicPr>
          <p:nvPr userDrawn="1"/>
        </p:nvPicPr>
        <p:blipFill>
          <a:blip r:embed="rId2"/>
          <a:stretch>
            <a:fillRect/>
          </a:stretch>
        </p:blipFill>
        <p:spPr>
          <a:xfrm>
            <a:off x="0" y="0"/>
            <a:ext cx="12192000" cy="1790700"/>
          </a:xfrm>
          <a:prstGeom prst="rect">
            <a:avLst/>
          </a:prstGeom>
        </p:spPr>
      </p:pic>
      <p:sp>
        <p:nvSpPr>
          <p:cNvPr id="2" name="Title 1">
            <a:extLst>
              <a:ext uri="{FF2B5EF4-FFF2-40B4-BE49-F238E27FC236}">
                <a16:creationId xmlns:a16="http://schemas.microsoft.com/office/drawing/2014/main" id="{2567102F-314A-9845-B7F0-EC67FCD24477}"/>
              </a:ext>
            </a:extLst>
          </p:cNvPr>
          <p:cNvSpPr>
            <a:spLocks noGrp="1"/>
          </p:cNvSpPr>
          <p:nvPr>
            <p:ph type="title"/>
          </p:nvPr>
        </p:nvSpPr>
        <p:spPr>
          <a:xfrm>
            <a:off x="838200" y="228601"/>
            <a:ext cx="10515600" cy="1034142"/>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82574C9-7655-5442-9430-EB58B14012AE}"/>
              </a:ext>
            </a:extLst>
          </p:cNvPr>
          <p:cNvSpPr>
            <a:spLocks noGrp="1"/>
          </p:cNvSpPr>
          <p:nvPr>
            <p:ph idx="1"/>
          </p:nvPr>
        </p:nvSpPr>
        <p:spPr>
          <a:xfrm>
            <a:off x="838200" y="1894205"/>
            <a:ext cx="10515600" cy="433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E03D7C0-61BD-EF4B-946D-20696A83E23C}"/>
              </a:ext>
            </a:extLst>
          </p:cNvPr>
          <p:cNvSpPr>
            <a:spLocks noGrp="1"/>
          </p:cNvSpPr>
          <p:nvPr>
            <p:ph type="dt" sz="half" idx="10"/>
          </p:nvPr>
        </p:nvSpPr>
        <p:spPr/>
        <p:txBody>
          <a:bodyPr/>
          <a:lstStyle/>
          <a:p>
            <a:fld id="{BE3F1F0A-EE21-EF4B-803C-2A0B761CDD63}" type="datetimeFigureOut">
              <a:rPr lang="en-US" smtClean="0"/>
              <a:t>09-Sep-22</a:t>
            </a:fld>
            <a:endParaRPr lang="en-US"/>
          </a:p>
        </p:txBody>
      </p:sp>
      <p:sp>
        <p:nvSpPr>
          <p:cNvPr id="7" name="Footer Placeholder 6">
            <a:extLst>
              <a:ext uri="{FF2B5EF4-FFF2-40B4-BE49-F238E27FC236}">
                <a16:creationId xmlns:a16="http://schemas.microsoft.com/office/drawing/2014/main" id="{74307181-F450-374A-8EB9-38BB2E7717E2}"/>
              </a:ext>
            </a:extLst>
          </p:cNvPr>
          <p:cNvSpPr>
            <a:spLocks noGrp="1"/>
          </p:cNvSpPr>
          <p:nvPr>
            <p:ph type="ftr" sz="quarter" idx="11"/>
          </p:nvPr>
        </p:nvSpPr>
        <p:spPr/>
        <p:txBody>
          <a:bodyPr/>
          <a:lstStyle/>
          <a:p>
            <a:endParaRPr lang="en-US"/>
          </a:p>
        </p:txBody>
      </p:sp>
      <p:sp>
        <p:nvSpPr>
          <p:cNvPr id="14" name="Slide Number Placeholder 13">
            <a:extLst>
              <a:ext uri="{FF2B5EF4-FFF2-40B4-BE49-F238E27FC236}">
                <a16:creationId xmlns:a16="http://schemas.microsoft.com/office/drawing/2014/main" id="{B5C5400D-12C0-5B40-9B85-E2CEE72D09E6}"/>
              </a:ext>
            </a:extLst>
          </p:cNvPr>
          <p:cNvSpPr>
            <a:spLocks noGrp="1"/>
          </p:cNvSpPr>
          <p:nvPr>
            <p:ph type="sldNum" sz="quarter" idx="12"/>
          </p:nvPr>
        </p:nvSpPr>
        <p:spPr/>
        <p:txBody>
          <a:bodyPr/>
          <a:lstStyle/>
          <a:p>
            <a:fld id="{28471C60-55F6-864A-8324-DD9FBD9D421A}" type="slidenum">
              <a:rPr lang="en-US" smtClean="0"/>
              <a:t>‹#›</a:t>
            </a:fld>
            <a:endParaRPr lang="en-US"/>
          </a:p>
        </p:txBody>
      </p:sp>
    </p:spTree>
    <p:extLst>
      <p:ext uri="{BB962C8B-B14F-4D97-AF65-F5344CB8AC3E}">
        <p14:creationId xmlns:p14="http://schemas.microsoft.com/office/powerpoint/2010/main" val="299621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53C2-F71B-1B47-8F76-4DACAE272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3C644-A4B3-B049-8258-8ADD51D82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7E6D-2D94-7F45-826E-9C03DB6A3D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B8EBE11-2BB9-EC46-B787-027BAD4CF3F0}"/>
              </a:ext>
            </a:extLst>
          </p:cNvPr>
          <p:cNvPicPr>
            <a:picLocks noChangeAspect="1"/>
          </p:cNvPicPr>
          <p:nvPr userDrawn="1"/>
        </p:nvPicPr>
        <p:blipFill>
          <a:blip r:embed="rId2"/>
          <a:stretch>
            <a:fillRect/>
          </a:stretch>
        </p:blipFill>
        <p:spPr>
          <a:xfrm>
            <a:off x="0" y="6248400"/>
            <a:ext cx="11595100" cy="609600"/>
          </a:xfrm>
          <a:prstGeom prst="rect">
            <a:avLst/>
          </a:prstGeom>
        </p:spPr>
      </p:pic>
    </p:spTree>
    <p:extLst>
      <p:ext uri="{BB962C8B-B14F-4D97-AF65-F5344CB8AC3E}">
        <p14:creationId xmlns:p14="http://schemas.microsoft.com/office/powerpoint/2010/main" val="342205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lumn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53C2-F71B-1B47-8F76-4DACAE272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3C644-A4B3-B049-8258-8ADD51D824BB}"/>
              </a:ext>
            </a:extLst>
          </p:cNvPr>
          <p:cNvSpPr>
            <a:spLocks noGrp="1"/>
          </p:cNvSpPr>
          <p:nvPr>
            <p:ph sz="half" idx="1"/>
          </p:nvPr>
        </p:nvSpPr>
        <p:spPr>
          <a:xfrm>
            <a:off x="838200" y="1825625"/>
            <a:ext cx="5181600" cy="3960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7E6D-2D94-7F45-826E-9C03DB6A3D37}"/>
              </a:ext>
            </a:extLst>
          </p:cNvPr>
          <p:cNvSpPr>
            <a:spLocks noGrp="1"/>
          </p:cNvSpPr>
          <p:nvPr>
            <p:ph sz="half" idx="2"/>
          </p:nvPr>
        </p:nvSpPr>
        <p:spPr>
          <a:xfrm>
            <a:off x="6172200" y="1825625"/>
            <a:ext cx="5181600" cy="3960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64C12FA-568F-E84F-98D9-4D955ECE62FE}"/>
              </a:ext>
            </a:extLst>
          </p:cNvPr>
          <p:cNvPicPr>
            <a:picLocks noChangeAspect="1"/>
          </p:cNvPicPr>
          <p:nvPr userDrawn="1"/>
        </p:nvPicPr>
        <p:blipFill>
          <a:blip r:embed="rId2"/>
          <a:stretch>
            <a:fillRect/>
          </a:stretch>
        </p:blipFill>
        <p:spPr>
          <a:xfrm>
            <a:off x="457200" y="5921375"/>
            <a:ext cx="11277600" cy="571500"/>
          </a:xfrm>
          <a:prstGeom prst="rect">
            <a:avLst/>
          </a:prstGeom>
        </p:spPr>
      </p:pic>
    </p:spTree>
    <p:extLst>
      <p:ext uri="{BB962C8B-B14F-4D97-AF65-F5344CB8AC3E}">
        <p14:creationId xmlns:p14="http://schemas.microsoft.com/office/powerpoint/2010/main" val="136461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Header">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B187263-66F4-D84C-A716-04CBB7081655}"/>
              </a:ext>
            </a:extLst>
          </p:cNvPr>
          <p:cNvPicPr>
            <a:picLocks noChangeAspect="1"/>
          </p:cNvPicPr>
          <p:nvPr userDrawn="1"/>
        </p:nvPicPr>
        <p:blipFill>
          <a:blip r:embed="rId2"/>
          <a:stretch>
            <a:fillRect/>
          </a:stretch>
        </p:blipFill>
        <p:spPr>
          <a:xfrm>
            <a:off x="0" y="0"/>
            <a:ext cx="12192000" cy="1790700"/>
          </a:xfrm>
          <a:prstGeom prst="rect">
            <a:avLst/>
          </a:prstGeom>
        </p:spPr>
      </p:pic>
      <p:sp>
        <p:nvSpPr>
          <p:cNvPr id="2" name="Title 1">
            <a:extLst>
              <a:ext uri="{FF2B5EF4-FFF2-40B4-BE49-F238E27FC236}">
                <a16:creationId xmlns:a16="http://schemas.microsoft.com/office/drawing/2014/main" id="{27C053C2-F71B-1B47-8F76-4DACAE272B7A}"/>
              </a:ext>
            </a:extLst>
          </p:cNvPr>
          <p:cNvSpPr>
            <a:spLocks noGrp="1"/>
          </p:cNvSpPr>
          <p:nvPr>
            <p:ph type="title"/>
          </p:nvPr>
        </p:nvSpPr>
        <p:spPr>
          <a:xfrm>
            <a:off x="838200" y="292556"/>
            <a:ext cx="10515600" cy="984704"/>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F3C644-A4B3-B049-8258-8ADD51D824BB}"/>
              </a:ext>
            </a:extLst>
          </p:cNvPr>
          <p:cNvSpPr>
            <a:spLocks noGrp="1"/>
          </p:cNvSpPr>
          <p:nvPr>
            <p:ph sz="half" idx="1"/>
          </p:nvPr>
        </p:nvSpPr>
        <p:spPr>
          <a:xfrm>
            <a:off x="838200" y="1944913"/>
            <a:ext cx="5181600" cy="4232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7E6D-2D94-7F45-826E-9C03DB6A3D37}"/>
              </a:ext>
            </a:extLst>
          </p:cNvPr>
          <p:cNvSpPr>
            <a:spLocks noGrp="1"/>
          </p:cNvSpPr>
          <p:nvPr>
            <p:ph sz="half" idx="2"/>
          </p:nvPr>
        </p:nvSpPr>
        <p:spPr>
          <a:xfrm>
            <a:off x="6172200" y="1944913"/>
            <a:ext cx="5181600" cy="4232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C31D3A-350A-6841-9FEE-8ED814F53A08}"/>
              </a:ext>
            </a:extLst>
          </p:cNvPr>
          <p:cNvSpPr>
            <a:spLocks noGrp="1"/>
          </p:cNvSpPr>
          <p:nvPr>
            <p:ph type="dt" sz="half" idx="10"/>
          </p:nvPr>
        </p:nvSpPr>
        <p:spPr/>
        <p:txBody>
          <a:bodyPr/>
          <a:lstStyle/>
          <a:p>
            <a:fld id="{BE3F1F0A-EE21-EF4B-803C-2A0B761CDD63}" type="datetimeFigureOut">
              <a:rPr lang="en-US" smtClean="0"/>
              <a:t>09-Sep-22</a:t>
            </a:fld>
            <a:endParaRPr lang="en-US"/>
          </a:p>
        </p:txBody>
      </p:sp>
      <p:sp>
        <p:nvSpPr>
          <p:cNvPr id="7" name="Footer Placeholder 6">
            <a:extLst>
              <a:ext uri="{FF2B5EF4-FFF2-40B4-BE49-F238E27FC236}">
                <a16:creationId xmlns:a16="http://schemas.microsoft.com/office/drawing/2014/main" id="{272D99D4-E48E-AD4A-A978-F28D5513A0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042699-F04A-8647-B3F8-3ABEE39B6BA7}"/>
              </a:ext>
            </a:extLst>
          </p:cNvPr>
          <p:cNvSpPr>
            <a:spLocks noGrp="1"/>
          </p:cNvSpPr>
          <p:nvPr>
            <p:ph type="sldNum" sz="quarter" idx="12"/>
          </p:nvPr>
        </p:nvSpPr>
        <p:spPr/>
        <p:txBody>
          <a:bodyPr/>
          <a:lstStyle/>
          <a:p>
            <a:fld id="{28471C60-55F6-864A-8324-DD9FBD9D421A}" type="slidenum">
              <a:rPr lang="en-US" smtClean="0"/>
              <a:t>‹#›</a:t>
            </a:fld>
            <a:endParaRPr lang="en-US"/>
          </a:p>
        </p:txBody>
      </p:sp>
    </p:spTree>
    <p:extLst>
      <p:ext uri="{BB962C8B-B14F-4D97-AF65-F5344CB8AC3E}">
        <p14:creationId xmlns:p14="http://schemas.microsoft.com/office/powerpoint/2010/main" val="339944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7EF6D-CD2F-444B-85F0-B610E4189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59685C-9C70-3E4F-A1D1-250899B3F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942B9-18C7-9B4B-8A47-F936D434A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1F0A-EE21-EF4B-803C-2A0B761CDD63}" type="datetimeFigureOut">
              <a:rPr lang="en-US" smtClean="0"/>
              <a:t>09-Sep-22</a:t>
            </a:fld>
            <a:endParaRPr lang="en-US"/>
          </a:p>
        </p:txBody>
      </p:sp>
      <p:sp>
        <p:nvSpPr>
          <p:cNvPr id="5" name="Footer Placeholder 4">
            <a:extLst>
              <a:ext uri="{FF2B5EF4-FFF2-40B4-BE49-F238E27FC236}">
                <a16:creationId xmlns:a16="http://schemas.microsoft.com/office/drawing/2014/main" id="{4BE5D9D2-DBC2-0149-8939-1C5EE106C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9B9EB7-DA23-9249-B65F-E2D2C89D7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71C60-55F6-864A-8324-DD9FBD9D421A}" type="slidenum">
              <a:rPr lang="en-US" smtClean="0"/>
              <a:t>‹#›</a:t>
            </a:fld>
            <a:endParaRPr lang="en-US"/>
          </a:p>
        </p:txBody>
      </p:sp>
    </p:spTree>
    <p:extLst>
      <p:ext uri="{BB962C8B-B14F-4D97-AF65-F5344CB8AC3E}">
        <p14:creationId xmlns:p14="http://schemas.microsoft.com/office/powerpoint/2010/main" val="67478419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9" r:id="rId3"/>
    <p:sldLayoutId id="2147483650" r:id="rId4"/>
    <p:sldLayoutId id="2147483678" r:id="rId5"/>
    <p:sldLayoutId id="2147483667" r:id="rId6"/>
    <p:sldLayoutId id="2147483652" r:id="rId7"/>
    <p:sldLayoutId id="2147483677" r:id="rId8"/>
    <p:sldLayoutId id="2147483668" r:id="rId9"/>
    <p:sldLayoutId id="2147483653" r:id="rId10"/>
    <p:sldLayoutId id="2147483676" r:id="rId11"/>
    <p:sldLayoutId id="2147483669" r:id="rId12"/>
    <p:sldLayoutId id="2147483654" r:id="rId13"/>
    <p:sldLayoutId id="2147483675" r:id="rId14"/>
    <p:sldLayoutId id="2147483670" r:id="rId15"/>
    <p:sldLayoutId id="2147483671" r:id="rId16"/>
    <p:sldLayoutId id="2147483655" r:id="rId17"/>
    <p:sldLayoutId id="2147483672" r:id="rId18"/>
    <p:sldLayoutId id="2147483656" r:id="rId19"/>
    <p:sldLayoutId id="2147483673" r:id="rId20"/>
    <p:sldLayoutId id="2147483657" r:id="rId21"/>
    <p:sldLayoutId id="2147483674" r:id="rId22"/>
    <p:sldLayoutId id="2147483681" r:id="rId23"/>
    <p:sldLayoutId id="2147483683" r:id="rId24"/>
    <p:sldLayoutId id="2147483684" r:id="rId25"/>
    <p:sldLayoutId id="2147483685" r:id="rId26"/>
    <p:sldLayoutId id="2147483686" r:id="rId27"/>
    <p:sldLayoutId id="2147483687" r:id="rId28"/>
    <p:sldLayoutId id="2147483688" r:id="rId29"/>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Wakileh@grai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JWakileh@grains.org"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www.grain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290" y="830342"/>
            <a:ext cx="7715250" cy="2387600"/>
          </a:xfrm>
        </p:spPr>
        <p:txBody>
          <a:bodyPr anchor="ctr">
            <a:noAutofit/>
          </a:bodyPr>
          <a:lstStyle/>
          <a:p>
            <a:r>
              <a:rPr lang="en-US" sz="5000" dirty="0"/>
              <a:t>Bioethanol </a:t>
            </a:r>
            <a:r>
              <a:rPr lang="en-US" sz="5000"/>
              <a:t>for Clean Cooking in </a:t>
            </a:r>
            <a:r>
              <a:rPr lang="en-US" sz="5000" dirty="0"/>
              <a:t>Mali</a:t>
            </a:r>
          </a:p>
        </p:txBody>
      </p:sp>
      <p:sp>
        <p:nvSpPr>
          <p:cNvPr id="5" name="Subtitle 4">
            <a:extLst>
              <a:ext uri="{FF2B5EF4-FFF2-40B4-BE49-F238E27FC236}">
                <a16:creationId xmlns:a16="http://schemas.microsoft.com/office/drawing/2014/main" id="{31F4E01E-B91D-40EC-BC12-F86F926B56E6}"/>
              </a:ext>
            </a:extLst>
          </p:cNvPr>
          <p:cNvSpPr>
            <a:spLocks noGrp="1"/>
          </p:cNvSpPr>
          <p:nvPr>
            <p:ph type="subTitle" idx="1"/>
          </p:nvPr>
        </p:nvSpPr>
        <p:spPr>
          <a:xfrm>
            <a:off x="3463289" y="2844788"/>
            <a:ext cx="7715251" cy="2074220"/>
          </a:xfrm>
        </p:spPr>
        <p:txBody>
          <a:bodyPr>
            <a:normAutofit/>
          </a:bodyPr>
          <a:lstStyle/>
          <a:p>
            <a:r>
              <a:rPr lang="en-US" u="sng" dirty="0"/>
              <a:t>Current Market Opportunities and International Trade</a:t>
            </a:r>
          </a:p>
          <a:p>
            <a:endParaRPr lang="en-US" b="0" u="sng" dirty="0"/>
          </a:p>
          <a:p>
            <a:r>
              <a:rPr lang="en-US" b="0" dirty="0"/>
              <a:t>September 13</a:t>
            </a:r>
            <a:r>
              <a:rPr lang="en-US" b="0" baseline="30000" dirty="0"/>
              <a:t>th</a:t>
            </a:r>
            <a:r>
              <a:rPr lang="en-US" b="0" dirty="0"/>
              <a:t>, 2022</a:t>
            </a:r>
          </a:p>
          <a:p>
            <a:endParaRPr lang="en-US" b="0" dirty="0"/>
          </a:p>
          <a:p>
            <a:endParaRPr lang="en-US" b="0" dirty="0"/>
          </a:p>
        </p:txBody>
      </p:sp>
      <p:sp>
        <p:nvSpPr>
          <p:cNvPr id="4" name="Rectangle 3">
            <a:extLst>
              <a:ext uri="{FF2B5EF4-FFF2-40B4-BE49-F238E27FC236}">
                <a16:creationId xmlns:a16="http://schemas.microsoft.com/office/drawing/2014/main" id="{CCEEBA38-B503-2841-9129-A939B274F18D}"/>
              </a:ext>
            </a:extLst>
          </p:cNvPr>
          <p:cNvSpPr/>
          <p:nvPr/>
        </p:nvSpPr>
        <p:spPr>
          <a:xfrm>
            <a:off x="3629891" y="4919008"/>
            <a:ext cx="7715250" cy="1938992"/>
          </a:xfrm>
          <a:prstGeom prst="rect">
            <a:avLst/>
          </a:prstGeom>
        </p:spPr>
        <p:txBody>
          <a:bodyPr wrap="square">
            <a:spAutoFit/>
          </a:bodyPr>
          <a:lstStyle/>
          <a:p>
            <a:pPr algn="ctr"/>
            <a:r>
              <a:rPr lang="en-US" sz="2400" dirty="0">
                <a:solidFill>
                  <a:srgbClr val="013E7F"/>
                </a:solidFill>
                <a:ea typeface="+mj-ea"/>
                <a:cs typeface="Arial" panose="020B0604020202020204" pitchFamily="34" charset="0"/>
              </a:rPr>
              <a:t>Jad Wakileh</a:t>
            </a:r>
          </a:p>
          <a:p>
            <a:pPr algn="ctr"/>
            <a:r>
              <a:rPr lang="en-US" sz="2400" b="1" dirty="0">
                <a:solidFill>
                  <a:srgbClr val="013E7F"/>
                </a:solidFill>
                <a:ea typeface="+mj-ea"/>
                <a:cs typeface="Arial" panose="020B0604020202020204" pitchFamily="34" charset="0"/>
              </a:rPr>
              <a:t>U.S. Grains Council</a:t>
            </a:r>
          </a:p>
          <a:p>
            <a:pPr algn="ctr"/>
            <a:r>
              <a:rPr lang="en-US" sz="2400" dirty="0">
                <a:solidFill>
                  <a:srgbClr val="013E7F"/>
                </a:solidFill>
                <a:ea typeface="+mj-ea"/>
                <a:cs typeface="Arial" panose="020B0604020202020204" pitchFamily="34" charset="0"/>
              </a:rPr>
              <a:t>Ethanol Consultant for </a:t>
            </a:r>
          </a:p>
          <a:p>
            <a:pPr algn="ctr"/>
            <a:r>
              <a:rPr lang="en-US" sz="2400" dirty="0">
                <a:solidFill>
                  <a:srgbClr val="013E7F"/>
                </a:solidFill>
                <a:ea typeface="+mj-ea"/>
                <a:cs typeface="Arial" panose="020B0604020202020204" pitchFamily="34" charset="0"/>
              </a:rPr>
              <a:t>Europe, Middle East, and Africa</a:t>
            </a:r>
          </a:p>
          <a:p>
            <a:pPr algn="ctr"/>
            <a:r>
              <a:rPr lang="en-GB" sz="2400" dirty="0">
                <a:hlinkClick r:id="rId3"/>
              </a:rPr>
              <a:t>JWakileh@grains.org</a:t>
            </a:r>
            <a:r>
              <a:rPr lang="en-US" sz="2400" dirty="0">
                <a:solidFill>
                  <a:srgbClr val="013E7F"/>
                </a:solidFill>
                <a:ea typeface="+mj-ea"/>
                <a:cs typeface="Arial" panose="020B0604020202020204" pitchFamily="34" charset="0"/>
              </a:rPr>
              <a:t> </a:t>
            </a:r>
            <a:endParaRPr lang="en-GB" sz="2400" dirty="0"/>
          </a:p>
        </p:txBody>
      </p:sp>
    </p:spTree>
    <p:extLst>
      <p:ext uri="{BB962C8B-B14F-4D97-AF65-F5344CB8AC3E}">
        <p14:creationId xmlns:p14="http://schemas.microsoft.com/office/powerpoint/2010/main" val="181938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4A35-5DE6-3641-8B6A-6B0ABD822586}"/>
              </a:ext>
            </a:extLst>
          </p:cNvPr>
          <p:cNvSpPr>
            <a:spLocks noGrp="1"/>
          </p:cNvSpPr>
          <p:nvPr>
            <p:ph type="title"/>
          </p:nvPr>
        </p:nvSpPr>
        <p:spPr/>
        <p:txBody>
          <a:bodyPr>
            <a:noAutofit/>
          </a:bodyPr>
          <a:lstStyle/>
          <a:p>
            <a:r>
              <a:rPr lang="en-US" sz="3200" dirty="0"/>
              <a:t>Create awareness among governments; </a:t>
            </a:r>
            <a:r>
              <a:rPr lang="en-US" sz="3200" b="0" dirty="0"/>
              <a:t>to create better policies and create awareness to the public</a:t>
            </a:r>
          </a:p>
        </p:txBody>
      </p:sp>
      <p:sp>
        <p:nvSpPr>
          <p:cNvPr id="3" name="Content Placeholder 2">
            <a:extLst>
              <a:ext uri="{FF2B5EF4-FFF2-40B4-BE49-F238E27FC236}">
                <a16:creationId xmlns:a16="http://schemas.microsoft.com/office/drawing/2014/main" id="{3A429ED4-C664-324E-8866-0D7F4F1AE79F}"/>
              </a:ext>
            </a:extLst>
          </p:cNvPr>
          <p:cNvSpPr>
            <a:spLocks noGrp="1"/>
          </p:cNvSpPr>
          <p:nvPr>
            <p:ph idx="1"/>
          </p:nvPr>
        </p:nvSpPr>
        <p:spPr>
          <a:xfrm>
            <a:off x="838200" y="1894205"/>
            <a:ext cx="10515600" cy="4963795"/>
          </a:xfrm>
        </p:spPr>
        <p:txBody>
          <a:bodyPr>
            <a:normAutofit/>
          </a:bodyPr>
          <a:lstStyle/>
          <a:p>
            <a:r>
              <a:rPr lang="en-US" dirty="0">
                <a:solidFill>
                  <a:schemeClr val="tx1"/>
                </a:solidFill>
              </a:rPr>
              <a:t>The most important thing is to </a:t>
            </a:r>
            <a:r>
              <a:rPr lang="en-US" b="1" dirty="0">
                <a:solidFill>
                  <a:schemeClr val="tx1"/>
                </a:solidFill>
              </a:rPr>
              <a:t>create awareness among governments</a:t>
            </a:r>
            <a:r>
              <a:rPr lang="en-US" dirty="0">
                <a:solidFill>
                  <a:schemeClr val="tx1"/>
                </a:solidFill>
              </a:rPr>
              <a:t>; to create better policies and create awareness to the public. </a:t>
            </a:r>
          </a:p>
          <a:p>
            <a:pPr lvl="1"/>
            <a:r>
              <a:rPr lang="en-US" dirty="0">
                <a:solidFill>
                  <a:schemeClr val="tx1"/>
                </a:solidFill>
              </a:rPr>
              <a:t>Today, the biggest hindrance is </a:t>
            </a:r>
            <a:r>
              <a:rPr lang="en-US" b="1" dirty="0">
                <a:solidFill>
                  <a:schemeClr val="tx1"/>
                </a:solidFill>
              </a:rPr>
              <a:t>awareness by the public</a:t>
            </a:r>
            <a:r>
              <a:rPr lang="en-US" dirty="0">
                <a:solidFill>
                  <a:schemeClr val="tx1"/>
                </a:solidFill>
              </a:rPr>
              <a:t>.</a:t>
            </a:r>
          </a:p>
          <a:p>
            <a:endParaRPr lang="en-US" dirty="0">
              <a:solidFill>
                <a:schemeClr val="tx1"/>
              </a:solidFill>
            </a:endParaRPr>
          </a:p>
          <a:p>
            <a:r>
              <a:rPr lang="en-US" dirty="0">
                <a:solidFill>
                  <a:schemeClr val="tx1"/>
                </a:solidFill>
              </a:rPr>
              <a:t>Need to work to create </a:t>
            </a:r>
            <a:r>
              <a:rPr lang="en-US" b="1" dirty="0">
                <a:solidFill>
                  <a:schemeClr val="tx1"/>
                </a:solidFill>
              </a:rPr>
              <a:t>enhanced market awareness </a:t>
            </a:r>
            <a:r>
              <a:rPr lang="en-US" dirty="0">
                <a:solidFill>
                  <a:schemeClr val="tx1"/>
                </a:solidFill>
              </a:rPr>
              <a:t>and </a:t>
            </a:r>
            <a:r>
              <a:rPr lang="en-US" b="1" dirty="0">
                <a:solidFill>
                  <a:schemeClr val="tx1"/>
                </a:solidFill>
              </a:rPr>
              <a:t>understanding</a:t>
            </a:r>
            <a:r>
              <a:rPr lang="en-US" dirty="0">
                <a:solidFill>
                  <a:schemeClr val="tx1"/>
                </a:solidFill>
              </a:rPr>
              <a:t> of ethanol and ethanol use for the cookstove market.</a:t>
            </a:r>
          </a:p>
          <a:p>
            <a:pPr lvl="1"/>
            <a:r>
              <a:rPr lang="en-US" dirty="0">
                <a:solidFill>
                  <a:schemeClr val="tx1"/>
                </a:solidFill>
              </a:rPr>
              <a:t>And most importantly creating a policy environment and regulatory change for a policy that favors the use of clean fuels over other resources.</a:t>
            </a:r>
          </a:p>
          <a:p>
            <a:pPr lvl="1"/>
            <a:endParaRPr lang="en-US" dirty="0">
              <a:solidFill>
                <a:schemeClr val="tx1"/>
              </a:solidFill>
            </a:endParaRPr>
          </a:p>
        </p:txBody>
      </p:sp>
    </p:spTree>
    <p:extLst>
      <p:ext uri="{BB962C8B-B14F-4D97-AF65-F5344CB8AC3E}">
        <p14:creationId xmlns:p14="http://schemas.microsoft.com/office/powerpoint/2010/main" val="24402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9491-DB5C-FC47-A522-05A0E100DF4F}"/>
              </a:ext>
            </a:extLst>
          </p:cNvPr>
          <p:cNvSpPr>
            <a:spLocks noGrp="1"/>
          </p:cNvSpPr>
          <p:nvPr>
            <p:ph type="title"/>
          </p:nvPr>
        </p:nvSpPr>
        <p:spPr/>
        <p:txBody>
          <a:bodyPr>
            <a:normAutofit fontScale="90000"/>
          </a:bodyPr>
          <a:lstStyle/>
          <a:p>
            <a:r>
              <a:rPr lang="en-US" dirty="0"/>
              <a:t>Collation Building; </a:t>
            </a:r>
            <a:r>
              <a:rPr lang="en-US" b="0" dirty="0"/>
              <a:t>to share experiences and industry best practices </a:t>
            </a:r>
            <a:r>
              <a:rPr lang="en-US" dirty="0"/>
              <a:t> </a:t>
            </a:r>
          </a:p>
        </p:txBody>
      </p:sp>
      <p:sp>
        <p:nvSpPr>
          <p:cNvPr id="3" name="Content Placeholder 2">
            <a:extLst>
              <a:ext uri="{FF2B5EF4-FFF2-40B4-BE49-F238E27FC236}">
                <a16:creationId xmlns:a16="http://schemas.microsoft.com/office/drawing/2014/main" id="{07716E9A-DE2E-B946-A7AB-5821B0182891}"/>
              </a:ext>
            </a:extLst>
          </p:cNvPr>
          <p:cNvSpPr>
            <a:spLocks noGrp="1"/>
          </p:cNvSpPr>
          <p:nvPr>
            <p:ph idx="1"/>
          </p:nvPr>
        </p:nvSpPr>
        <p:spPr/>
        <p:txBody>
          <a:bodyPr>
            <a:normAutofit/>
          </a:bodyPr>
          <a:lstStyle/>
          <a:p>
            <a:pPr marL="0" indent="0">
              <a:buNone/>
            </a:pPr>
            <a:r>
              <a:rPr lang="en-US" b="1" u="sng" dirty="0">
                <a:solidFill>
                  <a:schemeClr val="tx1"/>
                </a:solidFill>
              </a:rPr>
              <a:t>Key considerations include:</a:t>
            </a:r>
          </a:p>
          <a:p>
            <a:r>
              <a:rPr lang="en-US" dirty="0">
                <a:solidFill>
                  <a:schemeClr val="tx1"/>
                </a:solidFill>
              </a:rPr>
              <a:t>Adopting a unique standardization for ethanol for the cookstove market; </a:t>
            </a:r>
            <a:r>
              <a:rPr lang="en-US" u="sng" dirty="0">
                <a:solidFill>
                  <a:schemeClr val="tx1"/>
                </a:solidFill>
              </a:rPr>
              <a:t>to enable consistent monitoring.</a:t>
            </a:r>
          </a:p>
          <a:p>
            <a:pPr lvl="1"/>
            <a:endParaRPr lang="en-US" dirty="0">
              <a:solidFill>
                <a:schemeClr val="tx1"/>
              </a:solidFill>
            </a:endParaRPr>
          </a:p>
          <a:p>
            <a:r>
              <a:rPr lang="en-US" dirty="0">
                <a:solidFill>
                  <a:schemeClr val="tx1"/>
                </a:solidFill>
              </a:rPr>
              <a:t>Building alliances and collations; </a:t>
            </a:r>
            <a:r>
              <a:rPr lang="en-US" u="sng" dirty="0">
                <a:solidFill>
                  <a:schemeClr val="tx1"/>
                </a:solidFill>
              </a:rPr>
              <a:t>to share experiences and industry best practices.</a:t>
            </a:r>
          </a:p>
          <a:p>
            <a:pPr lvl="1"/>
            <a:endParaRPr lang="en-US" dirty="0">
              <a:solidFill>
                <a:schemeClr val="tx1"/>
              </a:solidFill>
            </a:endParaRPr>
          </a:p>
          <a:p>
            <a:r>
              <a:rPr lang="en-US" dirty="0">
                <a:solidFill>
                  <a:schemeClr val="tx1"/>
                </a:solidFill>
              </a:rPr>
              <a:t>Develop a consistent system for monitoring specifications; </a:t>
            </a:r>
            <a:r>
              <a:rPr lang="en-US" u="sng" dirty="0">
                <a:solidFill>
                  <a:schemeClr val="tx1"/>
                </a:solidFill>
              </a:rPr>
              <a:t>to ensure consistent quality across the bioethanol space.</a:t>
            </a:r>
          </a:p>
          <a:p>
            <a:endParaRPr lang="en-US" dirty="0">
              <a:solidFill>
                <a:schemeClr val="tx1"/>
              </a:solidFill>
            </a:endParaRPr>
          </a:p>
        </p:txBody>
      </p:sp>
    </p:spTree>
    <p:extLst>
      <p:ext uri="{BB962C8B-B14F-4D97-AF65-F5344CB8AC3E}">
        <p14:creationId xmlns:p14="http://schemas.microsoft.com/office/powerpoint/2010/main" val="4284532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100717-D34D-46FA-9A80-8ECDC782DBAC}"/>
              </a:ext>
            </a:extLst>
          </p:cNvPr>
          <p:cNvSpPr txBox="1">
            <a:spLocks/>
          </p:cNvSpPr>
          <p:nvPr/>
        </p:nvSpPr>
        <p:spPr>
          <a:xfrm>
            <a:off x="1039020" y="3429000"/>
            <a:ext cx="66709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baseline="0">
                <a:solidFill>
                  <a:schemeClr val="tx1"/>
                </a:solidFill>
                <a:latin typeface="Franklin Gothic Demi" panose="020B0703020102020204" pitchFamily="34" charset="0"/>
                <a:ea typeface="+mj-ea"/>
                <a:cs typeface="+mj-cs"/>
              </a:defRPr>
            </a:lvl1pPr>
          </a:lstStyle>
          <a:p>
            <a:pPr algn="ctr"/>
            <a:r>
              <a:rPr lang="en-US" sz="6000" dirty="0">
                <a:solidFill>
                  <a:schemeClr val="accent2"/>
                </a:solidFill>
                <a:latin typeface="+mn-lt"/>
              </a:rPr>
              <a:t>Thank you,</a:t>
            </a:r>
          </a:p>
          <a:p>
            <a:pPr algn="ctr"/>
            <a:r>
              <a:rPr lang="en-US" sz="6000" dirty="0">
                <a:solidFill>
                  <a:schemeClr val="accent2"/>
                </a:solidFill>
                <a:latin typeface="+mn-lt"/>
              </a:rPr>
              <a:t>Questions!</a:t>
            </a:r>
          </a:p>
          <a:p>
            <a:pPr algn="ctr"/>
            <a:endParaRPr lang="en-US" dirty="0">
              <a:solidFill>
                <a:schemeClr val="accent2"/>
              </a:solidFill>
              <a:latin typeface="+mn-lt"/>
            </a:endParaRPr>
          </a:p>
          <a:p>
            <a:pPr marL="0" indent="0" algn="ctr">
              <a:buNone/>
            </a:pPr>
            <a:r>
              <a:rPr lang="en-GB" sz="3600" b="0" dirty="0">
                <a:latin typeface="+mn-lt"/>
              </a:rPr>
              <a:t>Jad Wakileh</a:t>
            </a:r>
          </a:p>
          <a:p>
            <a:pPr marL="0" indent="0" algn="ctr">
              <a:buNone/>
            </a:pPr>
            <a:r>
              <a:rPr lang="en-GB" sz="3600" dirty="0">
                <a:latin typeface="+mn-lt"/>
              </a:rPr>
              <a:t>U.S. Grains Council</a:t>
            </a:r>
          </a:p>
          <a:p>
            <a:pPr marL="0" indent="0" algn="ctr">
              <a:buNone/>
            </a:pPr>
            <a:r>
              <a:rPr lang="en-GB" sz="3600" b="0" dirty="0">
                <a:latin typeface="+mn-lt"/>
              </a:rPr>
              <a:t>Ethanol Consultant for </a:t>
            </a:r>
          </a:p>
          <a:p>
            <a:pPr marL="0" indent="0" algn="ctr">
              <a:buNone/>
            </a:pPr>
            <a:r>
              <a:rPr lang="en-GB" sz="3600" b="0" dirty="0">
                <a:latin typeface="+mn-lt"/>
              </a:rPr>
              <a:t>Europe, Middle East, and Africa</a:t>
            </a:r>
          </a:p>
          <a:p>
            <a:pPr marL="0" indent="0" algn="ctr">
              <a:buNone/>
            </a:pPr>
            <a:r>
              <a:rPr lang="en-GB" sz="3600" b="0" dirty="0">
                <a:latin typeface="+mn-lt"/>
                <a:hlinkClick r:id="rId3"/>
              </a:rPr>
              <a:t>JWakileh@grains.org</a:t>
            </a:r>
            <a:endParaRPr lang="en-GB" sz="3600" b="0" dirty="0">
              <a:latin typeface="+mn-lt"/>
            </a:endParaRPr>
          </a:p>
          <a:p>
            <a:pPr marL="0" indent="0" algn="ctr">
              <a:buNone/>
            </a:pPr>
            <a:r>
              <a:rPr lang="en-GB" sz="3600" b="0" dirty="0">
                <a:latin typeface="+mn-lt"/>
                <a:hlinkClick r:id="rId4"/>
              </a:rPr>
              <a:t>www.grains.org</a:t>
            </a:r>
            <a:endParaRPr lang="en-GB" sz="3600" b="0" dirty="0">
              <a:latin typeface="+mn-lt"/>
            </a:endParaRPr>
          </a:p>
          <a:p>
            <a:pPr algn="ctr"/>
            <a:endParaRPr lang="en-US" dirty="0">
              <a:solidFill>
                <a:schemeClr val="accent2"/>
              </a:solidFill>
              <a:latin typeface="+mn-lt"/>
            </a:endParaRPr>
          </a:p>
          <a:p>
            <a:pPr algn="ctr"/>
            <a:endParaRPr lang="en-US" dirty="0">
              <a:solidFill>
                <a:schemeClr val="accent2"/>
              </a:solidFill>
              <a:latin typeface="+mn-lt"/>
            </a:endParaRPr>
          </a:p>
        </p:txBody>
      </p:sp>
      <p:pic>
        <p:nvPicPr>
          <p:cNvPr id="21" name="Graphic 20" descr="Help">
            <a:extLst>
              <a:ext uri="{FF2B5EF4-FFF2-40B4-BE49-F238E27FC236}">
                <a16:creationId xmlns:a16="http://schemas.microsoft.com/office/drawing/2014/main" id="{AD0EBB3E-360C-1F4C-9E25-31476E49BB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09938" y="13581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30067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l="-9000" r="-9000"/>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DA74389-D954-0B46-87AF-D06EA74BA575}"/>
              </a:ext>
            </a:extLst>
          </p:cNvPr>
          <p:cNvSpPr>
            <a:spLocks noGrp="1"/>
          </p:cNvSpPr>
          <p:nvPr>
            <p:ph idx="1"/>
          </p:nvPr>
        </p:nvSpPr>
        <p:spPr>
          <a:xfrm>
            <a:off x="838200" y="3670125"/>
            <a:ext cx="10515600" cy="2506837"/>
          </a:xfrm>
        </p:spPr>
        <p:txBody>
          <a:bodyPr>
            <a:normAutofit/>
          </a:bodyPr>
          <a:lstStyle/>
          <a:p>
            <a:pPr marL="0" indent="0" algn="just">
              <a:buNone/>
            </a:pPr>
            <a:r>
              <a:rPr lang="en-US" sz="2300">
                <a:solidFill>
                  <a:schemeClr val="tx1"/>
                </a:solidFill>
                <a:latin typeface="Arial" panose="020B0604020202020204" pitchFamily="34" charset="0"/>
                <a:cs typeface="Arial" panose="020B0604020202020204" pitchFamily="34" charset="0"/>
              </a:rPr>
              <a:t>The U.S. Grains Council develops export markets for U.S. barley, corn, sorghum and related products including distiller’s dried grains with </a:t>
            </a:r>
            <a:r>
              <a:rPr lang="en-US" sz="2300" err="1">
                <a:solidFill>
                  <a:schemeClr val="tx1"/>
                </a:solidFill>
                <a:latin typeface="Arial" panose="020B0604020202020204" pitchFamily="34" charset="0"/>
                <a:cs typeface="Arial" panose="020B0604020202020204" pitchFamily="34" charset="0"/>
              </a:rPr>
              <a:t>solubles</a:t>
            </a:r>
            <a:r>
              <a:rPr lang="en-US" sz="2300">
                <a:solidFill>
                  <a:schemeClr val="tx1"/>
                </a:solidFill>
                <a:latin typeface="Arial" panose="020B0604020202020204" pitchFamily="34" charset="0"/>
                <a:cs typeface="Arial" panose="020B0604020202020204" pitchFamily="34" charset="0"/>
              </a:rPr>
              <a:t> (DDGS) and ethanol. With full-time presence in 13 key markets and representatives in an additional 15 locations, the Council operates programs in more than 50 countries and the European Union. The Council believes exports are vital to global economic development and to U.S. agriculture’s profitability.</a:t>
            </a:r>
          </a:p>
        </p:txBody>
      </p:sp>
      <p:sp>
        <p:nvSpPr>
          <p:cNvPr id="9" name="Title 2">
            <a:extLst>
              <a:ext uri="{FF2B5EF4-FFF2-40B4-BE49-F238E27FC236}">
                <a16:creationId xmlns:a16="http://schemas.microsoft.com/office/drawing/2014/main" id="{60A88C93-E852-654B-9AF8-2A9B36740975}"/>
              </a:ext>
            </a:extLst>
          </p:cNvPr>
          <p:cNvSpPr>
            <a:spLocks noGrp="1"/>
          </p:cNvSpPr>
          <p:nvPr>
            <p:ph type="title"/>
          </p:nvPr>
        </p:nvSpPr>
        <p:spPr>
          <a:xfrm>
            <a:off x="838200" y="2203646"/>
            <a:ext cx="10515600" cy="1325563"/>
          </a:xfrm>
        </p:spPr>
        <p:txBody>
          <a:bodyPr>
            <a:normAutofit/>
          </a:bodyPr>
          <a:lstStyle/>
          <a:p>
            <a:r>
              <a:rPr lang="en-US" sz="3200" b="1">
                <a:solidFill>
                  <a:schemeClr val="tx1"/>
                </a:solidFill>
                <a:latin typeface="Arial" panose="020B0604020202020204" pitchFamily="34" charset="0"/>
                <a:cs typeface="Arial" panose="020B0604020202020204" pitchFamily="34" charset="0"/>
              </a:rPr>
              <a:t>About the U.S. Grains Council </a:t>
            </a:r>
          </a:p>
        </p:txBody>
      </p:sp>
    </p:spTree>
    <p:extLst>
      <p:ext uri="{BB962C8B-B14F-4D97-AF65-F5344CB8AC3E}">
        <p14:creationId xmlns:p14="http://schemas.microsoft.com/office/powerpoint/2010/main" val="1209619379"/>
      </p:ext>
    </p:extLst>
  </p:cSld>
  <p:clrMapOvr>
    <a:masterClrMapping/>
  </p:clrMapOvr>
  <mc:AlternateContent xmlns:mc="http://schemas.openxmlformats.org/markup-compatibility/2006" xmlns:p14="http://schemas.microsoft.com/office/powerpoint/2010/main">
    <mc:Choice Requires="p14">
      <p:transition spd="slow" p14:dur="2000" advTm="134465"/>
    </mc:Choice>
    <mc:Fallback xmlns="">
      <p:transition spd="slow" advTm="13446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B900F3B-DB44-A946-A248-222D1F8B549E}"/>
              </a:ext>
            </a:extLst>
          </p:cNvPr>
          <p:cNvSpPr txBox="1"/>
          <p:nvPr/>
        </p:nvSpPr>
        <p:spPr>
          <a:xfrm>
            <a:off x="6585882" y="157624"/>
            <a:ext cx="4805996" cy="5988943"/>
          </a:xfrm>
          <a:prstGeom prst="rect">
            <a:avLst/>
          </a:prstGeom>
        </p:spPr>
        <p:txBody>
          <a:bodyPr vert="horz" lIns="91440" tIns="45720" rIns="91440" bIns="45720" rtlCol="0" anchor="t">
            <a:normAutofit/>
          </a:bodyPr>
          <a:lstStyle/>
          <a:p>
            <a:pPr algn="ctr">
              <a:lnSpc>
                <a:spcPct val="90000"/>
              </a:lnSpc>
              <a:spcBef>
                <a:spcPct val="0"/>
              </a:spcBef>
              <a:spcAft>
                <a:spcPts val="1200"/>
              </a:spcAft>
            </a:pPr>
            <a:r>
              <a:rPr lang="en-US" sz="3600" b="1" dirty="0">
                <a:solidFill>
                  <a:srgbClr val="013E7F"/>
                </a:solidFill>
                <a:ea typeface="+mj-ea"/>
                <a:cs typeface="Arial" panose="020B0604020202020204" pitchFamily="34" charset="0"/>
              </a:rPr>
              <a:t>Europe, Middle East, Africa Team</a:t>
            </a:r>
          </a:p>
          <a:p>
            <a:pPr algn="ctr"/>
            <a:r>
              <a:rPr lang="en-US" sz="2400" b="1" dirty="0">
                <a:solidFill>
                  <a:srgbClr val="000000"/>
                </a:solidFill>
                <a:ea typeface="+mj-ea"/>
                <a:cs typeface="Arial" panose="020B0604020202020204" pitchFamily="34" charset="0"/>
              </a:rPr>
              <a:t>A Network of Influence </a:t>
            </a:r>
          </a:p>
          <a:p>
            <a:pPr algn="ctr"/>
            <a:r>
              <a:rPr lang="en-US" sz="2400" b="1" dirty="0">
                <a:solidFill>
                  <a:srgbClr val="000000"/>
                </a:solidFill>
                <a:ea typeface="+mj-ea"/>
                <a:cs typeface="Arial" panose="020B0604020202020204" pitchFamily="34" charset="0"/>
              </a:rPr>
              <a:t>&amp; Innovation</a:t>
            </a:r>
          </a:p>
          <a:p>
            <a:endParaRPr lang="en-US" sz="2400" b="1" dirty="0">
              <a:cs typeface="Arial" panose="020B0604020202020204" pitchFamily="34" charset="0"/>
            </a:endParaRPr>
          </a:p>
          <a:p>
            <a:pPr algn="ctr"/>
            <a:r>
              <a:rPr lang="en-US" sz="2400" dirty="0">
                <a:ea typeface="+mj-ea"/>
                <a:cs typeface="Arial" panose="020B0604020202020204" pitchFamily="34" charset="0"/>
              </a:rPr>
              <a:t>The U.S. Grains Council’s MEA Office actively works with countries interested in developing or expanding ethanol policies and use. </a:t>
            </a:r>
          </a:p>
          <a:p>
            <a:pPr algn="ctr"/>
            <a:endParaRPr lang="en-US" sz="2400" dirty="0">
              <a:ea typeface="+mj-ea"/>
              <a:cs typeface="Arial" panose="020B0604020202020204" pitchFamily="34" charset="0"/>
            </a:endParaRPr>
          </a:p>
          <a:p>
            <a:pPr algn="ctr"/>
            <a:r>
              <a:rPr lang="en-US" sz="2400" dirty="0">
                <a:ea typeface="+mj-ea"/>
                <a:cs typeface="Arial" panose="020B0604020202020204" pitchFamily="34" charset="0"/>
              </a:rPr>
              <a:t>The Council’s MEA office actively operates programs in more than 20 countries as well as Europe.</a:t>
            </a:r>
          </a:p>
        </p:txBody>
      </p:sp>
      <p:pic>
        <p:nvPicPr>
          <p:cNvPr id="3" name="Picture 2" descr="Map&#10;&#10;Description automatically generated">
            <a:extLst>
              <a:ext uri="{FF2B5EF4-FFF2-40B4-BE49-F238E27FC236}">
                <a16:creationId xmlns:a16="http://schemas.microsoft.com/office/drawing/2014/main" id="{1A97B6D3-2251-994F-9368-8274890C9267}"/>
              </a:ext>
            </a:extLst>
          </p:cNvPr>
          <p:cNvPicPr>
            <a:picLocks noChangeAspect="1"/>
          </p:cNvPicPr>
          <p:nvPr/>
        </p:nvPicPr>
        <p:blipFill>
          <a:blip r:embed="rId3"/>
          <a:stretch>
            <a:fillRect/>
          </a:stretch>
        </p:blipFill>
        <p:spPr>
          <a:xfrm>
            <a:off x="0" y="50567"/>
            <a:ext cx="5295900" cy="6096000"/>
          </a:xfrm>
          <a:prstGeom prst="rect">
            <a:avLst/>
          </a:prstGeom>
        </p:spPr>
      </p:pic>
    </p:spTree>
    <p:extLst>
      <p:ext uri="{BB962C8B-B14F-4D97-AF65-F5344CB8AC3E}">
        <p14:creationId xmlns:p14="http://schemas.microsoft.com/office/powerpoint/2010/main" val="182130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37FE-9F9B-774F-B590-438F574B4FFA}"/>
              </a:ext>
            </a:extLst>
          </p:cNvPr>
          <p:cNvSpPr>
            <a:spLocks noGrp="1"/>
          </p:cNvSpPr>
          <p:nvPr>
            <p:ph type="title"/>
          </p:nvPr>
        </p:nvSpPr>
        <p:spPr/>
        <p:txBody>
          <a:bodyPr/>
          <a:lstStyle/>
          <a:p>
            <a:r>
              <a:rPr lang="en-US" dirty="0"/>
              <a:t>Introduction to Fuel Ethanol</a:t>
            </a:r>
          </a:p>
        </p:txBody>
      </p:sp>
      <p:sp>
        <p:nvSpPr>
          <p:cNvPr id="3" name="Content Placeholder 2">
            <a:extLst>
              <a:ext uri="{FF2B5EF4-FFF2-40B4-BE49-F238E27FC236}">
                <a16:creationId xmlns:a16="http://schemas.microsoft.com/office/drawing/2014/main" id="{081566C8-EA96-894B-B22E-9A9E812C34CF}"/>
              </a:ext>
            </a:extLst>
          </p:cNvPr>
          <p:cNvSpPr>
            <a:spLocks noGrp="1"/>
          </p:cNvSpPr>
          <p:nvPr>
            <p:ph sz="half" idx="1"/>
          </p:nvPr>
        </p:nvSpPr>
        <p:spPr>
          <a:xfrm>
            <a:off x="838200" y="1944913"/>
            <a:ext cx="7393599" cy="4620531"/>
          </a:xfrm>
        </p:spPr>
        <p:txBody>
          <a:bodyPr>
            <a:normAutofit lnSpcReduction="10000"/>
          </a:bodyPr>
          <a:lstStyle/>
          <a:p>
            <a:r>
              <a:rPr lang="en-US" dirty="0">
                <a:solidFill>
                  <a:schemeClr val="tx1"/>
                </a:solidFill>
              </a:rPr>
              <a:t>Ethanol is a </a:t>
            </a:r>
            <a:r>
              <a:rPr lang="en-US" b="1" dirty="0">
                <a:solidFill>
                  <a:schemeClr val="tx1"/>
                </a:solidFill>
              </a:rPr>
              <a:t>biodegradable</a:t>
            </a:r>
            <a:r>
              <a:rPr lang="en-US" dirty="0">
                <a:solidFill>
                  <a:schemeClr val="tx1"/>
                </a:solidFill>
              </a:rPr>
              <a:t>, </a:t>
            </a:r>
            <a:r>
              <a:rPr lang="en-US" b="1" dirty="0">
                <a:solidFill>
                  <a:schemeClr val="tx1"/>
                </a:solidFill>
              </a:rPr>
              <a:t>high-octane</a:t>
            </a:r>
            <a:r>
              <a:rPr lang="en-US" dirty="0">
                <a:solidFill>
                  <a:schemeClr val="tx1"/>
                </a:solidFill>
              </a:rPr>
              <a:t> motor fuel which is produced from </a:t>
            </a:r>
            <a:r>
              <a:rPr lang="en-US" b="1" dirty="0">
                <a:solidFill>
                  <a:schemeClr val="tx1"/>
                </a:solidFill>
              </a:rPr>
              <a:t>starch or sugar </a:t>
            </a:r>
            <a:r>
              <a:rPr lang="en-US" dirty="0">
                <a:solidFill>
                  <a:schemeClr val="tx1"/>
                </a:solidFill>
              </a:rPr>
              <a:t>with typical feedstocks:</a:t>
            </a:r>
          </a:p>
          <a:p>
            <a:pPr lvl="1"/>
            <a:r>
              <a:rPr lang="en-US" dirty="0">
                <a:solidFill>
                  <a:schemeClr val="tx1"/>
                </a:solidFill>
              </a:rPr>
              <a:t>Corn (maize), wheat;</a:t>
            </a:r>
          </a:p>
          <a:p>
            <a:pPr lvl="1"/>
            <a:r>
              <a:rPr lang="en-US" dirty="0">
                <a:solidFill>
                  <a:schemeClr val="tx1"/>
                </a:solidFill>
              </a:rPr>
              <a:t>Cassava;</a:t>
            </a:r>
          </a:p>
          <a:p>
            <a:pPr lvl="1"/>
            <a:r>
              <a:rPr lang="en-US" dirty="0">
                <a:solidFill>
                  <a:schemeClr val="tx1"/>
                </a:solidFill>
              </a:rPr>
              <a:t>Sugar cane, sugar beets, sorghum</a:t>
            </a:r>
          </a:p>
          <a:p>
            <a:pPr lvl="1"/>
            <a:endParaRPr lang="en-US" dirty="0">
              <a:solidFill>
                <a:schemeClr val="tx1"/>
              </a:solidFill>
            </a:endParaRPr>
          </a:p>
          <a:p>
            <a:r>
              <a:rPr lang="en-US" dirty="0">
                <a:solidFill>
                  <a:schemeClr val="tx1"/>
                </a:solidFill>
              </a:rPr>
              <a:t>Whether improving </a:t>
            </a:r>
            <a:r>
              <a:rPr lang="en-US" b="1" dirty="0">
                <a:solidFill>
                  <a:schemeClr val="tx1"/>
                </a:solidFill>
              </a:rPr>
              <a:t>air quality</a:t>
            </a:r>
            <a:r>
              <a:rPr lang="en-US" dirty="0">
                <a:solidFill>
                  <a:schemeClr val="tx1"/>
                </a:solidFill>
              </a:rPr>
              <a:t>, </a:t>
            </a:r>
            <a:r>
              <a:rPr lang="en-US" b="1" dirty="0">
                <a:solidFill>
                  <a:schemeClr val="tx1"/>
                </a:solidFill>
              </a:rPr>
              <a:t>extending the current fuel supply</a:t>
            </a:r>
            <a:r>
              <a:rPr lang="en-US" dirty="0">
                <a:solidFill>
                  <a:schemeClr val="tx1"/>
                </a:solidFill>
              </a:rPr>
              <a:t>, </a:t>
            </a:r>
            <a:r>
              <a:rPr lang="en-US" b="1" dirty="0">
                <a:solidFill>
                  <a:schemeClr val="tx1"/>
                </a:solidFill>
              </a:rPr>
              <a:t>creating domestic energy production</a:t>
            </a:r>
            <a:r>
              <a:rPr lang="en-US" dirty="0">
                <a:solidFill>
                  <a:schemeClr val="tx1"/>
                </a:solidFill>
              </a:rPr>
              <a:t> or </a:t>
            </a:r>
            <a:r>
              <a:rPr lang="en-US" b="1" dirty="0">
                <a:solidFill>
                  <a:schemeClr val="tx1"/>
                </a:solidFill>
              </a:rPr>
              <a:t>arresting global warming</a:t>
            </a:r>
            <a:r>
              <a:rPr lang="en-US" dirty="0">
                <a:solidFill>
                  <a:schemeClr val="tx1"/>
                </a:solidFill>
              </a:rPr>
              <a:t>, ethanol is a successful answer to all these complex problems.</a:t>
            </a:r>
          </a:p>
          <a:p>
            <a:pPr marL="0" indent="0">
              <a:buNone/>
            </a:pPr>
            <a:endParaRPr lang="en-US" dirty="0">
              <a:solidFill>
                <a:schemeClr val="tx1"/>
              </a:solidFill>
            </a:endParaRPr>
          </a:p>
        </p:txBody>
      </p:sp>
      <p:pic>
        <p:nvPicPr>
          <p:cNvPr id="7" name="Content Placeholder 6" descr="A picture containing diagram&#10;&#10;Description automatically generated">
            <a:extLst>
              <a:ext uri="{FF2B5EF4-FFF2-40B4-BE49-F238E27FC236}">
                <a16:creationId xmlns:a16="http://schemas.microsoft.com/office/drawing/2014/main" id="{C3FA8D6F-27E6-AA41-9F00-AA4502190055}"/>
              </a:ext>
            </a:extLst>
          </p:cNvPr>
          <p:cNvPicPr>
            <a:picLocks noGrp="1" noChangeAspect="1"/>
          </p:cNvPicPr>
          <p:nvPr>
            <p:ph sz="half" idx="2"/>
          </p:nvPr>
        </p:nvPicPr>
        <p:blipFill rotWithShape="1">
          <a:blip r:embed="rId3"/>
          <a:srcRect r="10927"/>
          <a:stretch/>
        </p:blipFill>
        <p:spPr>
          <a:xfrm>
            <a:off x="8231799" y="2139040"/>
            <a:ext cx="3769819" cy="4232275"/>
          </a:xfrm>
          <a:prstGeom prst="rect">
            <a:avLst/>
          </a:prstGeom>
        </p:spPr>
      </p:pic>
    </p:spTree>
    <p:extLst>
      <p:ext uri="{BB962C8B-B14F-4D97-AF65-F5344CB8AC3E}">
        <p14:creationId xmlns:p14="http://schemas.microsoft.com/office/powerpoint/2010/main" val="411754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3109-2873-4F8C-A31A-FFEDD011F792}"/>
              </a:ext>
            </a:extLst>
          </p:cNvPr>
          <p:cNvSpPr>
            <a:spLocks noGrp="1"/>
          </p:cNvSpPr>
          <p:nvPr>
            <p:ph type="title"/>
          </p:nvPr>
        </p:nvSpPr>
        <p:spPr/>
        <p:txBody>
          <a:bodyPr>
            <a:normAutofit fontScale="90000"/>
          </a:bodyPr>
          <a:lstStyle/>
          <a:p>
            <a:r>
              <a:rPr lang="en-US" sz="4000" dirty="0"/>
              <a:t>Africa’s Ethanol for the Cookstove Market Background</a:t>
            </a:r>
          </a:p>
        </p:txBody>
      </p:sp>
      <p:sp>
        <p:nvSpPr>
          <p:cNvPr id="4" name="Content Placeholder 3">
            <a:extLst>
              <a:ext uri="{FF2B5EF4-FFF2-40B4-BE49-F238E27FC236}">
                <a16:creationId xmlns:a16="http://schemas.microsoft.com/office/drawing/2014/main" id="{CDA791BD-F78B-324D-8C4F-BE14D5F5271C}"/>
              </a:ext>
            </a:extLst>
          </p:cNvPr>
          <p:cNvSpPr>
            <a:spLocks noGrp="1"/>
          </p:cNvSpPr>
          <p:nvPr>
            <p:ph idx="1"/>
          </p:nvPr>
        </p:nvSpPr>
        <p:spPr/>
        <p:txBody>
          <a:bodyPr>
            <a:normAutofit fontScale="92500" lnSpcReduction="10000"/>
          </a:bodyPr>
          <a:lstStyle/>
          <a:p>
            <a:r>
              <a:rPr lang="en-US" dirty="0">
                <a:solidFill>
                  <a:schemeClr val="tx1"/>
                </a:solidFill>
              </a:rPr>
              <a:t>In Africa, the rising middle-class households' expenditures will increase which will increase current expenditure for the cookstove market.</a:t>
            </a:r>
          </a:p>
          <a:p>
            <a:endParaRPr lang="en-US" dirty="0">
              <a:solidFill>
                <a:schemeClr val="tx1"/>
              </a:solidFill>
            </a:endParaRPr>
          </a:p>
          <a:p>
            <a:r>
              <a:rPr lang="en-US" dirty="0">
                <a:solidFill>
                  <a:schemeClr val="tx1"/>
                </a:solidFill>
              </a:rPr>
              <a:t>Today, </a:t>
            </a:r>
            <a:r>
              <a:rPr lang="en-US" b="1" dirty="0">
                <a:solidFill>
                  <a:schemeClr val="tx1"/>
                </a:solidFill>
              </a:rPr>
              <a:t>Africa relies on simple cookstoves</a:t>
            </a:r>
            <a:r>
              <a:rPr lang="en-US" dirty="0">
                <a:solidFill>
                  <a:schemeClr val="tx1"/>
                </a:solidFill>
              </a:rPr>
              <a:t> of open flames to cook their food </a:t>
            </a:r>
            <a:r>
              <a:rPr lang="en-US" b="1" dirty="0">
                <a:solidFill>
                  <a:schemeClr val="tx1"/>
                </a:solidFill>
              </a:rPr>
              <a:t>resulting in more than 600,000 fatalities.</a:t>
            </a:r>
          </a:p>
          <a:p>
            <a:pPr lvl="1"/>
            <a:r>
              <a:rPr lang="en-US" dirty="0">
                <a:solidFill>
                  <a:schemeClr val="tx1"/>
                </a:solidFill>
              </a:rPr>
              <a:t>Due to in-door air pollution caused by smoke and fumes produced from cooking with firewood, charcoal, and kerosene. </a:t>
            </a:r>
          </a:p>
          <a:p>
            <a:pPr lvl="1"/>
            <a:endParaRPr lang="en-US" dirty="0">
              <a:solidFill>
                <a:schemeClr val="tx1"/>
              </a:solidFill>
            </a:endParaRPr>
          </a:p>
          <a:p>
            <a:r>
              <a:rPr lang="en-US" dirty="0">
                <a:solidFill>
                  <a:schemeClr val="tx1"/>
                </a:solidFill>
              </a:rPr>
              <a:t>The use of ethanol for the cookstove market in the Africa and the ECOWAS region will </a:t>
            </a:r>
            <a:r>
              <a:rPr lang="en-US" b="1" dirty="0">
                <a:solidFill>
                  <a:schemeClr val="tx1"/>
                </a:solidFill>
              </a:rPr>
              <a:t>diversify energy access and will provide clean energy access.</a:t>
            </a:r>
            <a:endParaRPr lang="en-US" dirty="0">
              <a:solidFill>
                <a:schemeClr val="tx1"/>
              </a:solidFill>
            </a:endParaRPr>
          </a:p>
        </p:txBody>
      </p:sp>
    </p:spTree>
    <p:extLst>
      <p:ext uri="{BB962C8B-B14F-4D97-AF65-F5344CB8AC3E}">
        <p14:creationId xmlns:p14="http://schemas.microsoft.com/office/powerpoint/2010/main" val="1686551230"/>
      </p:ext>
    </p:extLst>
  </p:cSld>
  <p:clrMapOvr>
    <a:masterClrMapping/>
  </p:clrMapOvr>
  <mc:AlternateContent xmlns:mc="http://schemas.openxmlformats.org/markup-compatibility/2006" xmlns:p14="http://schemas.microsoft.com/office/powerpoint/2010/main">
    <mc:Choice Requires="p14">
      <p:transition spd="slow" p14:dur="2000" advTm="86377"/>
    </mc:Choice>
    <mc:Fallback xmlns="">
      <p:transition spd="slow" advTm="8637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B35A-BFC3-EA45-960D-1EFB2552BF0A}"/>
              </a:ext>
            </a:extLst>
          </p:cNvPr>
          <p:cNvSpPr>
            <a:spLocks noGrp="1"/>
          </p:cNvSpPr>
          <p:nvPr>
            <p:ph type="title"/>
          </p:nvPr>
        </p:nvSpPr>
        <p:spPr/>
        <p:txBody>
          <a:bodyPr>
            <a:noAutofit/>
          </a:bodyPr>
          <a:lstStyle/>
          <a:p>
            <a:r>
              <a:rPr lang="en-US" sz="3200" dirty="0"/>
              <a:t>Ethanol for the cookstove market drives significant commercial, social &amp; environmental benefits</a:t>
            </a:r>
          </a:p>
        </p:txBody>
      </p:sp>
      <p:sp>
        <p:nvSpPr>
          <p:cNvPr id="3" name="Content Placeholder 2">
            <a:extLst>
              <a:ext uri="{FF2B5EF4-FFF2-40B4-BE49-F238E27FC236}">
                <a16:creationId xmlns:a16="http://schemas.microsoft.com/office/drawing/2014/main" id="{95A8EC92-667A-274F-A832-60BF919095BE}"/>
              </a:ext>
            </a:extLst>
          </p:cNvPr>
          <p:cNvSpPr>
            <a:spLocks noGrp="1"/>
          </p:cNvSpPr>
          <p:nvPr>
            <p:ph idx="1"/>
          </p:nvPr>
        </p:nvSpPr>
        <p:spPr/>
        <p:txBody>
          <a:bodyPr>
            <a:normAutofit/>
          </a:bodyPr>
          <a:lstStyle/>
          <a:p>
            <a:r>
              <a:rPr lang="en-US" dirty="0">
                <a:solidFill>
                  <a:schemeClr val="tx1"/>
                </a:solidFill>
              </a:rPr>
              <a:t>Ethanol cooking can disrupt this market at scale, driving significant </a:t>
            </a:r>
            <a:r>
              <a:rPr lang="en-US" b="1" dirty="0">
                <a:solidFill>
                  <a:schemeClr val="tx1"/>
                </a:solidFill>
              </a:rPr>
              <a:t>commercial</a:t>
            </a:r>
            <a:r>
              <a:rPr lang="en-US" dirty="0">
                <a:solidFill>
                  <a:schemeClr val="tx1"/>
                </a:solidFill>
              </a:rPr>
              <a:t>, </a:t>
            </a:r>
            <a:r>
              <a:rPr lang="en-US" b="1" dirty="0">
                <a:solidFill>
                  <a:schemeClr val="tx1"/>
                </a:solidFill>
              </a:rPr>
              <a:t>social</a:t>
            </a:r>
            <a:r>
              <a:rPr lang="en-US" dirty="0">
                <a:solidFill>
                  <a:schemeClr val="tx1"/>
                </a:solidFill>
              </a:rPr>
              <a:t> &amp; </a:t>
            </a:r>
            <a:r>
              <a:rPr lang="en-US" b="1" dirty="0">
                <a:solidFill>
                  <a:schemeClr val="tx1"/>
                </a:solidFill>
              </a:rPr>
              <a:t>environmental benefits.</a:t>
            </a:r>
          </a:p>
          <a:p>
            <a:pPr lvl="1"/>
            <a:r>
              <a:rPr lang="en-US" b="1" dirty="0">
                <a:solidFill>
                  <a:schemeClr val="tx1"/>
                </a:solidFill>
              </a:rPr>
              <a:t>Affordable: </a:t>
            </a:r>
            <a:r>
              <a:rPr lang="en-US" dirty="0">
                <a:solidFill>
                  <a:schemeClr val="tx1"/>
                </a:solidFill>
              </a:rPr>
              <a:t>40% cheaper than charcoal on average</a:t>
            </a:r>
            <a:endParaRPr lang="en-US" b="1" dirty="0">
              <a:solidFill>
                <a:schemeClr val="tx1"/>
              </a:solidFill>
            </a:endParaRPr>
          </a:p>
          <a:p>
            <a:pPr lvl="1"/>
            <a:r>
              <a:rPr lang="en-US" b="1" dirty="0">
                <a:solidFill>
                  <a:schemeClr val="tx1"/>
                </a:solidFill>
              </a:rPr>
              <a:t>Accessible: </a:t>
            </a:r>
            <a:r>
              <a:rPr lang="en-US" dirty="0">
                <a:solidFill>
                  <a:schemeClr val="tx1"/>
                </a:solidFill>
              </a:rPr>
              <a:t>sold in small refill volumes</a:t>
            </a:r>
            <a:endParaRPr lang="en-US" b="1" dirty="0">
              <a:solidFill>
                <a:schemeClr val="tx1"/>
              </a:solidFill>
            </a:endParaRPr>
          </a:p>
          <a:p>
            <a:pPr lvl="1"/>
            <a:r>
              <a:rPr lang="en-US" b="1" dirty="0">
                <a:solidFill>
                  <a:schemeClr val="tx1"/>
                </a:solidFill>
              </a:rPr>
              <a:t>Modern: </a:t>
            </a:r>
            <a:r>
              <a:rPr lang="en-US" dirty="0">
                <a:solidFill>
                  <a:schemeClr val="tx1"/>
                </a:solidFill>
              </a:rPr>
              <a:t>upgrades to quality of life vs. dirty fuels</a:t>
            </a:r>
            <a:endParaRPr lang="en-US" b="1" dirty="0">
              <a:solidFill>
                <a:schemeClr val="tx1"/>
              </a:solidFill>
            </a:endParaRPr>
          </a:p>
          <a:p>
            <a:pPr lvl="1"/>
            <a:r>
              <a:rPr lang="en-US" b="1" dirty="0">
                <a:solidFill>
                  <a:schemeClr val="tx1"/>
                </a:solidFill>
              </a:rPr>
              <a:t>Clean: </a:t>
            </a:r>
            <a:r>
              <a:rPr lang="en-US" dirty="0">
                <a:solidFill>
                  <a:schemeClr val="tx1"/>
                </a:solidFill>
              </a:rPr>
              <a:t>burns cleanly with low particulate emissions</a:t>
            </a:r>
            <a:endParaRPr lang="en-US" b="1" dirty="0">
              <a:solidFill>
                <a:schemeClr val="tx1"/>
              </a:solidFill>
            </a:endParaRPr>
          </a:p>
          <a:p>
            <a:pPr lvl="1"/>
            <a:r>
              <a:rPr lang="en-US" b="1" dirty="0">
                <a:solidFill>
                  <a:schemeClr val="tx1"/>
                </a:solidFill>
              </a:rPr>
              <a:t>Safe: </a:t>
            </a:r>
            <a:r>
              <a:rPr lang="en-US" dirty="0">
                <a:solidFill>
                  <a:schemeClr val="tx1"/>
                </a:solidFill>
              </a:rPr>
              <a:t>no risk of explosion when handled responsibly</a:t>
            </a:r>
            <a:endParaRPr lang="en-US" b="1" dirty="0">
              <a:solidFill>
                <a:schemeClr val="tx1"/>
              </a:solidFill>
            </a:endParaRPr>
          </a:p>
          <a:p>
            <a:pPr marL="0" indent="0">
              <a:buNone/>
            </a:pPr>
            <a:endParaRPr lang="en-US" dirty="0"/>
          </a:p>
        </p:txBody>
      </p:sp>
    </p:spTree>
    <p:extLst>
      <p:ext uri="{BB962C8B-B14F-4D97-AF65-F5344CB8AC3E}">
        <p14:creationId xmlns:p14="http://schemas.microsoft.com/office/powerpoint/2010/main" val="108924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9911-399D-BF44-AC2D-E1C430EDC9C6}"/>
              </a:ext>
            </a:extLst>
          </p:cNvPr>
          <p:cNvSpPr>
            <a:spLocks noGrp="1"/>
          </p:cNvSpPr>
          <p:nvPr>
            <p:ph type="title"/>
          </p:nvPr>
        </p:nvSpPr>
        <p:spPr/>
        <p:txBody>
          <a:bodyPr>
            <a:noAutofit/>
          </a:bodyPr>
          <a:lstStyle/>
          <a:p>
            <a:r>
              <a:rPr lang="en-US" sz="3200" dirty="0"/>
              <a:t>Low tariffs are essential to ensuring consistent, steady supplies of fuel ethanol for the cookstove market</a:t>
            </a:r>
          </a:p>
        </p:txBody>
      </p:sp>
      <p:sp>
        <p:nvSpPr>
          <p:cNvPr id="3" name="Content Placeholder 2">
            <a:extLst>
              <a:ext uri="{FF2B5EF4-FFF2-40B4-BE49-F238E27FC236}">
                <a16:creationId xmlns:a16="http://schemas.microsoft.com/office/drawing/2014/main" id="{C17A8981-BD76-774E-8890-1E44F98FC2C4}"/>
              </a:ext>
            </a:extLst>
          </p:cNvPr>
          <p:cNvSpPr>
            <a:spLocks noGrp="1"/>
          </p:cNvSpPr>
          <p:nvPr>
            <p:ph idx="1"/>
          </p:nvPr>
        </p:nvSpPr>
        <p:spPr>
          <a:xfrm>
            <a:off x="838200" y="1894205"/>
            <a:ext cx="10515600" cy="4963795"/>
          </a:xfrm>
        </p:spPr>
        <p:txBody>
          <a:bodyPr>
            <a:normAutofit fontScale="92500"/>
          </a:bodyPr>
          <a:lstStyle/>
          <a:p>
            <a:r>
              <a:rPr lang="en-US" b="1" dirty="0">
                <a:solidFill>
                  <a:schemeClr val="tx1"/>
                </a:solidFill>
              </a:rPr>
              <a:t>Low tariffs </a:t>
            </a:r>
            <a:r>
              <a:rPr lang="en-US" dirty="0">
                <a:solidFill>
                  <a:schemeClr val="tx1"/>
                </a:solidFill>
              </a:rPr>
              <a:t>on ethanol for the cookstove market promotes the use of ethanol over other alternatives such as (charcoal, kerosene, …)</a:t>
            </a:r>
          </a:p>
          <a:p>
            <a:endParaRPr lang="en-US" dirty="0">
              <a:solidFill>
                <a:schemeClr val="tx1"/>
              </a:solidFill>
            </a:endParaRPr>
          </a:p>
          <a:p>
            <a:r>
              <a:rPr lang="en-US" dirty="0">
                <a:solidFill>
                  <a:schemeClr val="tx1"/>
                </a:solidFill>
              </a:rPr>
              <a:t>Today in Mali, current tariff rates for denatured alcohol of any strength is bound to the below:</a:t>
            </a:r>
          </a:p>
          <a:p>
            <a:pPr lvl="1"/>
            <a:r>
              <a:rPr lang="en-US" dirty="0">
                <a:solidFill>
                  <a:schemeClr val="tx1"/>
                </a:solidFill>
              </a:rPr>
              <a:t>Bound rate of 10%;</a:t>
            </a:r>
          </a:p>
          <a:p>
            <a:pPr lvl="1"/>
            <a:r>
              <a:rPr lang="en-US" dirty="0">
                <a:solidFill>
                  <a:schemeClr val="tx1"/>
                </a:solidFill>
              </a:rPr>
              <a:t>AND VAT of 20%, which would be applied to all fuel/appliances made in country or imported.</a:t>
            </a:r>
          </a:p>
          <a:p>
            <a:pPr lvl="1"/>
            <a:endParaRPr lang="en-US" dirty="0">
              <a:solidFill>
                <a:schemeClr val="tx1"/>
              </a:solidFill>
            </a:endParaRPr>
          </a:p>
          <a:p>
            <a:r>
              <a:rPr lang="en-US" dirty="0">
                <a:solidFill>
                  <a:schemeClr val="tx1"/>
                </a:solidFill>
              </a:rPr>
              <a:t>A successful bioethanol cookstove program needs to be supported with fiscal incentives/penalties as well as support the industry in making the necessary changes to deploy bioethanol cookstoves. </a:t>
            </a:r>
          </a:p>
        </p:txBody>
      </p:sp>
    </p:spTree>
    <p:extLst>
      <p:ext uri="{BB962C8B-B14F-4D97-AF65-F5344CB8AC3E}">
        <p14:creationId xmlns:p14="http://schemas.microsoft.com/office/powerpoint/2010/main" val="230126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86F9-DE65-0B47-89B2-F6FA588CC612}"/>
              </a:ext>
            </a:extLst>
          </p:cNvPr>
          <p:cNvSpPr>
            <a:spLocks noGrp="1"/>
          </p:cNvSpPr>
          <p:nvPr>
            <p:ph type="title"/>
          </p:nvPr>
        </p:nvSpPr>
        <p:spPr/>
        <p:txBody>
          <a:bodyPr>
            <a:normAutofit fontScale="90000"/>
          </a:bodyPr>
          <a:lstStyle/>
          <a:p>
            <a:r>
              <a:rPr lang="en-US" dirty="0"/>
              <a:t>The future for energy demand will continue to increase particularly in Africa</a:t>
            </a:r>
          </a:p>
        </p:txBody>
      </p:sp>
      <p:sp>
        <p:nvSpPr>
          <p:cNvPr id="3" name="Content Placeholder 2">
            <a:extLst>
              <a:ext uri="{FF2B5EF4-FFF2-40B4-BE49-F238E27FC236}">
                <a16:creationId xmlns:a16="http://schemas.microsoft.com/office/drawing/2014/main" id="{CC2AE30B-714C-2B48-BE64-4F18B457E648}"/>
              </a:ext>
            </a:extLst>
          </p:cNvPr>
          <p:cNvSpPr>
            <a:spLocks noGrp="1"/>
          </p:cNvSpPr>
          <p:nvPr>
            <p:ph idx="1"/>
          </p:nvPr>
        </p:nvSpPr>
        <p:spPr/>
        <p:txBody>
          <a:bodyPr/>
          <a:lstStyle/>
          <a:p>
            <a:r>
              <a:rPr lang="en-US" dirty="0">
                <a:solidFill>
                  <a:schemeClr val="tx1"/>
                </a:solidFill>
              </a:rPr>
              <a:t>Global demand for energy will continue to rise, and the </a:t>
            </a:r>
            <a:r>
              <a:rPr lang="en-US" b="1" dirty="0">
                <a:solidFill>
                  <a:schemeClr val="tx1"/>
                </a:solidFill>
              </a:rPr>
              <a:t>use of ethanol for the cookstove market will mitigate the increased use and burning of fossil fuels.</a:t>
            </a:r>
          </a:p>
          <a:p>
            <a:endParaRPr lang="en-US" dirty="0">
              <a:solidFill>
                <a:schemeClr val="tx1"/>
              </a:solidFill>
            </a:endParaRPr>
          </a:p>
          <a:p>
            <a:r>
              <a:rPr lang="en-US" dirty="0">
                <a:solidFill>
                  <a:schemeClr val="tx1"/>
                </a:solidFill>
              </a:rPr>
              <a:t>Rising middle class households in Africa in general and Mali over the next decade will sharply </a:t>
            </a:r>
            <a:r>
              <a:rPr lang="en-US" b="1" dirty="0">
                <a:solidFill>
                  <a:schemeClr val="tx1"/>
                </a:solidFill>
              </a:rPr>
              <a:t>boost bio-cookstoves ownership and ethanol consumption.</a:t>
            </a:r>
          </a:p>
          <a:p>
            <a:endParaRPr lang="en-US" dirty="0">
              <a:solidFill>
                <a:schemeClr val="tx1"/>
              </a:solidFill>
            </a:endParaRPr>
          </a:p>
        </p:txBody>
      </p:sp>
    </p:spTree>
    <p:extLst>
      <p:ext uri="{BB962C8B-B14F-4D97-AF65-F5344CB8AC3E}">
        <p14:creationId xmlns:p14="http://schemas.microsoft.com/office/powerpoint/2010/main" val="178570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47C2-DDC3-314B-8BCE-41AA9F100C85}"/>
              </a:ext>
            </a:extLst>
          </p:cNvPr>
          <p:cNvSpPr>
            <a:spLocks noGrp="1"/>
          </p:cNvSpPr>
          <p:nvPr>
            <p:ph type="title"/>
          </p:nvPr>
        </p:nvSpPr>
        <p:spPr/>
        <p:txBody>
          <a:bodyPr>
            <a:noAutofit/>
          </a:bodyPr>
          <a:lstStyle/>
          <a:p>
            <a:r>
              <a:rPr lang="en-US" sz="2800" dirty="0"/>
              <a:t>Open markets </a:t>
            </a:r>
            <a:r>
              <a:rPr lang="en-US" sz="2800" b="0" dirty="0"/>
              <a:t>are essential to ensuring consistent, steady supplies of fuel ethanol for the cookstove market</a:t>
            </a:r>
          </a:p>
        </p:txBody>
      </p:sp>
      <p:sp>
        <p:nvSpPr>
          <p:cNvPr id="3" name="Content Placeholder 2">
            <a:extLst>
              <a:ext uri="{FF2B5EF4-FFF2-40B4-BE49-F238E27FC236}">
                <a16:creationId xmlns:a16="http://schemas.microsoft.com/office/drawing/2014/main" id="{96846CD1-6A86-3347-9359-FDE21A342056}"/>
              </a:ext>
            </a:extLst>
          </p:cNvPr>
          <p:cNvSpPr>
            <a:spLocks noGrp="1"/>
          </p:cNvSpPr>
          <p:nvPr>
            <p:ph idx="1"/>
          </p:nvPr>
        </p:nvSpPr>
        <p:spPr>
          <a:xfrm>
            <a:off x="838200" y="1894205"/>
            <a:ext cx="10515600" cy="4963795"/>
          </a:xfrm>
        </p:spPr>
        <p:txBody>
          <a:bodyPr>
            <a:normAutofit lnSpcReduction="10000"/>
          </a:bodyPr>
          <a:lstStyle/>
          <a:p>
            <a:r>
              <a:rPr lang="en-US" b="1" dirty="0">
                <a:solidFill>
                  <a:schemeClr val="tx1"/>
                </a:solidFill>
              </a:rPr>
              <a:t>Allowing ethanol from overseas </a:t>
            </a:r>
            <a:r>
              <a:rPr lang="en-US" dirty="0">
                <a:solidFill>
                  <a:schemeClr val="tx1"/>
                </a:solidFill>
              </a:rPr>
              <a:t>allows for greater diversification of supply, greater market competition and potentially lower prices for end users.</a:t>
            </a:r>
          </a:p>
          <a:p>
            <a:pPr lvl="1"/>
            <a:r>
              <a:rPr lang="en-US" dirty="0">
                <a:solidFill>
                  <a:schemeClr val="tx1"/>
                </a:solidFill>
              </a:rPr>
              <a:t>The positive role of trade; imports can help support the cookstove market if domestic production lags or does not exist.</a:t>
            </a:r>
          </a:p>
          <a:p>
            <a:endParaRPr lang="en-US" dirty="0">
              <a:solidFill>
                <a:schemeClr val="tx1"/>
              </a:solidFill>
            </a:endParaRPr>
          </a:p>
          <a:p>
            <a:r>
              <a:rPr lang="en-US" b="1" dirty="0">
                <a:solidFill>
                  <a:schemeClr val="tx1"/>
                </a:solidFill>
              </a:rPr>
              <a:t>Highlight the benefits to society </a:t>
            </a:r>
            <a:r>
              <a:rPr lang="en-US" dirty="0">
                <a:solidFill>
                  <a:schemeClr val="tx1"/>
                </a:solidFill>
              </a:rPr>
              <a:t>that result from the increased use of the bioethanol cookstoves</a:t>
            </a:r>
          </a:p>
          <a:p>
            <a:pPr lvl="1"/>
            <a:r>
              <a:rPr lang="en-US" dirty="0">
                <a:solidFill>
                  <a:schemeClr val="tx1"/>
                </a:solidFill>
              </a:rPr>
              <a:t>GHG emissions reductions, air quality improvements, and energy diversification. </a:t>
            </a:r>
          </a:p>
          <a:p>
            <a:pPr lvl="1"/>
            <a:r>
              <a:rPr lang="en-US" dirty="0">
                <a:solidFill>
                  <a:schemeClr val="tx1"/>
                </a:solidFill>
              </a:rPr>
              <a:t>Also, rural economic development for those countries with competitively priced feedstock such as (Nigeria, Sierra Leone, Senegal, Ghana, and other countries in Africa).</a:t>
            </a:r>
          </a:p>
        </p:txBody>
      </p:sp>
    </p:spTree>
    <p:extLst>
      <p:ext uri="{BB962C8B-B14F-4D97-AF65-F5344CB8AC3E}">
        <p14:creationId xmlns:p14="http://schemas.microsoft.com/office/powerpoint/2010/main" val="3325185271"/>
      </p:ext>
    </p:extLst>
  </p:cSld>
  <p:clrMapOvr>
    <a:masterClrMapping/>
  </p:clrMapOvr>
</p:sld>
</file>

<file path=ppt/theme/theme1.xml><?xml version="1.0" encoding="utf-8"?>
<a:theme xmlns:a="http://schemas.openxmlformats.org/drawingml/2006/main" name="Office Theme">
  <a:themeElements>
    <a:clrScheme name="USGC Brand Colors 1">
      <a:dk1>
        <a:srgbClr val="000000"/>
      </a:dk1>
      <a:lt1>
        <a:srgbClr val="FFFFFF"/>
      </a:lt1>
      <a:dk2>
        <a:srgbClr val="44546A"/>
      </a:dk2>
      <a:lt2>
        <a:srgbClr val="3C7DCA"/>
      </a:lt2>
      <a:accent1>
        <a:srgbClr val="D18316"/>
      </a:accent1>
      <a:accent2>
        <a:srgbClr val="003E69"/>
      </a:accent2>
      <a:accent3>
        <a:srgbClr val="694130"/>
      </a:accent3>
      <a:accent4>
        <a:srgbClr val="762057"/>
      </a:accent4>
      <a:accent5>
        <a:srgbClr val="AA2C2A"/>
      </a:accent5>
      <a:accent6>
        <a:srgbClr val="6BA53A"/>
      </a:accent6>
      <a:hlink>
        <a:srgbClr val="3C7DCA"/>
      </a:hlink>
      <a:folHlink>
        <a:srgbClr val="5B67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C8BFC0-2F91-4CA5-94ED-9DA8535E8CB9}"/>
</file>

<file path=customXml/itemProps2.xml><?xml version="1.0" encoding="utf-8"?>
<ds:datastoreItem xmlns:ds="http://schemas.openxmlformats.org/officeDocument/2006/customXml" ds:itemID="{67067EAD-786D-4AFB-AD8E-D2F313E8EE8A}"/>
</file>

<file path=customXml/itemProps3.xml><?xml version="1.0" encoding="utf-8"?>
<ds:datastoreItem xmlns:ds="http://schemas.openxmlformats.org/officeDocument/2006/customXml" ds:itemID="{5993031D-07F5-4506-A5EC-CA0245C6F945}"/>
</file>

<file path=customXml/itemProps4.xml><?xml version="1.0" encoding="utf-8"?>
<ds:datastoreItem xmlns:ds="http://schemas.openxmlformats.org/officeDocument/2006/customXml" ds:itemID="{3B1D7B35-4ADE-4595-931D-F10628637256}"/>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Widescreen</PresentationFormat>
  <Paragraphs>92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Franklin Gothic Book</vt:lpstr>
      <vt:lpstr>Franklin Gothic Demi</vt:lpstr>
      <vt:lpstr>Office Theme</vt:lpstr>
      <vt:lpstr>Bioethanol for Clean Cooking in Mali</vt:lpstr>
      <vt:lpstr>About the U.S. Grains Council </vt:lpstr>
      <vt:lpstr>PowerPoint Presentation</vt:lpstr>
      <vt:lpstr>Introduction to Fuel Ethanol</vt:lpstr>
      <vt:lpstr>Africa’s Ethanol for the Cookstove Market Background</vt:lpstr>
      <vt:lpstr>Ethanol for the cookstove market drives significant commercial, social &amp; environmental benefits</vt:lpstr>
      <vt:lpstr>Low tariffs are essential to ensuring consistent, steady supplies of fuel ethanol for the cookstove market</vt:lpstr>
      <vt:lpstr>The future for energy demand will continue to increase particularly in Africa</vt:lpstr>
      <vt:lpstr>Open markets are essential to ensuring consistent, steady supplies of fuel ethanol for the cookstove market</vt:lpstr>
      <vt:lpstr>Create awareness among governments; to create better policies and create awareness to the public</vt:lpstr>
      <vt:lpstr>Collation Building; to share experiences and industry best practices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2022-09-09T20:35:38Z</dcterms:created>
  <dcterms:modified xsi:type="dcterms:W3CDTF">2022-09-09T20:36:56Z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ed89ace7-b5d9-434f-8004-81ce131ac83c</vt:lpwstr>
  </property>
</Properties>
</file>