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45" r:id="rId2"/>
    <p:sldId id="303" r:id="rId3"/>
    <p:sldId id="352" r:id="rId4"/>
    <p:sldId id="257" r:id="rId5"/>
    <p:sldId id="353" r:id="rId6"/>
    <p:sldId id="421" r:id="rId7"/>
    <p:sldId id="422" r:id="rId8"/>
    <p:sldId id="267" r:id="rId9"/>
    <p:sldId id="578" r:id="rId10"/>
    <p:sldId id="579" r:id="rId11"/>
    <p:sldId id="583" r:id="rId12"/>
    <p:sldId id="263" r:id="rId13"/>
    <p:sldId id="580" r:id="rId14"/>
    <p:sldId id="581" r:id="rId15"/>
    <p:sldId id="582" r:id="rId16"/>
    <p:sldId id="28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9444"/>
    <a:srgbClr val="F28E02"/>
    <a:srgbClr val="8EC73B"/>
    <a:srgbClr val="22107E"/>
    <a:srgbClr val="3FB562"/>
    <a:srgbClr val="FFFFFF"/>
    <a:srgbClr val="000000"/>
    <a:srgbClr val="0265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8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22" y="40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4453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C681C6B-9CB2-5FCF-4B5F-15BC33FDB5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313"/>
            <a:ext cx="3721100" cy="31920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57F235C-42CD-D8C3-C951-00F648EBB7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657600"/>
            <a:ext cx="3703167" cy="31920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46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>
            <a:extLst>
              <a:ext uri="{FF2B5EF4-FFF2-40B4-BE49-F238E27FC236}">
                <a16:creationId xmlns:a16="http://schemas.microsoft.com/office/drawing/2014/main" id="{32BB4663-ACDF-BC43-4AFD-AFE294691E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98145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1">
            <a:extLst>
              <a:ext uri="{FF2B5EF4-FFF2-40B4-BE49-F238E27FC236}">
                <a16:creationId xmlns:a16="http://schemas.microsoft.com/office/drawing/2014/main" id="{505D8A48-7E87-86D0-3844-5B3D796B73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212975" y="0"/>
            <a:ext cx="398145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5" name="Picture Placeholder 21">
            <a:extLst>
              <a:ext uri="{FF2B5EF4-FFF2-40B4-BE49-F238E27FC236}">
                <a16:creationId xmlns:a16="http://schemas.microsoft.com/office/drawing/2014/main" id="{D75AFAB5-6954-C93C-4C4C-261B3F919F8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06488" y="0"/>
            <a:ext cx="3981450" cy="3429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264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69979F6-D619-44C9-AAA8-C10C9B3D3BB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1128FDB-A06A-4004-AE62-11D0B2106D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0902" y="5324474"/>
            <a:ext cx="3143422" cy="43624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3000" b="1">
                <a:latin typeface="+mn-lt"/>
              </a:defRPr>
            </a:lvl1pPr>
          </a:lstStyle>
          <a:p>
            <a:pPr lvl="0"/>
            <a:r>
              <a:rPr lang="en-US" dirty="0"/>
              <a:t>ABOUT COMPANY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226F677-67F9-479D-B47F-67E9C00D205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31911" y="3644273"/>
            <a:ext cx="2605883" cy="2714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/>
              <a:t>BUSINESS AGENCY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16D4F4-6DB6-40AE-BF2B-D5D0D8F7C53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57473" y="5904549"/>
            <a:ext cx="2103120" cy="3714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Business Agency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102DD766-1AD8-4275-936C-718C35858BD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80902" y="5053017"/>
            <a:ext cx="3143422" cy="2714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INSIGHTS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8E4BED2-D15B-4255-8658-BC19417F6EA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441950" y="3644273"/>
            <a:ext cx="2558258" cy="2714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="0" dirty="0"/>
              <a:t>RESEARCH MARKET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54BD603C-9FD6-43CF-ACA9-92DFBC7FBCB6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426257" y="3644273"/>
            <a:ext cx="2181544" cy="27145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BRANDING COMMPANY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2B7E92ED-DAA4-4153-9C55-FF4BE052EC6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942373" y="5904549"/>
            <a:ext cx="2103120" cy="3714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Research market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6285B3A-8965-4182-B796-F60C22C823F7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159731" y="5904549"/>
            <a:ext cx="2103120" cy="3714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00" b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Branding company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96D2454-A145-41C9-972A-3CB7AD53FB2D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51474" y="4982052"/>
            <a:ext cx="719139" cy="3714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rgbClr val="00B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83%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DB6CC54-0F5D-4C21-9BB7-6EE1A8C2E81A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661274" y="4982052"/>
            <a:ext cx="719139" cy="3714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rgbClr val="00B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83%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E3524B26-546B-4484-AA04-E84AACA8E85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821068" y="4982052"/>
            <a:ext cx="719139" cy="3714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1">
                <a:solidFill>
                  <a:srgbClr val="00B050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83%</a:t>
            </a:r>
          </a:p>
        </p:txBody>
      </p:sp>
    </p:spTree>
    <p:extLst>
      <p:ext uri="{BB962C8B-B14F-4D97-AF65-F5344CB8AC3E}">
        <p14:creationId xmlns:p14="http://schemas.microsoft.com/office/powerpoint/2010/main" val="5740521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C2CC3B1-43C1-4F44-86F8-8676A053829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26066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997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45270175-17A9-8F66-DE4D-03FD81757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" y="1069975"/>
            <a:ext cx="3105150" cy="27352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83A25440-C02A-1672-2152-7798421B538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33900" y="1069975"/>
            <a:ext cx="3105150" cy="27352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84C9375A-CE48-9E71-688F-7FAB7BEFC12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407400" y="1069975"/>
            <a:ext cx="3105150" cy="27352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50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11">
            <a:extLst>
              <a:ext uri="{FF2B5EF4-FFF2-40B4-BE49-F238E27FC236}">
                <a16:creationId xmlns:a16="http://schemas.microsoft.com/office/drawing/2014/main" id="{53F53083-BC8E-4D9A-819C-C02857EDD69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18250" y="4454101"/>
            <a:ext cx="5416550" cy="1905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4" name="Picture Placeholder 11">
            <a:extLst>
              <a:ext uri="{FF2B5EF4-FFF2-40B4-BE49-F238E27FC236}">
                <a16:creationId xmlns:a16="http://schemas.microsoft.com/office/drawing/2014/main" id="{E61D95B1-32F3-4F04-82AB-5662FF55DE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318250" y="2454970"/>
            <a:ext cx="5416550" cy="1905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AC301EA-4B00-405E-B0BC-276D440CC79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18250" y="477838"/>
            <a:ext cx="5416550" cy="1905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97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9C7274C3-F84B-4CAB-8297-21C1BC3749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8282940" cy="685799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02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4F1AE17-427E-60A3-8CCC-6A32EEA72B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25261" y="0"/>
            <a:ext cx="9565151" cy="4506793"/>
          </a:xfrm>
          <a:custGeom>
            <a:avLst/>
            <a:gdLst>
              <a:gd name="connsiteX0" fmla="*/ 0 w 9565151"/>
              <a:gd name="connsiteY0" fmla="*/ 0 h 4506793"/>
              <a:gd name="connsiteX1" fmla="*/ 9565151 w 9565151"/>
              <a:gd name="connsiteY1" fmla="*/ 0 h 4506793"/>
              <a:gd name="connsiteX2" fmla="*/ 9565151 w 9565151"/>
              <a:gd name="connsiteY2" fmla="*/ 4506793 h 4506793"/>
              <a:gd name="connsiteX3" fmla="*/ 4628067 w 9565151"/>
              <a:gd name="connsiteY3" fmla="*/ 4506793 h 4506793"/>
              <a:gd name="connsiteX4" fmla="*/ 4601404 w 9565151"/>
              <a:gd name="connsiteY4" fmla="*/ 4480880 h 4506793"/>
              <a:gd name="connsiteX5" fmla="*/ 0 w 9565151"/>
              <a:gd name="connsiteY5" fmla="*/ 7101 h 4506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565151" h="4506793">
                <a:moveTo>
                  <a:pt x="0" y="0"/>
                </a:moveTo>
                <a:lnTo>
                  <a:pt x="9565151" y="0"/>
                </a:lnTo>
                <a:lnTo>
                  <a:pt x="9565151" y="4506793"/>
                </a:lnTo>
                <a:lnTo>
                  <a:pt x="4628067" y="4506793"/>
                </a:lnTo>
                <a:lnTo>
                  <a:pt x="4601404" y="4480880"/>
                </a:lnTo>
                <a:lnTo>
                  <a:pt x="0" y="710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BBB4875-2E02-9FB4-C5CC-7006C0387A92}"/>
              </a:ext>
            </a:extLst>
          </p:cNvPr>
          <p:cNvSpPr/>
          <p:nvPr userDrawn="1"/>
        </p:nvSpPr>
        <p:spPr>
          <a:xfrm>
            <a:off x="1" y="0"/>
            <a:ext cx="7304" cy="6859162"/>
          </a:xfrm>
          <a:custGeom>
            <a:avLst/>
            <a:gdLst>
              <a:gd name="connsiteX0" fmla="*/ 0 w 7304"/>
              <a:gd name="connsiteY0" fmla="*/ 6859163 h 6859162"/>
              <a:gd name="connsiteX1" fmla="*/ 0 w 7304"/>
              <a:gd name="connsiteY1" fmla="*/ 0 h 6859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04" h="6859162">
                <a:moveTo>
                  <a:pt x="0" y="6859163"/>
                </a:moveTo>
                <a:lnTo>
                  <a:pt x="0" y="0"/>
                </a:lnTo>
              </a:path>
            </a:pathLst>
          </a:custGeom>
          <a:ln w="73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3659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6F4341A-0260-10EB-ED23-C919A1C5F9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651548" y="0"/>
            <a:ext cx="9540452" cy="6858000"/>
          </a:xfrm>
          <a:custGeom>
            <a:avLst/>
            <a:gdLst>
              <a:gd name="connsiteX0" fmla="*/ 0 w 9540452"/>
              <a:gd name="connsiteY0" fmla="*/ 0 h 6858000"/>
              <a:gd name="connsiteX1" fmla="*/ 9540452 w 9540452"/>
              <a:gd name="connsiteY1" fmla="*/ 1 h 6858000"/>
              <a:gd name="connsiteX2" fmla="*/ 9540452 w 9540452"/>
              <a:gd name="connsiteY2" fmla="*/ 6858000 h 6858000"/>
              <a:gd name="connsiteX3" fmla="*/ 4906500 w 95404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40452" h="6858000">
                <a:moveTo>
                  <a:pt x="0" y="0"/>
                </a:moveTo>
                <a:lnTo>
                  <a:pt x="9540452" y="1"/>
                </a:lnTo>
                <a:lnTo>
                  <a:pt x="9540452" y="6858000"/>
                </a:lnTo>
                <a:lnTo>
                  <a:pt x="490650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80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1A4B0A4-5590-4970-8660-9F6C7577BD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679450"/>
            <a:ext cx="5410200" cy="27495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3EE88E8-4EB1-45F5-93C8-9417A7410B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3657600"/>
            <a:ext cx="5410200" cy="272995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838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1A4B0A4-5590-4970-8660-9F6C7577BD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7400" cy="32199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3EE88E8-4EB1-45F5-93C8-9417A7410B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657600"/>
            <a:ext cx="5867400" cy="3200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99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01A4B0A4-5590-4970-8660-9F6C7577BD3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7400" cy="321999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3EE88E8-4EB1-45F5-93C8-9417A7410B8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657600"/>
            <a:ext cx="5867400" cy="3200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3690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AFEF7C-6A01-4FAF-81B0-19F483C11F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" y="457200"/>
            <a:ext cx="5410200" cy="2743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FD76F128-9E64-4E15-B583-CE387498F8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24600" y="457200"/>
            <a:ext cx="5410200" cy="27432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133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387ABDE-AF2D-4E1F-BA4E-57D7B197601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735388" cy="3200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D3F069BA-6DDC-4DBC-B43E-CA06810FADD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657601"/>
            <a:ext cx="3735388" cy="3200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961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01410CD-19D1-400E-9885-070068C6F4F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457200"/>
            <a:ext cx="12192000" cy="3820376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59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7522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975F9F2-39DF-4583-B619-08477623B30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8674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24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D7ADD0E-0D7C-4073-8567-BD264B3ECA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65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7FEC83F-F068-ED41-EFE4-0DAC0972D46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09656" y="2483306"/>
            <a:ext cx="2538526" cy="2538526"/>
          </a:xfrm>
          <a:custGeom>
            <a:avLst/>
            <a:gdLst>
              <a:gd name="connsiteX0" fmla="*/ 1269263 w 2538526"/>
              <a:gd name="connsiteY0" fmla="*/ 0 h 2538526"/>
              <a:gd name="connsiteX1" fmla="*/ 2538526 w 2538526"/>
              <a:gd name="connsiteY1" fmla="*/ 1269263 h 2538526"/>
              <a:gd name="connsiteX2" fmla="*/ 1269263 w 2538526"/>
              <a:gd name="connsiteY2" fmla="*/ 2538526 h 2538526"/>
              <a:gd name="connsiteX3" fmla="*/ 0 w 2538526"/>
              <a:gd name="connsiteY3" fmla="*/ 1269263 h 2538526"/>
              <a:gd name="connsiteX4" fmla="*/ 1269263 w 2538526"/>
              <a:gd name="connsiteY4" fmla="*/ 0 h 253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8526" h="2538526">
                <a:moveTo>
                  <a:pt x="1269263" y="0"/>
                </a:moveTo>
                <a:cubicBezTo>
                  <a:pt x="1970257" y="0"/>
                  <a:pt x="2538526" y="568268"/>
                  <a:pt x="2538526" y="1269263"/>
                </a:cubicBezTo>
                <a:cubicBezTo>
                  <a:pt x="2538526" y="1970257"/>
                  <a:pt x="1970258" y="2538526"/>
                  <a:pt x="1269263" y="2538526"/>
                </a:cubicBezTo>
                <a:cubicBezTo>
                  <a:pt x="568268" y="2538526"/>
                  <a:pt x="0" y="1970257"/>
                  <a:pt x="0" y="1269263"/>
                </a:cubicBezTo>
                <a:cubicBezTo>
                  <a:pt x="0" y="568268"/>
                  <a:pt x="568268" y="0"/>
                  <a:pt x="126926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67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1BC5307-A9CC-0E1F-0B53-EC89BF4E61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657600"/>
          </a:xfrm>
          <a:custGeom>
            <a:avLst/>
            <a:gdLst>
              <a:gd name="connsiteX0" fmla="*/ 0 w 12192000"/>
              <a:gd name="connsiteY0" fmla="*/ 0 h 3657600"/>
              <a:gd name="connsiteX1" fmla="*/ 42536 w 12192000"/>
              <a:gd name="connsiteY1" fmla="*/ 0 h 3657600"/>
              <a:gd name="connsiteX2" fmla="*/ 12147149 w 12192000"/>
              <a:gd name="connsiteY2" fmla="*/ 0 h 3657600"/>
              <a:gd name="connsiteX3" fmla="*/ 12191807 w 12192000"/>
              <a:gd name="connsiteY3" fmla="*/ 0 h 3657600"/>
              <a:gd name="connsiteX4" fmla="*/ 12191807 w 12192000"/>
              <a:gd name="connsiteY4" fmla="*/ 33897 h 3657600"/>
              <a:gd name="connsiteX5" fmla="*/ 12192000 w 12192000"/>
              <a:gd name="connsiteY5" fmla="*/ 35643 h 3657600"/>
              <a:gd name="connsiteX6" fmla="*/ 12191807 w 12192000"/>
              <a:gd name="connsiteY6" fmla="*/ 617761 h 3657600"/>
              <a:gd name="connsiteX7" fmla="*/ 12191807 w 12192000"/>
              <a:gd name="connsiteY7" fmla="*/ 2193582 h 3657600"/>
              <a:gd name="connsiteX8" fmla="*/ 12191283 w 12192000"/>
              <a:gd name="connsiteY8" fmla="*/ 2193582 h 3657600"/>
              <a:gd name="connsiteX9" fmla="*/ 12191035 w 12192000"/>
              <a:gd name="connsiteY9" fmla="*/ 2941856 h 3657600"/>
              <a:gd name="connsiteX10" fmla="*/ 12191035 w 12192000"/>
              <a:gd name="connsiteY10" fmla="*/ 3657600 h 3657600"/>
              <a:gd name="connsiteX11" fmla="*/ 11972956 w 12192000"/>
              <a:gd name="connsiteY11" fmla="*/ 3525606 h 3657600"/>
              <a:gd name="connsiteX12" fmla="*/ 11942670 w 12192000"/>
              <a:gd name="connsiteY12" fmla="*/ 3488789 h 3657600"/>
              <a:gd name="connsiteX13" fmla="*/ 11686781 w 12192000"/>
              <a:gd name="connsiteY13" fmla="*/ 3144116 h 3657600"/>
              <a:gd name="connsiteX14" fmla="*/ 11353440 w 12192000"/>
              <a:gd name="connsiteY14" fmla="*/ 3245951 h 3657600"/>
              <a:gd name="connsiteX15" fmla="*/ 11305214 w 12192000"/>
              <a:gd name="connsiteY15" fmla="*/ 3248693 h 3657600"/>
              <a:gd name="connsiteX16" fmla="*/ 11041416 w 12192000"/>
              <a:gd name="connsiteY16" fmla="*/ 3211798 h 3657600"/>
              <a:gd name="connsiteX17" fmla="*/ 11020293 w 12192000"/>
              <a:gd name="connsiteY17" fmla="*/ 3211798 h 3657600"/>
              <a:gd name="connsiteX18" fmla="*/ 10615192 w 12192000"/>
              <a:gd name="connsiteY18" fmla="*/ 2904178 h 3657600"/>
              <a:gd name="connsiteX19" fmla="*/ 10561371 w 12192000"/>
              <a:gd name="connsiteY19" fmla="*/ 2866577 h 3657600"/>
              <a:gd name="connsiteX20" fmla="*/ 10259185 w 12192000"/>
              <a:gd name="connsiteY20" fmla="*/ 2631573 h 3657600"/>
              <a:gd name="connsiteX21" fmla="*/ 9904432 w 12192000"/>
              <a:gd name="connsiteY21" fmla="*/ 2835243 h 3657600"/>
              <a:gd name="connsiteX22" fmla="*/ 9891508 w 12192000"/>
              <a:gd name="connsiteY22" fmla="*/ 2930654 h 3657600"/>
              <a:gd name="connsiteX23" fmla="*/ 9523059 w 12192000"/>
              <a:gd name="connsiteY23" fmla="*/ 3119520 h 3657600"/>
              <a:gd name="connsiteX24" fmla="*/ 9501066 w 12192000"/>
              <a:gd name="connsiteY24" fmla="*/ 3112940 h 3657600"/>
              <a:gd name="connsiteX25" fmla="*/ 9009159 w 12192000"/>
              <a:gd name="connsiteY25" fmla="*/ 3319821 h 3657600"/>
              <a:gd name="connsiteX26" fmla="*/ 8973568 w 12192000"/>
              <a:gd name="connsiteY26" fmla="*/ 3336976 h 3657600"/>
              <a:gd name="connsiteX27" fmla="*/ 8732437 w 12192000"/>
              <a:gd name="connsiteY27" fmla="*/ 3367449 h 3657600"/>
              <a:gd name="connsiteX28" fmla="*/ 8676976 w 12192000"/>
              <a:gd name="connsiteY28" fmla="*/ 3353191 h 3657600"/>
              <a:gd name="connsiteX29" fmla="*/ 8343250 w 12192000"/>
              <a:gd name="connsiteY29" fmla="*/ 3275249 h 3657600"/>
              <a:gd name="connsiteX30" fmla="*/ 8286826 w 12192000"/>
              <a:gd name="connsiteY30" fmla="*/ 3255821 h 3657600"/>
              <a:gd name="connsiteX31" fmla="*/ 7953389 w 12192000"/>
              <a:gd name="connsiteY31" fmla="*/ 3127275 h 3657600"/>
              <a:gd name="connsiteX32" fmla="*/ 7892623 w 12192000"/>
              <a:gd name="connsiteY32" fmla="*/ 3106516 h 3657600"/>
              <a:gd name="connsiteX33" fmla="*/ 7650238 w 12192000"/>
              <a:gd name="connsiteY33" fmla="*/ 2939037 h 3657600"/>
              <a:gd name="connsiteX34" fmla="*/ 7244172 w 12192000"/>
              <a:gd name="connsiteY34" fmla="*/ 3191195 h 3657600"/>
              <a:gd name="connsiteX35" fmla="*/ 7219288 w 12192000"/>
              <a:gd name="connsiteY35" fmla="*/ 3217986 h 3657600"/>
              <a:gd name="connsiteX36" fmla="*/ 7027732 w 12192000"/>
              <a:gd name="connsiteY36" fmla="*/ 3254960 h 3657600"/>
              <a:gd name="connsiteX37" fmla="*/ 7012589 w 12192000"/>
              <a:gd name="connsiteY37" fmla="*/ 3170045 h 3657600"/>
              <a:gd name="connsiteX38" fmla="*/ 6700083 w 12192000"/>
              <a:gd name="connsiteY38" fmla="*/ 3060376 h 3657600"/>
              <a:gd name="connsiteX39" fmla="*/ 6671147 w 12192000"/>
              <a:gd name="connsiteY39" fmla="*/ 3039148 h 3657600"/>
              <a:gd name="connsiteX40" fmla="*/ 6667385 w 12192000"/>
              <a:gd name="connsiteY40" fmla="*/ 2989014 h 3657600"/>
              <a:gd name="connsiteX41" fmla="*/ 6406963 w 12192000"/>
              <a:gd name="connsiteY41" fmla="*/ 2747743 h 3657600"/>
              <a:gd name="connsiteX42" fmla="*/ 6065714 w 12192000"/>
              <a:gd name="connsiteY42" fmla="*/ 2851301 h 3657600"/>
              <a:gd name="connsiteX43" fmla="*/ 6019320 w 12192000"/>
              <a:gd name="connsiteY43" fmla="*/ 2848012 h 3657600"/>
              <a:gd name="connsiteX44" fmla="*/ 5797479 w 12192000"/>
              <a:gd name="connsiteY44" fmla="*/ 2733565 h 3657600"/>
              <a:gd name="connsiteX45" fmla="*/ 5577374 w 12192000"/>
              <a:gd name="connsiteY45" fmla="*/ 2883967 h 3657600"/>
              <a:gd name="connsiteX46" fmla="*/ 5544484 w 12192000"/>
              <a:gd name="connsiteY46" fmla="*/ 2898929 h 3657600"/>
              <a:gd name="connsiteX47" fmla="*/ 5376272 w 12192000"/>
              <a:gd name="connsiteY47" fmla="*/ 2896736 h 3657600"/>
              <a:gd name="connsiteX48" fmla="*/ 5344538 w 12192000"/>
              <a:gd name="connsiteY48" fmla="*/ 2878405 h 3657600"/>
              <a:gd name="connsiteX49" fmla="*/ 5267376 w 12192000"/>
              <a:gd name="connsiteY49" fmla="*/ 2729570 h 3657600"/>
              <a:gd name="connsiteX50" fmla="*/ 4910500 w 12192000"/>
              <a:gd name="connsiteY50" fmla="*/ 2643872 h 3657600"/>
              <a:gd name="connsiteX51" fmla="*/ 4671201 w 12192000"/>
              <a:gd name="connsiteY51" fmla="*/ 2895796 h 3657600"/>
              <a:gd name="connsiteX52" fmla="*/ 4628571 w 12192000"/>
              <a:gd name="connsiteY52" fmla="*/ 2918512 h 3657600"/>
              <a:gd name="connsiteX53" fmla="*/ 4304103 w 12192000"/>
              <a:gd name="connsiteY53" fmla="*/ 3088342 h 3657600"/>
              <a:gd name="connsiteX54" fmla="*/ 4262435 w 12192000"/>
              <a:gd name="connsiteY54" fmla="*/ 3107377 h 3657600"/>
              <a:gd name="connsiteX55" fmla="*/ 3790782 w 12192000"/>
              <a:gd name="connsiteY55" fmla="*/ 3312771 h 3657600"/>
              <a:gd name="connsiteX56" fmla="*/ 3746221 w 12192000"/>
              <a:gd name="connsiteY56" fmla="*/ 3337525 h 3657600"/>
              <a:gd name="connsiteX57" fmla="*/ 3523223 w 12192000"/>
              <a:gd name="connsiteY57" fmla="*/ 3363532 h 3657600"/>
              <a:gd name="connsiteX58" fmla="*/ 3449821 w 12192000"/>
              <a:gd name="connsiteY58" fmla="*/ 3346611 h 3657600"/>
              <a:gd name="connsiteX59" fmla="*/ 3144885 w 12192000"/>
              <a:gd name="connsiteY59" fmla="*/ 3265279 h 3657600"/>
              <a:gd name="connsiteX60" fmla="*/ 3105774 w 12192000"/>
              <a:gd name="connsiteY60" fmla="*/ 3285667 h 3657600"/>
              <a:gd name="connsiteX61" fmla="*/ 3078672 w 12192000"/>
              <a:gd name="connsiteY61" fmla="*/ 3299141 h 3657600"/>
              <a:gd name="connsiteX62" fmla="*/ 3069027 w 12192000"/>
              <a:gd name="connsiteY62" fmla="*/ 3271410 h 3657600"/>
              <a:gd name="connsiteX63" fmla="*/ 2732117 w 12192000"/>
              <a:gd name="connsiteY63" fmla="*/ 3127666 h 3657600"/>
              <a:gd name="connsiteX64" fmla="*/ 2674246 w 12192000"/>
              <a:gd name="connsiteY64" fmla="*/ 3111529 h 3657600"/>
              <a:gd name="connsiteX65" fmla="*/ 2239809 w 12192000"/>
              <a:gd name="connsiteY65" fmla="*/ 2950749 h 3657600"/>
              <a:gd name="connsiteX66" fmla="*/ 2168158 w 12192000"/>
              <a:gd name="connsiteY66" fmla="*/ 2980867 h 3657600"/>
              <a:gd name="connsiteX67" fmla="*/ 2027049 w 12192000"/>
              <a:gd name="connsiteY67" fmla="*/ 3167851 h 3657600"/>
              <a:gd name="connsiteX68" fmla="*/ 1956446 w 12192000"/>
              <a:gd name="connsiteY68" fmla="*/ 3218691 h 3657600"/>
              <a:gd name="connsiteX69" fmla="*/ 1844078 w 12192000"/>
              <a:gd name="connsiteY69" fmla="*/ 3235220 h 3657600"/>
              <a:gd name="connsiteX70" fmla="*/ 1802507 w 12192000"/>
              <a:gd name="connsiteY70" fmla="*/ 3217986 h 3657600"/>
              <a:gd name="connsiteX71" fmla="*/ 1525495 w 12192000"/>
              <a:gd name="connsiteY71" fmla="*/ 3047686 h 3657600"/>
              <a:gd name="connsiteX72" fmla="*/ 1452769 w 12192000"/>
              <a:gd name="connsiteY72" fmla="*/ 3059358 h 3657600"/>
              <a:gd name="connsiteX73" fmla="*/ 1447850 w 12192000"/>
              <a:gd name="connsiteY73" fmla="*/ 2994889 h 3657600"/>
              <a:gd name="connsiteX74" fmla="*/ 1067538 w 12192000"/>
              <a:gd name="connsiteY74" fmla="*/ 2745158 h 3657600"/>
              <a:gd name="connsiteX75" fmla="*/ 816761 w 12192000"/>
              <a:gd name="connsiteY75" fmla="*/ 2881774 h 3657600"/>
              <a:gd name="connsiteX76" fmla="*/ 789079 w 12192000"/>
              <a:gd name="connsiteY76" fmla="*/ 2836653 h 3657600"/>
              <a:gd name="connsiteX77" fmla="*/ 525281 w 12192000"/>
              <a:gd name="connsiteY77" fmla="*/ 2741712 h 3657600"/>
              <a:gd name="connsiteX78" fmla="*/ 355620 w 12192000"/>
              <a:gd name="connsiteY78" fmla="*/ 2877857 h 3657600"/>
              <a:gd name="connsiteX79" fmla="*/ 312795 w 12192000"/>
              <a:gd name="connsiteY79" fmla="*/ 2896579 h 3657600"/>
              <a:gd name="connsiteX80" fmla="*/ 199850 w 12192000"/>
              <a:gd name="connsiteY80" fmla="*/ 2886396 h 3657600"/>
              <a:gd name="connsiteX81" fmla="*/ 1158 w 12192000"/>
              <a:gd name="connsiteY81" fmla="*/ 3038756 h 3657600"/>
              <a:gd name="connsiteX82" fmla="*/ 886 w 12192000"/>
              <a:gd name="connsiteY82" fmla="*/ 2193582 h 3657600"/>
              <a:gd name="connsiteX83" fmla="*/ 0 w 12192000"/>
              <a:gd name="connsiteY83" fmla="*/ 2193582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</a:cxnLst>
            <a:rect l="l" t="t" r="r" b="b"/>
            <a:pathLst>
              <a:path w="12192000" h="3657600">
                <a:moveTo>
                  <a:pt x="0" y="0"/>
                </a:moveTo>
                <a:lnTo>
                  <a:pt x="42536" y="0"/>
                </a:lnTo>
                <a:lnTo>
                  <a:pt x="12147149" y="0"/>
                </a:lnTo>
                <a:lnTo>
                  <a:pt x="12191807" y="0"/>
                </a:lnTo>
                <a:lnTo>
                  <a:pt x="12191807" y="33897"/>
                </a:lnTo>
                <a:lnTo>
                  <a:pt x="12192000" y="35643"/>
                </a:lnTo>
                <a:lnTo>
                  <a:pt x="12191807" y="617761"/>
                </a:lnTo>
                <a:lnTo>
                  <a:pt x="12191807" y="2193582"/>
                </a:lnTo>
                <a:lnTo>
                  <a:pt x="12191283" y="2193582"/>
                </a:lnTo>
                <a:lnTo>
                  <a:pt x="12191035" y="2941856"/>
                </a:lnTo>
                <a:lnTo>
                  <a:pt x="12191035" y="3657600"/>
                </a:lnTo>
                <a:cubicBezTo>
                  <a:pt x="12151007" y="3578012"/>
                  <a:pt x="12079342" y="3530776"/>
                  <a:pt x="11972956" y="3525606"/>
                </a:cubicBezTo>
                <a:cubicBezTo>
                  <a:pt x="11933796" y="3523726"/>
                  <a:pt x="11933506" y="3514874"/>
                  <a:pt x="11942670" y="3488789"/>
                </a:cubicBezTo>
                <a:cubicBezTo>
                  <a:pt x="11997358" y="3332119"/>
                  <a:pt x="11882290" y="3175451"/>
                  <a:pt x="11686781" y="3144116"/>
                </a:cubicBezTo>
                <a:cubicBezTo>
                  <a:pt x="11552325" y="3122966"/>
                  <a:pt x="11439476" y="3159078"/>
                  <a:pt x="11353440" y="3245951"/>
                </a:cubicBezTo>
                <a:cubicBezTo>
                  <a:pt x="11335886" y="3263655"/>
                  <a:pt x="11326627" y="3264203"/>
                  <a:pt x="11305214" y="3248693"/>
                </a:cubicBezTo>
                <a:cubicBezTo>
                  <a:pt x="11228052" y="3192136"/>
                  <a:pt x="11138832" y="3179759"/>
                  <a:pt x="11041416" y="3211798"/>
                </a:cubicBezTo>
                <a:cubicBezTo>
                  <a:pt x="11034568" y="3214069"/>
                  <a:pt x="11027238" y="3218847"/>
                  <a:pt x="11020293" y="3211798"/>
                </a:cubicBezTo>
                <a:cubicBezTo>
                  <a:pt x="11045661" y="3021523"/>
                  <a:pt x="10845231" y="2862347"/>
                  <a:pt x="10615192" y="2904178"/>
                </a:cubicBezTo>
                <a:cubicBezTo>
                  <a:pt x="10575357" y="2911385"/>
                  <a:pt x="10565808" y="2894620"/>
                  <a:pt x="10561371" y="2866577"/>
                </a:cubicBezTo>
                <a:cubicBezTo>
                  <a:pt x="10541213" y="2740223"/>
                  <a:pt x="10408880" y="2638153"/>
                  <a:pt x="10259185" y="2631573"/>
                </a:cubicBezTo>
                <a:cubicBezTo>
                  <a:pt x="10087982" y="2623740"/>
                  <a:pt x="9947545" y="2705835"/>
                  <a:pt x="9904432" y="2835243"/>
                </a:cubicBezTo>
                <a:cubicBezTo>
                  <a:pt x="9894112" y="2866577"/>
                  <a:pt x="9899416" y="2898851"/>
                  <a:pt x="9891508" y="2930654"/>
                </a:cubicBezTo>
                <a:cubicBezTo>
                  <a:pt x="9671982" y="2867987"/>
                  <a:pt x="9566655" y="2922116"/>
                  <a:pt x="9523059" y="3119520"/>
                </a:cubicBezTo>
                <a:cubicBezTo>
                  <a:pt x="9515594" y="3117636"/>
                  <a:pt x="9508253" y="3115440"/>
                  <a:pt x="9501066" y="3112940"/>
                </a:cubicBezTo>
                <a:cubicBezTo>
                  <a:pt x="9283856" y="3026771"/>
                  <a:pt x="9037323" y="3132131"/>
                  <a:pt x="9009159" y="3319821"/>
                </a:cubicBezTo>
                <a:cubicBezTo>
                  <a:pt x="9005783" y="3342068"/>
                  <a:pt x="8993245" y="3340423"/>
                  <a:pt x="8973568" y="3336976"/>
                </a:cubicBezTo>
                <a:cubicBezTo>
                  <a:pt x="8891363" y="3321431"/>
                  <a:pt x="8804939" y="3332352"/>
                  <a:pt x="8732437" y="3367449"/>
                </a:cubicBezTo>
                <a:cubicBezTo>
                  <a:pt x="8701185" y="3382332"/>
                  <a:pt x="8692119" y="3377397"/>
                  <a:pt x="8676976" y="3353191"/>
                </a:cubicBezTo>
                <a:cubicBezTo>
                  <a:pt x="8610905" y="3247910"/>
                  <a:pt x="8459861" y="3211092"/>
                  <a:pt x="8343250" y="3275249"/>
                </a:cubicBezTo>
                <a:cubicBezTo>
                  <a:pt x="8299268" y="3299532"/>
                  <a:pt x="8295989" y="3288095"/>
                  <a:pt x="8286826" y="3255821"/>
                </a:cubicBezTo>
                <a:cubicBezTo>
                  <a:pt x="8251717" y="3131348"/>
                  <a:pt x="8092377" y="3069464"/>
                  <a:pt x="7953389" y="3127275"/>
                </a:cubicBezTo>
                <a:cubicBezTo>
                  <a:pt x="7915675" y="3142942"/>
                  <a:pt x="7905934" y="3134481"/>
                  <a:pt x="7892623" y="3106516"/>
                </a:cubicBezTo>
                <a:cubicBezTo>
                  <a:pt x="7849316" y="3015961"/>
                  <a:pt x="7766078" y="2955095"/>
                  <a:pt x="7650238" y="2939037"/>
                </a:cubicBezTo>
                <a:cubicBezTo>
                  <a:pt x="7414314" y="2906215"/>
                  <a:pt x="7257773" y="3030688"/>
                  <a:pt x="7244172" y="3191195"/>
                </a:cubicBezTo>
                <a:cubicBezTo>
                  <a:pt x="7243015" y="3204826"/>
                  <a:pt x="7242436" y="3218926"/>
                  <a:pt x="7219288" y="3217986"/>
                </a:cubicBezTo>
                <a:cubicBezTo>
                  <a:pt x="7151771" y="3215087"/>
                  <a:pt x="7085893" y="3216497"/>
                  <a:pt x="7027732" y="3254960"/>
                </a:cubicBezTo>
                <a:cubicBezTo>
                  <a:pt x="7019534" y="3221511"/>
                  <a:pt x="7026286" y="3195268"/>
                  <a:pt x="7012589" y="3170045"/>
                </a:cubicBezTo>
                <a:cubicBezTo>
                  <a:pt x="6954042" y="3063197"/>
                  <a:pt x="6837721" y="3021210"/>
                  <a:pt x="6700083" y="3060376"/>
                </a:cubicBezTo>
                <a:cubicBezTo>
                  <a:pt x="6666999" y="3069855"/>
                  <a:pt x="6661502" y="3062179"/>
                  <a:pt x="6671147" y="3039148"/>
                </a:cubicBezTo>
                <a:cubicBezTo>
                  <a:pt x="6678188" y="3021601"/>
                  <a:pt x="6669700" y="3005621"/>
                  <a:pt x="6667385" y="2989014"/>
                </a:cubicBezTo>
                <a:cubicBezTo>
                  <a:pt x="6650121" y="2863678"/>
                  <a:pt x="6564953" y="2783855"/>
                  <a:pt x="6406963" y="2747743"/>
                </a:cubicBezTo>
                <a:cubicBezTo>
                  <a:pt x="6305495" y="2724635"/>
                  <a:pt x="6151460" y="2756282"/>
                  <a:pt x="6065714" y="2851301"/>
                </a:cubicBezTo>
                <a:cubicBezTo>
                  <a:pt x="6043434" y="2875977"/>
                  <a:pt x="6035331" y="2874019"/>
                  <a:pt x="6019320" y="2848012"/>
                </a:cubicBezTo>
                <a:cubicBezTo>
                  <a:pt x="5972540" y="2772027"/>
                  <a:pt x="5882646" y="2726828"/>
                  <a:pt x="5797479" y="2733565"/>
                </a:cubicBezTo>
                <a:cubicBezTo>
                  <a:pt x="5687137" y="2742338"/>
                  <a:pt x="5609782" y="2794274"/>
                  <a:pt x="5577374" y="2883967"/>
                </a:cubicBezTo>
                <a:cubicBezTo>
                  <a:pt x="5571297" y="2900809"/>
                  <a:pt x="5564642" y="2906135"/>
                  <a:pt x="5544484" y="2898929"/>
                </a:cubicBezTo>
                <a:cubicBezTo>
                  <a:pt x="5491014" y="2880016"/>
                  <a:pt x="5430459" y="2879227"/>
                  <a:pt x="5376272" y="2896736"/>
                </a:cubicBezTo>
                <a:cubicBezTo>
                  <a:pt x="5350710" y="2904569"/>
                  <a:pt x="5346080" y="2896736"/>
                  <a:pt x="5344538" y="2878405"/>
                </a:cubicBezTo>
                <a:cubicBezTo>
                  <a:pt x="5340796" y="2823037"/>
                  <a:pt x="5313525" y="2770436"/>
                  <a:pt x="5267376" y="2729570"/>
                </a:cubicBezTo>
                <a:cubicBezTo>
                  <a:pt x="5170249" y="2642853"/>
                  <a:pt x="5050936" y="2608151"/>
                  <a:pt x="4910500" y="2643872"/>
                </a:cubicBezTo>
                <a:cubicBezTo>
                  <a:pt x="4760903" y="2682021"/>
                  <a:pt x="4683644" y="2770617"/>
                  <a:pt x="4671201" y="2895796"/>
                </a:cubicBezTo>
                <a:cubicBezTo>
                  <a:pt x="4668404" y="2924466"/>
                  <a:pt x="4659049" y="2929479"/>
                  <a:pt x="4628571" y="2918512"/>
                </a:cubicBezTo>
                <a:cubicBezTo>
                  <a:pt x="4487364" y="2867987"/>
                  <a:pt x="4313844" y="2948437"/>
                  <a:pt x="4304103" y="3088342"/>
                </a:cubicBezTo>
                <a:cubicBezTo>
                  <a:pt x="4302078" y="3117248"/>
                  <a:pt x="4289829" y="3117326"/>
                  <a:pt x="4262435" y="3107377"/>
                </a:cubicBezTo>
                <a:cubicBezTo>
                  <a:pt x="4052361" y="3031549"/>
                  <a:pt x="3817306" y="3138789"/>
                  <a:pt x="3790782" y="3312771"/>
                </a:cubicBezTo>
                <a:cubicBezTo>
                  <a:pt x="3787117" y="3336271"/>
                  <a:pt x="3775735" y="3342538"/>
                  <a:pt x="3746221" y="3337525"/>
                </a:cubicBezTo>
                <a:cubicBezTo>
                  <a:pt x="3668576" y="3324286"/>
                  <a:pt x="3591897" y="3329143"/>
                  <a:pt x="3523223" y="3363532"/>
                </a:cubicBezTo>
                <a:cubicBezTo>
                  <a:pt x="3485702" y="3382489"/>
                  <a:pt x="3470752" y="3380374"/>
                  <a:pt x="3449821" y="3346611"/>
                </a:cubicBezTo>
                <a:cubicBezTo>
                  <a:pt x="3393269" y="3255764"/>
                  <a:pt x="3256745" y="3219350"/>
                  <a:pt x="3144885" y="3265279"/>
                </a:cubicBezTo>
                <a:cubicBezTo>
                  <a:pt x="3131023" y="3270970"/>
                  <a:pt x="3117918" y="3277802"/>
                  <a:pt x="3105774" y="3285667"/>
                </a:cubicBezTo>
                <a:cubicBezTo>
                  <a:pt x="3097288" y="3291151"/>
                  <a:pt x="3090535" y="3302588"/>
                  <a:pt x="3078672" y="3299141"/>
                </a:cubicBezTo>
                <a:cubicBezTo>
                  <a:pt x="3063433" y="3294675"/>
                  <a:pt x="3070184" y="3281123"/>
                  <a:pt x="3069027" y="3271410"/>
                </a:cubicBezTo>
                <a:cubicBezTo>
                  <a:pt x="3046263" y="3126961"/>
                  <a:pt x="2859531" y="3073381"/>
                  <a:pt x="2732117" y="3127666"/>
                </a:cubicBezTo>
                <a:cubicBezTo>
                  <a:pt x="2700289" y="3141296"/>
                  <a:pt x="2688231" y="3141609"/>
                  <a:pt x="2674246" y="3111529"/>
                </a:cubicBezTo>
                <a:cubicBezTo>
                  <a:pt x="2608947" y="2969699"/>
                  <a:pt x="2414442" y="2897716"/>
                  <a:pt x="2239809" y="2950749"/>
                </a:cubicBezTo>
                <a:cubicBezTo>
                  <a:pt x="2214529" y="2958426"/>
                  <a:pt x="2190474" y="2968538"/>
                  <a:pt x="2168158" y="2980867"/>
                </a:cubicBezTo>
                <a:cubicBezTo>
                  <a:pt x="2087428" y="3025674"/>
                  <a:pt x="2036309" y="3087402"/>
                  <a:pt x="2027049" y="3167851"/>
                </a:cubicBezTo>
                <a:cubicBezTo>
                  <a:pt x="2022805" y="3204826"/>
                  <a:pt x="2009302" y="3225741"/>
                  <a:pt x="1956446" y="3218691"/>
                </a:cubicBezTo>
                <a:cubicBezTo>
                  <a:pt x="1917762" y="3212606"/>
                  <a:pt x="1877677" y="3218503"/>
                  <a:pt x="1844078" y="3235220"/>
                </a:cubicBezTo>
                <a:cubicBezTo>
                  <a:pt x="1813310" y="3251435"/>
                  <a:pt x="1807426" y="3246735"/>
                  <a:pt x="1802507" y="3217986"/>
                </a:cubicBezTo>
                <a:cubicBezTo>
                  <a:pt x="1782541" y="3102051"/>
                  <a:pt x="1659178" y="3028495"/>
                  <a:pt x="1525495" y="3047686"/>
                </a:cubicBezTo>
                <a:cubicBezTo>
                  <a:pt x="1500032" y="3051290"/>
                  <a:pt x="1471770" y="3077454"/>
                  <a:pt x="1452769" y="3059358"/>
                </a:cubicBezTo>
                <a:cubicBezTo>
                  <a:pt x="1439073" y="3046277"/>
                  <a:pt x="1448622" y="3016980"/>
                  <a:pt x="1447850" y="2994889"/>
                </a:cubicBezTo>
                <a:cubicBezTo>
                  <a:pt x="1442738" y="2844956"/>
                  <a:pt x="1248965" y="2720013"/>
                  <a:pt x="1067538" y="2745158"/>
                </a:cubicBezTo>
                <a:cubicBezTo>
                  <a:pt x="959125" y="2760120"/>
                  <a:pt x="876948" y="2802342"/>
                  <a:pt x="816761" y="2881774"/>
                </a:cubicBezTo>
                <a:cubicBezTo>
                  <a:pt x="805765" y="2863835"/>
                  <a:pt x="797471" y="2850048"/>
                  <a:pt x="789079" y="2836653"/>
                </a:cubicBezTo>
                <a:cubicBezTo>
                  <a:pt x="740702" y="2757600"/>
                  <a:pt x="629884" y="2717717"/>
                  <a:pt x="525281" y="2741712"/>
                </a:cubicBezTo>
                <a:cubicBezTo>
                  <a:pt x="436159" y="2760356"/>
                  <a:pt x="381759" y="2807905"/>
                  <a:pt x="355620" y="2877857"/>
                </a:cubicBezTo>
                <a:cubicBezTo>
                  <a:pt x="348387" y="2897441"/>
                  <a:pt x="341345" y="2905353"/>
                  <a:pt x="312795" y="2896579"/>
                </a:cubicBezTo>
                <a:cubicBezTo>
                  <a:pt x="277141" y="2884419"/>
                  <a:pt x="237920" y="2880882"/>
                  <a:pt x="199850" y="2886396"/>
                </a:cubicBezTo>
                <a:cubicBezTo>
                  <a:pt x="93752" y="2903943"/>
                  <a:pt x="33469" y="2958855"/>
                  <a:pt x="1158" y="3038756"/>
                </a:cubicBezTo>
                <a:lnTo>
                  <a:pt x="886" y="2193582"/>
                </a:lnTo>
                <a:lnTo>
                  <a:pt x="0" y="219358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962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AAEF4B6-8D39-4EDB-9629-92221CA7A8C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313"/>
            <a:ext cx="2867870" cy="6849687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2660488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C681C6B-9CB2-5FCF-4B5F-15BC33FDB5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313"/>
            <a:ext cx="5867400" cy="31920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857F235C-42CD-D8C3-C951-00F648EBB77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657600"/>
            <a:ext cx="5839123" cy="31920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070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533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71" r:id="rId9"/>
    <p:sldLayoutId id="2147483670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9" r:id="rId16"/>
    <p:sldLayoutId id="2147483672" r:id="rId17"/>
    <p:sldLayoutId id="2147483673" r:id="rId18"/>
    <p:sldLayoutId id="2147483674" r:id="rId19"/>
    <p:sldLayoutId id="2147483676" r:id="rId20"/>
    <p:sldLayoutId id="2147483677" r:id="rId21"/>
    <p:sldLayoutId id="2147483675" r:id="rId22"/>
    <p:sldLayoutId id="2147483678" r:id="rId23"/>
    <p:sldLayoutId id="214748367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orient="horz" pos="288" userDrawn="1">
          <p15:clr>
            <a:srgbClr val="F26B43"/>
          </p15:clr>
        </p15:guide>
        <p15:guide id="5" orient="horz" pos="2016" userDrawn="1">
          <p15:clr>
            <a:srgbClr val="F26B43"/>
          </p15:clr>
        </p15:guide>
        <p15:guide id="6" orient="horz" pos="2304" userDrawn="1">
          <p15:clr>
            <a:srgbClr val="F26B43"/>
          </p15:clr>
        </p15:guide>
        <p15:guide id="7" pos="3696" userDrawn="1">
          <p15:clr>
            <a:srgbClr val="F26B43"/>
          </p15:clr>
        </p15:guide>
        <p15:guide id="8" pos="3984" userDrawn="1">
          <p15:clr>
            <a:srgbClr val="F26B43"/>
          </p15:clr>
        </p15:guide>
        <p15:guide id="9" pos="7392" userDrawn="1">
          <p15:clr>
            <a:srgbClr val="F26B43"/>
          </p15:clr>
        </p15:guide>
        <p15:guide id="10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fi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.png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369E842E-6AEB-2B5B-3E89-7F0B1EE79141}"/>
              </a:ext>
            </a:extLst>
          </p:cNvPr>
          <p:cNvSpPr/>
          <p:nvPr/>
        </p:nvSpPr>
        <p:spPr>
          <a:xfrm>
            <a:off x="7253327" y="4506793"/>
            <a:ext cx="4938600" cy="2352369"/>
          </a:xfrm>
          <a:custGeom>
            <a:avLst/>
            <a:gdLst>
              <a:gd name="connsiteX0" fmla="*/ 4938600 w 4938600"/>
              <a:gd name="connsiteY0" fmla="*/ 0 h 2352369"/>
              <a:gd name="connsiteX1" fmla="*/ 4938600 w 4938600"/>
              <a:gd name="connsiteY1" fmla="*/ 2352369 h 2352369"/>
              <a:gd name="connsiteX2" fmla="*/ 2419480 w 4938600"/>
              <a:gd name="connsiteY2" fmla="*/ 2352369 h 2352369"/>
              <a:gd name="connsiteX3" fmla="*/ 0 w 4938600"/>
              <a:gd name="connsiteY3" fmla="*/ 0 h 235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38600" h="2352369">
                <a:moveTo>
                  <a:pt x="4938600" y="0"/>
                </a:moveTo>
                <a:lnTo>
                  <a:pt x="4938600" y="2352369"/>
                </a:lnTo>
                <a:lnTo>
                  <a:pt x="2419480" y="2352369"/>
                </a:lnTo>
                <a:lnTo>
                  <a:pt x="0" y="0"/>
                </a:lnTo>
                <a:close/>
              </a:path>
            </a:pathLst>
          </a:custGeom>
          <a:solidFill>
            <a:srgbClr val="0B9444"/>
          </a:solidFill>
          <a:ln w="73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8265124-943B-F914-0572-2F25D8995A69}"/>
              </a:ext>
            </a:extLst>
          </p:cNvPr>
          <p:cNvSpPr/>
          <p:nvPr/>
        </p:nvSpPr>
        <p:spPr>
          <a:xfrm>
            <a:off x="2617957" y="0"/>
            <a:ext cx="9573970" cy="4506793"/>
          </a:xfrm>
          <a:custGeom>
            <a:avLst/>
            <a:gdLst>
              <a:gd name="connsiteX0" fmla="*/ 9573971 w 9573970"/>
              <a:gd name="connsiteY0" fmla="*/ 4251345 h 4506793"/>
              <a:gd name="connsiteX1" fmla="*/ 9573971 w 9573970"/>
              <a:gd name="connsiteY1" fmla="*/ 4506793 h 4506793"/>
              <a:gd name="connsiteX2" fmla="*/ 4635371 w 9573970"/>
              <a:gd name="connsiteY2" fmla="*/ 4506793 h 4506793"/>
              <a:gd name="connsiteX3" fmla="*/ 4608708 w 9573970"/>
              <a:gd name="connsiteY3" fmla="*/ 4480880 h 4506793"/>
              <a:gd name="connsiteX4" fmla="*/ 0 w 9573970"/>
              <a:gd name="connsiteY4" fmla="*/ 0 h 4506793"/>
              <a:gd name="connsiteX5" fmla="*/ 469198 w 9573970"/>
              <a:gd name="connsiteY5" fmla="*/ 0 h 4506793"/>
              <a:gd name="connsiteX6" fmla="*/ 4758606 w 9573970"/>
              <a:gd name="connsiteY6" fmla="*/ 4170526 h 4506793"/>
              <a:gd name="connsiteX7" fmla="*/ 4841736 w 9573970"/>
              <a:gd name="connsiteY7" fmla="*/ 4251345 h 4506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573970" h="4506793">
                <a:moveTo>
                  <a:pt x="9573971" y="4251345"/>
                </a:moveTo>
                <a:lnTo>
                  <a:pt x="9573971" y="4506793"/>
                </a:lnTo>
                <a:lnTo>
                  <a:pt x="4635371" y="4506793"/>
                </a:lnTo>
                <a:lnTo>
                  <a:pt x="4608708" y="4480880"/>
                </a:lnTo>
                <a:lnTo>
                  <a:pt x="0" y="0"/>
                </a:lnTo>
                <a:lnTo>
                  <a:pt x="469198" y="0"/>
                </a:lnTo>
                <a:lnTo>
                  <a:pt x="4758606" y="4170526"/>
                </a:lnTo>
                <a:lnTo>
                  <a:pt x="4841736" y="4251345"/>
                </a:lnTo>
                <a:close/>
              </a:path>
            </a:pathLst>
          </a:custGeom>
          <a:solidFill>
            <a:srgbClr val="B9B9B9">
              <a:alpha val="60000"/>
            </a:srgbClr>
          </a:solidFill>
          <a:ln w="73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85B4B8C0-5D2D-2521-D108-A8DD2329FC38}"/>
              </a:ext>
            </a:extLst>
          </p:cNvPr>
          <p:cNvSpPr/>
          <p:nvPr/>
        </p:nvSpPr>
        <p:spPr>
          <a:xfrm>
            <a:off x="4821092" y="4506793"/>
            <a:ext cx="4861240" cy="2352369"/>
          </a:xfrm>
          <a:custGeom>
            <a:avLst/>
            <a:gdLst>
              <a:gd name="connsiteX0" fmla="*/ 4861241 w 4861240"/>
              <a:gd name="connsiteY0" fmla="*/ 2352369 h 2352369"/>
              <a:gd name="connsiteX1" fmla="*/ 0 w 4861240"/>
              <a:gd name="connsiteY1" fmla="*/ 2352369 h 2352369"/>
              <a:gd name="connsiteX2" fmla="*/ 2441760 w 4861240"/>
              <a:gd name="connsiteY2" fmla="*/ 0 h 2352369"/>
              <a:gd name="connsiteX3" fmla="*/ 2441760 w 4861240"/>
              <a:gd name="connsiteY3" fmla="*/ 0 h 2352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1240" h="2352369">
                <a:moveTo>
                  <a:pt x="4861241" y="2352369"/>
                </a:moveTo>
                <a:lnTo>
                  <a:pt x="0" y="2352369"/>
                </a:lnTo>
                <a:lnTo>
                  <a:pt x="2441760" y="0"/>
                </a:lnTo>
                <a:lnTo>
                  <a:pt x="2441760" y="0"/>
                </a:lnTo>
                <a:close/>
              </a:path>
            </a:pathLst>
          </a:custGeom>
          <a:solidFill>
            <a:srgbClr val="3FB562"/>
          </a:solidFill>
          <a:ln w="730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22C87F99-8D2D-F15E-4605-BE53A0452717}"/>
              </a:ext>
            </a:extLst>
          </p:cNvPr>
          <p:cNvSpPr/>
          <p:nvPr/>
        </p:nvSpPr>
        <p:spPr>
          <a:xfrm>
            <a:off x="6991350" y="5530729"/>
            <a:ext cx="2652883" cy="1327271"/>
          </a:xfrm>
          <a:prstGeom prst="triangle">
            <a:avLst>
              <a:gd name="adj" fmla="val 50140"/>
            </a:avLst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Placeholder 5">
            <a:extLst>
              <a:ext uri="{FF2B5EF4-FFF2-40B4-BE49-F238E27FC236}">
                <a16:creationId xmlns:a16="http://schemas.microsoft.com/office/drawing/2014/main" id="{15C7B4C2-14CC-1940-C4FD-ECCDDDBCE5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3" r="6363"/>
          <a:stretch/>
        </p:blipFill>
        <p:spPr>
          <a:xfrm>
            <a:off x="2625725" y="0"/>
            <a:ext cx="9564688" cy="4506913"/>
          </a:xfr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1F5A66DD-CEE5-AAC0-C326-3BCB3AE29152}"/>
              </a:ext>
            </a:extLst>
          </p:cNvPr>
          <p:cNvSpPr txBox="1">
            <a:spLocks/>
          </p:cNvSpPr>
          <p:nvPr/>
        </p:nvSpPr>
        <p:spPr>
          <a:xfrm>
            <a:off x="457200" y="3657600"/>
            <a:ext cx="6979648" cy="2521131"/>
          </a:xfrm>
          <a:prstGeom prst="rect">
            <a:avLst/>
          </a:prstGeom>
        </p:spPr>
        <p:txBody>
          <a:bodyPr wrap="square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 spc="6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200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DAR-ES-SALAAM </a:t>
            </a:r>
            <a:r>
              <a:rPr lang="en-US" sz="2000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000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22107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MOTO SAFI™ ETHANOL STOVE &amp; </a:t>
            </a:r>
          </a:p>
          <a:p>
            <a:pPr algn="l">
              <a:lnSpc>
                <a:spcPct val="100000"/>
              </a:lnSpc>
            </a:pPr>
            <a:r>
              <a:rPr lang="en-US" sz="2000" dirty="0">
                <a:solidFill>
                  <a:srgbClr val="F28E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BUSINESS PROJECT.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3BB2B83-98BC-6F1D-42F0-49A9BC206B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41" y="457200"/>
            <a:ext cx="2158984" cy="129370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C2B4408-6410-B3AA-A7F7-347067EDD9A0}"/>
              </a:ext>
            </a:extLst>
          </p:cNvPr>
          <p:cNvSpPr txBox="1"/>
          <p:nvPr/>
        </p:nvSpPr>
        <p:spPr>
          <a:xfrm>
            <a:off x="462914" y="5138916"/>
            <a:ext cx="54044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000" b="1" dirty="0">
                <a:solidFill>
                  <a:srgbClr val="0B9444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Bioethanol Standardization Web-Series #5: Implementation of Bioethanol Fuel and Clean </a:t>
            </a:r>
            <a:r>
              <a:rPr lang="en-US" sz="2000" b="1" dirty="0" err="1">
                <a:solidFill>
                  <a:srgbClr val="0B9444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Cookstove</a:t>
            </a:r>
            <a:r>
              <a:rPr lang="en-US" sz="2000" b="1" dirty="0">
                <a:solidFill>
                  <a:srgbClr val="0B9444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Business.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b="1" dirty="0">
                <a:solidFill>
                  <a:srgbClr val="22107E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24</a:t>
            </a:r>
            <a:r>
              <a:rPr lang="en-US" b="1" baseline="30000" dirty="0">
                <a:solidFill>
                  <a:srgbClr val="22107E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th</a:t>
            </a:r>
            <a:r>
              <a:rPr lang="en-US" b="1" dirty="0">
                <a:solidFill>
                  <a:srgbClr val="22107E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 February </a:t>
            </a:r>
            <a:r>
              <a:rPr lang="en-US" b="1" dirty="0" smtClean="0">
                <a:solidFill>
                  <a:srgbClr val="22107E"/>
                </a:solidFill>
                <a:latin typeface="Calibri" panose="020F0502020204030204" pitchFamily="34" charset="0"/>
                <a:ea typeface="Montserrat"/>
                <a:cs typeface="Calibri" panose="020F0502020204030204" pitchFamily="34" charset="0"/>
                <a:sym typeface="Montserrat"/>
              </a:rPr>
              <a:t>2023</a:t>
            </a:r>
            <a:endParaRPr lang="en-US" sz="1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F535AD-51F0-D3F8-C1BC-2A03CB1FC53E}"/>
              </a:ext>
            </a:extLst>
          </p:cNvPr>
          <p:cNvSpPr txBox="1"/>
          <p:nvPr/>
        </p:nvSpPr>
        <p:spPr>
          <a:xfrm>
            <a:off x="8478906" y="4918165"/>
            <a:ext cx="33105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F28E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Mohammed Uhuru </a:t>
            </a:r>
            <a:r>
              <a:rPr lang="en-US" b="1" dirty="0" err="1">
                <a:solidFill>
                  <a:srgbClr val="F28E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Kadhi</a:t>
            </a:r>
            <a:endParaRPr lang="en-US" b="1" dirty="0">
              <a:solidFill>
                <a:srgbClr val="F28E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East Africa Director,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&amp; Business 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CONSUMER’S CHOICE LIMITED.</a:t>
            </a:r>
          </a:p>
        </p:txBody>
      </p:sp>
    </p:spTree>
    <p:extLst>
      <p:ext uri="{BB962C8B-B14F-4D97-AF65-F5344CB8AC3E}">
        <p14:creationId xmlns:p14="http://schemas.microsoft.com/office/powerpoint/2010/main" val="283308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047F07-77A6-E6CE-F10C-5FD4F1AB1361}"/>
              </a:ext>
            </a:extLst>
          </p:cNvPr>
          <p:cNvSpPr/>
          <p:nvPr/>
        </p:nvSpPr>
        <p:spPr>
          <a:xfrm>
            <a:off x="0" y="3405396"/>
            <a:ext cx="3721100" cy="45719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3F6E52A4-52DB-B917-B680-0EDC64E29AA4}"/>
              </a:ext>
            </a:extLst>
          </p:cNvPr>
          <p:cNvSpPr txBox="1">
            <a:spLocks/>
          </p:cNvSpPr>
          <p:nvPr/>
        </p:nvSpPr>
        <p:spPr>
          <a:xfrm>
            <a:off x="3962400" y="11152"/>
            <a:ext cx="7772400" cy="606425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Route –To - Market </a:t>
            </a:r>
            <a:r>
              <a:rPr lang="en-US" dirty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E89F1F-A299-DC6C-D84B-6ED79A29EC28}"/>
              </a:ext>
            </a:extLst>
          </p:cNvPr>
          <p:cNvSpPr/>
          <p:nvPr/>
        </p:nvSpPr>
        <p:spPr>
          <a:xfrm>
            <a:off x="3947160" y="112751"/>
            <a:ext cx="65681" cy="463581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Text Placeholder 13">
            <a:extLst>
              <a:ext uri="{FF2B5EF4-FFF2-40B4-BE49-F238E27FC236}">
                <a16:creationId xmlns:a16="http://schemas.microsoft.com/office/drawing/2014/main" id="{907A3B76-7CD1-6188-F000-0F945AA47951}"/>
              </a:ext>
            </a:extLst>
          </p:cNvPr>
          <p:cNvSpPr txBox="1">
            <a:spLocks/>
          </p:cNvSpPr>
          <p:nvPr/>
        </p:nvSpPr>
        <p:spPr>
          <a:xfrm>
            <a:off x="3962400" y="485776"/>
            <a:ext cx="7772400" cy="342900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7527B8C5-4A6F-1C64-273E-0268320AB2B3}"/>
              </a:ext>
            </a:extLst>
          </p:cNvPr>
          <p:cNvGrpSpPr/>
          <p:nvPr/>
        </p:nvGrpSpPr>
        <p:grpSpPr>
          <a:xfrm>
            <a:off x="4136736" y="486105"/>
            <a:ext cx="7985991" cy="6073149"/>
            <a:chOff x="4136736" y="895213"/>
            <a:chExt cx="7598064" cy="5778140"/>
          </a:xfrm>
        </p:grpSpPr>
        <p:cxnSp>
          <p:nvCxnSpPr>
            <p:cNvPr id="194" name="Straight Arrow Connector 193">
              <a:extLst>
                <a:ext uri="{FF2B5EF4-FFF2-40B4-BE49-F238E27FC236}">
                  <a16:creationId xmlns:a16="http://schemas.microsoft.com/office/drawing/2014/main" id="{EEFB7A66-D37F-E4C4-EB9C-A9F0D4D6937C}"/>
                </a:ext>
              </a:extLst>
            </p:cNvPr>
            <p:cNvCxnSpPr>
              <a:cxnSpLocks/>
              <a:endCxn id="85" idx="0"/>
            </p:cNvCxnSpPr>
            <p:nvPr/>
          </p:nvCxnSpPr>
          <p:spPr>
            <a:xfrm>
              <a:off x="7163196" y="4362452"/>
              <a:ext cx="2662" cy="199185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A3EB74F-DC16-4A49-8B26-82CA6AA5F06E}"/>
                </a:ext>
              </a:extLst>
            </p:cNvPr>
            <p:cNvSpPr/>
            <p:nvPr/>
          </p:nvSpPr>
          <p:spPr>
            <a:xfrm>
              <a:off x="4608890" y="1081261"/>
              <a:ext cx="1074949" cy="530582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BCB2F4E-7643-6DB5-A000-76A23B08A370}"/>
                </a:ext>
              </a:extLst>
            </p:cNvPr>
            <p:cNvSpPr/>
            <p:nvPr/>
          </p:nvSpPr>
          <p:spPr>
            <a:xfrm>
              <a:off x="5987030" y="1081261"/>
              <a:ext cx="1074949" cy="530582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8099C0-E30B-65C1-5863-EDE1B994EFAF}"/>
                </a:ext>
              </a:extLst>
            </p:cNvPr>
            <p:cNvSpPr/>
            <p:nvPr/>
          </p:nvSpPr>
          <p:spPr>
            <a:xfrm>
              <a:off x="7282482" y="1081261"/>
              <a:ext cx="1074949" cy="530582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0C1C90-79DB-C880-8A12-3A6071918F63}"/>
                </a:ext>
              </a:extLst>
            </p:cNvPr>
            <p:cNvSpPr/>
            <p:nvPr/>
          </p:nvSpPr>
          <p:spPr>
            <a:xfrm>
              <a:off x="8674403" y="1081261"/>
              <a:ext cx="1074949" cy="530582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B5C5EC5-FAC6-859C-2A05-8239FC6A39A5}"/>
                </a:ext>
              </a:extLst>
            </p:cNvPr>
            <p:cNvCxnSpPr>
              <a:cxnSpLocks/>
            </p:cNvCxnSpPr>
            <p:nvPr/>
          </p:nvCxnSpPr>
          <p:spPr>
            <a:xfrm>
              <a:off x="5136499" y="1793888"/>
              <a:ext cx="407737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CA9872AB-B720-F8E7-374E-8DB98381344B}"/>
                </a:ext>
              </a:extLst>
            </p:cNvPr>
            <p:cNvCxnSpPr>
              <a:cxnSpLocks/>
            </p:cNvCxnSpPr>
            <p:nvPr/>
          </p:nvCxnSpPr>
          <p:spPr>
            <a:xfrm>
              <a:off x="6529099" y="1607251"/>
              <a:ext cx="0" cy="19293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3D5A30E-6B41-7703-A93E-2AC46E9627D8}"/>
                </a:ext>
              </a:extLst>
            </p:cNvPr>
            <p:cNvCxnSpPr>
              <a:cxnSpLocks/>
            </p:cNvCxnSpPr>
            <p:nvPr/>
          </p:nvCxnSpPr>
          <p:spPr>
            <a:xfrm>
              <a:off x="5132582" y="1607251"/>
              <a:ext cx="0" cy="19293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718E75D6-5E58-2674-138C-D3886B0CED7E}"/>
                </a:ext>
              </a:extLst>
            </p:cNvPr>
            <p:cNvCxnSpPr>
              <a:cxnSpLocks/>
            </p:cNvCxnSpPr>
            <p:nvPr/>
          </p:nvCxnSpPr>
          <p:spPr>
            <a:xfrm>
              <a:off x="7823405" y="1607251"/>
              <a:ext cx="0" cy="19293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CC6B341B-21CE-6DA5-B9F4-7D02972F4C23}"/>
                </a:ext>
              </a:extLst>
            </p:cNvPr>
            <p:cNvCxnSpPr>
              <a:cxnSpLocks/>
            </p:cNvCxnSpPr>
            <p:nvPr/>
          </p:nvCxnSpPr>
          <p:spPr>
            <a:xfrm>
              <a:off x="9208430" y="1607251"/>
              <a:ext cx="0" cy="19293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71AAC435-DC04-5C44-947B-00D1F960AD9F}"/>
                </a:ext>
              </a:extLst>
            </p:cNvPr>
            <p:cNvCxnSpPr>
              <a:cxnSpLocks/>
            </p:cNvCxnSpPr>
            <p:nvPr/>
          </p:nvCxnSpPr>
          <p:spPr>
            <a:xfrm>
              <a:off x="7823405" y="895213"/>
              <a:ext cx="0" cy="19293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B48CC8B1-F794-1324-FFCF-32124DEF7134}"/>
                </a:ext>
              </a:extLst>
            </p:cNvPr>
            <p:cNvCxnSpPr/>
            <p:nvPr/>
          </p:nvCxnSpPr>
          <p:spPr>
            <a:xfrm>
              <a:off x="7824549" y="900241"/>
              <a:ext cx="2623059" cy="0"/>
            </a:xfrm>
            <a:prstGeom prst="line">
              <a:avLst/>
            </a:prstGeom>
            <a:ln w="127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31AA7DD-71A3-EA5C-3BCA-4D199498F5A2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362024" y="805634"/>
              <a:ext cx="0" cy="19293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405F068F-BAF4-E58B-D734-801BED0DA9C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9372660" y="804486"/>
              <a:ext cx="0" cy="19293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245016F7-867F-8965-416D-6C9157FEC5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454959" y="908993"/>
              <a:ext cx="0" cy="472218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ight Brace 43">
              <a:extLst>
                <a:ext uri="{FF2B5EF4-FFF2-40B4-BE49-F238E27FC236}">
                  <a16:creationId xmlns:a16="http://schemas.microsoft.com/office/drawing/2014/main" id="{E1BD2E2F-2402-4BAB-616D-4276C0B8DC8F}"/>
                </a:ext>
              </a:extLst>
            </p:cNvPr>
            <p:cNvSpPr/>
            <p:nvPr/>
          </p:nvSpPr>
          <p:spPr>
            <a:xfrm>
              <a:off x="10465296" y="901415"/>
              <a:ext cx="308703" cy="1466523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3461FC50-60F7-E3BA-8064-F7E21104F166}"/>
                </a:ext>
              </a:extLst>
            </p:cNvPr>
            <p:cNvCxnSpPr>
              <a:cxnSpLocks/>
            </p:cNvCxnSpPr>
            <p:nvPr/>
          </p:nvCxnSpPr>
          <p:spPr>
            <a:xfrm>
              <a:off x="7158450" y="1811675"/>
              <a:ext cx="0" cy="326158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E5A41DF-4F70-68BB-FAB5-B2F8C3F7BF05}"/>
                </a:ext>
              </a:extLst>
            </p:cNvPr>
            <p:cNvSpPr/>
            <p:nvPr/>
          </p:nvSpPr>
          <p:spPr>
            <a:xfrm>
              <a:off x="6593413" y="2149319"/>
              <a:ext cx="1130075" cy="516802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4386F39-1528-2D91-723B-050DD9F4B2AA}"/>
                </a:ext>
              </a:extLst>
            </p:cNvPr>
            <p:cNvCxnSpPr>
              <a:cxnSpLocks/>
            </p:cNvCxnSpPr>
            <p:nvPr/>
          </p:nvCxnSpPr>
          <p:spPr>
            <a:xfrm>
              <a:off x="7723488" y="2351509"/>
              <a:ext cx="2900983" cy="1722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DAF69FCF-B830-EFD7-268C-903D6418808A}"/>
                </a:ext>
              </a:extLst>
            </p:cNvPr>
            <p:cNvSpPr/>
            <p:nvPr/>
          </p:nvSpPr>
          <p:spPr>
            <a:xfrm>
              <a:off x="10486810" y="2367939"/>
              <a:ext cx="299991" cy="3270862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A9D9AD2D-E1E1-D3F0-4D5A-4A7B397E3A47}"/>
                </a:ext>
              </a:extLst>
            </p:cNvPr>
            <p:cNvCxnSpPr>
              <a:cxnSpLocks/>
              <a:stCxn id="47" idx="2"/>
            </p:cNvCxnSpPr>
            <p:nvPr/>
          </p:nvCxnSpPr>
          <p:spPr>
            <a:xfrm flipH="1">
              <a:off x="7158450" y="2666121"/>
              <a:ext cx="1" cy="469712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3F67894F-E8DB-32C0-4D31-88DDE9E1AE63}"/>
                </a:ext>
              </a:extLst>
            </p:cNvPr>
            <p:cNvSpPr/>
            <p:nvPr/>
          </p:nvSpPr>
          <p:spPr>
            <a:xfrm>
              <a:off x="6668039" y="4066940"/>
              <a:ext cx="1020904" cy="352659"/>
            </a:xfrm>
            <a:prstGeom prst="rect">
              <a:avLst/>
            </a:prstGeom>
            <a:solidFill>
              <a:schemeClr val="bg1"/>
            </a:solidFill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45B3E791-72C3-FB52-37F5-85D84A2BB17D}"/>
                </a:ext>
              </a:extLst>
            </p:cNvPr>
            <p:cNvCxnSpPr>
              <a:cxnSpLocks/>
            </p:cNvCxnSpPr>
            <p:nvPr/>
          </p:nvCxnSpPr>
          <p:spPr>
            <a:xfrm>
              <a:off x="7163196" y="3863979"/>
              <a:ext cx="0" cy="19293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Arrow Connector 108">
              <a:extLst>
                <a:ext uri="{FF2B5EF4-FFF2-40B4-BE49-F238E27FC236}">
                  <a16:creationId xmlns:a16="http://schemas.microsoft.com/office/drawing/2014/main" id="{CC721778-E28F-9CDA-D966-A506CFC3C5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58060" y="6347460"/>
              <a:ext cx="516805" cy="0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Arrow Connector 119">
              <a:extLst>
                <a:ext uri="{FF2B5EF4-FFF2-40B4-BE49-F238E27FC236}">
                  <a16:creationId xmlns:a16="http://schemas.microsoft.com/office/drawing/2014/main" id="{81D3CCF9-AF0C-4EE1-0CF5-C07331550A6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0397077" y="804486"/>
              <a:ext cx="0" cy="19293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EF11FA40-F90C-F252-A5AB-FC720D5AE3A6}"/>
                </a:ext>
              </a:extLst>
            </p:cNvPr>
            <p:cNvSpPr/>
            <p:nvPr/>
          </p:nvSpPr>
          <p:spPr>
            <a:xfrm>
              <a:off x="5344417" y="4561637"/>
              <a:ext cx="3642882" cy="546662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ight Brace 87">
              <a:extLst>
                <a:ext uri="{FF2B5EF4-FFF2-40B4-BE49-F238E27FC236}">
                  <a16:creationId xmlns:a16="http://schemas.microsoft.com/office/drawing/2014/main" id="{CFC55D1A-07A5-5840-93A3-7604DE3CF983}"/>
                </a:ext>
              </a:extLst>
            </p:cNvPr>
            <p:cNvSpPr/>
            <p:nvPr/>
          </p:nvSpPr>
          <p:spPr>
            <a:xfrm>
              <a:off x="8994189" y="4564035"/>
              <a:ext cx="268736" cy="545055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B920CA1-DE07-4123-28E8-F27F6A8B8B99}"/>
                </a:ext>
              </a:extLst>
            </p:cNvPr>
            <p:cNvSpPr/>
            <p:nvPr/>
          </p:nvSpPr>
          <p:spPr>
            <a:xfrm>
              <a:off x="9296400" y="4438015"/>
              <a:ext cx="1112766" cy="756920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55E1D912-4109-2A86-78CE-9465BC2C2E9A}"/>
                </a:ext>
              </a:extLst>
            </p:cNvPr>
            <p:cNvCxnSpPr>
              <a:cxnSpLocks/>
            </p:cNvCxnSpPr>
            <p:nvPr/>
          </p:nvCxnSpPr>
          <p:spPr>
            <a:xfrm>
              <a:off x="7876791" y="5106001"/>
              <a:ext cx="0" cy="28251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DDA54A55-1769-BD2F-9AB3-FFF6CDEF4438}"/>
                </a:ext>
              </a:extLst>
            </p:cNvPr>
            <p:cNvSpPr/>
            <p:nvPr/>
          </p:nvSpPr>
          <p:spPr>
            <a:xfrm>
              <a:off x="7345680" y="5388521"/>
              <a:ext cx="1073769" cy="316971"/>
            </a:xfrm>
            <a:prstGeom prst="rect">
              <a:avLst/>
            </a:prstGeom>
            <a:noFill/>
            <a:ln w="12700" cap="flat">
              <a:solidFill>
                <a:schemeClr val="tx1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0CE9D27D-2B47-A1A7-B8B7-26AF346D84BF}"/>
                </a:ext>
              </a:extLst>
            </p:cNvPr>
            <p:cNvCxnSpPr>
              <a:cxnSpLocks/>
            </p:cNvCxnSpPr>
            <p:nvPr/>
          </p:nvCxnSpPr>
          <p:spPr>
            <a:xfrm>
              <a:off x="8422892" y="5536670"/>
              <a:ext cx="2039647" cy="0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67A92686-39F9-BDFD-7E41-774F860949B1}"/>
                </a:ext>
              </a:extLst>
            </p:cNvPr>
            <p:cNvCxnSpPr>
              <a:cxnSpLocks/>
            </p:cNvCxnSpPr>
            <p:nvPr/>
          </p:nvCxnSpPr>
          <p:spPr>
            <a:xfrm>
              <a:off x="8422892" y="5636585"/>
              <a:ext cx="2105109" cy="0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983DDB8-E68A-87DD-049B-F7B9FB7A7524}"/>
                </a:ext>
              </a:extLst>
            </p:cNvPr>
            <p:cNvCxnSpPr>
              <a:cxnSpLocks/>
            </p:cNvCxnSpPr>
            <p:nvPr/>
          </p:nvCxnSpPr>
          <p:spPr>
            <a:xfrm>
              <a:off x="6800133" y="5112892"/>
              <a:ext cx="0" cy="640208"/>
            </a:xfrm>
            <a:prstGeom prst="line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606A3F3B-C089-F7F0-1047-8E56805F737F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8753648" y="5395412"/>
              <a:ext cx="0" cy="28251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>
              <a:extLst>
                <a:ext uri="{FF2B5EF4-FFF2-40B4-BE49-F238E27FC236}">
                  <a16:creationId xmlns:a16="http://schemas.microsoft.com/office/drawing/2014/main" id="{4EF988CA-4C4A-D46B-80BE-433A4EDEC841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9559861" y="5395415"/>
              <a:ext cx="0" cy="28251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>
              <a:extLst>
                <a:ext uri="{FF2B5EF4-FFF2-40B4-BE49-F238E27FC236}">
                  <a16:creationId xmlns:a16="http://schemas.microsoft.com/office/drawing/2014/main" id="{A7E5F79B-A71D-FB38-F866-A5EE278F09C9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0455651" y="5319040"/>
              <a:ext cx="0" cy="28251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F1D69D23-349E-2BB9-68FB-B3FA00BDB96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0455651" y="4437030"/>
              <a:ext cx="0" cy="28251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>
              <a:extLst>
                <a:ext uri="{FF2B5EF4-FFF2-40B4-BE49-F238E27FC236}">
                  <a16:creationId xmlns:a16="http://schemas.microsoft.com/office/drawing/2014/main" id="{C8F92576-CE73-44B3-919A-CCFD2CAB8177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0455651" y="3665272"/>
              <a:ext cx="0" cy="28251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26">
              <a:extLst>
                <a:ext uri="{FF2B5EF4-FFF2-40B4-BE49-F238E27FC236}">
                  <a16:creationId xmlns:a16="http://schemas.microsoft.com/office/drawing/2014/main" id="{3D830346-63DD-CE74-546A-0B664ABDAD5B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0455651" y="2783262"/>
              <a:ext cx="0" cy="28251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802BFEC9-2A1E-5D8F-63F6-EE0F660442D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0455651" y="1901254"/>
              <a:ext cx="0" cy="28251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:a16="http://schemas.microsoft.com/office/drawing/2014/main" id="{916565A1-C1E5-3807-9E98-B74CFAE72583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10455651" y="1129495"/>
              <a:ext cx="0" cy="282519"/>
            </a:xfrm>
            <a:prstGeom prst="straightConnector1">
              <a:avLst/>
            </a:prstGeom>
            <a:ln w="12700" cap="flat">
              <a:solidFill>
                <a:schemeClr val="tx1"/>
              </a:solidFill>
              <a:headEnd w="med" len="lg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03D12B3A-005F-50C7-86B5-1AC932718D08}"/>
                </a:ext>
              </a:extLst>
            </p:cNvPr>
            <p:cNvSpPr txBox="1"/>
            <p:nvPr/>
          </p:nvSpPr>
          <p:spPr>
            <a:xfrm>
              <a:off x="4621558" y="1112204"/>
              <a:ext cx="104795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CLEANCOOK AB Stove Manufacturer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D0DD7C7B-8B14-F2F9-9CBA-894B057C208D}"/>
                </a:ext>
              </a:extLst>
            </p:cNvPr>
            <p:cNvSpPr txBox="1"/>
            <p:nvPr/>
          </p:nvSpPr>
          <p:spPr>
            <a:xfrm>
              <a:off x="6030870" y="1112204"/>
              <a:ext cx="104795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KILOMBERO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Ethanol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Supplier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DAE9CB19-33D3-C4C9-7480-8A57E62E0830}"/>
                </a:ext>
              </a:extLst>
            </p:cNvPr>
            <p:cNvSpPr txBox="1"/>
            <p:nvPr/>
          </p:nvSpPr>
          <p:spPr>
            <a:xfrm>
              <a:off x="7283593" y="1112204"/>
              <a:ext cx="1047950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Other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Suppliers of</a:t>
              </a:r>
            </a:p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Raw Materials 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404D41E8-E8DE-517A-D70D-267B91259AAD}"/>
                </a:ext>
              </a:extLst>
            </p:cNvPr>
            <p:cNvSpPr txBox="1"/>
            <p:nvPr/>
          </p:nvSpPr>
          <p:spPr>
            <a:xfrm>
              <a:off x="8603771" y="1149970"/>
              <a:ext cx="1233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latin typeface="Arial" panose="020B0604020202020204" pitchFamily="34" charset="0"/>
                  <a:cs typeface="Arial" panose="020B0604020202020204" pitchFamily="34" charset="0"/>
                </a:rPr>
                <a:t>Future Bulk Ethanol Supplier Partnership</a:t>
              </a:r>
            </a:p>
          </p:txBody>
        </p:sp>
        <p:pic>
          <p:nvPicPr>
            <p:cNvPr id="144" name="Picture 143">
              <a:extLst>
                <a:ext uri="{FF2B5EF4-FFF2-40B4-BE49-F238E27FC236}">
                  <a16:creationId xmlns:a16="http://schemas.microsoft.com/office/drawing/2014/main" id="{2DE483C9-B00A-AB28-37DB-471FDFE93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3436" y="1965402"/>
              <a:ext cx="1177883" cy="705811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D41CC0BE-0D70-D3BD-FADC-2C95A311906F}"/>
                </a:ext>
              </a:extLst>
            </p:cNvPr>
            <p:cNvSpPr txBox="1"/>
            <p:nvPr/>
          </p:nvSpPr>
          <p:spPr>
            <a:xfrm>
              <a:off x="10795258" y="3734145"/>
              <a:ext cx="939542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Down Stream Value Chain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2DBBFC42-C120-50AD-D6EA-658DB4CB377B}"/>
                </a:ext>
              </a:extLst>
            </p:cNvPr>
            <p:cNvSpPr txBox="1"/>
            <p:nvPr/>
          </p:nvSpPr>
          <p:spPr>
            <a:xfrm>
              <a:off x="10728582" y="1440156"/>
              <a:ext cx="9395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Up Stream Value Chain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953E0A85-4C8B-BCB0-A3EF-66E9DAFB06FE}"/>
                </a:ext>
              </a:extLst>
            </p:cNvPr>
            <p:cNvCxnSpPr>
              <a:cxnSpLocks/>
            </p:cNvCxnSpPr>
            <p:nvPr/>
          </p:nvCxnSpPr>
          <p:spPr>
            <a:xfrm>
              <a:off x="4687807" y="3858640"/>
              <a:ext cx="494784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A104E542-55DC-DAA2-EC36-F0F8B516EF88}"/>
                </a:ext>
              </a:extLst>
            </p:cNvPr>
            <p:cNvSpPr/>
            <p:nvPr/>
          </p:nvSpPr>
          <p:spPr>
            <a:xfrm>
              <a:off x="4284290" y="3331811"/>
              <a:ext cx="782948" cy="330754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E61E71D2-8C79-A9DB-D12A-F56E87C28A0D}"/>
                </a:ext>
              </a:extLst>
            </p:cNvPr>
            <p:cNvGrpSpPr/>
            <p:nvPr/>
          </p:nvGrpSpPr>
          <p:grpSpPr>
            <a:xfrm>
              <a:off x="4691578" y="3128224"/>
              <a:ext cx="4940619" cy="192939"/>
              <a:chOff x="6791324" y="3171825"/>
              <a:chExt cx="3414705" cy="133350"/>
            </a:xfrm>
          </p:grpSpPr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78469904-42AD-3A60-FF4D-26BA401858CF}"/>
                  </a:ext>
                </a:extLst>
              </p:cNvPr>
              <p:cNvCxnSpPr/>
              <p:nvPr/>
            </p:nvCxnSpPr>
            <p:spPr>
              <a:xfrm>
                <a:off x="6796079" y="3176585"/>
                <a:ext cx="340995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DF6EA68A-DC02-3899-517E-BA0CE0AE4E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03655" y="3171825"/>
                <a:ext cx="0" cy="13335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57AC8029-172C-E5F0-7494-90C2CDCEA6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1324" y="3171825"/>
                <a:ext cx="0" cy="13335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9904E93A-AE96-FF0B-B341-E37C2F9F90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62426" y="3171825"/>
                <a:ext cx="0" cy="13335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5A5F888F-8FB8-4253-8735-F4CE46637A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148" y="3171825"/>
                <a:ext cx="0" cy="13335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1AFB2B0A-39A0-CE9B-05FE-2C07CD2792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9870" y="3171825"/>
                <a:ext cx="0" cy="13335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D2FA124A-92FF-98F4-BB3B-0F632A67AF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8592" y="3171825"/>
                <a:ext cx="0" cy="13335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E09CF41E-95C7-4371-6A5B-E7415ECB940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7314" y="3171825"/>
                <a:ext cx="0" cy="13335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4E3E8C0A-3263-6326-378E-26DAECCE6232}"/>
                </a:ext>
              </a:extLst>
            </p:cNvPr>
            <p:cNvGrpSpPr/>
            <p:nvPr/>
          </p:nvGrpSpPr>
          <p:grpSpPr>
            <a:xfrm>
              <a:off x="4691578" y="3662259"/>
              <a:ext cx="4937184" cy="192939"/>
              <a:chOff x="6791324" y="3545685"/>
              <a:chExt cx="3412331" cy="133350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91805A1C-5BBB-BA12-D2A1-9DE921AED2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03655" y="3545685"/>
                <a:ext cx="0" cy="13335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02317B7B-CE40-D102-DE8A-33A9ACE02E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91324" y="3545685"/>
                <a:ext cx="0" cy="13335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6D9D93B6-996B-481C-B350-1E63F808B8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62426" y="3545685"/>
                <a:ext cx="0" cy="13335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DA6135A2-63B3-84A4-73C6-290125B8A3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31148" y="3545685"/>
                <a:ext cx="0" cy="13335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>
                <a:extLst>
                  <a:ext uri="{FF2B5EF4-FFF2-40B4-BE49-F238E27FC236}">
                    <a16:creationId xmlns:a16="http://schemas.microsoft.com/office/drawing/2014/main" id="{A908064F-32D4-D68B-28FA-2DDFC74D4D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9870" y="3545685"/>
                <a:ext cx="0" cy="13335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>
                <a:extLst>
                  <a:ext uri="{FF2B5EF4-FFF2-40B4-BE49-F238E27FC236}">
                    <a16:creationId xmlns:a16="http://schemas.microsoft.com/office/drawing/2014/main" id="{DC00BFFC-59AE-EDB0-15E1-D049AEB07A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8592" y="3545685"/>
                <a:ext cx="0" cy="13335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85C963B3-AA66-DA56-3102-8297697C88A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7314" y="3545685"/>
                <a:ext cx="0" cy="133350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95D7BA43-3B79-0F1F-341F-28A71B6D7913}"/>
                </a:ext>
              </a:extLst>
            </p:cNvPr>
            <p:cNvSpPr txBox="1"/>
            <p:nvPr/>
          </p:nvSpPr>
          <p:spPr>
            <a:xfrm>
              <a:off x="9283132" y="3324501"/>
              <a:ext cx="794997" cy="351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Activation &amp; Promotion Company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3701653E-DA98-7960-8497-1132202C33C0}"/>
                </a:ext>
              </a:extLst>
            </p:cNvPr>
            <p:cNvSpPr/>
            <p:nvPr/>
          </p:nvSpPr>
          <p:spPr>
            <a:xfrm>
              <a:off x="5116425" y="3331811"/>
              <a:ext cx="782948" cy="330754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D60F5207-68FB-5FA5-7915-3663D61F66CE}"/>
                </a:ext>
              </a:extLst>
            </p:cNvPr>
            <p:cNvSpPr/>
            <p:nvPr/>
          </p:nvSpPr>
          <p:spPr>
            <a:xfrm>
              <a:off x="5948560" y="3331811"/>
              <a:ext cx="782948" cy="330754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D2141198-C148-D7AE-6551-A629E3154CBF}"/>
                </a:ext>
              </a:extLst>
            </p:cNvPr>
            <p:cNvSpPr/>
            <p:nvPr/>
          </p:nvSpPr>
          <p:spPr>
            <a:xfrm>
              <a:off x="6780696" y="3331811"/>
              <a:ext cx="782948" cy="330754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026639A6-C2E3-F944-F967-C1D754FD88C8}"/>
                </a:ext>
              </a:extLst>
            </p:cNvPr>
            <p:cNvSpPr/>
            <p:nvPr/>
          </p:nvSpPr>
          <p:spPr>
            <a:xfrm>
              <a:off x="7612831" y="3331811"/>
              <a:ext cx="782948" cy="330754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1D64100C-AE0F-96EC-067D-D6C13B4782F2}"/>
                </a:ext>
              </a:extLst>
            </p:cNvPr>
            <p:cNvSpPr/>
            <p:nvPr/>
          </p:nvSpPr>
          <p:spPr>
            <a:xfrm>
              <a:off x="8444966" y="3331811"/>
              <a:ext cx="782948" cy="330754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362B9542-4880-4603-8F56-26F08866DD80}"/>
                </a:ext>
              </a:extLst>
            </p:cNvPr>
            <p:cNvSpPr/>
            <p:nvPr/>
          </p:nvSpPr>
          <p:spPr>
            <a:xfrm>
              <a:off x="9277102" y="3331811"/>
              <a:ext cx="782948" cy="330754"/>
            </a:xfrm>
            <a:prstGeom prst="rect">
              <a:avLst/>
            </a:prstGeom>
            <a:noFill/>
            <a:ln w="12700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pPr algn="l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173CC5D5-4CE0-8B3B-A08D-0035051988DD}"/>
                </a:ext>
              </a:extLst>
            </p:cNvPr>
            <p:cNvSpPr txBox="1"/>
            <p:nvPr/>
          </p:nvSpPr>
          <p:spPr>
            <a:xfrm>
              <a:off x="8391771" y="3372126"/>
              <a:ext cx="843179" cy="237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10" b="1" dirty="0">
                  <a:latin typeface="Arial" panose="020B0604020202020204" pitchFamily="34" charset="0"/>
                  <a:cs typeface="Arial" panose="020B0604020202020204" pitchFamily="34" charset="0"/>
                </a:rPr>
                <a:t>Micro – Entrepreneurs Green Ambassador</a:t>
              </a:r>
              <a:r>
                <a:rPr lang="en-US" sz="510" dirty="0">
                  <a:latin typeface="Arial" panose="020B0604020202020204" pitchFamily="34" charset="0"/>
                  <a:cs typeface="Arial" panose="020B0604020202020204" pitchFamily="34" charset="0"/>
                </a:rPr>
                <a:t>s 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C4C8CC2E-79A4-01ED-B0D1-9CC271E827C3}"/>
                </a:ext>
              </a:extLst>
            </p:cNvPr>
            <p:cNvSpPr txBox="1"/>
            <p:nvPr/>
          </p:nvSpPr>
          <p:spPr>
            <a:xfrm>
              <a:off x="7620865" y="3356251"/>
              <a:ext cx="794997" cy="26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Media</a:t>
              </a:r>
            </a:p>
            <a:p>
              <a:pPr algn="ctr"/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Auction Show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5C7A8333-C29D-0654-081F-1A38C0E5BA7A}"/>
                </a:ext>
              </a:extLst>
            </p:cNvPr>
            <p:cNvSpPr txBox="1"/>
            <p:nvPr/>
          </p:nvSpPr>
          <p:spPr>
            <a:xfrm>
              <a:off x="6753595" y="3380601"/>
              <a:ext cx="794997" cy="26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Whole Sale Outlets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FF1AF6F2-205A-DF6B-9C55-7C6AFF1681FB}"/>
                </a:ext>
              </a:extLst>
            </p:cNvPr>
            <p:cNvSpPr txBox="1"/>
            <p:nvPr/>
          </p:nvSpPr>
          <p:spPr>
            <a:xfrm>
              <a:off x="5918075" y="3356251"/>
              <a:ext cx="794997" cy="26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Retail </a:t>
              </a:r>
            </a:p>
            <a:p>
              <a:pPr algn="ctr"/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Outlets</a:t>
              </a:r>
            </a:p>
          </p:txBody>
        </p: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12AE9DAB-29E7-F9CD-C738-0D805EB93872}"/>
                </a:ext>
              </a:extLst>
            </p:cNvPr>
            <p:cNvSpPr txBox="1"/>
            <p:nvPr/>
          </p:nvSpPr>
          <p:spPr>
            <a:xfrm>
              <a:off x="5115419" y="3368951"/>
              <a:ext cx="794997" cy="26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Youth &amp; Women's Group</a:t>
              </a: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id="{335B66B8-D978-D83F-4C5F-271C4176B23F}"/>
                </a:ext>
              </a:extLst>
            </p:cNvPr>
            <p:cNvSpPr txBox="1"/>
            <p:nvPr/>
          </p:nvSpPr>
          <p:spPr>
            <a:xfrm>
              <a:off x="4349035" y="3358303"/>
              <a:ext cx="794997" cy="26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Micro Finance Institutions MFI.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444A4ECB-E935-2971-FC8A-54F916DC5DDA}"/>
                </a:ext>
              </a:extLst>
            </p:cNvPr>
            <p:cNvSpPr txBox="1"/>
            <p:nvPr/>
          </p:nvSpPr>
          <p:spPr>
            <a:xfrm>
              <a:off x="6772274" y="4153178"/>
              <a:ext cx="794997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Retail Outlets</a:t>
              </a:r>
            </a:p>
          </p:txBody>
        </p:sp>
        <p:sp>
          <p:nvSpPr>
            <p:cNvPr id="190" name="TextBox 189">
              <a:extLst>
                <a:ext uri="{FF2B5EF4-FFF2-40B4-BE49-F238E27FC236}">
                  <a16:creationId xmlns:a16="http://schemas.microsoft.com/office/drawing/2014/main" id="{7CF48BB5-AA4B-626E-6962-A1B15CA84273}"/>
                </a:ext>
              </a:extLst>
            </p:cNvPr>
            <p:cNvSpPr txBox="1"/>
            <p:nvPr/>
          </p:nvSpPr>
          <p:spPr>
            <a:xfrm>
              <a:off x="5438775" y="4648200"/>
              <a:ext cx="355282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rgbClr val="0B9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Homesteads using Clean Cook Stove and </a:t>
              </a:r>
            </a:p>
            <a:p>
              <a:pPr algn="ctr"/>
              <a:r>
                <a:rPr lang="en-US" sz="1000" b="1" dirty="0">
                  <a:solidFill>
                    <a:srgbClr val="0B944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Moto Safi Ethanol Cooking Fuel</a:t>
              </a:r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96EC21BE-099E-7D28-AA50-25B66CA7E0A2}"/>
                </a:ext>
              </a:extLst>
            </p:cNvPr>
            <p:cNvSpPr txBox="1"/>
            <p:nvPr/>
          </p:nvSpPr>
          <p:spPr>
            <a:xfrm>
              <a:off x="9308718" y="4494173"/>
              <a:ext cx="109552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dirty="0">
                  <a:latin typeface="Arial" panose="020B0604020202020204" pitchFamily="34" charset="0"/>
                  <a:cs typeface="Arial" panose="020B0604020202020204" pitchFamily="34" charset="0"/>
                </a:rPr>
                <a:t>Intended Outcome 30,000 stoves sold and 500,000 liters of fuel sold per month after 36 months 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373BF96B-6017-EF17-5653-E71DF7447829}"/>
                </a:ext>
              </a:extLst>
            </p:cNvPr>
            <p:cNvSpPr txBox="1"/>
            <p:nvPr/>
          </p:nvSpPr>
          <p:spPr>
            <a:xfrm>
              <a:off x="7338060" y="5408295"/>
              <a:ext cx="1082041" cy="263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" b="1" dirty="0">
                  <a:latin typeface="Arial" panose="020B0604020202020204" pitchFamily="34" charset="0"/>
                  <a:cs typeface="Arial" panose="020B0604020202020204" pitchFamily="34" charset="0"/>
                </a:rPr>
                <a:t>Collection of Bottles for Recycling</a:t>
              </a:r>
            </a:p>
          </p:txBody>
        </p: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1954D9A7-3EFE-EC7C-B0B9-762FF8B8587F}"/>
                </a:ext>
              </a:extLst>
            </p:cNvPr>
            <p:cNvGrpSpPr/>
            <p:nvPr/>
          </p:nvGrpSpPr>
          <p:grpSpPr>
            <a:xfrm>
              <a:off x="4136736" y="5741707"/>
              <a:ext cx="5304444" cy="931646"/>
              <a:chOff x="4555836" y="5787427"/>
              <a:chExt cx="5304444" cy="931646"/>
            </a:xfrm>
          </p:grpSpPr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B949D4CE-25F4-BE99-C4CF-71F56B70A38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68570" y="5791872"/>
                <a:ext cx="42583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4A1C082F-EF68-F35F-BE81-FF8B4F1271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88996" y="5798222"/>
                <a:ext cx="0" cy="282519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Arrow Connector 104">
                <a:extLst>
                  <a:ext uri="{FF2B5EF4-FFF2-40B4-BE49-F238E27FC236}">
                    <a16:creationId xmlns:a16="http://schemas.microsoft.com/office/drawing/2014/main" id="{E261AE03-D0AA-CA79-54B2-32C5E78D55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49767" y="5794412"/>
                <a:ext cx="0" cy="282519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123AD6F2-79DC-AC54-07E8-4A22EB4863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17353" y="5791872"/>
                <a:ext cx="0" cy="282519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5E9886F5-34B2-209E-800F-8315CC139E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301053" y="5787427"/>
                <a:ext cx="0" cy="282519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Arrow Connector 107">
                <a:extLst>
                  <a:ext uri="{FF2B5EF4-FFF2-40B4-BE49-F238E27FC236}">
                    <a16:creationId xmlns:a16="http://schemas.microsoft.com/office/drawing/2014/main" id="{CC3B0290-9D16-06CF-D04E-B8C8F5EEB1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15833" y="5793142"/>
                <a:ext cx="0" cy="282519"/>
              </a:xfrm>
              <a:prstGeom prst="straightConnector1">
                <a:avLst/>
              </a:prstGeom>
              <a:ln w="12700" cap="flat">
                <a:solidFill>
                  <a:schemeClr val="tx1"/>
                </a:solidFill>
                <a:headEnd w="med" len="lg"/>
                <a:tailEnd type="stealth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7" name="Group 216">
                <a:extLst>
                  <a:ext uri="{FF2B5EF4-FFF2-40B4-BE49-F238E27FC236}">
                    <a16:creationId xmlns:a16="http://schemas.microsoft.com/office/drawing/2014/main" id="{48224B28-DD0E-2EEF-9677-E770C3CB5EF6}"/>
                  </a:ext>
                </a:extLst>
              </p:cNvPr>
              <p:cNvGrpSpPr/>
              <p:nvPr/>
            </p:nvGrpSpPr>
            <p:grpSpPr>
              <a:xfrm>
                <a:off x="4555836" y="6080475"/>
                <a:ext cx="5297770" cy="634650"/>
                <a:chOff x="5094233" y="6075680"/>
                <a:chExt cx="3934006" cy="330754"/>
              </a:xfrm>
            </p:grpSpPr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937BAD83-2FAD-48C5-12A0-23335D14BD35}"/>
                    </a:ext>
                  </a:extLst>
                </p:cNvPr>
                <p:cNvSpPr/>
                <p:nvPr/>
              </p:nvSpPr>
              <p:spPr>
                <a:xfrm>
                  <a:off x="5094233" y="6075680"/>
                  <a:ext cx="782948" cy="330754"/>
                </a:xfrm>
                <a:prstGeom prst="rect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l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08D2977F-4CAB-8873-1FDF-0994E7F2E57F}"/>
                    </a:ext>
                  </a:extLst>
                </p:cNvPr>
                <p:cNvSpPr/>
                <p:nvPr/>
              </p:nvSpPr>
              <p:spPr>
                <a:xfrm>
                  <a:off x="5881600" y="6075680"/>
                  <a:ext cx="782948" cy="330754"/>
                </a:xfrm>
                <a:prstGeom prst="rect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l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A2712D88-1F9C-D6CA-073F-70E3C758CB3E}"/>
                    </a:ext>
                  </a:extLst>
                </p:cNvPr>
                <p:cNvSpPr/>
                <p:nvPr/>
              </p:nvSpPr>
              <p:spPr>
                <a:xfrm>
                  <a:off x="6668967" y="6075680"/>
                  <a:ext cx="782948" cy="330754"/>
                </a:xfrm>
                <a:prstGeom prst="rect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l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B7A49FE0-D63D-8CCF-0028-5C0E591E2DBB}"/>
                    </a:ext>
                  </a:extLst>
                </p:cNvPr>
                <p:cNvSpPr/>
                <p:nvPr/>
              </p:nvSpPr>
              <p:spPr>
                <a:xfrm>
                  <a:off x="7456335" y="6075680"/>
                  <a:ext cx="782948" cy="330754"/>
                </a:xfrm>
                <a:prstGeom prst="rect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l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35262EB3-6C48-1924-A242-F0795BCC46C7}"/>
                    </a:ext>
                  </a:extLst>
                </p:cNvPr>
                <p:cNvSpPr/>
                <p:nvPr/>
              </p:nvSpPr>
              <p:spPr>
                <a:xfrm>
                  <a:off x="8245291" y="6075680"/>
                  <a:ext cx="782948" cy="330754"/>
                </a:xfrm>
                <a:prstGeom prst="rect">
                  <a:avLst/>
                </a:prstGeom>
                <a:noFill/>
                <a:ln w="12700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l"/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2" name="TextBox 211">
                <a:extLst>
                  <a:ext uri="{FF2B5EF4-FFF2-40B4-BE49-F238E27FC236}">
                    <a16:creationId xmlns:a16="http://schemas.microsoft.com/office/drawing/2014/main" id="{0F206051-1DE4-F54F-765E-6E9B6A3372CB}"/>
                  </a:ext>
                </a:extLst>
              </p:cNvPr>
              <p:cNvSpPr txBox="1"/>
              <p:nvPr/>
            </p:nvSpPr>
            <p:spPr>
              <a:xfrm>
                <a:off x="8804929" y="6104138"/>
                <a:ext cx="1055351" cy="527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Growth in local assembly and manufacturing of ethanol stoves for local use and export to other African countries</a:t>
                </a:r>
              </a:p>
            </p:txBody>
          </p:sp>
          <p:sp>
            <p:nvSpPr>
              <p:cNvPr id="213" name="TextBox 212">
                <a:extLst>
                  <a:ext uri="{FF2B5EF4-FFF2-40B4-BE49-F238E27FC236}">
                    <a16:creationId xmlns:a16="http://schemas.microsoft.com/office/drawing/2014/main" id="{34ECA137-2437-204F-BC89-8B8F00C3C08A}"/>
                  </a:ext>
                </a:extLst>
              </p:cNvPr>
              <p:cNvSpPr txBox="1"/>
              <p:nvPr/>
            </p:nvSpPr>
            <p:spPr>
              <a:xfrm>
                <a:off x="7775542" y="6104138"/>
                <a:ext cx="1033177" cy="6149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Growth in production of ethanol Growth of new sugarcane plantations to be self-sufficient in sugar and ethanol production</a:t>
                </a:r>
              </a:p>
            </p:txBody>
          </p:sp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FE2B32ED-1DEA-31A1-B63C-41F4BBE8D105}"/>
                  </a:ext>
                </a:extLst>
              </p:cNvPr>
              <p:cNvSpPr txBox="1"/>
              <p:nvPr/>
            </p:nvSpPr>
            <p:spPr>
              <a:xfrm>
                <a:off x="6665941" y="6172810"/>
                <a:ext cx="1070591" cy="4392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Increased time to engage in productive work by mothers. Girl child can go to school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7352106E-B80D-598F-AAB4-0EB221D7F7E9}"/>
                  </a:ext>
                </a:extLst>
              </p:cNvPr>
              <p:cNvSpPr txBox="1"/>
              <p:nvPr/>
            </p:nvSpPr>
            <p:spPr>
              <a:xfrm>
                <a:off x="5633755" y="6208945"/>
                <a:ext cx="1018506" cy="3513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Reduced Deforestation due to lower demand for charcoal and firewood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5DCB2553-DDFC-EF29-8D97-63F7B9DBD24A}"/>
                  </a:ext>
                </a:extLst>
              </p:cNvPr>
              <p:cNvSpPr txBox="1"/>
              <p:nvPr/>
            </p:nvSpPr>
            <p:spPr>
              <a:xfrm>
                <a:off x="4587240" y="6134710"/>
                <a:ext cx="1005840" cy="5270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Healthier Fame especially mother and children due to reduced or no indoor air pollution</a:t>
                </a:r>
              </a:p>
            </p:txBody>
          </p:sp>
        </p:grp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id="{A53998CD-8968-22E1-12D6-98AEA543C722}"/>
                </a:ext>
              </a:extLst>
            </p:cNvPr>
            <p:cNvSpPr txBox="1"/>
            <p:nvPr/>
          </p:nvSpPr>
          <p:spPr>
            <a:xfrm>
              <a:off x="9829800" y="6094660"/>
              <a:ext cx="10820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IMPACT</a:t>
              </a:r>
            </a:p>
            <a:p>
              <a:pPr algn="ctr"/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CREATED</a:t>
              </a:r>
            </a:p>
          </p:txBody>
        </p:sp>
      </p:grpSp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C0C5749B-C26E-4B59-8B99-C33274AB696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1" r="6231"/>
          <a:stretch>
            <a:fillRect/>
          </a:stretch>
        </p:blipFill>
        <p:spPr/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AC88A3E-9E2F-8B3A-B2CF-F502AB99A040}"/>
              </a:ext>
            </a:extLst>
          </p:cNvPr>
          <p:cNvCxnSpPr/>
          <p:nvPr/>
        </p:nvCxnSpPr>
        <p:spPr>
          <a:xfrm>
            <a:off x="4687807" y="3749679"/>
            <a:ext cx="697658" cy="69765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F061116-26EA-440A-678C-EC6F0AD4C31C}"/>
              </a:ext>
            </a:extLst>
          </p:cNvPr>
          <p:cNvCxnSpPr/>
          <p:nvPr/>
        </p:nvCxnSpPr>
        <p:spPr>
          <a:xfrm>
            <a:off x="5517886" y="3740898"/>
            <a:ext cx="0" cy="7064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0DB3C0D-E480-BE01-8762-D883CADA579C}"/>
              </a:ext>
            </a:extLst>
          </p:cNvPr>
          <p:cNvCxnSpPr/>
          <p:nvPr/>
        </p:nvCxnSpPr>
        <p:spPr>
          <a:xfrm>
            <a:off x="6340750" y="3740898"/>
            <a:ext cx="0" cy="70643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40C8598-DA2E-9D11-C3EF-6FF7B1CD6227}"/>
              </a:ext>
            </a:extLst>
          </p:cNvPr>
          <p:cNvCxnSpPr/>
          <p:nvPr/>
        </p:nvCxnSpPr>
        <p:spPr>
          <a:xfrm>
            <a:off x="7986479" y="3740898"/>
            <a:ext cx="0" cy="7064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1651F48-6F37-EC3D-0BA0-97C97A4F6974}"/>
              </a:ext>
            </a:extLst>
          </p:cNvPr>
          <p:cNvCxnSpPr/>
          <p:nvPr/>
        </p:nvCxnSpPr>
        <p:spPr>
          <a:xfrm>
            <a:off x="8809343" y="3749679"/>
            <a:ext cx="0" cy="6976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C53F745-BC94-344C-4CCA-22B36D55B3A4}"/>
              </a:ext>
            </a:extLst>
          </p:cNvPr>
          <p:cNvCxnSpPr/>
          <p:nvPr/>
        </p:nvCxnSpPr>
        <p:spPr>
          <a:xfrm flipH="1">
            <a:off x="8937997" y="3749679"/>
            <a:ext cx="697657" cy="69765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A89CE6D6-E1E4-433D-8749-1F3256FCDE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62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41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3F6E52A4-52DB-B917-B680-0EDC64E29AA4}"/>
              </a:ext>
            </a:extLst>
          </p:cNvPr>
          <p:cNvSpPr txBox="1">
            <a:spLocks/>
          </p:cNvSpPr>
          <p:nvPr/>
        </p:nvSpPr>
        <p:spPr>
          <a:xfrm>
            <a:off x="3233529" y="156924"/>
            <a:ext cx="5532783" cy="606425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Technology to Collect Data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E89F1F-A299-DC6C-D84B-6ED79A29EC28}"/>
              </a:ext>
            </a:extLst>
          </p:cNvPr>
          <p:cNvSpPr/>
          <p:nvPr/>
        </p:nvSpPr>
        <p:spPr>
          <a:xfrm>
            <a:off x="3112273" y="258523"/>
            <a:ext cx="65681" cy="463581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8" name="Picture 117">
            <a:extLst>
              <a:ext uri="{FF2B5EF4-FFF2-40B4-BE49-F238E27FC236}">
                <a16:creationId xmlns:a16="http://schemas.microsoft.com/office/drawing/2014/main" id="{E98769BE-131B-4EDA-B0C8-8518B3A5FE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70" y="755598"/>
            <a:ext cx="8866930" cy="56176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4B57F0-9648-47F5-AB1E-6A59A6FDE1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29" y="3623687"/>
            <a:ext cx="1491088" cy="29872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99D80A-E01B-46D2-ABB0-AC5FAB5A1B3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21" y="1594862"/>
            <a:ext cx="1963347" cy="202882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9B0A0A4-BFC2-436B-9AA4-24265F025341}"/>
              </a:ext>
            </a:extLst>
          </p:cNvPr>
          <p:cNvSpPr/>
          <p:nvPr/>
        </p:nvSpPr>
        <p:spPr>
          <a:xfrm>
            <a:off x="573825" y="924421"/>
            <a:ext cx="118814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ea typeface="Ebrima" panose="02000000000000000000" pitchFamily="2" charset="0"/>
                <a:cs typeface="Ebrima" panose="02000000000000000000" pitchFamily="2" charset="0"/>
                <a:sym typeface="Roboto"/>
              </a:rPr>
              <a:t>Web Based </a:t>
            </a:r>
          </a:p>
          <a:p>
            <a:pPr lvl="0" algn="ctr">
              <a:buClr>
                <a:srgbClr val="000000"/>
              </a:buClr>
              <a:defRPr/>
            </a:pPr>
            <a:r>
              <a:rPr lang="en-US" sz="1600" b="1" kern="0" dirty="0">
                <a:solidFill>
                  <a:srgbClr val="000000"/>
                </a:solidFill>
                <a:ea typeface="Ebrima" panose="02000000000000000000" pitchFamily="2" charset="0"/>
                <a:cs typeface="Ebrima" panose="02000000000000000000" pitchFamily="2" charset="0"/>
                <a:sym typeface="Roboto"/>
              </a:rPr>
              <a:t>Application</a:t>
            </a:r>
          </a:p>
        </p:txBody>
      </p:sp>
    </p:spTree>
    <p:extLst>
      <p:ext uri="{BB962C8B-B14F-4D97-AF65-F5344CB8AC3E}">
        <p14:creationId xmlns:p14="http://schemas.microsoft.com/office/powerpoint/2010/main" val="27602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98E5532A-E802-1186-E525-8AC401184B5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r="7429"/>
          <a:stretch>
            <a:fillRect/>
          </a:stretch>
        </p:blipFill>
        <p:spPr/>
      </p:pic>
      <p:pic>
        <p:nvPicPr>
          <p:cNvPr id="34" name="Picture Placeholder 33">
            <a:extLst>
              <a:ext uri="{FF2B5EF4-FFF2-40B4-BE49-F238E27FC236}">
                <a16:creationId xmlns:a16="http://schemas.microsoft.com/office/drawing/2014/main" id="{E627D7D9-F0D1-4D0E-E408-62384886F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0" r="12140"/>
          <a:stretch>
            <a:fillRect/>
          </a:stretch>
        </p:blipFill>
        <p:spPr/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545BEF5-ECAE-4B47-8C3C-E584E2E838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r="7429"/>
          <a:stretch>
            <a:fillRect/>
          </a:stretch>
        </p:blipFill>
        <p:spPr/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D82EEA-D313-473F-ACE9-507C172E0EB8}"/>
              </a:ext>
            </a:extLst>
          </p:cNvPr>
          <p:cNvSpPr txBox="1"/>
          <p:nvPr/>
        </p:nvSpPr>
        <p:spPr>
          <a:xfrm>
            <a:off x="457201" y="312023"/>
            <a:ext cx="10167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B944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Expected Impact after 2-3 years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89E863-2FE7-49D2-A9DA-823B9B03FC80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0B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87E667-C9CB-20FD-CA41-3F5F097F587B}"/>
              </a:ext>
            </a:extLst>
          </p:cNvPr>
          <p:cNvSpPr/>
          <p:nvPr/>
        </p:nvSpPr>
        <p:spPr>
          <a:xfrm>
            <a:off x="736600" y="3290843"/>
            <a:ext cx="2984500" cy="429654"/>
          </a:xfrm>
          <a:prstGeom prst="rect">
            <a:avLst/>
          </a:prstGeom>
          <a:solidFill>
            <a:srgbClr val="0B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DBADE0-C746-2759-21D4-8C5106CBDA33}"/>
              </a:ext>
            </a:extLst>
          </p:cNvPr>
          <p:cNvSpPr/>
          <p:nvPr/>
        </p:nvSpPr>
        <p:spPr>
          <a:xfrm>
            <a:off x="4571481" y="3290843"/>
            <a:ext cx="3015181" cy="429654"/>
          </a:xfrm>
          <a:prstGeom prst="rect">
            <a:avLst/>
          </a:prstGeom>
          <a:solidFill>
            <a:srgbClr val="0B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B573A3-AF06-B3C4-6AE9-46CB3283B57B}"/>
              </a:ext>
            </a:extLst>
          </p:cNvPr>
          <p:cNvSpPr/>
          <p:nvPr/>
        </p:nvSpPr>
        <p:spPr>
          <a:xfrm>
            <a:off x="4588409" y="3290843"/>
            <a:ext cx="3015181" cy="429654"/>
          </a:xfrm>
          <a:prstGeom prst="rect">
            <a:avLst/>
          </a:prstGeom>
          <a:solidFill>
            <a:srgbClr val="0B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DF17FA-AA0D-7512-039F-BC7B8C28A81F}"/>
              </a:ext>
            </a:extLst>
          </p:cNvPr>
          <p:cNvSpPr/>
          <p:nvPr/>
        </p:nvSpPr>
        <p:spPr>
          <a:xfrm>
            <a:off x="8441952" y="3290843"/>
            <a:ext cx="3015181" cy="429654"/>
          </a:xfrm>
          <a:prstGeom prst="rect">
            <a:avLst/>
          </a:prstGeom>
          <a:solidFill>
            <a:srgbClr val="0B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FE20BD-F96B-D34D-05BB-AEEC88A233BB}"/>
              </a:ext>
            </a:extLst>
          </p:cNvPr>
          <p:cNvSpPr txBox="1"/>
          <p:nvPr/>
        </p:nvSpPr>
        <p:spPr>
          <a:xfrm>
            <a:off x="763588" y="3367171"/>
            <a:ext cx="293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Economic Impact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915ABD-1639-C99B-F926-66B1F741473A}"/>
              </a:ext>
            </a:extLst>
          </p:cNvPr>
          <p:cNvSpPr txBox="1"/>
          <p:nvPr/>
        </p:nvSpPr>
        <p:spPr>
          <a:xfrm>
            <a:off x="4618038" y="3367171"/>
            <a:ext cx="293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Social Impact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4B8A6D-6961-A307-B4C4-2FDD4AE30807}"/>
              </a:ext>
            </a:extLst>
          </p:cNvPr>
          <p:cNvSpPr txBox="1"/>
          <p:nvPr/>
        </p:nvSpPr>
        <p:spPr>
          <a:xfrm>
            <a:off x="8480911" y="3367171"/>
            <a:ext cx="293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Environmental Impact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D06BA8-A4D2-7F10-7322-3FC8D64ACDEA}"/>
              </a:ext>
            </a:extLst>
          </p:cNvPr>
          <p:cNvSpPr txBox="1"/>
          <p:nvPr/>
        </p:nvSpPr>
        <p:spPr>
          <a:xfrm>
            <a:off x="763588" y="4043491"/>
            <a:ext cx="293052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Direct employment of 30 youths in our factory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Empower 60 micro-entrepreneurs selling stoves and fuel in their communities.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650 retail outlets will selling our products earning shop keepers higher income per month.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New feedstock such as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cashew apple fruit and cassava identified for ethanol production.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BB3510-6C00-6A54-C5A2-DE6F58C92295}"/>
              </a:ext>
            </a:extLst>
          </p:cNvPr>
          <p:cNvSpPr txBox="1"/>
          <p:nvPr/>
        </p:nvSpPr>
        <p:spPr>
          <a:xfrm>
            <a:off x="4589139" y="4043491"/>
            <a:ext cx="29305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Positive health and well being of consumers with reduced or no  indoor air pollution.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Instant lighting and extinguishing of ethanol stove will greatly reduced cooking times as opposed to using charcoal  and firewood stoves.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AF223A-3156-961B-7AD0-A21A1EF93CA8}"/>
              </a:ext>
            </a:extLst>
          </p:cNvPr>
          <p:cNvSpPr txBox="1"/>
          <p:nvPr/>
        </p:nvSpPr>
        <p:spPr>
          <a:xfrm>
            <a:off x="8470674" y="4043491"/>
            <a:ext cx="29305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With every 1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litre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of ethanol fuel used displaces 3kg of charcoal.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On distribution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of 30,000 stoves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will save 8,613 hectares of forest from being harvested for charcoal production.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660,000 tons of carbon emissions will be avoided per year. 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EFFF3F-B6D8-92A8-94DE-D230C006931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480" y="113452"/>
            <a:ext cx="1147320" cy="68749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9A8A1D-B038-ED83-D379-79F28CAC1C2B}"/>
              </a:ext>
            </a:extLst>
          </p:cNvPr>
          <p:cNvSpPr txBox="1"/>
          <p:nvPr/>
        </p:nvSpPr>
        <p:spPr>
          <a:xfrm>
            <a:off x="457200" y="6477000"/>
            <a:ext cx="586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www.motosafi.com</a:t>
            </a:r>
          </a:p>
        </p:txBody>
      </p:sp>
    </p:spTree>
    <p:extLst>
      <p:ext uri="{BB962C8B-B14F-4D97-AF65-F5344CB8AC3E}">
        <p14:creationId xmlns:p14="http://schemas.microsoft.com/office/powerpoint/2010/main" val="1103512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12917AA-3328-3E00-88C5-C99203F5EAFC}"/>
              </a:ext>
            </a:extLst>
          </p:cNvPr>
          <p:cNvSpPr/>
          <p:nvPr/>
        </p:nvSpPr>
        <p:spPr>
          <a:xfrm>
            <a:off x="457200" y="457200"/>
            <a:ext cx="5410200" cy="429654"/>
          </a:xfrm>
          <a:prstGeom prst="rect">
            <a:avLst/>
          </a:prstGeom>
          <a:solidFill>
            <a:srgbClr val="0B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8FC34A8-7379-781F-F89B-2302344DD8DE}"/>
              </a:ext>
            </a:extLst>
          </p:cNvPr>
          <p:cNvSpPr txBox="1"/>
          <p:nvPr/>
        </p:nvSpPr>
        <p:spPr>
          <a:xfrm>
            <a:off x="484188" y="533528"/>
            <a:ext cx="5202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SME Level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58A3B34-3D08-45C8-3226-10947D267F09}"/>
              </a:ext>
            </a:extLst>
          </p:cNvPr>
          <p:cNvSpPr txBox="1"/>
          <p:nvPr/>
        </p:nvSpPr>
        <p:spPr>
          <a:xfrm>
            <a:off x="484187" y="934712"/>
            <a:ext cx="5283201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Consumer’s find it difficult to </a:t>
            </a:r>
            <a:r>
              <a:rPr lang="en-US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buy stoves with cash upfront.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public awareness </a:t>
            </a:r>
            <a:r>
              <a:rPr lang="en-US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 issues of clean cooking.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</a:t>
            </a: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 of creating mass awareness campaigns.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Competing with LPG cooking technology that is </a:t>
            </a: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VAT exempt and heavily subsidized</a:t>
            </a:r>
            <a:r>
              <a:rPr lang="en-US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Unregulated </a:t>
            </a:r>
            <a:r>
              <a:rPr lang="en-US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charcoal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sector.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High cost of setting up an </a:t>
            </a: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bottling and stove assembly plant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26FE004-780E-1885-7CD7-8324C2655905}"/>
              </a:ext>
            </a:extLst>
          </p:cNvPr>
          <p:cNvSpPr/>
          <p:nvPr/>
        </p:nvSpPr>
        <p:spPr>
          <a:xfrm>
            <a:off x="457200" y="2451463"/>
            <a:ext cx="5410200" cy="429654"/>
          </a:xfrm>
          <a:prstGeom prst="rect">
            <a:avLst/>
          </a:prstGeom>
          <a:solidFill>
            <a:srgbClr val="0B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8F656D-1C56-6F7B-70CC-16B3B96E8959}"/>
              </a:ext>
            </a:extLst>
          </p:cNvPr>
          <p:cNvSpPr txBox="1"/>
          <p:nvPr/>
        </p:nvSpPr>
        <p:spPr>
          <a:xfrm>
            <a:off x="484188" y="2527791"/>
            <a:ext cx="5202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Sector Level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8F8041-60A7-5F07-3C59-AD8E1B8928C6}"/>
              </a:ext>
            </a:extLst>
          </p:cNvPr>
          <p:cNvSpPr txBox="1"/>
          <p:nvPr/>
        </p:nvSpPr>
        <p:spPr>
          <a:xfrm>
            <a:off x="457200" y="2928975"/>
            <a:ext cx="5473337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unity among clean cooking players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and stakeholders to speak in one voice and be able to partner with various institutions to lobby Government for better working environment.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country quality Standards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for ethanol fuel and stoves, bringing danger of low quality fuels and stoves.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partnerships with MFI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to avail clean cooking technologies to the public at affordable rates &amp; PAYGO.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Lack of sector focused media  campaigns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to promote clean cooking technologies, to create mass awareness  through bring behavior communication.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A4AE1EF-F78F-9C1D-0235-AEDC5EE695A0}"/>
              </a:ext>
            </a:extLst>
          </p:cNvPr>
          <p:cNvSpPr/>
          <p:nvPr/>
        </p:nvSpPr>
        <p:spPr>
          <a:xfrm>
            <a:off x="457200" y="4670772"/>
            <a:ext cx="5410200" cy="429654"/>
          </a:xfrm>
          <a:prstGeom prst="rect">
            <a:avLst/>
          </a:prstGeom>
          <a:solidFill>
            <a:srgbClr val="0B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283A2C-3125-6001-7282-D73FB1B6D4D5}"/>
              </a:ext>
            </a:extLst>
          </p:cNvPr>
          <p:cNvSpPr txBox="1"/>
          <p:nvPr/>
        </p:nvSpPr>
        <p:spPr>
          <a:xfrm>
            <a:off x="457200" y="4744595"/>
            <a:ext cx="5202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Government Level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24F39DA-69BB-A57F-3CCC-DBF77D3D7471}"/>
              </a:ext>
            </a:extLst>
          </p:cNvPr>
          <p:cNvSpPr txBox="1"/>
          <p:nvPr/>
        </p:nvSpPr>
        <p:spPr>
          <a:xfrm>
            <a:off x="457200" y="5149133"/>
            <a:ext cx="54102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Not promoting Clean Cooking Technologies  as a  </a:t>
            </a: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Priority.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VAT imposed on ethanol cook stoves while other technologies like LPG are exempt.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Import duty imposed on </a:t>
            </a: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denatured ethano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l sourced from international markets.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Import duty imposed </a:t>
            </a: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clean cooking stoves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imported from international markets whether fully built or knock-down.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1E43865A-33FA-23EB-1E26-263A7CAAF7C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805" y="0"/>
            <a:ext cx="762995" cy="457200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E7D6D95-E681-D469-FAFB-52CB5E95F170}"/>
              </a:ext>
            </a:extLst>
          </p:cNvPr>
          <p:cNvSpPr txBox="1"/>
          <p:nvPr/>
        </p:nvSpPr>
        <p:spPr>
          <a:xfrm>
            <a:off x="457201" y="57090"/>
            <a:ext cx="10167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B944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What Are The Main Challenges Faced ?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2D95426-8054-0A4F-05FA-F7A7B979F04B}"/>
              </a:ext>
            </a:extLst>
          </p:cNvPr>
          <p:cNvSpPr txBox="1"/>
          <p:nvPr/>
        </p:nvSpPr>
        <p:spPr>
          <a:xfrm>
            <a:off x="457200" y="6477000"/>
            <a:ext cx="586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www.motosafi.com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04506F5D-3038-4138-9E4C-66FAE586E4E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2" b="33004"/>
          <a:stretch/>
        </p:blipFill>
        <p:spPr>
          <a:xfrm>
            <a:off x="6318250" y="477838"/>
            <a:ext cx="5416550" cy="1905000"/>
          </a:xfr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E69CC4B-533B-31D8-9798-CB11949928F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8" b="19368"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E7C5419E-F7E8-4DA2-E1EA-15B41FF69E01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0" b="212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4861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BC62EBC9-3273-439D-BD7B-5B121DF43F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1" b="15121"/>
          <a:stretch>
            <a:fillRect/>
          </a:stretch>
        </p:blipFill>
        <p:spPr>
          <a:xfrm>
            <a:off x="685800" y="1069975"/>
            <a:ext cx="3105150" cy="2735263"/>
          </a:xfr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119FBB3-84D4-421F-9737-8C7D8E88B9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4" r="15234"/>
          <a:stretch>
            <a:fillRect/>
          </a:stretch>
        </p:blipFill>
        <p:spPr/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2A3003E-2554-4833-B301-39047260F6C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9" t="4462" r="11616"/>
          <a:stretch/>
        </p:blipFill>
        <p:spPr>
          <a:xfrm>
            <a:off x="4533900" y="1069975"/>
            <a:ext cx="3105150" cy="273526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D82EEA-D313-473F-ACE9-507C172E0EB8}"/>
              </a:ext>
            </a:extLst>
          </p:cNvPr>
          <p:cNvSpPr txBox="1"/>
          <p:nvPr/>
        </p:nvSpPr>
        <p:spPr>
          <a:xfrm>
            <a:off x="457201" y="312023"/>
            <a:ext cx="101672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0B944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How To Accelerate Growth &amp; Development 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89E863-2FE7-49D2-A9DA-823B9B03FC80}"/>
              </a:ext>
            </a:extLst>
          </p:cNvPr>
          <p:cNvSpPr/>
          <p:nvPr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rgbClr val="0B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C87E667-C9CB-20FD-CA41-3F5F097F587B}"/>
              </a:ext>
            </a:extLst>
          </p:cNvPr>
          <p:cNvSpPr/>
          <p:nvPr/>
        </p:nvSpPr>
        <p:spPr>
          <a:xfrm>
            <a:off x="692151" y="3290843"/>
            <a:ext cx="3103562" cy="429654"/>
          </a:xfrm>
          <a:prstGeom prst="rect">
            <a:avLst/>
          </a:prstGeom>
          <a:solidFill>
            <a:srgbClr val="0B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0DBADE0-C746-2759-21D4-8C5106CBDA33}"/>
              </a:ext>
            </a:extLst>
          </p:cNvPr>
          <p:cNvSpPr/>
          <p:nvPr/>
        </p:nvSpPr>
        <p:spPr>
          <a:xfrm>
            <a:off x="4571481" y="3290843"/>
            <a:ext cx="3015181" cy="429654"/>
          </a:xfrm>
          <a:prstGeom prst="rect">
            <a:avLst/>
          </a:prstGeom>
          <a:solidFill>
            <a:srgbClr val="0B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DB573A3-AF06-B3C4-6AE9-46CB3283B57B}"/>
              </a:ext>
            </a:extLst>
          </p:cNvPr>
          <p:cNvSpPr/>
          <p:nvPr/>
        </p:nvSpPr>
        <p:spPr>
          <a:xfrm>
            <a:off x="4533900" y="3290843"/>
            <a:ext cx="3101975" cy="429654"/>
          </a:xfrm>
          <a:prstGeom prst="rect">
            <a:avLst/>
          </a:prstGeom>
          <a:solidFill>
            <a:srgbClr val="0B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DF17FA-AA0D-7512-039F-BC7B8C28A81F}"/>
              </a:ext>
            </a:extLst>
          </p:cNvPr>
          <p:cNvSpPr/>
          <p:nvPr/>
        </p:nvSpPr>
        <p:spPr>
          <a:xfrm>
            <a:off x="8401050" y="3290843"/>
            <a:ext cx="3111500" cy="429654"/>
          </a:xfrm>
          <a:prstGeom prst="rect">
            <a:avLst/>
          </a:prstGeom>
          <a:solidFill>
            <a:srgbClr val="0B94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FFE20BD-F96B-D34D-05BB-AEEC88A233BB}"/>
              </a:ext>
            </a:extLst>
          </p:cNvPr>
          <p:cNvSpPr txBox="1"/>
          <p:nvPr/>
        </p:nvSpPr>
        <p:spPr>
          <a:xfrm>
            <a:off x="763588" y="3367171"/>
            <a:ext cx="293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SME Level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915ABD-1639-C99B-F926-66B1F741473A}"/>
              </a:ext>
            </a:extLst>
          </p:cNvPr>
          <p:cNvSpPr txBox="1"/>
          <p:nvPr/>
        </p:nvSpPr>
        <p:spPr>
          <a:xfrm>
            <a:off x="4618038" y="3367171"/>
            <a:ext cx="293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Sector Level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A4B8A6D-6961-A307-B4C4-2FDD4AE30807}"/>
              </a:ext>
            </a:extLst>
          </p:cNvPr>
          <p:cNvSpPr txBox="1"/>
          <p:nvPr/>
        </p:nvSpPr>
        <p:spPr>
          <a:xfrm>
            <a:off x="8480911" y="3367171"/>
            <a:ext cx="29305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Government Level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7D06BA8-A4D2-7F10-7322-3FC8D64ACDEA}"/>
              </a:ext>
            </a:extLst>
          </p:cNvPr>
          <p:cNvSpPr txBox="1"/>
          <p:nvPr/>
        </p:nvSpPr>
        <p:spPr>
          <a:xfrm>
            <a:off x="666749" y="3881566"/>
            <a:ext cx="311467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Provision of </a:t>
            </a: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 Finance.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Removal of VAT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on ethanol fuel and stoves to make them affordable to low income households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Ability </a:t>
            </a: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import cheap denatured ethanol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from international markets in the short term to fill demand.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market to more players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to assemble/manufacture stoves and distribution of ethanol fuel countrywide.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affordable capital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for businesses to scale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 to carbon credit </a:t>
            </a:r>
            <a:r>
              <a:rPr lang="en-US" sz="1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to be able to subsidize ethanol stoves, making them affordable to consumer.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BB3510-6C00-6A54-C5A2-DE6F58C92295}"/>
              </a:ext>
            </a:extLst>
          </p:cNvPr>
          <p:cNvSpPr txBox="1"/>
          <p:nvPr/>
        </p:nvSpPr>
        <p:spPr>
          <a:xfrm>
            <a:off x="4533900" y="3881566"/>
            <a:ext cx="32385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Formation of a clean cooking association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to cater for members and stakeholders needs.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Tanzania Association of Clean Cooking Stakeholders (TACCS)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will work with academia, TBS and TIRDO to create quality Standards for clean cook stoves and fuels.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TACCS will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lobby Government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on behalf of members and stakeholders to formulate policies that encourage growth of the sector.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TACCS and it’s stakeholders MUST undertake a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cooking sector study to asses the supply and demand of cooking solutions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across the whole country.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with Government </a:t>
            </a:r>
            <a:r>
              <a:rPr lang="en-US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inter-ministerial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level to address clean cooking issues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AF223A-3156-961B-7AD0-A21A1EF93CA8}"/>
              </a:ext>
            </a:extLst>
          </p:cNvPr>
          <p:cNvSpPr txBox="1"/>
          <p:nvPr/>
        </p:nvSpPr>
        <p:spPr>
          <a:xfrm>
            <a:off x="8162926" y="3938231"/>
            <a:ext cx="3686175" cy="1869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Government together with stakeholder to prepare a </a:t>
            </a: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National Clean Cooking Strategy Plan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to eradicate dirty cooking within 10-15 years.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US" sz="105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condusive</a:t>
            </a:r>
            <a:r>
              <a:rPr lang="en-US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policies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that will promote the growth of the sector.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Initiate a </a:t>
            </a: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countrywide </a:t>
            </a:r>
            <a:r>
              <a:rPr lang="en-US" sz="105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Change Communication campaign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on importance of clean cooking and encourage behavior change in urban and rural areas.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Give </a:t>
            </a:r>
            <a:r>
              <a:rPr lang="en-US" sz="105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incentives </a:t>
            </a:r>
            <a:r>
              <a:rPr lang="en-US" sz="105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businesses for local production</a:t>
            </a:r>
            <a:r>
              <a:rPr lang="en-US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of ethanol for self sufficiency.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5BEFFF3F-B6D8-92A8-94DE-D230C006931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480" y="113452"/>
            <a:ext cx="1147320" cy="687496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BA3C959-3A18-41B2-3586-850C4CAE3292}"/>
              </a:ext>
            </a:extLst>
          </p:cNvPr>
          <p:cNvSpPr txBox="1"/>
          <p:nvPr/>
        </p:nvSpPr>
        <p:spPr>
          <a:xfrm>
            <a:off x="457200" y="6477000"/>
            <a:ext cx="586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www.motosafi.com</a:t>
            </a:r>
          </a:p>
        </p:txBody>
      </p:sp>
    </p:spTree>
    <p:extLst>
      <p:ext uri="{BB962C8B-B14F-4D97-AF65-F5344CB8AC3E}">
        <p14:creationId xmlns:p14="http://schemas.microsoft.com/office/powerpoint/2010/main" val="43263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Box 71">
            <a:extLst>
              <a:ext uri="{FF2B5EF4-FFF2-40B4-BE49-F238E27FC236}">
                <a16:creationId xmlns:a16="http://schemas.microsoft.com/office/drawing/2014/main" id="{916B5FE8-DC61-2BCA-A47D-CF90EAE5FA3C}"/>
              </a:ext>
            </a:extLst>
          </p:cNvPr>
          <p:cNvSpPr txBox="1"/>
          <p:nvPr/>
        </p:nvSpPr>
        <p:spPr>
          <a:xfrm>
            <a:off x="457200" y="610513"/>
            <a:ext cx="11379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0B944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Basic Requirements To Open A Ethanol Fuel and Stove Business.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B9C1A8EF-FEAF-FD10-A24D-A689640A51CD}"/>
              </a:ext>
            </a:extLst>
          </p:cNvPr>
          <p:cNvSpPr/>
          <p:nvPr/>
        </p:nvSpPr>
        <p:spPr>
          <a:xfrm>
            <a:off x="1166331" y="1185720"/>
            <a:ext cx="9855200" cy="5155202"/>
          </a:xfrm>
          <a:custGeom>
            <a:avLst/>
            <a:gdLst>
              <a:gd name="connsiteX0" fmla="*/ 7379693 w 8001000"/>
              <a:gd name="connsiteY0" fmla="*/ 1680 h 4185279"/>
              <a:gd name="connsiteX1" fmla="*/ 5921543 w 8001000"/>
              <a:gd name="connsiteY1" fmla="*/ 1680 h 4185279"/>
              <a:gd name="connsiteX2" fmla="*/ 5298601 w 8001000"/>
              <a:gd name="connsiteY2" fmla="*/ 624622 h 4185279"/>
              <a:gd name="connsiteX3" fmla="*/ 5298601 w 8001000"/>
              <a:gd name="connsiteY3" fmla="*/ 3561432 h 4185279"/>
              <a:gd name="connsiteX4" fmla="*/ 4731279 w 8001000"/>
              <a:gd name="connsiteY4" fmla="*/ 4128754 h 4185279"/>
              <a:gd name="connsiteX5" fmla="*/ 3273129 w 8001000"/>
              <a:gd name="connsiteY5" fmla="*/ 4128754 h 4185279"/>
              <a:gd name="connsiteX6" fmla="*/ 2705806 w 8001000"/>
              <a:gd name="connsiteY6" fmla="*/ 3561432 h 4185279"/>
              <a:gd name="connsiteX7" fmla="*/ 2705806 w 8001000"/>
              <a:gd name="connsiteY7" fmla="*/ 624622 h 4185279"/>
              <a:gd name="connsiteX8" fmla="*/ 2082818 w 8001000"/>
              <a:gd name="connsiteY8" fmla="*/ 1680 h 4185279"/>
              <a:gd name="connsiteX9" fmla="*/ 624668 w 8001000"/>
              <a:gd name="connsiteY9" fmla="*/ 1680 h 4185279"/>
              <a:gd name="connsiteX10" fmla="*/ 1680 w 8001000"/>
              <a:gd name="connsiteY10" fmla="*/ 624622 h 4185279"/>
              <a:gd name="connsiteX11" fmla="*/ 1680 w 8001000"/>
              <a:gd name="connsiteY11" fmla="*/ 3561432 h 4185279"/>
              <a:gd name="connsiteX12" fmla="*/ 29490 w 8001000"/>
              <a:gd name="connsiteY12" fmla="*/ 3589241 h 4185279"/>
              <a:gd name="connsiteX13" fmla="*/ 57299 w 8001000"/>
              <a:gd name="connsiteY13" fmla="*/ 3561432 h 4185279"/>
              <a:gd name="connsiteX14" fmla="*/ 57299 w 8001000"/>
              <a:gd name="connsiteY14" fmla="*/ 624622 h 4185279"/>
              <a:gd name="connsiteX15" fmla="*/ 624622 w 8001000"/>
              <a:gd name="connsiteY15" fmla="*/ 57299 h 4185279"/>
              <a:gd name="connsiteX16" fmla="*/ 2082772 w 8001000"/>
              <a:gd name="connsiteY16" fmla="*/ 57299 h 4185279"/>
              <a:gd name="connsiteX17" fmla="*/ 2650095 w 8001000"/>
              <a:gd name="connsiteY17" fmla="*/ 624622 h 4185279"/>
              <a:gd name="connsiteX18" fmla="*/ 2650095 w 8001000"/>
              <a:gd name="connsiteY18" fmla="*/ 3561432 h 4185279"/>
              <a:gd name="connsiteX19" fmla="*/ 3273036 w 8001000"/>
              <a:gd name="connsiteY19" fmla="*/ 4184373 h 4185279"/>
              <a:gd name="connsiteX20" fmla="*/ 4731186 w 8001000"/>
              <a:gd name="connsiteY20" fmla="*/ 4184373 h 4185279"/>
              <a:gd name="connsiteX21" fmla="*/ 5354174 w 8001000"/>
              <a:gd name="connsiteY21" fmla="*/ 3561432 h 4185279"/>
              <a:gd name="connsiteX22" fmla="*/ 5354174 w 8001000"/>
              <a:gd name="connsiteY22" fmla="*/ 624622 h 4185279"/>
              <a:gd name="connsiteX23" fmla="*/ 5921497 w 8001000"/>
              <a:gd name="connsiteY23" fmla="*/ 57299 h 4185279"/>
              <a:gd name="connsiteX24" fmla="*/ 7379647 w 8001000"/>
              <a:gd name="connsiteY24" fmla="*/ 57299 h 4185279"/>
              <a:gd name="connsiteX25" fmla="*/ 7946969 w 8001000"/>
              <a:gd name="connsiteY25" fmla="*/ 624622 h 4185279"/>
              <a:gd name="connsiteX26" fmla="*/ 7946969 w 8001000"/>
              <a:gd name="connsiteY26" fmla="*/ 3561432 h 4185279"/>
              <a:gd name="connsiteX27" fmla="*/ 7974779 w 8001000"/>
              <a:gd name="connsiteY27" fmla="*/ 3589241 h 4185279"/>
              <a:gd name="connsiteX28" fmla="*/ 8002588 w 8001000"/>
              <a:gd name="connsiteY28" fmla="*/ 3561432 h 4185279"/>
              <a:gd name="connsiteX29" fmla="*/ 8002588 w 8001000"/>
              <a:gd name="connsiteY29" fmla="*/ 624622 h 4185279"/>
              <a:gd name="connsiteX30" fmla="*/ 7379693 w 8001000"/>
              <a:gd name="connsiteY30" fmla="*/ 1680 h 418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001000" h="4185279">
                <a:moveTo>
                  <a:pt x="7379693" y="1680"/>
                </a:moveTo>
                <a:lnTo>
                  <a:pt x="5921543" y="1680"/>
                </a:lnTo>
                <a:cubicBezTo>
                  <a:pt x="5578036" y="1680"/>
                  <a:pt x="5298601" y="281161"/>
                  <a:pt x="5298601" y="624622"/>
                </a:cubicBezTo>
                <a:lnTo>
                  <a:pt x="5298601" y="3561432"/>
                </a:lnTo>
                <a:cubicBezTo>
                  <a:pt x="5298601" y="3874265"/>
                  <a:pt x="5044112" y="4128754"/>
                  <a:pt x="4731279" y="4128754"/>
                </a:cubicBezTo>
                <a:lnTo>
                  <a:pt x="3273129" y="4128754"/>
                </a:lnTo>
                <a:cubicBezTo>
                  <a:pt x="2960295" y="4128754"/>
                  <a:pt x="2705806" y="3874265"/>
                  <a:pt x="2705806" y="3561432"/>
                </a:cubicBezTo>
                <a:lnTo>
                  <a:pt x="2705806" y="624622"/>
                </a:lnTo>
                <a:cubicBezTo>
                  <a:pt x="2705806" y="281161"/>
                  <a:pt x="2426325" y="1680"/>
                  <a:pt x="2082818" y="1680"/>
                </a:cubicBezTo>
                <a:lnTo>
                  <a:pt x="624668" y="1680"/>
                </a:lnTo>
                <a:cubicBezTo>
                  <a:pt x="281161" y="1680"/>
                  <a:pt x="1680" y="281161"/>
                  <a:pt x="1680" y="624622"/>
                </a:cubicBezTo>
                <a:lnTo>
                  <a:pt x="1680" y="3561432"/>
                </a:lnTo>
                <a:cubicBezTo>
                  <a:pt x="1680" y="3576814"/>
                  <a:pt x="14153" y="3589241"/>
                  <a:pt x="29490" y="3589241"/>
                </a:cubicBezTo>
                <a:cubicBezTo>
                  <a:pt x="44873" y="3589241"/>
                  <a:pt x="57299" y="3576768"/>
                  <a:pt x="57299" y="3561432"/>
                </a:cubicBezTo>
                <a:lnTo>
                  <a:pt x="57299" y="624622"/>
                </a:lnTo>
                <a:cubicBezTo>
                  <a:pt x="57299" y="311788"/>
                  <a:pt x="311788" y="57299"/>
                  <a:pt x="624622" y="57299"/>
                </a:cubicBezTo>
                <a:lnTo>
                  <a:pt x="2082772" y="57299"/>
                </a:lnTo>
                <a:cubicBezTo>
                  <a:pt x="2395605" y="57299"/>
                  <a:pt x="2650095" y="311788"/>
                  <a:pt x="2650095" y="624622"/>
                </a:cubicBezTo>
                <a:lnTo>
                  <a:pt x="2650095" y="3561432"/>
                </a:lnTo>
                <a:cubicBezTo>
                  <a:pt x="2650095" y="3904939"/>
                  <a:pt x="2929575" y="4184373"/>
                  <a:pt x="3273036" y="4184373"/>
                </a:cubicBezTo>
                <a:lnTo>
                  <a:pt x="4731186" y="4184373"/>
                </a:lnTo>
                <a:cubicBezTo>
                  <a:pt x="5074694" y="4184373"/>
                  <a:pt x="5354174" y="3904892"/>
                  <a:pt x="5354174" y="3561432"/>
                </a:cubicBezTo>
                <a:lnTo>
                  <a:pt x="5354174" y="624622"/>
                </a:lnTo>
                <a:cubicBezTo>
                  <a:pt x="5354174" y="311788"/>
                  <a:pt x="5608663" y="57299"/>
                  <a:pt x="5921497" y="57299"/>
                </a:cubicBezTo>
                <a:lnTo>
                  <a:pt x="7379647" y="57299"/>
                </a:lnTo>
                <a:cubicBezTo>
                  <a:pt x="7692480" y="57299"/>
                  <a:pt x="7946969" y="311788"/>
                  <a:pt x="7946969" y="624622"/>
                </a:cubicBezTo>
                <a:lnTo>
                  <a:pt x="7946969" y="3561432"/>
                </a:lnTo>
                <a:cubicBezTo>
                  <a:pt x="7946969" y="3576814"/>
                  <a:pt x="7959442" y="3589241"/>
                  <a:pt x="7974779" y="3589241"/>
                </a:cubicBezTo>
                <a:cubicBezTo>
                  <a:pt x="7990162" y="3589241"/>
                  <a:pt x="8002588" y="3576768"/>
                  <a:pt x="8002588" y="3561432"/>
                </a:cubicBezTo>
                <a:lnTo>
                  <a:pt x="8002588" y="624622"/>
                </a:lnTo>
                <a:cubicBezTo>
                  <a:pt x="8002681" y="281161"/>
                  <a:pt x="7723200" y="1680"/>
                  <a:pt x="7379693" y="1680"/>
                </a:cubicBezTo>
                <a:close/>
              </a:path>
            </a:pathLst>
          </a:custGeom>
          <a:solidFill>
            <a:srgbClr val="0B9444"/>
          </a:solidFill>
          <a:ln w="4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BE31AA51-A08E-432A-D96A-65E6A42745A0}"/>
              </a:ext>
            </a:extLst>
          </p:cNvPr>
          <p:cNvSpPr/>
          <p:nvPr/>
        </p:nvSpPr>
        <p:spPr>
          <a:xfrm>
            <a:off x="1402469" y="1421858"/>
            <a:ext cx="2862105" cy="4682926"/>
          </a:xfrm>
          <a:custGeom>
            <a:avLst/>
            <a:gdLst>
              <a:gd name="connsiteX0" fmla="*/ 1891108 w 2323616"/>
              <a:gd name="connsiteY0" fmla="*/ 1680 h 3801859"/>
              <a:gd name="connsiteX1" fmla="*/ 432958 w 2323616"/>
              <a:gd name="connsiteY1" fmla="*/ 1680 h 3801859"/>
              <a:gd name="connsiteX2" fmla="*/ 1680 w 2323616"/>
              <a:gd name="connsiteY2" fmla="*/ 432958 h 3801859"/>
              <a:gd name="connsiteX3" fmla="*/ 1680 w 2323616"/>
              <a:gd name="connsiteY3" fmla="*/ 3369722 h 3801859"/>
              <a:gd name="connsiteX4" fmla="*/ 432958 w 2323616"/>
              <a:gd name="connsiteY4" fmla="*/ 3801000 h 3801859"/>
              <a:gd name="connsiteX5" fmla="*/ 1891062 w 2323616"/>
              <a:gd name="connsiteY5" fmla="*/ 3801000 h 3801859"/>
              <a:gd name="connsiteX6" fmla="*/ 2322340 w 2323616"/>
              <a:gd name="connsiteY6" fmla="*/ 3369722 h 3801859"/>
              <a:gd name="connsiteX7" fmla="*/ 2322340 w 2323616"/>
              <a:gd name="connsiteY7" fmla="*/ 432958 h 3801859"/>
              <a:gd name="connsiteX8" fmla="*/ 1891108 w 2323616"/>
              <a:gd name="connsiteY8" fmla="*/ 1680 h 3801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3616" h="3801859">
                <a:moveTo>
                  <a:pt x="1891108" y="1680"/>
                </a:moveTo>
                <a:lnTo>
                  <a:pt x="432958" y="1680"/>
                </a:lnTo>
                <a:cubicBezTo>
                  <a:pt x="194776" y="1680"/>
                  <a:pt x="1680" y="194776"/>
                  <a:pt x="1680" y="432958"/>
                </a:cubicBezTo>
                <a:lnTo>
                  <a:pt x="1680" y="3369722"/>
                </a:lnTo>
                <a:cubicBezTo>
                  <a:pt x="1680" y="3607904"/>
                  <a:pt x="194776" y="3801000"/>
                  <a:pt x="432958" y="3801000"/>
                </a:cubicBezTo>
                <a:lnTo>
                  <a:pt x="1891062" y="3801000"/>
                </a:lnTo>
                <a:cubicBezTo>
                  <a:pt x="2129244" y="3801000"/>
                  <a:pt x="2322340" y="3607904"/>
                  <a:pt x="2322340" y="3369722"/>
                </a:cubicBezTo>
                <a:lnTo>
                  <a:pt x="2322340" y="432958"/>
                </a:lnTo>
                <a:cubicBezTo>
                  <a:pt x="2322386" y="194776"/>
                  <a:pt x="2129290" y="1680"/>
                  <a:pt x="1891108" y="1680"/>
                </a:cubicBezTo>
                <a:close/>
              </a:path>
            </a:pathLst>
          </a:custGeom>
          <a:solidFill>
            <a:srgbClr val="EDF1F2"/>
          </a:solidFill>
          <a:ln w="4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5428C013-72BA-FA45-D5F0-D96227D1AF5F}"/>
              </a:ext>
            </a:extLst>
          </p:cNvPr>
          <p:cNvSpPr/>
          <p:nvPr/>
        </p:nvSpPr>
        <p:spPr>
          <a:xfrm>
            <a:off x="1557296" y="1576684"/>
            <a:ext cx="2549151" cy="4369973"/>
          </a:xfrm>
          <a:custGeom>
            <a:avLst/>
            <a:gdLst>
              <a:gd name="connsiteX0" fmla="*/ 307261 w 2069542"/>
              <a:gd name="connsiteY0" fmla="*/ 3549606 h 3547786"/>
              <a:gd name="connsiteX1" fmla="*/ 1680 w 2069542"/>
              <a:gd name="connsiteY1" fmla="*/ 3244025 h 3547786"/>
              <a:gd name="connsiteX2" fmla="*/ 1680 w 2069542"/>
              <a:gd name="connsiteY2" fmla="*/ 307261 h 3547786"/>
              <a:gd name="connsiteX3" fmla="*/ 307261 w 2069542"/>
              <a:gd name="connsiteY3" fmla="*/ 1680 h 3547786"/>
              <a:gd name="connsiteX4" fmla="*/ 1765365 w 2069542"/>
              <a:gd name="connsiteY4" fmla="*/ 1680 h 3547786"/>
              <a:gd name="connsiteX5" fmla="*/ 2070946 w 2069542"/>
              <a:gd name="connsiteY5" fmla="*/ 307261 h 3547786"/>
              <a:gd name="connsiteX6" fmla="*/ 2070946 w 2069542"/>
              <a:gd name="connsiteY6" fmla="*/ 3244025 h 3547786"/>
              <a:gd name="connsiteX7" fmla="*/ 1765365 w 2069542"/>
              <a:gd name="connsiteY7" fmla="*/ 3549606 h 3547786"/>
              <a:gd name="connsiteX8" fmla="*/ 307261 w 2069542"/>
              <a:gd name="connsiteY8" fmla="*/ 3549606 h 354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9542" h="3547786">
                <a:moveTo>
                  <a:pt x="307261" y="3549606"/>
                </a:moveTo>
                <a:cubicBezTo>
                  <a:pt x="138741" y="3549606"/>
                  <a:pt x="1680" y="3412498"/>
                  <a:pt x="1680" y="3244025"/>
                </a:cubicBezTo>
                <a:lnTo>
                  <a:pt x="1680" y="307261"/>
                </a:lnTo>
                <a:cubicBezTo>
                  <a:pt x="1680" y="138741"/>
                  <a:pt x="138788" y="1680"/>
                  <a:pt x="307261" y="1680"/>
                </a:cubicBezTo>
                <a:lnTo>
                  <a:pt x="1765365" y="1680"/>
                </a:lnTo>
                <a:cubicBezTo>
                  <a:pt x="1933885" y="1680"/>
                  <a:pt x="2070946" y="138787"/>
                  <a:pt x="2070946" y="307261"/>
                </a:cubicBezTo>
                <a:lnTo>
                  <a:pt x="2070946" y="3244025"/>
                </a:lnTo>
                <a:cubicBezTo>
                  <a:pt x="2070946" y="3412545"/>
                  <a:pt x="1933839" y="3549606"/>
                  <a:pt x="1765365" y="3549606"/>
                </a:cubicBezTo>
                <a:lnTo>
                  <a:pt x="307261" y="3549606"/>
                </a:lnTo>
                <a:close/>
              </a:path>
            </a:pathLst>
          </a:custGeom>
          <a:solidFill>
            <a:srgbClr val="FFFFFF"/>
          </a:solidFill>
          <a:ln w="4620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E414F08D-F334-5E76-464A-F3E405690ADA}"/>
              </a:ext>
            </a:extLst>
          </p:cNvPr>
          <p:cNvSpPr/>
          <p:nvPr/>
        </p:nvSpPr>
        <p:spPr>
          <a:xfrm>
            <a:off x="2328321" y="1556651"/>
            <a:ext cx="1058353" cy="1058353"/>
          </a:xfrm>
          <a:custGeom>
            <a:avLst/>
            <a:gdLst>
              <a:gd name="connsiteX0" fmla="*/ 431832 w 859229"/>
              <a:gd name="connsiteY0" fmla="*/ 860200 h 859229"/>
              <a:gd name="connsiteX1" fmla="*/ 128792 w 859229"/>
              <a:gd name="connsiteY1" fmla="*/ 734872 h 859229"/>
              <a:gd name="connsiteX2" fmla="*/ 3465 w 859229"/>
              <a:gd name="connsiteY2" fmla="*/ 431832 h 859229"/>
              <a:gd name="connsiteX3" fmla="*/ 128792 w 859229"/>
              <a:gd name="connsiteY3" fmla="*/ 128792 h 859229"/>
              <a:gd name="connsiteX4" fmla="*/ 431832 w 859229"/>
              <a:gd name="connsiteY4" fmla="*/ 3465 h 859229"/>
              <a:gd name="connsiteX5" fmla="*/ 734826 w 859229"/>
              <a:gd name="connsiteY5" fmla="*/ 128792 h 859229"/>
              <a:gd name="connsiteX6" fmla="*/ 860154 w 859229"/>
              <a:gd name="connsiteY6" fmla="*/ 431832 h 859229"/>
              <a:gd name="connsiteX7" fmla="*/ 734826 w 859229"/>
              <a:gd name="connsiteY7" fmla="*/ 734872 h 859229"/>
              <a:gd name="connsiteX8" fmla="*/ 431832 w 859229"/>
              <a:gd name="connsiteY8" fmla="*/ 860200 h 85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229" h="859229">
                <a:moveTo>
                  <a:pt x="431832" y="860200"/>
                </a:moveTo>
                <a:cubicBezTo>
                  <a:pt x="317268" y="860200"/>
                  <a:pt x="209634" y="815668"/>
                  <a:pt x="128792" y="734872"/>
                </a:cubicBezTo>
                <a:cubicBezTo>
                  <a:pt x="47951" y="654031"/>
                  <a:pt x="3465" y="546442"/>
                  <a:pt x="3465" y="431832"/>
                </a:cubicBezTo>
                <a:cubicBezTo>
                  <a:pt x="3465" y="317268"/>
                  <a:pt x="47997" y="209634"/>
                  <a:pt x="128792" y="128792"/>
                </a:cubicBezTo>
                <a:cubicBezTo>
                  <a:pt x="209634" y="47951"/>
                  <a:pt x="317222" y="3465"/>
                  <a:pt x="431832" y="3465"/>
                </a:cubicBezTo>
                <a:cubicBezTo>
                  <a:pt x="546396" y="3465"/>
                  <a:pt x="654031" y="47997"/>
                  <a:pt x="734826" y="128792"/>
                </a:cubicBezTo>
                <a:cubicBezTo>
                  <a:pt x="815668" y="209634"/>
                  <a:pt x="860154" y="317222"/>
                  <a:pt x="860154" y="431832"/>
                </a:cubicBezTo>
                <a:cubicBezTo>
                  <a:pt x="860154" y="546396"/>
                  <a:pt x="815622" y="654031"/>
                  <a:pt x="734826" y="734872"/>
                </a:cubicBezTo>
                <a:cubicBezTo>
                  <a:pt x="654031" y="815714"/>
                  <a:pt x="546396" y="860200"/>
                  <a:pt x="431832" y="86020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A76242FC-CBD1-4E71-406C-32EAA47E39B6}"/>
              </a:ext>
            </a:extLst>
          </p:cNvPr>
          <p:cNvSpPr/>
          <p:nvPr/>
        </p:nvSpPr>
        <p:spPr>
          <a:xfrm>
            <a:off x="2230100" y="1458309"/>
            <a:ext cx="1257506" cy="1257506"/>
          </a:xfrm>
          <a:custGeom>
            <a:avLst/>
            <a:gdLst>
              <a:gd name="connsiteX0" fmla="*/ 832511 w 1020912"/>
              <a:gd name="connsiteY0" fmla="*/ 325675 h 1020912"/>
              <a:gd name="connsiteX1" fmla="*/ 697466 w 1020912"/>
              <a:gd name="connsiteY1" fmla="*/ 832511 h 1020912"/>
              <a:gd name="connsiteX2" fmla="*/ 190630 w 1020912"/>
              <a:gd name="connsiteY2" fmla="*/ 697466 h 1020912"/>
              <a:gd name="connsiteX3" fmla="*/ 325675 w 1020912"/>
              <a:gd name="connsiteY3" fmla="*/ 190630 h 1020912"/>
              <a:gd name="connsiteX4" fmla="*/ 832511 w 1020912"/>
              <a:gd name="connsiteY4" fmla="*/ 325675 h 1020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0912" h="1020912">
                <a:moveTo>
                  <a:pt x="832511" y="325675"/>
                </a:moveTo>
                <a:cubicBezTo>
                  <a:pt x="935178" y="502925"/>
                  <a:pt x="874716" y="729843"/>
                  <a:pt x="697466" y="832511"/>
                </a:cubicBezTo>
                <a:cubicBezTo>
                  <a:pt x="520215" y="935178"/>
                  <a:pt x="293297" y="874716"/>
                  <a:pt x="190630" y="697466"/>
                </a:cubicBezTo>
                <a:cubicBezTo>
                  <a:pt x="87963" y="520215"/>
                  <a:pt x="148424" y="293297"/>
                  <a:pt x="325675" y="190630"/>
                </a:cubicBezTo>
                <a:cubicBezTo>
                  <a:pt x="502926" y="87963"/>
                  <a:pt x="729844" y="148425"/>
                  <a:pt x="832511" y="325675"/>
                </a:cubicBezTo>
                <a:close/>
              </a:path>
            </a:pathLst>
          </a:custGeom>
          <a:solidFill>
            <a:srgbClr val="0B944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7B61A937-975B-961D-5703-6CAA68F1C4B7}"/>
              </a:ext>
            </a:extLst>
          </p:cNvPr>
          <p:cNvSpPr/>
          <p:nvPr/>
        </p:nvSpPr>
        <p:spPr>
          <a:xfrm>
            <a:off x="4664699" y="1421858"/>
            <a:ext cx="2862105" cy="4682926"/>
          </a:xfrm>
          <a:custGeom>
            <a:avLst/>
            <a:gdLst>
              <a:gd name="connsiteX0" fmla="*/ 1891062 w 2323616"/>
              <a:gd name="connsiteY0" fmla="*/ 1680 h 3801859"/>
              <a:gd name="connsiteX1" fmla="*/ 432958 w 2323616"/>
              <a:gd name="connsiteY1" fmla="*/ 1680 h 3801859"/>
              <a:gd name="connsiteX2" fmla="*/ 1680 w 2323616"/>
              <a:gd name="connsiteY2" fmla="*/ 432958 h 3801859"/>
              <a:gd name="connsiteX3" fmla="*/ 1680 w 2323616"/>
              <a:gd name="connsiteY3" fmla="*/ 3369722 h 3801859"/>
              <a:gd name="connsiteX4" fmla="*/ 432958 w 2323616"/>
              <a:gd name="connsiteY4" fmla="*/ 3801000 h 3801859"/>
              <a:gd name="connsiteX5" fmla="*/ 1891062 w 2323616"/>
              <a:gd name="connsiteY5" fmla="*/ 3801000 h 3801859"/>
              <a:gd name="connsiteX6" fmla="*/ 2322340 w 2323616"/>
              <a:gd name="connsiteY6" fmla="*/ 3369722 h 3801859"/>
              <a:gd name="connsiteX7" fmla="*/ 2322340 w 2323616"/>
              <a:gd name="connsiteY7" fmla="*/ 432958 h 3801859"/>
              <a:gd name="connsiteX8" fmla="*/ 1891062 w 2323616"/>
              <a:gd name="connsiteY8" fmla="*/ 1680 h 3801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3616" h="3801859">
                <a:moveTo>
                  <a:pt x="1891062" y="1680"/>
                </a:moveTo>
                <a:lnTo>
                  <a:pt x="432958" y="1680"/>
                </a:lnTo>
                <a:cubicBezTo>
                  <a:pt x="194776" y="1680"/>
                  <a:pt x="1680" y="194776"/>
                  <a:pt x="1680" y="432958"/>
                </a:cubicBezTo>
                <a:lnTo>
                  <a:pt x="1680" y="3369722"/>
                </a:lnTo>
                <a:cubicBezTo>
                  <a:pt x="1680" y="3607904"/>
                  <a:pt x="194776" y="3801000"/>
                  <a:pt x="432958" y="3801000"/>
                </a:cubicBezTo>
                <a:lnTo>
                  <a:pt x="1891062" y="3801000"/>
                </a:lnTo>
                <a:cubicBezTo>
                  <a:pt x="2129244" y="3801000"/>
                  <a:pt x="2322340" y="3607904"/>
                  <a:pt x="2322340" y="3369722"/>
                </a:cubicBezTo>
                <a:lnTo>
                  <a:pt x="2322340" y="432958"/>
                </a:lnTo>
                <a:cubicBezTo>
                  <a:pt x="2322340" y="194776"/>
                  <a:pt x="2129244" y="1680"/>
                  <a:pt x="1891062" y="1680"/>
                </a:cubicBezTo>
                <a:close/>
              </a:path>
            </a:pathLst>
          </a:custGeom>
          <a:solidFill>
            <a:srgbClr val="EDF1F2"/>
          </a:solidFill>
          <a:ln w="4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4B9638A2-F32B-BCA6-4BCC-57B2C39E3218}"/>
              </a:ext>
            </a:extLst>
          </p:cNvPr>
          <p:cNvSpPr/>
          <p:nvPr/>
        </p:nvSpPr>
        <p:spPr>
          <a:xfrm>
            <a:off x="4819526" y="1576684"/>
            <a:ext cx="2549151" cy="4369973"/>
          </a:xfrm>
          <a:custGeom>
            <a:avLst/>
            <a:gdLst>
              <a:gd name="connsiteX0" fmla="*/ 307261 w 2069542"/>
              <a:gd name="connsiteY0" fmla="*/ 3549606 h 3547786"/>
              <a:gd name="connsiteX1" fmla="*/ 1680 w 2069542"/>
              <a:gd name="connsiteY1" fmla="*/ 3244025 h 3547786"/>
              <a:gd name="connsiteX2" fmla="*/ 1680 w 2069542"/>
              <a:gd name="connsiteY2" fmla="*/ 307261 h 3547786"/>
              <a:gd name="connsiteX3" fmla="*/ 307261 w 2069542"/>
              <a:gd name="connsiteY3" fmla="*/ 1680 h 3547786"/>
              <a:gd name="connsiteX4" fmla="*/ 1765365 w 2069542"/>
              <a:gd name="connsiteY4" fmla="*/ 1680 h 3547786"/>
              <a:gd name="connsiteX5" fmla="*/ 2070946 w 2069542"/>
              <a:gd name="connsiteY5" fmla="*/ 307261 h 3547786"/>
              <a:gd name="connsiteX6" fmla="*/ 2070946 w 2069542"/>
              <a:gd name="connsiteY6" fmla="*/ 3244025 h 3547786"/>
              <a:gd name="connsiteX7" fmla="*/ 1765365 w 2069542"/>
              <a:gd name="connsiteY7" fmla="*/ 3549606 h 3547786"/>
              <a:gd name="connsiteX8" fmla="*/ 307261 w 2069542"/>
              <a:gd name="connsiteY8" fmla="*/ 3549606 h 354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9542" h="3547786">
                <a:moveTo>
                  <a:pt x="307261" y="3549606"/>
                </a:moveTo>
                <a:cubicBezTo>
                  <a:pt x="138741" y="3549606"/>
                  <a:pt x="1680" y="3412498"/>
                  <a:pt x="1680" y="3244025"/>
                </a:cubicBezTo>
                <a:lnTo>
                  <a:pt x="1680" y="307261"/>
                </a:lnTo>
                <a:cubicBezTo>
                  <a:pt x="1680" y="138741"/>
                  <a:pt x="138787" y="1680"/>
                  <a:pt x="307261" y="1680"/>
                </a:cubicBezTo>
                <a:lnTo>
                  <a:pt x="1765365" y="1680"/>
                </a:lnTo>
                <a:cubicBezTo>
                  <a:pt x="1933885" y="1680"/>
                  <a:pt x="2070946" y="138787"/>
                  <a:pt x="2070946" y="307261"/>
                </a:cubicBezTo>
                <a:lnTo>
                  <a:pt x="2070946" y="3244025"/>
                </a:lnTo>
                <a:cubicBezTo>
                  <a:pt x="2070946" y="3412545"/>
                  <a:pt x="1933839" y="3549606"/>
                  <a:pt x="1765365" y="3549606"/>
                </a:cubicBezTo>
                <a:lnTo>
                  <a:pt x="307261" y="3549606"/>
                </a:lnTo>
                <a:close/>
              </a:path>
            </a:pathLst>
          </a:custGeom>
          <a:solidFill>
            <a:srgbClr val="FFFFFF"/>
          </a:solidFill>
          <a:ln w="4620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DA35270A-4628-3EE4-B1A4-6F530214F7B0}"/>
              </a:ext>
            </a:extLst>
          </p:cNvPr>
          <p:cNvSpPr/>
          <p:nvPr/>
        </p:nvSpPr>
        <p:spPr>
          <a:xfrm>
            <a:off x="5590551" y="1558764"/>
            <a:ext cx="1058353" cy="1058353"/>
          </a:xfrm>
          <a:custGeom>
            <a:avLst/>
            <a:gdLst>
              <a:gd name="connsiteX0" fmla="*/ 431832 w 859229"/>
              <a:gd name="connsiteY0" fmla="*/ 860200 h 859229"/>
              <a:gd name="connsiteX1" fmla="*/ 128792 w 859229"/>
              <a:gd name="connsiteY1" fmla="*/ 734872 h 859229"/>
              <a:gd name="connsiteX2" fmla="*/ 3465 w 859229"/>
              <a:gd name="connsiteY2" fmla="*/ 431832 h 859229"/>
              <a:gd name="connsiteX3" fmla="*/ 128792 w 859229"/>
              <a:gd name="connsiteY3" fmla="*/ 128792 h 859229"/>
              <a:gd name="connsiteX4" fmla="*/ 431832 w 859229"/>
              <a:gd name="connsiteY4" fmla="*/ 3465 h 859229"/>
              <a:gd name="connsiteX5" fmla="*/ 734826 w 859229"/>
              <a:gd name="connsiteY5" fmla="*/ 128792 h 859229"/>
              <a:gd name="connsiteX6" fmla="*/ 860154 w 859229"/>
              <a:gd name="connsiteY6" fmla="*/ 431832 h 859229"/>
              <a:gd name="connsiteX7" fmla="*/ 734826 w 859229"/>
              <a:gd name="connsiteY7" fmla="*/ 734872 h 859229"/>
              <a:gd name="connsiteX8" fmla="*/ 431832 w 859229"/>
              <a:gd name="connsiteY8" fmla="*/ 860200 h 85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229" h="859229">
                <a:moveTo>
                  <a:pt x="431832" y="860200"/>
                </a:moveTo>
                <a:cubicBezTo>
                  <a:pt x="317268" y="860200"/>
                  <a:pt x="209634" y="815668"/>
                  <a:pt x="128792" y="734872"/>
                </a:cubicBezTo>
                <a:cubicBezTo>
                  <a:pt x="47951" y="654031"/>
                  <a:pt x="3465" y="546442"/>
                  <a:pt x="3465" y="431832"/>
                </a:cubicBezTo>
                <a:cubicBezTo>
                  <a:pt x="3465" y="317268"/>
                  <a:pt x="47997" y="209634"/>
                  <a:pt x="128792" y="128792"/>
                </a:cubicBezTo>
                <a:cubicBezTo>
                  <a:pt x="209634" y="47951"/>
                  <a:pt x="317222" y="3465"/>
                  <a:pt x="431832" y="3465"/>
                </a:cubicBezTo>
                <a:cubicBezTo>
                  <a:pt x="546396" y="3465"/>
                  <a:pt x="654031" y="47997"/>
                  <a:pt x="734826" y="128792"/>
                </a:cubicBezTo>
                <a:cubicBezTo>
                  <a:pt x="815668" y="209634"/>
                  <a:pt x="860154" y="317222"/>
                  <a:pt x="860154" y="431832"/>
                </a:cubicBezTo>
                <a:cubicBezTo>
                  <a:pt x="860154" y="546396"/>
                  <a:pt x="815622" y="654031"/>
                  <a:pt x="734826" y="734872"/>
                </a:cubicBezTo>
                <a:cubicBezTo>
                  <a:pt x="654031" y="815668"/>
                  <a:pt x="546443" y="860200"/>
                  <a:pt x="431832" y="86020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3E3DDB0B-31A7-1E05-426A-67804A80E480}"/>
              </a:ext>
            </a:extLst>
          </p:cNvPr>
          <p:cNvSpPr/>
          <p:nvPr/>
        </p:nvSpPr>
        <p:spPr>
          <a:xfrm>
            <a:off x="5470299" y="1438576"/>
            <a:ext cx="1303026" cy="1303026"/>
          </a:xfrm>
          <a:custGeom>
            <a:avLst/>
            <a:gdLst>
              <a:gd name="connsiteX0" fmla="*/ 791692 w 1057868"/>
              <a:gd name="connsiteY0" fmla="*/ 267164 h 1057868"/>
              <a:gd name="connsiteX1" fmla="*/ 791692 w 1057868"/>
              <a:gd name="connsiteY1" fmla="*/ 791691 h 1057868"/>
              <a:gd name="connsiteX2" fmla="*/ 267164 w 1057868"/>
              <a:gd name="connsiteY2" fmla="*/ 791691 h 1057868"/>
              <a:gd name="connsiteX3" fmla="*/ 267164 w 1057868"/>
              <a:gd name="connsiteY3" fmla="*/ 267164 h 1057868"/>
              <a:gd name="connsiteX4" fmla="*/ 791692 w 1057868"/>
              <a:gd name="connsiteY4" fmla="*/ 267164 h 105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7868" h="1057868">
                <a:moveTo>
                  <a:pt x="791692" y="267164"/>
                </a:moveTo>
                <a:cubicBezTo>
                  <a:pt x="936536" y="412008"/>
                  <a:pt x="936536" y="646847"/>
                  <a:pt x="791692" y="791691"/>
                </a:cubicBezTo>
                <a:cubicBezTo>
                  <a:pt x="646847" y="936536"/>
                  <a:pt x="412008" y="936536"/>
                  <a:pt x="267164" y="791691"/>
                </a:cubicBezTo>
                <a:cubicBezTo>
                  <a:pt x="122319" y="646847"/>
                  <a:pt x="122320" y="412008"/>
                  <a:pt x="267164" y="267164"/>
                </a:cubicBezTo>
                <a:cubicBezTo>
                  <a:pt x="412008" y="122319"/>
                  <a:pt x="646847" y="122319"/>
                  <a:pt x="791692" y="267164"/>
                </a:cubicBezTo>
                <a:close/>
              </a:path>
            </a:pathLst>
          </a:custGeom>
          <a:solidFill>
            <a:srgbClr val="0B944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9CAF20C9-40A5-1A51-FE39-AA0829CEBA82}"/>
              </a:ext>
            </a:extLst>
          </p:cNvPr>
          <p:cNvSpPr/>
          <p:nvPr/>
        </p:nvSpPr>
        <p:spPr>
          <a:xfrm>
            <a:off x="7926929" y="1421858"/>
            <a:ext cx="2862105" cy="4682926"/>
          </a:xfrm>
          <a:custGeom>
            <a:avLst/>
            <a:gdLst>
              <a:gd name="connsiteX0" fmla="*/ 1891062 w 2323616"/>
              <a:gd name="connsiteY0" fmla="*/ 1680 h 3801859"/>
              <a:gd name="connsiteX1" fmla="*/ 432958 w 2323616"/>
              <a:gd name="connsiteY1" fmla="*/ 1680 h 3801859"/>
              <a:gd name="connsiteX2" fmla="*/ 1680 w 2323616"/>
              <a:gd name="connsiteY2" fmla="*/ 432958 h 3801859"/>
              <a:gd name="connsiteX3" fmla="*/ 1680 w 2323616"/>
              <a:gd name="connsiteY3" fmla="*/ 3369722 h 3801859"/>
              <a:gd name="connsiteX4" fmla="*/ 432958 w 2323616"/>
              <a:gd name="connsiteY4" fmla="*/ 3801000 h 3801859"/>
              <a:gd name="connsiteX5" fmla="*/ 1891062 w 2323616"/>
              <a:gd name="connsiteY5" fmla="*/ 3801000 h 3801859"/>
              <a:gd name="connsiteX6" fmla="*/ 2322340 w 2323616"/>
              <a:gd name="connsiteY6" fmla="*/ 3369722 h 3801859"/>
              <a:gd name="connsiteX7" fmla="*/ 2322340 w 2323616"/>
              <a:gd name="connsiteY7" fmla="*/ 432958 h 3801859"/>
              <a:gd name="connsiteX8" fmla="*/ 1891062 w 2323616"/>
              <a:gd name="connsiteY8" fmla="*/ 1680 h 3801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3616" h="3801859">
                <a:moveTo>
                  <a:pt x="1891062" y="1680"/>
                </a:moveTo>
                <a:lnTo>
                  <a:pt x="432958" y="1680"/>
                </a:lnTo>
                <a:cubicBezTo>
                  <a:pt x="194776" y="1680"/>
                  <a:pt x="1680" y="194776"/>
                  <a:pt x="1680" y="432958"/>
                </a:cubicBezTo>
                <a:lnTo>
                  <a:pt x="1680" y="3369722"/>
                </a:lnTo>
                <a:cubicBezTo>
                  <a:pt x="1680" y="3607904"/>
                  <a:pt x="194776" y="3801000"/>
                  <a:pt x="432958" y="3801000"/>
                </a:cubicBezTo>
                <a:lnTo>
                  <a:pt x="1891062" y="3801000"/>
                </a:lnTo>
                <a:cubicBezTo>
                  <a:pt x="2129244" y="3801000"/>
                  <a:pt x="2322340" y="3607904"/>
                  <a:pt x="2322340" y="3369722"/>
                </a:cubicBezTo>
                <a:lnTo>
                  <a:pt x="2322340" y="432958"/>
                </a:lnTo>
                <a:cubicBezTo>
                  <a:pt x="2322340" y="194776"/>
                  <a:pt x="2129244" y="1680"/>
                  <a:pt x="1891062" y="1680"/>
                </a:cubicBezTo>
                <a:close/>
              </a:path>
            </a:pathLst>
          </a:custGeom>
          <a:solidFill>
            <a:srgbClr val="EDF1F2"/>
          </a:solidFill>
          <a:ln w="4620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744F136C-5B44-B70D-3E7C-17DD4233837E}"/>
              </a:ext>
            </a:extLst>
          </p:cNvPr>
          <p:cNvSpPr/>
          <p:nvPr/>
        </p:nvSpPr>
        <p:spPr>
          <a:xfrm>
            <a:off x="8081699" y="1576684"/>
            <a:ext cx="2549151" cy="4369973"/>
          </a:xfrm>
          <a:custGeom>
            <a:avLst/>
            <a:gdLst>
              <a:gd name="connsiteX0" fmla="*/ 307261 w 2069542"/>
              <a:gd name="connsiteY0" fmla="*/ 3549606 h 3547786"/>
              <a:gd name="connsiteX1" fmla="*/ 1680 w 2069542"/>
              <a:gd name="connsiteY1" fmla="*/ 3244025 h 3547786"/>
              <a:gd name="connsiteX2" fmla="*/ 1680 w 2069542"/>
              <a:gd name="connsiteY2" fmla="*/ 307261 h 3547786"/>
              <a:gd name="connsiteX3" fmla="*/ 307261 w 2069542"/>
              <a:gd name="connsiteY3" fmla="*/ 1680 h 3547786"/>
              <a:gd name="connsiteX4" fmla="*/ 1765365 w 2069542"/>
              <a:gd name="connsiteY4" fmla="*/ 1680 h 3547786"/>
              <a:gd name="connsiteX5" fmla="*/ 2070946 w 2069542"/>
              <a:gd name="connsiteY5" fmla="*/ 307261 h 3547786"/>
              <a:gd name="connsiteX6" fmla="*/ 2070946 w 2069542"/>
              <a:gd name="connsiteY6" fmla="*/ 3244025 h 3547786"/>
              <a:gd name="connsiteX7" fmla="*/ 1765365 w 2069542"/>
              <a:gd name="connsiteY7" fmla="*/ 3549606 h 3547786"/>
              <a:gd name="connsiteX8" fmla="*/ 307261 w 2069542"/>
              <a:gd name="connsiteY8" fmla="*/ 3549606 h 354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69542" h="3547786">
                <a:moveTo>
                  <a:pt x="307261" y="3549606"/>
                </a:moveTo>
                <a:cubicBezTo>
                  <a:pt x="138742" y="3549606"/>
                  <a:pt x="1680" y="3412498"/>
                  <a:pt x="1680" y="3244025"/>
                </a:cubicBezTo>
                <a:lnTo>
                  <a:pt x="1680" y="307261"/>
                </a:lnTo>
                <a:cubicBezTo>
                  <a:pt x="1680" y="138741"/>
                  <a:pt x="138788" y="1680"/>
                  <a:pt x="307261" y="1680"/>
                </a:cubicBezTo>
                <a:lnTo>
                  <a:pt x="1765365" y="1680"/>
                </a:lnTo>
                <a:cubicBezTo>
                  <a:pt x="1933885" y="1680"/>
                  <a:pt x="2070946" y="138787"/>
                  <a:pt x="2070946" y="307261"/>
                </a:cubicBezTo>
                <a:lnTo>
                  <a:pt x="2070946" y="3244025"/>
                </a:lnTo>
                <a:cubicBezTo>
                  <a:pt x="2070946" y="3412545"/>
                  <a:pt x="1933839" y="3549606"/>
                  <a:pt x="1765365" y="3549606"/>
                </a:cubicBezTo>
                <a:lnTo>
                  <a:pt x="307261" y="3549606"/>
                </a:lnTo>
                <a:close/>
              </a:path>
            </a:pathLst>
          </a:custGeom>
          <a:solidFill>
            <a:srgbClr val="FFFFFF"/>
          </a:solidFill>
          <a:ln w="4620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0F62F79-DBE2-468A-B72F-390758D33693}"/>
              </a:ext>
            </a:extLst>
          </p:cNvPr>
          <p:cNvSpPr/>
          <p:nvPr/>
        </p:nvSpPr>
        <p:spPr>
          <a:xfrm>
            <a:off x="8852782" y="1551152"/>
            <a:ext cx="1058353" cy="1058353"/>
          </a:xfrm>
          <a:custGeom>
            <a:avLst/>
            <a:gdLst>
              <a:gd name="connsiteX0" fmla="*/ 431832 w 859229"/>
              <a:gd name="connsiteY0" fmla="*/ 860200 h 859229"/>
              <a:gd name="connsiteX1" fmla="*/ 128792 w 859229"/>
              <a:gd name="connsiteY1" fmla="*/ 734872 h 859229"/>
              <a:gd name="connsiteX2" fmla="*/ 3465 w 859229"/>
              <a:gd name="connsiteY2" fmla="*/ 431832 h 859229"/>
              <a:gd name="connsiteX3" fmla="*/ 128792 w 859229"/>
              <a:gd name="connsiteY3" fmla="*/ 128792 h 859229"/>
              <a:gd name="connsiteX4" fmla="*/ 431832 w 859229"/>
              <a:gd name="connsiteY4" fmla="*/ 3465 h 859229"/>
              <a:gd name="connsiteX5" fmla="*/ 734827 w 859229"/>
              <a:gd name="connsiteY5" fmla="*/ 128792 h 859229"/>
              <a:gd name="connsiteX6" fmla="*/ 860154 w 859229"/>
              <a:gd name="connsiteY6" fmla="*/ 431832 h 859229"/>
              <a:gd name="connsiteX7" fmla="*/ 734827 w 859229"/>
              <a:gd name="connsiteY7" fmla="*/ 734872 h 859229"/>
              <a:gd name="connsiteX8" fmla="*/ 431832 w 859229"/>
              <a:gd name="connsiteY8" fmla="*/ 860200 h 85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9229" h="859229">
                <a:moveTo>
                  <a:pt x="431832" y="860200"/>
                </a:moveTo>
                <a:cubicBezTo>
                  <a:pt x="317269" y="860200"/>
                  <a:pt x="209634" y="815668"/>
                  <a:pt x="128792" y="734872"/>
                </a:cubicBezTo>
                <a:cubicBezTo>
                  <a:pt x="47951" y="654077"/>
                  <a:pt x="3465" y="546442"/>
                  <a:pt x="3465" y="431832"/>
                </a:cubicBezTo>
                <a:cubicBezTo>
                  <a:pt x="3465" y="317268"/>
                  <a:pt x="47997" y="209634"/>
                  <a:pt x="128792" y="128792"/>
                </a:cubicBezTo>
                <a:cubicBezTo>
                  <a:pt x="209634" y="47951"/>
                  <a:pt x="317222" y="3465"/>
                  <a:pt x="431832" y="3465"/>
                </a:cubicBezTo>
                <a:cubicBezTo>
                  <a:pt x="546396" y="3465"/>
                  <a:pt x="654031" y="47997"/>
                  <a:pt x="734827" y="128792"/>
                </a:cubicBezTo>
                <a:cubicBezTo>
                  <a:pt x="815668" y="209634"/>
                  <a:pt x="860154" y="317222"/>
                  <a:pt x="860154" y="431832"/>
                </a:cubicBezTo>
                <a:cubicBezTo>
                  <a:pt x="860154" y="546396"/>
                  <a:pt x="815622" y="654031"/>
                  <a:pt x="734827" y="734872"/>
                </a:cubicBezTo>
                <a:cubicBezTo>
                  <a:pt x="654031" y="815714"/>
                  <a:pt x="546396" y="860200"/>
                  <a:pt x="431832" y="86020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C170CD21-64FC-71DD-9886-F494CEFC921E}"/>
              </a:ext>
            </a:extLst>
          </p:cNvPr>
          <p:cNvSpPr/>
          <p:nvPr/>
        </p:nvSpPr>
        <p:spPr>
          <a:xfrm>
            <a:off x="8732455" y="1431035"/>
            <a:ext cx="1303026" cy="1303026"/>
          </a:xfrm>
          <a:custGeom>
            <a:avLst/>
            <a:gdLst>
              <a:gd name="connsiteX0" fmla="*/ 791692 w 1057868"/>
              <a:gd name="connsiteY0" fmla="*/ 267164 h 1057868"/>
              <a:gd name="connsiteX1" fmla="*/ 791691 w 1057868"/>
              <a:gd name="connsiteY1" fmla="*/ 791692 h 1057868"/>
              <a:gd name="connsiteX2" fmla="*/ 267163 w 1057868"/>
              <a:gd name="connsiteY2" fmla="*/ 791692 h 1057868"/>
              <a:gd name="connsiteX3" fmla="*/ 267164 w 1057868"/>
              <a:gd name="connsiteY3" fmla="*/ 267164 h 1057868"/>
              <a:gd name="connsiteX4" fmla="*/ 791692 w 1057868"/>
              <a:gd name="connsiteY4" fmla="*/ 267164 h 1057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7868" h="1057868">
                <a:moveTo>
                  <a:pt x="791692" y="267164"/>
                </a:moveTo>
                <a:cubicBezTo>
                  <a:pt x="936536" y="412008"/>
                  <a:pt x="936536" y="646847"/>
                  <a:pt x="791691" y="791692"/>
                </a:cubicBezTo>
                <a:cubicBezTo>
                  <a:pt x="646847" y="936536"/>
                  <a:pt x="412008" y="936536"/>
                  <a:pt x="267163" y="791692"/>
                </a:cubicBezTo>
                <a:cubicBezTo>
                  <a:pt x="122319" y="646847"/>
                  <a:pt x="122319" y="412008"/>
                  <a:pt x="267164" y="267164"/>
                </a:cubicBezTo>
                <a:cubicBezTo>
                  <a:pt x="412008" y="122320"/>
                  <a:pt x="646847" y="122319"/>
                  <a:pt x="791692" y="267164"/>
                </a:cubicBezTo>
                <a:close/>
              </a:path>
            </a:pathLst>
          </a:custGeom>
          <a:solidFill>
            <a:srgbClr val="0B944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221F662F-915B-5ECF-B688-8FA07D82A047}"/>
              </a:ext>
            </a:extLst>
          </p:cNvPr>
          <p:cNvSpPr/>
          <p:nvPr/>
        </p:nvSpPr>
        <p:spPr>
          <a:xfrm>
            <a:off x="2732486" y="1869661"/>
            <a:ext cx="130872" cy="273124"/>
          </a:xfrm>
          <a:custGeom>
            <a:avLst/>
            <a:gdLst>
              <a:gd name="connsiteX0" fmla="*/ 16307 w 106248"/>
              <a:gd name="connsiteY0" fmla="*/ 204552 h 221736"/>
              <a:gd name="connsiteX1" fmla="*/ 3465 w 106248"/>
              <a:gd name="connsiteY1" fmla="*/ 165748 h 221736"/>
              <a:gd name="connsiteX2" fmla="*/ 3465 w 106248"/>
              <a:gd name="connsiteY2" fmla="*/ 55988 h 221736"/>
              <a:gd name="connsiteX3" fmla="*/ 16307 w 106248"/>
              <a:gd name="connsiteY3" fmla="*/ 17184 h 221736"/>
              <a:gd name="connsiteX4" fmla="*/ 53309 w 106248"/>
              <a:gd name="connsiteY4" fmla="*/ 3465 h 221736"/>
              <a:gd name="connsiteX5" fmla="*/ 90311 w 106248"/>
              <a:gd name="connsiteY5" fmla="*/ 17184 h 221736"/>
              <a:gd name="connsiteX6" fmla="*/ 103154 w 106248"/>
              <a:gd name="connsiteY6" fmla="*/ 55988 h 221736"/>
              <a:gd name="connsiteX7" fmla="*/ 103154 w 106248"/>
              <a:gd name="connsiteY7" fmla="*/ 165748 h 221736"/>
              <a:gd name="connsiteX8" fmla="*/ 90311 w 106248"/>
              <a:gd name="connsiteY8" fmla="*/ 204552 h 221736"/>
              <a:gd name="connsiteX9" fmla="*/ 53309 w 106248"/>
              <a:gd name="connsiteY9" fmla="*/ 218272 h 221736"/>
              <a:gd name="connsiteX10" fmla="*/ 16307 w 106248"/>
              <a:gd name="connsiteY10" fmla="*/ 204552 h 221736"/>
              <a:gd name="connsiteX11" fmla="*/ 70309 w 106248"/>
              <a:gd name="connsiteY11" fmla="*/ 167873 h 221736"/>
              <a:gd name="connsiteX12" fmla="*/ 70309 w 106248"/>
              <a:gd name="connsiteY12" fmla="*/ 53910 h 221736"/>
              <a:gd name="connsiteX13" fmla="*/ 53309 w 106248"/>
              <a:gd name="connsiteY13" fmla="*/ 33307 h 221736"/>
              <a:gd name="connsiteX14" fmla="*/ 36309 w 106248"/>
              <a:gd name="connsiteY14" fmla="*/ 53910 h 221736"/>
              <a:gd name="connsiteX15" fmla="*/ 36309 w 106248"/>
              <a:gd name="connsiteY15" fmla="*/ 167873 h 221736"/>
              <a:gd name="connsiteX16" fmla="*/ 53309 w 106248"/>
              <a:gd name="connsiteY16" fmla="*/ 188476 h 221736"/>
              <a:gd name="connsiteX17" fmla="*/ 70309 w 106248"/>
              <a:gd name="connsiteY17" fmla="*/ 167873 h 22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6248" h="221736">
                <a:moveTo>
                  <a:pt x="16307" y="204552"/>
                </a:moveTo>
                <a:cubicBezTo>
                  <a:pt x="7761" y="195405"/>
                  <a:pt x="3465" y="182471"/>
                  <a:pt x="3465" y="165748"/>
                </a:cubicBezTo>
                <a:lnTo>
                  <a:pt x="3465" y="55988"/>
                </a:lnTo>
                <a:cubicBezTo>
                  <a:pt x="3465" y="39266"/>
                  <a:pt x="7761" y="26377"/>
                  <a:pt x="16307" y="17184"/>
                </a:cubicBezTo>
                <a:cubicBezTo>
                  <a:pt x="24853" y="8038"/>
                  <a:pt x="37187" y="3465"/>
                  <a:pt x="53309" y="3465"/>
                </a:cubicBezTo>
                <a:cubicBezTo>
                  <a:pt x="69431" y="3465"/>
                  <a:pt x="81765" y="8038"/>
                  <a:pt x="90311" y="17184"/>
                </a:cubicBezTo>
                <a:cubicBezTo>
                  <a:pt x="98858" y="26331"/>
                  <a:pt x="103154" y="39266"/>
                  <a:pt x="103154" y="55988"/>
                </a:cubicBezTo>
                <a:lnTo>
                  <a:pt x="103154" y="165748"/>
                </a:lnTo>
                <a:cubicBezTo>
                  <a:pt x="103154" y="182471"/>
                  <a:pt x="98858" y="195405"/>
                  <a:pt x="90311" y="204552"/>
                </a:cubicBezTo>
                <a:cubicBezTo>
                  <a:pt x="81765" y="213699"/>
                  <a:pt x="69431" y="218272"/>
                  <a:pt x="53309" y="218272"/>
                </a:cubicBezTo>
                <a:cubicBezTo>
                  <a:pt x="37187" y="218272"/>
                  <a:pt x="24853" y="213699"/>
                  <a:pt x="16307" y="204552"/>
                </a:cubicBezTo>
                <a:close/>
                <a:moveTo>
                  <a:pt x="70309" y="167873"/>
                </a:moveTo>
                <a:lnTo>
                  <a:pt x="70309" y="53910"/>
                </a:lnTo>
                <a:cubicBezTo>
                  <a:pt x="70309" y="40190"/>
                  <a:pt x="64627" y="33307"/>
                  <a:pt x="53309" y="33307"/>
                </a:cubicBezTo>
                <a:cubicBezTo>
                  <a:pt x="41991" y="33307"/>
                  <a:pt x="36309" y="40190"/>
                  <a:pt x="36309" y="53910"/>
                </a:cubicBezTo>
                <a:lnTo>
                  <a:pt x="36309" y="167873"/>
                </a:lnTo>
                <a:cubicBezTo>
                  <a:pt x="36309" y="181593"/>
                  <a:pt x="41991" y="188476"/>
                  <a:pt x="53309" y="188476"/>
                </a:cubicBezTo>
                <a:cubicBezTo>
                  <a:pt x="64627" y="188430"/>
                  <a:pt x="70309" y="181593"/>
                  <a:pt x="70309" y="167873"/>
                </a:cubicBez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07F2466F-D2E6-5E29-E022-53A6C9C96336}"/>
              </a:ext>
            </a:extLst>
          </p:cNvPr>
          <p:cNvSpPr/>
          <p:nvPr/>
        </p:nvSpPr>
        <p:spPr>
          <a:xfrm>
            <a:off x="2896701" y="1873360"/>
            <a:ext cx="91041" cy="261744"/>
          </a:xfrm>
          <a:custGeom>
            <a:avLst/>
            <a:gdLst>
              <a:gd name="connsiteX0" fmla="*/ 37788 w 73912"/>
              <a:gd name="connsiteY0" fmla="*/ 52986 h 212497"/>
              <a:gd name="connsiteX1" fmla="*/ 3465 w 73912"/>
              <a:gd name="connsiteY1" fmla="*/ 52986 h 212497"/>
              <a:gd name="connsiteX2" fmla="*/ 3465 w 73912"/>
              <a:gd name="connsiteY2" fmla="*/ 29704 h 212497"/>
              <a:gd name="connsiteX3" fmla="*/ 26008 w 73912"/>
              <a:gd name="connsiteY3" fmla="*/ 27301 h 212497"/>
              <a:gd name="connsiteX4" fmla="*/ 39589 w 73912"/>
              <a:gd name="connsiteY4" fmla="*/ 19402 h 212497"/>
              <a:gd name="connsiteX5" fmla="*/ 48551 w 73912"/>
              <a:gd name="connsiteY5" fmla="*/ 3465 h 212497"/>
              <a:gd name="connsiteX6" fmla="*/ 70632 w 73912"/>
              <a:gd name="connsiteY6" fmla="*/ 3465 h 212497"/>
              <a:gd name="connsiteX7" fmla="*/ 70632 w 73912"/>
              <a:gd name="connsiteY7" fmla="*/ 212267 h 212497"/>
              <a:gd name="connsiteX8" fmla="*/ 37834 w 73912"/>
              <a:gd name="connsiteY8" fmla="*/ 212267 h 212497"/>
              <a:gd name="connsiteX9" fmla="*/ 37834 w 73912"/>
              <a:gd name="connsiteY9" fmla="*/ 52986 h 21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912" h="212497">
                <a:moveTo>
                  <a:pt x="37788" y="52986"/>
                </a:moveTo>
                <a:lnTo>
                  <a:pt x="3465" y="52986"/>
                </a:lnTo>
                <a:lnTo>
                  <a:pt x="3465" y="29704"/>
                </a:lnTo>
                <a:cubicBezTo>
                  <a:pt x="12796" y="29704"/>
                  <a:pt x="20326" y="28918"/>
                  <a:pt x="26008" y="27301"/>
                </a:cubicBezTo>
                <a:cubicBezTo>
                  <a:pt x="31690" y="25731"/>
                  <a:pt x="36217" y="23098"/>
                  <a:pt x="39589" y="19402"/>
                </a:cubicBezTo>
                <a:cubicBezTo>
                  <a:pt x="42962" y="15706"/>
                  <a:pt x="45964" y="10394"/>
                  <a:pt x="48551" y="3465"/>
                </a:cubicBezTo>
                <a:lnTo>
                  <a:pt x="70632" y="3465"/>
                </a:lnTo>
                <a:lnTo>
                  <a:pt x="70632" y="212267"/>
                </a:lnTo>
                <a:lnTo>
                  <a:pt x="37834" y="212267"/>
                </a:lnTo>
                <a:lnTo>
                  <a:pt x="37834" y="52986"/>
                </a:ln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E1DDB875-0158-FD08-F351-63FF8927BD03}"/>
              </a:ext>
            </a:extLst>
          </p:cNvPr>
          <p:cNvSpPr/>
          <p:nvPr/>
        </p:nvSpPr>
        <p:spPr>
          <a:xfrm>
            <a:off x="2728276" y="2171634"/>
            <a:ext cx="62591" cy="130872"/>
          </a:xfrm>
          <a:custGeom>
            <a:avLst/>
            <a:gdLst>
              <a:gd name="connsiteX0" fmla="*/ 9331 w 50814"/>
              <a:gd name="connsiteY0" fmla="*/ 100289 h 106248"/>
              <a:gd name="connsiteX1" fmla="*/ 3465 w 50814"/>
              <a:gd name="connsiteY1" fmla="*/ 81534 h 106248"/>
              <a:gd name="connsiteX2" fmla="*/ 3465 w 50814"/>
              <a:gd name="connsiteY2" fmla="*/ 75806 h 106248"/>
              <a:gd name="connsiteX3" fmla="*/ 18386 w 50814"/>
              <a:gd name="connsiteY3" fmla="*/ 75806 h 106248"/>
              <a:gd name="connsiteX4" fmla="*/ 18386 w 50814"/>
              <a:gd name="connsiteY4" fmla="*/ 82689 h 106248"/>
              <a:gd name="connsiteX5" fmla="*/ 26562 w 50814"/>
              <a:gd name="connsiteY5" fmla="*/ 92437 h 106248"/>
              <a:gd name="connsiteX6" fmla="*/ 32660 w 50814"/>
              <a:gd name="connsiteY6" fmla="*/ 90081 h 106248"/>
              <a:gd name="connsiteX7" fmla="*/ 34739 w 50814"/>
              <a:gd name="connsiteY7" fmla="*/ 82412 h 106248"/>
              <a:gd name="connsiteX8" fmla="*/ 31875 w 50814"/>
              <a:gd name="connsiteY8" fmla="*/ 71279 h 106248"/>
              <a:gd name="connsiteX9" fmla="*/ 21250 w 50814"/>
              <a:gd name="connsiteY9" fmla="*/ 59730 h 106248"/>
              <a:gd name="connsiteX10" fmla="*/ 7622 w 50814"/>
              <a:gd name="connsiteY10" fmla="*/ 44163 h 106248"/>
              <a:gd name="connsiteX11" fmla="*/ 3742 w 50814"/>
              <a:gd name="connsiteY11" fmla="*/ 28456 h 106248"/>
              <a:gd name="connsiteX12" fmla="*/ 9793 w 50814"/>
              <a:gd name="connsiteY12" fmla="*/ 9978 h 106248"/>
              <a:gd name="connsiteX13" fmla="*/ 27301 w 50814"/>
              <a:gd name="connsiteY13" fmla="*/ 3465 h 106248"/>
              <a:gd name="connsiteX14" fmla="*/ 44486 w 50814"/>
              <a:gd name="connsiteY14" fmla="*/ 9978 h 106248"/>
              <a:gd name="connsiteX15" fmla="*/ 50306 w 50814"/>
              <a:gd name="connsiteY15" fmla="*/ 28733 h 106248"/>
              <a:gd name="connsiteX16" fmla="*/ 50306 w 50814"/>
              <a:gd name="connsiteY16" fmla="*/ 32891 h 106248"/>
              <a:gd name="connsiteX17" fmla="*/ 35385 w 50814"/>
              <a:gd name="connsiteY17" fmla="*/ 32891 h 106248"/>
              <a:gd name="connsiteX18" fmla="*/ 35385 w 50814"/>
              <a:gd name="connsiteY18" fmla="*/ 27717 h 106248"/>
              <a:gd name="connsiteX19" fmla="*/ 33353 w 50814"/>
              <a:gd name="connsiteY19" fmla="*/ 20187 h 106248"/>
              <a:gd name="connsiteX20" fmla="*/ 27486 w 50814"/>
              <a:gd name="connsiteY20" fmla="*/ 17831 h 106248"/>
              <a:gd name="connsiteX21" fmla="*/ 19587 w 50814"/>
              <a:gd name="connsiteY21" fmla="*/ 27440 h 106248"/>
              <a:gd name="connsiteX22" fmla="*/ 22543 w 50814"/>
              <a:gd name="connsiteY22" fmla="*/ 37649 h 106248"/>
              <a:gd name="connsiteX23" fmla="*/ 33260 w 50814"/>
              <a:gd name="connsiteY23" fmla="*/ 49151 h 106248"/>
              <a:gd name="connsiteX24" fmla="*/ 46888 w 50814"/>
              <a:gd name="connsiteY24" fmla="*/ 64812 h 106248"/>
              <a:gd name="connsiteX25" fmla="*/ 50630 w 50814"/>
              <a:gd name="connsiteY25" fmla="*/ 81350 h 106248"/>
              <a:gd name="connsiteX26" fmla="*/ 44532 w 50814"/>
              <a:gd name="connsiteY26" fmla="*/ 100289 h 106248"/>
              <a:gd name="connsiteX27" fmla="*/ 26793 w 50814"/>
              <a:gd name="connsiteY27" fmla="*/ 106895 h 106248"/>
              <a:gd name="connsiteX28" fmla="*/ 9331 w 50814"/>
              <a:gd name="connsiteY28" fmla="*/ 100289 h 10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814" h="106248">
                <a:moveTo>
                  <a:pt x="9331" y="100289"/>
                </a:moveTo>
                <a:cubicBezTo>
                  <a:pt x="5405" y="95947"/>
                  <a:pt x="3465" y="89665"/>
                  <a:pt x="3465" y="81534"/>
                </a:cubicBezTo>
                <a:lnTo>
                  <a:pt x="3465" y="75806"/>
                </a:lnTo>
                <a:lnTo>
                  <a:pt x="18386" y="75806"/>
                </a:lnTo>
                <a:lnTo>
                  <a:pt x="18386" y="82689"/>
                </a:lnTo>
                <a:cubicBezTo>
                  <a:pt x="18386" y="89203"/>
                  <a:pt x="21111" y="92437"/>
                  <a:pt x="26562" y="92437"/>
                </a:cubicBezTo>
                <a:cubicBezTo>
                  <a:pt x="29241" y="92437"/>
                  <a:pt x="31274" y="91651"/>
                  <a:pt x="32660" y="90081"/>
                </a:cubicBezTo>
                <a:cubicBezTo>
                  <a:pt x="34046" y="88510"/>
                  <a:pt x="34739" y="85923"/>
                  <a:pt x="34739" y="82412"/>
                </a:cubicBezTo>
                <a:cubicBezTo>
                  <a:pt x="34739" y="78208"/>
                  <a:pt x="33769" y="74513"/>
                  <a:pt x="31875" y="71279"/>
                </a:cubicBezTo>
                <a:cubicBezTo>
                  <a:pt x="29981" y="68092"/>
                  <a:pt x="26423" y="64211"/>
                  <a:pt x="21250" y="59730"/>
                </a:cubicBezTo>
                <a:cubicBezTo>
                  <a:pt x="14736" y="54002"/>
                  <a:pt x="10209" y="48782"/>
                  <a:pt x="7622" y="44163"/>
                </a:cubicBezTo>
                <a:cubicBezTo>
                  <a:pt x="5035" y="39497"/>
                  <a:pt x="3742" y="34277"/>
                  <a:pt x="3742" y="28456"/>
                </a:cubicBezTo>
                <a:cubicBezTo>
                  <a:pt x="3742" y="20511"/>
                  <a:pt x="5774" y="14367"/>
                  <a:pt x="9793" y="9978"/>
                </a:cubicBezTo>
                <a:cubicBezTo>
                  <a:pt x="13812" y="5636"/>
                  <a:pt x="19633" y="3465"/>
                  <a:pt x="27301" y="3465"/>
                </a:cubicBezTo>
                <a:cubicBezTo>
                  <a:pt x="34877" y="3465"/>
                  <a:pt x="40605" y="5636"/>
                  <a:pt x="44486" y="9978"/>
                </a:cubicBezTo>
                <a:cubicBezTo>
                  <a:pt x="48366" y="14320"/>
                  <a:pt x="50306" y="20603"/>
                  <a:pt x="50306" y="28733"/>
                </a:cubicBezTo>
                <a:lnTo>
                  <a:pt x="50306" y="32891"/>
                </a:lnTo>
                <a:lnTo>
                  <a:pt x="35385" y="32891"/>
                </a:lnTo>
                <a:lnTo>
                  <a:pt x="35385" y="27717"/>
                </a:lnTo>
                <a:cubicBezTo>
                  <a:pt x="35385" y="24252"/>
                  <a:pt x="34692" y="21758"/>
                  <a:pt x="33353" y="20187"/>
                </a:cubicBezTo>
                <a:cubicBezTo>
                  <a:pt x="32013" y="18616"/>
                  <a:pt x="30073" y="17831"/>
                  <a:pt x="27486" y="17831"/>
                </a:cubicBezTo>
                <a:cubicBezTo>
                  <a:pt x="22220" y="17831"/>
                  <a:pt x="19587" y="21019"/>
                  <a:pt x="19587" y="27440"/>
                </a:cubicBezTo>
                <a:cubicBezTo>
                  <a:pt x="19587" y="31089"/>
                  <a:pt x="20557" y="34461"/>
                  <a:pt x="22543" y="37649"/>
                </a:cubicBezTo>
                <a:cubicBezTo>
                  <a:pt x="24483" y="40790"/>
                  <a:pt x="28087" y="44624"/>
                  <a:pt x="33260" y="49151"/>
                </a:cubicBezTo>
                <a:cubicBezTo>
                  <a:pt x="39866" y="54880"/>
                  <a:pt x="44393" y="60100"/>
                  <a:pt x="46888" y="64812"/>
                </a:cubicBezTo>
                <a:cubicBezTo>
                  <a:pt x="49382" y="69524"/>
                  <a:pt x="50630" y="75021"/>
                  <a:pt x="50630" y="81350"/>
                </a:cubicBezTo>
                <a:cubicBezTo>
                  <a:pt x="50630" y="89572"/>
                  <a:pt x="48597" y="95901"/>
                  <a:pt x="44532" y="100289"/>
                </a:cubicBezTo>
                <a:cubicBezTo>
                  <a:pt x="40467" y="104678"/>
                  <a:pt x="34554" y="106895"/>
                  <a:pt x="26793" y="106895"/>
                </a:cubicBezTo>
                <a:cubicBezTo>
                  <a:pt x="19032" y="106803"/>
                  <a:pt x="13258" y="104632"/>
                  <a:pt x="9331" y="100289"/>
                </a:cubicBez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99649BF2-93D6-CED6-3881-390292740466}"/>
              </a:ext>
            </a:extLst>
          </p:cNvPr>
          <p:cNvSpPr/>
          <p:nvPr/>
        </p:nvSpPr>
        <p:spPr>
          <a:xfrm>
            <a:off x="2792232" y="2173341"/>
            <a:ext cx="68281" cy="130872"/>
          </a:xfrm>
          <a:custGeom>
            <a:avLst/>
            <a:gdLst>
              <a:gd name="connsiteX0" fmla="*/ 20002 w 55434"/>
              <a:gd name="connsiteY0" fmla="*/ 17831 h 106248"/>
              <a:gd name="connsiteX1" fmla="*/ 3465 w 55434"/>
              <a:gd name="connsiteY1" fmla="*/ 17831 h 106248"/>
              <a:gd name="connsiteX2" fmla="*/ 3465 w 55434"/>
              <a:gd name="connsiteY2" fmla="*/ 3465 h 106248"/>
              <a:gd name="connsiteX3" fmla="*/ 52293 w 55434"/>
              <a:gd name="connsiteY3" fmla="*/ 3465 h 106248"/>
              <a:gd name="connsiteX4" fmla="*/ 52293 w 55434"/>
              <a:gd name="connsiteY4" fmla="*/ 17831 h 106248"/>
              <a:gd name="connsiteX5" fmla="*/ 35755 w 55434"/>
              <a:gd name="connsiteY5" fmla="*/ 17831 h 106248"/>
              <a:gd name="connsiteX6" fmla="*/ 35755 w 55434"/>
              <a:gd name="connsiteY6" fmla="*/ 103985 h 106248"/>
              <a:gd name="connsiteX7" fmla="*/ 19956 w 55434"/>
              <a:gd name="connsiteY7" fmla="*/ 103985 h 106248"/>
              <a:gd name="connsiteX8" fmla="*/ 19956 w 55434"/>
              <a:gd name="connsiteY8" fmla="*/ 17831 h 10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34" h="106248">
                <a:moveTo>
                  <a:pt x="20002" y="17831"/>
                </a:moveTo>
                <a:lnTo>
                  <a:pt x="3465" y="17831"/>
                </a:lnTo>
                <a:lnTo>
                  <a:pt x="3465" y="3465"/>
                </a:lnTo>
                <a:lnTo>
                  <a:pt x="52293" y="3465"/>
                </a:lnTo>
                <a:lnTo>
                  <a:pt x="52293" y="17831"/>
                </a:lnTo>
                <a:lnTo>
                  <a:pt x="35755" y="17831"/>
                </a:lnTo>
                <a:lnTo>
                  <a:pt x="35755" y="103985"/>
                </a:lnTo>
                <a:lnTo>
                  <a:pt x="19956" y="103985"/>
                </a:lnTo>
                <a:lnTo>
                  <a:pt x="19956" y="17831"/>
                </a:ln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8922643D-7729-7DDD-22A6-9BA7A8918A66}"/>
              </a:ext>
            </a:extLst>
          </p:cNvPr>
          <p:cNvSpPr/>
          <p:nvPr/>
        </p:nvSpPr>
        <p:spPr>
          <a:xfrm>
            <a:off x="2861765" y="2173341"/>
            <a:ext cx="56901" cy="130872"/>
          </a:xfrm>
          <a:custGeom>
            <a:avLst/>
            <a:gdLst>
              <a:gd name="connsiteX0" fmla="*/ 3465 w 46195"/>
              <a:gd name="connsiteY0" fmla="*/ 3465 h 106248"/>
              <a:gd name="connsiteX1" fmla="*/ 46565 w 46195"/>
              <a:gd name="connsiteY1" fmla="*/ 3465 h 106248"/>
              <a:gd name="connsiteX2" fmla="*/ 46565 w 46195"/>
              <a:gd name="connsiteY2" fmla="*/ 17831 h 106248"/>
              <a:gd name="connsiteX3" fmla="*/ 19263 w 46195"/>
              <a:gd name="connsiteY3" fmla="*/ 17831 h 106248"/>
              <a:gd name="connsiteX4" fmla="*/ 19263 w 46195"/>
              <a:gd name="connsiteY4" fmla="*/ 44393 h 106248"/>
              <a:gd name="connsiteX5" fmla="*/ 40929 w 46195"/>
              <a:gd name="connsiteY5" fmla="*/ 44393 h 106248"/>
              <a:gd name="connsiteX6" fmla="*/ 40929 w 46195"/>
              <a:gd name="connsiteY6" fmla="*/ 58760 h 106248"/>
              <a:gd name="connsiteX7" fmla="*/ 19263 w 46195"/>
              <a:gd name="connsiteY7" fmla="*/ 58760 h 106248"/>
              <a:gd name="connsiteX8" fmla="*/ 19263 w 46195"/>
              <a:gd name="connsiteY8" fmla="*/ 89619 h 106248"/>
              <a:gd name="connsiteX9" fmla="*/ 46565 w 46195"/>
              <a:gd name="connsiteY9" fmla="*/ 89619 h 106248"/>
              <a:gd name="connsiteX10" fmla="*/ 46565 w 46195"/>
              <a:gd name="connsiteY10" fmla="*/ 103985 h 106248"/>
              <a:gd name="connsiteX11" fmla="*/ 3465 w 46195"/>
              <a:gd name="connsiteY11" fmla="*/ 103985 h 106248"/>
              <a:gd name="connsiteX12" fmla="*/ 3465 w 46195"/>
              <a:gd name="connsiteY12" fmla="*/ 3465 h 10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195" h="106248">
                <a:moveTo>
                  <a:pt x="3465" y="3465"/>
                </a:moveTo>
                <a:lnTo>
                  <a:pt x="46565" y="3465"/>
                </a:lnTo>
                <a:lnTo>
                  <a:pt x="46565" y="17831"/>
                </a:lnTo>
                <a:lnTo>
                  <a:pt x="19263" y="17831"/>
                </a:lnTo>
                <a:lnTo>
                  <a:pt x="19263" y="44393"/>
                </a:lnTo>
                <a:lnTo>
                  <a:pt x="40929" y="44393"/>
                </a:lnTo>
                <a:lnTo>
                  <a:pt x="40929" y="58760"/>
                </a:lnTo>
                <a:lnTo>
                  <a:pt x="19263" y="58760"/>
                </a:lnTo>
                <a:lnTo>
                  <a:pt x="19263" y="89619"/>
                </a:lnTo>
                <a:lnTo>
                  <a:pt x="46565" y="89619"/>
                </a:lnTo>
                <a:lnTo>
                  <a:pt x="46565" y="103985"/>
                </a:lnTo>
                <a:lnTo>
                  <a:pt x="3465" y="103985"/>
                </a:lnTo>
                <a:lnTo>
                  <a:pt x="3465" y="3465"/>
                </a:ln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CC964F3A-6D8D-C1CA-8ABA-6EEB004DA0D7}"/>
              </a:ext>
            </a:extLst>
          </p:cNvPr>
          <p:cNvSpPr/>
          <p:nvPr/>
        </p:nvSpPr>
        <p:spPr>
          <a:xfrm>
            <a:off x="2926006" y="2173341"/>
            <a:ext cx="62591" cy="130872"/>
          </a:xfrm>
          <a:custGeom>
            <a:avLst/>
            <a:gdLst>
              <a:gd name="connsiteX0" fmla="*/ 3465 w 50814"/>
              <a:gd name="connsiteY0" fmla="*/ 3465 h 106248"/>
              <a:gd name="connsiteX1" fmla="*/ 26747 w 50814"/>
              <a:gd name="connsiteY1" fmla="*/ 3465 h 106248"/>
              <a:gd name="connsiteX2" fmla="*/ 44393 w 50814"/>
              <a:gd name="connsiteY2" fmla="*/ 9793 h 106248"/>
              <a:gd name="connsiteX3" fmla="*/ 50260 w 50814"/>
              <a:gd name="connsiteY3" fmla="*/ 28318 h 106248"/>
              <a:gd name="connsiteX4" fmla="*/ 50260 w 50814"/>
              <a:gd name="connsiteY4" fmla="*/ 38249 h 106248"/>
              <a:gd name="connsiteX5" fmla="*/ 44393 w 50814"/>
              <a:gd name="connsiteY5" fmla="*/ 56774 h 106248"/>
              <a:gd name="connsiteX6" fmla="*/ 26747 w 50814"/>
              <a:gd name="connsiteY6" fmla="*/ 63102 h 106248"/>
              <a:gd name="connsiteX7" fmla="*/ 19263 w 50814"/>
              <a:gd name="connsiteY7" fmla="*/ 63102 h 106248"/>
              <a:gd name="connsiteX8" fmla="*/ 19263 w 50814"/>
              <a:gd name="connsiteY8" fmla="*/ 104032 h 106248"/>
              <a:gd name="connsiteX9" fmla="*/ 3465 w 50814"/>
              <a:gd name="connsiteY9" fmla="*/ 104032 h 106248"/>
              <a:gd name="connsiteX10" fmla="*/ 3465 w 50814"/>
              <a:gd name="connsiteY10" fmla="*/ 3465 h 106248"/>
              <a:gd name="connsiteX11" fmla="*/ 26747 w 50814"/>
              <a:gd name="connsiteY11" fmla="*/ 48690 h 106248"/>
              <a:gd name="connsiteX12" fmla="*/ 32568 w 50814"/>
              <a:gd name="connsiteY12" fmla="*/ 46519 h 106248"/>
              <a:gd name="connsiteX13" fmla="*/ 34508 w 50814"/>
              <a:gd name="connsiteY13" fmla="*/ 39173 h 106248"/>
              <a:gd name="connsiteX14" fmla="*/ 34508 w 50814"/>
              <a:gd name="connsiteY14" fmla="*/ 27255 h 106248"/>
              <a:gd name="connsiteX15" fmla="*/ 32568 w 50814"/>
              <a:gd name="connsiteY15" fmla="*/ 19910 h 106248"/>
              <a:gd name="connsiteX16" fmla="*/ 26747 w 50814"/>
              <a:gd name="connsiteY16" fmla="*/ 17739 h 106248"/>
              <a:gd name="connsiteX17" fmla="*/ 19263 w 50814"/>
              <a:gd name="connsiteY17" fmla="*/ 17739 h 106248"/>
              <a:gd name="connsiteX18" fmla="*/ 19263 w 50814"/>
              <a:gd name="connsiteY18" fmla="*/ 48597 h 106248"/>
              <a:gd name="connsiteX19" fmla="*/ 26747 w 50814"/>
              <a:gd name="connsiteY19" fmla="*/ 48597 h 10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814" h="106248">
                <a:moveTo>
                  <a:pt x="3465" y="3465"/>
                </a:moveTo>
                <a:lnTo>
                  <a:pt x="26747" y="3465"/>
                </a:lnTo>
                <a:cubicBezTo>
                  <a:pt x="34600" y="3465"/>
                  <a:pt x="40467" y="5590"/>
                  <a:pt x="44393" y="9793"/>
                </a:cubicBezTo>
                <a:cubicBezTo>
                  <a:pt x="48320" y="13997"/>
                  <a:pt x="50260" y="20187"/>
                  <a:pt x="50260" y="28318"/>
                </a:cubicBezTo>
                <a:lnTo>
                  <a:pt x="50260" y="38249"/>
                </a:lnTo>
                <a:cubicBezTo>
                  <a:pt x="50260" y="46380"/>
                  <a:pt x="48320" y="52570"/>
                  <a:pt x="44393" y="56774"/>
                </a:cubicBezTo>
                <a:cubicBezTo>
                  <a:pt x="40467" y="60978"/>
                  <a:pt x="34600" y="63102"/>
                  <a:pt x="26747" y="63102"/>
                </a:cubicBezTo>
                <a:lnTo>
                  <a:pt x="19263" y="63102"/>
                </a:lnTo>
                <a:lnTo>
                  <a:pt x="19263" y="104032"/>
                </a:lnTo>
                <a:lnTo>
                  <a:pt x="3465" y="104032"/>
                </a:lnTo>
                <a:lnTo>
                  <a:pt x="3465" y="3465"/>
                </a:lnTo>
                <a:close/>
                <a:moveTo>
                  <a:pt x="26747" y="48690"/>
                </a:moveTo>
                <a:cubicBezTo>
                  <a:pt x="29334" y="48690"/>
                  <a:pt x="31274" y="47951"/>
                  <a:pt x="32568" y="46519"/>
                </a:cubicBezTo>
                <a:cubicBezTo>
                  <a:pt x="33861" y="45087"/>
                  <a:pt x="34508" y="42638"/>
                  <a:pt x="34508" y="39173"/>
                </a:cubicBezTo>
                <a:lnTo>
                  <a:pt x="34508" y="27255"/>
                </a:lnTo>
                <a:cubicBezTo>
                  <a:pt x="34508" y="23791"/>
                  <a:pt x="33861" y="21388"/>
                  <a:pt x="32568" y="19910"/>
                </a:cubicBezTo>
                <a:cubicBezTo>
                  <a:pt x="31274" y="18478"/>
                  <a:pt x="29334" y="17739"/>
                  <a:pt x="26747" y="17739"/>
                </a:cubicBezTo>
                <a:lnTo>
                  <a:pt x="19263" y="17739"/>
                </a:lnTo>
                <a:lnTo>
                  <a:pt x="19263" y="48597"/>
                </a:lnTo>
                <a:lnTo>
                  <a:pt x="26747" y="48597"/>
                </a:ln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E2BAB32E-B7CD-B0D5-6560-8B15AE5A334D}"/>
              </a:ext>
            </a:extLst>
          </p:cNvPr>
          <p:cNvSpPr/>
          <p:nvPr/>
        </p:nvSpPr>
        <p:spPr>
          <a:xfrm>
            <a:off x="5983337" y="1871775"/>
            <a:ext cx="130872" cy="273124"/>
          </a:xfrm>
          <a:custGeom>
            <a:avLst/>
            <a:gdLst>
              <a:gd name="connsiteX0" fmla="*/ 16307 w 106248"/>
              <a:gd name="connsiteY0" fmla="*/ 204552 h 221736"/>
              <a:gd name="connsiteX1" fmla="*/ 3465 w 106248"/>
              <a:gd name="connsiteY1" fmla="*/ 165748 h 221736"/>
              <a:gd name="connsiteX2" fmla="*/ 3465 w 106248"/>
              <a:gd name="connsiteY2" fmla="*/ 55989 h 221736"/>
              <a:gd name="connsiteX3" fmla="*/ 16307 w 106248"/>
              <a:gd name="connsiteY3" fmla="*/ 17185 h 221736"/>
              <a:gd name="connsiteX4" fmla="*/ 53309 w 106248"/>
              <a:gd name="connsiteY4" fmla="*/ 3465 h 221736"/>
              <a:gd name="connsiteX5" fmla="*/ 90311 w 106248"/>
              <a:gd name="connsiteY5" fmla="*/ 17185 h 221736"/>
              <a:gd name="connsiteX6" fmla="*/ 103154 w 106248"/>
              <a:gd name="connsiteY6" fmla="*/ 55989 h 221736"/>
              <a:gd name="connsiteX7" fmla="*/ 103154 w 106248"/>
              <a:gd name="connsiteY7" fmla="*/ 165748 h 221736"/>
              <a:gd name="connsiteX8" fmla="*/ 90311 w 106248"/>
              <a:gd name="connsiteY8" fmla="*/ 204552 h 221736"/>
              <a:gd name="connsiteX9" fmla="*/ 53309 w 106248"/>
              <a:gd name="connsiteY9" fmla="*/ 218272 h 221736"/>
              <a:gd name="connsiteX10" fmla="*/ 16307 w 106248"/>
              <a:gd name="connsiteY10" fmla="*/ 204552 h 221736"/>
              <a:gd name="connsiteX11" fmla="*/ 70309 w 106248"/>
              <a:gd name="connsiteY11" fmla="*/ 167827 h 221736"/>
              <a:gd name="connsiteX12" fmla="*/ 70309 w 106248"/>
              <a:gd name="connsiteY12" fmla="*/ 53910 h 221736"/>
              <a:gd name="connsiteX13" fmla="*/ 53309 w 106248"/>
              <a:gd name="connsiteY13" fmla="*/ 33307 h 221736"/>
              <a:gd name="connsiteX14" fmla="*/ 36309 w 106248"/>
              <a:gd name="connsiteY14" fmla="*/ 53910 h 221736"/>
              <a:gd name="connsiteX15" fmla="*/ 36309 w 106248"/>
              <a:gd name="connsiteY15" fmla="*/ 167873 h 221736"/>
              <a:gd name="connsiteX16" fmla="*/ 53309 w 106248"/>
              <a:gd name="connsiteY16" fmla="*/ 188476 h 221736"/>
              <a:gd name="connsiteX17" fmla="*/ 70309 w 106248"/>
              <a:gd name="connsiteY17" fmla="*/ 167827 h 22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6248" h="221736">
                <a:moveTo>
                  <a:pt x="16307" y="204552"/>
                </a:moveTo>
                <a:cubicBezTo>
                  <a:pt x="7761" y="195405"/>
                  <a:pt x="3465" y="182471"/>
                  <a:pt x="3465" y="165748"/>
                </a:cubicBezTo>
                <a:lnTo>
                  <a:pt x="3465" y="55989"/>
                </a:lnTo>
                <a:cubicBezTo>
                  <a:pt x="3465" y="39266"/>
                  <a:pt x="7761" y="26377"/>
                  <a:pt x="16307" y="17185"/>
                </a:cubicBezTo>
                <a:cubicBezTo>
                  <a:pt x="24853" y="8038"/>
                  <a:pt x="37187" y="3465"/>
                  <a:pt x="53309" y="3465"/>
                </a:cubicBezTo>
                <a:cubicBezTo>
                  <a:pt x="69431" y="3465"/>
                  <a:pt x="81765" y="8038"/>
                  <a:pt x="90311" y="17185"/>
                </a:cubicBezTo>
                <a:cubicBezTo>
                  <a:pt x="98857" y="26331"/>
                  <a:pt x="103154" y="39266"/>
                  <a:pt x="103154" y="55989"/>
                </a:cubicBezTo>
                <a:lnTo>
                  <a:pt x="103154" y="165748"/>
                </a:lnTo>
                <a:cubicBezTo>
                  <a:pt x="103154" y="182471"/>
                  <a:pt x="98857" y="195405"/>
                  <a:pt x="90311" y="204552"/>
                </a:cubicBezTo>
                <a:cubicBezTo>
                  <a:pt x="81765" y="213699"/>
                  <a:pt x="69431" y="218272"/>
                  <a:pt x="53309" y="218272"/>
                </a:cubicBezTo>
                <a:cubicBezTo>
                  <a:pt x="37187" y="218272"/>
                  <a:pt x="24853" y="213699"/>
                  <a:pt x="16307" y="204552"/>
                </a:cubicBezTo>
                <a:close/>
                <a:moveTo>
                  <a:pt x="70309" y="167827"/>
                </a:moveTo>
                <a:lnTo>
                  <a:pt x="70309" y="53910"/>
                </a:lnTo>
                <a:cubicBezTo>
                  <a:pt x="70309" y="40190"/>
                  <a:pt x="64627" y="33307"/>
                  <a:pt x="53309" y="33307"/>
                </a:cubicBezTo>
                <a:cubicBezTo>
                  <a:pt x="41991" y="33307"/>
                  <a:pt x="36309" y="40190"/>
                  <a:pt x="36309" y="53910"/>
                </a:cubicBezTo>
                <a:lnTo>
                  <a:pt x="36309" y="167873"/>
                </a:lnTo>
                <a:cubicBezTo>
                  <a:pt x="36309" y="181593"/>
                  <a:pt x="41991" y="188476"/>
                  <a:pt x="53309" y="188476"/>
                </a:cubicBezTo>
                <a:cubicBezTo>
                  <a:pt x="64627" y="188430"/>
                  <a:pt x="70309" y="181547"/>
                  <a:pt x="70309" y="167827"/>
                </a:cubicBez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7949C62E-C61D-29DF-903D-6BE858CE918B}"/>
              </a:ext>
            </a:extLst>
          </p:cNvPr>
          <p:cNvSpPr/>
          <p:nvPr/>
        </p:nvSpPr>
        <p:spPr>
          <a:xfrm>
            <a:off x="6132530" y="1871718"/>
            <a:ext cx="125181" cy="267433"/>
          </a:xfrm>
          <a:custGeom>
            <a:avLst/>
            <a:gdLst>
              <a:gd name="connsiteX0" fmla="*/ 3465 w 101629"/>
              <a:gd name="connsiteY0" fmla="*/ 192634 h 217117"/>
              <a:gd name="connsiteX1" fmla="*/ 10625 w 101629"/>
              <a:gd name="connsiteY1" fmla="*/ 154292 h 217117"/>
              <a:gd name="connsiteX2" fmla="*/ 36263 w 101629"/>
              <a:gd name="connsiteY2" fmla="*/ 118952 h 217117"/>
              <a:gd name="connsiteX3" fmla="*/ 61486 w 101629"/>
              <a:gd name="connsiteY3" fmla="*/ 85831 h 217117"/>
              <a:gd name="connsiteX4" fmla="*/ 68507 w 101629"/>
              <a:gd name="connsiteY4" fmla="*/ 57190 h 217117"/>
              <a:gd name="connsiteX5" fmla="*/ 64165 w 101629"/>
              <a:gd name="connsiteY5" fmla="*/ 38527 h 217117"/>
              <a:gd name="connsiteX6" fmla="*/ 51508 w 101629"/>
              <a:gd name="connsiteY6" fmla="*/ 33307 h 217117"/>
              <a:gd name="connsiteX7" fmla="*/ 34508 w 101629"/>
              <a:gd name="connsiteY7" fmla="*/ 53910 h 217117"/>
              <a:gd name="connsiteX8" fmla="*/ 34508 w 101629"/>
              <a:gd name="connsiteY8" fmla="*/ 76268 h 217117"/>
              <a:gd name="connsiteX9" fmla="*/ 3465 w 101629"/>
              <a:gd name="connsiteY9" fmla="*/ 76268 h 217117"/>
              <a:gd name="connsiteX10" fmla="*/ 3465 w 101629"/>
              <a:gd name="connsiteY10" fmla="*/ 55988 h 217117"/>
              <a:gd name="connsiteX11" fmla="*/ 15984 w 101629"/>
              <a:gd name="connsiteY11" fmla="*/ 17046 h 217117"/>
              <a:gd name="connsiteX12" fmla="*/ 52385 w 101629"/>
              <a:gd name="connsiteY12" fmla="*/ 3465 h 217117"/>
              <a:gd name="connsiteX13" fmla="*/ 88787 w 101629"/>
              <a:gd name="connsiteY13" fmla="*/ 17046 h 217117"/>
              <a:gd name="connsiteX14" fmla="*/ 101306 w 101629"/>
              <a:gd name="connsiteY14" fmla="*/ 55988 h 217117"/>
              <a:gd name="connsiteX15" fmla="*/ 92206 w 101629"/>
              <a:gd name="connsiteY15" fmla="*/ 93268 h 217117"/>
              <a:gd name="connsiteX16" fmla="*/ 60747 w 101629"/>
              <a:gd name="connsiteY16" fmla="*/ 135028 h 217117"/>
              <a:gd name="connsiteX17" fmla="*/ 41068 w 101629"/>
              <a:gd name="connsiteY17" fmla="*/ 160251 h 217117"/>
              <a:gd name="connsiteX18" fmla="*/ 35986 w 101629"/>
              <a:gd name="connsiteY18" fmla="*/ 180993 h 217117"/>
              <a:gd name="connsiteX19" fmla="*/ 35986 w 101629"/>
              <a:gd name="connsiteY19" fmla="*/ 185473 h 217117"/>
              <a:gd name="connsiteX20" fmla="*/ 98350 w 101629"/>
              <a:gd name="connsiteY20" fmla="*/ 185473 h 217117"/>
              <a:gd name="connsiteX21" fmla="*/ 98350 w 101629"/>
              <a:gd name="connsiteY21" fmla="*/ 215316 h 217117"/>
              <a:gd name="connsiteX22" fmla="*/ 3465 w 101629"/>
              <a:gd name="connsiteY22" fmla="*/ 215316 h 217117"/>
              <a:gd name="connsiteX23" fmla="*/ 3465 w 101629"/>
              <a:gd name="connsiteY23" fmla="*/ 192634 h 21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01629" h="217117">
                <a:moveTo>
                  <a:pt x="3465" y="192634"/>
                </a:moveTo>
                <a:cubicBezTo>
                  <a:pt x="3465" y="177713"/>
                  <a:pt x="5867" y="164963"/>
                  <a:pt x="10625" y="154292"/>
                </a:cubicBezTo>
                <a:cubicBezTo>
                  <a:pt x="15383" y="143667"/>
                  <a:pt x="23929" y="131887"/>
                  <a:pt x="36263" y="118952"/>
                </a:cubicBezTo>
                <a:cubicBezTo>
                  <a:pt x="48413" y="106018"/>
                  <a:pt x="56774" y="94977"/>
                  <a:pt x="61486" y="85831"/>
                </a:cubicBezTo>
                <a:cubicBezTo>
                  <a:pt x="66151" y="76684"/>
                  <a:pt x="68507" y="67122"/>
                  <a:pt x="68507" y="57190"/>
                </a:cubicBezTo>
                <a:cubicBezTo>
                  <a:pt x="68507" y="48228"/>
                  <a:pt x="67075" y="42038"/>
                  <a:pt x="64165" y="38527"/>
                </a:cubicBezTo>
                <a:cubicBezTo>
                  <a:pt x="61301" y="35062"/>
                  <a:pt x="57051" y="33307"/>
                  <a:pt x="51508" y="33307"/>
                </a:cubicBezTo>
                <a:cubicBezTo>
                  <a:pt x="40190" y="33307"/>
                  <a:pt x="34508" y="40190"/>
                  <a:pt x="34508" y="53910"/>
                </a:cubicBezTo>
                <a:lnTo>
                  <a:pt x="34508" y="76268"/>
                </a:lnTo>
                <a:lnTo>
                  <a:pt x="3465" y="76268"/>
                </a:lnTo>
                <a:lnTo>
                  <a:pt x="3465" y="55988"/>
                </a:lnTo>
                <a:cubicBezTo>
                  <a:pt x="3465" y="39081"/>
                  <a:pt x="7622" y="26100"/>
                  <a:pt x="15984" y="17046"/>
                </a:cubicBezTo>
                <a:cubicBezTo>
                  <a:pt x="24345" y="7992"/>
                  <a:pt x="36448" y="3465"/>
                  <a:pt x="52385" y="3465"/>
                </a:cubicBezTo>
                <a:cubicBezTo>
                  <a:pt x="68277" y="3465"/>
                  <a:pt x="80426" y="7992"/>
                  <a:pt x="88787" y="17046"/>
                </a:cubicBezTo>
                <a:cubicBezTo>
                  <a:pt x="97149" y="26100"/>
                  <a:pt x="101306" y="39081"/>
                  <a:pt x="101306" y="55988"/>
                </a:cubicBezTo>
                <a:cubicBezTo>
                  <a:pt x="101306" y="68738"/>
                  <a:pt x="98257" y="81165"/>
                  <a:pt x="92206" y="93268"/>
                </a:cubicBezTo>
                <a:cubicBezTo>
                  <a:pt x="86154" y="105417"/>
                  <a:pt x="75668" y="119322"/>
                  <a:pt x="60747" y="135028"/>
                </a:cubicBezTo>
                <a:cubicBezTo>
                  <a:pt x="51000" y="145376"/>
                  <a:pt x="44440" y="153784"/>
                  <a:pt x="41068" y="160251"/>
                </a:cubicBezTo>
                <a:cubicBezTo>
                  <a:pt x="37695" y="166718"/>
                  <a:pt x="35986" y="173648"/>
                  <a:pt x="35986" y="180993"/>
                </a:cubicBezTo>
                <a:lnTo>
                  <a:pt x="35986" y="185473"/>
                </a:lnTo>
                <a:lnTo>
                  <a:pt x="98350" y="185473"/>
                </a:lnTo>
                <a:lnTo>
                  <a:pt x="98350" y="215316"/>
                </a:lnTo>
                <a:lnTo>
                  <a:pt x="3465" y="215316"/>
                </a:lnTo>
                <a:lnTo>
                  <a:pt x="3465" y="192634"/>
                </a:ln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0CAA3895-64F0-6DDA-AEC6-5A6262A113C9}"/>
              </a:ext>
            </a:extLst>
          </p:cNvPr>
          <p:cNvSpPr/>
          <p:nvPr/>
        </p:nvSpPr>
        <p:spPr>
          <a:xfrm>
            <a:off x="5990506" y="2173747"/>
            <a:ext cx="62591" cy="130872"/>
          </a:xfrm>
          <a:custGeom>
            <a:avLst/>
            <a:gdLst>
              <a:gd name="connsiteX0" fmla="*/ 9331 w 50814"/>
              <a:gd name="connsiteY0" fmla="*/ 100243 h 106248"/>
              <a:gd name="connsiteX1" fmla="*/ 3465 w 50814"/>
              <a:gd name="connsiteY1" fmla="*/ 81488 h 106248"/>
              <a:gd name="connsiteX2" fmla="*/ 3465 w 50814"/>
              <a:gd name="connsiteY2" fmla="*/ 75760 h 106248"/>
              <a:gd name="connsiteX3" fmla="*/ 18386 w 50814"/>
              <a:gd name="connsiteY3" fmla="*/ 75760 h 106248"/>
              <a:gd name="connsiteX4" fmla="*/ 18386 w 50814"/>
              <a:gd name="connsiteY4" fmla="*/ 82643 h 106248"/>
              <a:gd name="connsiteX5" fmla="*/ 26562 w 50814"/>
              <a:gd name="connsiteY5" fmla="*/ 92390 h 106248"/>
              <a:gd name="connsiteX6" fmla="*/ 32660 w 50814"/>
              <a:gd name="connsiteY6" fmla="*/ 90034 h 106248"/>
              <a:gd name="connsiteX7" fmla="*/ 34739 w 50814"/>
              <a:gd name="connsiteY7" fmla="*/ 82366 h 106248"/>
              <a:gd name="connsiteX8" fmla="*/ 31874 w 50814"/>
              <a:gd name="connsiteY8" fmla="*/ 71233 h 106248"/>
              <a:gd name="connsiteX9" fmla="*/ 21250 w 50814"/>
              <a:gd name="connsiteY9" fmla="*/ 59684 h 106248"/>
              <a:gd name="connsiteX10" fmla="*/ 7622 w 50814"/>
              <a:gd name="connsiteY10" fmla="*/ 44116 h 106248"/>
              <a:gd name="connsiteX11" fmla="*/ 3742 w 50814"/>
              <a:gd name="connsiteY11" fmla="*/ 28410 h 106248"/>
              <a:gd name="connsiteX12" fmla="*/ 9793 w 50814"/>
              <a:gd name="connsiteY12" fmla="*/ 9978 h 106248"/>
              <a:gd name="connsiteX13" fmla="*/ 27301 w 50814"/>
              <a:gd name="connsiteY13" fmla="*/ 3465 h 106248"/>
              <a:gd name="connsiteX14" fmla="*/ 44486 w 50814"/>
              <a:gd name="connsiteY14" fmla="*/ 9978 h 106248"/>
              <a:gd name="connsiteX15" fmla="*/ 50306 w 50814"/>
              <a:gd name="connsiteY15" fmla="*/ 28733 h 106248"/>
              <a:gd name="connsiteX16" fmla="*/ 50306 w 50814"/>
              <a:gd name="connsiteY16" fmla="*/ 32891 h 106248"/>
              <a:gd name="connsiteX17" fmla="*/ 35385 w 50814"/>
              <a:gd name="connsiteY17" fmla="*/ 32891 h 106248"/>
              <a:gd name="connsiteX18" fmla="*/ 35385 w 50814"/>
              <a:gd name="connsiteY18" fmla="*/ 27717 h 106248"/>
              <a:gd name="connsiteX19" fmla="*/ 33353 w 50814"/>
              <a:gd name="connsiteY19" fmla="*/ 20187 h 106248"/>
              <a:gd name="connsiteX20" fmla="*/ 27486 w 50814"/>
              <a:gd name="connsiteY20" fmla="*/ 17831 h 106248"/>
              <a:gd name="connsiteX21" fmla="*/ 19587 w 50814"/>
              <a:gd name="connsiteY21" fmla="*/ 27440 h 106248"/>
              <a:gd name="connsiteX22" fmla="*/ 22543 w 50814"/>
              <a:gd name="connsiteY22" fmla="*/ 37649 h 106248"/>
              <a:gd name="connsiteX23" fmla="*/ 33260 w 50814"/>
              <a:gd name="connsiteY23" fmla="*/ 49152 h 106248"/>
              <a:gd name="connsiteX24" fmla="*/ 46888 w 50814"/>
              <a:gd name="connsiteY24" fmla="*/ 64812 h 106248"/>
              <a:gd name="connsiteX25" fmla="*/ 50630 w 50814"/>
              <a:gd name="connsiteY25" fmla="*/ 81350 h 106248"/>
              <a:gd name="connsiteX26" fmla="*/ 44532 w 50814"/>
              <a:gd name="connsiteY26" fmla="*/ 100290 h 106248"/>
              <a:gd name="connsiteX27" fmla="*/ 26793 w 50814"/>
              <a:gd name="connsiteY27" fmla="*/ 106896 h 106248"/>
              <a:gd name="connsiteX28" fmla="*/ 9331 w 50814"/>
              <a:gd name="connsiteY28" fmla="*/ 100243 h 10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814" h="106248">
                <a:moveTo>
                  <a:pt x="9331" y="100243"/>
                </a:moveTo>
                <a:cubicBezTo>
                  <a:pt x="5405" y="95901"/>
                  <a:pt x="3465" y="89619"/>
                  <a:pt x="3465" y="81488"/>
                </a:cubicBezTo>
                <a:lnTo>
                  <a:pt x="3465" y="75760"/>
                </a:lnTo>
                <a:lnTo>
                  <a:pt x="18386" y="75760"/>
                </a:lnTo>
                <a:lnTo>
                  <a:pt x="18386" y="82643"/>
                </a:lnTo>
                <a:cubicBezTo>
                  <a:pt x="18386" y="89157"/>
                  <a:pt x="21111" y="92390"/>
                  <a:pt x="26562" y="92390"/>
                </a:cubicBezTo>
                <a:cubicBezTo>
                  <a:pt x="29241" y="92390"/>
                  <a:pt x="31274" y="91605"/>
                  <a:pt x="32660" y="90034"/>
                </a:cubicBezTo>
                <a:cubicBezTo>
                  <a:pt x="34046" y="88464"/>
                  <a:pt x="34739" y="85877"/>
                  <a:pt x="34739" y="82366"/>
                </a:cubicBezTo>
                <a:cubicBezTo>
                  <a:pt x="34739" y="78162"/>
                  <a:pt x="33769" y="74467"/>
                  <a:pt x="31874" y="71233"/>
                </a:cubicBezTo>
                <a:cubicBezTo>
                  <a:pt x="29981" y="68045"/>
                  <a:pt x="26423" y="64165"/>
                  <a:pt x="21250" y="59684"/>
                </a:cubicBezTo>
                <a:cubicBezTo>
                  <a:pt x="14736" y="53956"/>
                  <a:pt x="10209" y="48736"/>
                  <a:pt x="7622" y="44116"/>
                </a:cubicBezTo>
                <a:cubicBezTo>
                  <a:pt x="5035" y="39451"/>
                  <a:pt x="3742" y="34231"/>
                  <a:pt x="3742" y="28410"/>
                </a:cubicBezTo>
                <a:cubicBezTo>
                  <a:pt x="3742" y="20464"/>
                  <a:pt x="5774" y="14320"/>
                  <a:pt x="9793" y="9978"/>
                </a:cubicBezTo>
                <a:cubicBezTo>
                  <a:pt x="13812" y="5636"/>
                  <a:pt x="19633" y="3465"/>
                  <a:pt x="27301" y="3465"/>
                </a:cubicBezTo>
                <a:cubicBezTo>
                  <a:pt x="34877" y="3465"/>
                  <a:pt x="40605" y="5636"/>
                  <a:pt x="44486" y="9978"/>
                </a:cubicBezTo>
                <a:cubicBezTo>
                  <a:pt x="48366" y="14320"/>
                  <a:pt x="50306" y="20603"/>
                  <a:pt x="50306" y="28733"/>
                </a:cubicBezTo>
                <a:lnTo>
                  <a:pt x="50306" y="32891"/>
                </a:lnTo>
                <a:lnTo>
                  <a:pt x="35385" y="32891"/>
                </a:lnTo>
                <a:lnTo>
                  <a:pt x="35385" y="27717"/>
                </a:lnTo>
                <a:cubicBezTo>
                  <a:pt x="35385" y="24252"/>
                  <a:pt x="34692" y="21758"/>
                  <a:pt x="33353" y="20187"/>
                </a:cubicBezTo>
                <a:cubicBezTo>
                  <a:pt x="32013" y="18617"/>
                  <a:pt x="30073" y="17831"/>
                  <a:pt x="27486" y="17831"/>
                </a:cubicBezTo>
                <a:cubicBezTo>
                  <a:pt x="22220" y="17831"/>
                  <a:pt x="19587" y="21019"/>
                  <a:pt x="19587" y="27440"/>
                </a:cubicBezTo>
                <a:cubicBezTo>
                  <a:pt x="19587" y="31089"/>
                  <a:pt x="20557" y="34462"/>
                  <a:pt x="22543" y="37649"/>
                </a:cubicBezTo>
                <a:cubicBezTo>
                  <a:pt x="24483" y="40790"/>
                  <a:pt x="28086" y="44625"/>
                  <a:pt x="33260" y="49152"/>
                </a:cubicBezTo>
                <a:cubicBezTo>
                  <a:pt x="39866" y="54880"/>
                  <a:pt x="44393" y="60100"/>
                  <a:pt x="46888" y="64812"/>
                </a:cubicBezTo>
                <a:cubicBezTo>
                  <a:pt x="49383" y="69524"/>
                  <a:pt x="50630" y="75021"/>
                  <a:pt x="50630" y="81350"/>
                </a:cubicBezTo>
                <a:cubicBezTo>
                  <a:pt x="50630" y="89572"/>
                  <a:pt x="48597" y="95901"/>
                  <a:pt x="44532" y="100290"/>
                </a:cubicBezTo>
                <a:cubicBezTo>
                  <a:pt x="40467" y="104678"/>
                  <a:pt x="34554" y="106896"/>
                  <a:pt x="26793" y="106896"/>
                </a:cubicBezTo>
                <a:cubicBezTo>
                  <a:pt x="19032" y="106803"/>
                  <a:pt x="13258" y="104632"/>
                  <a:pt x="9331" y="100243"/>
                </a:cubicBez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AA2588D9-AE5A-94C5-62D1-099802D21AD0}"/>
              </a:ext>
            </a:extLst>
          </p:cNvPr>
          <p:cNvSpPr/>
          <p:nvPr/>
        </p:nvSpPr>
        <p:spPr>
          <a:xfrm>
            <a:off x="6054463" y="2175453"/>
            <a:ext cx="68281" cy="130872"/>
          </a:xfrm>
          <a:custGeom>
            <a:avLst/>
            <a:gdLst>
              <a:gd name="connsiteX0" fmla="*/ 20003 w 55434"/>
              <a:gd name="connsiteY0" fmla="*/ 17831 h 106248"/>
              <a:gd name="connsiteX1" fmla="*/ 3465 w 55434"/>
              <a:gd name="connsiteY1" fmla="*/ 17831 h 106248"/>
              <a:gd name="connsiteX2" fmla="*/ 3465 w 55434"/>
              <a:gd name="connsiteY2" fmla="*/ 3465 h 106248"/>
              <a:gd name="connsiteX3" fmla="*/ 52293 w 55434"/>
              <a:gd name="connsiteY3" fmla="*/ 3465 h 106248"/>
              <a:gd name="connsiteX4" fmla="*/ 52293 w 55434"/>
              <a:gd name="connsiteY4" fmla="*/ 17831 h 106248"/>
              <a:gd name="connsiteX5" fmla="*/ 35755 w 55434"/>
              <a:gd name="connsiteY5" fmla="*/ 17831 h 106248"/>
              <a:gd name="connsiteX6" fmla="*/ 35755 w 55434"/>
              <a:gd name="connsiteY6" fmla="*/ 103985 h 106248"/>
              <a:gd name="connsiteX7" fmla="*/ 19956 w 55434"/>
              <a:gd name="connsiteY7" fmla="*/ 103985 h 106248"/>
              <a:gd name="connsiteX8" fmla="*/ 19956 w 55434"/>
              <a:gd name="connsiteY8" fmla="*/ 17831 h 10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34" h="106248">
                <a:moveTo>
                  <a:pt x="20003" y="17831"/>
                </a:moveTo>
                <a:lnTo>
                  <a:pt x="3465" y="17831"/>
                </a:lnTo>
                <a:lnTo>
                  <a:pt x="3465" y="3465"/>
                </a:lnTo>
                <a:lnTo>
                  <a:pt x="52293" y="3465"/>
                </a:lnTo>
                <a:lnTo>
                  <a:pt x="52293" y="17831"/>
                </a:lnTo>
                <a:lnTo>
                  <a:pt x="35755" y="17831"/>
                </a:lnTo>
                <a:lnTo>
                  <a:pt x="35755" y="103985"/>
                </a:lnTo>
                <a:lnTo>
                  <a:pt x="19956" y="103985"/>
                </a:lnTo>
                <a:lnTo>
                  <a:pt x="19956" y="17831"/>
                </a:ln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68030DCB-F5D0-A45A-CE85-C1333577AEBB}"/>
              </a:ext>
            </a:extLst>
          </p:cNvPr>
          <p:cNvSpPr/>
          <p:nvPr/>
        </p:nvSpPr>
        <p:spPr>
          <a:xfrm>
            <a:off x="6123995" y="2175453"/>
            <a:ext cx="56901" cy="130872"/>
          </a:xfrm>
          <a:custGeom>
            <a:avLst/>
            <a:gdLst>
              <a:gd name="connsiteX0" fmla="*/ 3511 w 46195"/>
              <a:gd name="connsiteY0" fmla="*/ 3465 h 106248"/>
              <a:gd name="connsiteX1" fmla="*/ 46565 w 46195"/>
              <a:gd name="connsiteY1" fmla="*/ 3465 h 106248"/>
              <a:gd name="connsiteX2" fmla="*/ 46565 w 46195"/>
              <a:gd name="connsiteY2" fmla="*/ 17831 h 106248"/>
              <a:gd name="connsiteX3" fmla="*/ 19264 w 46195"/>
              <a:gd name="connsiteY3" fmla="*/ 17831 h 106248"/>
              <a:gd name="connsiteX4" fmla="*/ 19264 w 46195"/>
              <a:gd name="connsiteY4" fmla="*/ 44394 h 106248"/>
              <a:gd name="connsiteX5" fmla="*/ 40929 w 46195"/>
              <a:gd name="connsiteY5" fmla="*/ 44394 h 106248"/>
              <a:gd name="connsiteX6" fmla="*/ 40929 w 46195"/>
              <a:gd name="connsiteY6" fmla="*/ 58760 h 106248"/>
              <a:gd name="connsiteX7" fmla="*/ 19264 w 46195"/>
              <a:gd name="connsiteY7" fmla="*/ 58760 h 106248"/>
              <a:gd name="connsiteX8" fmla="*/ 19264 w 46195"/>
              <a:gd name="connsiteY8" fmla="*/ 89619 h 106248"/>
              <a:gd name="connsiteX9" fmla="*/ 46565 w 46195"/>
              <a:gd name="connsiteY9" fmla="*/ 89619 h 106248"/>
              <a:gd name="connsiteX10" fmla="*/ 46565 w 46195"/>
              <a:gd name="connsiteY10" fmla="*/ 103985 h 106248"/>
              <a:gd name="connsiteX11" fmla="*/ 3465 w 46195"/>
              <a:gd name="connsiteY11" fmla="*/ 103985 h 106248"/>
              <a:gd name="connsiteX12" fmla="*/ 3465 w 46195"/>
              <a:gd name="connsiteY12" fmla="*/ 3465 h 10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195" h="106248">
                <a:moveTo>
                  <a:pt x="3511" y="3465"/>
                </a:moveTo>
                <a:lnTo>
                  <a:pt x="46565" y="3465"/>
                </a:lnTo>
                <a:lnTo>
                  <a:pt x="46565" y="17831"/>
                </a:lnTo>
                <a:lnTo>
                  <a:pt x="19264" y="17831"/>
                </a:lnTo>
                <a:lnTo>
                  <a:pt x="19264" y="44394"/>
                </a:lnTo>
                <a:lnTo>
                  <a:pt x="40929" y="44394"/>
                </a:lnTo>
                <a:lnTo>
                  <a:pt x="40929" y="58760"/>
                </a:lnTo>
                <a:lnTo>
                  <a:pt x="19264" y="58760"/>
                </a:lnTo>
                <a:lnTo>
                  <a:pt x="19264" y="89619"/>
                </a:lnTo>
                <a:lnTo>
                  <a:pt x="46565" y="89619"/>
                </a:lnTo>
                <a:lnTo>
                  <a:pt x="46565" y="103985"/>
                </a:lnTo>
                <a:lnTo>
                  <a:pt x="3465" y="103985"/>
                </a:lnTo>
                <a:lnTo>
                  <a:pt x="3465" y="3465"/>
                </a:ln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C6359479-F0A7-E54A-27A5-9FE5FA2FECDF}"/>
              </a:ext>
            </a:extLst>
          </p:cNvPr>
          <p:cNvSpPr/>
          <p:nvPr/>
        </p:nvSpPr>
        <p:spPr>
          <a:xfrm>
            <a:off x="6188236" y="2175453"/>
            <a:ext cx="62591" cy="130872"/>
          </a:xfrm>
          <a:custGeom>
            <a:avLst/>
            <a:gdLst>
              <a:gd name="connsiteX0" fmla="*/ 3465 w 50814"/>
              <a:gd name="connsiteY0" fmla="*/ 3465 h 106248"/>
              <a:gd name="connsiteX1" fmla="*/ 26747 w 50814"/>
              <a:gd name="connsiteY1" fmla="*/ 3465 h 106248"/>
              <a:gd name="connsiteX2" fmla="*/ 44393 w 50814"/>
              <a:gd name="connsiteY2" fmla="*/ 9793 h 106248"/>
              <a:gd name="connsiteX3" fmla="*/ 50260 w 50814"/>
              <a:gd name="connsiteY3" fmla="*/ 28318 h 106248"/>
              <a:gd name="connsiteX4" fmla="*/ 50260 w 50814"/>
              <a:gd name="connsiteY4" fmla="*/ 38250 h 106248"/>
              <a:gd name="connsiteX5" fmla="*/ 44393 w 50814"/>
              <a:gd name="connsiteY5" fmla="*/ 56774 h 106248"/>
              <a:gd name="connsiteX6" fmla="*/ 26747 w 50814"/>
              <a:gd name="connsiteY6" fmla="*/ 63103 h 106248"/>
              <a:gd name="connsiteX7" fmla="*/ 19263 w 50814"/>
              <a:gd name="connsiteY7" fmla="*/ 63103 h 106248"/>
              <a:gd name="connsiteX8" fmla="*/ 19263 w 50814"/>
              <a:gd name="connsiteY8" fmla="*/ 104031 h 106248"/>
              <a:gd name="connsiteX9" fmla="*/ 3465 w 50814"/>
              <a:gd name="connsiteY9" fmla="*/ 104031 h 106248"/>
              <a:gd name="connsiteX10" fmla="*/ 3465 w 50814"/>
              <a:gd name="connsiteY10" fmla="*/ 3465 h 106248"/>
              <a:gd name="connsiteX11" fmla="*/ 26747 w 50814"/>
              <a:gd name="connsiteY11" fmla="*/ 48690 h 106248"/>
              <a:gd name="connsiteX12" fmla="*/ 32568 w 50814"/>
              <a:gd name="connsiteY12" fmla="*/ 46518 h 106248"/>
              <a:gd name="connsiteX13" fmla="*/ 34508 w 50814"/>
              <a:gd name="connsiteY13" fmla="*/ 39173 h 106248"/>
              <a:gd name="connsiteX14" fmla="*/ 34508 w 50814"/>
              <a:gd name="connsiteY14" fmla="*/ 27255 h 106248"/>
              <a:gd name="connsiteX15" fmla="*/ 32568 w 50814"/>
              <a:gd name="connsiteY15" fmla="*/ 19910 h 106248"/>
              <a:gd name="connsiteX16" fmla="*/ 26747 w 50814"/>
              <a:gd name="connsiteY16" fmla="*/ 17739 h 106248"/>
              <a:gd name="connsiteX17" fmla="*/ 19263 w 50814"/>
              <a:gd name="connsiteY17" fmla="*/ 17739 h 106248"/>
              <a:gd name="connsiteX18" fmla="*/ 19263 w 50814"/>
              <a:gd name="connsiteY18" fmla="*/ 48597 h 106248"/>
              <a:gd name="connsiteX19" fmla="*/ 26747 w 50814"/>
              <a:gd name="connsiteY19" fmla="*/ 48597 h 10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814" h="106248">
                <a:moveTo>
                  <a:pt x="3465" y="3465"/>
                </a:moveTo>
                <a:lnTo>
                  <a:pt x="26747" y="3465"/>
                </a:lnTo>
                <a:cubicBezTo>
                  <a:pt x="34600" y="3465"/>
                  <a:pt x="40467" y="5590"/>
                  <a:pt x="44393" y="9793"/>
                </a:cubicBezTo>
                <a:cubicBezTo>
                  <a:pt x="48320" y="13997"/>
                  <a:pt x="50260" y="20187"/>
                  <a:pt x="50260" y="28318"/>
                </a:cubicBezTo>
                <a:lnTo>
                  <a:pt x="50260" y="38250"/>
                </a:lnTo>
                <a:cubicBezTo>
                  <a:pt x="50260" y="46380"/>
                  <a:pt x="48320" y="52570"/>
                  <a:pt x="44393" y="56774"/>
                </a:cubicBezTo>
                <a:cubicBezTo>
                  <a:pt x="40467" y="60978"/>
                  <a:pt x="34600" y="63103"/>
                  <a:pt x="26747" y="63103"/>
                </a:cubicBezTo>
                <a:lnTo>
                  <a:pt x="19263" y="63103"/>
                </a:lnTo>
                <a:lnTo>
                  <a:pt x="19263" y="104031"/>
                </a:lnTo>
                <a:lnTo>
                  <a:pt x="3465" y="104031"/>
                </a:lnTo>
                <a:lnTo>
                  <a:pt x="3465" y="3465"/>
                </a:lnTo>
                <a:close/>
                <a:moveTo>
                  <a:pt x="26747" y="48690"/>
                </a:moveTo>
                <a:cubicBezTo>
                  <a:pt x="29334" y="48690"/>
                  <a:pt x="31274" y="47951"/>
                  <a:pt x="32568" y="46518"/>
                </a:cubicBezTo>
                <a:cubicBezTo>
                  <a:pt x="33861" y="45086"/>
                  <a:pt x="34508" y="42638"/>
                  <a:pt x="34508" y="39173"/>
                </a:cubicBezTo>
                <a:lnTo>
                  <a:pt x="34508" y="27255"/>
                </a:lnTo>
                <a:cubicBezTo>
                  <a:pt x="34508" y="23790"/>
                  <a:pt x="33861" y="21388"/>
                  <a:pt x="32568" y="19910"/>
                </a:cubicBezTo>
                <a:cubicBezTo>
                  <a:pt x="31274" y="18478"/>
                  <a:pt x="29334" y="17739"/>
                  <a:pt x="26747" y="17739"/>
                </a:cubicBezTo>
                <a:lnTo>
                  <a:pt x="19263" y="17739"/>
                </a:lnTo>
                <a:lnTo>
                  <a:pt x="19263" y="48597"/>
                </a:lnTo>
                <a:lnTo>
                  <a:pt x="26747" y="48597"/>
                </a:ln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D0309738-1743-9F29-7D1E-3A333E6FECAF}"/>
              </a:ext>
            </a:extLst>
          </p:cNvPr>
          <p:cNvSpPr/>
          <p:nvPr/>
        </p:nvSpPr>
        <p:spPr>
          <a:xfrm>
            <a:off x="9246648" y="1857391"/>
            <a:ext cx="130872" cy="273124"/>
          </a:xfrm>
          <a:custGeom>
            <a:avLst/>
            <a:gdLst>
              <a:gd name="connsiteX0" fmla="*/ 16307 w 106248"/>
              <a:gd name="connsiteY0" fmla="*/ 204552 h 221736"/>
              <a:gd name="connsiteX1" fmla="*/ 3465 w 106248"/>
              <a:gd name="connsiteY1" fmla="*/ 165748 h 221736"/>
              <a:gd name="connsiteX2" fmla="*/ 3465 w 106248"/>
              <a:gd name="connsiteY2" fmla="*/ 55988 h 221736"/>
              <a:gd name="connsiteX3" fmla="*/ 16307 w 106248"/>
              <a:gd name="connsiteY3" fmla="*/ 17184 h 221736"/>
              <a:gd name="connsiteX4" fmla="*/ 53309 w 106248"/>
              <a:gd name="connsiteY4" fmla="*/ 3465 h 221736"/>
              <a:gd name="connsiteX5" fmla="*/ 90312 w 106248"/>
              <a:gd name="connsiteY5" fmla="*/ 17184 h 221736"/>
              <a:gd name="connsiteX6" fmla="*/ 103154 w 106248"/>
              <a:gd name="connsiteY6" fmla="*/ 55988 h 221736"/>
              <a:gd name="connsiteX7" fmla="*/ 103154 w 106248"/>
              <a:gd name="connsiteY7" fmla="*/ 165748 h 221736"/>
              <a:gd name="connsiteX8" fmla="*/ 90312 w 106248"/>
              <a:gd name="connsiteY8" fmla="*/ 204552 h 221736"/>
              <a:gd name="connsiteX9" fmla="*/ 53309 w 106248"/>
              <a:gd name="connsiteY9" fmla="*/ 218272 h 221736"/>
              <a:gd name="connsiteX10" fmla="*/ 16307 w 106248"/>
              <a:gd name="connsiteY10" fmla="*/ 204552 h 221736"/>
              <a:gd name="connsiteX11" fmla="*/ 70263 w 106248"/>
              <a:gd name="connsiteY11" fmla="*/ 167873 h 221736"/>
              <a:gd name="connsiteX12" fmla="*/ 70263 w 106248"/>
              <a:gd name="connsiteY12" fmla="*/ 53910 h 221736"/>
              <a:gd name="connsiteX13" fmla="*/ 53263 w 106248"/>
              <a:gd name="connsiteY13" fmla="*/ 33307 h 221736"/>
              <a:gd name="connsiteX14" fmla="*/ 36264 w 106248"/>
              <a:gd name="connsiteY14" fmla="*/ 53910 h 221736"/>
              <a:gd name="connsiteX15" fmla="*/ 36264 w 106248"/>
              <a:gd name="connsiteY15" fmla="*/ 167873 h 221736"/>
              <a:gd name="connsiteX16" fmla="*/ 53263 w 106248"/>
              <a:gd name="connsiteY16" fmla="*/ 188476 h 221736"/>
              <a:gd name="connsiteX17" fmla="*/ 70263 w 106248"/>
              <a:gd name="connsiteY17" fmla="*/ 167873 h 221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06248" h="221736">
                <a:moveTo>
                  <a:pt x="16307" y="204552"/>
                </a:moveTo>
                <a:cubicBezTo>
                  <a:pt x="7761" y="195405"/>
                  <a:pt x="3465" y="182471"/>
                  <a:pt x="3465" y="165748"/>
                </a:cubicBezTo>
                <a:lnTo>
                  <a:pt x="3465" y="55988"/>
                </a:lnTo>
                <a:cubicBezTo>
                  <a:pt x="3465" y="39266"/>
                  <a:pt x="7761" y="26378"/>
                  <a:pt x="16307" y="17184"/>
                </a:cubicBezTo>
                <a:cubicBezTo>
                  <a:pt x="24853" y="8038"/>
                  <a:pt x="37187" y="3465"/>
                  <a:pt x="53309" y="3465"/>
                </a:cubicBezTo>
                <a:cubicBezTo>
                  <a:pt x="69431" y="3465"/>
                  <a:pt x="81766" y="8038"/>
                  <a:pt x="90312" y="17184"/>
                </a:cubicBezTo>
                <a:cubicBezTo>
                  <a:pt x="98858" y="26331"/>
                  <a:pt x="103154" y="39266"/>
                  <a:pt x="103154" y="55988"/>
                </a:cubicBezTo>
                <a:lnTo>
                  <a:pt x="103154" y="165748"/>
                </a:lnTo>
                <a:cubicBezTo>
                  <a:pt x="103154" y="182471"/>
                  <a:pt x="98858" y="195405"/>
                  <a:pt x="90312" y="204552"/>
                </a:cubicBezTo>
                <a:cubicBezTo>
                  <a:pt x="81766" y="213699"/>
                  <a:pt x="69431" y="218272"/>
                  <a:pt x="53309" y="218272"/>
                </a:cubicBezTo>
                <a:cubicBezTo>
                  <a:pt x="37187" y="218272"/>
                  <a:pt x="24853" y="213699"/>
                  <a:pt x="16307" y="204552"/>
                </a:cubicBezTo>
                <a:close/>
                <a:moveTo>
                  <a:pt x="70263" y="167873"/>
                </a:moveTo>
                <a:lnTo>
                  <a:pt x="70263" y="53910"/>
                </a:lnTo>
                <a:cubicBezTo>
                  <a:pt x="70263" y="40190"/>
                  <a:pt x="64581" y="33307"/>
                  <a:pt x="53263" y="33307"/>
                </a:cubicBezTo>
                <a:cubicBezTo>
                  <a:pt x="41946" y="33307"/>
                  <a:pt x="36264" y="40190"/>
                  <a:pt x="36264" y="53910"/>
                </a:cubicBezTo>
                <a:lnTo>
                  <a:pt x="36264" y="167873"/>
                </a:lnTo>
                <a:cubicBezTo>
                  <a:pt x="36264" y="181593"/>
                  <a:pt x="41946" y="188476"/>
                  <a:pt x="53263" y="188476"/>
                </a:cubicBezTo>
                <a:cubicBezTo>
                  <a:pt x="64627" y="188476"/>
                  <a:pt x="70263" y="181593"/>
                  <a:pt x="70263" y="167873"/>
                </a:cubicBez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5F19EC3E-06E7-2696-CB9E-4F208DD45F6B}"/>
              </a:ext>
            </a:extLst>
          </p:cNvPr>
          <p:cNvSpPr/>
          <p:nvPr/>
        </p:nvSpPr>
        <p:spPr>
          <a:xfrm>
            <a:off x="9393623" y="1857505"/>
            <a:ext cx="125181" cy="267433"/>
          </a:xfrm>
          <a:custGeom>
            <a:avLst/>
            <a:gdLst>
              <a:gd name="connsiteX0" fmla="*/ 15845 w 101629"/>
              <a:gd name="connsiteY0" fmla="*/ 204783 h 217117"/>
              <a:gd name="connsiteX1" fmla="*/ 3465 w 101629"/>
              <a:gd name="connsiteY1" fmla="*/ 166303 h 217117"/>
              <a:gd name="connsiteX2" fmla="*/ 3465 w 101629"/>
              <a:gd name="connsiteY2" fmla="*/ 149302 h 217117"/>
              <a:gd name="connsiteX3" fmla="*/ 34508 w 101629"/>
              <a:gd name="connsiteY3" fmla="*/ 149302 h 217117"/>
              <a:gd name="connsiteX4" fmla="*/ 34508 w 101629"/>
              <a:gd name="connsiteY4" fmla="*/ 167781 h 217117"/>
              <a:gd name="connsiteX5" fmla="*/ 51507 w 101629"/>
              <a:gd name="connsiteY5" fmla="*/ 188384 h 217117"/>
              <a:gd name="connsiteX6" fmla="*/ 64165 w 101629"/>
              <a:gd name="connsiteY6" fmla="*/ 183164 h 217117"/>
              <a:gd name="connsiteX7" fmla="*/ 68507 w 101629"/>
              <a:gd name="connsiteY7" fmla="*/ 164824 h 217117"/>
              <a:gd name="connsiteX8" fmla="*/ 68507 w 101629"/>
              <a:gd name="connsiteY8" fmla="*/ 147824 h 217117"/>
              <a:gd name="connsiteX9" fmla="*/ 63426 w 101629"/>
              <a:gd name="connsiteY9" fmla="*/ 127406 h 217117"/>
              <a:gd name="connsiteX10" fmla="*/ 47026 w 101629"/>
              <a:gd name="connsiteY10" fmla="*/ 121308 h 217117"/>
              <a:gd name="connsiteX11" fmla="*/ 35986 w 101629"/>
              <a:gd name="connsiteY11" fmla="*/ 121308 h 217117"/>
              <a:gd name="connsiteX12" fmla="*/ 35986 w 101629"/>
              <a:gd name="connsiteY12" fmla="*/ 91466 h 217117"/>
              <a:gd name="connsiteX13" fmla="*/ 47904 w 101629"/>
              <a:gd name="connsiteY13" fmla="*/ 91466 h 217117"/>
              <a:gd name="connsiteX14" fmla="*/ 62687 w 101629"/>
              <a:gd name="connsiteY14" fmla="*/ 86385 h 217117"/>
              <a:gd name="connsiteX15" fmla="*/ 67630 w 101629"/>
              <a:gd name="connsiteY15" fmla="*/ 69385 h 217117"/>
              <a:gd name="connsiteX16" fmla="*/ 67630 w 101629"/>
              <a:gd name="connsiteY16" fmla="*/ 54187 h 217117"/>
              <a:gd name="connsiteX17" fmla="*/ 63148 w 101629"/>
              <a:gd name="connsiteY17" fmla="*/ 38388 h 217117"/>
              <a:gd name="connsiteX18" fmla="*/ 51230 w 101629"/>
              <a:gd name="connsiteY18" fmla="*/ 33307 h 217117"/>
              <a:gd name="connsiteX19" fmla="*/ 35431 w 101629"/>
              <a:gd name="connsiteY19" fmla="*/ 52709 h 217117"/>
              <a:gd name="connsiteX20" fmla="*/ 35431 w 101629"/>
              <a:gd name="connsiteY20" fmla="*/ 66428 h 217117"/>
              <a:gd name="connsiteX21" fmla="*/ 4388 w 101629"/>
              <a:gd name="connsiteY21" fmla="*/ 66428 h 217117"/>
              <a:gd name="connsiteX22" fmla="*/ 4388 w 101629"/>
              <a:gd name="connsiteY22" fmla="*/ 55388 h 217117"/>
              <a:gd name="connsiteX23" fmla="*/ 16769 w 101629"/>
              <a:gd name="connsiteY23" fmla="*/ 16907 h 217117"/>
              <a:gd name="connsiteX24" fmla="*/ 52431 w 101629"/>
              <a:gd name="connsiteY24" fmla="*/ 3465 h 217117"/>
              <a:gd name="connsiteX25" fmla="*/ 88233 w 101629"/>
              <a:gd name="connsiteY25" fmla="*/ 16723 h 217117"/>
              <a:gd name="connsiteX26" fmla="*/ 100474 w 101629"/>
              <a:gd name="connsiteY26" fmla="*/ 55065 h 217117"/>
              <a:gd name="connsiteX27" fmla="*/ 100474 w 101629"/>
              <a:gd name="connsiteY27" fmla="*/ 62502 h 217117"/>
              <a:gd name="connsiteX28" fmla="*/ 94793 w 101629"/>
              <a:gd name="connsiteY28" fmla="*/ 89803 h 217117"/>
              <a:gd name="connsiteX29" fmla="*/ 77192 w 101629"/>
              <a:gd name="connsiteY29" fmla="*/ 104586 h 217117"/>
              <a:gd name="connsiteX30" fmla="*/ 77192 w 101629"/>
              <a:gd name="connsiteY30" fmla="*/ 105186 h 217117"/>
              <a:gd name="connsiteX31" fmla="*/ 95670 w 101629"/>
              <a:gd name="connsiteY31" fmla="*/ 120708 h 217117"/>
              <a:gd name="connsiteX32" fmla="*/ 101352 w 101629"/>
              <a:gd name="connsiteY32" fmla="*/ 148148 h 217117"/>
              <a:gd name="connsiteX33" fmla="*/ 101352 w 101629"/>
              <a:gd name="connsiteY33" fmla="*/ 166626 h 217117"/>
              <a:gd name="connsiteX34" fmla="*/ 88972 w 101629"/>
              <a:gd name="connsiteY34" fmla="*/ 204968 h 217117"/>
              <a:gd name="connsiteX35" fmla="*/ 52431 w 101629"/>
              <a:gd name="connsiteY35" fmla="*/ 218226 h 217117"/>
              <a:gd name="connsiteX36" fmla="*/ 15845 w 101629"/>
              <a:gd name="connsiteY36" fmla="*/ 204783 h 217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01629" h="217117">
                <a:moveTo>
                  <a:pt x="15845" y="204783"/>
                </a:moveTo>
                <a:cubicBezTo>
                  <a:pt x="7576" y="195821"/>
                  <a:pt x="3465" y="183025"/>
                  <a:pt x="3465" y="166303"/>
                </a:cubicBezTo>
                <a:lnTo>
                  <a:pt x="3465" y="149302"/>
                </a:lnTo>
                <a:lnTo>
                  <a:pt x="34508" y="149302"/>
                </a:lnTo>
                <a:lnTo>
                  <a:pt x="34508" y="167781"/>
                </a:lnTo>
                <a:cubicBezTo>
                  <a:pt x="34508" y="181501"/>
                  <a:pt x="40190" y="188384"/>
                  <a:pt x="51507" y="188384"/>
                </a:cubicBezTo>
                <a:cubicBezTo>
                  <a:pt x="57051" y="188384"/>
                  <a:pt x="61301" y="186628"/>
                  <a:pt x="64165" y="183164"/>
                </a:cubicBezTo>
                <a:cubicBezTo>
                  <a:pt x="67029" y="179699"/>
                  <a:pt x="68507" y="173555"/>
                  <a:pt x="68507" y="164824"/>
                </a:cubicBezTo>
                <a:lnTo>
                  <a:pt x="68507" y="147824"/>
                </a:lnTo>
                <a:cubicBezTo>
                  <a:pt x="68507" y="138262"/>
                  <a:pt x="66798" y="131471"/>
                  <a:pt x="63426" y="127406"/>
                </a:cubicBezTo>
                <a:cubicBezTo>
                  <a:pt x="60054" y="123341"/>
                  <a:pt x="54556" y="121308"/>
                  <a:pt x="47026" y="121308"/>
                </a:cubicBezTo>
                <a:lnTo>
                  <a:pt x="35986" y="121308"/>
                </a:lnTo>
                <a:lnTo>
                  <a:pt x="35986" y="91466"/>
                </a:lnTo>
                <a:lnTo>
                  <a:pt x="47904" y="91466"/>
                </a:lnTo>
                <a:cubicBezTo>
                  <a:pt x="54464" y="91466"/>
                  <a:pt x="59407" y="89757"/>
                  <a:pt x="62687" y="86385"/>
                </a:cubicBezTo>
                <a:cubicBezTo>
                  <a:pt x="65966" y="83013"/>
                  <a:pt x="67630" y="77331"/>
                  <a:pt x="67630" y="69385"/>
                </a:cubicBezTo>
                <a:lnTo>
                  <a:pt x="67630" y="54187"/>
                </a:lnTo>
                <a:cubicBezTo>
                  <a:pt x="67630" y="47027"/>
                  <a:pt x="66151" y="41760"/>
                  <a:pt x="63148" y="38388"/>
                </a:cubicBezTo>
                <a:cubicBezTo>
                  <a:pt x="60146" y="35016"/>
                  <a:pt x="56173" y="33307"/>
                  <a:pt x="51230" y="33307"/>
                </a:cubicBezTo>
                <a:cubicBezTo>
                  <a:pt x="40698" y="33307"/>
                  <a:pt x="35431" y="39774"/>
                  <a:pt x="35431" y="52709"/>
                </a:cubicBezTo>
                <a:lnTo>
                  <a:pt x="35431" y="66428"/>
                </a:lnTo>
                <a:lnTo>
                  <a:pt x="4388" y="66428"/>
                </a:lnTo>
                <a:lnTo>
                  <a:pt x="4388" y="55388"/>
                </a:lnTo>
                <a:cubicBezTo>
                  <a:pt x="4388" y="38665"/>
                  <a:pt x="8500" y="25869"/>
                  <a:pt x="16769" y="16907"/>
                </a:cubicBezTo>
                <a:cubicBezTo>
                  <a:pt x="25037" y="7945"/>
                  <a:pt x="36910" y="3465"/>
                  <a:pt x="52431" y="3465"/>
                </a:cubicBezTo>
                <a:cubicBezTo>
                  <a:pt x="68138" y="3465"/>
                  <a:pt x="80056" y="7899"/>
                  <a:pt x="88233" y="16723"/>
                </a:cubicBezTo>
                <a:cubicBezTo>
                  <a:pt x="96363" y="25592"/>
                  <a:pt x="100474" y="38342"/>
                  <a:pt x="100474" y="55065"/>
                </a:cubicBezTo>
                <a:lnTo>
                  <a:pt x="100474" y="62502"/>
                </a:lnTo>
                <a:cubicBezTo>
                  <a:pt x="100474" y="73820"/>
                  <a:pt x="98580" y="82920"/>
                  <a:pt x="94793" y="89803"/>
                </a:cubicBezTo>
                <a:cubicBezTo>
                  <a:pt x="91004" y="96686"/>
                  <a:pt x="85137" y="101583"/>
                  <a:pt x="77192" y="104586"/>
                </a:cubicBezTo>
                <a:lnTo>
                  <a:pt x="77192" y="105186"/>
                </a:lnTo>
                <a:cubicBezTo>
                  <a:pt x="85738" y="108374"/>
                  <a:pt x="91928" y="113547"/>
                  <a:pt x="95670" y="120708"/>
                </a:cubicBezTo>
                <a:cubicBezTo>
                  <a:pt x="99458" y="127868"/>
                  <a:pt x="101352" y="137015"/>
                  <a:pt x="101352" y="148148"/>
                </a:cubicBezTo>
                <a:lnTo>
                  <a:pt x="101352" y="166626"/>
                </a:lnTo>
                <a:cubicBezTo>
                  <a:pt x="101352" y="183349"/>
                  <a:pt x="97240" y="196098"/>
                  <a:pt x="88972" y="204968"/>
                </a:cubicBezTo>
                <a:cubicBezTo>
                  <a:pt x="80703" y="213837"/>
                  <a:pt x="68553" y="218226"/>
                  <a:pt x="52431" y="218226"/>
                </a:cubicBezTo>
                <a:cubicBezTo>
                  <a:pt x="36263" y="218180"/>
                  <a:pt x="24114" y="213698"/>
                  <a:pt x="15845" y="204783"/>
                </a:cubicBez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12B9409B-D982-5921-68EE-3C7F8A37E469}"/>
              </a:ext>
            </a:extLst>
          </p:cNvPr>
          <p:cNvSpPr/>
          <p:nvPr/>
        </p:nvSpPr>
        <p:spPr>
          <a:xfrm>
            <a:off x="9252680" y="2159364"/>
            <a:ext cx="62591" cy="130872"/>
          </a:xfrm>
          <a:custGeom>
            <a:avLst/>
            <a:gdLst>
              <a:gd name="connsiteX0" fmla="*/ 9332 w 50814"/>
              <a:gd name="connsiteY0" fmla="*/ 100289 h 106248"/>
              <a:gd name="connsiteX1" fmla="*/ 3465 w 50814"/>
              <a:gd name="connsiteY1" fmla="*/ 81534 h 106248"/>
              <a:gd name="connsiteX2" fmla="*/ 3465 w 50814"/>
              <a:gd name="connsiteY2" fmla="*/ 75806 h 106248"/>
              <a:gd name="connsiteX3" fmla="*/ 18386 w 50814"/>
              <a:gd name="connsiteY3" fmla="*/ 75806 h 106248"/>
              <a:gd name="connsiteX4" fmla="*/ 18386 w 50814"/>
              <a:gd name="connsiteY4" fmla="*/ 82689 h 106248"/>
              <a:gd name="connsiteX5" fmla="*/ 26562 w 50814"/>
              <a:gd name="connsiteY5" fmla="*/ 92437 h 106248"/>
              <a:gd name="connsiteX6" fmla="*/ 32660 w 50814"/>
              <a:gd name="connsiteY6" fmla="*/ 90081 h 106248"/>
              <a:gd name="connsiteX7" fmla="*/ 34739 w 50814"/>
              <a:gd name="connsiteY7" fmla="*/ 82412 h 106248"/>
              <a:gd name="connsiteX8" fmla="*/ 31875 w 50814"/>
              <a:gd name="connsiteY8" fmla="*/ 71279 h 106248"/>
              <a:gd name="connsiteX9" fmla="*/ 21250 w 50814"/>
              <a:gd name="connsiteY9" fmla="*/ 59730 h 106248"/>
              <a:gd name="connsiteX10" fmla="*/ 7622 w 50814"/>
              <a:gd name="connsiteY10" fmla="*/ 44163 h 106248"/>
              <a:gd name="connsiteX11" fmla="*/ 3742 w 50814"/>
              <a:gd name="connsiteY11" fmla="*/ 28456 h 106248"/>
              <a:gd name="connsiteX12" fmla="*/ 9793 w 50814"/>
              <a:gd name="connsiteY12" fmla="*/ 9978 h 106248"/>
              <a:gd name="connsiteX13" fmla="*/ 27301 w 50814"/>
              <a:gd name="connsiteY13" fmla="*/ 3465 h 106248"/>
              <a:gd name="connsiteX14" fmla="*/ 44486 w 50814"/>
              <a:gd name="connsiteY14" fmla="*/ 9978 h 106248"/>
              <a:gd name="connsiteX15" fmla="*/ 50307 w 50814"/>
              <a:gd name="connsiteY15" fmla="*/ 28733 h 106248"/>
              <a:gd name="connsiteX16" fmla="*/ 50307 w 50814"/>
              <a:gd name="connsiteY16" fmla="*/ 32891 h 106248"/>
              <a:gd name="connsiteX17" fmla="*/ 35386 w 50814"/>
              <a:gd name="connsiteY17" fmla="*/ 32891 h 106248"/>
              <a:gd name="connsiteX18" fmla="*/ 35386 w 50814"/>
              <a:gd name="connsiteY18" fmla="*/ 27717 h 106248"/>
              <a:gd name="connsiteX19" fmla="*/ 33353 w 50814"/>
              <a:gd name="connsiteY19" fmla="*/ 20187 h 106248"/>
              <a:gd name="connsiteX20" fmla="*/ 27486 w 50814"/>
              <a:gd name="connsiteY20" fmla="*/ 17831 h 106248"/>
              <a:gd name="connsiteX21" fmla="*/ 19587 w 50814"/>
              <a:gd name="connsiteY21" fmla="*/ 27440 h 106248"/>
              <a:gd name="connsiteX22" fmla="*/ 22543 w 50814"/>
              <a:gd name="connsiteY22" fmla="*/ 37649 h 106248"/>
              <a:gd name="connsiteX23" fmla="*/ 33260 w 50814"/>
              <a:gd name="connsiteY23" fmla="*/ 49152 h 106248"/>
              <a:gd name="connsiteX24" fmla="*/ 46888 w 50814"/>
              <a:gd name="connsiteY24" fmla="*/ 64812 h 106248"/>
              <a:gd name="connsiteX25" fmla="*/ 50630 w 50814"/>
              <a:gd name="connsiteY25" fmla="*/ 81350 h 106248"/>
              <a:gd name="connsiteX26" fmla="*/ 44532 w 50814"/>
              <a:gd name="connsiteY26" fmla="*/ 100289 h 106248"/>
              <a:gd name="connsiteX27" fmla="*/ 26793 w 50814"/>
              <a:gd name="connsiteY27" fmla="*/ 106896 h 106248"/>
              <a:gd name="connsiteX28" fmla="*/ 9332 w 50814"/>
              <a:gd name="connsiteY28" fmla="*/ 100289 h 10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814" h="106248">
                <a:moveTo>
                  <a:pt x="9332" y="100289"/>
                </a:moveTo>
                <a:cubicBezTo>
                  <a:pt x="5404" y="95947"/>
                  <a:pt x="3465" y="89665"/>
                  <a:pt x="3465" y="81534"/>
                </a:cubicBezTo>
                <a:lnTo>
                  <a:pt x="3465" y="75806"/>
                </a:lnTo>
                <a:lnTo>
                  <a:pt x="18386" y="75806"/>
                </a:lnTo>
                <a:lnTo>
                  <a:pt x="18386" y="82689"/>
                </a:lnTo>
                <a:cubicBezTo>
                  <a:pt x="18386" y="89203"/>
                  <a:pt x="21111" y="92437"/>
                  <a:pt x="26562" y="92437"/>
                </a:cubicBezTo>
                <a:cubicBezTo>
                  <a:pt x="29241" y="92437"/>
                  <a:pt x="31274" y="91651"/>
                  <a:pt x="32660" y="90081"/>
                </a:cubicBezTo>
                <a:cubicBezTo>
                  <a:pt x="34046" y="88510"/>
                  <a:pt x="34739" y="85923"/>
                  <a:pt x="34739" y="82412"/>
                </a:cubicBezTo>
                <a:cubicBezTo>
                  <a:pt x="34739" y="78208"/>
                  <a:pt x="33768" y="74513"/>
                  <a:pt x="31875" y="71279"/>
                </a:cubicBezTo>
                <a:cubicBezTo>
                  <a:pt x="29981" y="68092"/>
                  <a:pt x="26423" y="64211"/>
                  <a:pt x="21250" y="59730"/>
                </a:cubicBezTo>
                <a:cubicBezTo>
                  <a:pt x="14736" y="54002"/>
                  <a:pt x="10209" y="48782"/>
                  <a:pt x="7622" y="44163"/>
                </a:cubicBezTo>
                <a:cubicBezTo>
                  <a:pt x="5035" y="39497"/>
                  <a:pt x="3742" y="34277"/>
                  <a:pt x="3742" y="28456"/>
                </a:cubicBezTo>
                <a:cubicBezTo>
                  <a:pt x="3742" y="20511"/>
                  <a:pt x="5774" y="14367"/>
                  <a:pt x="9793" y="9978"/>
                </a:cubicBezTo>
                <a:cubicBezTo>
                  <a:pt x="13812" y="5636"/>
                  <a:pt x="19633" y="3465"/>
                  <a:pt x="27301" y="3465"/>
                </a:cubicBezTo>
                <a:cubicBezTo>
                  <a:pt x="34877" y="3465"/>
                  <a:pt x="40606" y="5636"/>
                  <a:pt x="44486" y="9978"/>
                </a:cubicBezTo>
                <a:cubicBezTo>
                  <a:pt x="48366" y="14320"/>
                  <a:pt x="50307" y="20603"/>
                  <a:pt x="50307" y="28733"/>
                </a:cubicBezTo>
                <a:lnTo>
                  <a:pt x="50307" y="32891"/>
                </a:lnTo>
                <a:lnTo>
                  <a:pt x="35386" y="32891"/>
                </a:lnTo>
                <a:lnTo>
                  <a:pt x="35386" y="27717"/>
                </a:lnTo>
                <a:cubicBezTo>
                  <a:pt x="35386" y="24252"/>
                  <a:pt x="34693" y="21758"/>
                  <a:pt x="33353" y="20187"/>
                </a:cubicBezTo>
                <a:cubicBezTo>
                  <a:pt x="32013" y="18616"/>
                  <a:pt x="30027" y="17831"/>
                  <a:pt x="27486" y="17831"/>
                </a:cubicBezTo>
                <a:cubicBezTo>
                  <a:pt x="22220" y="17831"/>
                  <a:pt x="19587" y="21019"/>
                  <a:pt x="19587" y="27440"/>
                </a:cubicBezTo>
                <a:cubicBezTo>
                  <a:pt x="19587" y="31089"/>
                  <a:pt x="20557" y="34461"/>
                  <a:pt x="22543" y="37649"/>
                </a:cubicBezTo>
                <a:cubicBezTo>
                  <a:pt x="24483" y="40790"/>
                  <a:pt x="28086" y="44624"/>
                  <a:pt x="33260" y="49152"/>
                </a:cubicBezTo>
                <a:cubicBezTo>
                  <a:pt x="39866" y="54880"/>
                  <a:pt x="44393" y="60100"/>
                  <a:pt x="46888" y="64812"/>
                </a:cubicBezTo>
                <a:cubicBezTo>
                  <a:pt x="49382" y="69524"/>
                  <a:pt x="50630" y="75021"/>
                  <a:pt x="50630" y="81350"/>
                </a:cubicBezTo>
                <a:cubicBezTo>
                  <a:pt x="50630" y="89572"/>
                  <a:pt x="48597" y="95901"/>
                  <a:pt x="44532" y="100289"/>
                </a:cubicBezTo>
                <a:cubicBezTo>
                  <a:pt x="40467" y="104678"/>
                  <a:pt x="34554" y="106896"/>
                  <a:pt x="26793" y="106896"/>
                </a:cubicBezTo>
                <a:cubicBezTo>
                  <a:pt x="19079" y="106803"/>
                  <a:pt x="13258" y="104632"/>
                  <a:pt x="9332" y="100289"/>
                </a:cubicBez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05E04378-67C1-B26E-D6BF-FE23C45B0AA6}"/>
              </a:ext>
            </a:extLst>
          </p:cNvPr>
          <p:cNvSpPr/>
          <p:nvPr/>
        </p:nvSpPr>
        <p:spPr>
          <a:xfrm>
            <a:off x="9316693" y="2161070"/>
            <a:ext cx="68281" cy="130872"/>
          </a:xfrm>
          <a:custGeom>
            <a:avLst/>
            <a:gdLst>
              <a:gd name="connsiteX0" fmla="*/ 20002 w 55434"/>
              <a:gd name="connsiteY0" fmla="*/ 17831 h 106248"/>
              <a:gd name="connsiteX1" fmla="*/ 3465 w 55434"/>
              <a:gd name="connsiteY1" fmla="*/ 17831 h 106248"/>
              <a:gd name="connsiteX2" fmla="*/ 3465 w 55434"/>
              <a:gd name="connsiteY2" fmla="*/ 3465 h 106248"/>
              <a:gd name="connsiteX3" fmla="*/ 52293 w 55434"/>
              <a:gd name="connsiteY3" fmla="*/ 3465 h 106248"/>
              <a:gd name="connsiteX4" fmla="*/ 52293 w 55434"/>
              <a:gd name="connsiteY4" fmla="*/ 17831 h 106248"/>
              <a:gd name="connsiteX5" fmla="*/ 35755 w 55434"/>
              <a:gd name="connsiteY5" fmla="*/ 17831 h 106248"/>
              <a:gd name="connsiteX6" fmla="*/ 35755 w 55434"/>
              <a:gd name="connsiteY6" fmla="*/ 103985 h 106248"/>
              <a:gd name="connsiteX7" fmla="*/ 19956 w 55434"/>
              <a:gd name="connsiteY7" fmla="*/ 103985 h 106248"/>
              <a:gd name="connsiteX8" fmla="*/ 19956 w 55434"/>
              <a:gd name="connsiteY8" fmla="*/ 17831 h 10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434" h="106248">
                <a:moveTo>
                  <a:pt x="20002" y="17831"/>
                </a:moveTo>
                <a:lnTo>
                  <a:pt x="3465" y="17831"/>
                </a:lnTo>
                <a:lnTo>
                  <a:pt x="3465" y="3465"/>
                </a:lnTo>
                <a:lnTo>
                  <a:pt x="52293" y="3465"/>
                </a:lnTo>
                <a:lnTo>
                  <a:pt x="52293" y="17831"/>
                </a:lnTo>
                <a:lnTo>
                  <a:pt x="35755" y="17831"/>
                </a:lnTo>
                <a:lnTo>
                  <a:pt x="35755" y="103985"/>
                </a:lnTo>
                <a:lnTo>
                  <a:pt x="19956" y="103985"/>
                </a:lnTo>
                <a:lnTo>
                  <a:pt x="19956" y="17831"/>
                </a:ln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B70CA48E-B141-8D6E-C0FC-754073258D61}"/>
              </a:ext>
            </a:extLst>
          </p:cNvPr>
          <p:cNvSpPr/>
          <p:nvPr/>
        </p:nvSpPr>
        <p:spPr>
          <a:xfrm>
            <a:off x="9386226" y="2161070"/>
            <a:ext cx="56901" cy="130872"/>
          </a:xfrm>
          <a:custGeom>
            <a:avLst/>
            <a:gdLst>
              <a:gd name="connsiteX0" fmla="*/ 3465 w 46195"/>
              <a:gd name="connsiteY0" fmla="*/ 3465 h 106248"/>
              <a:gd name="connsiteX1" fmla="*/ 46565 w 46195"/>
              <a:gd name="connsiteY1" fmla="*/ 3465 h 106248"/>
              <a:gd name="connsiteX2" fmla="*/ 46565 w 46195"/>
              <a:gd name="connsiteY2" fmla="*/ 17831 h 106248"/>
              <a:gd name="connsiteX3" fmla="*/ 19264 w 46195"/>
              <a:gd name="connsiteY3" fmla="*/ 17831 h 106248"/>
              <a:gd name="connsiteX4" fmla="*/ 19264 w 46195"/>
              <a:gd name="connsiteY4" fmla="*/ 44393 h 106248"/>
              <a:gd name="connsiteX5" fmla="*/ 40929 w 46195"/>
              <a:gd name="connsiteY5" fmla="*/ 44393 h 106248"/>
              <a:gd name="connsiteX6" fmla="*/ 40929 w 46195"/>
              <a:gd name="connsiteY6" fmla="*/ 58760 h 106248"/>
              <a:gd name="connsiteX7" fmla="*/ 19264 w 46195"/>
              <a:gd name="connsiteY7" fmla="*/ 58760 h 106248"/>
              <a:gd name="connsiteX8" fmla="*/ 19264 w 46195"/>
              <a:gd name="connsiteY8" fmla="*/ 89619 h 106248"/>
              <a:gd name="connsiteX9" fmla="*/ 46565 w 46195"/>
              <a:gd name="connsiteY9" fmla="*/ 89619 h 106248"/>
              <a:gd name="connsiteX10" fmla="*/ 46565 w 46195"/>
              <a:gd name="connsiteY10" fmla="*/ 103985 h 106248"/>
              <a:gd name="connsiteX11" fmla="*/ 3465 w 46195"/>
              <a:gd name="connsiteY11" fmla="*/ 103985 h 106248"/>
              <a:gd name="connsiteX12" fmla="*/ 3465 w 46195"/>
              <a:gd name="connsiteY12" fmla="*/ 3465 h 10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6195" h="106248">
                <a:moveTo>
                  <a:pt x="3465" y="3465"/>
                </a:moveTo>
                <a:lnTo>
                  <a:pt x="46565" y="3465"/>
                </a:lnTo>
                <a:lnTo>
                  <a:pt x="46565" y="17831"/>
                </a:lnTo>
                <a:lnTo>
                  <a:pt x="19264" y="17831"/>
                </a:lnTo>
                <a:lnTo>
                  <a:pt x="19264" y="44393"/>
                </a:lnTo>
                <a:lnTo>
                  <a:pt x="40929" y="44393"/>
                </a:lnTo>
                <a:lnTo>
                  <a:pt x="40929" y="58760"/>
                </a:lnTo>
                <a:lnTo>
                  <a:pt x="19264" y="58760"/>
                </a:lnTo>
                <a:lnTo>
                  <a:pt x="19264" y="89619"/>
                </a:lnTo>
                <a:lnTo>
                  <a:pt x="46565" y="89619"/>
                </a:lnTo>
                <a:lnTo>
                  <a:pt x="46565" y="103985"/>
                </a:lnTo>
                <a:lnTo>
                  <a:pt x="3465" y="103985"/>
                </a:lnTo>
                <a:lnTo>
                  <a:pt x="3465" y="3465"/>
                </a:ln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E59B696B-03DC-8341-1061-5A8B6C3A2D89}"/>
              </a:ext>
            </a:extLst>
          </p:cNvPr>
          <p:cNvSpPr/>
          <p:nvPr/>
        </p:nvSpPr>
        <p:spPr>
          <a:xfrm>
            <a:off x="9450467" y="2161070"/>
            <a:ext cx="62591" cy="130872"/>
          </a:xfrm>
          <a:custGeom>
            <a:avLst/>
            <a:gdLst>
              <a:gd name="connsiteX0" fmla="*/ 3465 w 50814"/>
              <a:gd name="connsiteY0" fmla="*/ 3465 h 106248"/>
              <a:gd name="connsiteX1" fmla="*/ 26747 w 50814"/>
              <a:gd name="connsiteY1" fmla="*/ 3465 h 106248"/>
              <a:gd name="connsiteX2" fmla="*/ 44393 w 50814"/>
              <a:gd name="connsiteY2" fmla="*/ 9793 h 106248"/>
              <a:gd name="connsiteX3" fmla="*/ 50260 w 50814"/>
              <a:gd name="connsiteY3" fmla="*/ 28318 h 106248"/>
              <a:gd name="connsiteX4" fmla="*/ 50260 w 50814"/>
              <a:gd name="connsiteY4" fmla="*/ 38249 h 106248"/>
              <a:gd name="connsiteX5" fmla="*/ 44393 w 50814"/>
              <a:gd name="connsiteY5" fmla="*/ 56774 h 106248"/>
              <a:gd name="connsiteX6" fmla="*/ 26747 w 50814"/>
              <a:gd name="connsiteY6" fmla="*/ 63102 h 106248"/>
              <a:gd name="connsiteX7" fmla="*/ 19263 w 50814"/>
              <a:gd name="connsiteY7" fmla="*/ 63102 h 106248"/>
              <a:gd name="connsiteX8" fmla="*/ 19263 w 50814"/>
              <a:gd name="connsiteY8" fmla="*/ 104032 h 106248"/>
              <a:gd name="connsiteX9" fmla="*/ 3465 w 50814"/>
              <a:gd name="connsiteY9" fmla="*/ 104032 h 106248"/>
              <a:gd name="connsiteX10" fmla="*/ 3465 w 50814"/>
              <a:gd name="connsiteY10" fmla="*/ 3465 h 106248"/>
              <a:gd name="connsiteX11" fmla="*/ 26701 w 50814"/>
              <a:gd name="connsiteY11" fmla="*/ 48690 h 106248"/>
              <a:gd name="connsiteX12" fmla="*/ 32521 w 50814"/>
              <a:gd name="connsiteY12" fmla="*/ 46519 h 106248"/>
              <a:gd name="connsiteX13" fmla="*/ 34461 w 50814"/>
              <a:gd name="connsiteY13" fmla="*/ 39173 h 106248"/>
              <a:gd name="connsiteX14" fmla="*/ 34461 w 50814"/>
              <a:gd name="connsiteY14" fmla="*/ 27255 h 106248"/>
              <a:gd name="connsiteX15" fmla="*/ 32521 w 50814"/>
              <a:gd name="connsiteY15" fmla="*/ 19910 h 106248"/>
              <a:gd name="connsiteX16" fmla="*/ 26701 w 50814"/>
              <a:gd name="connsiteY16" fmla="*/ 17739 h 106248"/>
              <a:gd name="connsiteX17" fmla="*/ 19217 w 50814"/>
              <a:gd name="connsiteY17" fmla="*/ 17739 h 106248"/>
              <a:gd name="connsiteX18" fmla="*/ 19217 w 50814"/>
              <a:gd name="connsiteY18" fmla="*/ 48597 h 106248"/>
              <a:gd name="connsiteX19" fmla="*/ 26701 w 50814"/>
              <a:gd name="connsiteY19" fmla="*/ 48597 h 106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814" h="106248">
                <a:moveTo>
                  <a:pt x="3465" y="3465"/>
                </a:moveTo>
                <a:lnTo>
                  <a:pt x="26747" y="3465"/>
                </a:lnTo>
                <a:cubicBezTo>
                  <a:pt x="34600" y="3465"/>
                  <a:pt x="40467" y="5590"/>
                  <a:pt x="44393" y="9793"/>
                </a:cubicBezTo>
                <a:cubicBezTo>
                  <a:pt x="48320" y="13997"/>
                  <a:pt x="50260" y="20187"/>
                  <a:pt x="50260" y="28318"/>
                </a:cubicBezTo>
                <a:lnTo>
                  <a:pt x="50260" y="38249"/>
                </a:lnTo>
                <a:cubicBezTo>
                  <a:pt x="50260" y="46380"/>
                  <a:pt x="48320" y="52570"/>
                  <a:pt x="44393" y="56774"/>
                </a:cubicBezTo>
                <a:cubicBezTo>
                  <a:pt x="40467" y="60978"/>
                  <a:pt x="34600" y="63102"/>
                  <a:pt x="26747" y="63102"/>
                </a:cubicBezTo>
                <a:lnTo>
                  <a:pt x="19263" y="63102"/>
                </a:lnTo>
                <a:lnTo>
                  <a:pt x="19263" y="104032"/>
                </a:lnTo>
                <a:lnTo>
                  <a:pt x="3465" y="104032"/>
                </a:lnTo>
                <a:lnTo>
                  <a:pt x="3465" y="3465"/>
                </a:lnTo>
                <a:close/>
                <a:moveTo>
                  <a:pt x="26701" y="48690"/>
                </a:moveTo>
                <a:cubicBezTo>
                  <a:pt x="29288" y="48690"/>
                  <a:pt x="31228" y="47951"/>
                  <a:pt x="32521" y="46519"/>
                </a:cubicBezTo>
                <a:cubicBezTo>
                  <a:pt x="33815" y="45087"/>
                  <a:pt x="34461" y="42638"/>
                  <a:pt x="34461" y="39173"/>
                </a:cubicBezTo>
                <a:lnTo>
                  <a:pt x="34461" y="27255"/>
                </a:lnTo>
                <a:cubicBezTo>
                  <a:pt x="34461" y="23791"/>
                  <a:pt x="33815" y="21388"/>
                  <a:pt x="32521" y="19910"/>
                </a:cubicBezTo>
                <a:cubicBezTo>
                  <a:pt x="31228" y="18478"/>
                  <a:pt x="29288" y="17739"/>
                  <a:pt x="26701" y="17739"/>
                </a:cubicBezTo>
                <a:lnTo>
                  <a:pt x="19217" y="17739"/>
                </a:lnTo>
                <a:lnTo>
                  <a:pt x="19217" y="48597"/>
                </a:lnTo>
                <a:lnTo>
                  <a:pt x="26701" y="48597"/>
                </a:lnTo>
                <a:close/>
              </a:path>
            </a:pathLst>
          </a:custGeom>
          <a:solidFill>
            <a:srgbClr val="F2F2F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8EC055D-F276-7D8F-4F27-E2E155E2329C}"/>
              </a:ext>
            </a:extLst>
          </p:cNvPr>
          <p:cNvSpPr txBox="1"/>
          <p:nvPr/>
        </p:nvSpPr>
        <p:spPr>
          <a:xfrm>
            <a:off x="1629592" y="2643066"/>
            <a:ext cx="24193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Deeply understand </a:t>
            </a:r>
            <a:r>
              <a:rPr lang="en-US" sz="1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the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cooking technologies currently used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in your community and all the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 faced using them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See if ethanol cooking technology can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alleviate their current problems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Conduct a small pilot project in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the community who could benefit from the technology. From the results will let you know whether to start a business or not.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 where to source the raw materials locally – Ethanol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, dyes, denaturants, perfume, bottles..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endParaRPr lang="en-US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Are there ethanol cooking fuel and stove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in your country or region?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5DF6B186-9AF6-D849-A849-8A6EC37A94A0}"/>
              </a:ext>
            </a:extLst>
          </p:cNvPr>
          <p:cNvSpPr txBox="1"/>
          <p:nvPr/>
        </p:nvSpPr>
        <p:spPr>
          <a:xfrm>
            <a:off x="4876800" y="2643066"/>
            <a:ext cx="241935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What are the legal requirements to open a ethanol cooking fuel and stove business.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Register a private limited company that will undertake the business.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Obtain all the licenses required to undertake the business.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Locate premises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to undertake the business with enough space in an industrial area.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Have a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 local bank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behind you.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: Bottling line, stove assembly, rent, office furniture and automation, safety requirements, fuel storage tanks, non-explosive pumps, flow meters, lab equipment, distribution vehicle, sales team vehicle, P.A system, uniforms.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D84F6502-9F5D-C940-6FCF-C62167E1A09F}"/>
              </a:ext>
            </a:extLst>
          </p:cNvPr>
          <p:cNvSpPr txBox="1"/>
          <p:nvPr/>
        </p:nvSpPr>
        <p:spPr>
          <a:xfrm>
            <a:off x="8090263" y="2643066"/>
            <a:ext cx="25254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TEAM: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Hire a motivated team,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beginning with a qualified Accountant who will record every investment from inception of business. An experienced head of Sales &amp; Marketing and a qualified Production Manager.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Use technology to make work easier and profitable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. Computers and laptops, smart phones for Sales teams. CRM Soft Ware. Accounting Software: QuickBooks.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partnerships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with MFI’s, Government, Donor community,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 Credits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to make stove affordable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Impact Investors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Font typeface="Wingdings" panose="05000000000000000000" pitchFamily="2" charset="2"/>
              <a:buChar char="q"/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Join a power </a:t>
            </a:r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business Association 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that will lobby Government on behalf of the clean cooking sector.</a:t>
            </a:r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85FDAC68-C642-E95A-FE6B-745E86B9E6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480" y="17653"/>
            <a:ext cx="1147320" cy="687496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:a16="http://schemas.microsoft.com/office/drawing/2014/main" id="{E1E7CDF0-1D0B-FA19-2DBC-98E173BC15E5}"/>
              </a:ext>
            </a:extLst>
          </p:cNvPr>
          <p:cNvSpPr txBox="1"/>
          <p:nvPr/>
        </p:nvSpPr>
        <p:spPr>
          <a:xfrm>
            <a:off x="457200" y="6477000"/>
            <a:ext cx="586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www.motosafi.com</a:t>
            </a:r>
          </a:p>
        </p:txBody>
      </p:sp>
    </p:spTree>
    <p:extLst>
      <p:ext uri="{BB962C8B-B14F-4D97-AF65-F5344CB8AC3E}">
        <p14:creationId xmlns:p14="http://schemas.microsoft.com/office/powerpoint/2010/main" val="282798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4907D0-6FC0-1615-46DD-BC386EE151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944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1AFB718-0655-4DF8-9860-6F4A3C5082EB}"/>
              </a:ext>
            </a:extLst>
          </p:cNvPr>
          <p:cNvSpPr/>
          <p:nvPr/>
        </p:nvSpPr>
        <p:spPr>
          <a:xfrm flipH="1">
            <a:off x="4344090" y="2287651"/>
            <a:ext cx="7854357" cy="2282697"/>
          </a:xfrm>
          <a:custGeom>
            <a:avLst/>
            <a:gdLst>
              <a:gd name="connsiteX0" fmla="*/ 4942332 w 6202489"/>
              <a:gd name="connsiteY0" fmla="*/ 1712024 h 1712023"/>
              <a:gd name="connsiteX1" fmla="*/ 0 w 6202489"/>
              <a:gd name="connsiteY1" fmla="*/ 1712024 h 1712023"/>
              <a:gd name="connsiteX2" fmla="*/ 0 w 6202489"/>
              <a:gd name="connsiteY2" fmla="*/ 0 h 1712023"/>
              <a:gd name="connsiteX3" fmla="*/ 6202490 w 6202489"/>
              <a:gd name="connsiteY3" fmla="*/ 0 h 1712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02489" h="1712023">
                <a:moveTo>
                  <a:pt x="4942332" y="1712024"/>
                </a:moveTo>
                <a:lnTo>
                  <a:pt x="0" y="1712024"/>
                </a:lnTo>
                <a:lnTo>
                  <a:pt x="0" y="0"/>
                </a:lnTo>
                <a:lnTo>
                  <a:pt x="6202490" y="0"/>
                </a:lnTo>
                <a:close/>
              </a:path>
            </a:pathLst>
          </a:custGeom>
          <a:solidFill>
            <a:srgbClr val="0B9444"/>
          </a:solidFill>
          <a:ln w="9525" cap="flat">
            <a:noFill/>
            <a:prstDash val="solid"/>
            <a:miter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01A4979-8CAF-4922-BD20-C2076D7ED9F1}"/>
              </a:ext>
            </a:extLst>
          </p:cNvPr>
          <p:cNvSpPr/>
          <p:nvPr/>
        </p:nvSpPr>
        <p:spPr>
          <a:xfrm flipH="1">
            <a:off x="2651548" y="0"/>
            <a:ext cx="4991994" cy="6858000"/>
          </a:xfrm>
          <a:custGeom>
            <a:avLst/>
            <a:gdLst>
              <a:gd name="connsiteX0" fmla="*/ 3926491 w 3926490"/>
              <a:gd name="connsiteY0" fmla="*/ 0 h 5143500"/>
              <a:gd name="connsiteX1" fmla="*/ 67246 w 3926490"/>
              <a:gd name="connsiteY1" fmla="*/ 5143500 h 5143500"/>
              <a:gd name="connsiteX2" fmla="*/ 0 w 3926490"/>
              <a:gd name="connsiteY2" fmla="*/ 5143500 h 5143500"/>
              <a:gd name="connsiteX3" fmla="*/ 3859340 w 3926490"/>
              <a:gd name="connsiteY3" fmla="*/ 0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6490" h="5143500">
                <a:moveTo>
                  <a:pt x="3926491" y="0"/>
                </a:moveTo>
                <a:lnTo>
                  <a:pt x="67246" y="5143500"/>
                </a:lnTo>
                <a:lnTo>
                  <a:pt x="0" y="5143500"/>
                </a:lnTo>
                <a:lnTo>
                  <a:pt x="3859340" y="0"/>
                </a:lnTo>
                <a:close/>
              </a:path>
            </a:pathLst>
          </a:custGeom>
          <a:solidFill>
            <a:srgbClr val="0B944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31186AC-12D2-C8EF-3328-F8EAC84336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57200"/>
            <a:ext cx="1793875" cy="10749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0606C1C-B117-AE9E-7E82-6DC0BAEE8FF6}"/>
              </a:ext>
            </a:extLst>
          </p:cNvPr>
          <p:cNvSpPr/>
          <p:nvPr/>
        </p:nvSpPr>
        <p:spPr>
          <a:xfrm>
            <a:off x="0" y="2387600"/>
            <a:ext cx="6324600" cy="2286000"/>
          </a:xfrm>
          <a:prstGeom prst="rect">
            <a:avLst/>
          </a:pr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1672C0-5D4F-4A8B-BE10-CE40C5AA076B}"/>
              </a:ext>
            </a:extLst>
          </p:cNvPr>
          <p:cNvSpPr txBox="1"/>
          <p:nvPr/>
        </p:nvSpPr>
        <p:spPr>
          <a:xfrm>
            <a:off x="457200" y="2806700"/>
            <a:ext cx="541020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B9444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THANK YOU</a:t>
            </a:r>
          </a:p>
          <a:p>
            <a:r>
              <a:rPr lang="en-US" sz="3500" b="1" dirty="0">
                <a:solidFill>
                  <a:srgbClr val="F28E0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Any Question 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F44DE1-EACF-C2FF-478E-F1D0E18330AE}"/>
              </a:ext>
            </a:extLst>
          </p:cNvPr>
          <p:cNvSpPr txBox="1"/>
          <p:nvPr/>
        </p:nvSpPr>
        <p:spPr>
          <a:xfrm>
            <a:off x="457200" y="4768850"/>
            <a:ext cx="48006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Contacts :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Mohammed Uhuru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Kadhi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Consumer's Choice Limited.</a:t>
            </a:r>
          </a:p>
          <a:p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Email : mohammed.kadhi@motosafi.com</a:t>
            </a:r>
          </a:p>
          <a:p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 : +255 746 477 652, +254 701 449 656</a:t>
            </a:r>
          </a:p>
          <a:p>
            <a:r>
              <a:rPr lang="en-US" sz="1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Websitosati.www.motosafi.com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15DBFA67-A53B-D806-5BE4-701FCA282C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5" b="3425"/>
          <a:stretch/>
        </p:blipFill>
        <p:spPr>
          <a:xfrm>
            <a:off x="2651548" y="0"/>
            <a:ext cx="9540452" cy="6858000"/>
          </a:xfrm>
        </p:spPr>
      </p:pic>
    </p:spTree>
    <p:extLst>
      <p:ext uri="{BB962C8B-B14F-4D97-AF65-F5344CB8AC3E}">
        <p14:creationId xmlns:p14="http://schemas.microsoft.com/office/powerpoint/2010/main" val="373090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E13D599-6777-A8A4-FA92-B79AE5870D8F}"/>
              </a:ext>
            </a:extLst>
          </p:cNvPr>
          <p:cNvSpPr/>
          <p:nvPr/>
        </p:nvSpPr>
        <p:spPr>
          <a:xfrm>
            <a:off x="6567526" y="1126504"/>
            <a:ext cx="5410201" cy="4847359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D8E95EB-3E6F-A0B1-539F-5F9BF2983663}"/>
              </a:ext>
            </a:extLst>
          </p:cNvPr>
          <p:cNvSpPr/>
          <p:nvPr/>
        </p:nvSpPr>
        <p:spPr>
          <a:xfrm>
            <a:off x="457100" y="269483"/>
            <a:ext cx="60959" cy="392785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F5B3AA-DBB5-AC2B-3575-3816495223C7}"/>
              </a:ext>
            </a:extLst>
          </p:cNvPr>
          <p:cNvSpPr txBox="1"/>
          <p:nvPr/>
        </p:nvSpPr>
        <p:spPr>
          <a:xfrm>
            <a:off x="6631027" y="1779495"/>
            <a:ext cx="5283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In 2011 CCL opened a new </a:t>
            </a:r>
            <a:r>
              <a:rPr lang="en-US" sz="2000" b="1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Renewable  Energy Division</a:t>
            </a:r>
            <a:r>
              <a:rPr lang="en-US" sz="20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 in Nairobi, Kenya, distributing ethanol gel stoves and ethanol gel fuel produced in Tanzania.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In 2012 CCL created its own brand of ethanol gel stoves branded – </a:t>
            </a:r>
            <a:r>
              <a:rPr lang="en-US" sz="2000" b="1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Moto Safi.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ea typeface="Montserrat"/>
                <a:cs typeface="Montserrat"/>
                <a:sym typeface="Montserrat"/>
              </a:rPr>
              <a:t>In Kenya we have sold over 20,000 ethanol gel stoves and many hundreds of thousand of litres of ethanol gel fuel.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7390BD5-C3D6-8F5C-DFAC-9450B235EB2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480" y="113452"/>
            <a:ext cx="1147320" cy="68749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FE75E92-2187-1C3F-2E57-C74EEF284D8E}"/>
              </a:ext>
            </a:extLst>
          </p:cNvPr>
          <p:cNvSpPr txBox="1"/>
          <p:nvPr/>
        </p:nvSpPr>
        <p:spPr>
          <a:xfrm>
            <a:off x="457200" y="6477000"/>
            <a:ext cx="586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www.motosafi.com</a:t>
            </a:r>
          </a:p>
        </p:txBody>
      </p:sp>
      <p:sp>
        <p:nvSpPr>
          <p:cNvPr id="29" name="Text Placeholder 13">
            <a:extLst>
              <a:ext uri="{FF2B5EF4-FFF2-40B4-BE49-F238E27FC236}">
                <a16:creationId xmlns:a16="http://schemas.microsoft.com/office/drawing/2014/main" id="{78FFFBED-9E76-C9A9-388B-BDD6E4537986}"/>
              </a:ext>
            </a:extLst>
          </p:cNvPr>
          <p:cNvSpPr txBox="1">
            <a:spLocks/>
          </p:cNvSpPr>
          <p:nvPr/>
        </p:nvSpPr>
        <p:spPr>
          <a:xfrm>
            <a:off x="639876" y="300870"/>
            <a:ext cx="5603748" cy="392785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b="0" dirty="0">
              <a:solidFill>
                <a:srgbClr val="3FB5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51B461A-6CEE-4579-8215-A43AB7CE3889}"/>
              </a:ext>
            </a:extLst>
          </p:cNvPr>
          <p:cNvSpPr txBox="1">
            <a:spLocks/>
          </p:cNvSpPr>
          <p:nvPr/>
        </p:nvSpPr>
        <p:spPr>
          <a:xfrm>
            <a:off x="4801057" y="640806"/>
            <a:ext cx="5410200" cy="303212"/>
          </a:xfrm>
        </p:spPr>
        <p:txBody>
          <a:bodyPr anchor="ctr"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400" dirty="0">
              <a:solidFill>
                <a:srgbClr val="3FB5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326487DD-AE72-409A-96AC-154C4D89A305}"/>
              </a:ext>
            </a:extLst>
          </p:cNvPr>
          <p:cNvSpPr txBox="1">
            <a:spLocks/>
          </p:cNvSpPr>
          <p:nvPr/>
        </p:nvSpPr>
        <p:spPr>
          <a:xfrm>
            <a:off x="578096" y="274446"/>
            <a:ext cx="7018814" cy="392785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CONSUMER’S CHOICE LIMITED</a:t>
            </a:r>
          </a:p>
        </p:txBody>
      </p:sp>
      <p:pic>
        <p:nvPicPr>
          <p:cNvPr id="15" name="Picture 1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32" y="3035415"/>
            <a:ext cx="5100439" cy="3804245"/>
          </a:xfrm>
          <a:prstGeom prst="rect">
            <a:avLst/>
          </a:prstGeom>
        </p:spPr>
      </p:pic>
      <p:pic>
        <p:nvPicPr>
          <p:cNvPr id="14" name="Picture Placeholder 4">
            <a:extLst>
              <a:ext uri="{FF2B5EF4-FFF2-40B4-BE49-F238E27FC236}">
                <a16:creationId xmlns:a16="http://schemas.microsoft.com/office/drawing/2014/main" id="{1AA5AE6E-FD7A-DF0B-FFDF-B3A9C8A20C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4" b="50000"/>
          <a:stretch/>
        </p:blipFill>
        <p:spPr>
          <a:xfrm>
            <a:off x="457100" y="744455"/>
            <a:ext cx="5410200" cy="2743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2EB4340-1AE7-4528-A657-EC5C6A136D79}"/>
              </a:ext>
            </a:extLst>
          </p:cNvPr>
          <p:cNvSpPr/>
          <p:nvPr/>
        </p:nvSpPr>
        <p:spPr>
          <a:xfrm>
            <a:off x="0" y="6453910"/>
            <a:ext cx="12192000" cy="429654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6" name="Rectangle 5"/>
          <p:cNvSpPr/>
          <p:nvPr/>
        </p:nvSpPr>
        <p:spPr>
          <a:xfrm>
            <a:off x="333332" y="6494268"/>
            <a:ext cx="2108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www.motosafi.com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9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2EB4340-1AE7-4528-A657-EC5C6A136D79}"/>
              </a:ext>
            </a:extLst>
          </p:cNvPr>
          <p:cNvSpPr/>
          <p:nvPr/>
        </p:nvSpPr>
        <p:spPr>
          <a:xfrm>
            <a:off x="0" y="6426200"/>
            <a:ext cx="12192000" cy="429654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13D599-6777-A8A4-FA92-B79AE5870D8F}"/>
              </a:ext>
            </a:extLst>
          </p:cNvPr>
          <p:cNvSpPr/>
          <p:nvPr/>
        </p:nvSpPr>
        <p:spPr>
          <a:xfrm>
            <a:off x="457200" y="3889830"/>
            <a:ext cx="11307171" cy="2365828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7F5B3AA-DBB5-AC2B-3575-3816495223C7}"/>
              </a:ext>
            </a:extLst>
          </p:cNvPr>
          <p:cNvSpPr txBox="1"/>
          <p:nvPr/>
        </p:nvSpPr>
        <p:spPr>
          <a:xfrm>
            <a:off x="584201" y="3920907"/>
            <a:ext cx="110417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2018 CCL Tanzania, opened it’s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Renewable Energy Division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January 2019, CCL won a Govt. of Tanzania &amp; UNIDO tender to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distribute </a:t>
            </a:r>
            <a:r>
              <a:rPr lang="en-US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30,000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ethanol stoves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commercial capital Dar-es-Salaam. 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February to October 2019, we built a ethanol fuel bottling plant and an ethanol stove assembly plant.</a:t>
            </a: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bottling plant can produce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200,000 </a:t>
            </a:r>
            <a:r>
              <a:rPr lang="en-US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litres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month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the stove assembly plant can produce </a:t>
            </a: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4,000 stoves per month.</a:t>
            </a:r>
          </a:p>
          <a:p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date we have sold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12,000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stoves and over </a:t>
            </a:r>
            <a:r>
              <a:rPr lang="en-US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240,000 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litres of fuel.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FE75E92-2187-1C3F-2E57-C74EEF284D8E}"/>
              </a:ext>
            </a:extLst>
          </p:cNvPr>
          <p:cNvSpPr txBox="1"/>
          <p:nvPr/>
        </p:nvSpPr>
        <p:spPr>
          <a:xfrm>
            <a:off x="457200" y="6477000"/>
            <a:ext cx="586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www.motosafi.com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A1B0F1-C6B5-C3CB-F78C-524B3F026B73}"/>
              </a:ext>
            </a:extLst>
          </p:cNvPr>
          <p:cNvSpPr/>
          <p:nvPr/>
        </p:nvSpPr>
        <p:spPr>
          <a:xfrm>
            <a:off x="444501" y="154546"/>
            <a:ext cx="45719" cy="366154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780B428-160B-8FC9-A9C8-6B107741B32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4841" y="42604"/>
            <a:ext cx="587258" cy="362770"/>
          </a:xfrm>
          <a:prstGeom prst="rect">
            <a:avLst/>
          </a:prstGeom>
        </p:spPr>
      </p:pic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0D700467-0D95-DD07-38DF-56E132F83190}"/>
              </a:ext>
            </a:extLst>
          </p:cNvPr>
          <p:cNvSpPr txBox="1">
            <a:spLocks/>
          </p:cNvSpPr>
          <p:nvPr/>
        </p:nvSpPr>
        <p:spPr>
          <a:xfrm>
            <a:off x="6023972" y="113156"/>
            <a:ext cx="5740399" cy="399365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ETHANOL </a:t>
            </a:r>
            <a:r>
              <a:rPr lang="en-US" sz="1400" b="0" dirty="0" smtClean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 BOTTLING </a:t>
            </a:r>
            <a:r>
              <a:rPr lang="en-US" sz="1400" b="0" dirty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2772B8F-53A6-4422-BF25-DAB3E783C7E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1" b="17551"/>
          <a:stretch/>
        </p:blipFill>
        <p:spPr>
          <a:xfrm>
            <a:off x="457200" y="457200"/>
            <a:ext cx="5410200" cy="2743200"/>
          </a:xfrm>
        </p:spPr>
      </p:pic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1A40ABF9-A4D7-4C5F-9586-91D792C68B3B}"/>
              </a:ext>
            </a:extLst>
          </p:cNvPr>
          <p:cNvSpPr txBox="1">
            <a:spLocks/>
          </p:cNvSpPr>
          <p:nvPr/>
        </p:nvSpPr>
        <p:spPr>
          <a:xfrm>
            <a:off x="3907096" y="3355191"/>
            <a:ext cx="4395952" cy="392785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CONSUMER’S CHOICE LIMITED</a:t>
            </a:r>
          </a:p>
        </p:txBody>
      </p:sp>
      <p:pic>
        <p:nvPicPr>
          <p:cNvPr id="14" name="Picture Placeholder 18">
            <a:extLst>
              <a:ext uri="{FF2B5EF4-FFF2-40B4-BE49-F238E27FC236}">
                <a16:creationId xmlns:a16="http://schemas.microsoft.com/office/drawing/2014/main" id="{48AC56D8-892A-4A9F-8FC8-482AAAB703F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8" b="12148"/>
          <a:stretch>
            <a:fillRect/>
          </a:stretch>
        </p:blipFill>
        <p:spPr>
          <a:xfrm>
            <a:off x="6105072" y="483381"/>
            <a:ext cx="5410200" cy="2729956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0D700467-0D95-DD07-38DF-56E132F83190}"/>
              </a:ext>
            </a:extLst>
          </p:cNvPr>
          <p:cNvSpPr txBox="1">
            <a:spLocks/>
          </p:cNvSpPr>
          <p:nvPr/>
        </p:nvSpPr>
        <p:spPr>
          <a:xfrm>
            <a:off x="474437" y="102726"/>
            <a:ext cx="5740399" cy="399365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ETHANOL STOVES ASSEMBLY PLANT</a:t>
            </a:r>
          </a:p>
        </p:txBody>
      </p:sp>
    </p:spTree>
    <p:extLst>
      <p:ext uri="{BB962C8B-B14F-4D97-AF65-F5344CB8AC3E}">
        <p14:creationId xmlns:p14="http://schemas.microsoft.com/office/powerpoint/2010/main" val="1222461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131EFC0-62DD-4EC5-9980-EE7316570D92}"/>
              </a:ext>
            </a:extLst>
          </p:cNvPr>
          <p:cNvSpPr/>
          <p:nvPr/>
        </p:nvSpPr>
        <p:spPr>
          <a:xfrm>
            <a:off x="7124974" y="3585305"/>
            <a:ext cx="1275193" cy="451048"/>
          </a:xfrm>
          <a:custGeom>
            <a:avLst/>
            <a:gdLst>
              <a:gd name="connsiteX0" fmla="*/ 383744 w 1275193"/>
              <a:gd name="connsiteY0" fmla="*/ 451048 h 451048"/>
              <a:gd name="connsiteX1" fmla="*/ 0 w 1275193"/>
              <a:gd name="connsiteY1" fmla="*/ 451048 h 451048"/>
              <a:gd name="connsiteX2" fmla="*/ 0 w 1275193"/>
              <a:gd name="connsiteY2" fmla="*/ 404029 h 451048"/>
              <a:gd name="connsiteX3" fmla="*/ 383744 w 1275193"/>
              <a:gd name="connsiteY3" fmla="*/ 404029 h 451048"/>
              <a:gd name="connsiteX4" fmla="*/ 562181 w 1275193"/>
              <a:gd name="connsiteY4" fmla="*/ 225591 h 451048"/>
              <a:gd name="connsiteX5" fmla="*/ 787638 w 1275193"/>
              <a:gd name="connsiteY5" fmla="*/ 0 h 451048"/>
              <a:gd name="connsiteX6" fmla="*/ 1275194 w 1275193"/>
              <a:gd name="connsiteY6" fmla="*/ 0 h 451048"/>
              <a:gd name="connsiteX7" fmla="*/ 1275194 w 1275193"/>
              <a:gd name="connsiteY7" fmla="*/ 47019 h 451048"/>
              <a:gd name="connsiteX8" fmla="*/ 787638 w 1275193"/>
              <a:gd name="connsiteY8" fmla="*/ 47019 h 451048"/>
              <a:gd name="connsiteX9" fmla="*/ 609201 w 1275193"/>
              <a:gd name="connsiteY9" fmla="*/ 225457 h 451048"/>
              <a:gd name="connsiteX10" fmla="*/ 383744 w 1275193"/>
              <a:gd name="connsiteY10" fmla="*/ 451048 h 451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5193" h="451048">
                <a:moveTo>
                  <a:pt x="383744" y="451048"/>
                </a:moveTo>
                <a:lnTo>
                  <a:pt x="0" y="451048"/>
                </a:lnTo>
                <a:lnTo>
                  <a:pt x="0" y="404029"/>
                </a:lnTo>
                <a:lnTo>
                  <a:pt x="383744" y="404029"/>
                </a:lnTo>
                <a:cubicBezTo>
                  <a:pt x="482148" y="404029"/>
                  <a:pt x="562181" y="323962"/>
                  <a:pt x="562181" y="225591"/>
                </a:cubicBezTo>
                <a:cubicBezTo>
                  <a:pt x="562181" y="101125"/>
                  <a:pt x="663340" y="0"/>
                  <a:pt x="787638" y="0"/>
                </a:cubicBezTo>
                <a:lnTo>
                  <a:pt x="1275194" y="0"/>
                </a:lnTo>
                <a:lnTo>
                  <a:pt x="1275194" y="47019"/>
                </a:lnTo>
                <a:lnTo>
                  <a:pt x="787638" y="47019"/>
                </a:lnTo>
                <a:cubicBezTo>
                  <a:pt x="689234" y="47019"/>
                  <a:pt x="609201" y="127086"/>
                  <a:pt x="609201" y="225457"/>
                </a:cubicBezTo>
                <a:cubicBezTo>
                  <a:pt x="609201" y="349923"/>
                  <a:pt x="508042" y="451048"/>
                  <a:pt x="383744" y="451048"/>
                </a:cubicBezTo>
                <a:close/>
              </a:path>
            </a:pathLst>
          </a:custGeom>
          <a:solidFill>
            <a:srgbClr val="F28E02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A2DEAF1-3901-42E9-B982-ED88AEDB9608}"/>
              </a:ext>
            </a:extLst>
          </p:cNvPr>
          <p:cNvSpPr/>
          <p:nvPr/>
        </p:nvSpPr>
        <p:spPr>
          <a:xfrm>
            <a:off x="7124974" y="2219180"/>
            <a:ext cx="1275193" cy="1604243"/>
          </a:xfrm>
          <a:custGeom>
            <a:avLst/>
            <a:gdLst>
              <a:gd name="connsiteX0" fmla="*/ 188950 w 1275193"/>
              <a:gd name="connsiteY0" fmla="*/ 1275630 h 1275630"/>
              <a:gd name="connsiteX1" fmla="*/ 0 w 1275193"/>
              <a:gd name="connsiteY1" fmla="*/ 1275630 h 1275630"/>
              <a:gd name="connsiteX2" fmla="*/ 0 w 1275193"/>
              <a:gd name="connsiteY2" fmla="*/ 1228611 h 1275630"/>
              <a:gd name="connsiteX3" fmla="*/ 188950 w 1275193"/>
              <a:gd name="connsiteY3" fmla="*/ 1228611 h 1275630"/>
              <a:gd name="connsiteX4" fmla="*/ 367388 w 1275193"/>
              <a:gd name="connsiteY4" fmla="*/ 1050173 h 1275630"/>
              <a:gd name="connsiteX5" fmla="*/ 367388 w 1275193"/>
              <a:gd name="connsiteY5" fmla="*/ 225457 h 1275630"/>
              <a:gd name="connsiteX6" fmla="*/ 592845 w 1275193"/>
              <a:gd name="connsiteY6" fmla="*/ 0 h 1275630"/>
              <a:gd name="connsiteX7" fmla="*/ 1275194 w 1275193"/>
              <a:gd name="connsiteY7" fmla="*/ 0 h 1275630"/>
              <a:gd name="connsiteX8" fmla="*/ 1275194 w 1275193"/>
              <a:gd name="connsiteY8" fmla="*/ 47019 h 1275630"/>
              <a:gd name="connsiteX9" fmla="*/ 592845 w 1275193"/>
              <a:gd name="connsiteY9" fmla="*/ 47019 h 1275630"/>
              <a:gd name="connsiteX10" fmla="*/ 414407 w 1275193"/>
              <a:gd name="connsiteY10" fmla="*/ 225457 h 1275630"/>
              <a:gd name="connsiteX11" fmla="*/ 414407 w 1275193"/>
              <a:gd name="connsiteY11" fmla="*/ 1050173 h 1275630"/>
              <a:gd name="connsiteX12" fmla="*/ 188950 w 1275193"/>
              <a:gd name="connsiteY12" fmla="*/ 1275630 h 1275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75193" h="1275630">
                <a:moveTo>
                  <a:pt x="188950" y="1275630"/>
                </a:moveTo>
                <a:lnTo>
                  <a:pt x="0" y="1275630"/>
                </a:lnTo>
                <a:lnTo>
                  <a:pt x="0" y="1228611"/>
                </a:lnTo>
                <a:lnTo>
                  <a:pt x="188950" y="1228611"/>
                </a:lnTo>
                <a:cubicBezTo>
                  <a:pt x="287354" y="1228611"/>
                  <a:pt x="367388" y="1148544"/>
                  <a:pt x="367388" y="1050173"/>
                </a:cubicBezTo>
                <a:lnTo>
                  <a:pt x="367388" y="225457"/>
                </a:lnTo>
                <a:cubicBezTo>
                  <a:pt x="367388" y="101125"/>
                  <a:pt x="468546" y="0"/>
                  <a:pt x="592845" y="0"/>
                </a:cubicBezTo>
                <a:lnTo>
                  <a:pt x="1275194" y="0"/>
                </a:lnTo>
                <a:lnTo>
                  <a:pt x="1275194" y="47019"/>
                </a:lnTo>
                <a:lnTo>
                  <a:pt x="592845" y="47019"/>
                </a:lnTo>
                <a:cubicBezTo>
                  <a:pt x="494440" y="47019"/>
                  <a:pt x="414407" y="127086"/>
                  <a:pt x="414407" y="225457"/>
                </a:cubicBezTo>
                <a:lnTo>
                  <a:pt x="414407" y="1050173"/>
                </a:lnTo>
                <a:cubicBezTo>
                  <a:pt x="414407" y="1174472"/>
                  <a:pt x="313248" y="1275630"/>
                  <a:pt x="188950" y="1275630"/>
                </a:cubicBezTo>
                <a:close/>
              </a:path>
            </a:pathLst>
          </a:custGeom>
          <a:solidFill>
            <a:srgbClr val="F28E02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2500F99-77A0-4326-A3E2-9F0223CBD40D}"/>
              </a:ext>
            </a:extLst>
          </p:cNvPr>
          <p:cNvSpPr/>
          <p:nvPr/>
        </p:nvSpPr>
        <p:spPr>
          <a:xfrm>
            <a:off x="7124974" y="4218183"/>
            <a:ext cx="1275193" cy="450913"/>
          </a:xfrm>
          <a:custGeom>
            <a:avLst/>
            <a:gdLst>
              <a:gd name="connsiteX0" fmla="*/ 1275194 w 1275193"/>
              <a:gd name="connsiteY0" fmla="*/ 450914 h 450913"/>
              <a:gd name="connsiteX1" fmla="*/ 787638 w 1275193"/>
              <a:gd name="connsiteY1" fmla="*/ 450914 h 450913"/>
              <a:gd name="connsiteX2" fmla="*/ 562181 w 1275193"/>
              <a:gd name="connsiteY2" fmla="*/ 225457 h 450913"/>
              <a:gd name="connsiteX3" fmla="*/ 383744 w 1275193"/>
              <a:gd name="connsiteY3" fmla="*/ 47019 h 450913"/>
              <a:gd name="connsiteX4" fmla="*/ 0 w 1275193"/>
              <a:gd name="connsiteY4" fmla="*/ 47019 h 450913"/>
              <a:gd name="connsiteX5" fmla="*/ 0 w 1275193"/>
              <a:gd name="connsiteY5" fmla="*/ 0 h 450913"/>
              <a:gd name="connsiteX6" fmla="*/ 383744 w 1275193"/>
              <a:gd name="connsiteY6" fmla="*/ 0 h 450913"/>
              <a:gd name="connsiteX7" fmla="*/ 609201 w 1275193"/>
              <a:gd name="connsiteY7" fmla="*/ 225457 h 450913"/>
              <a:gd name="connsiteX8" fmla="*/ 787638 w 1275193"/>
              <a:gd name="connsiteY8" fmla="*/ 403895 h 450913"/>
              <a:gd name="connsiteX9" fmla="*/ 1275194 w 1275193"/>
              <a:gd name="connsiteY9" fmla="*/ 403895 h 450913"/>
              <a:gd name="connsiteX10" fmla="*/ 1275194 w 1275193"/>
              <a:gd name="connsiteY10" fmla="*/ 450914 h 450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5193" h="450913">
                <a:moveTo>
                  <a:pt x="1275194" y="450914"/>
                </a:moveTo>
                <a:lnTo>
                  <a:pt x="787638" y="450914"/>
                </a:lnTo>
                <a:cubicBezTo>
                  <a:pt x="663306" y="450914"/>
                  <a:pt x="562181" y="349756"/>
                  <a:pt x="562181" y="225457"/>
                </a:cubicBezTo>
                <a:cubicBezTo>
                  <a:pt x="562181" y="127053"/>
                  <a:pt x="482114" y="47019"/>
                  <a:pt x="383744" y="47019"/>
                </a:cubicBezTo>
                <a:lnTo>
                  <a:pt x="0" y="47019"/>
                </a:lnTo>
                <a:lnTo>
                  <a:pt x="0" y="0"/>
                </a:lnTo>
                <a:lnTo>
                  <a:pt x="383744" y="0"/>
                </a:lnTo>
                <a:cubicBezTo>
                  <a:pt x="508076" y="0"/>
                  <a:pt x="609201" y="101159"/>
                  <a:pt x="609201" y="225457"/>
                </a:cubicBezTo>
                <a:cubicBezTo>
                  <a:pt x="609201" y="323862"/>
                  <a:pt x="689267" y="403895"/>
                  <a:pt x="787638" y="403895"/>
                </a:cubicBezTo>
                <a:lnTo>
                  <a:pt x="1275194" y="403895"/>
                </a:lnTo>
                <a:lnTo>
                  <a:pt x="1275194" y="450914"/>
                </a:lnTo>
                <a:close/>
              </a:path>
            </a:pathLst>
          </a:custGeom>
          <a:solidFill>
            <a:srgbClr val="F28E02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490FEB4-DA63-46A6-88C6-FBFF87BF6A71}"/>
              </a:ext>
            </a:extLst>
          </p:cNvPr>
          <p:cNvSpPr/>
          <p:nvPr/>
        </p:nvSpPr>
        <p:spPr>
          <a:xfrm>
            <a:off x="7124974" y="4431012"/>
            <a:ext cx="1275193" cy="1389069"/>
          </a:xfrm>
          <a:custGeom>
            <a:avLst/>
            <a:gdLst>
              <a:gd name="connsiteX0" fmla="*/ 1275194 w 1275193"/>
              <a:gd name="connsiteY0" fmla="*/ 1275630 h 1275629"/>
              <a:gd name="connsiteX1" fmla="*/ 592845 w 1275193"/>
              <a:gd name="connsiteY1" fmla="*/ 1275630 h 1275629"/>
              <a:gd name="connsiteX2" fmla="*/ 367388 w 1275193"/>
              <a:gd name="connsiteY2" fmla="*/ 1050173 h 1275629"/>
              <a:gd name="connsiteX3" fmla="*/ 367388 w 1275193"/>
              <a:gd name="connsiteY3" fmla="*/ 225457 h 1275629"/>
              <a:gd name="connsiteX4" fmla="*/ 188950 w 1275193"/>
              <a:gd name="connsiteY4" fmla="*/ 47019 h 1275629"/>
              <a:gd name="connsiteX5" fmla="*/ 0 w 1275193"/>
              <a:gd name="connsiteY5" fmla="*/ 47019 h 1275629"/>
              <a:gd name="connsiteX6" fmla="*/ 0 w 1275193"/>
              <a:gd name="connsiteY6" fmla="*/ 0 h 1275629"/>
              <a:gd name="connsiteX7" fmla="*/ 188950 w 1275193"/>
              <a:gd name="connsiteY7" fmla="*/ 0 h 1275629"/>
              <a:gd name="connsiteX8" fmla="*/ 414407 w 1275193"/>
              <a:gd name="connsiteY8" fmla="*/ 225457 h 1275629"/>
              <a:gd name="connsiteX9" fmla="*/ 414407 w 1275193"/>
              <a:gd name="connsiteY9" fmla="*/ 1050173 h 1275629"/>
              <a:gd name="connsiteX10" fmla="*/ 592845 w 1275193"/>
              <a:gd name="connsiteY10" fmla="*/ 1228611 h 1275629"/>
              <a:gd name="connsiteX11" fmla="*/ 1275194 w 1275193"/>
              <a:gd name="connsiteY11" fmla="*/ 1228611 h 1275629"/>
              <a:gd name="connsiteX12" fmla="*/ 1275194 w 1275193"/>
              <a:gd name="connsiteY12" fmla="*/ 1275630 h 12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75193" h="1275629">
                <a:moveTo>
                  <a:pt x="1275194" y="1275630"/>
                </a:moveTo>
                <a:lnTo>
                  <a:pt x="592845" y="1275630"/>
                </a:lnTo>
                <a:cubicBezTo>
                  <a:pt x="468512" y="1275630"/>
                  <a:pt x="367388" y="1174472"/>
                  <a:pt x="367388" y="1050173"/>
                </a:cubicBezTo>
                <a:lnTo>
                  <a:pt x="367388" y="225457"/>
                </a:lnTo>
                <a:cubicBezTo>
                  <a:pt x="367388" y="127052"/>
                  <a:pt x="287321" y="47019"/>
                  <a:pt x="188950" y="47019"/>
                </a:cubicBezTo>
                <a:lnTo>
                  <a:pt x="0" y="47019"/>
                </a:lnTo>
                <a:lnTo>
                  <a:pt x="0" y="0"/>
                </a:lnTo>
                <a:lnTo>
                  <a:pt x="188950" y="0"/>
                </a:lnTo>
                <a:cubicBezTo>
                  <a:pt x="313282" y="0"/>
                  <a:pt x="414407" y="101158"/>
                  <a:pt x="414407" y="225457"/>
                </a:cubicBezTo>
                <a:lnTo>
                  <a:pt x="414407" y="1050173"/>
                </a:lnTo>
                <a:cubicBezTo>
                  <a:pt x="414407" y="1148578"/>
                  <a:pt x="494474" y="1228611"/>
                  <a:pt x="592845" y="1228611"/>
                </a:cubicBezTo>
                <a:lnTo>
                  <a:pt x="1275194" y="1228611"/>
                </a:lnTo>
                <a:lnTo>
                  <a:pt x="1275194" y="1275630"/>
                </a:lnTo>
                <a:close/>
              </a:path>
            </a:pathLst>
          </a:custGeom>
          <a:solidFill>
            <a:srgbClr val="F28E02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66B008B-B21B-4D9E-976B-39078D4BDA44}"/>
              </a:ext>
            </a:extLst>
          </p:cNvPr>
          <p:cNvSpPr/>
          <p:nvPr/>
        </p:nvSpPr>
        <p:spPr>
          <a:xfrm>
            <a:off x="7974342" y="1822172"/>
            <a:ext cx="845874" cy="845874"/>
          </a:xfrm>
          <a:custGeom>
            <a:avLst/>
            <a:gdLst>
              <a:gd name="connsiteX0" fmla="*/ 845875 w 845874"/>
              <a:gd name="connsiteY0" fmla="*/ 422937 h 845874"/>
              <a:gd name="connsiteX1" fmla="*/ 422938 w 845874"/>
              <a:gd name="connsiteY1" fmla="*/ 845875 h 845874"/>
              <a:gd name="connsiteX2" fmla="*/ 0 w 845874"/>
              <a:gd name="connsiteY2" fmla="*/ 422937 h 845874"/>
              <a:gd name="connsiteX3" fmla="*/ 422938 w 845874"/>
              <a:gd name="connsiteY3" fmla="*/ 0 h 845874"/>
              <a:gd name="connsiteX4" fmla="*/ 845875 w 845874"/>
              <a:gd name="connsiteY4" fmla="*/ 422937 h 84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5874" h="845874">
                <a:moveTo>
                  <a:pt x="845875" y="422937"/>
                </a:moveTo>
                <a:cubicBezTo>
                  <a:pt x="845875" y="656519"/>
                  <a:pt x="656519" y="845875"/>
                  <a:pt x="422938" y="845875"/>
                </a:cubicBezTo>
                <a:cubicBezTo>
                  <a:pt x="189356" y="845875"/>
                  <a:pt x="0" y="656519"/>
                  <a:pt x="0" y="422937"/>
                </a:cubicBezTo>
                <a:cubicBezTo>
                  <a:pt x="0" y="189356"/>
                  <a:pt x="189356" y="0"/>
                  <a:pt x="422938" y="0"/>
                </a:cubicBezTo>
                <a:cubicBezTo>
                  <a:pt x="656519" y="0"/>
                  <a:pt x="845875" y="189356"/>
                  <a:pt x="845875" y="422937"/>
                </a:cubicBezTo>
                <a:close/>
              </a:path>
            </a:pathLst>
          </a:custGeom>
          <a:solidFill>
            <a:srgbClr val="F28E02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9F3CF74-BF62-46B7-86D1-E493FE7D9D3D}"/>
              </a:ext>
            </a:extLst>
          </p:cNvPr>
          <p:cNvSpPr/>
          <p:nvPr/>
        </p:nvSpPr>
        <p:spPr>
          <a:xfrm>
            <a:off x="8071202" y="1923652"/>
            <a:ext cx="657932" cy="657932"/>
          </a:xfrm>
          <a:custGeom>
            <a:avLst/>
            <a:gdLst>
              <a:gd name="connsiteX0" fmla="*/ 657933 w 657932"/>
              <a:gd name="connsiteY0" fmla="*/ 328966 h 657932"/>
              <a:gd name="connsiteX1" fmla="*/ 328966 w 657932"/>
              <a:gd name="connsiteY1" fmla="*/ 657933 h 657932"/>
              <a:gd name="connsiteX2" fmla="*/ 0 w 657932"/>
              <a:gd name="connsiteY2" fmla="*/ 328966 h 657932"/>
              <a:gd name="connsiteX3" fmla="*/ 328966 w 657932"/>
              <a:gd name="connsiteY3" fmla="*/ 0 h 657932"/>
              <a:gd name="connsiteX4" fmla="*/ 657933 w 657932"/>
              <a:gd name="connsiteY4" fmla="*/ 328966 h 65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932" h="657932">
                <a:moveTo>
                  <a:pt x="657933" y="328966"/>
                </a:moveTo>
                <a:cubicBezTo>
                  <a:pt x="657933" y="510649"/>
                  <a:pt x="510649" y="657933"/>
                  <a:pt x="328966" y="657933"/>
                </a:cubicBezTo>
                <a:cubicBezTo>
                  <a:pt x="147283" y="657933"/>
                  <a:pt x="0" y="510649"/>
                  <a:pt x="0" y="328966"/>
                </a:cubicBezTo>
                <a:cubicBezTo>
                  <a:pt x="0" y="147283"/>
                  <a:pt x="147283" y="0"/>
                  <a:pt x="328966" y="0"/>
                </a:cubicBezTo>
                <a:cubicBezTo>
                  <a:pt x="510649" y="0"/>
                  <a:pt x="657933" y="147283"/>
                  <a:pt x="657933" y="328966"/>
                </a:cubicBezTo>
                <a:close/>
              </a:path>
            </a:pathLst>
          </a:custGeom>
          <a:solidFill>
            <a:srgbClr val="FFFFFF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937634B6-1FFF-44A0-9297-858FA2688271}"/>
              </a:ext>
            </a:extLst>
          </p:cNvPr>
          <p:cNvGrpSpPr/>
          <p:nvPr/>
        </p:nvGrpSpPr>
        <p:grpSpPr>
          <a:xfrm>
            <a:off x="8883649" y="2195292"/>
            <a:ext cx="366740" cy="99646"/>
            <a:chOff x="9126354" y="1822277"/>
            <a:chExt cx="366740" cy="99646"/>
          </a:xfrm>
          <a:solidFill>
            <a:srgbClr val="F28E02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25E4D9B-5596-40DC-827B-271B53EB8162}"/>
                </a:ext>
              </a:extLst>
            </p:cNvPr>
            <p:cNvSpPr/>
            <p:nvPr/>
          </p:nvSpPr>
          <p:spPr>
            <a:xfrm rot="-4602852">
              <a:off x="9133507" y="1836982"/>
              <a:ext cx="70458" cy="70458"/>
            </a:xfrm>
            <a:custGeom>
              <a:avLst/>
              <a:gdLst>
                <a:gd name="connsiteX0" fmla="*/ 70459 w 70458"/>
                <a:gd name="connsiteY0" fmla="*/ 35230 h 70458"/>
                <a:gd name="connsiteX1" fmla="*/ 35230 w 70458"/>
                <a:gd name="connsiteY1" fmla="*/ 70459 h 70458"/>
                <a:gd name="connsiteX2" fmla="*/ 0 w 70458"/>
                <a:gd name="connsiteY2" fmla="*/ 35230 h 70458"/>
                <a:gd name="connsiteX3" fmla="*/ 35230 w 70458"/>
                <a:gd name="connsiteY3" fmla="*/ 0 h 70458"/>
                <a:gd name="connsiteX4" fmla="*/ 70459 w 70458"/>
                <a:gd name="connsiteY4" fmla="*/ 35230 h 7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58" h="70458">
                  <a:moveTo>
                    <a:pt x="70459" y="35230"/>
                  </a:moveTo>
                  <a:cubicBezTo>
                    <a:pt x="70459" y="54686"/>
                    <a:pt x="54686" y="70459"/>
                    <a:pt x="35230" y="70459"/>
                  </a:cubicBezTo>
                  <a:cubicBezTo>
                    <a:pt x="15773" y="70459"/>
                    <a:pt x="0" y="54686"/>
                    <a:pt x="0" y="35230"/>
                  </a:cubicBezTo>
                  <a:cubicBezTo>
                    <a:pt x="0" y="15773"/>
                    <a:pt x="15773" y="0"/>
                    <a:pt x="35230" y="0"/>
                  </a:cubicBezTo>
                  <a:cubicBezTo>
                    <a:pt x="54686" y="0"/>
                    <a:pt x="70459" y="15773"/>
                    <a:pt x="70459" y="35230"/>
                  </a:cubicBezTo>
                  <a:close/>
                </a:path>
              </a:pathLst>
            </a:custGeom>
            <a:grpFill/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30A5377F-E657-4F1B-98AB-68AD387B7F35}"/>
                </a:ext>
              </a:extLst>
            </p:cNvPr>
            <p:cNvSpPr/>
            <p:nvPr/>
          </p:nvSpPr>
          <p:spPr>
            <a:xfrm rot="-2700000">
              <a:off x="9274413" y="1836869"/>
              <a:ext cx="70460" cy="70460"/>
            </a:xfrm>
            <a:custGeom>
              <a:avLst/>
              <a:gdLst>
                <a:gd name="connsiteX0" fmla="*/ 70461 w 70460"/>
                <a:gd name="connsiteY0" fmla="*/ 35230 h 70460"/>
                <a:gd name="connsiteX1" fmla="*/ 35230 w 70460"/>
                <a:gd name="connsiteY1" fmla="*/ 70461 h 70460"/>
                <a:gd name="connsiteX2" fmla="*/ 0 w 70460"/>
                <a:gd name="connsiteY2" fmla="*/ 35230 h 70460"/>
                <a:gd name="connsiteX3" fmla="*/ 35230 w 70460"/>
                <a:gd name="connsiteY3" fmla="*/ 0 h 70460"/>
                <a:gd name="connsiteX4" fmla="*/ 70461 w 70460"/>
                <a:gd name="connsiteY4" fmla="*/ 35230 h 7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0" h="70460">
                  <a:moveTo>
                    <a:pt x="70461" y="35230"/>
                  </a:moveTo>
                  <a:cubicBezTo>
                    <a:pt x="70461" y="54688"/>
                    <a:pt x="54688" y="70461"/>
                    <a:pt x="35230" y="70461"/>
                  </a:cubicBezTo>
                  <a:cubicBezTo>
                    <a:pt x="15773" y="70461"/>
                    <a:pt x="0" y="54688"/>
                    <a:pt x="0" y="35230"/>
                  </a:cubicBezTo>
                  <a:cubicBezTo>
                    <a:pt x="0" y="15773"/>
                    <a:pt x="15773" y="0"/>
                    <a:pt x="35230" y="0"/>
                  </a:cubicBezTo>
                  <a:cubicBezTo>
                    <a:pt x="54688" y="0"/>
                    <a:pt x="70461" y="15773"/>
                    <a:pt x="70461" y="35230"/>
                  </a:cubicBezTo>
                  <a:close/>
                </a:path>
              </a:pathLst>
            </a:custGeom>
            <a:grpFill/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7BC85D5-A12D-4243-91E1-D2DE989A91BB}"/>
                </a:ext>
              </a:extLst>
            </p:cNvPr>
            <p:cNvSpPr/>
            <p:nvPr/>
          </p:nvSpPr>
          <p:spPr>
            <a:xfrm rot="-4602852">
              <a:off x="9415482" y="1837014"/>
              <a:ext cx="70458" cy="70458"/>
            </a:xfrm>
            <a:custGeom>
              <a:avLst/>
              <a:gdLst>
                <a:gd name="connsiteX0" fmla="*/ 70459 w 70458"/>
                <a:gd name="connsiteY0" fmla="*/ 35230 h 70458"/>
                <a:gd name="connsiteX1" fmla="*/ 35230 w 70458"/>
                <a:gd name="connsiteY1" fmla="*/ 70459 h 70458"/>
                <a:gd name="connsiteX2" fmla="*/ 0 w 70458"/>
                <a:gd name="connsiteY2" fmla="*/ 35230 h 70458"/>
                <a:gd name="connsiteX3" fmla="*/ 35230 w 70458"/>
                <a:gd name="connsiteY3" fmla="*/ 0 h 70458"/>
                <a:gd name="connsiteX4" fmla="*/ 70459 w 70458"/>
                <a:gd name="connsiteY4" fmla="*/ 35230 h 7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58" h="70458">
                  <a:moveTo>
                    <a:pt x="70459" y="35230"/>
                  </a:moveTo>
                  <a:cubicBezTo>
                    <a:pt x="70459" y="54686"/>
                    <a:pt x="54686" y="70459"/>
                    <a:pt x="35230" y="70459"/>
                  </a:cubicBezTo>
                  <a:cubicBezTo>
                    <a:pt x="15773" y="70459"/>
                    <a:pt x="0" y="54686"/>
                    <a:pt x="0" y="35230"/>
                  </a:cubicBezTo>
                  <a:cubicBezTo>
                    <a:pt x="0" y="15773"/>
                    <a:pt x="15773" y="0"/>
                    <a:pt x="35230" y="0"/>
                  </a:cubicBezTo>
                  <a:cubicBezTo>
                    <a:pt x="54686" y="0"/>
                    <a:pt x="70459" y="15773"/>
                    <a:pt x="70459" y="35230"/>
                  </a:cubicBezTo>
                  <a:close/>
                </a:path>
              </a:pathLst>
            </a:custGeom>
            <a:grpFill/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87D399A-BDF5-46E9-9C98-D4D3A99D670D}"/>
              </a:ext>
            </a:extLst>
          </p:cNvPr>
          <p:cNvSpPr/>
          <p:nvPr/>
        </p:nvSpPr>
        <p:spPr>
          <a:xfrm rot="18900000">
            <a:off x="7974333" y="3182995"/>
            <a:ext cx="845866" cy="845866"/>
          </a:xfrm>
          <a:custGeom>
            <a:avLst/>
            <a:gdLst>
              <a:gd name="connsiteX0" fmla="*/ 845867 w 845866"/>
              <a:gd name="connsiteY0" fmla="*/ 422933 h 845866"/>
              <a:gd name="connsiteX1" fmla="*/ 422933 w 845866"/>
              <a:gd name="connsiteY1" fmla="*/ 845867 h 845866"/>
              <a:gd name="connsiteX2" fmla="*/ 0 w 845866"/>
              <a:gd name="connsiteY2" fmla="*/ 422933 h 845866"/>
              <a:gd name="connsiteX3" fmla="*/ 422933 w 845866"/>
              <a:gd name="connsiteY3" fmla="*/ 0 h 845866"/>
              <a:gd name="connsiteX4" fmla="*/ 845867 w 845866"/>
              <a:gd name="connsiteY4" fmla="*/ 422933 h 84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5866" h="845866">
                <a:moveTo>
                  <a:pt x="845867" y="422933"/>
                </a:moveTo>
                <a:cubicBezTo>
                  <a:pt x="845867" y="656513"/>
                  <a:pt x="656513" y="845867"/>
                  <a:pt x="422933" y="845867"/>
                </a:cubicBezTo>
                <a:cubicBezTo>
                  <a:pt x="189354" y="845867"/>
                  <a:pt x="0" y="656513"/>
                  <a:pt x="0" y="422933"/>
                </a:cubicBezTo>
                <a:cubicBezTo>
                  <a:pt x="0" y="189354"/>
                  <a:pt x="189354" y="0"/>
                  <a:pt x="422933" y="0"/>
                </a:cubicBezTo>
                <a:cubicBezTo>
                  <a:pt x="656513" y="0"/>
                  <a:pt x="845867" y="189354"/>
                  <a:pt x="845867" y="422933"/>
                </a:cubicBezTo>
                <a:close/>
              </a:path>
            </a:pathLst>
          </a:custGeom>
          <a:solidFill>
            <a:srgbClr val="F28E02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D898CE3-E70D-4052-8A49-6F75B84210A0}"/>
              </a:ext>
            </a:extLst>
          </p:cNvPr>
          <p:cNvSpPr/>
          <p:nvPr/>
        </p:nvSpPr>
        <p:spPr>
          <a:xfrm>
            <a:off x="8071202" y="3279848"/>
            <a:ext cx="657932" cy="657932"/>
          </a:xfrm>
          <a:custGeom>
            <a:avLst/>
            <a:gdLst>
              <a:gd name="connsiteX0" fmla="*/ 657933 w 657932"/>
              <a:gd name="connsiteY0" fmla="*/ 328966 h 657932"/>
              <a:gd name="connsiteX1" fmla="*/ 328966 w 657932"/>
              <a:gd name="connsiteY1" fmla="*/ 657933 h 657932"/>
              <a:gd name="connsiteX2" fmla="*/ 0 w 657932"/>
              <a:gd name="connsiteY2" fmla="*/ 328966 h 657932"/>
              <a:gd name="connsiteX3" fmla="*/ 328966 w 657932"/>
              <a:gd name="connsiteY3" fmla="*/ 0 h 657932"/>
              <a:gd name="connsiteX4" fmla="*/ 657933 w 657932"/>
              <a:gd name="connsiteY4" fmla="*/ 328966 h 65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932" h="657932">
                <a:moveTo>
                  <a:pt x="657933" y="328966"/>
                </a:moveTo>
                <a:cubicBezTo>
                  <a:pt x="657933" y="510649"/>
                  <a:pt x="510649" y="657933"/>
                  <a:pt x="328966" y="657933"/>
                </a:cubicBezTo>
                <a:cubicBezTo>
                  <a:pt x="147283" y="657933"/>
                  <a:pt x="0" y="510649"/>
                  <a:pt x="0" y="328966"/>
                </a:cubicBezTo>
                <a:cubicBezTo>
                  <a:pt x="0" y="147283"/>
                  <a:pt x="147283" y="0"/>
                  <a:pt x="328966" y="0"/>
                </a:cubicBezTo>
                <a:cubicBezTo>
                  <a:pt x="510649" y="0"/>
                  <a:pt x="657933" y="147283"/>
                  <a:pt x="657933" y="328966"/>
                </a:cubicBezTo>
                <a:close/>
              </a:path>
            </a:pathLst>
          </a:custGeom>
          <a:solidFill>
            <a:srgbClr val="FFFFFF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aphic 6">
            <a:extLst>
              <a:ext uri="{FF2B5EF4-FFF2-40B4-BE49-F238E27FC236}">
                <a16:creationId xmlns:a16="http://schemas.microsoft.com/office/drawing/2014/main" id="{937634B6-1FFF-44A0-9297-858FA2688271}"/>
              </a:ext>
            </a:extLst>
          </p:cNvPr>
          <p:cNvGrpSpPr/>
          <p:nvPr/>
        </p:nvGrpSpPr>
        <p:grpSpPr>
          <a:xfrm>
            <a:off x="8876133" y="3556101"/>
            <a:ext cx="381597" cy="99661"/>
            <a:chOff x="9118838" y="2859814"/>
            <a:chExt cx="381597" cy="99661"/>
          </a:xfrm>
          <a:solidFill>
            <a:srgbClr val="F28E02"/>
          </a:solidFill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142A1B8-F7B0-4DAC-88DE-A64520F11738}"/>
                </a:ext>
              </a:extLst>
            </p:cNvPr>
            <p:cNvSpPr/>
            <p:nvPr/>
          </p:nvSpPr>
          <p:spPr>
            <a:xfrm rot="-2700000">
              <a:off x="9133431" y="2874407"/>
              <a:ext cx="70460" cy="70460"/>
            </a:xfrm>
            <a:custGeom>
              <a:avLst/>
              <a:gdLst>
                <a:gd name="connsiteX0" fmla="*/ 70461 w 70460"/>
                <a:gd name="connsiteY0" fmla="*/ 35230 h 70460"/>
                <a:gd name="connsiteX1" fmla="*/ 35230 w 70460"/>
                <a:gd name="connsiteY1" fmla="*/ 70461 h 70460"/>
                <a:gd name="connsiteX2" fmla="*/ 0 w 70460"/>
                <a:gd name="connsiteY2" fmla="*/ 35230 h 70460"/>
                <a:gd name="connsiteX3" fmla="*/ 35230 w 70460"/>
                <a:gd name="connsiteY3" fmla="*/ 0 h 70460"/>
                <a:gd name="connsiteX4" fmla="*/ 70461 w 70460"/>
                <a:gd name="connsiteY4" fmla="*/ 35230 h 7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0" h="70460">
                  <a:moveTo>
                    <a:pt x="70461" y="35230"/>
                  </a:moveTo>
                  <a:cubicBezTo>
                    <a:pt x="70461" y="54688"/>
                    <a:pt x="54688" y="70461"/>
                    <a:pt x="35230" y="70461"/>
                  </a:cubicBezTo>
                  <a:cubicBezTo>
                    <a:pt x="15773" y="70461"/>
                    <a:pt x="0" y="54688"/>
                    <a:pt x="0" y="35230"/>
                  </a:cubicBezTo>
                  <a:cubicBezTo>
                    <a:pt x="0" y="15773"/>
                    <a:pt x="15773" y="0"/>
                    <a:pt x="35230" y="0"/>
                  </a:cubicBezTo>
                  <a:cubicBezTo>
                    <a:pt x="54688" y="0"/>
                    <a:pt x="70461" y="15773"/>
                    <a:pt x="70461" y="35230"/>
                  </a:cubicBezTo>
                  <a:close/>
                </a:path>
              </a:pathLst>
            </a:custGeom>
            <a:grpFill/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03D6931-8897-4910-B5CF-5A07EB2DF866}"/>
                </a:ext>
              </a:extLst>
            </p:cNvPr>
            <p:cNvSpPr/>
            <p:nvPr/>
          </p:nvSpPr>
          <p:spPr>
            <a:xfrm rot="-4602852">
              <a:off x="9274460" y="2874560"/>
              <a:ext cx="70458" cy="70458"/>
            </a:xfrm>
            <a:custGeom>
              <a:avLst/>
              <a:gdLst>
                <a:gd name="connsiteX0" fmla="*/ 70459 w 70458"/>
                <a:gd name="connsiteY0" fmla="*/ 35229 h 70458"/>
                <a:gd name="connsiteX1" fmla="*/ 35229 w 70458"/>
                <a:gd name="connsiteY1" fmla="*/ 70459 h 70458"/>
                <a:gd name="connsiteX2" fmla="*/ 0 w 70458"/>
                <a:gd name="connsiteY2" fmla="*/ 35229 h 70458"/>
                <a:gd name="connsiteX3" fmla="*/ 35229 w 70458"/>
                <a:gd name="connsiteY3" fmla="*/ 0 h 70458"/>
                <a:gd name="connsiteX4" fmla="*/ 70459 w 70458"/>
                <a:gd name="connsiteY4" fmla="*/ 35229 h 7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58" h="70458">
                  <a:moveTo>
                    <a:pt x="70459" y="35229"/>
                  </a:moveTo>
                  <a:cubicBezTo>
                    <a:pt x="70459" y="54686"/>
                    <a:pt x="54686" y="70459"/>
                    <a:pt x="35229" y="70459"/>
                  </a:cubicBezTo>
                  <a:cubicBezTo>
                    <a:pt x="15773" y="70459"/>
                    <a:pt x="0" y="54686"/>
                    <a:pt x="0" y="35229"/>
                  </a:cubicBezTo>
                  <a:cubicBezTo>
                    <a:pt x="0" y="15773"/>
                    <a:pt x="15773" y="0"/>
                    <a:pt x="35229" y="0"/>
                  </a:cubicBezTo>
                  <a:cubicBezTo>
                    <a:pt x="54686" y="0"/>
                    <a:pt x="70459" y="15773"/>
                    <a:pt x="70459" y="35229"/>
                  </a:cubicBezTo>
                  <a:close/>
                </a:path>
              </a:pathLst>
            </a:custGeom>
            <a:grpFill/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EB8B815-D613-412C-B3B2-C125ED169C08}"/>
                </a:ext>
              </a:extLst>
            </p:cNvPr>
            <p:cNvSpPr/>
            <p:nvPr/>
          </p:nvSpPr>
          <p:spPr>
            <a:xfrm rot="-2700000">
              <a:off x="9415381" y="2874422"/>
              <a:ext cx="70460" cy="70460"/>
            </a:xfrm>
            <a:custGeom>
              <a:avLst/>
              <a:gdLst>
                <a:gd name="connsiteX0" fmla="*/ 70461 w 70460"/>
                <a:gd name="connsiteY0" fmla="*/ 35230 h 70460"/>
                <a:gd name="connsiteX1" fmla="*/ 35230 w 70460"/>
                <a:gd name="connsiteY1" fmla="*/ 70461 h 70460"/>
                <a:gd name="connsiteX2" fmla="*/ 0 w 70460"/>
                <a:gd name="connsiteY2" fmla="*/ 35230 h 70460"/>
                <a:gd name="connsiteX3" fmla="*/ 35230 w 70460"/>
                <a:gd name="connsiteY3" fmla="*/ 0 h 70460"/>
                <a:gd name="connsiteX4" fmla="*/ 70461 w 70460"/>
                <a:gd name="connsiteY4" fmla="*/ 35230 h 7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0" h="70460">
                  <a:moveTo>
                    <a:pt x="70461" y="35230"/>
                  </a:moveTo>
                  <a:cubicBezTo>
                    <a:pt x="70461" y="54688"/>
                    <a:pt x="54688" y="70461"/>
                    <a:pt x="35230" y="70461"/>
                  </a:cubicBezTo>
                  <a:cubicBezTo>
                    <a:pt x="15773" y="70461"/>
                    <a:pt x="0" y="54688"/>
                    <a:pt x="0" y="35230"/>
                  </a:cubicBezTo>
                  <a:cubicBezTo>
                    <a:pt x="0" y="15773"/>
                    <a:pt x="15773" y="0"/>
                    <a:pt x="35230" y="0"/>
                  </a:cubicBezTo>
                  <a:cubicBezTo>
                    <a:pt x="54688" y="0"/>
                    <a:pt x="70461" y="15773"/>
                    <a:pt x="70461" y="35230"/>
                  </a:cubicBezTo>
                  <a:close/>
                </a:path>
              </a:pathLst>
            </a:custGeom>
            <a:grpFill/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8988C14B-44A4-4057-8757-68968A7B6B98}"/>
              </a:ext>
            </a:extLst>
          </p:cNvPr>
          <p:cNvSpPr/>
          <p:nvPr/>
        </p:nvSpPr>
        <p:spPr>
          <a:xfrm rot="18900000">
            <a:off x="7974314" y="4220505"/>
            <a:ext cx="845866" cy="845866"/>
          </a:xfrm>
          <a:custGeom>
            <a:avLst/>
            <a:gdLst>
              <a:gd name="connsiteX0" fmla="*/ 845867 w 845866"/>
              <a:gd name="connsiteY0" fmla="*/ 422934 h 845866"/>
              <a:gd name="connsiteX1" fmla="*/ 422933 w 845866"/>
              <a:gd name="connsiteY1" fmla="*/ 845867 h 845866"/>
              <a:gd name="connsiteX2" fmla="*/ 0 w 845866"/>
              <a:gd name="connsiteY2" fmla="*/ 422934 h 845866"/>
              <a:gd name="connsiteX3" fmla="*/ 422933 w 845866"/>
              <a:gd name="connsiteY3" fmla="*/ 0 h 845866"/>
              <a:gd name="connsiteX4" fmla="*/ 845867 w 845866"/>
              <a:gd name="connsiteY4" fmla="*/ 422934 h 845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5866" h="845866">
                <a:moveTo>
                  <a:pt x="845867" y="422934"/>
                </a:moveTo>
                <a:cubicBezTo>
                  <a:pt x="845867" y="656513"/>
                  <a:pt x="656513" y="845867"/>
                  <a:pt x="422933" y="845867"/>
                </a:cubicBezTo>
                <a:cubicBezTo>
                  <a:pt x="189354" y="845867"/>
                  <a:pt x="0" y="656513"/>
                  <a:pt x="0" y="422934"/>
                </a:cubicBezTo>
                <a:cubicBezTo>
                  <a:pt x="0" y="189354"/>
                  <a:pt x="189354" y="0"/>
                  <a:pt x="422933" y="0"/>
                </a:cubicBezTo>
                <a:cubicBezTo>
                  <a:pt x="656513" y="0"/>
                  <a:pt x="845867" y="189354"/>
                  <a:pt x="845867" y="422934"/>
                </a:cubicBezTo>
                <a:close/>
              </a:path>
            </a:pathLst>
          </a:custGeom>
          <a:solidFill>
            <a:srgbClr val="F28E02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3A8EC03-52A2-4D43-A4D7-89D090230C3A}"/>
              </a:ext>
            </a:extLst>
          </p:cNvPr>
          <p:cNvSpPr/>
          <p:nvPr/>
        </p:nvSpPr>
        <p:spPr>
          <a:xfrm>
            <a:off x="8071202" y="4317360"/>
            <a:ext cx="657932" cy="657932"/>
          </a:xfrm>
          <a:custGeom>
            <a:avLst/>
            <a:gdLst>
              <a:gd name="connsiteX0" fmla="*/ 657933 w 657932"/>
              <a:gd name="connsiteY0" fmla="*/ 328966 h 657932"/>
              <a:gd name="connsiteX1" fmla="*/ 328966 w 657932"/>
              <a:gd name="connsiteY1" fmla="*/ 657933 h 657932"/>
              <a:gd name="connsiteX2" fmla="*/ 0 w 657932"/>
              <a:gd name="connsiteY2" fmla="*/ 328966 h 657932"/>
              <a:gd name="connsiteX3" fmla="*/ 328966 w 657932"/>
              <a:gd name="connsiteY3" fmla="*/ 0 h 657932"/>
              <a:gd name="connsiteX4" fmla="*/ 657933 w 657932"/>
              <a:gd name="connsiteY4" fmla="*/ 328966 h 65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932" h="657932">
                <a:moveTo>
                  <a:pt x="657933" y="328966"/>
                </a:moveTo>
                <a:cubicBezTo>
                  <a:pt x="657933" y="510649"/>
                  <a:pt x="510649" y="657933"/>
                  <a:pt x="328966" y="657933"/>
                </a:cubicBezTo>
                <a:cubicBezTo>
                  <a:pt x="147283" y="657933"/>
                  <a:pt x="0" y="510649"/>
                  <a:pt x="0" y="328966"/>
                </a:cubicBezTo>
                <a:cubicBezTo>
                  <a:pt x="0" y="147283"/>
                  <a:pt x="147283" y="0"/>
                  <a:pt x="328966" y="0"/>
                </a:cubicBezTo>
                <a:cubicBezTo>
                  <a:pt x="510649" y="0"/>
                  <a:pt x="657933" y="147283"/>
                  <a:pt x="657933" y="328966"/>
                </a:cubicBezTo>
                <a:close/>
              </a:path>
            </a:pathLst>
          </a:custGeom>
          <a:solidFill>
            <a:srgbClr val="FFFFFF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aphic 6">
            <a:extLst>
              <a:ext uri="{FF2B5EF4-FFF2-40B4-BE49-F238E27FC236}">
                <a16:creationId xmlns:a16="http://schemas.microsoft.com/office/drawing/2014/main" id="{937634B6-1FFF-44A0-9297-858FA2688271}"/>
              </a:ext>
            </a:extLst>
          </p:cNvPr>
          <p:cNvGrpSpPr/>
          <p:nvPr/>
        </p:nvGrpSpPr>
        <p:grpSpPr>
          <a:xfrm>
            <a:off x="8876113" y="4593611"/>
            <a:ext cx="381597" cy="99661"/>
            <a:chOff x="9118818" y="3897324"/>
            <a:chExt cx="381597" cy="99661"/>
          </a:xfrm>
          <a:solidFill>
            <a:srgbClr val="F28E02"/>
          </a:solidFill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572FF857-4905-4DA0-922B-96E2698C7ABC}"/>
                </a:ext>
              </a:extLst>
            </p:cNvPr>
            <p:cNvSpPr/>
            <p:nvPr/>
          </p:nvSpPr>
          <p:spPr>
            <a:xfrm rot="-2700000">
              <a:off x="9133411" y="3911917"/>
              <a:ext cx="70460" cy="70460"/>
            </a:xfrm>
            <a:custGeom>
              <a:avLst/>
              <a:gdLst>
                <a:gd name="connsiteX0" fmla="*/ 70461 w 70460"/>
                <a:gd name="connsiteY0" fmla="*/ 35231 h 70460"/>
                <a:gd name="connsiteX1" fmla="*/ 35230 w 70460"/>
                <a:gd name="connsiteY1" fmla="*/ 70461 h 70460"/>
                <a:gd name="connsiteX2" fmla="*/ 0 w 70460"/>
                <a:gd name="connsiteY2" fmla="*/ 35231 h 70460"/>
                <a:gd name="connsiteX3" fmla="*/ 35230 w 70460"/>
                <a:gd name="connsiteY3" fmla="*/ 0 h 70460"/>
                <a:gd name="connsiteX4" fmla="*/ 70461 w 70460"/>
                <a:gd name="connsiteY4" fmla="*/ 35231 h 7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0" h="70460">
                  <a:moveTo>
                    <a:pt x="70461" y="35231"/>
                  </a:moveTo>
                  <a:cubicBezTo>
                    <a:pt x="70461" y="54688"/>
                    <a:pt x="54688" y="70461"/>
                    <a:pt x="35230" y="70461"/>
                  </a:cubicBezTo>
                  <a:cubicBezTo>
                    <a:pt x="15773" y="70461"/>
                    <a:pt x="0" y="54688"/>
                    <a:pt x="0" y="35231"/>
                  </a:cubicBezTo>
                  <a:cubicBezTo>
                    <a:pt x="0" y="15773"/>
                    <a:pt x="15773" y="0"/>
                    <a:pt x="35230" y="0"/>
                  </a:cubicBezTo>
                  <a:cubicBezTo>
                    <a:pt x="54688" y="0"/>
                    <a:pt x="70461" y="15773"/>
                    <a:pt x="70461" y="35231"/>
                  </a:cubicBezTo>
                  <a:close/>
                </a:path>
              </a:pathLst>
            </a:custGeom>
            <a:grpFill/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74743D7-07E4-4997-B475-0C31A86DE40C}"/>
                </a:ext>
              </a:extLst>
            </p:cNvPr>
            <p:cNvSpPr/>
            <p:nvPr/>
          </p:nvSpPr>
          <p:spPr>
            <a:xfrm rot="-4602852">
              <a:off x="9274393" y="3912133"/>
              <a:ext cx="70458" cy="70458"/>
            </a:xfrm>
            <a:custGeom>
              <a:avLst/>
              <a:gdLst>
                <a:gd name="connsiteX0" fmla="*/ 70459 w 70458"/>
                <a:gd name="connsiteY0" fmla="*/ 35230 h 70458"/>
                <a:gd name="connsiteX1" fmla="*/ 35229 w 70458"/>
                <a:gd name="connsiteY1" fmla="*/ 70459 h 70458"/>
                <a:gd name="connsiteX2" fmla="*/ 0 w 70458"/>
                <a:gd name="connsiteY2" fmla="*/ 35230 h 70458"/>
                <a:gd name="connsiteX3" fmla="*/ 35229 w 70458"/>
                <a:gd name="connsiteY3" fmla="*/ 0 h 70458"/>
                <a:gd name="connsiteX4" fmla="*/ 70459 w 70458"/>
                <a:gd name="connsiteY4" fmla="*/ 35230 h 7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58" h="70458">
                  <a:moveTo>
                    <a:pt x="70459" y="35230"/>
                  </a:moveTo>
                  <a:cubicBezTo>
                    <a:pt x="70459" y="54686"/>
                    <a:pt x="54686" y="70459"/>
                    <a:pt x="35229" y="70459"/>
                  </a:cubicBezTo>
                  <a:cubicBezTo>
                    <a:pt x="15773" y="70459"/>
                    <a:pt x="0" y="54686"/>
                    <a:pt x="0" y="35230"/>
                  </a:cubicBezTo>
                  <a:cubicBezTo>
                    <a:pt x="0" y="15773"/>
                    <a:pt x="15773" y="0"/>
                    <a:pt x="35229" y="0"/>
                  </a:cubicBezTo>
                  <a:cubicBezTo>
                    <a:pt x="54686" y="0"/>
                    <a:pt x="70459" y="15773"/>
                    <a:pt x="70459" y="35230"/>
                  </a:cubicBezTo>
                  <a:close/>
                </a:path>
              </a:pathLst>
            </a:custGeom>
            <a:grpFill/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879DA3A3-7C6F-4921-9946-EA4DAA2BF148}"/>
                </a:ext>
              </a:extLst>
            </p:cNvPr>
            <p:cNvSpPr/>
            <p:nvPr/>
          </p:nvSpPr>
          <p:spPr>
            <a:xfrm rot="-2700000">
              <a:off x="9415362" y="3911932"/>
              <a:ext cx="70460" cy="70460"/>
            </a:xfrm>
            <a:custGeom>
              <a:avLst/>
              <a:gdLst>
                <a:gd name="connsiteX0" fmla="*/ 70461 w 70460"/>
                <a:gd name="connsiteY0" fmla="*/ 35231 h 70460"/>
                <a:gd name="connsiteX1" fmla="*/ 35230 w 70460"/>
                <a:gd name="connsiteY1" fmla="*/ 70461 h 70460"/>
                <a:gd name="connsiteX2" fmla="*/ 0 w 70460"/>
                <a:gd name="connsiteY2" fmla="*/ 35231 h 70460"/>
                <a:gd name="connsiteX3" fmla="*/ 35230 w 70460"/>
                <a:gd name="connsiteY3" fmla="*/ 0 h 70460"/>
                <a:gd name="connsiteX4" fmla="*/ 70461 w 70460"/>
                <a:gd name="connsiteY4" fmla="*/ 35231 h 7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0" h="70460">
                  <a:moveTo>
                    <a:pt x="70461" y="35231"/>
                  </a:moveTo>
                  <a:cubicBezTo>
                    <a:pt x="70461" y="54688"/>
                    <a:pt x="54688" y="70461"/>
                    <a:pt x="35230" y="70461"/>
                  </a:cubicBezTo>
                  <a:cubicBezTo>
                    <a:pt x="15773" y="70461"/>
                    <a:pt x="0" y="54688"/>
                    <a:pt x="0" y="35231"/>
                  </a:cubicBezTo>
                  <a:cubicBezTo>
                    <a:pt x="0" y="15773"/>
                    <a:pt x="15773" y="0"/>
                    <a:pt x="35230" y="0"/>
                  </a:cubicBezTo>
                  <a:cubicBezTo>
                    <a:pt x="54688" y="0"/>
                    <a:pt x="70461" y="15773"/>
                    <a:pt x="70461" y="35231"/>
                  </a:cubicBezTo>
                  <a:close/>
                </a:path>
              </a:pathLst>
            </a:custGeom>
            <a:grpFill/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3D564C4-049A-4B26-82D3-50607A68D635}"/>
              </a:ext>
            </a:extLst>
          </p:cNvPr>
          <p:cNvSpPr/>
          <p:nvPr/>
        </p:nvSpPr>
        <p:spPr>
          <a:xfrm>
            <a:off x="7974342" y="5387356"/>
            <a:ext cx="845874" cy="845874"/>
          </a:xfrm>
          <a:custGeom>
            <a:avLst/>
            <a:gdLst>
              <a:gd name="connsiteX0" fmla="*/ 845875 w 845874"/>
              <a:gd name="connsiteY0" fmla="*/ 422937 h 845874"/>
              <a:gd name="connsiteX1" fmla="*/ 422938 w 845874"/>
              <a:gd name="connsiteY1" fmla="*/ 845875 h 845874"/>
              <a:gd name="connsiteX2" fmla="*/ 0 w 845874"/>
              <a:gd name="connsiteY2" fmla="*/ 422937 h 845874"/>
              <a:gd name="connsiteX3" fmla="*/ 422938 w 845874"/>
              <a:gd name="connsiteY3" fmla="*/ 0 h 845874"/>
              <a:gd name="connsiteX4" fmla="*/ 845875 w 845874"/>
              <a:gd name="connsiteY4" fmla="*/ 422937 h 845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5874" h="845874">
                <a:moveTo>
                  <a:pt x="845875" y="422937"/>
                </a:moveTo>
                <a:cubicBezTo>
                  <a:pt x="845875" y="656519"/>
                  <a:pt x="656519" y="845875"/>
                  <a:pt x="422938" y="845875"/>
                </a:cubicBezTo>
                <a:cubicBezTo>
                  <a:pt x="189356" y="845875"/>
                  <a:pt x="0" y="656520"/>
                  <a:pt x="0" y="422937"/>
                </a:cubicBezTo>
                <a:cubicBezTo>
                  <a:pt x="0" y="189356"/>
                  <a:pt x="189356" y="0"/>
                  <a:pt x="422938" y="0"/>
                </a:cubicBezTo>
                <a:cubicBezTo>
                  <a:pt x="656519" y="0"/>
                  <a:pt x="845875" y="189356"/>
                  <a:pt x="845875" y="422937"/>
                </a:cubicBezTo>
                <a:close/>
              </a:path>
            </a:pathLst>
          </a:custGeom>
          <a:solidFill>
            <a:srgbClr val="F28E02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E5FCF28-5471-4996-93B6-24DE2DF1D82F}"/>
              </a:ext>
            </a:extLst>
          </p:cNvPr>
          <p:cNvSpPr/>
          <p:nvPr/>
        </p:nvSpPr>
        <p:spPr>
          <a:xfrm>
            <a:off x="8071202" y="5484215"/>
            <a:ext cx="657932" cy="657932"/>
          </a:xfrm>
          <a:custGeom>
            <a:avLst/>
            <a:gdLst>
              <a:gd name="connsiteX0" fmla="*/ 657933 w 657932"/>
              <a:gd name="connsiteY0" fmla="*/ 328966 h 657932"/>
              <a:gd name="connsiteX1" fmla="*/ 328966 w 657932"/>
              <a:gd name="connsiteY1" fmla="*/ 657932 h 657932"/>
              <a:gd name="connsiteX2" fmla="*/ 0 w 657932"/>
              <a:gd name="connsiteY2" fmla="*/ 328966 h 657932"/>
              <a:gd name="connsiteX3" fmla="*/ 328966 w 657932"/>
              <a:gd name="connsiteY3" fmla="*/ 0 h 657932"/>
              <a:gd name="connsiteX4" fmla="*/ 657933 w 657932"/>
              <a:gd name="connsiteY4" fmla="*/ 328966 h 657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932" h="657932">
                <a:moveTo>
                  <a:pt x="657933" y="328966"/>
                </a:moveTo>
                <a:cubicBezTo>
                  <a:pt x="657933" y="510649"/>
                  <a:pt x="510649" y="657932"/>
                  <a:pt x="328966" y="657932"/>
                </a:cubicBezTo>
                <a:cubicBezTo>
                  <a:pt x="147283" y="657932"/>
                  <a:pt x="0" y="510649"/>
                  <a:pt x="0" y="328966"/>
                </a:cubicBezTo>
                <a:cubicBezTo>
                  <a:pt x="0" y="147283"/>
                  <a:pt x="147283" y="0"/>
                  <a:pt x="328966" y="0"/>
                </a:cubicBezTo>
                <a:cubicBezTo>
                  <a:pt x="510649" y="0"/>
                  <a:pt x="657933" y="147283"/>
                  <a:pt x="657933" y="328966"/>
                </a:cubicBezTo>
                <a:close/>
              </a:path>
            </a:pathLst>
          </a:custGeom>
          <a:solidFill>
            <a:srgbClr val="FFFFFF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3" name="Graphic 6">
            <a:extLst>
              <a:ext uri="{FF2B5EF4-FFF2-40B4-BE49-F238E27FC236}">
                <a16:creationId xmlns:a16="http://schemas.microsoft.com/office/drawing/2014/main" id="{937634B6-1FFF-44A0-9297-858FA2688271}"/>
              </a:ext>
            </a:extLst>
          </p:cNvPr>
          <p:cNvGrpSpPr/>
          <p:nvPr/>
        </p:nvGrpSpPr>
        <p:grpSpPr>
          <a:xfrm>
            <a:off x="8883511" y="5760450"/>
            <a:ext cx="366740" cy="99646"/>
            <a:chOff x="9126216" y="4934853"/>
            <a:chExt cx="366740" cy="99646"/>
          </a:xfrm>
          <a:solidFill>
            <a:srgbClr val="F28E02"/>
          </a:solidFill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6A1A2FE-C454-473D-85E6-87203DDD7C5C}"/>
                </a:ext>
              </a:extLst>
            </p:cNvPr>
            <p:cNvSpPr/>
            <p:nvPr/>
          </p:nvSpPr>
          <p:spPr>
            <a:xfrm rot="-4602852">
              <a:off x="9133369" y="4949722"/>
              <a:ext cx="70458" cy="70458"/>
            </a:xfrm>
            <a:custGeom>
              <a:avLst/>
              <a:gdLst>
                <a:gd name="connsiteX0" fmla="*/ 70459 w 70458"/>
                <a:gd name="connsiteY0" fmla="*/ 35229 h 70458"/>
                <a:gd name="connsiteX1" fmla="*/ 35229 w 70458"/>
                <a:gd name="connsiteY1" fmla="*/ 70459 h 70458"/>
                <a:gd name="connsiteX2" fmla="*/ 0 w 70458"/>
                <a:gd name="connsiteY2" fmla="*/ 35229 h 70458"/>
                <a:gd name="connsiteX3" fmla="*/ 35229 w 70458"/>
                <a:gd name="connsiteY3" fmla="*/ 0 h 70458"/>
                <a:gd name="connsiteX4" fmla="*/ 70459 w 70458"/>
                <a:gd name="connsiteY4" fmla="*/ 35229 h 7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58" h="70458">
                  <a:moveTo>
                    <a:pt x="70459" y="35229"/>
                  </a:moveTo>
                  <a:cubicBezTo>
                    <a:pt x="70459" y="54686"/>
                    <a:pt x="54686" y="70459"/>
                    <a:pt x="35229" y="70459"/>
                  </a:cubicBezTo>
                  <a:cubicBezTo>
                    <a:pt x="15773" y="70459"/>
                    <a:pt x="0" y="54686"/>
                    <a:pt x="0" y="35229"/>
                  </a:cubicBezTo>
                  <a:cubicBezTo>
                    <a:pt x="0" y="15773"/>
                    <a:pt x="15773" y="0"/>
                    <a:pt x="35229" y="0"/>
                  </a:cubicBezTo>
                  <a:cubicBezTo>
                    <a:pt x="54686" y="0"/>
                    <a:pt x="70459" y="15773"/>
                    <a:pt x="70459" y="35229"/>
                  </a:cubicBezTo>
                  <a:close/>
                </a:path>
              </a:pathLst>
            </a:custGeom>
            <a:grpFill/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1A39E41-0DB3-46F9-995F-5009A7C3DB5F}"/>
                </a:ext>
              </a:extLst>
            </p:cNvPr>
            <p:cNvSpPr/>
            <p:nvPr/>
          </p:nvSpPr>
          <p:spPr>
            <a:xfrm rot="-2700000">
              <a:off x="9274403" y="4949446"/>
              <a:ext cx="70460" cy="70460"/>
            </a:xfrm>
            <a:custGeom>
              <a:avLst/>
              <a:gdLst>
                <a:gd name="connsiteX0" fmla="*/ 70461 w 70460"/>
                <a:gd name="connsiteY0" fmla="*/ 35230 h 70460"/>
                <a:gd name="connsiteX1" fmla="*/ 35230 w 70460"/>
                <a:gd name="connsiteY1" fmla="*/ 70461 h 70460"/>
                <a:gd name="connsiteX2" fmla="*/ 0 w 70460"/>
                <a:gd name="connsiteY2" fmla="*/ 35230 h 70460"/>
                <a:gd name="connsiteX3" fmla="*/ 35230 w 70460"/>
                <a:gd name="connsiteY3" fmla="*/ 0 h 70460"/>
                <a:gd name="connsiteX4" fmla="*/ 70461 w 70460"/>
                <a:gd name="connsiteY4" fmla="*/ 35230 h 70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60" h="70460">
                  <a:moveTo>
                    <a:pt x="70461" y="35230"/>
                  </a:moveTo>
                  <a:cubicBezTo>
                    <a:pt x="70461" y="54688"/>
                    <a:pt x="54688" y="70461"/>
                    <a:pt x="35230" y="70461"/>
                  </a:cubicBezTo>
                  <a:cubicBezTo>
                    <a:pt x="15773" y="70461"/>
                    <a:pt x="0" y="54688"/>
                    <a:pt x="0" y="35230"/>
                  </a:cubicBezTo>
                  <a:cubicBezTo>
                    <a:pt x="0" y="15773"/>
                    <a:pt x="15773" y="0"/>
                    <a:pt x="35230" y="0"/>
                  </a:cubicBezTo>
                  <a:cubicBezTo>
                    <a:pt x="54688" y="0"/>
                    <a:pt x="70461" y="15773"/>
                    <a:pt x="70461" y="35230"/>
                  </a:cubicBezTo>
                  <a:close/>
                </a:path>
              </a:pathLst>
            </a:custGeom>
            <a:grpFill/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AA395C3-5DA3-4EE4-9B5C-C8E67317760E}"/>
                </a:ext>
              </a:extLst>
            </p:cNvPr>
            <p:cNvSpPr/>
            <p:nvPr/>
          </p:nvSpPr>
          <p:spPr>
            <a:xfrm rot="-4602852">
              <a:off x="9415344" y="4949753"/>
              <a:ext cx="70458" cy="70458"/>
            </a:xfrm>
            <a:custGeom>
              <a:avLst/>
              <a:gdLst>
                <a:gd name="connsiteX0" fmla="*/ 70459 w 70458"/>
                <a:gd name="connsiteY0" fmla="*/ 35229 h 70458"/>
                <a:gd name="connsiteX1" fmla="*/ 35230 w 70458"/>
                <a:gd name="connsiteY1" fmla="*/ 70459 h 70458"/>
                <a:gd name="connsiteX2" fmla="*/ 0 w 70458"/>
                <a:gd name="connsiteY2" fmla="*/ 35229 h 70458"/>
                <a:gd name="connsiteX3" fmla="*/ 35230 w 70458"/>
                <a:gd name="connsiteY3" fmla="*/ 0 h 70458"/>
                <a:gd name="connsiteX4" fmla="*/ 70459 w 70458"/>
                <a:gd name="connsiteY4" fmla="*/ 35229 h 704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0458" h="70458">
                  <a:moveTo>
                    <a:pt x="70459" y="35229"/>
                  </a:moveTo>
                  <a:cubicBezTo>
                    <a:pt x="70459" y="54686"/>
                    <a:pt x="54686" y="70459"/>
                    <a:pt x="35230" y="70459"/>
                  </a:cubicBezTo>
                  <a:cubicBezTo>
                    <a:pt x="15773" y="70459"/>
                    <a:pt x="0" y="54686"/>
                    <a:pt x="0" y="35229"/>
                  </a:cubicBezTo>
                  <a:cubicBezTo>
                    <a:pt x="0" y="15773"/>
                    <a:pt x="15773" y="0"/>
                    <a:pt x="35230" y="0"/>
                  </a:cubicBezTo>
                  <a:cubicBezTo>
                    <a:pt x="54686" y="0"/>
                    <a:pt x="70459" y="15773"/>
                    <a:pt x="70459" y="35229"/>
                  </a:cubicBezTo>
                  <a:close/>
                </a:path>
              </a:pathLst>
            </a:custGeom>
            <a:grpFill/>
            <a:ln w="33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B4EA2CF-7A2F-4B69-AF82-67113DB63C38}"/>
              </a:ext>
            </a:extLst>
          </p:cNvPr>
          <p:cNvSpPr/>
          <p:nvPr/>
        </p:nvSpPr>
        <p:spPr>
          <a:xfrm>
            <a:off x="7041012" y="3715951"/>
            <a:ext cx="167925" cy="167925"/>
          </a:xfrm>
          <a:custGeom>
            <a:avLst/>
            <a:gdLst>
              <a:gd name="connsiteX0" fmla="*/ 167926 w 167925"/>
              <a:gd name="connsiteY0" fmla="*/ 83963 h 167925"/>
              <a:gd name="connsiteX1" fmla="*/ 83963 w 167925"/>
              <a:gd name="connsiteY1" fmla="*/ 167926 h 167925"/>
              <a:gd name="connsiteX2" fmla="*/ 0 w 167925"/>
              <a:gd name="connsiteY2" fmla="*/ 83963 h 167925"/>
              <a:gd name="connsiteX3" fmla="*/ 83963 w 167925"/>
              <a:gd name="connsiteY3" fmla="*/ 0 h 167925"/>
              <a:gd name="connsiteX4" fmla="*/ 167926 w 167925"/>
              <a:gd name="connsiteY4" fmla="*/ 83963 h 16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925" h="167925">
                <a:moveTo>
                  <a:pt x="167926" y="83963"/>
                </a:moveTo>
                <a:cubicBezTo>
                  <a:pt x="167926" y="130334"/>
                  <a:pt x="130334" y="167926"/>
                  <a:pt x="83963" y="167926"/>
                </a:cubicBezTo>
                <a:cubicBezTo>
                  <a:pt x="37591" y="167926"/>
                  <a:pt x="0" y="130334"/>
                  <a:pt x="0" y="83963"/>
                </a:cubicBezTo>
                <a:cubicBezTo>
                  <a:pt x="0" y="37591"/>
                  <a:pt x="37591" y="0"/>
                  <a:pt x="83963" y="0"/>
                </a:cubicBezTo>
                <a:cubicBezTo>
                  <a:pt x="130334" y="0"/>
                  <a:pt x="167926" y="37591"/>
                  <a:pt x="167926" y="83963"/>
                </a:cubicBezTo>
                <a:close/>
              </a:path>
            </a:pathLst>
          </a:custGeom>
          <a:solidFill>
            <a:srgbClr val="F28E02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CA5366C-7DE5-41A6-8396-4980515C1328}"/>
              </a:ext>
            </a:extLst>
          </p:cNvPr>
          <p:cNvSpPr/>
          <p:nvPr/>
        </p:nvSpPr>
        <p:spPr>
          <a:xfrm>
            <a:off x="7041012" y="3928881"/>
            <a:ext cx="167925" cy="167925"/>
          </a:xfrm>
          <a:custGeom>
            <a:avLst/>
            <a:gdLst>
              <a:gd name="connsiteX0" fmla="*/ 167926 w 167925"/>
              <a:gd name="connsiteY0" fmla="*/ 83963 h 167925"/>
              <a:gd name="connsiteX1" fmla="*/ 83963 w 167925"/>
              <a:gd name="connsiteY1" fmla="*/ 167926 h 167925"/>
              <a:gd name="connsiteX2" fmla="*/ 0 w 167925"/>
              <a:gd name="connsiteY2" fmla="*/ 83963 h 167925"/>
              <a:gd name="connsiteX3" fmla="*/ 83963 w 167925"/>
              <a:gd name="connsiteY3" fmla="*/ 0 h 167925"/>
              <a:gd name="connsiteX4" fmla="*/ 167926 w 167925"/>
              <a:gd name="connsiteY4" fmla="*/ 83963 h 16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925" h="167925">
                <a:moveTo>
                  <a:pt x="167926" y="83963"/>
                </a:moveTo>
                <a:cubicBezTo>
                  <a:pt x="167926" y="130334"/>
                  <a:pt x="130334" y="167926"/>
                  <a:pt x="83963" y="167926"/>
                </a:cubicBezTo>
                <a:cubicBezTo>
                  <a:pt x="37591" y="167926"/>
                  <a:pt x="0" y="130334"/>
                  <a:pt x="0" y="83963"/>
                </a:cubicBezTo>
                <a:cubicBezTo>
                  <a:pt x="0" y="37591"/>
                  <a:pt x="37591" y="0"/>
                  <a:pt x="83963" y="0"/>
                </a:cubicBezTo>
                <a:cubicBezTo>
                  <a:pt x="130334" y="0"/>
                  <a:pt x="167926" y="37591"/>
                  <a:pt x="167926" y="83963"/>
                </a:cubicBezTo>
                <a:close/>
              </a:path>
            </a:pathLst>
          </a:custGeom>
          <a:solidFill>
            <a:srgbClr val="F28E02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96459FA-7D77-47A3-948B-A3C26C91B208}"/>
              </a:ext>
            </a:extLst>
          </p:cNvPr>
          <p:cNvSpPr/>
          <p:nvPr/>
        </p:nvSpPr>
        <p:spPr>
          <a:xfrm>
            <a:off x="7041012" y="4157730"/>
            <a:ext cx="167925" cy="167925"/>
          </a:xfrm>
          <a:custGeom>
            <a:avLst/>
            <a:gdLst>
              <a:gd name="connsiteX0" fmla="*/ 167926 w 167925"/>
              <a:gd name="connsiteY0" fmla="*/ 83963 h 167925"/>
              <a:gd name="connsiteX1" fmla="*/ 83963 w 167925"/>
              <a:gd name="connsiteY1" fmla="*/ 167926 h 167925"/>
              <a:gd name="connsiteX2" fmla="*/ 0 w 167925"/>
              <a:gd name="connsiteY2" fmla="*/ 83963 h 167925"/>
              <a:gd name="connsiteX3" fmla="*/ 83963 w 167925"/>
              <a:gd name="connsiteY3" fmla="*/ 0 h 167925"/>
              <a:gd name="connsiteX4" fmla="*/ 167926 w 167925"/>
              <a:gd name="connsiteY4" fmla="*/ 83963 h 16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925" h="167925">
                <a:moveTo>
                  <a:pt x="167926" y="83963"/>
                </a:moveTo>
                <a:cubicBezTo>
                  <a:pt x="167926" y="130334"/>
                  <a:pt x="130334" y="167926"/>
                  <a:pt x="83963" y="167926"/>
                </a:cubicBezTo>
                <a:cubicBezTo>
                  <a:pt x="37591" y="167926"/>
                  <a:pt x="0" y="130334"/>
                  <a:pt x="0" y="83963"/>
                </a:cubicBezTo>
                <a:cubicBezTo>
                  <a:pt x="0" y="37591"/>
                  <a:pt x="37591" y="0"/>
                  <a:pt x="83963" y="0"/>
                </a:cubicBezTo>
                <a:cubicBezTo>
                  <a:pt x="130334" y="0"/>
                  <a:pt x="167926" y="37591"/>
                  <a:pt x="167926" y="83963"/>
                </a:cubicBezTo>
                <a:close/>
              </a:path>
            </a:pathLst>
          </a:custGeom>
          <a:solidFill>
            <a:srgbClr val="F28E02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4F4E09A-5DD4-4444-8AE0-36DD9EA550A4}"/>
              </a:ext>
            </a:extLst>
          </p:cNvPr>
          <p:cNvSpPr/>
          <p:nvPr/>
        </p:nvSpPr>
        <p:spPr>
          <a:xfrm>
            <a:off x="7041012" y="4370525"/>
            <a:ext cx="167925" cy="167925"/>
          </a:xfrm>
          <a:custGeom>
            <a:avLst/>
            <a:gdLst>
              <a:gd name="connsiteX0" fmla="*/ 167926 w 167925"/>
              <a:gd name="connsiteY0" fmla="*/ 83963 h 167925"/>
              <a:gd name="connsiteX1" fmla="*/ 83963 w 167925"/>
              <a:gd name="connsiteY1" fmla="*/ 167926 h 167925"/>
              <a:gd name="connsiteX2" fmla="*/ 0 w 167925"/>
              <a:gd name="connsiteY2" fmla="*/ 83963 h 167925"/>
              <a:gd name="connsiteX3" fmla="*/ 83963 w 167925"/>
              <a:gd name="connsiteY3" fmla="*/ 0 h 167925"/>
              <a:gd name="connsiteX4" fmla="*/ 167926 w 167925"/>
              <a:gd name="connsiteY4" fmla="*/ 83963 h 16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925" h="167925">
                <a:moveTo>
                  <a:pt x="167926" y="83963"/>
                </a:moveTo>
                <a:cubicBezTo>
                  <a:pt x="167926" y="130334"/>
                  <a:pt x="130334" y="167926"/>
                  <a:pt x="83963" y="167926"/>
                </a:cubicBezTo>
                <a:cubicBezTo>
                  <a:pt x="37591" y="167926"/>
                  <a:pt x="0" y="130334"/>
                  <a:pt x="0" y="83963"/>
                </a:cubicBezTo>
                <a:cubicBezTo>
                  <a:pt x="0" y="37591"/>
                  <a:pt x="37591" y="0"/>
                  <a:pt x="83963" y="0"/>
                </a:cubicBezTo>
                <a:cubicBezTo>
                  <a:pt x="130334" y="0"/>
                  <a:pt x="167926" y="37591"/>
                  <a:pt x="167926" y="83963"/>
                </a:cubicBezTo>
                <a:close/>
              </a:path>
            </a:pathLst>
          </a:custGeom>
          <a:solidFill>
            <a:srgbClr val="F28E02"/>
          </a:solidFill>
          <a:ln w="33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4D1E6AC-4A17-497C-BB80-69FDAFA49EA2}"/>
              </a:ext>
            </a:extLst>
          </p:cNvPr>
          <p:cNvSpPr txBox="1"/>
          <p:nvPr/>
        </p:nvSpPr>
        <p:spPr>
          <a:xfrm>
            <a:off x="9345169" y="1652003"/>
            <a:ext cx="245722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Households Cooking Fuel Use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1. 63.5% use firewood</a:t>
            </a:r>
          </a:p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2. 26.2% use charcoal 1  +  2 =  </a:t>
            </a:r>
            <a:r>
              <a:rPr lang="en-US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89.7%</a:t>
            </a:r>
          </a:p>
          <a:p>
            <a:r>
              <a: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5.1% use LPG </a:t>
            </a:r>
          </a:p>
          <a:p>
            <a:r>
              <a: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  3% use Electricity</a:t>
            </a:r>
          </a:p>
          <a:p>
            <a:r>
              <a:rPr lang="en-US" sz="105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 2.2% use Other Alternatives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FFC77D9-AE03-4D4E-BC85-E0B431DA6568}"/>
              </a:ext>
            </a:extLst>
          </p:cNvPr>
          <p:cNvSpPr/>
          <p:nvPr/>
        </p:nvSpPr>
        <p:spPr>
          <a:xfrm>
            <a:off x="5937269" y="3620136"/>
            <a:ext cx="972202" cy="97220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99E119-61D3-40F2-B6C8-F5797D4D69AC}"/>
              </a:ext>
            </a:extLst>
          </p:cNvPr>
          <p:cNvSpPr txBox="1"/>
          <p:nvPr/>
        </p:nvSpPr>
        <p:spPr>
          <a:xfrm>
            <a:off x="8202455" y="1970409"/>
            <a:ext cx="3927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28E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58F8FCD-AEDB-488E-A4D5-78D820D2F195}"/>
              </a:ext>
            </a:extLst>
          </p:cNvPr>
          <p:cNvSpPr txBox="1"/>
          <p:nvPr/>
        </p:nvSpPr>
        <p:spPr>
          <a:xfrm>
            <a:off x="8154830" y="3457032"/>
            <a:ext cx="4697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28E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1D9F1A-CFA9-495A-B4A2-9AE8039A7F89}"/>
              </a:ext>
            </a:extLst>
          </p:cNvPr>
          <p:cNvSpPr txBox="1"/>
          <p:nvPr/>
        </p:nvSpPr>
        <p:spPr>
          <a:xfrm>
            <a:off x="8154830" y="4476981"/>
            <a:ext cx="4697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28E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B5716C6-A563-4712-8A6E-EC4AC6349A23}"/>
              </a:ext>
            </a:extLst>
          </p:cNvPr>
          <p:cNvSpPr txBox="1"/>
          <p:nvPr/>
        </p:nvSpPr>
        <p:spPr>
          <a:xfrm>
            <a:off x="8154830" y="5648690"/>
            <a:ext cx="46976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F28E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pic>
        <p:nvPicPr>
          <p:cNvPr id="41" name="Graphic 40">
            <a:extLst>
              <a:ext uri="{FF2B5EF4-FFF2-40B4-BE49-F238E27FC236}">
                <a16:creationId xmlns:a16="http://schemas.microsoft.com/office/drawing/2014/main" id="{C71A7236-078C-887B-8501-07745016C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39943" y="3864485"/>
            <a:ext cx="523056" cy="52160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CDE7A94-D4C8-9B2B-8024-F2994033291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480" y="449012"/>
            <a:ext cx="1147320" cy="687496"/>
          </a:xfrm>
          <a:prstGeom prst="rect">
            <a:avLst/>
          </a:prstGeom>
        </p:spPr>
      </p:pic>
      <p:sp>
        <p:nvSpPr>
          <p:cNvPr id="43" name="Text Placeholder 13">
            <a:extLst>
              <a:ext uri="{FF2B5EF4-FFF2-40B4-BE49-F238E27FC236}">
                <a16:creationId xmlns:a16="http://schemas.microsoft.com/office/drawing/2014/main" id="{C27DEFE4-78F1-3F16-3CF7-DF29E433EA3D}"/>
              </a:ext>
            </a:extLst>
          </p:cNvPr>
          <p:cNvSpPr txBox="1">
            <a:spLocks/>
          </p:cNvSpPr>
          <p:nvPr/>
        </p:nvSpPr>
        <p:spPr>
          <a:xfrm>
            <a:off x="6068292" y="220041"/>
            <a:ext cx="4428672" cy="606425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rgbClr val="F28E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</a:t>
            </a:r>
            <a:r>
              <a:rPr lang="en-US" sz="2400" dirty="0" smtClean="0">
                <a:solidFill>
                  <a:srgbClr val="F28E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Problem, We Are Trying To Address?</a:t>
            </a:r>
            <a:endParaRPr lang="en-US" sz="2400" dirty="0">
              <a:solidFill>
                <a:srgbClr val="F28E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3262875-8DFA-C675-0059-6FCE064C62BE}"/>
              </a:ext>
            </a:extLst>
          </p:cNvPr>
          <p:cNvSpPr txBox="1"/>
          <p:nvPr/>
        </p:nvSpPr>
        <p:spPr>
          <a:xfrm>
            <a:off x="9345168" y="3301804"/>
            <a:ext cx="245722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50% of all charcoal produced in </a:t>
            </a:r>
            <a:r>
              <a:rPr lang="en-US" sz="11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Tz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consumed in Dar-es-Salaam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1100" b="1" u="sng" dirty="0">
                <a:latin typeface="Arial" panose="020B0604020202020204" pitchFamily="34" charset="0"/>
                <a:cs typeface="Arial" panose="020B0604020202020204" pitchFamily="34" charset="0"/>
              </a:rPr>
              <a:t>THIS IS NOT SUSTAINABLE AS IT PROMOTES DEFORESTATION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ABAF8C-FE80-683E-313E-3AAB45773F2A}"/>
              </a:ext>
            </a:extLst>
          </p:cNvPr>
          <p:cNvSpPr txBox="1"/>
          <p:nvPr/>
        </p:nvSpPr>
        <p:spPr>
          <a:xfrm>
            <a:off x="9345168" y="4359925"/>
            <a:ext cx="24572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Today hundreds of thousands of people mainly women and children suffer from IAP related ailments caused by emissions from firewood and charcoal. </a:t>
            </a:r>
            <a:r>
              <a:rPr lang="en-US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en-US" sz="11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,000 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deaths are attributed to HAP.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0729497-C003-A2BE-75E6-38A6A3BC4290}"/>
              </a:ext>
            </a:extLst>
          </p:cNvPr>
          <p:cNvSpPr txBox="1"/>
          <p:nvPr/>
        </p:nvSpPr>
        <p:spPr>
          <a:xfrm>
            <a:off x="9358865" y="5543082"/>
            <a:ext cx="24572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Consumers lack options to buy clean cooking appliances  </a:t>
            </a:r>
            <a:r>
              <a:rPr lang="en-US" sz="11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 </a:t>
            </a:r>
            <a:r>
              <a:rPr lang="en-US" sz="11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cooking fuel in small affordable quantities</a:t>
            </a:r>
            <a:r>
              <a:rPr lang="en-US" sz="1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94D21C-024D-0CC7-E6D9-BC4B2011334F}"/>
              </a:ext>
            </a:extLst>
          </p:cNvPr>
          <p:cNvSpPr txBox="1"/>
          <p:nvPr/>
        </p:nvSpPr>
        <p:spPr>
          <a:xfrm>
            <a:off x="6019800" y="6477000"/>
            <a:ext cx="586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www.motosafi.com</a:t>
            </a:r>
          </a:p>
        </p:txBody>
      </p:sp>
      <p:pic>
        <p:nvPicPr>
          <p:cNvPr id="63" name="Picture Placeholder 62">
            <a:extLst>
              <a:ext uri="{FF2B5EF4-FFF2-40B4-BE49-F238E27FC236}">
                <a16:creationId xmlns:a16="http://schemas.microsoft.com/office/drawing/2014/main" id="{E6A14A4E-407E-4FEB-9D44-F56BA3CC26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2" b="33279"/>
          <a:stretch/>
        </p:blipFill>
        <p:spPr>
          <a:xfrm>
            <a:off x="0" y="0"/>
            <a:ext cx="5867400" cy="3219994"/>
          </a:xfrm>
        </p:spPr>
      </p:pic>
      <p:pic>
        <p:nvPicPr>
          <p:cNvPr id="67" name="Picture Placeholder 66">
            <a:extLst>
              <a:ext uri="{FF2B5EF4-FFF2-40B4-BE49-F238E27FC236}">
                <a16:creationId xmlns:a16="http://schemas.microsoft.com/office/drawing/2014/main" id="{D38B31C9-79F0-4E1A-A6AC-782C0A52EC6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1" t="5818" r="787" b="12718"/>
          <a:stretch/>
        </p:blipFill>
        <p:spPr>
          <a:xfrm>
            <a:off x="-3630" y="3645091"/>
            <a:ext cx="5867400" cy="3200400"/>
          </a:xfrm>
        </p:spPr>
      </p:pic>
    </p:spTree>
    <p:extLst>
      <p:ext uri="{BB962C8B-B14F-4D97-AF65-F5344CB8AC3E}">
        <p14:creationId xmlns:p14="http://schemas.microsoft.com/office/powerpoint/2010/main" val="295321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" name="Oval 1911">
            <a:extLst>
              <a:ext uri="{FF2B5EF4-FFF2-40B4-BE49-F238E27FC236}">
                <a16:creationId xmlns:a16="http://schemas.microsoft.com/office/drawing/2014/main" id="{1C90DFA8-6DD6-A5B1-200D-B773D1EF7577}"/>
              </a:ext>
            </a:extLst>
          </p:cNvPr>
          <p:cNvSpPr/>
          <p:nvPr/>
        </p:nvSpPr>
        <p:spPr>
          <a:xfrm>
            <a:off x="4854733" y="1588169"/>
            <a:ext cx="2482535" cy="2482535"/>
          </a:xfrm>
          <a:prstGeom prst="ellipse">
            <a:avLst/>
          </a:prstGeom>
          <a:solidFill>
            <a:schemeClr val="bg1"/>
          </a:solidFill>
          <a:ln w="9525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l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7" name="Graphic 7">
            <a:extLst>
              <a:ext uri="{FF2B5EF4-FFF2-40B4-BE49-F238E27FC236}">
                <a16:creationId xmlns:a16="http://schemas.microsoft.com/office/drawing/2014/main" id="{A31F9C61-682F-22D9-0EEA-4BF3501D9FA4}"/>
              </a:ext>
            </a:extLst>
          </p:cNvPr>
          <p:cNvGrpSpPr/>
          <p:nvPr/>
        </p:nvGrpSpPr>
        <p:grpSpPr>
          <a:xfrm>
            <a:off x="7552630" y="2532736"/>
            <a:ext cx="961173" cy="122978"/>
            <a:chOff x="7552685" y="1601558"/>
            <a:chExt cx="961173" cy="122978"/>
          </a:xfrm>
          <a:solidFill>
            <a:srgbClr val="8E949A"/>
          </a:solidFill>
        </p:grpSpPr>
        <p:sp>
          <p:nvSpPr>
            <p:cNvPr id="968" name="Freeform: Shape 967">
              <a:extLst>
                <a:ext uri="{FF2B5EF4-FFF2-40B4-BE49-F238E27FC236}">
                  <a16:creationId xmlns:a16="http://schemas.microsoft.com/office/drawing/2014/main" id="{762657CD-FECF-44DB-0914-E0E7E6D3F92A}"/>
                </a:ext>
              </a:extLst>
            </p:cNvPr>
            <p:cNvSpPr/>
            <p:nvPr/>
          </p:nvSpPr>
          <p:spPr>
            <a:xfrm>
              <a:off x="7552685" y="1714683"/>
              <a:ext cx="29187" cy="9853"/>
            </a:xfrm>
            <a:custGeom>
              <a:avLst/>
              <a:gdLst>
                <a:gd name="connsiteX0" fmla="*/ 25097 w 29187"/>
                <a:gd name="connsiteY0" fmla="*/ 23 h 9853"/>
                <a:gd name="connsiteX1" fmla="*/ 3255 w 29187"/>
                <a:gd name="connsiteY1" fmla="*/ 2698 h 9853"/>
                <a:gd name="connsiteX2" fmla="*/ 23 w 29187"/>
                <a:gd name="connsiteY2" fmla="*/ 6710 h 9853"/>
                <a:gd name="connsiteX3" fmla="*/ 4090 w 29187"/>
                <a:gd name="connsiteY3" fmla="*/ 9830 h 9853"/>
                <a:gd name="connsiteX4" fmla="*/ 25933 w 29187"/>
                <a:gd name="connsiteY4" fmla="*/ 7156 h 9853"/>
                <a:gd name="connsiteX5" fmla="*/ 29164 w 29187"/>
                <a:gd name="connsiteY5" fmla="*/ 3144 h 9853"/>
                <a:gd name="connsiteX6" fmla="*/ 25097 w 29187"/>
                <a:gd name="connsiteY6" fmla="*/ 23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25097" y="23"/>
                  </a:moveTo>
                  <a:lnTo>
                    <a:pt x="3255" y="2698"/>
                  </a:lnTo>
                  <a:cubicBezTo>
                    <a:pt x="1249" y="2921"/>
                    <a:pt x="-200" y="4760"/>
                    <a:pt x="23" y="6710"/>
                  </a:cubicBezTo>
                  <a:cubicBezTo>
                    <a:pt x="245" y="8660"/>
                    <a:pt x="2084" y="10053"/>
                    <a:pt x="4090" y="9830"/>
                  </a:cubicBezTo>
                  <a:lnTo>
                    <a:pt x="25933" y="7156"/>
                  </a:lnTo>
                  <a:cubicBezTo>
                    <a:pt x="27939" y="6933"/>
                    <a:pt x="29388" y="5094"/>
                    <a:pt x="29164" y="3144"/>
                  </a:cubicBezTo>
                  <a:cubicBezTo>
                    <a:pt x="28942" y="1194"/>
                    <a:pt x="27103" y="-199"/>
                    <a:pt x="25097" y="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69" name="Freeform: Shape 968">
              <a:extLst>
                <a:ext uri="{FF2B5EF4-FFF2-40B4-BE49-F238E27FC236}">
                  <a16:creationId xmlns:a16="http://schemas.microsoft.com/office/drawing/2014/main" id="{AF46A20F-E082-3433-30FF-00F740339135}"/>
                </a:ext>
              </a:extLst>
            </p:cNvPr>
            <p:cNvSpPr/>
            <p:nvPr/>
          </p:nvSpPr>
          <p:spPr>
            <a:xfrm>
              <a:off x="7610914" y="1707607"/>
              <a:ext cx="29187" cy="9853"/>
            </a:xfrm>
            <a:custGeom>
              <a:avLst/>
              <a:gdLst>
                <a:gd name="connsiteX0" fmla="*/ 25097 w 29187"/>
                <a:gd name="connsiteY0" fmla="*/ 23 h 9853"/>
                <a:gd name="connsiteX1" fmla="*/ 3255 w 29187"/>
                <a:gd name="connsiteY1" fmla="*/ 2698 h 9853"/>
                <a:gd name="connsiteX2" fmla="*/ 23 w 29187"/>
                <a:gd name="connsiteY2" fmla="*/ 6710 h 9853"/>
                <a:gd name="connsiteX3" fmla="*/ 23 w 29187"/>
                <a:gd name="connsiteY3" fmla="*/ 6710 h 9853"/>
                <a:gd name="connsiteX4" fmla="*/ 4090 w 29187"/>
                <a:gd name="connsiteY4" fmla="*/ 9830 h 9853"/>
                <a:gd name="connsiteX5" fmla="*/ 25933 w 29187"/>
                <a:gd name="connsiteY5" fmla="*/ 7156 h 9853"/>
                <a:gd name="connsiteX6" fmla="*/ 29164 w 29187"/>
                <a:gd name="connsiteY6" fmla="*/ 3144 h 9853"/>
                <a:gd name="connsiteX7" fmla="*/ 25097 w 29187"/>
                <a:gd name="connsiteY7" fmla="*/ 23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187" h="9853">
                  <a:moveTo>
                    <a:pt x="25097" y="23"/>
                  </a:moveTo>
                  <a:lnTo>
                    <a:pt x="3255" y="2698"/>
                  </a:lnTo>
                  <a:cubicBezTo>
                    <a:pt x="1248" y="2921"/>
                    <a:pt x="-200" y="4760"/>
                    <a:pt x="23" y="6710"/>
                  </a:cubicBezTo>
                  <a:lnTo>
                    <a:pt x="23" y="6710"/>
                  </a:lnTo>
                  <a:cubicBezTo>
                    <a:pt x="245" y="8660"/>
                    <a:pt x="2084" y="10053"/>
                    <a:pt x="4090" y="9830"/>
                  </a:cubicBezTo>
                  <a:lnTo>
                    <a:pt x="25933" y="7156"/>
                  </a:lnTo>
                  <a:cubicBezTo>
                    <a:pt x="27939" y="6933"/>
                    <a:pt x="29388" y="5094"/>
                    <a:pt x="29164" y="3144"/>
                  </a:cubicBezTo>
                  <a:cubicBezTo>
                    <a:pt x="28942" y="1194"/>
                    <a:pt x="27103" y="-200"/>
                    <a:pt x="25097" y="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0" name="Freeform: Shape 969">
              <a:extLst>
                <a:ext uri="{FF2B5EF4-FFF2-40B4-BE49-F238E27FC236}">
                  <a16:creationId xmlns:a16="http://schemas.microsoft.com/office/drawing/2014/main" id="{75B568A7-9BD0-C61E-49E9-761284525EEA}"/>
                </a:ext>
              </a:extLst>
            </p:cNvPr>
            <p:cNvSpPr/>
            <p:nvPr/>
          </p:nvSpPr>
          <p:spPr>
            <a:xfrm>
              <a:off x="7669198" y="1700530"/>
              <a:ext cx="29187" cy="9853"/>
            </a:xfrm>
            <a:custGeom>
              <a:avLst/>
              <a:gdLst>
                <a:gd name="connsiteX0" fmla="*/ 25097 w 29187"/>
                <a:gd name="connsiteY0" fmla="*/ 23 h 9853"/>
                <a:gd name="connsiteX1" fmla="*/ 3254 w 29187"/>
                <a:gd name="connsiteY1" fmla="*/ 2698 h 9853"/>
                <a:gd name="connsiteX2" fmla="*/ 23 w 29187"/>
                <a:gd name="connsiteY2" fmla="*/ 6710 h 9853"/>
                <a:gd name="connsiteX3" fmla="*/ 4090 w 29187"/>
                <a:gd name="connsiteY3" fmla="*/ 9830 h 9853"/>
                <a:gd name="connsiteX4" fmla="*/ 25933 w 29187"/>
                <a:gd name="connsiteY4" fmla="*/ 7156 h 9853"/>
                <a:gd name="connsiteX5" fmla="*/ 29165 w 29187"/>
                <a:gd name="connsiteY5" fmla="*/ 3144 h 9853"/>
                <a:gd name="connsiteX6" fmla="*/ 25097 w 29187"/>
                <a:gd name="connsiteY6" fmla="*/ 23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25097" y="23"/>
                  </a:moveTo>
                  <a:lnTo>
                    <a:pt x="3254" y="2698"/>
                  </a:lnTo>
                  <a:cubicBezTo>
                    <a:pt x="1248" y="2921"/>
                    <a:pt x="-200" y="4760"/>
                    <a:pt x="23" y="6710"/>
                  </a:cubicBezTo>
                  <a:cubicBezTo>
                    <a:pt x="245" y="8660"/>
                    <a:pt x="2084" y="10053"/>
                    <a:pt x="4090" y="9830"/>
                  </a:cubicBezTo>
                  <a:lnTo>
                    <a:pt x="25933" y="7156"/>
                  </a:lnTo>
                  <a:cubicBezTo>
                    <a:pt x="27939" y="6933"/>
                    <a:pt x="29387" y="5094"/>
                    <a:pt x="29165" y="3144"/>
                  </a:cubicBezTo>
                  <a:cubicBezTo>
                    <a:pt x="28942" y="1194"/>
                    <a:pt x="27103" y="-199"/>
                    <a:pt x="25097" y="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1" name="Freeform: Shape 970">
              <a:extLst>
                <a:ext uri="{FF2B5EF4-FFF2-40B4-BE49-F238E27FC236}">
                  <a16:creationId xmlns:a16="http://schemas.microsoft.com/office/drawing/2014/main" id="{498FE649-1ED8-0E02-A96F-A60AA6B4EE91}"/>
                </a:ext>
              </a:extLst>
            </p:cNvPr>
            <p:cNvSpPr/>
            <p:nvPr/>
          </p:nvSpPr>
          <p:spPr>
            <a:xfrm>
              <a:off x="7727426" y="1693454"/>
              <a:ext cx="29187" cy="9853"/>
            </a:xfrm>
            <a:custGeom>
              <a:avLst/>
              <a:gdLst>
                <a:gd name="connsiteX0" fmla="*/ 25097 w 29187"/>
                <a:gd name="connsiteY0" fmla="*/ 23 h 9853"/>
                <a:gd name="connsiteX1" fmla="*/ 3255 w 29187"/>
                <a:gd name="connsiteY1" fmla="*/ 2698 h 9853"/>
                <a:gd name="connsiteX2" fmla="*/ 23 w 29187"/>
                <a:gd name="connsiteY2" fmla="*/ 6710 h 9853"/>
                <a:gd name="connsiteX3" fmla="*/ 4090 w 29187"/>
                <a:gd name="connsiteY3" fmla="*/ 9830 h 9853"/>
                <a:gd name="connsiteX4" fmla="*/ 25933 w 29187"/>
                <a:gd name="connsiteY4" fmla="*/ 7156 h 9853"/>
                <a:gd name="connsiteX5" fmla="*/ 29165 w 29187"/>
                <a:gd name="connsiteY5" fmla="*/ 3144 h 9853"/>
                <a:gd name="connsiteX6" fmla="*/ 25097 w 29187"/>
                <a:gd name="connsiteY6" fmla="*/ 23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25097" y="23"/>
                  </a:moveTo>
                  <a:lnTo>
                    <a:pt x="3255" y="2698"/>
                  </a:lnTo>
                  <a:cubicBezTo>
                    <a:pt x="1249" y="2921"/>
                    <a:pt x="-200" y="4760"/>
                    <a:pt x="23" y="6710"/>
                  </a:cubicBezTo>
                  <a:cubicBezTo>
                    <a:pt x="246" y="8660"/>
                    <a:pt x="2084" y="10053"/>
                    <a:pt x="4090" y="9830"/>
                  </a:cubicBezTo>
                  <a:lnTo>
                    <a:pt x="25933" y="7156"/>
                  </a:lnTo>
                  <a:cubicBezTo>
                    <a:pt x="27939" y="6933"/>
                    <a:pt x="29388" y="5094"/>
                    <a:pt x="29165" y="3144"/>
                  </a:cubicBezTo>
                  <a:cubicBezTo>
                    <a:pt x="28942" y="1194"/>
                    <a:pt x="27103" y="-199"/>
                    <a:pt x="25097" y="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2" name="Freeform: Shape 971">
              <a:extLst>
                <a:ext uri="{FF2B5EF4-FFF2-40B4-BE49-F238E27FC236}">
                  <a16:creationId xmlns:a16="http://schemas.microsoft.com/office/drawing/2014/main" id="{365EEB4E-582F-5CBF-E2B0-FE4ABE622D74}"/>
                </a:ext>
              </a:extLst>
            </p:cNvPr>
            <p:cNvSpPr/>
            <p:nvPr/>
          </p:nvSpPr>
          <p:spPr>
            <a:xfrm>
              <a:off x="7785654" y="1686377"/>
              <a:ext cx="29187" cy="9853"/>
            </a:xfrm>
            <a:custGeom>
              <a:avLst/>
              <a:gdLst>
                <a:gd name="connsiteX0" fmla="*/ 25097 w 29187"/>
                <a:gd name="connsiteY0" fmla="*/ 23 h 9853"/>
                <a:gd name="connsiteX1" fmla="*/ 3255 w 29187"/>
                <a:gd name="connsiteY1" fmla="*/ 2698 h 9853"/>
                <a:gd name="connsiteX2" fmla="*/ 23 w 29187"/>
                <a:gd name="connsiteY2" fmla="*/ 6710 h 9853"/>
                <a:gd name="connsiteX3" fmla="*/ 4090 w 29187"/>
                <a:gd name="connsiteY3" fmla="*/ 9830 h 9853"/>
                <a:gd name="connsiteX4" fmla="*/ 25933 w 29187"/>
                <a:gd name="connsiteY4" fmla="*/ 7156 h 9853"/>
                <a:gd name="connsiteX5" fmla="*/ 29164 w 29187"/>
                <a:gd name="connsiteY5" fmla="*/ 3144 h 9853"/>
                <a:gd name="connsiteX6" fmla="*/ 25097 w 29187"/>
                <a:gd name="connsiteY6" fmla="*/ 23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25097" y="23"/>
                  </a:moveTo>
                  <a:lnTo>
                    <a:pt x="3255" y="2698"/>
                  </a:lnTo>
                  <a:cubicBezTo>
                    <a:pt x="1249" y="2921"/>
                    <a:pt x="-200" y="4760"/>
                    <a:pt x="23" y="6710"/>
                  </a:cubicBezTo>
                  <a:cubicBezTo>
                    <a:pt x="246" y="8660"/>
                    <a:pt x="2084" y="10053"/>
                    <a:pt x="4090" y="9830"/>
                  </a:cubicBezTo>
                  <a:lnTo>
                    <a:pt x="25933" y="7156"/>
                  </a:lnTo>
                  <a:cubicBezTo>
                    <a:pt x="27939" y="6933"/>
                    <a:pt x="29388" y="5094"/>
                    <a:pt x="29164" y="3144"/>
                  </a:cubicBezTo>
                  <a:cubicBezTo>
                    <a:pt x="28942" y="1194"/>
                    <a:pt x="27103" y="-200"/>
                    <a:pt x="25097" y="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3" name="Freeform: Shape 972">
              <a:extLst>
                <a:ext uri="{FF2B5EF4-FFF2-40B4-BE49-F238E27FC236}">
                  <a16:creationId xmlns:a16="http://schemas.microsoft.com/office/drawing/2014/main" id="{C462F511-11DE-0099-6195-175C3A448996}"/>
                </a:ext>
              </a:extLst>
            </p:cNvPr>
            <p:cNvSpPr/>
            <p:nvPr/>
          </p:nvSpPr>
          <p:spPr>
            <a:xfrm>
              <a:off x="7843938" y="1679301"/>
              <a:ext cx="29187" cy="9853"/>
            </a:xfrm>
            <a:custGeom>
              <a:avLst/>
              <a:gdLst>
                <a:gd name="connsiteX0" fmla="*/ 25097 w 29187"/>
                <a:gd name="connsiteY0" fmla="*/ 23 h 9853"/>
                <a:gd name="connsiteX1" fmla="*/ 3255 w 29187"/>
                <a:gd name="connsiteY1" fmla="*/ 2698 h 9853"/>
                <a:gd name="connsiteX2" fmla="*/ 23 w 29187"/>
                <a:gd name="connsiteY2" fmla="*/ 6710 h 9853"/>
                <a:gd name="connsiteX3" fmla="*/ 4090 w 29187"/>
                <a:gd name="connsiteY3" fmla="*/ 9830 h 9853"/>
                <a:gd name="connsiteX4" fmla="*/ 25933 w 29187"/>
                <a:gd name="connsiteY4" fmla="*/ 7156 h 9853"/>
                <a:gd name="connsiteX5" fmla="*/ 29165 w 29187"/>
                <a:gd name="connsiteY5" fmla="*/ 3144 h 9853"/>
                <a:gd name="connsiteX6" fmla="*/ 29165 w 29187"/>
                <a:gd name="connsiteY6" fmla="*/ 3144 h 9853"/>
                <a:gd name="connsiteX7" fmla="*/ 25097 w 29187"/>
                <a:gd name="connsiteY7" fmla="*/ 23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187" h="9853">
                  <a:moveTo>
                    <a:pt x="25097" y="23"/>
                  </a:moveTo>
                  <a:lnTo>
                    <a:pt x="3255" y="2698"/>
                  </a:lnTo>
                  <a:cubicBezTo>
                    <a:pt x="1248" y="2921"/>
                    <a:pt x="-200" y="4760"/>
                    <a:pt x="23" y="6710"/>
                  </a:cubicBezTo>
                  <a:cubicBezTo>
                    <a:pt x="245" y="8660"/>
                    <a:pt x="2084" y="10053"/>
                    <a:pt x="4090" y="9830"/>
                  </a:cubicBezTo>
                  <a:lnTo>
                    <a:pt x="25933" y="7156"/>
                  </a:lnTo>
                  <a:cubicBezTo>
                    <a:pt x="27939" y="6933"/>
                    <a:pt x="29387" y="5094"/>
                    <a:pt x="29165" y="3144"/>
                  </a:cubicBezTo>
                  <a:lnTo>
                    <a:pt x="29165" y="3144"/>
                  </a:lnTo>
                  <a:cubicBezTo>
                    <a:pt x="28942" y="1194"/>
                    <a:pt x="27103" y="-200"/>
                    <a:pt x="25097" y="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4" name="Freeform: Shape 973">
              <a:extLst>
                <a:ext uri="{FF2B5EF4-FFF2-40B4-BE49-F238E27FC236}">
                  <a16:creationId xmlns:a16="http://schemas.microsoft.com/office/drawing/2014/main" id="{1C09838C-85AD-0151-9370-AEC328995255}"/>
                </a:ext>
              </a:extLst>
            </p:cNvPr>
            <p:cNvSpPr/>
            <p:nvPr/>
          </p:nvSpPr>
          <p:spPr>
            <a:xfrm>
              <a:off x="7902166" y="1672268"/>
              <a:ext cx="29187" cy="9865"/>
            </a:xfrm>
            <a:custGeom>
              <a:avLst/>
              <a:gdLst>
                <a:gd name="connsiteX0" fmla="*/ 25097 w 29187"/>
                <a:gd name="connsiteY0" fmla="*/ 35 h 9865"/>
                <a:gd name="connsiteX1" fmla="*/ 3254 w 29187"/>
                <a:gd name="connsiteY1" fmla="*/ 2710 h 9865"/>
                <a:gd name="connsiteX2" fmla="*/ 23 w 29187"/>
                <a:gd name="connsiteY2" fmla="*/ 6722 h 9865"/>
                <a:gd name="connsiteX3" fmla="*/ 4090 w 29187"/>
                <a:gd name="connsiteY3" fmla="*/ 9842 h 9865"/>
                <a:gd name="connsiteX4" fmla="*/ 25933 w 29187"/>
                <a:gd name="connsiteY4" fmla="*/ 7168 h 9865"/>
                <a:gd name="connsiteX5" fmla="*/ 29165 w 29187"/>
                <a:gd name="connsiteY5" fmla="*/ 3156 h 9865"/>
                <a:gd name="connsiteX6" fmla="*/ 25097 w 29187"/>
                <a:gd name="connsiteY6" fmla="*/ 35 h 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65">
                  <a:moveTo>
                    <a:pt x="25097" y="35"/>
                  </a:moveTo>
                  <a:lnTo>
                    <a:pt x="3254" y="2710"/>
                  </a:lnTo>
                  <a:cubicBezTo>
                    <a:pt x="1248" y="2933"/>
                    <a:pt x="-200" y="4772"/>
                    <a:pt x="23" y="6722"/>
                  </a:cubicBezTo>
                  <a:cubicBezTo>
                    <a:pt x="245" y="8672"/>
                    <a:pt x="2084" y="10065"/>
                    <a:pt x="4090" y="9842"/>
                  </a:cubicBezTo>
                  <a:lnTo>
                    <a:pt x="25933" y="7168"/>
                  </a:lnTo>
                  <a:cubicBezTo>
                    <a:pt x="27939" y="6945"/>
                    <a:pt x="29387" y="5106"/>
                    <a:pt x="29165" y="3156"/>
                  </a:cubicBezTo>
                  <a:cubicBezTo>
                    <a:pt x="28942" y="1150"/>
                    <a:pt x="27103" y="-243"/>
                    <a:pt x="25097" y="3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5" name="Freeform: Shape 974">
              <a:extLst>
                <a:ext uri="{FF2B5EF4-FFF2-40B4-BE49-F238E27FC236}">
                  <a16:creationId xmlns:a16="http://schemas.microsoft.com/office/drawing/2014/main" id="{B469ECA6-19A5-B191-497E-4C252A2DD1BA}"/>
                </a:ext>
              </a:extLst>
            </p:cNvPr>
            <p:cNvSpPr/>
            <p:nvPr/>
          </p:nvSpPr>
          <p:spPr>
            <a:xfrm>
              <a:off x="7960450" y="1665191"/>
              <a:ext cx="29187" cy="9865"/>
            </a:xfrm>
            <a:custGeom>
              <a:avLst/>
              <a:gdLst>
                <a:gd name="connsiteX0" fmla="*/ 25097 w 29187"/>
                <a:gd name="connsiteY0" fmla="*/ 35 h 9865"/>
                <a:gd name="connsiteX1" fmla="*/ 3255 w 29187"/>
                <a:gd name="connsiteY1" fmla="*/ 2710 h 9865"/>
                <a:gd name="connsiteX2" fmla="*/ 23 w 29187"/>
                <a:gd name="connsiteY2" fmla="*/ 6722 h 9865"/>
                <a:gd name="connsiteX3" fmla="*/ 4090 w 29187"/>
                <a:gd name="connsiteY3" fmla="*/ 9842 h 9865"/>
                <a:gd name="connsiteX4" fmla="*/ 25933 w 29187"/>
                <a:gd name="connsiteY4" fmla="*/ 7168 h 9865"/>
                <a:gd name="connsiteX5" fmla="*/ 29165 w 29187"/>
                <a:gd name="connsiteY5" fmla="*/ 3156 h 9865"/>
                <a:gd name="connsiteX6" fmla="*/ 25097 w 29187"/>
                <a:gd name="connsiteY6" fmla="*/ 35 h 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65">
                  <a:moveTo>
                    <a:pt x="25097" y="35"/>
                  </a:moveTo>
                  <a:lnTo>
                    <a:pt x="3255" y="2710"/>
                  </a:lnTo>
                  <a:cubicBezTo>
                    <a:pt x="1249" y="2933"/>
                    <a:pt x="-200" y="4772"/>
                    <a:pt x="23" y="6722"/>
                  </a:cubicBezTo>
                  <a:cubicBezTo>
                    <a:pt x="246" y="8672"/>
                    <a:pt x="2084" y="10065"/>
                    <a:pt x="4090" y="9842"/>
                  </a:cubicBezTo>
                  <a:lnTo>
                    <a:pt x="25933" y="7168"/>
                  </a:lnTo>
                  <a:cubicBezTo>
                    <a:pt x="27939" y="6945"/>
                    <a:pt x="29388" y="5106"/>
                    <a:pt x="29165" y="3156"/>
                  </a:cubicBezTo>
                  <a:cubicBezTo>
                    <a:pt x="28886" y="1150"/>
                    <a:pt x="27047" y="-243"/>
                    <a:pt x="25097" y="3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6" name="Freeform: Shape 975">
              <a:extLst>
                <a:ext uri="{FF2B5EF4-FFF2-40B4-BE49-F238E27FC236}">
                  <a16:creationId xmlns:a16="http://schemas.microsoft.com/office/drawing/2014/main" id="{10D30BB1-22D8-C7BB-0F37-801AF7A7914A}"/>
                </a:ext>
              </a:extLst>
            </p:cNvPr>
            <p:cNvSpPr/>
            <p:nvPr/>
          </p:nvSpPr>
          <p:spPr>
            <a:xfrm>
              <a:off x="8018679" y="1658116"/>
              <a:ext cx="29187" cy="9864"/>
            </a:xfrm>
            <a:custGeom>
              <a:avLst/>
              <a:gdLst>
                <a:gd name="connsiteX0" fmla="*/ 25097 w 29187"/>
                <a:gd name="connsiteY0" fmla="*/ 34 h 9864"/>
                <a:gd name="connsiteX1" fmla="*/ 3255 w 29187"/>
                <a:gd name="connsiteY1" fmla="*/ 2709 h 9864"/>
                <a:gd name="connsiteX2" fmla="*/ 23 w 29187"/>
                <a:gd name="connsiteY2" fmla="*/ 6721 h 9864"/>
                <a:gd name="connsiteX3" fmla="*/ 4090 w 29187"/>
                <a:gd name="connsiteY3" fmla="*/ 9841 h 9864"/>
                <a:gd name="connsiteX4" fmla="*/ 25933 w 29187"/>
                <a:gd name="connsiteY4" fmla="*/ 7167 h 9864"/>
                <a:gd name="connsiteX5" fmla="*/ 29164 w 29187"/>
                <a:gd name="connsiteY5" fmla="*/ 3155 h 9864"/>
                <a:gd name="connsiteX6" fmla="*/ 25097 w 29187"/>
                <a:gd name="connsiteY6" fmla="*/ 34 h 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64">
                  <a:moveTo>
                    <a:pt x="25097" y="34"/>
                  </a:moveTo>
                  <a:lnTo>
                    <a:pt x="3255" y="2709"/>
                  </a:lnTo>
                  <a:cubicBezTo>
                    <a:pt x="1249" y="2932"/>
                    <a:pt x="-200" y="4771"/>
                    <a:pt x="23" y="6721"/>
                  </a:cubicBezTo>
                  <a:cubicBezTo>
                    <a:pt x="245" y="8671"/>
                    <a:pt x="2084" y="10064"/>
                    <a:pt x="4090" y="9841"/>
                  </a:cubicBezTo>
                  <a:lnTo>
                    <a:pt x="25933" y="7167"/>
                  </a:lnTo>
                  <a:cubicBezTo>
                    <a:pt x="27939" y="6944"/>
                    <a:pt x="29388" y="5105"/>
                    <a:pt x="29164" y="3155"/>
                  </a:cubicBezTo>
                  <a:cubicBezTo>
                    <a:pt x="28942" y="1205"/>
                    <a:pt x="27103" y="-244"/>
                    <a:pt x="25097" y="3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7" name="Freeform: Shape 976">
              <a:extLst>
                <a:ext uri="{FF2B5EF4-FFF2-40B4-BE49-F238E27FC236}">
                  <a16:creationId xmlns:a16="http://schemas.microsoft.com/office/drawing/2014/main" id="{59D3DAE7-9385-D2DD-2833-C6BA8B84EABB}"/>
                </a:ext>
              </a:extLst>
            </p:cNvPr>
            <p:cNvSpPr/>
            <p:nvPr/>
          </p:nvSpPr>
          <p:spPr>
            <a:xfrm>
              <a:off x="8076907" y="1651039"/>
              <a:ext cx="29187" cy="9864"/>
            </a:xfrm>
            <a:custGeom>
              <a:avLst/>
              <a:gdLst>
                <a:gd name="connsiteX0" fmla="*/ 25097 w 29187"/>
                <a:gd name="connsiteY0" fmla="*/ 34 h 9864"/>
                <a:gd name="connsiteX1" fmla="*/ 3255 w 29187"/>
                <a:gd name="connsiteY1" fmla="*/ 2709 h 9864"/>
                <a:gd name="connsiteX2" fmla="*/ 23 w 29187"/>
                <a:gd name="connsiteY2" fmla="*/ 6721 h 9864"/>
                <a:gd name="connsiteX3" fmla="*/ 4090 w 29187"/>
                <a:gd name="connsiteY3" fmla="*/ 9841 h 9864"/>
                <a:gd name="connsiteX4" fmla="*/ 25933 w 29187"/>
                <a:gd name="connsiteY4" fmla="*/ 7167 h 9864"/>
                <a:gd name="connsiteX5" fmla="*/ 29165 w 29187"/>
                <a:gd name="connsiteY5" fmla="*/ 3155 h 9864"/>
                <a:gd name="connsiteX6" fmla="*/ 25097 w 29187"/>
                <a:gd name="connsiteY6" fmla="*/ 34 h 9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64">
                  <a:moveTo>
                    <a:pt x="25097" y="34"/>
                  </a:moveTo>
                  <a:lnTo>
                    <a:pt x="3255" y="2709"/>
                  </a:lnTo>
                  <a:cubicBezTo>
                    <a:pt x="1248" y="2932"/>
                    <a:pt x="-200" y="4771"/>
                    <a:pt x="23" y="6721"/>
                  </a:cubicBezTo>
                  <a:cubicBezTo>
                    <a:pt x="245" y="8671"/>
                    <a:pt x="2084" y="10064"/>
                    <a:pt x="4090" y="9841"/>
                  </a:cubicBezTo>
                  <a:lnTo>
                    <a:pt x="25933" y="7167"/>
                  </a:lnTo>
                  <a:cubicBezTo>
                    <a:pt x="27939" y="6944"/>
                    <a:pt x="29388" y="5105"/>
                    <a:pt x="29165" y="3155"/>
                  </a:cubicBezTo>
                  <a:cubicBezTo>
                    <a:pt x="28942" y="1205"/>
                    <a:pt x="27103" y="-244"/>
                    <a:pt x="25097" y="3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8" name="Freeform: Shape 977">
              <a:extLst>
                <a:ext uri="{FF2B5EF4-FFF2-40B4-BE49-F238E27FC236}">
                  <a16:creationId xmlns:a16="http://schemas.microsoft.com/office/drawing/2014/main" id="{1EFFD526-F251-34A9-6820-BF10AD895111}"/>
                </a:ext>
              </a:extLst>
            </p:cNvPr>
            <p:cNvSpPr/>
            <p:nvPr/>
          </p:nvSpPr>
          <p:spPr>
            <a:xfrm>
              <a:off x="8135191" y="1643974"/>
              <a:ext cx="29187" cy="9853"/>
            </a:xfrm>
            <a:custGeom>
              <a:avLst/>
              <a:gdLst>
                <a:gd name="connsiteX0" fmla="*/ 25097 w 29187"/>
                <a:gd name="connsiteY0" fmla="*/ 23 h 9853"/>
                <a:gd name="connsiteX1" fmla="*/ 3255 w 29187"/>
                <a:gd name="connsiteY1" fmla="*/ 2698 h 9853"/>
                <a:gd name="connsiteX2" fmla="*/ 23 w 29187"/>
                <a:gd name="connsiteY2" fmla="*/ 6710 h 9853"/>
                <a:gd name="connsiteX3" fmla="*/ 4090 w 29187"/>
                <a:gd name="connsiteY3" fmla="*/ 9830 h 9853"/>
                <a:gd name="connsiteX4" fmla="*/ 25933 w 29187"/>
                <a:gd name="connsiteY4" fmla="*/ 7156 h 9853"/>
                <a:gd name="connsiteX5" fmla="*/ 29165 w 29187"/>
                <a:gd name="connsiteY5" fmla="*/ 3144 h 9853"/>
                <a:gd name="connsiteX6" fmla="*/ 25097 w 29187"/>
                <a:gd name="connsiteY6" fmla="*/ 23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25097" y="23"/>
                  </a:moveTo>
                  <a:lnTo>
                    <a:pt x="3255" y="2698"/>
                  </a:lnTo>
                  <a:cubicBezTo>
                    <a:pt x="1249" y="2921"/>
                    <a:pt x="-200" y="4760"/>
                    <a:pt x="23" y="6710"/>
                  </a:cubicBezTo>
                  <a:cubicBezTo>
                    <a:pt x="246" y="8660"/>
                    <a:pt x="2085" y="10053"/>
                    <a:pt x="4090" y="9830"/>
                  </a:cubicBezTo>
                  <a:lnTo>
                    <a:pt x="25933" y="7156"/>
                  </a:lnTo>
                  <a:cubicBezTo>
                    <a:pt x="27939" y="6933"/>
                    <a:pt x="29388" y="5094"/>
                    <a:pt x="29165" y="3144"/>
                  </a:cubicBezTo>
                  <a:cubicBezTo>
                    <a:pt x="28886" y="1194"/>
                    <a:pt x="27047" y="-200"/>
                    <a:pt x="25097" y="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9" name="Freeform: Shape 978">
              <a:extLst>
                <a:ext uri="{FF2B5EF4-FFF2-40B4-BE49-F238E27FC236}">
                  <a16:creationId xmlns:a16="http://schemas.microsoft.com/office/drawing/2014/main" id="{9C338C1E-75BE-CFC1-D607-CD2897C4F9AA}"/>
                </a:ext>
              </a:extLst>
            </p:cNvPr>
            <p:cNvSpPr/>
            <p:nvPr/>
          </p:nvSpPr>
          <p:spPr>
            <a:xfrm>
              <a:off x="8193419" y="1636897"/>
              <a:ext cx="29187" cy="9853"/>
            </a:xfrm>
            <a:custGeom>
              <a:avLst/>
              <a:gdLst>
                <a:gd name="connsiteX0" fmla="*/ 25097 w 29187"/>
                <a:gd name="connsiteY0" fmla="*/ 23 h 9853"/>
                <a:gd name="connsiteX1" fmla="*/ 3255 w 29187"/>
                <a:gd name="connsiteY1" fmla="*/ 2698 h 9853"/>
                <a:gd name="connsiteX2" fmla="*/ 23 w 29187"/>
                <a:gd name="connsiteY2" fmla="*/ 6710 h 9853"/>
                <a:gd name="connsiteX3" fmla="*/ 4090 w 29187"/>
                <a:gd name="connsiteY3" fmla="*/ 9830 h 9853"/>
                <a:gd name="connsiteX4" fmla="*/ 25933 w 29187"/>
                <a:gd name="connsiteY4" fmla="*/ 7156 h 9853"/>
                <a:gd name="connsiteX5" fmla="*/ 29165 w 29187"/>
                <a:gd name="connsiteY5" fmla="*/ 3144 h 9853"/>
                <a:gd name="connsiteX6" fmla="*/ 25097 w 29187"/>
                <a:gd name="connsiteY6" fmla="*/ 23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25097" y="23"/>
                  </a:moveTo>
                  <a:lnTo>
                    <a:pt x="3255" y="2698"/>
                  </a:lnTo>
                  <a:cubicBezTo>
                    <a:pt x="1249" y="2921"/>
                    <a:pt x="-200" y="4760"/>
                    <a:pt x="23" y="6710"/>
                  </a:cubicBezTo>
                  <a:cubicBezTo>
                    <a:pt x="246" y="8660"/>
                    <a:pt x="2084" y="10053"/>
                    <a:pt x="4090" y="9830"/>
                  </a:cubicBezTo>
                  <a:lnTo>
                    <a:pt x="25933" y="7156"/>
                  </a:lnTo>
                  <a:cubicBezTo>
                    <a:pt x="27939" y="6933"/>
                    <a:pt x="29388" y="5094"/>
                    <a:pt x="29165" y="3144"/>
                  </a:cubicBezTo>
                  <a:cubicBezTo>
                    <a:pt x="28942" y="1194"/>
                    <a:pt x="27103" y="-200"/>
                    <a:pt x="25097" y="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0" name="Freeform: Shape 979">
              <a:extLst>
                <a:ext uri="{FF2B5EF4-FFF2-40B4-BE49-F238E27FC236}">
                  <a16:creationId xmlns:a16="http://schemas.microsoft.com/office/drawing/2014/main" id="{D33ACC00-C23D-EEAE-2EB6-19DA77C47BEF}"/>
                </a:ext>
              </a:extLst>
            </p:cNvPr>
            <p:cNvSpPr/>
            <p:nvPr/>
          </p:nvSpPr>
          <p:spPr>
            <a:xfrm>
              <a:off x="8251647" y="1629821"/>
              <a:ext cx="29187" cy="9853"/>
            </a:xfrm>
            <a:custGeom>
              <a:avLst/>
              <a:gdLst>
                <a:gd name="connsiteX0" fmla="*/ 25097 w 29187"/>
                <a:gd name="connsiteY0" fmla="*/ 23 h 9853"/>
                <a:gd name="connsiteX1" fmla="*/ 3255 w 29187"/>
                <a:gd name="connsiteY1" fmla="*/ 2698 h 9853"/>
                <a:gd name="connsiteX2" fmla="*/ 23 w 29187"/>
                <a:gd name="connsiteY2" fmla="*/ 6710 h 9853"/>
                <a:gd name="connsiteX3" fmla="*/ 4090 w 29187"/>
                <a:gd name="connsiteY3" fmla="*/ 9830 h 9853"/>
                <a:gd name="connsiteX4" fmla="*/ 25933 w 29187"/>
                <a:gd name="connsiteY4" fmla="*/ 7156 h 9853"/>
                <a:gd name="connsiteX5" fmla="*/ 29164 w 29187"/>
                <a:gd name="connsiteY5" fmla="*/ 3144 h 9853"/>
                <a:gd name="connsiteX6" fmla="*/ 25097 w 29187"/>
                <a:gd name="connsiteY6" fmla="*/ 23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25097" y="23"/>
                  </a:moveTo>
                  <a:lnTo>
                    <a:pt x="3255" y="2698"/>
                  </a:lnTo>
                  <a:cubicBezTo>
                    <a:pt x="1249" y="2921"/>
                    <a:pt x="-200" y="4760"/>
                    <a:pt x="23" y="6710"/>
                  </a:cubicBezTo>
                  <a:cubicBezTo>
                    <a:pt x="245" y="8660"/>
                    <a:pt x="2084" y="10053"/>
                    <a:pt x="4090" y="9830"/>
                  </a:cubicBezTo>
                  <a:lnTo>
                    <a:pt x="25933" y="7156"/>
                  </a:lnTo>
                  <a:cubicBezTo>
                    <a:pt x="27939" y="6933"/>
                    <a:pt x="29388" y="5094"/>
                    <a:pt x="29164" y="3144"/>
                  </a:cubicBezTo>
                  <a:cubicBezTo>
                    <a:pt x="28942" y="1194"/>
                    <a:pt x="27103" y="-199"/>
                    <a:pt x="25097" y="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1" name="Freeform: Shape 980">
              <a:extLst>
                <a:ext uri="{FF2B5EF4-FFF2-40B4-BE49-F238E27FC236}">
                  <a16:creationId xmlns:a16="http://schemas.microsoft.com/office/drawing/2014/main" id="{7E47C8DF-5D5C-79A0-2B3F-15E98A6E1DBD}"/>
                </a:ext>
              </a:extLst>
            </p:cNvPr>
            <p:cNvSpPr/>
            <p:nvPr/>
          </p:nvSpPr>
          <p:spPr>
            <a:xfrm>
              <a:off x="8309931" y="1622744"/>
              <a:ext cx="29187" cy="9853"/>
            </a:xfrm>
            <a:custGeom>
              <a:avLst/>
              <a:gdLst>
                <a:gd name="connsiteX0" fmla="*/ 25097 w 29187"/>
                <a:gd name="connsiteY0" fmla="*/ 23 h 9853"/>
                <a:gd name="connsiteX1" fmla="*/ 3254 w 29187"/>
                <a:gd name="connsiteY1" fmla="*/ 2698 h 9853"/>
                <a:gd name="connsiteX2" fmla="*/ 23 w 29187"/>
                <a:gd name="connsiteY2" fmla="*/ 6710 h 9853"/>
                <a:gd name="connsiteX3" fmla="*/ 4090 w 29187"/>
                <a:gd name="connsiteY3" fmla="*/ 9830 h 9853"/>
                <a:gd name="connsiteX4" fmla="*/ 25933 w 29187"/>
                <a:gd name="connsiteY4" fmla="*/ 7156 h 9853"/>
                <a:gd name="connsiteX5" fmla="*/ 29165 w 29187"/>
                <a:gd name="connsiteY5" fmla="*/ 3144 h 9853"/>
                <a:gd name="connsiteX6" fmla="*/ 25097 w 29187"/>
                <a:gd name="connsiteY6" fmla="*/ 23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25097" y="23"/>
                  </a:moveTo>
                  <a:lnTo>
                    <a:pt x="3254" y="2698"/>
                  </a:lnTo>
                  <a:cubicBezTo>
                    <a:pt x="1248" y="2921"/>
                    <a:pt x="-200" y="4760"/>
                    <a:pt x="23" y="6710"/>
                  </a:cubicBezTo>
                  <a:cubicBezTo>
                    <a:pt x="245" y="8660"/>
                    <a:pt x="2084" y="10053"/>
                    <a:pt x="4090" y="9830"/>
                  </a:cubicBezTo>
                  <a:lnTo>
                    <a:pt x="25933" y="7156"/>
                  </a:lnTo>
                  <a:cubicBezTo>
                    <a:pt x="27939" y="6933"/>
                    <a:pt x="29387" y="5094"/>
                    <a:pt x="29165" y="3144"/>
                  </a:cubicBezTo>
                  <a:cubicBezTo>
                    <a:pt x="28886" y="1194"/>
                    <a:pt x="27103" y="-199"/>
                    <a:pt x="25097" y="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2" name="Freeform: Shape 981">
              <a:extLst>
                <a:ext uri="{FF2B5EF4-FFF2-40B4-BE49-F238E27FC236}">
                  <a16:creationId xmlns:a16="http://schemas.microsoft.com/office/drawing/2014/main" id="{42A6C895-CC93-09F3-B86D-E242E65A5667}"/>
                </a:ext>
              </a:extLst>
            </p:cNvPr>
            <p:cNvSpPr/>
            <p:nvPr/>
          </p:nvSpPr>
          <p:spPr>
            <a:xfrm>
              <a:off x="8368160" y="1615668"/>
              <a:ext cx="29187" cy="9853"/>
            </a:xfrm>
            <a:custGeom>
              <a:avLst/>
              <a:gdLst>
                <a:gd name="connsiteX0" fmla="*/ 25097 w 29187"/>
                <a:gd name="connsiteY0" fmla="*/ 23 h 9853"/>
                <a:gd name="connsiteX1" fmla="*/ 3254 w 29187"/>
                <a:gd name="connsiteY1" fmla="*/ 2698 h 9853"/>
                <a:gd name="connsiteX2" fmla="*/ 23 w 29187"/>
                <a:gd name="connsiteY2" fmla="*/ 6710 h 9853"/>
                <a:gd name="connsiteX3" fmla="*/ 4090 w 29187"/>
                <a:gd name="connsiteY3" fmla="*/ 9830 h 9853"/>
                <a:gd name="connsiteX4" fmla="*/ 25933 w 29187"/>
                <a:gd name="connsiteY4" fmla="*/ 7156 h 9853"/>
                <a:gd name="connsiteX5" fmla="*/ 29165 w 29187"/>
                <a:gd name="connsiteY5" fmla="*/ 3144 h 9853"/>
                <a:gd name="connsiteX6" fmla="*/ 25097 w 29187"/>
                <a:gd name="connsiteY6" fmla="*/ 23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25097" y="23"/>
                  </a:moveTo>
                  <a:lnTo>
                    <a:pt x="3254" y="2698"/>
                  </a:lnTo>
                  <a:cubicBezTo>
                    <a:pt x="1248" y="2921"/>
                    <a:pt x="-200" y="4760"/>
                    <a:pt x="23" y="6710"/>
                  </a:cubicBezTo>
                  <a:cubicBezTo>
                    <a:pt x="245" y="8660"/>
                    <a:pt x="2084" y="10053"/>
                    <a:pt x="4090" y="9830"/>
                  </a:cubicBezTo>
                  <a:lnTo>
                    <a:pt x="25933" y="7156"/>
                  </a:lnTo>
                  <a:cubicBezTo>
                    <a:pt x="27939" y="6933"/>
                    <a:pt x="29387" y="5094"/>
                    <a:pt x="29165" y="3144"/>
                  </a:cubicBezTo>
                  <a:cubicBezTo>
                    <a:pt x="28941" y="1194"/>
                    <a:pt x="27103" y="-200"/>
                    <a:pt x="25097" y="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3" name="Freeform: Shape 982">
              <a:extLst>
                <a:ext uri="{FF2B5EF4-FFF2-40B4-BE49-F238E27FC236}">
                  <a16:creationId xmlns:a16="http://schemas.microsoft.com/office/drawing/2014/main" id="{242D8EE2-6956-1821-E7C8-E1F663B1153F}"/>
                </a:ext>
              </a:extLst>
            </p:cNvPr>
            <p:cNvSpPr/>
            <p:nvPr/>
          </p:nvSpPr>
          <p:spPr>
            <a:xfrm>
              <a:off x="8426388" y="1608591"/>
              <a:ext cx="29187" cy="9853"/>
            </a:xfrm>
            <a:custGeom>
              <a:avLst/>
              <a:gdLst>
                <a:gd name="connsiteX0" fmla="*/ 25097 w 29187"/>
                <a:gd name="connsiteY0" fmla="*/ 23 h 9853"/>
                <a:gd name="connsiteX1" fmla="*/ 3255 w 29187"/>
                <a:gd name="connsiteY1" fmla="*/ 2698 h 9853"/>
                <a:gd name="connsiteX2" fmla="*/ 23 w 29187"/>
                <a:gd name="connsiteY2" fmla="*/ 6710 h 9853"/>
                <a:gd name="connsiteX3" fmla="*/ 4090 w 29187"/>
                <a:gd name="connsiteY3" fmla="*/ 9830 h 9853"/>
                <a:gd name="connsiteX4" fmla="*/ 25933 w 29187"/>
                <a:gd name="connsiteY4" fmla="*/ 7156 h 9853"/>
                <a:gd name="connsiteX5" fmla="*/ 29165 w 29187"/>
                <a:gd name="connsiteY5" fmla="*/ 3144 h 9853"/>
                <a:gd name="connsiteX6" fmla="*/ 25097 w 29187"/>
                <a:gd name="connsiteY6" fmla="*/ 23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25097" y="23"/>
                  </a:moveTo>
                  <a:lnTo>
                    <a:pt x="3255" y="2698"/>
                  </a:lnTo>
                  <a:cubicBezTo>
                    <a:pt x="1249" y="2921"/>
                    <a:pt x="-200" y="4760"/>
                    <a:pt x="23" y="6710"/>
                  </a:cubicBezTo>
                  <a:cubicBezTo>
                    <a:pt x="246" y="8660"/>
                    <a:pt x="2084" y="10053"/>
                    <a:pt x="4090" y="9830"/>
                  </a:cubicBezTo>
                  <a:lnTo>
                    <a:pt x="25933" y="7156"/>
                  </a:lnTo>
                  <a:cubicBezTo>
                    <a:pt x="27939" y="6933"/>
                    <a:pt x="29388" y="5094"/>
                    <a:pt x="29165" y="3144"/>
                  </a:cubicBezTo>
                  <a:cubicBezTo>
                    <a:pt x="28942" y="1194"/>
                    <a:pt x="27103" y="-199"/>
                    <a:pt x="25097" y="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C0C46182-EE06-69B0-815D-0375F7C2E86D}"/>
                </a:ext>
              </a:extLst>
            </p:cNvPr>
            <p:cNvSpPr/>
            <p:nvPr/>
          </p:nvSpPr>
          <p:spPr>
            <a:xfrm>
              <a:off x="8484672" y="1601558"/>
              <a:ext cx="29187" cy="9865"/>
            </a:xfrm>
            <a:custGeom>
              <a:avLst/>
              <a:gdLst>
                <a:gd name="connsiteX0" fmla="*/ 25097 w 29187"/>
                <a:gd name="connsiteY0" fmla="*/ 35 h 9865"/>
                <a:gd name="connsiteX1" fmla="*/ 3255 w 29187"/>
                <a:gd name="connsiteY1" fmla="*/ 2710 h 9865"/>
                <a:gd name="connsiteX2" fmla="*/ 23 w 29187"/>
                <a:gd name="connsiteY2" fmla="*/ 6722 h 9865"/>
                <a:gd name="connsiteX3" fmla="*/ 4090 w 29187"/>
                <a:gd name="connsiteY3" fmla="*/ 9842 h 9865"/>
                <a:gd name="connsiteX4" fmla="*/ 25933 w 29187"/>
                <a:gd name="connsiteY4" fmla="*/ 7168 h 9865"/>
                <a:gd name="connsiteX5" fmla="*/ 29164 w 29187"/>
                <a:gd name="connsiteY5" fmla="*/ 3156 h 9865"/>
                <a:gd name="connsiteX6" fmla="*/ 25097 w 29187"/>
                <a:gd name="connsiteY6" fmla="*/ 35 h 9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65">
                  <a:moveTo>
                    <a:pt x="25097" y="35"/>
                  </a:moveTo>
                  <a:lnTo>
                    <a:pt x="3255" y="2710"/>
                  </a:lnTo>
                  <a:cubicBezTo>
                    <a:pt x="1248" y="2933"/>
                    <a:pt x="-200" y="4772"/>
                    <a:pt x="23" y="6722"/>
                  </a:cubicBezTo>
                  <a:cubicBezTo>
                    <a:pt x="245" y="8672"/>
                    <a:pt x="2084" y="10065"/>
                    <a:pt x="4090" y="9842"/>
                  </a:cubicBezTo>
                  <a:lnTo>
                    <a:pt x="25933" y="7168"/>
                  </a:lnTo>
                  <a:cubicBezTo>
                    <a:pt x="27939" y="6945"/>
                    <a:pt x="29388" y="5106"/>
                    <a:pt x="29164" y="3156"/>
                  </a:cubicBezTo>
                  <a:cubicBezTo>
                    <a:pt x="28886" y="1150"/>
                    <a:pt x="27103" y="-243"/>
                    <a:pt x="25097" y="3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85" name="Graphic 7">
            <a:extLst>
              <a:ext uri="{FF2B5EF4-FFF2-40B4-BE49-F238E27FC236}">
                <a16:creationId xmlns:a16="http://schemas.microsoft.com/office/drawing/2014/main" id="{66926526-E430-15A1-1345-E3349938E07D}"/>
              </a:ext>
            </a:extLst>
          </p:cNvPr>
          <p:cNvGrpSpPr/>
          <p:nvPr/>
        </p:nvGrpSpPr>
        <p:grpSpPr>
          <a:xfrm>
            <a:off x="7468078" y="3347500"/>
            <a:ext cx="905356" cy="347851"/>
            <a:chOff x="7468133" y="2416322"/>
            <a:chExt cx="905356" cy="347851"/>
          </a:xfrm>
          <a:solidFill>
            <a:srgbClr val="8E949A"/>
          </a:solidFill>
        </p:grpSpPr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DA5848C1-6598-5737-D133-41007BF6D2B1}"/>
                </a:ext>
              </a:extLst>
            </p:cNvPr>
            <p:cNvSpPr/>
            <p:nvPr/>
          </p:nvSpPr>
          <p:spPr>
            <a:xfrm>
              <a:off x="8345624" y="2749143"/>
              <a:ext cx="27864" cy="15031"/>
            </a:xfrm>
            <a:custGeom>
              <a:avLst/>
              <a:gdLst>
                <a:gd name="connsiteX0" fmla="*/ 2387 w 27864"/>
                <a:gd name="connsiteY0" fmla="*/ 6986 h 15031"/>
                <a:gd name="connsiteX1" fmla="*/ 22948 w 27864"/>
                <a:gd name="connsiteY1" fmla="*/ 14787 h 15031"/>
                <a:gd name="connsiteX2" fmla="*/ 27628 w 27864"/>
                <a:gd name="connsiteY2" fmla="*/ 12725 h 15031"/>
                <a:gd name="connsiteX3" fmla="*/ 25455 w 27864"/>
                <a:gd name="connsiteY3" fmla="*/ 8045 h 15031"/>
                <a:gd name="connsiteX4" fmla="*/ 4894 w 27864"/>
                <a:gd name="connsiteY4" fmla="*/ 244 h 15031"/>
                <a:gd name="connsiteX5" fmla="*/ 214 w 27864"/>
                <a:gd name="connsiteY5" fmla="*/ 2306 h 15031"/>
                <a:gd name="connsiteX6" fmla="*/ 2387 w 27864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64" h="15031">
                  <a:moveTo>
                    <a:pt x="2387" y="6986"/>
                  </a:moveTo>
                  <a:lnTo>
                    <a:pt x="22948" y="14787"/>
                  </a:lnTo>
                  <a:cubicBezTo>
                    <a:pt x="24842" y="15511"/>
                    <a:pt x="26960" y="14564"/>
                    <a:pt x="27628" y="12725"/>
                  </a:cubicBezTo>
                  <a:cubicBezTo>
                    <a:pt x="28353" y="10887"/>
                    <a:pt x="27350" y="8769"/>
                    <a:pt x="25455" y="8045"/>
                  </a:cubicBezTo>
                  <a:lnTo>
                    <a:pt x="4894" y="244"/>
                  </a:lnTo>
                  <a:cubicBezTo>
                    <a:pt x="3000" y="-480"/>
                    <a:pt x="882" y="467"/>
                    <a:pt x="214" y="2306"/>
                  </a:cubicBezTo>
                  <a:cubicBezTo>
                    <a:pt x="-455" y="4145"/>
                    <a:pt x="492" y="6262"/>
                    <a:pt x="2387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C5E5DC05-AA8E-7924-413B-DF1FD3FD264C}"/>
                </a:ext>
              </a:extLst>
            </p:cNvPr>
            <p:cNvSpPr/>
            <p:nvPr/>
          </p:nvSpPr>
          <p:spPr>
            <a:xfrm>
              <a:off x="8290795" y="2728359"/>
              <a:ext cx="27864" cy="15031"/>
            </a:xfrm>
            <a:custGeom>
              <a:avLst/>
              <a:gdLst>
                <a:gd name="connsiteX0" fmla="*/ 2387 w 27864"/>
                <a:gd name="connsiteY0" fmla="*/ 6986 h 15031"/>
                <a:gd name="connsiteX1" fmla="*/ 22948 w 27864"/>
                <a:gd name="connsiteY1" fmla="*/ 14787 h 15031"/>
                <a:gd name="connsiteX2" fmla="*/ 27628 w 27864"/>
                <a:gd name="connsiteY2" fmla="*/ 12725 h 15031"/>
                <a:gd name="connsiteX3" fmla="*/ 25456 w 27864"/>
                <a:gd name="connsiteY3" fmla="*/ 8045 h 15031"/>
                <a:gd name="connsiteX4" fmla="*/ 4895 w 27864"/>
                <a:gd name="connsiteY4" fmla="*/ 244 h 15031"/>
                <a:gd name="connsiteX5" fmla="*/ 214 w 27864"/>
                <a:gd name="connsiteY5" fmla="*/ 2306 h 15031"/>
                <a:gd name="connsiteX6" fmla="*/ 2387 w 27864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64" h="15031">
                  <a:moveTo>
                    <a:pt x="2387" y="6986"/>
                  </a:moveTo>
                  <a:lnTo>
                    <a:pt x="22948" y="14787"/>
                  </a:lnTo>
                  <a:cubicBezTo>
                    <a:pt x="24842" y="15512"/>
                    <a:pt x="26960" y="14564"/>
                    <a:pt x="27628" y="12725"/>
                  </a:cubicBezTo>
                  <a:cubicBezTo>
                    <a:pt x="28353" y="10887"/>
                    <a:pt x="27350" y="8769"/>
                    <a:pt x="25456" y="8045"/>
                  </a:cubicBezTo>
                  <a:lnTo>
                    <a:pt x="4895" y="244"/>
                  </a:lnTo>
                  <a:cubicBezTo>
                    <a:pt x="3000" y="-480"/>
                    <a:pt x="882" y="467"/>
                    <a:pt x="214" y="2306"/>
                  </a:cubicBezTo>
                  <a:cubicBezTo>
                    <a:pt x="-455" y="4144"/>
                    <a:pt x="492" y="6262"/>
                    <a:pt x="2387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5D2312B8-ECDF-5D79-A210-BF14F373429C}"/>
                </a:ext>
              </a:extLst>
            </p:cNvPr>
            <p:cNvSpPr/>
            <p:nvPr/>
          </p:nvSpPr>
          <p:spPr>
            <a:xfrm>
              <a:off x="8235943" y="2707519"/>
              <a:ext cx="27886" cy="15031"/>
            </a:xfrm>
            <a:custGeom>
              <a:avLst/>
              <a:gdLst>
                <a:gd name="connsiteX0" fmla="*/ 2409 w 27886"/>
                <a:gd name="connsiteY0" fmla="*/ 6986 h 15031"/>
                <a:gd name="connsiteX1" fmla="*/ 22970 w 27886"/>
                <a:gd name="connsiteY1" fmla="*/ 14787 h 15031"/>
                <a:gd name="connsiteX2" fmla="*/ 27651 w 27886"/>
                <a:gd name="connsiteY2" fmla="*/ 12726 h 15031"/>
                <a:gd name="connsiteX3" fmla="*/ 25478 w 27886"/>
                <a:gd name="connsiteY3" fmla="*/ 8045 h 15031"/>
                <a:gd name="connsiteX4" fmla="*/ 4917 w 27886"/>
                <a:gd name="connsiteY4" fmla="*/ 244 h 15031"/>
                <a:gd name="connsiteX5" fmla="*/ 236 w 27886"/>
                <a:gd name="connsiteY5" fmla="*/ 2306 h 15031"/>
                <a:gd name="connsiteX6" fmla="*/ 2409 w 27886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86" h="15031">
                  <a:moveTo>
                    <a:pt x="2409" y="6986"/>
                  </a:moveTo>
                  <a:lnTo>
                    <a:pt x="22970" y="14787"/>
                  </a:lnTo>
                  <a:cubicBezTo>
                    <a:pt x="24865" y="15512"/>
                    <a:pt x="26982" y="14564"/>
                    <a:pt x="27651" y="12726"/>
                  </a:cubicBezTo>
                  <a:cubicBezTo>
                    <a:pt x="28375" y="10887"/>
                    <a:pt x="27372" y="8769"/>
                    <a:pt x="25478" y="8045"/>
                  </a:cubicBezTo>
                  <a:lnTo>
                    <a:pt x="4917" y="244"/>
                  </a:lnTo>
                  <a:cubicBezTo>
                    <a:pt x="3022" y="-480"/>
                    <a:pt x="905" y="467"/>
                    <a:pt x="236" y="2306"/>
                  </a:cubicBezTo>
                  <a:cubicBezTo>
                    <a:pt x="-488" y="4200"/>
                    <a:pt x="515" y="6262"/>
                    <a:pt x="2409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89" name="Freeform: Shape 988">
              <a:extLst>
                <a:ext uri="{FF2B5EF4-FFF2-40B4-BE49-F238E27FC236}">
                  <a16:creationId xmlns:a16="http://schemas.microsoft.com/office/drawing/2014/main" id="{3C2A4494-7153-B52E-8424-96DB0AC2CD5C}"/>
                </a:ext>
              </a:extLst>
            </p:cNvPr>
            <p:cNvSpPr/>
            <p:nvPr/>
          </p:nvSpPr>
          <p:spPr>
            <a:xfrm>
              <a:off x="8181087" y="2686736"/>
              <a:ext cx="27836" cy="15031"/>
            </a:xfrm>
            <a:custGeom>
              <a:avLst/>
              <a:gdLst>
                <a:gd name="connsiteX0" fmla="*/ 2381 w 27836"/>
                <a:gd name="connsiteY0" fmla="*/ 6986 h 15031"/>
                <a:gd name="connsiteX1" fmla="*/ 22942 w 27836"/>
                <a:gd name="connsiteY1" fmla="*/ 14787 h 15031"/>
                <a:gd name="connsiteX2" fmla="*/ 27622 w 27836"/>
                <a:gd name="connsiteY2" fmla="*/ 12725 h 15031"/>
                <a:gd name="connsiteX3" fmla="*/ 25450 w 27836"/>
                <a:gd name="connsiteY3" fmla="*/ 8045 h 15031"/>
                <a:gd name="connsiteX4" fmla="*/ 4889 w 27836"/>
                <a:gd name="connsiteY4" fmla="*/ 244 h 15031"/>
                <a:gd name="connsiteX5" fmla="*/ 208 w 27836"/>
                <a:gd name="connsiteY5" fmla="*/ 2306 h 15031"/>
                <a:gd name="connsiteX6" fmla="*/ 2381 w 27836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36" h="15031">
                  <a:moveTo>
                    <a:pt x="2381" y="6986"/>
                  </a:moveTo>
                  <a:lnTo>
                    <a:pt x="22942" y="14787"/>
                  </a:lnTo>
                  <a:cubicBezTo>
                    <a:pt x="24836" y="15512"/>
                    <a:pt x="26954" y="14564"/>
                    <a:pt x="27622" y="12725"/>
                  </a:cubicBezTo>
                  <a:cubicBezTo>
                    <a:pt x="28291" y="10887"/>
                    <a:pt x="27344" y="8769"/>
                    <a:pt x="25450" y="8045"/>
                  </a:cubicBezTo>
                  <a:lnTo>
                    <a:pt x="4889" y="244"/>
                  </a:lnTo>
                  <a:cubicBezTo>
                    <a:pt x="2994" y="-480"/>
                    <a:pt x="876" y="467"/>
                    <a:pt x="208" y="2306"/>
                  </a:cubicBezTo>
                  <a:cubicBezTo>
                    <a:pt x="-461" y="4144"/>
                    <a:pt x="542" y="6262"/>
                    <a:pt x="2381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0" name="Freeform: Shape 989">
              <a:extLst>
                <a:ext uri="{FF2B5EF4-FFF2-40B4-BE49-F238E27FC236}">
                  <a16:creationId xmlns:a16="http://schemas.microsoft.com/office/drawing/2014/main" id="{21F75B99-6A79-018C-8B95-F1F0BBD80700}"/>
                </a:ext>
              </a:extLst>
            </p:cNvPr>
            <p:cNvSpPr/>
            <p:nvPr/>
          </p:nvSpPr>
          <p:spPr>
            <a:xfrm>
              <a:off x="8126252" y="2665952"/>
              <a:ext cx="27864" cy="15031"/>
            </a:xfrm>
            <a:custGeom>
              <a:avLst/>
              <a:gdLst>
                <a:gd name="connsiteX0" fmla="*/ 2387 w 27864"/>
                <a:gd name="connsiteY0" fmla="*/ 6986 h 15031"/>
                <a:gd name="connsiteX1" fmla="*/ 22948 w 27864"/>
                <a:gd name="connsiteY1" fmla="*/ 14787 h 15031"/>
                <a:gd name="connsiteX2" fmla="*/ 27628 w 27864"/>
                <a:gd name="connsiteY2" fmla="*/ 12725 h 15031"/>
                <a:gd name="connsiteX3" fmla="*/ 25455 w 27864"/>
                <a:gd name="connsiteY3" fmla="*/ 8045 h 15031"/>
                <a:gd name="connsiteX4" fmla="*/ 4894 w 27864"/>
                <a:gd name="connsiteY4" fmla="*/ 244 h 15031"/>
                <a:gd name="connsiteX5" fmla="*/ 214 w 27864"/>
                <a:gd name="connsiteY5" fmla="*/ 2306 h 15031"/>
                <a:gd name="connsiteX6" fmla="*/ 2387 w 27864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64" h="15031">
                  <a:moveTo>
                    <a:pt x="2387" y="6986"/>
                  </a:moveTo>
                  <a:lnTo>
                    <a:pt x="22948" y="14787"/>
                  </a:lnTo>
                  <a:cubicBezTo>
                    <a:pt x="24842" y="15511"/>
                    <a:pt x="26960" y="14564"/>
                    <a:pt x="27628" y="12725"/>
                  </a:cubicBezTo>
                  <a:cubicBezTo>
                    <a:pt x="28353" y="10887"/>
                    <a:pt x="27350" y="8769"/>
                    <a:pt x="25455" y="8045"/>
                  </a:cubicBezTo>
                  <a:lnTo>
                    <a:pt x="4894" y="244"/>
                  </a:lnTo>
                  <a:cubicBezTo>
                    <a:pt x="3000" y="-480"/>
                    <a:pt x="882" y="467"/>
                    <a:pt x="214" y="2306"/>
                  </a:cubicBezTo>
                  <a:cubicBezTo>
                    <a:pt x="-455" y="4145"/>
                    <a:pt x="492" y="6262"/>
                    <a:pt x="2387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1" name="Freeform: Shape 990">
              <a:extLst>
                <a:ext uri="{FF2B5EF4-FFF2-40B4-BE49-F238E27FC236}">
                  <a16:creationId xmlns:a16="http://schemas.microsoft.com/office/drawing/2014/main" id="{EAF9C417-C577-DA15-48C7-CA7AF1711BF3}"/>
                </a:ext>
              </a:extLst>
            </p:cNvPr>
            <p:cNvSpPr/>
            <p:nvPr/>
          </p:nvSpPr>
          <p:spPr>
            <a:xfrm>
              <a:off x="8071422" y="2645112"/>
              <a:ext cx="27864" cy="15031"/>
            </a:xfrm>
            <a:custGeom>
              <a:avLst/>
              <a:gdLst>
                <a:gd name="connsiteX0" fmla="*/ 2387 w 27864"/>
                <a:gd name="connsiteY0" fmla="*/ 6986 h 15031"/>
                <a:gd name="connsiteX1" fmla="*/ 22948 w 27864"/>
                <a:gd name="connsiteY1" fmla="*/ 14787 h 15031"/>
                <a:gd name="connsiteX2" fmla="*/ 27628 w 27864"/>
                <a:gd name="connsiteY2" fmla="*/ 12725 h 15031"/>
                <a:gd name="connsiteX3" fmla="*/ 25456 w 27864"/>
                <a:gd name="connsiteY3" fmla="*/ 8045 h 15031"/>
                <a:gd name="connsiteX4" fmla="*/ 4895 w 27864"/>
                <a:gd name="connsiteY4" fmla="*/ 244 h 15031"/>
                <a:gd name="connsiteX5" fmla="*/ 214 w 27864"/>
                <a:gd name="connsiteY5" fmla="*/ 2306 h 15031"/>
                <a:gd name="connsiteX6" fmla="*/ 2387 w 27864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64" h="15031">
                  <a:moveTo>
                    <a:pt x="2387" y="6986"/>
                  </a:moveTo>
                  <a:lnTo>
                    <a:pt x="22948" y="14787"/>
                  </a:lnTo>
                  <a:cubicBezTo>
                    <a:pt x="24842" y="15512"/>
                    <a:pt x="26960" y="14564"/>
                    <a:pt x="27628" y="12725"/>
                  </a:cubicBezTo>
                  <a:cubicBezTo>
                    <a:pt x="28353" y="10887"/>
                    <a:pt x="27350" y="8769"/>
                    <a:pt x="25456" y="8045"/>
                  </a:cubicBezTo>
                  <a:lnTo>
                    <a:pt x="4895" y="244"/>
                  </a:lnTo>
                  <a:cubicBezTo>
                    <a:pt x="3000" y="-480"/>
                    <a:pt x="882" y="467"/>
                    <a:pt x="214" y="2306"/>
                  </a:cubicBezTo>
                  <a:cubicBezTo>
                    <a:pt x="-455" y="4200"/>
                    <a:pt x="492" y="6262"/>
                    <a:pt x="2387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2" name="Freeform: Shape 991">
              <a:extLst>
                <a:ext uri="{FF2B5EF4-FFF2-40B4-BE49-F238E27FC236}">
                  <a16:creationId xmlns:a16="http://schemas.microsoft.com/office/drawing/2014/main" id="{2E778EC4-DBC3-88CA-BFBA-009EAA507C93}"/>
                </a:ext>
              </a:extLst>
            </p:cNvPr>
            <p:cNvSpPr/>
            <p:nvPr/>
          </p:nvSpPr>
          <p:spPr>
            <a:xfrm>
              <a:off x="8016570" y="2624328"/>
              <a:ext cx="27887" cy="15031"/>
            </a:xfrm>
            <a:custGeom>
              <a:avLst/>
              <a:gdLst>
                <a:gd name="connsiteX0" fmla="*/ 2409 w 27887"/>
                <a:gd name="connsiteY0" fmla="*/ 6986 h 15031"/>
                <a:gd name="connsiteX1" fmla="*/ 22970 w 27887"/>
                <a:gd name="connsiteY1" fmla="*/ 14787 h 15031"/>
                <a:gd name="connsiteX2" fmla="*/ 27651 w 27887"/>
                <a:gd name="connsiteY2" fmla="*/ 12725 h 15031"/>
                <a:gd name="connsiteX3" fmla="*/ 25478 w 27887"/>
                <a:gd name="connsiteY3" fmla="*/ 8045 h 15031"/>
                <a:gd name="connsiteX4" fmla="*/ 4917 w 27887"/>
                <a:gd name="connsiteY4" fmla="*/ 244 h 15031"/>
                <a:gd name="connsiteX5" fmla="*/ 236 w 27887"/>
                <a:gd name="connsiteY5" fmla="*/ 2306 h 15031"/>
                <a:gd name="connsiteX6" fmla="*/ 2409 w 27887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87" h="15031">
                  <a:moveTo>
                    <a:pt x="2409" y="6986"/>
                  </a:moveTo>
                  <a:lnTo>
                    <a:pt x="22970" y="14787"/>
                  </a:lnTo>
                  <a:cubicBezTo>
                    <a:pt x="24865" y="15511"/>
                    <a:pt x="26982" y="14564"/>
                    <a:pt x="27651" y="12725"/>
                  </a:cubicBezTo>
                  <a:cubicBezTo>
                    <a:pt x="28375" y="10887"/>
                    <a:pt x="27372" y="8769"/>
                    <a:pt x="25478" y="8045"/>
                  </a:cubicBezTo>
                  <a:lnTo>
                    <a:pt x="4917" y="244"/>
                  </a:lnTo>
                  <a:cubicBezTo>
                    <a:pt x="3022" y="-480"/>
                    <a:pt x="905" y="467"/>
                    <a:pt x="236" y="2306"/>
                  </a:cubicBezTo>
                  <a:cubicBezTo>
                    <a:pt x="-488" y="4145"/>
                    <a:pt x="515" y="6262"/>
                    <a:pt x="2409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3" name="Freeform: Shape 992">
              <a:extLst>
                <a:ext uri="{FF2B5EF4-FFF2-40B4-BE49-F238E27FC236}">
                  <a16:creationId xmlns:a16="http://schemas.microsoft.com/office/drawing/2014/main" id="{1DDD2B63-14AB-BC04-9CF1-0C8743207586}"/>
                </a:ext>
              </a:extLst>
            </p:cNvPr>
            <p:cNvSpPr/>
            <p:nvPr/>
          </p:nvSpPr>
          <p:spPr>
            <a:xfrm>
              <a:off x="7961714" y="2603544"/>
              <a:ext cx="27858" cy="15031"/>
            </a:xfrm>
            <a:custGeom>
              <a:avLst/>
              <a:gdLst>
                <a:gd name="connsiteX0" fmla="*/ 2381 w 27858"/>
                <a:gd name="connsiteY0" fmla="*/ 6986 h 15031"/>
                <a:gd name="connsiteX1" fmla="*/ 22942 w 27858"/>
                <a:gd name="connsiteY1" fmla="*/ 14787 h 15031"/>
                <a:gd name="connsiteX2" fmla="*/ 27622 w 27858"/>
                <a:gd name="connsiteY2" fmla="*/ 12726 h 15031"/>
                <a:gd name="connsiteX3" fmla="*/ 25450 w 27858"/>
                <a:gd name="connsiteY3" fmla="*/ 8045 h 15031"/>
                <a:gd name="connsiteX4" fmla="*/ 4889 w 27858"/>
                <a:gd name="connsiteY4" fmla="*/ 244 h 15031"/>
                <a:gd name="connsiteX5" fmla="*/ 208 w 27858"/>
                <a:gd name="connsiteY5" fmla="*/ 2306 h 15031"/>
                <a:gd name="connsiteX6" fmla="*/ 2381 w 27858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58" h="15031">
                  <a:moveTo>
                    <a:pt x="2381" y="6986"/>
                  </a:moveTo>
                  <a:lnTo>
                    <a:pt x="22942" y="14787"/>
                  </a:lnTo>
                  <a:cubicBezTo>
                    <a:pt x="24836" y="15512"/>
                    <a:pt x="26954" y="14564"/>
                    <a:pt x="27622" y="12726"/>
                  </a:cubicBezTo>
                  <a:cubicBezTo>
                    <a:pt x="28347" y="10887"/>
                    <a:pt x="27344" y="8769"/>
                    <a:pt x="25450" y="8045"/>
                  </a:cubicBezTo>
                  <a:lnTo>
                    <a:pt x="4889" y="244"/>
                  </a:lnTo>
                  <a:cubicBezTo>
                    <a:pt x="2994" y="-480"/>
                    <a:pt x="876" y="467"/>
                    <a:pt x="208" y="2306"/>
                  </a:cubicBezTo>
                  <a:cubicBezTo>
                    <a:pt x="-461" y="4145"/>
                    <a:pt x="542" y="6262"/>
                    <a:pt x="2381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4" name="Freeform: Shape 993">
              <a:extLst>
                <a:ext uri="{FF2B5EF4-FFF2-40B4-BE49-F238E27FC236}">
                  <a16:creationId xmlns:a16="http://schemas.microsoft.com/office/drawing/2014/main" id="{D4767B4F-AA75-84AD-9AB7-9AFFF1196F15}"/>
                </a:ext>
              </a:extLst>
            </p:cNvPr>
            <p:cNvSpPr/>
            <p:nvPr/>
          </p:nvSpPr>
          <p:spPr>
            <a:xfrm>
              <a:off x="7906879" y="2582705"/>
              <a:ext cx="27864" cy="15031"/>
            </a:xfrm>
            <a:custGeom>
              <a:avLst/>
              <a:gdLst>
                <a:gd name="connsiteX0" fmla="*/ 2387 w 27864"/>
                <a:gd name="connsiteY0" fmla="*/ 6986 h 15031"/>
                <a:gd name="connsiteX1" fmla="*/ 22948 w 27864"/>
                <a:gd name="connsiteY1" fmla="*/ 14787 h 15031"/>
                <a:gd name="connsiteX2" fmla="*/ 27629 w 27864"/>
                <a:gd name="connsiteY2" fmla="*/ 12725 h 15031"/>
                <a:gd name="connsiteX3" fmla="*/ 25455 w 27864"/>
                <a:gd name="connsiteY3" fmla="*/ 8045 h 15031"/>
                <a:gd name="connsiteX4" fmla="*/ 4894 w 27864"/>
                <a:gd name="connsiteY4" fmla="*/ 244 h 15031"/>
                <a:gd name="connsiteX5" fmla="*/ 214 w 27864"/>
                <a:gd name="connsiteY5" fmla="*/ 2306 h 15031"/>
                <a:gd name="connsiteX6" fmla="*/ 2387 w 27864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64" h="15031">
                  <a:moveTo>
                    <a:pt x="2387" y="6986"/>
                  </a:moveTo>
                  <a:lnTo>
                    <a:pt x="22948" y="14787"/>
                  </a:lnTo>
                  <a:cubicBezTo>
                    <a:pt x="24842" y="15511"/>
                    <a:pt x="26960" y="14564"/>
                    <a:pt x="27629" y="12725"/>
                  </a:cubicBezTo>
                  <a:cubicBezTo>
                    <a:pt x="28353" y="10887"/>
                    <a:pt x="27350" y="8769"/>
                    <a:pt x="25455" y="8045"/>
                  </a:cubicBezTo>
                  <a:lnTo>
                    <a:pt x="4894" y="244"/>
                  </a:lnTo>
                  <a:cubicBezTo>
                    <a:pt x="3000" y="-480"/>
                    <a:pt x="883" y="467"/>
                    <a:pt x="214" y="2306"/>
                  </a:cubicBezTo>
                  <a:cubicBezTo>
                    <a:pt x="-455" y="4200"/>
                    <a:pt x="493" y="6262"/>
                    <a:pt x="2387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5" name="Freeform: Shape 994">
              <a:extLst>
                <a:ext uri="{FF2B5EF4-FFF2-40B4-BE49-F238E27FC236}">
                  <a16:creationId xmlns:a16="http://schemas.microsoft.com/office/drawing/2014/main" id="{8A99A87C-7320-4B1D-B9B3-89A4DAD4C200}"/>
                </a:ext>
              </a:extLst>
            </p:cNvPr>
            <p:cNvSpPr/>
            <p:nvPr/>
          </p:nvSpPr>
          <p:spPr>
            <a:xfrm>
              <a:off x="7852049" y="2561921"/>
              <a:ext cx="27864" cy="15031"/>
            </a:xfrm>
            <a:custGeom>
              <a:avLst/>
              <a:gdLst>
                <a:gd name="connsiteX0" fmla="*/ 2387 w 27864"/>
                <a:gd name="connsiteY0" fmla="*/ 6986 h 15031"/>
                <a:gd name="connsiteX1" fmla="*/ 22948 w 27864"/>
                <a:gd name="connsiteY1" fmla="*/ 14787 h 15031"/>
                <a:gd name="connsiteX2" fmla="*/ 27628 w 27864"/>
                <a:gd name="connsiteY2" fmla="*/ 12726 h 15031"/>
                <a:gd name="connsiteX3" fmla="*/ 25455 w 27864"/>
                <a:gd name="connsiteY3" fmla="*/ 8045 h 15031"/>
                <a:gd name="connsiteX4" fmla="*/ 4895 w 27864"/>
                <a:gd name="connsiteY4" fmla="*/ 244 h 15031"/>
                <a:gd name="connsiteX5" fmla="*/ 214 w 27864"/>
                <a:gd name="connsiteY5" fmla="*/ 2306 h 15031"/>
                <a:gd name="connsiteX6" fmla="*/ 2387 w 27864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64" h="15031">
                  <a:moveTo>
                    <a:pt x="2387" y="6986"/>
                  </a:moveTo>
                  <a:lnTo>
                    <a:pt x="22948" y="14787"/>
                  </a:lnTo>
                  <a:cubicBezTo>
                    <a:pt x="24842" y="15512"/>
                    <a:pt x="26960" y="14564"/>
                    <a:pt x="27628" y="12726"/>
                  </a:cubicBezTo>
                  <a:cubicBezTo>
                    <a:pt x="28353" y="10887"/>
                    <a:pt x="27350" y="8769"/>
                    <a:pt x="25455" y="8045"/>
                  </a:cubicBezTo>
                  <a:lnTo>
                    <a:pt x="4895" y="244"/>
                  </a:lnTo>
                  <a:cubicBezTo>
                    <a:pt x="3000" y="-480"/>
                    <a:pt x="882" y="467"/>
                    <a:pt x="214" y="2306"/>
                  </a:cubicBezTo>
                  <a:cubicBezTo>
                    <a:pt x="-455" y="4144"/>
                    <a:pt x="492" y="6262"/>
                    <a:pt x="2387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6" name="Freeform: Shape 995">
              <a:extLst>
                <a:ext uri="{FF2B5EF4-FFF2-40B4-BE49-F238E27FC236}">
                  <a16:creationId xmlns:a16="http://schemas.microsoft.com/office/drawing/2014/main" id="{27E0CB8B-1550-586C-9F3F-DE83190238FB}"/>
                </a:ext>
              </a:extLst>
            </p:cNvPr>
            <p:cNvSpPr/>
            <p:nvPr/>
          </p:nvSpPr>
          <p:spPr>
            <a:xfrm>
              <a:off x="7797198" y="2541137"/>
              <a:ext cx="27887" cy="15031"/>
            </a:xfrm>
            <a:custGeom>
              <a:avLst/>
              <a:gdLst>
                <a:gd name="connsiteX0" fmla="*/ 2409 w 27887"/>
                <a:gd name="connsiteY0" fmla="*/ 6986 h 15031"/>
                <a:gd name="connsiteX1" fmla="*/ 22970 w 27887"/>
                <a:gd name="connsiteY1" fmla="*/ 14787 h 15031"/>
                <a:gd name="connsiteX2" fmla="*/ 27651 w 27887"/>
                <a:gd name="connsiteY2" fmla="*/ 12725 h 15031"/>
                <a:gd name="connsiteX3" fmla="*/ 25478 w 27887"/>
                <a:gd name="connsiteY3" fmla="*/ 8045 h 15031"/>
                <a:gd name="connsiteX4" fmla="*/ 4917 w 27887"/>
                <a:gd name="connsiteY4" fmla="*/ 244 h 15031"/>
                <a:gd name="connsiteX5" fmla="*/ 236 w 27887"/>
                <a:gd name="connsiteY5" fmla="*/ 2306 h 15031"/>
                <a:gd name="connsiteX6" fmla="*/ 2409 w 27887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87" h="15031">
                  <a:moveTo>
                    <a:pt x="2409" y="6986"/>
                  </a:moveTo>
                  <a:lnTo>
                    <a:pt x="22970" y="14787"/>
                  </a:lnTo>
                  <a:cubicBezTo>
                    <a:pt x="24865" y="15512"/>
                    <a:pt x="26982" y="14564"/>
                    <a:pt x="27651" y="12725"/>
                  </a:cubicBezTo>
                  <a:cubicBezTo>
                    <a:pt x="28375" y="10887"/>
                    <a:pt x="27372" y="8769"/>
                    <a:pt x="25478" y="8045"/>
                  </a:cubicBezTo>
                  <a:lnTo>
                    <a:pt x="4917" y="244"/>
                  </a:lnTo>
                  <a:cubicBezTo>
                    <a:pt x="3022" y="-480"/>
                    <a:pt x="905" y="467"/>
                    <a:pt x="236" y="2306"/>
                  </a:cubicBezTo>
                  <a:cubicBezTo>
                    <a:pt x="-488" y="4144"/>
                    <a:pt x="515" y="6262"/>
                    <a:pt x="2409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7" name="Freeform: Shape 996">
              <a:extLst>
                <a:ext uri="{FF2B5EF4-FFF2-40B4-BE49-F238E27FC236}">
                  <a16:creationId xmlns:a16="http://schemas.microsoft.com/office/drawing/2014/main" id="{35F79352-0158-4D60-1581-274E4416C865}"/>
                </a:ext>
              </a:extLst>
            </p:cNvPr>
            <p:cNvSpPr/>
            <p:nvPr/>
          </p:nvSpPr>
          <p:spPr>
            <a:xfrm>
              <a:off x="7742335" y="2520297"/>
              <a:ext cx="27864" cy="15031"/>
            </a:xfrm>
            <a:custGeom>
              <a:avLst/>
              <a:gdLst>
                <a:gd name="connsiteX0" fmla="*/ 2387 w 27864"/>
                <a:gd name="connsiteY0" fmla="*/ 6986 h 15031"/>
                <a:gd name="connsiteX1" fmla="*/ 22948 w 27864"/>
                <a:gd name="connsiteY1" fmla="*/ 14787 h 15031"/>
                <a:gd name="connsiteX2" fmla="*/ 27628 w 27864"/>
                <a:gd name="connsiteY2" fmla="*/ 12726 h 15031"/>
                <a:gd name="connsiteX3" fmla="*/ 25456 w 27864"/>
                <a:gd name="connsiteY3" fmla="*/ 8045 h 15031"/>
                <a:gd name="connsiteX4" fmla="*/ 4895 w 27864"/>
                <a:gd name="connsiteY4" fmla="*/ 244 h 15031"/>
                <a:gd name="connsiteX5" fmla="*/ 214 w 27864"/>
                <a:gd name="connsiteY5" fmla="*/ 2306 h 15031"/>
                <a:gd name="connsiteX6" fmla="*/ 2387 w 27864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64" h="15031">
                  <a:moveTo>
                    <a:pt x="2387" y="6986"/>
                  </a:moveTo>
                  <a:lnTo>
                    <a:pt x="22948" y="14787"/>
                  </a:lnTo>
                  <a:cubicBezTo>
                    <a:pt x="24842" y="15512"/>
                    <a:pt x="26960" y="14564"/>
                    <a:pt x="27628" y="12726"/>
                  </a:cubicBezTo>
                  <a:cubicBezTo>
                    <a:pt x="28353" y="10887"/>
                    <a:pt x="27350" y="8769"/>
                    <a:pt x="25456" y="8045"/>
                  </a:cubicBezTo>
                  <a:lnTo>
                    <a:pt x="4895" y="244"/>
                  </a:lnTo>
                  <a:cubicBezTo>
                    <a:pt x="3000" y="-480"/>
                    <a:pt x="882" y="467"/>
                    <a:pt x="214" y="2306"/>
                  </a:cubicBezTo>
                  <a:cubicBezTo>
                    <a:pt x="-455" y="4200"/>
                    <a:pt x="492" y="6262"/>
                    <a:pt x="2387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8" name="Freeform: Shape 997">
              <a:extLst>
                <a:ext uri="{FF2B5EF4-FFF2-40B4-BE49-F238E27FC236}">
                  <a16:creationId xmlns:a16="http://schemas.microsoft.com/office/drawing/2014/main" id="{34423E75-E458-1CC4-9A83-E08A5F057FD0}"/>
                </a:ext>
              </a:extLst>
            </p:cNvPr>
            <p:cNvSpPr/>
            <p:nvPr/>
          </p:nvSpPr>
          <p:spPr>
            <a:xfrm>
              <a:off x="7687506" y="2499514"/>
              <a:ext cx="27864" cy="15031"/>
            </a:xfrm>
            <a:custGeom>
              <a:avLst/>
              <a:gdLst>
                <a:gd name="connsiteX0" fmla="*/ 2387 w 27864"/>
                <a:gd name="connsiteY0" fmla="*/ 6986 h 15031"/>
                <a:gd name="connsiteX1" fmla="*/ 22948 w 27864"/>
                <a:gd name="connsiteY1" fmla="*/ 14787 h 15031"/>
                <a:gd name="connsiteX2" fmla="*/ 27629 w 27864"/>
                <a:gd name="connsiteY2" fmla="*/ 12725 h 15031"/>
                <a:gd name="connsiteX3" fmla="*/ 25455 w 27864"/>
                <a:gd name="connsiteY3" fmla="*/ 8045 h 15031"/>
                <a:gd name="connsiteX4" fmla="*/ 4895 w 27864"/>
                <a:gd name="connsiteY4" fmla="*/ 244 h 15031"/>
                <a:gd name="connsiteX5" fmla="*/ 214 w 27864"/>
                <a:gd name="connsiteY5" fmla="*/ 2306 h 15031"/>
                <a:gd name="connsiteX6" fmla="*/ 2387 w 27864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64" h="15031">
                  <a:moveTo>
                    <a:pt x="2387" y="6986"/>
                  </a:moveTo>
                  <a:lnTo>
                    <a:pt x="22948" y="14787"/>
                  </a:lnTo>
                  <a:cubicBezTo>
                    <a:pt x="24843" y="15512"/>
                    <a:pt x="26960" y="14564"/>
                    <a:pt x="27629" y="12725"/>
                  </a:cubicBezTo>
                  <a:cubicBezTo>
                    <a:pt x="28353" y="10887"/>
                    <a:pt x="27350" y="8769"/>
                    <a:pt x="25455" y="8045"/>
                  </a:cubicBezTo>
                  <a:lnTo>
                    <a:pt x="4895" y="244"/>
                  </a:lnTo>
                  <a:cubicBezTo>
                    <a:pt x="3000" y="-480"/>
                    <a:pt x="883" y="467"/>
                    <a:pt x="214" y="2306"/>
                  </a:cubicBezTo>
                  <a:cubicBezTo>
                    <a:pt x="-455" y="4144"/>
                    <a:pt x="493" y="6262"/>
                    <a:pt x="2387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99" name="Freeform: Shape 998">
              <a:extLst>
                <a:ext uri="{FF2B5EF4-FFF2-40B4-BE49-F238E27FC236}">
                  <a16:creationId xmlns:a16="http://schemas.microsoft.com/office/drawing/2014/main" id="{49513364-3578-2E42-B1F8-DCEDE4C434A7}"/>
                </a:ext>
              </a:extLst>
            </p:cNvPr>
            <p:cNvSpPr/>
            <p:nvPr/>
          </p:nvSpPr>
          <p:spPr>
            <a:xfrm>
              <a:off x="7632676" y="2478730"/>
              <a:ext cx="27864" cy="15031"/>
            </a:xfrm>
            <a:custGeom>
              <a:avLst/>
              <a:gdLst>
                <a:gd name="connsiteX0" fmla="*/ 2387 w 27864"/>
                <a:gd name="connsiteY0" fmla="*/ 6986 h 15031"/>
                <a:gd name="connsiteX1" fmla="*/ 22948 w 27864"/>
                <a:gd name="connsiteY1" fmla="*/ 14787 h 15031"/>
                <a:gd name="connsiteX2" fmla="*/ 27628 w 27864"/>
                <a:gd name="connsiteY2" fmla="*/ 12725 h 15031"/>
                <a:gd name="connsiteX3" fmla="*/ 25455 w 27864"/>
                <a:gd name="connsiteY3" fmla="*/ 8045 h 15031"/>
                <a:gd name="connsiteX4" fmla="*/ 4894 w 27864"/>
                <a:gd name="connsiteY4" fmla="*/ 244 h 15031"/>
                <a:gd name="connsiteX5" fmla="*/ 214 w 27864"/>
                <a:gd name="connsiteY5" fmla="*/ 2306 h 15031"/>
                <a:gd name="connsiteX6" fmla="*/ 2387 w 27864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64" h="15031">
                  <a:moveTo>
                    <a:pt x="2387" y="6986"/>
                  </a:moveTo>
                  <a:lnTo>
                    <a:pt x="22948" y="14787"/>
                  </a:lnTo>
                  <a:cubicBezTo>
                    <a:pt x="24842" y="15511"/>
                    <a:pt x="26960" y="14564"/>
                    <a:pt x="27628" y="12725"/>
                  </a:cubicBezTo>
                  <a:cubicBezTo>
                    <a:pt x="28353" y="10887"/>
                    <a:pt x="27350" y="8769"/>
                    <a:pt x="25455" y="8045"/>
                  </a:cubicBezTo>
                  <a:lnTo>
                    <a:pt x="4894" y="244"/>
                  </a:lnTo>
                  <a:cubicBezTo>
                    <a:pt x="3000" y="-480"/>
                    <a:pt x="882" y="467"/>
                    <a:pt x="214" y="2306"/>
                  </a:cubicBezTo>
                  <a:cubicBezTo>
                    <a:pt x="-455" y="4145"/>
                    <a:pt x="492" y="6262"/>
                    <a:pt x="2387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0" name="Freeform: Shape 999">
              <a:extLst>
                <a:ext uri="{FF2B5EF4-FFF2-40B4-BE49-F238E27FC236}">
                  <a16:creationId xmlns:a16="http://schemas.microsoft.com/office/drawing/2014/main" id="{D22C4620-48CA-A670-63F5-5FA790EA29F6}"/>
                </a:ext>
              </a:extLst>
            </p:cNvPr>
            <p:cNvSpPr/>
            <p:nvPr/>
          </p:nvSpPr>
          <p:spPr>
            <a:xfrm>
              <a:off x="7577825" y="2457890"/>
              <a:ext cx="27887" cy="15031"/>
            </a:xfrm>
            <a:custGeom>
              <a:avLst/>
              <a:gdLst>
                <a:gd name="connsiteX0" fmla="*/ 2409 w 27887"/>
                <a:gd name="connsiteY0" fmla="*/ 6986 h 15031"/>
                <a:gd name="connsiteX1" fmla="*/ 22970 w 27887"/>
                <a:gd name="connsiteY1" fmla="*/ 14787 h 15031"/>
                <a:gd name="connsiteX2" fmla="*/ 27651 w 27887"/>
                <a:gd name="connsiteY2" fmla="*/ 12725 h 15031"/>
                <a:gd name="connsiteX3" fmla="*/ 25478 w 27887"/>
                <a:gd name="connsiteY3" fmla="*/ 8045 h 15031"/>
                <a:gd name="connsiteX4" fmla="*/ 4917 w 27887"/>
                <a:gd name="connsiteY4" fmla="*/ 244 h 15031"/>
                <a:gd name="connsiteX5" fmla="*/ 236 w 27887"/>
                <a:gd name="connsiteY5" fmla="*/ 2306 h 15031"/>
                <a:gd name="connsiteX6" fmla="*/ 2409 w 27887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87" h="15031">
                  <a:moveTo>
                    <a:pt x="2409" y="6986"/>
                  </a:moveTo>
                  <a:lnTo>
                    <a:pt x="22970" y="14787"/>
                  </a:lnTo>
                  <a:cubicBezTo>
                    <a:pt x="24865" y="15511"/>
                    <a:pt x="26982" y="14564"/>
                    <a:pt x="27651" y="12725"/>
                  </a:cubicBezTo>
                  <a:cubicBezTo>
                    <a:pt x="28375" y="10887"/>
                    <a:pt x="27372" y="8769"/>
                    <a:pt x="25478" y="8045"/>
                  </a:cubicBezTo>
                  <a:lnTo>
                    <a:pt x="4917" y="244"/>
                  </a:lnTo>
                  <a:cubicBezTo>
                    <a:pt x="3022" y="-480"/>
                    <a:pt x="905" y="467"/>
                    <a:pt x="236" y="2306"/>
                  </a:cubicBezTo>
                  <a:cubicBezTo>
                    <a:pt x="-488" y="4200"/>
                    <a:pt x="515" y="6262"/>
                    <a:pt x="2409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1" name="Freeform: Shape 1000">
              <a:extLst>
                <a:ext uri="{FF2B5EF4-FFF2-40B4-BE49-F238E27FC236}">
                  <a16:creationId xmlns:a16="http://schemas.microsoft.com/office/drawing/2014/main" id="{0A9FCA42-0197-7B99-72A0-26E740978B00}"/>
                </a:ext>
              </a:extLst>
            </p:cNvPr>
            <p:cNvSpPr/>
            <p:nvPr/>
          </p:nvSpPr>
          <p:spPr>
            <a:xfrm>
              <a:off x="7522962" y="2437106"/>
              <a:ext cx="27864" cy="15031"/>
            </a:xfrm>
            <a:custGeom>
              <a:avLst/>
              <a:gdLst>
                <a:gd name="connsiteX0" fmla="*/ 2387 w 27864"/>
                <a:gd name="connsiteY0" fmla="*/ 6986 h 15031"/>
                <a:gd name="connsiteX1" fmla="*/ 22948 w 27864"/>
                <a:gd name="connsiteY1" fmla="*/ 14787 h 15031"/>
                <a:gd name="connsiteX2" fmla="*/ 27628 w 27864"/>
                <a:gd name="connsiteY2" fmla="*/ 12725 h 15031"/>
                <a:gd name="connsiteX3" fmla="*/ 25455 w 27864"/>
                <a:gd name="connsiteY3" fmla="*/ 8045 h 15031"/>
                <a:gd name="connsiteX4" fmla="*/ 4894 w 27864"/>
                <a:gd name="connsiteY4" fmla="*/ 244 h 15031"/>
                <a:gd name="connsiteX5" fmla="*/ 214 w 27864"/>
                <a:gd name="connsiteY5" fmla="*/ 2306 h 15031"/>
                <a:gd name="connsiteX6" fmla="*/ 2387 w 27864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64" h="15031">
                  <a:moveTo>
                    <a:pt x="2387" y="6986"/>
                  </a:moveTo>
                  <a:lnTo>
                    <a:pt x="22948" y="14787"/>
                  </a:lnTo>
                  <a:cubicBezTo>
                    <a:pt x="24842" y="15511"/>
                    <a:pt x="26960" y="14564"/>
                    <a:pt x="27628" y="12725"/>
                  </a:cubicBezTo>
                  <a:cubicBezTo>
                    <a:pt x="28353" y="10887"/>
                    <a:pt x="27350" y="8769"/>
                    <a:pt x="25455" y="8045"/>
                  </a:cubicBezTo>
                  <a:lnTo>
                    <a:pt x="4894" y="244"/>
                  </a:lnTo>
                  <a:cubicBezTo>
                    <a:pt x="3000" y="-480"/>
                    <a:pt x="882" y="467"/>
                    <a:pt x="214" y="2306"/>
                  </a:cubicBezTo>
                  <a:cubicBezTo>
                    <a:pt x="-455" y="4145"/>
                    <a:pt x="492" y="6262"/>
                    <a:pt x="2387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2" name="Freeform: Shape 1001">
              <a:extLst>
                <a:ext uri="{FF2B5EF4-FFF2-40B4-BE49-F238E27FC236}">
                  <a16:creationId xmlns:a16="http://schemas.microsoft.com/office/drawing/2014/main" id="{1118350B-062F-8894-10BF-69E068867543}"/>
                </a:ext>
              </a:extLst>
            </p:cNvPr>
            <p:cNvSpPr/>
            <p:nvPr/>
          </p:nvSpPr>
          <p:spPr>
            <a:xfrm>
              <a:off x="7468133" y="2416322"/>
              <a:ext cx="27864" cy="15031"/>
            </a:xfrm>
            <a:custGeom>
              <a:avLst/>
              <a:gdLst>
                <a:gd name="connsiteX0" fmla="*/ 2387 w 27864"/>
                <a:gd name="connsiteY0" fmla="*/ 6986 h 15031"/>
                <a:gd name="connsiteX1" fmla="*/ 22948 w 27864"/>
                <a:gd name="connsiteY1" fmla="*/ 14787 h 15031"/>
                <a:gd name="connsiteX2" fmla="*/ 27629 w 27864"/>
                <a:gd name="connsiteY2" fmla="*/ 12725 h 15031"/>
                <a:gd name="connsiteX3" fmla="*/ 25455 w 27864"/>
                <a:gd name="connsiteY3" fmla="*/ 8045 h 15031"/>
                <a:gd name="connsiteX4" fmla="*/ 4895 w 27864"/>
                <a:gd name="connsiteY4" fmla="*/ 244 h 15031"/>
                <a:gd name="connsiteX5" fmla="*/ 214 w 27864"/>
                <a:gd name="connsiteY5" fmla="*/ 2306 h 15031"/>
                <a:gd name="connsiteX6" fmla="*/ 2387 w 27864"/>
                <a:gd name="connsiteY6" fmla="*/ 6986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64" h="15031">
                  <a:moveTo>
                    <a:pt x="2387" y="6986"/>
                  </a:moveTo>
                  <a:lnTo>
                    <a:pt x="22948" y="14787"/>
                  </a:lnTo>
                  <a:cubicBezTo>
                    <a:pt x="24843" y="15512"/>
                    <a:pt x="26960" y="14564"/>
                    <a:pt x="27629" y="12725"/>
                  </a:cubicBezTo>
                  <a:cubicBezTo>
                    <a:pt x="28353" y="10887"/>
                    <a:pt x="27350" y="8769"/>
                    <a:pt x="25455" y="8045"/>
                  </a:cubicBezTo>
                  <a:lnTo>
                    <a:pt x="4895" y="244"/>
                  </a:lnTo>
                  <a:cubicBezTo>
                    <a:pt x="3000" y="-480"/>
                    <a:pt x="882" y="467"/>
                    <a:pt x="214" y="2306"/>
                  </a:cubicBezTo>
                  <a:cubicBezTo>
                    <a:pt x="-455" y="4144"/>
                    <a:pt x="493" y="6262"/>
                    <a:pt x="2387" y="6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3" name="Graphic 7">
            <a:extLst>
              <a:ext uri="{FF2B5EF4-FFF2-40B4-BE49-F238E27FC236}">
                <a16:creationId xmlns:a16="http://schemas.microsoft.com/office/drawing/2014/main" id="{EF3FC260-046F-D62D-98F2-A1B96572344A}"/>
              </a:ext>
            </a:extLst>
          </p:cNvPr>
          <p:cNvGrpSpPr/>
          <p:nvPr/>
        </p:nvGrpSpPr>
        <p:grpSpPr>
          <a:xfrm>
            <a:off x="7068009" y="3926724"/>
            <a:ext cx="644323" cy="726407"/>
            <a:chOff x="7068064" y="2995546"/>
            <a:chExt cx="644323" cy="726407"/>
          </a:xfrm>
          <a:solidFill>
            <a:srgbClr val="8E949A"/>
          </a:solidFill>
        </p:grpSpPr>
        <p:sp>
          <p:nvSpPr>
            <p:cNvPr id="1004" name="Freeform: Shape 1003">
              <a:extLst>
                <a:ext uri="{FF2B5EF4-FFF2-40B4-BE49-F238E27FC236}">
                  <a16:creationId xmlns:a16="http://schemas.microsoft.com/office/drawing/2014/main" id="{DA7E37EE-F15D-B338-1C32-85A840D92002}"/>
                </a:ext>
              </a:extLst>
            </p:cNvPr>
            <p:cNvSpPr/>
            <p:nvPr/>
          </p:nvSpPr>
          <p:spPr>
            <a:xfrm>
              <a:off x="7690522" y="3698186"/>
              <a:ext cx="21866" cy="23767"/>
            </a:xfrm>
            <a:custGeom>
              <a:avLst/>
              <a:gdLst>
                <a:gd name="connsiteX0" fmla="*/ 931 w 21866"/>
                <a:gd name="connsiteY0" fmla="*/ 6033 h 23767"/>
                <a:gd name="connsiteX1" fmla="*/ 15530 w 21866"/>
                <a:gd name="connsiteY1" fmla="*/ 22527 h 23767"/>
                <a:gd name="connsiteX2" fmla="*/ 20656 w 21866"/>
                <a:gd name="connsiteY2" fmla="*/ 22861 h 23767"/>
                <a:gd name="connsiteX3" fmla="*/ 20935 w 21866"/>
                <a:gd name="connsiteY3" fmla="*/ 17735 h 23767"/>
                <a:gd name="connsiteX4" fmla="*/ 6336 w 21866"/>
                <a:gd name="connsiteY4" fmla="*/ 1241 h 23767"/>
                <a:gd name="connsiteX5" fmla="*/ 1210 w 21866"/>
                <a:gd name="connsiteY5" fmla="*/ 907 h 23767"/>
                <a:gd name="connsiteX6" fmla="*/ 931 w 21866"/>
                <a:gd name="connsiteY6" fmla="*/ 6033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931" y="6033"/>
                  </a:moveTo>
                  <a:lnTo>
                    <a:pt x="15530" y="22527"/>
                  </a:lnTo>
                  <a:cubicBezTo>
                    <a:pt x="16867" y="24031"/>
                    <a:pt x="19152" y="24198"/>
                    <a:pt x="20656" y="22861"/>
                  </a:cubicBezTo>
                  <a:cubicBezTo>
                    <a:pt x="22161" y="21524"/>
                    <a:pt x="22272" y="19239"/>
                    <a:pt x="20935" y="17735"/>
                  </a:cubicBezTo>
                  <a:lnTo>
                    <a:pt x="6336" y="1241"/>
                  </a:lnTo>
                  <a:cubicBezTo>
                    <a:pt x="4999" y="-263"/>
                    <a:pt x="2715" y="-430"/>
                    <a:pt x="1210" y="907"/>
                  </a:cubicBezTo>
                  <a:cubicBezTo>
                    <a:pt x="-295" y="2244"/>
                    <a:pt x="-406" y="4529"/>
                    <a:pt x="931" y="603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5" name="Freeform: Shape 1004">
              <a:extLst>
                <a:ext uri="{FF2B5EF4-FFF2-40B4-BE49-F238E27FC236}">
                  <a16:creationId xmlns:a16="http://schemas.microsoft.com/office/drawing/2014/main" id="{426D7ED6-50B3-309A-3693-E88AB19A53D0}"/>
                </a:ext>
              </a:extLst>
            </p:cNvPr>
            <p:cNvSpPr/>
            <p:nvPr/>
          </p:nvSpPr>
          <p:spPr>
            <a:xfrm>
              <a:off x="7651628" y="3654278"/>
              <a:ext cx="21847" cy="23767"/>
            </a:xfrm>
            <a:custGeom>
              <a:avLst/>
              <a:gdLst>
                <a:gd name="connsiteX0" fmla="*/ 931 w 21847"/>
                <a:gd name="connsiteY0" fmla="*/ 6033 h 23767"/>
                <a:gd name="connsiteX1" fmla="*/ 15530 w 21847"/>
                <a:gd name="connsiteY1" fmla="*/ 22527 h 23767"/>
                <a:gd name="connsiteX2" fmla="*/ 20657 w 21847"/>
                <a:gd name="connsiteY2" fmla="*/ 22861 h 23767"/>
                <a:gd name="connsiteX3" fmla="*/ 20935 w 21847"/>
                <a:gd name="connsiteY3" fmla="*/ 17735 h 23767"/>
                <a:gd name="connsiteX4" fmla="*/ 6336 w 21847"/>
                <a:gd name="connsiteY4" fmla="*/ 1241 h 23767"/>
                <a:gd name="connsiteX5" fmla="*/ 1210 w 21847"/>
                <a:gd name="connsiteY5" fmla="*/ 907 h 23767"/>
                <a:gd name="connsiteX6" fmla="*/ 931 w 21847"/>
                <a:gd name="connsiteY6" fmla="*/ 6033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47" h="23767">
                  <a:moveTo>
                    <a:pt x="931" y="6033"/>
                  </a:moveTo>
                  <a:lnTo>
                    <a:pt x="15530" y="22527"/>
                  </a:lnTo>
                  <a:cubicBezTo>
                    <a:pt x="16868" y="24031"/>
                    <a:pt x="19152" y="24198"/>
                    <a:pt x="20657" y="22861"/>
                  </a:cubicBezTo>
                  <a:cubicBezTo>
                    <a:pt x="22105" y="21524"/>
                    <a:pt x="22272" y="19239"/>
                    <a:pt x="20935" y="17735"/>
                  </a:cubicBezTo>
                  <a:lnTo>
                    <a:pt x="6336" y="1241"/>
                  </a:lnTo>
                  <a:cubicBezTo>
                    <a:pt x="4999" y="-263"/>
                    <a:pt x="2714" y="-430"/>
                    <a:pt x="1210" y="907"/>
                  </a:cubicBezTo>
                  <a:cubicBezTo>
                    <a:pt x="-294" y="2244"/>
                    <a:pt x="-406" y="4529"/>
                    <a:pt x="931" y="603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6" name="Freeform: Shape 1005">
              <a:extLst>
                <a:ext uri="{FF2B5EF4-FFF2-40B4-BE49-F238E27FC236}">
                  <a16:creationId xmlns:a16="http://schemas.microsoft.com/office/drawing/2014/main" id="{52DC458B-262D-3B97-509A-F52240E152D4}"/>
                </a:ext>
              </a:extLst>
            </p:cNvPr>
            <p:cNvSpPr/>
            <p:nvPr/>
          </p:nvSpPr>
          <p:spPr>
            <a:xfrm>
              <a:off x="7612735" y="3610370"/>
              <a:ext cx="21847" cy="23767"/>
            </a:xfrm>
            <a:custGeom>
              <a:avLst/>
              <a:gdLst>
                <a:gd name="connsiteX0" fmla="*/ 931 w 21847"/>
                <a:gd name="connsiteY0" fmla="*/ 6033 h 23767"/>
                <a:gd name="connsiteX1" fmla="*/ 15530 w 21847"/>
                <a:gd name="connsiteY1" fmla="*/ 22526 h 23767"/>
                <a:gd name="connsiteX2" fmla="*/ 20656 w 21847"/>
                <a:gd name="connsiteY2" fmla="*/ 22861 h 23767"/>
                <a:gd name="connsiteX3" fmla="*/ 20935 w 21847"/>
                <a:gd name="connsiteY3" fmla="*/ 17734 h 23767"/>
                <a:gd name="connsiteX4" fmla="*/ 6336 w 21847"/>
                <a:gd name="connsiteY4" fmla="*/ 1241 h 23767"/>
                <a:gd name="connsiteX5" fmla="*/ 1210 w 21847"/>
                <a:gd name="connsiteY5" fmla="*/ 907 h 23767"/>
                <a:gd name="connsiteX6" fmla="*/ 931 w 21847"/>
                <a:gd name="connsiteY6" fmla="*/ 6033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47" h="23767">
                  <a:moveTo>
                    <a:pt x="931" y="6033"/>
                  </a:moveTo>
                  <a:lnTo>
                    <a:pt x="15530" y="22526"/>
                  </a:lnTo>
                  <a:cubicBezTo>
                    <a:pt x="16867" y="24031"/>
                    <a:pt x="19152" y="24198"/>
                    <a:pt x="20656" y="22861"/>
                  </a:cubicBezTo>
                  <a:cubicBezTo>
                    <a:pt x="22105" y="21523"/>
                    <a:pt x="22272" y="19239"/>
                    <a:pt x="20935" y="17734"/>
                  </a:cubicBezTo>
                  <a:lnTo>
                    <a:pt x="6336" y="1241"/>
                  </a:lnTo>
                  <a:cubicBezTo>
                    <a:pt x="4999" y="-263"/>
                    <a:pt x="2714" y="-431"/>
                    <a:pt x="1210" y="907"/>
                  </a:cubicBezTo>
                  <a:cubicBezTo>
                    <a:pt x="-294" y="2188"/>
                    <a:pt x="-406" y="4529"/>
                    <a:pt x="931" y="603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7" name="Freeform: Shape 1006">
              <a:extLst>
                <a:ext uri="{FF2B5EF4-FFF2-40B4-BE49-F238E27FC236}">
                  <a16:creationId xmlns:a16="http://schemas.microsoft.com/office/drawing/2014/main" id="{583448CE-0141-CD69-F567-43B15C546C82}"/>
                </a:ext>
              </a:extLst>
            </p:cNvPr>
            <p:cNvSpPr/>
            <p:nvPr/>
          </p:nvSpPr>
          <p:spPr>
            <a:xfrm>
              <a:off x="7573842" y="3566508"/>
              <a:ext cx="21866" cy="23730"/>
            </a:xfrm>
            <a:custGeom>
              <a:avLst/>
              <a:gdLst>
                <a:gd name="connsiteX0" fmla="*/ 931 w 21866"/>
                <a:gd name="connsiteY0" fmla="*/ 5987 h 23730"/>
                <a:gd name="connsiteX1" fmla="*/ 15530 w 21866"/>
                <a:gd name="connsiteY1" fmla="*/ 22480 h 23730"/>
                <a:gd name="connsiteX2" fmla="*/ 20656 w 21866"/>
                <a:gd name="connsiteY2" fmla="*/ 22870 h 23730"/>
                <a:gd name="connsiteX3" fmla="*/ 20935 w 21866"/>
                <a:gd name="connsiteY3" fmla="*/ 17744 h 23730"/>
                <a:gd name="connsiteX4" fmla="*/ 6336 w 21866"/>
                <a:gd name="connsiteY4" fmla="*/ 1250 h 23730"/>
                <a:gd name="connsiteX5" fmla="*/ 1210 w 21866"/>
                <a:gd name="connsiteY5" fmla="*/ 860 h 23730"/>
                <a:gd name="connsiteX6" fmla="*/ 931 w 21866"/>
                <a:gd name="connsiteY6" fmla="*/ 5987 h 2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30">
                  <a:moveTo>
                    <a:pt x="931" y="5987"/>
                  </a:moveTo>
                  <a:lnTo>
                    <a:pt x="15530" y="22480"/>
                  </a:lnTo>
                  <a:cubicBezTo>
                    <a:pt x="16867" y="23984"/>
                    <a:pt x="19152" y="24151"/>
                    <a:pt x="20656" y="22870"/>
                  </a:cubicBezTo>
                  <a:cubicBezTo>
                    <a:pt x="22161" y="21533"/>
                    <a:pt x="22272" y="19248"/>
                    <a:pt x="20935" y="17744"/>
                  </a:cubicBezTo>
                  <a:lnTo>
                    <a:pt x="6336" y="1250"/>
                  </a:lnTo>
                  <a:cubicBezTo>
                    <a:pt x="4999" y="-254"/>
                    <a:pt x="2715" y="-421"/>
                    <a:pt x="1210" y="860"/>
                  </a:cubicBezTo>
                  <a:cubicBezTo>
                    <a:pt x="-295" y="2142"/>
                    <a:pt x="-406" y="4482"/>
                    <a:pt x="931" y="59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8" name="Freeform: Shape 1007">
              <a:extLst>
                <a:ext uri="{FF2B5EF4-FFF2-40B4-BE49-F238E27FC236}">
                  <a16:creationId xmlns:a16="http://schemas.microsoft.com/office/drawing/2014/main" id="{EC811F3C-62D8-A026-AD83-6651E00C49A4}"/>
                </a:ext>
              </a:extLst>
            </p:cNvPr>
            <p:cNvSpPr/>
            <p:nvPr/>
          </p:nvSpPr>
          <p:spPr>
            <a:xfrm>
              <a:off x="7534949" y="3522545"/>
              <a:ext cx="21866" cy="23776"/>
            </a:xfrm>
            <a:custGeom>
              <a:avLst/>
              <a:gdLst>
                <a:gd name="connsiteX0" fmla="*/ 931 w 21866"/>
                <a:gd name="connsiteY0" fmla="*/ 6042 h 23776"/>
                <a:gd name="connsiteX1" fmla="*/ 15530 w 21866"/>
                <a:gd name="connsiteY1" fmla="*/ 22535 h 23776"/>
                <a:gd name="connsiteX2" fmla="*/ 20657 w 21866"/>
                <a:gd name="connsiteY2" fmla="*/ 22870 h 23776"/>
                <a:gd name="connsiteX3" fmla="*/ 20935 w 21866"/>
                <a:gd name="connsiteY3" fmla="*/ 17744 h 23776"/>
                <a:gd name="connsiteX4" fmla="*/ 6336 w 21866"/>
                <a:gd name="connsiteY4" fmla="*/ 1250 h 23776"/>
                <a:gd name="connsiteX5" fmla="*/ 1210 w 21866"/>
                <a:gd name="connsiteY5" fmla="*/ 860 h 23776"/>
                <a:gd name="connsiteX6" fmla="*/ 931 w 21866"/>
                <a:gd name="connsiteY6" fmla="*/ 6042 h 2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76">
                  <a:moveTo>
                    <a:pt x="931" y="6042"/>
                  </a:moveTo>
                  <a:lnTo>
                    <a:pt x="15530" y="22535"/>
                  </a:lnTo>
                  <a:cubicBezTo>
                    <a:pt x="16868" y="24040"/>
                    <a:pt x="19152" y="24207"/>
                    <a:pt x="20657" y="22870"/>
                  </a:cubicBezTo>
                  <a:cubicBezTo>
                    <a:pt x="22161" y="21533"/>
                    <a:pt x="22272" y="19248"/>
                    <a:pt x="20935" y="17744"/>
                  </a:cubicBezTo>
                  <a:lnTo>
                    <a:pt x="6336" y="1250"/>
                  </a:lnTo>
                  <a:cubicBezTo>
                    <a:pt x="4999" y="-254"/>
                    <a:pt x="2714" y="-421"/>
                    <a:pt x="1210" y="860"/>
                  </a:cubicBezTo>
                  <a:cubicBezTo>
                    <a:pt x="-294" y="2198"/>
                    <a:pt x="-406" y="4538"/>
                    <a:pt x="931" y="604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9" name="Freeform: Shape 1008">
              <a:extLst>
                <a:ext uri="{FF2B5EF4-FFF2-40B4-BE49-F238E27FC236}">
                  <a16:creationId xmlns:a16="http://schemas.microsoft.com/office/drawing/2014/main" id="{9258E6BD-C16E-77FA-44B6-70B4ACE4F9CD}"/>
                </a:ext>
              </a:extLst>
            </p:cNvPr>
            <p:cNvSpPr/>
            <p:nvPr/>
          </p:nvSpPr>
          <p:spPr>
            <a:xfrm>
              <a:off x="7496000" y="3478590"/>
              <a:ext cx="21866" cy="23767"/>
            </a:xfrm>
            <a:custGeom>
              <a:avLst/>
              <a:gdLst>
                <a:gd name="connsiteX0" fmla="*/ 931 w 21866"/>
                <a:gd name="connsiteY0" fmla="*/ 6033 h 23767"/>
                <a:gd name="connsiteX1" fmla="*/ 15530 w 21866"/>
                <a:gd name="connsiteY1" fmla="*/ 22527 h 23767"/>
                <a:gd name="connsiteX2" fmla="*/ 20657 w 21866"/>
                <a:gd name="connsiteY2" fmla="*/ 22861 h 23767"/>
                <a:gd name="connsiteX3" fmla="*/ 20935 w 21866"/>
                <a:gd name="connsiteY3" fmla="*/ 17734 h 23767"/>
                <a:gd name="connsiteX4" fmla="*/ 6336 w 21866"/>
                <a:gd name="connsiteY4" fmla="*/ 1241 h 23767"/>
                <a:gd name="connsiteX5" fmla="*/ 1210 w 21866"/>
                <a:gd name="connsiteY5" fmla="*/ 907 h 23767"/>
                <a:gd name="connsiteX6" fmla="*/ 931 w 21866"/>
                <a:gd name="connsiteY6" fmla="*/ 6033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931" y="6033"/>
                  </a:moveTo>
                  <a:lnTo>
                    <a:pt x="15530" y="22527"/>
                  </a:lnTo>
                  <a:cubicBezTo>
                    <a:pt x="16868" y="24031"/>
                    <a:pt x="19152" y="24198"/>
                    <a:pt x="20657" y="22861"/>
                  </a:cubicBezTo>
                  <a:cubicBezTo>
                    <a:pt x="22161" y="21523"/>
                    <a:pt x="22272" y="19239"/>
                    <a:pt x="20935" y="17734"/>
                  </a:cubicBezTo>
                  <a:lnTo>
                    <a:pt x="6336" y="1241"/>
                  </a:lnTo>
                  <a:cubicBezTo>
                    <a:pt x="4999" y="-263"/>
                    <a:pt x="2714" y="-431"/>
                    <a:pt x="1210" y="907"/>
                  </a:cubicBezTo>
                  <a:cubicBezTo>
                    <a:pt x="-294" y="2244"/>
                    <a:pt x="-406" y="4529"/>
                    <a:pt x="931" y="603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0" name="Freeform: Shape 1009">
              <a:extLst>
                <a:ext uri="{FF2B5EF4-FFF2-40B4-BE49-F238E27FC236}">
                  <a16:creationId xmlns:a16="http://schemas.microsoft.com/office/drawing/2014/main" id="{3A899B71-9E32-0343-E9AF-CA84376E529D}"/>
                </a:ext>
              </a:extLst>
            </p:cNvPr>
            <p:cNvSpPr/>
            <p:nvPr/>
          </p:nvSpPr>
          <p:spPr>
            <a:xfrm>
              <a:off x="7457107" y="3434682"/>
              <a:ext cx="21866" cy="23767"/>
            </a:xfrm>
            <a:custGeom>
              <a:avLst/>
              <a:gdLst>
                <a:gd name="connsiteX0" fmla="*/ 931 w 21866"/>
                <a:gd name="connsiteY0" fmla="*/ 6033 h 23767"/>
                <a:gd name="connsiteX1" fmla="*/ 15530 w 21866"/>
                <a:gd name="connsiteY1" fmla="*/ 22527 h 23767"/>
                <a:gd name="connsiteX2" fmla="*/ 20656 w 21866"/>
                <a:gd name="connsiteY2" fmla="*/ 22861 h 23767"/>
                <a:gd name="connsiteX3" fmla="*/ 20935 w 21866"/>
                <a:gd name="connsiteY3" fmla="*/ 17734 h 23767"/>
                <a:gd name="connsiteX4" fmla="*/ 6336 w 21866"/>
                <a:gd name="connsiteY4" fmla="*/ 1241 h 23767"/>
                <a:gd name="connsiteX5" fmla="*/ 1210 w 21866"/>
                <a:gd name="connsiteY5" fmla="*/ 907 h 23767"/>
                <a:gd name="connsiteX6" fmla="*/ 931 w 21866"/>
                <a:gd name="connsiteY6" fmla="*/ 6033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931" y="6033"/>
                  </a:moveTo>
                  <a:lnTo>
                    <a:pt x="15530" y="22527"/>
                  </a:lnTo>
                  <a:cubicBezTo>
                    <a:pt x="16867" y="24031"/>
                    <a:pt x="19152" y="24198"/>
                    <a:pt x="20656" y="22861"/>
                  </a:cubicBezTo>
                  <a:cubicBezTo>
                    <a:pt x="22161" y="21523"/>
                    <a:pt x="22273" y="19239"/>
                    <a:pt x="20935" y="17734"/>
                  </a:cubicBezTo>
                  <a:lnTo>
                    <a:pt x="6336" y="1241"/>
                  </a:lnTo>
                  <a:cubicBezTo>
                    <a:pt x="4999" y="-263"/>
                    <a:pt x="2715" y="-430"/>
                    <a:pt x="1210" y="907"/>
                  </a:cubicBezTo>
                  <a:cubicBezTo>
                    <a:pt x="-295" y="2244"/>
                    <a:pt x="-406" y="4528"/>
                    <a:pt x="931" y="603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1" name="Freeform: Shape 1010">
              <a:extLst>
                <a:ext uri="{FF2B5EF4-FFF2-40B4-BE49-F238E27FC236}">
                  <a16:creationId xmlns:a16="http://schemas.microsoft.com/office/drawing/2014/main" id="{5331C81F-BC78-0509-C16F-497DB5F8A172}"/>
                </a:ext>
              </a:extLst>
            </p:cNvPr>
            <p:cNvSpPr/>
            <p:nvPr/>
          </p:nvSpPr>
          <p:spPr>
            <a:xfrm>
              <a:off x="7418214" y="3390774"/>
              <a:ext cx="21866" cy="23767"/>
            </a:xfrm>
            <a:custGeom>
              <a:avLst/>
              <a:gdLst>
                <a:gd name="connsiteX0" fmla="*/ 932 w 21866"/>
                <a:gd name="connsiteY0" fmla="*/ 6033 h 23767"/>
                <a:gd name="connsiteX1" fmla="*/ 15530 w 21866"/>
                <a:gd name="connsiteY1" fmla="*/ 22527 h 23767"/>
                <a:gd name="connsiteX2" fmla="*/ 20657 w 21866"/>
                <a:gd name="connsiteY2" fmla="*/ 22861 h 23767"/>
                <a:gd name="connsiteX3" fmla="*/ 20935 w 21866"/>
                <a:gd name="connsiteY3" fmla="*/ 17734 h 23767"/>
                <a:gd name="connsiteX4" fmla="*/ 6336 w 21866"/>
                <a:gd name="connsiteY4" fmla="*/ 1241 h 23767"/>
                <a:gd name="connsiteX5" fmla="*/ 1210 w 21866"/>
                <a:gd name="connsiteY5" fmla="*/ 907 h 23767"/>
                <a:gd name="connsiteX6" fmla="*/ 932 w 21866"/>
                <a:gd name="connsiteY6" fmla="*/ 6033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932" y="6033"/>
                  </a:moveTo>
                  <a:lnTo>
                    <a:pt x="15530" y="22527"/>
                  </a:lnTo>
                  <a:cubicBezTo>
                    <a:pt x="16868" y="24031"/>
                    <a:pt x="19152" y="24198"/>
                    <a:pt x="20657" y="22861"/>
                  </a:cubicBezTo>
                  <a:cubicBezTo>
                    <a:pt x="22161" y="21524"/>
                    <a:pt x="22272" y="19239"/>
                    <a:pt x="20935" y="17734"/>
                  </a:cubicBezTo>
                  <a:lnTo>
                    <a:pt x="6336" y="1241"/>
                  </a:lnTo>
                  <a:cubicBezTo>
                    <a:pt x="4999" y="-263"/>
                    <a:pt x="2715" y="-430"/>
                    <a:pt x="1210" y="907"/>
                  </a:cubicBezTo>
                  <a:cubicBezTo>
                    <a:pt x="-294" y="2244"/>
                    <a:pt x="-406" y="4528"/>
                    <a:pt x="932" y="603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2" name="Freeform: Shape 1011">
              <a:extLst>
                <a:ext uri="{FF2B5EF4-FFF2-40B4-BE49-F238E27FC236}">
                  <a16:creationId xmlns:a16="http://schemas.microsoft.com/office/drawing/2014/main" id="{5C19CE62-D78B-145B-F248-98DA35D02908}"/>
                </a:ext>
              </a:extLst>
            </p:cNvPr>
            <p:cNvSpPr/>
            <p:nvPr/>
          </p:nvSpPr>
          <p:spPr>
            <a:xfrm>
              <a:off x="7379321" y="3346866"/>
              <a:ext cx="21866" cy="23767"/>
            </a:xfrm>
            <a:custGeom>
              <a:avLst/>
              <a:gdLst>
                <a:gd name="connsiteX0" fmla="*/ 931 w 21866"/>
                <a:gd name="connsiteY0" fmla="*/ 6033 h 23767"/>
                <a:gd name="connsiteX1" fmla="*/ 15530 w 21866"/>
                <a:gd name="connsiteY1" fmla="*/ 22527 h 23767"/>
                <a:gd name="connsiteX2" fmla="*/ 20657 w 21866"/>
                <a:gd name="connsiteY2" fmla="*/ 22861 h 23767"/>
                <a:gd name="connsiteX3" fmla="*/ 20935 w 21866"/>
                <a:gd name="connsiteY3" fmla="*/ 17735 h 23767"/>
                <a:gd name="connsiteX4" fmla="*/ 6336 w 21866"/>
                <a:gd name="connsiteY4" fmla="*/ 1241 h 23767"/>
                <a:gd name="connsiteX5" fmla="*/ 1210 w 21866"/>
                <a:gd name="connsiteY5" fmla="*/ 907 h 23767"/>
                <a:gd name="connsiteX6" fmla="*/ 931 w 21866"/>
                <a:gd name="connsiteY6" fmla="*/ 6033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931" y="6033"/>
                  </a:moveTo>
                  <a:lnTo>
                    <a:pt x="15530" y="22527"/>
                  </a:lnTo>
                  <a:cubicBezTo>
                    <a:pt x="16868" y="24031"/>
                    <a:pt x="19152" y="24198"/>
                    <a:pt x="20657" y="22861"/>
                  </a:cubicBezTo>
                  <a:cubicBezTo>
                    <a:pt x="22161" y="21524"/>
                    <a:pt x="22272" y="19239"/>
                    <a:pt x="20935" y="17735"/>
                  </a:cubicBezTo>
                  <a:lnTo>
                    <a:pt x="6336" y="1241"/>
                  </a:lnTo>
                  <a:cubicBezTo>
                    <a:pt x="4999" y="-263"/>
                    <a:pt x="2714" y="-430"/>
                    <a:pt x="1210" y="907"/>
                  </a:cubicBezTo>
                  <a:cubicBezTo>
                    <a:pt x="-294" y="2188"/>
                    <a:pt x="-406" y="4528"/>
                    <a:pt x="931" y="603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3" name="Freeform: Shape 1012">
              <a:extLst>
                <a:ext uri="{FF2B5EF4-FFF2-40B4-BE49-F238E27FC236}">
                  <a16:creationId xmlns:a16="http://schemas.microsoft.com/office/drawing/2014/main" id="{08E45609-613D-AC6D-AC16-972902031817}"/>
                </a:ext>
              </a:extLst>
            </p:cNvPr>
            <p:cNvSpPr/>
            <p:nvPr/>
          </p:nvSpPr>
          <p:spPr>
            <a:xfrm>
              <a:off x="7340372" y="3302958"/>
              <a:ext cx="21866" cy="23767"/>
            </a:xfrm>
            <a:custGeom>
              <a:avLst/>
              <a:gdLst>
                <a:gd name="connsiteX0" fmla="*/ 931 w 21866"/>
                <a:gd name="connsiteY0" fmla="*/ 6033 h 23767"/>
                <a:gd name="connsiteX1" fmla="*/ 15530 w 21866"/>
                <a:gd name="connsiteY1" fmla="*/ 22526 h 23767"/>
                <a:gd name="connsiteX2" fmla="*/ 20657 w 21866"/>
                <a:gd name="connsiteY2" fmla="*/ 22861 h 23767"/>
                <a:gd name="connsiteX3" fmla="*/ 20935 w 21866"/>
                <a:gd name="connsiteY3" fmla="*/ 17735 h 23767"/>
                <a:gd name="connsiteX4" fmla="*/ 6336 w 21866"/>
                <a:gd name="connsiteY4" fmla="*/ 1241 h 23767"/>
                <a:gd name="connsiteX5" fmla="*/ 1210 w 21866"/>
                <a:gd name="connsiteY5" fmla="*/ 907 h 23767"/>
                <a:gd name="connsiteX6" fmla="*/ 931 w 21866"/>
                <a:gd name="connsiteY6" fmla="*/ 6033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931" y="6033"/>
                  </a:moveTo>
                  <a:lnTo>
                    <a:pt x="15530" y="22526"/>
                  </a:lnTo>
                  <a:cubicBezTo>
                    <a:pt x="16867" y="24031"/>
                    <a:pt x="19152" y="24198"/>
                    <a:pt x="20657" y="22861"/>
                  </a:cubicBezTo>
                  <a:cubicBezTo>
                    <a:pt x="22161" y="21524"/>
                    <a:pt x="22272" y="19239"/>
                    <a:pt x="20935" y="17735"/>
                  </a:cubicBezTo>
                  <a:lnTo>
                    <a:pt x="6336" y="1241"/>
                  </a:lnTo>
                  <a:cubicBezTo>
                    <a:pt x="4999" y="-263"/>
                    <a:pt x="2714" y="-431"/>
                    <a:pt x="1210" y="907"/>
                  </a:cubicBezTo>
                  <a:cubicBezTo>
                    <a:pt x="-294" y="2188"/>
                    <a:pt x="-406" y="4529"/>
                    <a:pt x="931" y="603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4" name="Freeform: Shape 1013">
              <a:extLst>
                <a:ext uri="{FF2B5EF4-FFF2-40B4-BE49-F238E27FC236}">
                  <a16:creationId xmlns:a16="http://schemas.microsoft.com/office/drawing/2014/main" id="{35707AF9-1AEA-8CC9-2C94-472BF614CFC7}"/>
                </a:ext>
              </a:extLst>
            </p:cNvPr>
            <p:cNvSpPr/>
            <p:nvPr/>
          </p:nvSpPr>
          <p:spPr>
            <a:xfrm>
              <a:off x="7301479" y="3259050"/>
              <a:ext cx="21866" cy="23767"/>
            </a:xfrm>
            <a:custGeom>
              <a:avLst/>
              <a:gdLst>
                <a:gd name="connsiteX0" fmla="*/ 931 w 21866"/>
                <a:gd name="connsiteY0" fmla="*/ 6033 h 23767"/>
                <a:gd name="connsiteX1" fmla="*/ 15530 w 21866"/>
                <a:gd name="connsiteY1" fmla="*/ 22526 h 23767"/>
                <a:gd name="connsiteX2" fmla="*/ 20656 w 21866"/>
                <a:gd name="connsiteY2" fmla="*/ 22861 h 23767"/>
                <a:gd name="connsiteX3" fmla="*/ 20935 w 21866"/>
                <a:gd name="connsiteY3" fmla="*/ 17734 h 23767"/>
                <a:gd name="connsiteX4" fmla="*/ 6336 w 21866"/>
                <a:gd name="connsiteY4" fmla="*/ 1241 h 23767"/>
                <a:gd name="connsiteX5" fmla="*/ 1210 w 21866"/>
                <a:gd name="connsiteY5" fmla="*/ 907 h 23767"/>
                <a:gd name="connsiteX6" fmla="*/ 931 w 21866"/>
                <a:gd name="connsiteY6" fmla="*/ 6033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931" y="6033"/>
                  </a:moveTo>
                  <a:lnTo>
                    <a:pt x="15530" y="22526"/>
                  </a:lnTo>
                  <a:cubicBezTo>
                    <a:pt x="16867" y="24031"/>
                    <a:pt x="19152" y="24198"/>
                    <a:pt x="20656" y="22861"/>
                  </a:cubicBezTo>
                  <a:cubicBezTo>
                    <a:pt x="22161" y="21524"/>
                    <a:pt x="22273" y="19239"/>
                    <a:pt x="20935" y="17734"/>
                  </a:cubicBezTo>
                  <a:lnTo>
                    <a:pt x="6336" y="1241"/>
                  </a:lnTo>
                  <a:cubicBezTo>
                    <a:pt x="4999" y="-263"/>
                    <a:pt x="2715" y="-431"/>
                    <a:pt x="1210" y="907"/>
                  </a:cubicBezTo>
                  <a:cubicBezTo>
                    <a:pt x="-295" y="2244"/>
                    <a:pt x="-406" y="4473"/>
                    <a:pt x="931" y="603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5" name="Freeform: Shape 1014">
              <a:extLst>
                <a:ext uri="{FF2B5EF4-FFF2-40B4-BE49-F238E27FC236}">
                  <a16:creationId xmlns:a16="http://schemas.microsoft.com/office/drawing/2014/main" id="{C51306DA-73BE-047C-2EF0-506AEF309540}"/>
                </a:ext>
              </a:extLst>
            </p:cNvPr>
            <p:cNvSpPr/>
            <p:nvPr/>
          </p:nvSpPr>
          <p:spPr>
            <a:xfrm>
              <a:off x="7262586" y="3215086"/>
              <a:ext cx="21866" cy="23767"/>
            </a:xfrm>
            <a:custGeom>
              <a:avLst/>
              <a:gdLst>
                <a:gd name="connsiteX0" fmla="*/ 932 w 21866"/>
                <a:gd name="connsiteY0" fmla="*/ 6033 h 23767"/>
                <a:gd name="connsiteX1" fmla="*/ 15530 w 21866"/>
                <a:gd name="connsiteY1" fmla="*/ 22526 h 23767"/>
                <a:gd name="connsiteX2" fmla="*/ 20657 w 21866"/>
                <a:gd name="connsiteY2" fmla="*/ 22861 h 23767"/>
                <a:gd name="connsiteX3" fmla="*/ 20935 w 21866"/>
                <a:gd name="connsiteY3" fmla="*/ 17735 h 23767"/>
                <a:gd name="connsiteX4" fmla="*/ 6336 w 21866"/>
                <a:gd name="connsiteY4" fmla="*/ 1241 h 23767"/>
                <a:gd name="connsiteX5" fmla="*/ 1210 w 21866"/>
                <a:gd name="connsiteY5" fmla="*/ 907 h 23767"/>
                <a:gd name="connsiteX6" fmla="*/ 932 w 21866"/>
                <a:gd name="connsiteY6" fmla="*/ 6033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932" y="6033"/>
                  </a:moveTo>
                  <a:lnTo>
                    <a:pt x="15530" y="22526"/>
                  </a:lnTo>
                  <a:cubicBezTo>
                    <a:pt x="16868" y="24031"/>
                    <a:pt x="19152" y="24198"/>
                    <a:pt x="20657" y="22861"/>
                  </a:cubicBezTo>
                  <a:cubicBezTo>
                    <a:pt x="22161" y="21523"/>
                    <a:pt x="22272" y="19239"/>
                    <a:pt x="20935" y="17735"/>
                  </a:cubicBezTo>
                  <a:lnTo>
                    <a:pt x="6336" y="1241"/>
                  </a:lnTo>
                  <a:cubicBezTo>
                    <a:pt x="4999" y="-263"/>
                    <a:pt x="2714" y="-431"/>
                    <a:pt x="1210" y="907"/>
                  </a:cubicBezTo>
                  <a:cubicBezTo>
                    <a:pt x="-294" y="2244"/>
                    <a:pt x="-406" y="4529"/>
                    <a:pt x="932" y="603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6" name="Freeform: Shape 1015">
              <a:extLst>
                <a:ext uri="{FF2B5EF4-FFF2-40B4-BE49-F238E27FC236}">
                  <a16:creationId xmlns:a16="http://schemas.microsoft.com/office/drawing/2014/main" id="{5065C4D8-067D-C9C2-1299-6DCA01D69249}"/>
                </a:ext>
              </a:extLst>
            </p:cNvPr>
            <p:cNvSpPr/>
            <p:nvPr/>
          </p:nvSpPr>
          <p:spPr>
            <a:xfrm>
              <a:off x="7223693" y="3171225"/>
              <a:ext cx="21866" cy="23730"/>
            </a:xfrm>
            <a:custGeom>
              <a:avLst/>
              <a:gdLst>
                <a:gd name="connsiteX0" fmla="*/ 931 w 21866"/>
                <a:gd name="connsiteY0" fmla="*/ 5986 h 23730"/>
                <a:gd name="connsiteX1" fmla="*/ 15530 w 21866"/>
                <a:gd name="connsiteY1" fmla="*/ 22480 h 23730"/>
                <a:gd name="connsiteX2" fmla="*/ 20657 w 21866"/>
                <a:gd name="connsiteY2" fmla="*/ 22870 h 23730"/>
                <a:gd name="connsiteX3" fmla="*/ 20935 w 21866"/>
                <a:gd name="connsiteY3" fmla="*/ 17744 h 23730"/>
                <a:gd name="connsiteX4" fmla="*/ 6336 w 21866"/>
                <a:gd name="connsiteY4" fmla="*/ 1250 h 23730"/>
                <a:gd name="connsiteX5" fmla="*/ 1210 w 21866"/>
                <a:gd name="connsiteY5" fmla="*/ 860 h 23730"/>
                <a:gd name="connsiteX6" fmla="*/ 931 w 21866"/>
                <a:gd name="connsiteY6" fmla="*/ 5986 h 2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30">
                  <a:moveTo>
                    <a:pt x="931" y="5986"/>
                  </a:moveTo>
                  <a:lnTo>
                    <a:pt x="15530" y="22480"/>
                  </a:lnTo>
                  <a:cubicBezTo>
                    <a:pt x="16867" y="23984"/>
                    <a:pt x="19152" y="24151"/>
                    <a:pt x="20657" y="22870"/>
                  </a:cubicBezTo>
                  <a:cubicBezTo>
                    <a:pt x="22161" y="21533"/>
                    <a:pt x="22272" y="19248"/>
                    <a:pt x="20935" y="17744"/>
                  </a:cubicBezTo>
                  <a:lnTo>
                    <a:pt x="6336" y="1250"/>
                  </a:lnTo>
                  <a:cubicBezTo>
                    <a:pt x="4999" y="-254"/>
                    <a:pt x="2714" y="-421"/>
                    <a:pt x="1210" y="860"/>
                  </a:cubicBezTo>
                  <a:cubicBezTo>
                    <a:pt x="-294" y="2197"/>
                    <a:pt x="-406" y="4482"/>
                    <a:pt x="931" y="5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7" name="Freeform: Shape 1016">
              <a:extLst>
                <a:ext uri="{FF2B5EF4-FFF2-40B4-BE49-F238E27FC236}">
                  <a16:creationId xmlns:a16="http://schemas.microsoft.com/office/drawing/2014/main" id="{B28254F0-E047-2EB7-0BD8-2B200248D818}"/>
                </a:ext>
              </a:extLst>
            </p:cNvPr>
            <p:cNvSpPr/>
            <p:nvPr/>
          </p:nvSpPr>
          <p:spPr>
            <a:xfrm>
              <a:off x="7184763" y="3127317"/>
              <a:ext cx="21847" cy="23730"/>
            </a:xfrm>
            <a:custGeom>
              <a:avLst/>
              <a:gdLst>
                <a:gd name="connsiteX0" fmla="*/ 912 w 21847"/>
                <a:gd name="connsiteY0" fmla="*/ 5986 h 23730"/>
                <a:gd name="connsiteX1" fmla="*/ 15511 w 21847"/>
                <a:gd name="connsiteY1" fmla="*/ 22480 h 23730"/>
                <a:gd name="connsiteX2" fmla="*/ 20637 w 21847"/>
                <a:gd name="connsiteY2" fmla="*/ 22870 h 23730"/>
                <a:gd name="connsiteX3" fmla="*/ 20916 w 21847"/>
                <a:gd name="connsiteY3" fmla="*/ 17744 h 23730"/>
                <a:gd name="connsiteX4" fmla="*/ 6317 w 21847"/>
                <a:gd name="connsiteY4" fmla="*/ 1250 h 23730"/>
                <a:gd name="connsiteX5" fmla="*/ 1191 w 21847"/>
                <a:gd name="connsiteY5" fmla="*/ 860 h 23730"/>
                <a:gd name="connsiteX6" fmla="*/ 912 w 21847"/>
                <a:gd name="connsiteY6" fmla="*/ 5986 h 23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47" h="23730">
                  <a:moveTo>
                    <a:pt x="912" y="5986"/>
                  </a:moveTo>
                  <a:lnTo>
                    <a:pt x="15511" y="22480"/>
                  </a:lnTo>
                  <a:cubicBezTo>
                    <a:pt x="16848" y="23984"/>
                    <a:pt x="19133" y="24151"/>
                    <a:pt x="20637" y="22870"/>
                  </a:cubicBezTo>
                  <a:cubicBezTo>
                    <a:pt x="22142" y="21533"/>
                    <a:pt x="22253" y="19248"/>
                    <a:pt x="20916" y="17744"/>
                  </a:cubicBezTo>
                  <a:lnTo>
                    <a:pt x="6317" y="1250"/>
                  </a:lnTo>
                  <a:cubicBezTo>
                    <a:pt x="4980" y="-254"/>
                    <a:pt x="2695" y="-421"/>
                    <a:pt x="1191" y="860"/>
                  </a:cubicBezTo>
                  <a:cubicBezTo>
                    <a:pt x="-258" y="2197"/>
                    <a:pt x="-425" y="4482"/>
                    <a:pt x="912" y="59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8" name="Freeform: Shape 1017">
              <a:extLst>
                <a:ext uri="{FF2B5EF4-FFF2-40B4-BE49-F238E27FC236}">
                  <a16:creationId xmlns:a16="http://schemas.microsoft.com/office/drawing/2014/main" id="{838EC841-C7C4-271F-1DAF-93FE394583CD}"/>
                </a:ext>
              </a:extLst>
            </p:cNvPr>
            <p:cNvSpPr/>
            <p:nvPr/>
          </p:nvSpPr>
          <p:spPr>
            <a:xfrm>
              <a:off x="7145851" y="3083362"/>
              <a:ext cx="21866" cy="23767"/>
            </a:xfrm>
            <a:custGeom>
              <a:avLst/>
              <a:gdLst>
                <a:gd name="connsiteX0" fmla="*/ 931 w 21866"/>
                <a:gd name="connsiteY0" fmla="*/ 6033 h 23767"/>
                <a:gd name="connsiteX1" fmla="*/ 15530 w 21866"/>
                <a:gd name="connsiteY1" fmla="*/ 22526 h 23767"/>
                <a:gd name="connsiteX2" fmla="*/ 20656 w 21866"/>
                <a:gd name="connsiteY2" fmla="*/ 22861 h 23767"/>
                <a:gd name="connsiteX3" fmla="*/ 20935 w 21866"/>
                <a:gd name="connsiteY3" fmla="*/ 17734 h 23767"/>
                <a:gd name="connsiteX4" fmla="*/ 6336 w 21866"/>
                <a:gd name="connsiteY4" fmla="*/ 1241 h 23767"/>
                <a:gd name="connsiteX5" fmla="*/ 1210 w 21866"/>
                <a:gd name="connsiteY5" fmla="*/ 907 h 23767"/>
                <a:gd name="connsiteX6" fmla="*/ 931 w 21866"/>
                <a:gd name="connsiteY6" fmla="*/ 6033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931" y="6033"/>
                  </a:moveTo>
                  <a:lnTo>
                    <a:pt x="15530" y="22526"/>
                  </a:lnTo>
                  <a:cubicBezTo>
                    <a:pt x="16867" y="24031"/>
                    <a:pt x="19152" y="24198"/>
                    <a:pt x="20656" y="22861"/>
                  </a:cubicBezTo>
                  <a:cubicBezTo>
                    <a:pt x="22161" y="21524"/>
                    <a:pt x="22272" y="19239"/>
                    <a:pt x="20935" y="17734"/>
                  </a:cubicBezTo>
                  <a:lnTo>
                    <a:pt x="6336" y="1241"/>
                  </a:lnTo>
                  <a:cubicBezTo>
                    <a:pt x="4999" y="-263"/>
                    <a:pt x="2715" y="-431"/>
                    <a:pt x="1210" y="907"/>
                  </a:cubicBezTo>
                  <a:cubicBezTo>
                    <a:pt x="-295" y="2188"/>
                    <a:pt x="-406" y="4529"/>
                    <a:pt x="931" y="603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19" name="Freeform: Shape 1018">
              <a:extLst>
                <a:ext uri="{FF2B5EF4-FFF2-40B4-BE49-F238E27FC236}">
                  <a16:creationId xmlns:a16="http://schemas.microsoft.com/office/drawing/2014/main" id="{2E7A3A56-AB08-50A5-CF97-030A1FFAFE88}"/>
                </a:ext>
              </a:extLst>
            </p:cNvPr>
            <p:cNvSpPr/>
            <p:nvPr/>
          </p:nvSpPr>
          <p:spPr>
            <a:xfrm>
              <a:off x="7106957" y="3039454"/>
              <a:ext cx="21866" cy="23767"/>
            </a:xfrm>
            <a:custGeom>
              <a:avLst/>
              <a:gdLst>
                <a:gd name="connsiteX0" fmla="*/ 931 w 21866"/>
                <a:gd name="connsiteY0" fmla="*/ 6033 h 23767"/>
                <a:gd name="connsiteX1" fmla="*/ 15530 w 21866"/>
                <a:gd name="connsiteY1" fmla="*/ 22526 h 23767"/>
                <a:gd name="connsiteX2" fmla="*/ 20657 w 21866"/>
                <a:gd name="connsiteY2" fmla="*/ 22861 h 23767"/>
                <a:gd name="connsiteX3" fmla="*/ 20935 w 21866"/>
                <a:gd name="connsiteY3" fmla="*/ 17734 h 23767"/>
                <a:gd name="connsiteX4" fmla="*/ 6336 w 21866"/>
                <a:gd name="connsiteY4" fmla="*/ 1241 h 23767"/>
                <a:gd name="connsiteX5" fmla="*/ 1210 w 21866"/>
                <a:gd name="connsiteY5" fmla="*/ 907 h 23767"/>
                <a:gd name="connsiteX6" fmla="*/ 931 w 21866"/>
                <a:gd name="connsiteY6" fmla="*/ 6033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931" y="6033"/>
                  </a:moveTo>
                  <a:lnTo>
                    <a:pt x="15530" y="22526"/>
                  </a:lnTo>
                  <a:cubicBezTo>
                    <a:pt x="16868" y="24031"/>
                    <a:pt x="19152" y="24198"/>
                    <a:pt x="20657" y="22861"/>
                  </a:cubicBezTo>
                  <a:cubicBezTo>
                    <a:pt x="22161" y="21524"/>
                    <a:pt x="22272" y="19239"/>
                    <a:pt x="20935" y="17734"/>
                  </a:cubicBezTo>
                  <a:lnTo>
                    <a:pt x="6336" y="1241"/>
                  </a:lnTo>
                  <a:cubicBezTo>
                    <a:pt x="4999" y="-263"/>
                    <a:pt x="2714" y="-431"/>
                    <a:pt x="1210" y="907"/>
                  </a:cubicBezTo>
                  <a:cubicBezTo>
                    <a:pt x="-294" y="2188"/>
                    <a:pt x="-406" y="4529"/>
                    <a:pt x="931" y="603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0" name="Freeform: Shape 1019">
              <a:extLst>
                <a:ext uri="{FF2B5EF4-FFF2-40B4-BE49-F238E27FC236}">
                  <a16:creationId xmlns:a16="http://schemas.microsoft.com/office/drawing/2014/main" id="{649E19F9-6538-02BF-D3B7-7C0267459B24}"/>
                </a:ext>
              </a:extLst>
            </p:cNvPr>
            <p:cNvSpPr/>
            <p:nvPr/>
          </p:nvSpPr>
          <p:spPr>
            <a:xfrm>
              <a:off x="7068064" y="2995546"/>
              <a:ext cx="21866" cy="23767"/>
            </a:xfrm>
            <a:custGeom>
              <a:avLst/>
              <a:gdLst>
                <a:gd name="connsiteX0" fmla="*/ 931 w 21866"/>
                <a:gd name="connsiteY0" fmla="*/ 6033 h 23767"/>
                <a:gd name="connsiteX1" fmla="*/ 15530 w 21866"/>
                <a:gd name="connsiteY1" fmla="*/ 22526 h 23767"/>
                <a:gd name="connsiteX2" fmla="*/ 20656 w 21866"/>
                <a:gd name="connsiteY2" fmla="*/ 22861 h 23767"/>
                <a:gd name="connsiteX3" fmla="*/ 20935 w 21866"/>
                <a:gd name="connsiteY3" fmla="*/ 17735 h 23767"/>
                <a:gd name="connsiteX4" fmla="*/ 6336 w 21866"/>
                <a:gd name="connsiteY4" fmla="*/ 1241 h 23767"/>
                <a:gd name="connsiteX5" fmla="*/ 1210 w 21866"/>
                <a:gd name="connsiteY5" fmla="*/ 907 h 23767"/>
                <a:gd name="connsiteX6" fmla="*/ 931 w 21866"/>
                <a:gd name="connsiteY6" fmla="*/ 6033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931" y="6033"/>
                  </a:moveTo>
                  <a:lnTo>
                    <a:pt x="15530" y="22526"/>
                  </a:lnTo>
                  <a:cubicBezTo>
                    <a:pt x="16867" y="24031"/>
                    <a:pt x="19152" y="24198"/>
                    <a:pt x="20656" y="22861"/>
                  </a:cubicBezTo>
                  <a:cubicBezTo>
                    <a:pt x="22161" y="21524"/>
                    <a:pt x="22272" y="19239"/>
                    <a:pt x="20935" y="17735"/>
                  </a:cubicBezTo>
                  <a:lnTo>
                    <a:pt x="6336" y="1241"/>
                  </a:lnTo>
                  <a:cubicBezTo>
                    <a:pt x="4999" y="-263"/>
                    <a:pt x="2714" y="-431"/>
                    <a:pt x="1210" y="907"/>
                  </a:cubicBezTo>
                  <a:cubicBezTo>
                    <a:pt x="-294" y="2188"/>
                    <a:pt x="-406" y="4529"/>
                    <a:pt x="931" y="603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21" name="Graphic 7">
            <a:extLst>
              <a:ext uri="{FF2B5EF4-FFF2-40B4-BE49-F238E27FC236}">
                <a16:creationId xmlns:a16="http://schemas.microsoft.com/office/drawing/2014/main" id="{DF3CE98E-9385-AA25-B2DF-8A3C72D23997}"/>
              </a:ext>
            </a:extLst>
          </p:cNvPr>
          <p:cNvGrpSpPr/>
          <p:nvPr/>
        </p:nvGrpSpPr>
        <p:grpSpPr>
          <a:xfrm>
            <a:off x="6444644" y="4254042"/>
            <a:ext cx="237094" cy="940012"/>
            <a:chOff x="6444699" y="3322864"/>
            <a:chExt cx="237094" cy="940012"/>
          </a:xfrm>
          <a:solidFill>
            <a:srgbClr val="8E949A"/>
          </a:solidFill>
        </p:grpSpPr>
        <p:sp>
          <p:nvSpPr>
            <p:cNvPr id="1022" name="Freeform: Shape 1021">
              <a:extLst>
                <a:ext uri="{FF2B5EF4-FFF2-40B4-BE49-F238E27FC236}">
                  <a16:creationId xmlns:a16="http://schemas.microsoft.com/office/drawing/2014/main" id="{54FA784E-D32C-C652-7E61-DB010A5D3E34}"/>
                </a:ext>
              </a:extLst>
            </p:cNvPr>
            <p:cNvSpPr/>
            <p:nvPr/>
          </p:nvSpPr>
          <p:spPr>
            <a:xfrm>
              <a:off x="6669383" y="4234234"/>
              <a:ext cx="12410" cy="28642"/>
            </a:xfrm>
            <a:custGeom>
              <a:avLst/>
              <a:gdLst>
                <a:gd name="connsiteX0" fmla="*/ 95 w 12410"/>
                <a:gd name="connsiteY0" fmla="*/ 4514 h 28642"/>
                <a:gd name="connsiteX1" fmla="*/ 5333 w 12410"/>
                <a:gd name="connsiteY1" fmla="*/ 25855 h 28642"/>
                <a:gd name="connsiteX2" fmla="*/ 9679 w 12410"/>
                <a:gd name="connsiteY2" fmla="*/ 28530 h 28642"/>
                <a:gd name="connsiteX3" fmla="*/ 12298 w 12410"/>
                <a:gd name="connsiteY3" fmla="*/ 24128 h 28642"/>
                <a:gd name="connsiteX4" fmla="*/ 7004 w 12410"/>
                <a:gd name="connsiteY4" fmla="*/ 2787 h 28642"/>
                <a:gd name="connsiteX5" fmla="*/ 2658 w 12410"/>
                <a:gd name="connsiteY5" fmla="*/ 112 h 28642"/>
                <a:gd name="connsiteX6" fmla="*/ 95 w 12410"/>
                <a:gd name="connsiteY6" fmla="*/ 4514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0" h="28642">
                  <a:moveTo>
                    <a:pt x="95" y="4514"/>
                  </a:moveTo>
                  <a:lnTo>
                    <a:pt x="5333" y="25855"/>
                  </a:lnTo>
                  <a:cubicBezTo>
                    <a:pt x="5834" y="27806"/>
                    <a:pt x="7784" y="29032"/>
                    <a:pt x="9679" y="28530"/>
                  </a:cubicBezTo>
                  <a:cubicBezTo>
                    <a:pt x="11573" y="28084"/>
                    <a:pt x="12799" y="26079"/>
                    <a:pt x="12298" y="24128"/>
                  </a:cubicBezTo>
                  <a:lnTo>
                    <a:pt x="7004" y="2787"/>
                  </a:lnTo>
                  <a:cubicBezTo>
                    <a:pt x="6503" y="837"/>
                    <a:pt x="4552" y="-389"/>
                    <a:pt x="2658" y="112"/>
                  </a:cubicBezTo>
                  <a:cubicBezTo>
                    <a:pt x="819" y="558"/>
                    <a:pt x="-351" y="2564"/>
                    <a:pt x="95" y="451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3" name="Freeform: Shape 1022">
              <a:extLst>
                <a:ext uri="{FF2B5EF4-FFF2-40B4-BE49-F238E27FC236}">
                  <a16:creationId xmlns:a16="http://schemas.microsoft.com/office/drawing/2014/main" id="{F8FBEAEA-96F3-B5D4-8E64-41F3F4ADAD95}"/>
                </a:ext>
              </a:extLst>
            </p:cNvPr>
            <p:cNvSpPr/>
            <p:nvPr/>
          </p:nvSpPr>
          <p:spPr>
            <a:xfrm>
              <a:off x="6655341" y="4177288"/>
              <a:ext cx="12410" cy="28642"/>
            </a:xfrm>
            <a:custGeom>
              <a:avLst/>
              <a:gdLst>
                <a:gd name="connsiteX0" fmla="*/ 95 w 12410"/>
                <a:gd name="connsiteY0" fmla="*/ 4514 h 28642"/>
                <a:gd name="connsiteX1" fmla="*/ 5333 w 12410"/>
                <a:gd name="connsiteY1" fmla="*/ 25856 h 28642"/>
                <a:gd name="connsiteX2" fmla="*/ 9679 w 12410"/>
                <a:gd name="connsiteY2" fmla="*/ 28530 h 28642"/>
                <a:gd name="connsiteX3" fmla="*/ 12298 w 12410"/>
                <a:gd name="connsiteY3" fmla="*/ 24128 h 28642"/>
                <a:gd name="connsiteX4" fmla="*/ 7004 w 12410"/>
                <a:gd name="connsiteY4" fmla="*/ 2787 h 28642"/>
                <a:gd name="connsiteX5" fmla="*/ 2658 w 12410"/>
                <a:gd name="connsiteY5" fmla="*/ 113 h 28642"/>
                <a:gd name="connsiteX6" fmla="*/ 95 w 12410"/>
                <a:gd name="connsiteY6" fmla="*/ 4514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0" h="28642">
                  <a:moveTo>
                    <a:pt x="95" y="4514"/>
                  </a:moveTo>
                  <a:lnTo>
                    <a:pt x="5333" y="25856"/>
                  </a:lnTo>
                  <a:cubicBezTo>
                    <a:pt x="5834" y="27806"/>
                    <a:pt x="7784" y="29032"/>
                    <a:pt x="9679" y="28530"/>
                  </a:cubicBezTo>
                  <a:cubicBezTo>
                    <a:pt x="11573" y="28084"/>
                    <a:pt x="12799" y="26078"/>
                    <a:pt x="12298" y="24128"/>
                  </a:cubicBezTo>
                  <a:lnTo>
                    <a:pt x="7004" y="2787"/>
                  </a:lnTo>
                  <a:cubicBezTo>
                    <a:pt x="6503" y="837"/>
                    <a:pt x="4553" y="-389"/>
                    <a:pt x="2658" y="113"/>
                  </a:cubicBezTo>
                  <a:cubicBezTo>
                    <a:pt x="819" y="558"/>
                    <a:pt x="-351" y="2564"/>
                    <a:pt x="95" y="451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4" name="Freeform: Shape 1023">
              <a:extLst>
                <a:ext uri="{FF2B5EF4-FFF2-40B4-BE49-F238E27FC236}">
                  <a16:creationId xmlns:a16="http://schemas.microsoft.com/office/drawing/2014/main" id="{117ED1EF-F0E5-C240-5CC5-A1C8E273031F}"/>
                </a:ext>
              </a:extLst>
            </p:cNvPr>
            <p:cNvSpPr/>
            <p:nvPr/>
          </p:nvSpPr>
          <p:spPr>
            <a:xfrm>
              <a:off x="6641300" y="4120341"/>
              <a:ext cx="12465" cy="28642"/>
            </a:xfrm>
            <a:custGeom>
              <a:avLst/>
              <a:gdLst>
                <a:gd name="connsiteX0" fmla="*/ 95 w 12465"/>
                <a:gd name="connsiteY0" fmla="*/ 4514 h 28642"/>
                <a:gd name="connsiteX1" fmla="*/ 5388 w 12465"/>
                <a:gd name="connsiteY1" fmla="*/ 25855 h 28642"/>
                <a:gd name="connsiteX2" fmla="*/ 9734 w 12465"/>
                <a:gd name="connsiteY2" fmla="*/ 28530 h 28642"/>
                <a:gd name="connsiteX3" fmla="*/ 12353 w 12465"/>
                <a:gd name="connsiteY3" fmla="*/ 24128 h 28642"/>
                <a:gd name="connsiteX4" fmla="*/ 7115 w 12465"/>
                <a:gd name="connsiteY4" fmla="*/ 2787 h 28642"/>
                <a:gd name="connsiteX5" fmla="*/ 2769 w 12465"/>
                <a:gd name="connsiteY5" fmla="*/ 112 h 28642"/>
                <a:gd name="connsiteX6" fmla="*/ 95 w 12465"/>
                <a:gd name="connsiteY6" fmla="*/ 4514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65" h="28642">
                  <a:moveTo>
                    <a:pt x="95" y="4514"/>
                  </a:moveTo>
                  <a:lnTo>
                    <a:pt x="5388" y="25855"/>
                  </a:lnTo>
                  <a:cubicBezTo>
                    <a:pt x="5889" y="27806"/>
                    <a:pt x="7840" y="29032"/>
                    <a:pt x="9734" y="28530"/>
                  </a:cubicBezTo>
                  <a:cubicBezTo>
                    <a:pt x="11629" y="28084"/>
                    <a:pt x="12855" y="26079"/>
                    <a:pt x="12353" y="24128"/>
                  </a:cubicBezTo>
                  <a:lnTo>
                    <a:pt x="7115" y="2787"/>
                  </a:lnTo>
                  <a:cubicBezTo>
                    <a:pt x="6614" y="837"/>
                    <a:pt x="4664" y="-389"/>
                    <a:pt x="2769" y="112"/>
                  </a:cubicBezTo>
                  <a:cubicBezTo>
                    <a:pt x="819" y="558"/>
                    <a:pt x="-351" y="2508"/>
                    <a:pt x="95" y="451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5" name="Freeform: Shape 1024">
              <a:extLst>
                <a:ext uri="{FF2B5EF4-FFF2-40B4-BE49-F238E27FC236}">
                  <a16:creationId xmlns:a16="http://schemas.microsoft.com/office/drawing/2014/main" id="{1E2F5958-2BE7-6331-AADB-B6D2A54E538E}"/>
                </a:ext>
              </a:extLst>
            </p:cNvPr>
            <p:cNvSpPr/>
            <p:nvPr/>
          </p:nvSpPr>
          <p:spPr>
            <a:xfrm>
              <a:off x="6627258" y="4063338"/>
              <a:ext cx="12410" cy="28642"/>
            </a:xfrm>
            <a:custGeom>
              <a:avLst/>
              <a:gdLst>
                <a:gd name="connsiteX0" fmla="*/ 95 w 12410"/>
                <a:gd name="connsiteY0" fmla="*/ 4514 h 28642"/>
                <a:gd name="connsiteX1" fmla="*/ 5332 w 12410"/>
                <a:gd name="connsiteY1" fmla="*/ 25856 h 28642"/>
                <a:gd name="connsiteX2" fmla="*/ 9679 w 12410"/>
                <a:gd name="connsiteY2" fmla="*/ 28530 h 28642"/>
                <a:gd name="connsiteX3" fmla="*/ 12298 w 12410"/>
                <a:gd name="connsiteY3" fmla="*/ 24128 h 28642"/>
                <a:gd name="connsiteX4" fmla="*/ 7060 w 12410"/>
                <a:gd name="connsiteY4" fmla="*/ 2787 h 28642"/>
                <a:gd name="connsiteX5" fmla="*/ 2714 w 12410"/>
                <a:gd name="connsiteY5" fmla="*/ 113 h 28642"/>
                <a:gd name="connsiteX6" fmla="*/ 95 w 12410"/>
                <a:gd name="connsiteY6" fmla="*/ 4514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0" h="28642">
                  <a:moveTo>
                    <a:pt x="95" y="4514"/>
                  </a:moveTo>
                  <a:lnTo>
                    <a:pt x="5332" y="25856"/>
                  </a:lnTo>
                  <a:cubicBezTo>
                    <a:pt x="5834" y="27806"/>
                    <a:pt x="7784" y="29032"/>
                    <a:pt x="9679" y="28530"/>
                  </a:cubicBezTo>
                  <a:cubicBezTo>
                    <a:pt x="11573" y="28084"/>
                    <a:pt x="12799" y="26078"/>
                    <a:pt x="12298" y="24128"/>
                  </a:cubicBezTo>
                  <a:lnTo>
                    <a:pt x="7060" y="2787"/>
                  </a:lnTo>
                  <a:cubicBezTo>
                    <a:pt x="6558" y="837"/>
                    <a:pt x="4608" y="-389"/>
                    <a:pt x="2714" y="113"/>
                  </a:cubicBezTo>
                  <a:cubicBezTo>
                    <a:pt x="819" y="614"/>
                    <a:pt x="-351" y="2564"/>
                    <a:pt x="95" y="451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6" name="Freeform: Shape 1025">
              <a:extLst>
                <a:ext uri="{FF2B5EF4-FFF2-40B4-BE49-F238E27FC236}">
                  <a16:creationId xmlns:a16="http://schemas.microsoft.com/office/drawing/2014/main" id="{4B05C4DE-C76E-91A0-8B23-EE7FBF764718}"/>
                </a:ext>
              </a:extLst>
            </p:cNvPr>
            <p:cNvSpPr/>
            <p:nvPr/>
          </p:nvSpPr>
          <p:spPr>
            <a:xfrm>
              <a:off x="6613216" y="4006392"/>
              <a:ext cx="12410" cy="28642"/>
            </a:xfrm>
            <a:custGeom>
              <a:avLst/>
              <a:gdLst>
                <a:gd name="connsiteX0" fmla="*/ 95 w 12410"/>
                <a:gd name="connsiteY0" fmla="*/ 4515 h 28642"/>
                <a:gd name="connsiteX1" fmla="*/ 5333 w 12410"/>
                <a:gd name="connsiteY1" fmla="*/ 25855 h 28642"/>
                <a:gd name="connsiteX2" fmla="*/ 9679 w 12410"/>
                <a:gd name="connsiteY2" fmla="*/ 28530 h 28642"/>
                <a:gd name="connsiteX3" fmla="*/ 12298 w 12410"/>
                <a:gd name="connsiteY3" fmla="*/ 24128 h 28642"/>
                <a:gd name="connsiteX4" fmla="*/ 7060 w 12410"/>
                <a:gd name="connsiteY4" fmla="*/ 2787 h 28642"/>
                <a:gd name="connsiteX5" fmla="*/ 2713 w 12410"/>
                <a:gd name="connsiteY5" fmla="*/ 112 h 28642"/>
                <a:gd name="connsiteX6" fmla="*/ 95 w 12410"/>
                <a:gd name="connsiteY6" fmla="*/ 4515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0" h="28642">
                  <a:moveTo>
                    <a:pt x="95" y="4515"/>
                  </a:moveTo>
                  <a:lnTo>
                    <a:pt x="5333" y="25855"/>
                  </a:lnTo>
                  <a:cubicBezTo>
                    <a:pt x="5834" y="27806"/>
                    <a:pt x="7784" y="29032"/>
                    <a:pt x="9679" y="28530"/>
                  </a:cubicBezTo>
                  <a:cubicBezTo>
                    <a:pt x="11573" y="28084"/>
                    <a:pt x="12799" y="26079"/>
                    <a:pt x="12298" y="24128"/>
                  </a:cubicBezTo>
                  <a:lnTo>
                    <a:pt x="7060" y="2787"/>
                  </a:lnTo>
                  <a:cubicBezTo>
                    <a:pt x="6558" y="837"/>
                    <a:pt x="4608" y="-389"/>
                    <a:pt x="2713" y="112"/>
                  </a:cubicBezTo>
                  <a:cubicBezTo>
                    <a:pt x="819" y="558"/>
                    <a:pt x="-351" y="2564"/>
                    <a:pt x="95" y="451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7" name="Freeform: Shape 1026">
              <a:extLst>
                <a:ext uri="{FF2B5EF4-FFF2-40B4-BE49-F238E27FC236}">
                  <a16:creationId xmlns:a16="http://schemas.microsoft.com/office/drawing/2014/main" id="{0F94C02D-3D1C-A692-EDE9-4D9C98FD67E6}"/>
                </a:ext>
              </a:extLst>
            </p:cNvPr>
            <p:cNvSpPr/>
            <p:nvPr/>
          </p:nvSpPr>
          <p:spPr>
            <a:xfrm>
              <a:off x="6599174" y="3949445"/>
              <a:ext cx="12410" cy="28642"/>
            </a:xfrm>
            <a:custGeom>
              <a:avLst/>
              <a:gdLst>
                <a:gd name="connsiteX0" fmla="*/ 95 w 12410"/>
                <a:gd name="connsiteY0" fmla="*/ 4514 h 28642"/>
                <a:gd name="connsiteX1" fmla="*/ 5333 w 12410"/>
                <a:gd name="connsiteY1" fmla="*/ 25856 h 28642"/>
                <a:gd name="connsiteX2" fmla="*/ 9679 w 12410"/>
                <a:gd name="connsiteY2" fmla="*/ 28530 h 28642"/>
                <a:gd name="connsiteX3" fmla="*/ 12298 w 12410"/>
                <a:gd name="connsiteY3" fmla="*/ 24128 h 28642"/>
                <a:gd name="connsiteX4" fmla="*/ 7004 w 12410"/>
                <a:gd name="connsiteY4" fmla="*/ 2787 h 28642"/>
                <a:gd name="connsiteX5" fmla="*/ 2658 w 12410"/>
                <a:gd name="connsiteY5" fmla="*/ 113 h 28642"/>
                <a:gd name="connsiteX6" fmla="*/ 95 w 12410"/>
                <a:gd name="connsiteY6" fmla="*/ 4514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0" h="28642">
                  <a:moveTo>
                    <a:pt x="95" y="4514"/>
                  </a:moveTo>
                  <a:lnTo>
                    <a:pt x="5333" y="25856"/>
                  </a:lnTo>
                  <a:cubicBezTo>
                    <a:pt x="5834" y="27806"/>
                    <a:pt x="7784" y="29032"/>
                    <a:pt x="9679" y="28530"/>
                  </a:cubicBezTo>
                  <a:cubicBezTo>
                    <a:pt x="11573" y="28084"/>
                    <a:pt x="12799" y="26078"/>
                    <a:pt x="12298" y="24128"/>
                  </a:cubicBezTo>
                  <a:lnTo>
                    <a:pt x="7004" y="2787"/>
                  </a:lnTo>
                  <a:cubicBezTo>
                    <a:pt x="6503" y="837"/>
                    <a:pt x="4553" y="-389"/>
                    <a:pt x="2658" y="113"/>
                  </a:cubicBezTo>
                  <a:cubicBezTo>
                    <a:pt x="819" y="558"/>
                    <a:pt x="-351" y="2564"/>
                    <a:pt x="95" y="451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8" name="Freeform: Shape 1027">
              <a:extLst>
                <a:ext uri="{FF2B5EF4-FFF2-40B4-BE49-F238E27FC236}">
                  <a16:creationId xmlns:a16="http://schemas.microsoft.com/office/drawing/2014/main" id="{66EDE63D-B05A-B3EC-AB5A-3CD6C8706873}"/>
                </a:ext>
              </a:extLst>
            </p:cNvPr>
            <p:cNvSpPr/>
            <p:nvPr/>
          </p:nvSpPr>
          <p:spPr>
            <a:xfrm>
              <a:off x="6585133" y="3892498"/>
              <a:ext cx="12466" cy="28642"/>
            </a:xfrm>
            <a:custGeom>
              <a:avLst/>
              <a:gdLst>
                <a:gd name="connsiteX0" fmla="*/ 95 w 12466"/>
                <a:gd name="connsiteY0" fmla="*/ 4515 h 28642"/>
                <a:gd name="connsiteX1" fmla="*/ 5388 w 12466"/>
                <a:gd name="connsiteY1" fmla="*/ 25855 h 28642"/>
                <a:gd name="connsiteX2" fmla="*/ 9735 w 12466"/>
                <a:gd name="connsiteY2" fmla="*/ 28530 h 28642"/>
                <a:gd name="connsiteX3" fmla="*/ 12353 w 12466"/>
                <a:gd name="connsiteY3" fmla="*/ 24128 h 28642"/>
                <a:gd name="connsiteX4" fmla="*/ 7060 w 12466"/>
                <a:gd name="connsiteY4" fmla="*/ 2787 h 28642"/>
                <a:gd name="connsiteX5" fmla="*/ 2714 w 12466"/>
                <a:gd name="connsiteY5" fmla="*/ 112 h 28642"/>
                <a:gd name="connsiteX6" fmla="*/ 95 w 12466"/>
                <a:gd name="connsiteY6" fmla="*/ 4515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66" h="28642">
                  <a:moveTo>
                    <a:pt x="95" y="4515"/>
                  </a:moveTo>
                  <a:lnTo>
                    <a:pt x="5388" y="25855"/>
                  </a:lnTo>
                  <a:cubicBezTo>
                    <a:pt x="5890" y="27806"/>
                    <a:pt x="7840" y="29032"/>
                    <a:pt x="9735" y="28530"/>
                  </a:cubicBezTo>
                  <a:cubicBezTo>
                    <a:pt x="11629" y="28084"/>
                    <a:pt x="12855" y="26079"/>
                    <a:pt x="12353" y="24128"/>
                  </a:cubicBezTo>
                  <a:lnTo>
                    <a:pt x="7060" y="2787"/>
                  </a:lnTo>
                  <a:cubicBezTo>
                    <a:pt x="6559" y="837"/>
                    <a:pt x="4608" y="-389"/>
                    <a:pt x="2714" y="112"/>
                  </a:cubicBezTo>
                  <a:cubicBezTo>
                    <a:pt x="819" y="558"/>
                    <a:pt x="-351" y="2508"/>
                    <a:pt x="95" y="451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9" name="Freeform: Shape 1028">
              <a:extLst>
                <a:ext uri="{FF2B5EF4-FFF2-40B4-BE49-F238E27FC236}">
                  <a16:creationId xmlns:a16="http://schemas.microsoft.com/office/drawing/2014/main" id="{C17FAE2D-33DA-660E-76A5-3EC943EB2828}"/>
                </a:ext>
              </a:extLst>
            </p:cNvPr>
            <p:cNvSpPr/>
            <p:nvPr/>
          </p:nvSpPr>
          <p:spPr>
            <a:xfrm>
              <a:off x="6571092" y="3835496"/>
              <a:ext cx="12465" cy="28642"/>
            </a:xfrm>
            <a:custGeom>
              <a:avLst/>
              <a:gdLst>
                <a:gd name="connsiteX0" fmla="*/ 95 w 12465"/>
                <a:gd name="connsiteY0" fmla="*/ 4514 h 28642"/>
                <a:gd name="connsiteX1" fmla="*/ 5388 w 12465"/>
                <a:gd name="connsiteY1" fmla="*/ 25856 h 28642"/>
                <a:gd name="connsiteX2" fmla="*/ 9734 w 12465"/>
                <a:gd name="connsiteY2" fmla="*/ 28530 h 28642"/>
                <a:gd name="connsiteX3" fmla="*/ 12353 w 12465"/>
                <a:gd name="connsiteY3" fmla="*/ 24128 h 28642"/>
                <a:gd name="connsiteX4" fmla="*/ 7115 w 12465"/>
                <a:gd name="connsiteY4" fmla="*/ 2787 h 28642"/>
                <a:gd name="connsiteX5" fmla="*/ 2769 w 12465"/>
                <a:gd name="connsiteY5" fmla="*/ 113 h 28642"/>
                <a:gd name="connsiteX6" fmla="*/ 95 w 12465"/>
                <a:gd name="connsiteY6" fmla="*/ 4514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65" h="28642">
                  <a:moveTo>
                    <a:pt x="95" y="4514"/>
                  </a:moveTo>
                  <a:lnTo>
                    <a:pt x="5388" y="25856"/>
                  </a:lnTo>
                  <a:cubicBezTo>
                    <a:pt x="5889" y="27806"/>
                    <a:pt x="7840" y="29032"/>
                    <a:pt x="9734" y="28530"/>
                  </a:cubicBezTo>
                  <a:cubicBezTo>
                    <a:pt x="11629" y="28084"/>
                    <a:pt x="12855" y="26078"/>
                    <a:pt x="12353" y="24128"/>
                  </a:cubicBezTo>
                  <a:lnTo>
                    <a:pt x="7115" y="2787"/>
                  </a:lnTo>
                  <a:cubicBezTo>
                    <a:pt x="6614" y="837"/>
                    <a:pt x="4663" y="-389"/>
                    <a:pt x="2769" y="113"/>
                  </a:cubicBezTo>
                  <a:cubicBezTo>
                    <a:pt x="819" y="558"/>
                    <a:pt x="-351" y="2564"/>
                    <a:pt x="95" y="451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0" name="Freeform: Shape 1029">
              <a:extLst>
                <a:ext uri="{FF2B5EF4-FFF2-40B4-BE49-F238E27FC236}">
                  <a16:creationId xmlns:a16="http://schemas.microsoft.com/office/drawing/2014/main" id="{136F92C0-5789-CA65-255C-AE85576B5AEC}"/>
                </a:ext>
              </a:extLst>
            </p:cNvPr>
            <p:cNvSpPr/>
            <p:nvPr/>
          </p:nvSpPr>
          <p:spPr>
            <a:xfrm>
              <a:off x="6557050" y="3778549"/>
              <a:ext cx="12410" cy="28642"/>
            </a:xfrm>
            <a:custGeom>
              <a:avLst/>
              <a:gdLst>
                <a:gd name="connsiteX0" fmla="*/ 95 w 12410"/>
                <a:gd name="connsiteY0" fmla="*/ 4514 h 28642"/>
                <a:gd name="connsiteX1" fmla="*/ 5333 w 12410"/>
                <a:gd name="connsiteY1" fmla="*/ 25856 h 28642"/>
                <a:gd name="connsiteX2" fmla="*/ 9679 w 12410"/>
                <a:gd name="connsiteY2" fmla="*/ 28530 h 28642"/>
                <a:gd name="connsiteX3" fmla="*/ 12298 w 12410"/>
                <a:gd name="connsiteY3" fmla="*/ 24128 h 28642"/>
                <a:gd name="connsiteX4" fmla="*/ 7060 w 12410"/>
                <a:gd name="connsiteY4" fmla="*/ 2787 h 28642"/>
                <a:gd name="connsiteX5" fmla="*/ 2713 w 12410"/>
                <a:gd name="connsiteY5" fmla="*/ 113 h 28642"/>
                <a:gd name="connsiteX6" fmla="*/ 95 w 12410"/>
                <a:gd name="connsiteY6" fmla="*/ 4514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0" h="28642">
                  <a:moveTo>
                    <a:pt x="95" y="4514"/>
                  </a:moveTo>
                  <a:lnTo>
                    <a:pt x="5333" y="25856"/>
                  </a:lnTo>
                  <a:cubicBezTo>
                    <a:pt x="5834" y="27806"/>
                    <a:pt x="7784" y="29032"/>
                    <a:pt x="9679" y="28530"/>
                  </a:cubicBezTo>
                  <a:cubicBezTo>
                    <a:pt x="11573" y="28084"/>
                    <a:pt x="12799" y="26078"/>
                    <a:pt x="12298" y="24128"/>
                  </a:cubicBezTo>
                  <a:lnTo>
                    <a:pt x="7060" y="2787"/>
                  </a:lnTo>
                  <a:cubicBezTo>
                    <a:pt x="6558" y="837"/>
                    <a:pt x="4608" y="-389"/>
                    <a:pt x="2713" y="113"/>
                  </a:cubicBezTo>
                  <a:cubicBezTo>
                    <a:pt x="819" y="558"/>
                    <a:pt x="-351" y="2564"/>
                    <a:pt x="95" y="451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1" name="Freeform: Shape 1030">
              <a:extLst>
                <a:ext uri="{FF2B5EF4-FFF2-40B4-BE49-F238E27FC236}">
                  <a16:creationId xmlns:a16="http://schemas.microsoft.com/office/drawing/2014/main" id="{CC7C77C9-D2FC-488A-8678-937F4885E1F4}"/>
                </a:ext>
              </a:extLst>
            </p:cNvPr>
            <p:cNvSpPr/>
            <p:nvPr/>
          </p:nvSpPr>
          <p:spPr>
            <a:xfrm>
              <a:off x="6543008" y="3721603"/>
              <a:ext cx="12410" cy="28642"/>
            </a:xfrm>
            <a:custGeom>
              <a:avLst/>
              <a:gdLst>
                <a:gd name="connsiteX0" fmla="*/ 95 w 12410"/>
                <a:gd name="connsiteY0" fmla="*/ 4514 h 28642"/>
                <a:gd name="connsiteX1" fmla="*/ 5333 w 12410"/>
                <a:gd name="connsiteY1" fmla="*/ 25855 h 28642"/>
                <a:gd name="connsiteX2" fmla="*/ 9679 w 12410"/>
                <a:gd name="connsiteY2" fmla="*/ 28530 h 28642"/>
                <a:gd name="connsiteX3" fmla="*/ 12298 w 12410"/>
                <a:gd name="connsiteY3" fmla="*/ 24128 h 28642"/>
                <a:gd name="connsiteX4" fmla="*/ 7060 w 12410"/>
                <a:gd name="connsiteY4" fmla="*/ 2787 h 28642"/>
                <a:gd name="connsiteX5" fmla="*/ 2714 w 12410"/>
                <a:gd name="connsiteY5" fmla="*/ 112 h 28642"/>
                <a:gd name="connsiteX6" fmla="*/ 95 w 12410"/>
                <a:gd name="connsiteY6" fmla="*/ 4514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0" h="28642">
                  <a:moveTo>
                    <a:pt x="95" y="4514"/>
                  </a:moveTo>
                  <a:lnTo>
                    <a:pt x="5333" y="25855"/>
                  </a:lnTo>
                  <a:cubicBezTo>
                    <a:pt x="5834" y="27806"/>
                    <a:pt x="7784" y="29032"/>
                    <a:pt x="9679" y="28530"/>
                  </a:cubicBezTo>
                  <a:cubicBezTo>
                    <a:pt x="11573" y="28084"/>
                    <a:pt x="12799" y="26079"/>
                    <a:pt x="12298" y="24128"/>
                  </a:cubicBezTo>
                  <a:lnTo>
                    <a:pt x="7060" y="2787"/>
                  </a:lnTo>
                  <a:cubicBezTo>
                    <a:pt x="6559" y="837"/>
                    <a:pt x="4608" y="-389"/>
                    <a:pt x="2714" y="112"/>
                  </a:cubicBezTo>
                  <a:cubicBezTo>
                    <a:pt x="819" y="558"/>
                    <a:pt x="-351" y="2564"/>
                    <a:pt x="95" y="451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2" name="Freeform: Shape 1031">
              <a:extLst>
                <a:ext uri="{FF2B5EF4-FFF2-40B4-BE49-F238E27FC236}">
                  <a16:creationId xmlns:a16="http://schemas.microsoft.com/office/drawing/2014/main" id="{F49415A9-21E7-B88D-98B7-E16B24FB09A3}"/>
                </a:ext>
              </a:extLst>
            </p:cNvPr>
            <p:cNvSpPr/>
            <p:nvPr/>
          </p:nvSpPr>
          <p:spPr>
            <a:xfrm>
              <a:off x="6528948" y="3664600"/>
              <a:ext cx="12428" cy="28642"/>
            </a:xfrm>
            <a:custGeom>
              <a:avLst/>
              <a:gdLst>
                <a:gd name="connsiteX0" fmla="*/ 113 w 12428"/>
                <a:gd name="connsiteY0" fmla="*/ 4514 h 28642"/>
                <a:gd name="connsiteX1" fmla="*/ 5351 w 12428"/>
                <a:gd name="connsiteY1" fmla="*/ 25856 h 28642"/>
                <a:gd name="connsiteX2" fmla="*/ 9697 w 12428"/>
                <a:gd name="connsiteY2" fmla="*/ 28530 h 28642"/>
                <a:gd name="connsiteX3" fmla="*/ 12316 w 12428"/>
                <a:gd name="connsiteY3" fmla="*/ 24128 h 28642"/>
                <a:gd name="connsiteX4" fmla="*/ 7022 w 12428"/>
                <a:gd name="connsiteY4" fmla="*/ 2787 h 28642"/>
                <a:gd name="connsiteX5" fmla="*/ 2676 w 12428"/>
                <a:gd name="connsiteY5" fmla="*/ 113 h 28642"/>
                <a:gd name="connsiteX6" fmla="*/ 113 w 12428"/>
                <a:gd name="connsiteY6" fmla="*/ 4514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28" h="28642">
                  <a:moveTo>
                    <a:pt x="113" y="4514"/>
                  </a:moveTo>
                  <a:lnTo>
                    <a:pt x="5351" y="25856"/>
                  </a:lnTo>
                  <a:cubicBezTo>
                    <a:pt x="5852" y="27806"/>
                    <a:pt x="7802" y="29032"/>
                    <a:pt x="9697" y="28530"/>
                  </a:cubicBezTo>
                  <a:cubicBezTo>
                    <a:pt x="11592" y="28084"/>
                    <a:pt x="12817" y="26078"/>
                    <a:pt x="12316" y="24128"/>
                  </a:cubicBezTo>
                  <a:lnTo>
                    <a:pt x="7022" y="2787"/>
                  </a:lnTo>
                  <a:cubicBezTo>
                    <a:pt x="6521" y="837"/>
                    <a:pt x="4571" y="-389"/>
                    <a:pt x="2676" y="113"/>
                  </a:cubicBezTo>
                  <a:cubicBezTo>
                    <a:pt x="837" y="614"/>
                    <a:pt x="-388" y="2564"/>
                    <a:pt x="113" y="451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3" name="Freeform: Shape 1032">
              <a:extLst>
                <a:ext uri="{FF2B5EF4-FFF2-40B4-BE49-F238E27FC236}">
                  <a16:creationId xmlns:a16="http://schemas.microsoft.com/office/drawing/2014/main" id="{2CC82FEB-C902-FB85-1797-095688299F4F}"/>
                </a:ext>
              </a:extLst>
            </p:cNvPr>
            <p:cNvSpPr/>
            <p:nvPr/>
          </p:nvSpPr>
          <p:spPr>
            <a:xfrm>
              <a:off x="6514907" y="3607654"/>
              <a:ext cx="12483" cy="28642"/>
            </a:xfrm>
            <a:custGeom>
              <a:avLst/>
              <a:gdLst>
                <a:gd name="connsiteX0" fmla="*/ 113 w 12483"/>
                <a:gd name="connsiteY0" fmla="*/ 4515 h 28642"/>
                <a:gd name="connsiteX1" fmla="*/ 5406 w 12483"/>
                <a:gd name="connsiteY1" fmla="*/ 25855 h 28642"/>
                <a:gd name="connsiteX2" fmla="*/ 9752 w 12483"/>
                <a:gd name="connsiteY2" fmla="*/ 28530 h 28642"/>
                <a:gd name="connsiteX3" fmla="*/ 12371 w 12483"/>
                <a:gd name="connsiteY3" fmla="*/ 24128 h 28642"/>
                <a:gd name="connsiteX4" fmla="*/ 7078 w 12483"/>
                <a:gd name="connsiteY4" fmla="*/ 2787 h 28642"/>
                <a:gd name="connsiteX5" fmla="*/ 2731 w 12483"/>
                <a:gd name="connsiteY5" fmla="*/ 112 h 28642"/>
                <a:gd name="connsiteX6" fmla="*/ 113 w 12483"/>
                <a:gd name="connsiteY6" fmla="*/ 4515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3" h="28642">
                  <a:moveTo>
                    <a:pt x="113" y="4515"/>
                  </a:moveTo>
                  <a:lnTo>
                    <a:pt x="5406" y="25855"/>
                  </a:lnTo>
                  <a:cubicBezTo>
                    <a:pt x="5908" y="27806"/>
                    <a:pt x="7858" y="29032"/>
                    <a:pt x="9752" y="28530"/>
                  </a:cubicBezTo>
                  <a:cubicBezTo>
                    <a:pt x="11647" y="28084"/>
                    <a:pt x="12873" y="26079"/>
                    <a:pt x="12371" y="24128"/>
                  </a:cubicBezTo>
                  <a:lnTo>
                    <a:pt x="7078" y="2787"/>
                  </a:lnTo>
                  <a:cubicBezTo>
                    <a:pt x="6576" y="837"/>
                    <a:pt x="4626" y="-389"/>
                    <a:pt x="2731" y="112"/>
                  </a:cubicBezTo>
                  <a:cubicBezTo>
                    <a:pt x="837" y="558"/>
                    <a:pt x="-389" y="2564"/>
                    <a:pt x="113" y="451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id="{088DBCC4-997C-40EF-8036-0467E4D85533}"/>
                </a:ext>
              </a:extLst>
            </p:cNvPr>
            <p:cNvSpPr/>
            <p:nvPr/>
          </p:nvSpPr>
          <p:spPr>
            <a:xfrm>
              <a:off x="6500865" y="3550707"/>
              <a:ext cx="12483" cy="28642"/>
            </a:xfrm>
            <a:custGeom>
              <a:avLst/>
              <a:gdLst>
                <a:gd name="connsiteX0" fmla="*/ 112 w 12483"/>
                <a:gd name="connsiteY0" fmla="*/ 4514 h 28642"/>
                <a:gd name="connsiteX1" fmla="*/ 5406 w 12483"/>
                <a:gd name="connsiteY1" fmla="*/ 25856 h 28642"/>
                <a:gd name="connsiteX2" fmla="*/ 9752 w 12483"/>
                <a:gd name="connsiteY2" fmla="*/ 28530 h 28642"/>
                <a:gd name="connsiteX3" fmla="*/ 12371 w 12483"/>
                <a:gd name="connsiteY3" fmla="*/ 24128 h 28642"/>
                <a:gd name="connsiteX4" fmla="*/ 7133 w 12483"/>
                <a:gd name="connsiteY4" fmla="*/ 2787 h 28642"/>
                <a:gd name="connsiteX5" fmla="*/ 2787 w 12483"/>
                <a:gd name="connsiteY5" fmla="*/ 113 h 28642"/>
                <a:gd name="connsiteX6" fmla="*/ 112 w 12483"/>
                <a:gd name="connsiteY6" fmla="*/ 4514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3" h="28642">
                  <a:moveTo>
                    <a:pt x="112" y="4514"/>
                  </a:moveTo>
                  <a:lnTo>
                    <a:pt x="5406" y="25856"/>
                  </a:lnTo>
                  <a:cubicBezTo>
                    <a:pt x="5907" y="27806"/>
                    <a:pt x="7858" y="29032"/>
                    <a:pt x="9752" y="28530"/>
                  </a:cubicBezTo>
                  <a:cubicBezTo>
                    <a:pt x="11647" y="28084"/>
                    <a:pt x="12872" y="26078"/>
                    <a:pt x="12371" y="24128"/>
                  </a:cubicBezTo>
                  <a:lnTo>
                    <a:pt x="7133" y="2787"/>
                  </a:lnTo>
                  <a:cubicBezTo>
                    <a:pt x="6632" y="837"/>
                    <a:pt x="4682" y="-389"/>
                    <a:pt x="2787" y="113"/>
                  </a:cubicBezTo>
                  <a:cubicBezTo>
                    <a:pt x="837" y="558"/>
                    <a:pt x="-389" y="2564"/>
                    <a:pt x="112" y="451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id="{65C25095-9854-72AC-85D5-0A8852C5AD5E}"/>
                </a:ext>
              </a:extLst>
            </p:cNvPr>
            <p:cNvSpPr/>
            <p:nvPr/>
          </p:nvSpPr>
          <p:spPr>
            <a:xfrm>
              <a:off x="6486823" y="3493760"/>
              <a:ext cx="12428" cy="28642"/>
            </a:xfrm>
            <a:custGeom>
              <a:avLst/>
              <a:gdLst>
                <a:gd name="connsiteX0" fmla="*/ 113 w 12428"/>
                <a:gd name="connsiteY0" fmla="*/ 4515 h 28642"/>
                <a:gd name="connsiteX1" fmla="*/ 5350 w 12428"/>
                <a:gd name="connsiteY1" fmla="*/ 25855 h 28642"/>
                <a:gd name="connsiteX2" fmla="*/ 9697 w 12428"/>
                <a:gd name="connsiteY2" fmla="*/ 28530 h 28642"/>
                <a:gd name="connsiteX3" fmla="*/ 12315 w 12428"/>
                <a:gd name="connsiteY3" fmla="*/ 24128 h 28642"/>
                <a:gd name="connsiteX4" fmla="*/ 7078 w 12428"/>
                <a:gd name="connsiteY4" fmla="*/ 2787 h 28642"/>
                <a:gd name="connsiteX5" fmla="*/ 2732 w 12428"/>
                <a:gd name="connsiteY5" fmla="*/ 112 h 28642"/>
                <a:gd name="connsiteX6" fmla="*/ 113 w 12428"/>
                <a:gd name="connsiteY6" fmla="*/ 4515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28" h="28642">
                  <a:moveTo>
                    <a:pt x="113" y="4515"/>
                  </a:moveTo>
                  <a:lnTo>
                    <a:pt x="5350" y="25855"/>
                  </a:lnTo>
                  <a:cubicBezTo>
                    <a:pt x="5852" y="27806"/>
                    <a:pt x="7802" y="29032"/>
                    <a:pt x="9697" y="28530"/>
                  </a:cubicBezTo>
                  <a:cubicBezTo>
                    <a:pt x="11591" y="28084"/>
                    <a:pt x="12817" y="26079"/>
                    <a:pt x="12315" y="24128"/>
                  </a:cubicBezTo>
                  <a:lnTo>
                    <a:pt x="7078" y="2787"/>
                  </a:lnTo>
                  <a:cubicBezTo>
                    <a:pt x="6576" y="837"/>
                    <a:pt x="4626" y="-389"/>
                    <a:pt x="2732" y="112"/>
                  </a:cubicBezTo>
                  <a:cubicBezTo>
                    <a:pt x="837" y="558"/>
                    <a:pt x="-389" y="2508"/>
                    <a:pt x="113" y="451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6" name="Freeform: Shape 1035">
              <a:extLst>
                <a:ext uri="{FF2B5EF4-FFF2-40B4-BE49-F238E27FC236}">
                  <a16:creationId xmlns:a16="http://schemas.microsoft.com/office/drawing/2014/main" id="{14A0C49C-E9AF-64BB-6E02-CC5190645521}"/>
                </a:ext>
              </a:extLst>
            </p:cNvPr>
            <p:cNvSpPr/>
            <p:nvPr/>
          </p:nvSpPr>
          <p:spPr>
            <a:xfrm>
              <a:off x="6472782" y="3436758"/>
              <a:ext cx="12428" cy="28642"/>
            </a:xfrm>
            <a:custGeom>
              <a:avLst/>
              <a:gdLst>
                <a:gd name="connsiteX0" fmla="*/ 113 w 12428"/>
                <a:gd name="connsiteY0" fmla="*/ 4514 h 28642"/>
                <a:gd name="connsiteX1" fmla="*/ 5350 w 12428"/>
                <a:gd name="connsiteY1" fmla="*/ 25856 h 28642"/>
                <a:gd name="connsiteX2" fmla="*/ 9697 w 12428"/>
                <a:gd name="connsiteY2" fmla="*/ 28530 h 28642"/>
                <a:gd name="connsiteX3" fmla="*/ 12316 w 12428"/>
                <a:gd name="connsiteY3" fmla="*/ 24128 h 28642"/>
                <a:gd name="connsiteX4" fmla="*/ 7078 w 12428"/>
                <a:gd name="connsiteY4" fmla="*/ 2787 h 28642"/>
                <a:gd name="connsiteX5" fmla="*/ 2731 w 12428"/>
                <a:gd name="connsiteY5" fmla="*/ 113 h 28642"/>
                <a:gd name="connsiteX6" fmla="*/ 113 w 12428"/>
                <a:gd name="connsiteY6" fmla="*/ 4514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28" h="28642">
                  <a:moveTo>
                    <a:pt x="113" y="4514"/>
                  </a:moveTo>
                  <a:lnTo>
                    <a:pt x="5350" y="25856"/>
                  </a:lnTo>
                  <a:cubicBezTo>
                    <a:pt x="5852" y="27806"/>
                    <a:pt x="7802" y="29032"/>
                    <a:pt x="9697" y="28530"/>
                  </a:cubicBezTo>
                  <a:cubicBezTo>
                    <a:pt x="11591" y="28084"/>
                    <a:pt x="12817" y="26078"/>
                    <a:pt x="12316" y="24128"/>
                  </a:cubicBezTo>
                  <a:lnTo>
                    <a:pt x="7078" y="2787"/>
                  </a:lnTo>
                  <a:cubicBezTo>
                    <a:pt x="6576" y="837"/>
                    <a:pt x="4626" y="-389"/>
                    <a:pt x="2731" y="113"/>
                  </a:cubicBezTo>
                  <a:cubicBezTo>
                    <a:pt x="837" y="558"/>
                    <a:pt x="-389" y="2564"/>
                    <a:pt x="113" y="451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7" name="Freeform: Shape 1036">
              <a:extLst>
                <a:ext uri="{FF2B5EF4-FFF2-40B4-BE49-F238E27FC236}">
                  <a16:creationId xmlns:a16="http://schemas.microsoft.com/office/drawing/2014/main" id="{1EB6D8BF-2126-3422-95B8-51BB18CCE542}"/>
                </a:ext>
              </a:extLst>
            </p:cNvPr>
            <p:cNvSpPr/>
            <p:nvPr/>
          </p:nvSpPr>
          <p:spPr>
            <a:xfrm>
              <a:off x="6458740" y="3379811"/>
              <a:ext cx="12428" cy="28642"/>
            </a:xfrm>
            <a:custGeom>
              <a:avLst/>
              <a:gdLst>
                <a:gd name="connsiteX0" fmla="*/ 113 w 12428"/>
                <a:gd name="connsiteY0" fmla="*/ 4514 h 28642"/>
                <a:gd name="connsiteX1" fmla="*/ 5351 w 12428"/>
                <a:gd name="connsiteY1" fmla="*/ 25856 h 28642"/>
                <a:gd name="connsiteX2" fmla="*/ 9697 w 12428"/>
                <a:gd name="connsiteY2" fmla="*/ 28530 h 28642"/>
                <a:gd name="connsiteX3" fmla="*/ 12316 w 12428"/>
                <a:gd name="connsiteY3" fmla="*/ 24128 h 28642"/>
                <a:gd name="connsiteX4" fmla="*/ 7022 w 12428"/>
                <a:gd name="connsiteY4" fmla="*/ 2787 h 28642"/>
                <a:gd name="connsiteX5" fmla="*/ 2676 w 12428"/>
                <a:gd name="connsiteY5" fmla="*/ 113 h 28642"/>
                <a:gd name="connsiteX6" fmla="*/ 113 w 12428"/>
                <a:gd name="connsiteY6" fmla="*/ 4514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28" h="28642">
                  <a:moveTo>
                    <a:pt x="113" y="4514"/>
                  </a:moveTo>
                  <a:lnTo>
                    <a:pt x="5351" y="25856"/>
                  </a:lnTo>
                  <a:cubicBezTo>
                    <a:pt x="5852" y="27806"/>
                    <a:pt x="7802" y="29031"/>
                    <a:pt x="9697" y="28530"/>
                  </a:cubicBezTo>
                  <a:cubicBezTo>
                    <a:pt x="11591" y="28028"/>
                    <a:pt x="12817" y="26078"/>
                    <a:pt x="12316" y="24128"/>
                  </a:cubicBezTo>
                  <a:lnTo>
                    <a:pt x="7022" y="2787"/>
                  </a:lnTo>
                  <a:cubicBezTo>
                    <a:pt x="6521" y="837"/>
                    <a:pt x="4570" y="-389"/>
                    <a:pt x="2676" y="113"/>
                  </a:cubicBezTo>
                  <a:cubicBezTo>
                    <a:pt x="837" y="558"/>
                    <a:pt x="-388" y="2564"/>
                    <a:pt x="113" y="451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8" name="Freeform: Shape 1037">
              <a:extLst>
                <a:ext uri="{FF2B5EF4-FFF2-40B4-BE49-F238E27FC236}">
                  <a16:creationId xmlns:a16="http://schemas.microsoft.com/office/drawing/2014/main" id="{7BC7FE1F-A041-28C9-63EC-39FCCA583FFE}"/>
                </a:ext>
              </a:extLst>
            </p:cNvPr>
            <p:cNvSpPr/>
            <p:nvPr/>
          </p:nvSpPr>
          <p:spPr>
            <a:xfrm>
              <a:off x="6444699" y="3322864"/>
              <a:ext cx="12483" cy="28642"/>
            </a:xfrm>
            <a:custGeom>
              <a:avLst/>
              <a:gdLst>
                <a:gd name="connsiteX0" fmla="*/ 112 w 12483"/>
                <a:gd name="connsiteY0" fmla="*/ 4514 h 28642"/>
                <a:gd name="connsiteX1" fmla="*/ 5406 w 12483"/>
                <a:gd name="connsiteY1" fmla="*/ 25856 h 28642"/>
                <a:gd name="connsiteX2" fmla="*/ 9752 w 12483"/>
                <a:gd name="connsiteY2" fmla="*/ 28530 h 28642"/>
                <a:gd name="connsiteX3" fmla="*/ 12371 w 12483"/>
                <a:gd name="connsiteY3" fmla="*/ 24128 h 28642"/>
                <a:gd name="connsiteX4" fmla="*/ 7133 w 12483"/>
                <a:gd name="connsiteY4" fmla="*/ 2787 h 28642"/>
                <a:gd name="connsiteX5" fmla="*/ 2787 w 12483"/>
                <a:gd name="connsiteY5" fmla="*/ 113 h 28642"/>
                <a:gd name="connsiteX6" fmla="*/ 112 w 12483"/>
                <a:gd name="connsiteY6" fmla="*/ 4514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83" h="28642">
                  <a:moveTo>
                    <a:pt x="112" y="4514"/>
                  </a:moveTo>
                  <a:lnTo>
                    <a:pt x="5406" y="25856"/>
                  </a:lnTo>
                  <a:cubicBezTo>
                    <a:pt x="5908" y="27806"/>
                    <a:pt x="7858" y="29032"/>
                    <a:pt x="9752" y="28530"/>
                  </a:cubicBezTo>
                  <a:cubicBezTo>
                    <a:pt x="11647" y="28084"/>
                    <a:pt x="12873" y="26078"/>
                    <a:pt x="12371" y="24128"/>
                  </a:cubicBezTo>
                  <a:lnTo>
                    <a:pt x="7133" y="2787"/>
                  </a:lnTo>
                  <a:cubicBezTo>
                    <a:pt x="6632" y="837"/>
                    <a:pt x="4682" y="-389"/>
                    <a:pt x="2787" y="113"/>
                  </a:cubicBezTo>
                  <a:cubicBezTo>
                    <a:pt x="837" y="558"/>
                    <a:pt x="-389" y="2564"/>
                    <a:pt x="112" y="451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39" name="Graphic 7">
            <a:extLst>
              <a:ext uri="{FF2B5EF4-FFF2-40B4-BE49-F238E27FC236}">
                <a16:creationId xmlns:a16="http://schemas.microsoft.com/office/drawing/2014/main" id="{1CFC31BC-C8F1-1858-1A09-445EF18B8475}"/>
              </a:ext>
            </a:extLst>
          </p:cNvPr>
          <p:cNvGrpSpPr/>
          <p:nvPr/>
        </p:nvGrpSpPr>
        <p:grpSpPr>
          <a:xfrm>
            <a:off x="5510648" y="4254042"/>
            <a:ext cx="237156" cy="940012"/>
            <a:chOff x="5510703" y="3322864"/>
            <a:chExt cx="237156" cy="940012"/>
          </a:xfrm>
          <a:solidFill>
            <a:srgbClr val="8E949A"/>
          </a:solidFill>
        </p:grpSpPr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5F15D4C6-C32B-C2D3-5E89-F63ECF163B41}"/>
                </a:ext>
              </a:extLst>
            </p:cNvPr>
            <p:cNvSpPr/>
            <p:nvPr/>
          </p:nvSpPr>
          <p:spPr>
            <a:xfrm>
              <a:off x="5510703" y="4234234"/>
              <a:ext cx="12434" cy="28642"/>
            </a:xfrm>
            <a:custGeom>
              <a:avLst/>
              <a:gdLst>
                <a:gd name="connsiteX0" fmla="*/ 5409 w 12434"/>
                <a:gd name="connsiteY0" fmla="*/ 2787 h 28642"/>
                <a:gd name="connsiteX1" fmla="*/ 116 w 12434"/>
                <a:gd name="connsiteY1" fmla="*/ 24128 h 28642"/>
                <a:gd name="connsiteX2" fmla="*/ 2735 w 12434"/>
                <a:gd name="connsiteY2" fmla="*/ 28530 h 28642"/>
                <a:gd name="connsiteX3" fmla="*/ 7081 w 12434"/>
                <a:gd name="connsiteY3" fmla="*/ 25855 h 28642"/>
                <a:gd name="connsiteX4" fmla="*/ 12319 w 12434"/>
                <a:gd name="connsiteY4" fmla="*/ 4514 h 28642"/>
                <a:gd name="connsiteX5" fmla="*/ 9700 w 12434"/>
                <a:gd name="connsiteY5" fmla="*/ 112 h 28642"/>
                <a:gd name="connsiteX6" fmla="*/ 5409 w 12434"/>
                <a:gd name="connsiteY6" fmla="*/ 2787 h 28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" h="28642">
                  <a:moveTo>
                    <a:pt x="5409" y="2787"/>
                  </a:moveTo>
                  <a:lnTo>
                    <a:pt x="116" y="24128"/>
                  </a:lnTo>
                  <a:cubicBezTo>
                    <a:pt x="-385" y="26079"/>
                    <a:pt x="785" y="28084"/>
                    <a:pt x="2735" y="28530"/>
                  </a:cubicBezTo>
                  <a:cubicBezTo>
                    <a:pt x="4629" y="29032"/>
                    <a:pt x="6635" y="27806"/>
                    <a:pt x="7081" y="25855"/>
                  </a:cubicBezTo>
                  <a:lnTo>
                    <a:pt x="12319" y="4514"/>
                  </a:lnTo>
                  <a:cubicBezTo>
                    <a:pt x="12820" y="2564"/>
                    <a:pt x="11650" y="558"/>
                    <a:pt x="9700" y="112"/>
                  </a:cubicBezTo>
                  <a:cubicBezTo>
                    <a:pt x="7861" y="-389"/>
                    <a:pt x="5855" y="837"/>
                    <a:pt x="5409" y="27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548EC266-7DAA-EDDD-9FF3-8DBD1A7DE875}"/>
                </a:ext>
              </a:extLst>
            </p:cNvPr>
            <p:cNvSpPr/>
            <p:nvPr/>
          </p:nvSpPr>
          <p:spPr>
            <a:xfrm>
              <a:off x="5524745" y="4177288"/>
              <a:ext cx="12490" cy="28624"/>
            </a:xfrm>
            <a:custGeom>
              <a:avLst/>
              <a:gdLst>
                <a:gd name="connsiteX0" fmla="*/ 5410 w 12490"/>
                <a:gd name="connsiteY0" fmla="*/ 2787 h 28624"/>
                <a:gd name="connsiteX1" fmla="*/ 116 w 12490"/>
                <a:gd name="connsiteY1" fmla="*/ 24128 h 28624"/>
                <a:gd name="connsiteX2" fmla="*/ 2735 w 12490"/>
                <a:gd name="connsiteY2" fmla="*/ 28530 h 28624"/>
                <a:gd name="connsiteX3" fmla="*/ 7081 w 12490"/>
                <a:gd name="connsiteY3" fmla="*/ 25856 h 28624"/>
                <a:gd name="connsiteX4" fmla="*/ 12375 w 12490"/>
                <a:gd name="connsiteY4" fmla="*/ 4514 h 28624"/>
                <a:gd name="connsiteX5" fmla="*/ 9756 w 12490"/>
                <a:gd name="connsiteY5" fmla="*/ 113 h 28624"/>
                <a:gd name="connsiteX6" fmla="*/ 5410 w 12490"/>
                <a:gd name="connsiteY6" fmla="*/ 2787 h 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90" h="28624">
                  <a:moveTo>
                    <a:pt x="5410" y="2787"/>
                  </a:moveTo>
                  <a:lnTo>
                    <a:pt x="116" y="24128"/>
                  </a:lnTo>
                  <a:cubicBezTo>
                    <a:pt x="-385" y="26078"/>
                    <a:pt x="785" y="28084"/>
                    <a:pt x="2735" y="28530"/>
                  </a:cubicBezTo>
                  <a:cubicBezTo>
                    <a:pt x="4629" y="28976"/>
                    <a:pt x="6635" y="27806"/>
                    <a:pt x="7081" y="25856"/>
                  </a:cubicBezTo>
                  <a:lnTo>
                    <a:pt x="12375" y="4514"/>
                  </a:lnTo>
                  <a:cubicBezTo>
                    <a:pt x="12876" y="2564"/>
                    <a:pt x="11706" y="558"/>
                    <a:pt x="9756" y="113"/>
                  </a:cubicBezTo>
                  <a:cubicBezTo>
                    <a:pt x="7861" y="-389"/>
                    <a:pt x="5855" y="837"/>
                    <a:pt x="5410" y="27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344B3AA8-9C2A-7C62-CB00-735BB333A294}"/>
                </a:ext>
              </a:extLst>
            </p:cNvPr>
            <p:cNvSpPr/>
            <p:nvPr/>
          </p:nvSpPr>
          <p:spPr>
            <a:xfrm>
              <a:off x="5538842" y="4120341"/>
              <a:ext cx="12490" cy="28624"/>
            </a:xfrm>
            <a:custGeom>
              <a:avLst/>
              <a:gdLst>
                <a:gd name="connsiteX0" fmla="*/ 5354 w 12490"/>
                <a:gd name="connsiteY0" fmla="*/ 2787 h 28624"/>
                <a:gd name="connsiteX1" fmla="*/ 116 w 12490"/>
                <a:gd name="connsiteY1" fmla="*/ 24128 h 28624"/>
                <a:gd name="connsiteX2" fmla="*/ 2735 w 12490"/>
                <a:gd name="connsiteY2" fmla="*/ 28530 h 28624"/>
                <a:gd name="connsiteX3" fmla="*/ 7081 w 12490"/>
                <a:gd name="connsiteY3" fmla="*/ 25855 h 28624"/>
                <a:gd name="connsiteX4" fmla="*/ 12375 w 12490"/>
                <a:gd name="connsiteY4" fmla="*/ 4514 h 28624"/>
                <a:gd name="connsiteX5" fmla="*/ 9756 w 12490"/>
                <a:gd name="connsiteY5" fmla="*/ 112 h 28624"/>
                <a:gd name="connsiteX6" fmla="*/ 5354 w 12490"/>
                <a:gd name="connsiteY6" fmla="*/ 2787 h 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90" h="28624">
                  <a:moveTo>
                    <a:pt x="5354" y="2787"/>
                  </a:moveTo>
                  <a:lnTo>
                    <a:pt x="116" y="24128"/>
                  </a:lnTo>
                  <a:cubicBezTo>
                    <a:pt x="-385" y="26079"/>
                    <a:pt x="785" y="28084"/>
                    <a:pt x="2735" y="28530"/>
                  </a:cubicBezTo>
                  <a:cubicBezTo>
                    <a:pt x="4629" y="28976"/>
                    <a:pt x="6635" y="27806"/>
                    <a:pt x="7081" y="25855"/>
                  </a:cubicBezTo>
                  <a:lnTo>
                    <a:pt x="12375" y="4514"/>
                  </a:lnTo>
                  <a:cubicBezTo>
                    <a:pt x="12876" y="2564"/>
                    <a:pt x="11706" y="558"/>
                    <a:pt x="9756" y="112"/>
                  </a:cubicBezTo>
                  <a:cubicBezTo>
                    <a:pt x="7806" y="-389"/>
                    <a:pt x="5799" y="837"/>
                    <a:pt x="5354" y="27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DE92C3AD-21AD-06CB-9FC5-A70C0ACC8584}"/>
                </a:ext>
              </a:extLst>
            </p:cNvPr>
            <p:cNvSpPr/>
            <p:nvPr/>
          </p:nvSpPr>
          <p:spPr>
            <a:xfrm>
              <a:off x="5552884" y="4063356"/>
              <a:ext cx="12434" cy="28606"/>
            </a:xfrm>
            <a:custGeom>
              <a:avLst/>
              <a:gdLst>
                <a:gd name="connsiteX0" fmla="*/ 5354 w 12434"/>
                <a:gd name="connsiteY0" fmla="*/ 2769 h 28606"/>
                <a:gd name="connsiteX1" fmla="*/ 116 w 12434"/>
                <a:gd name="connsiteY1" fmla="*/ 24110 h 28606"/>
                <a:gd name="connsiteX2" fmla="*/ 2735 w 12434"/>
                <a:gd name="connsiteY2" fmla="*/ 28512 h 28606"/>
                <a:gd name="connsiteX3" fmla="*/ 7081 w 12434"/>
                <a:gd name="connsiteY3" fmla="*/ 25838 h 28606"/>
                <a:gd name="connsiteX4" fmla="*/ 12319 w 12434"/>
                <a:gd name="connsiteY4" fmla="*/ 4496 h 28606"/>
                <a:gd name="connsiteX5" fmla="*/ 9700 w 12434"/>
                <a:gd name="connsiteY5" fmla="*/ 95 h 28606"/>
                <a:gd name="connsiteX6" fmla="*/ 5354 w 12434"/>
                <a:gd name="connsiteY6" fmla="*/ 2769 h 2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" h="28606">
                  <a:moveTo>
                    <a:pt x="5354" y="2769"/>
                  </a:moveTo>
                  <a:lnTo>
                    <a:pt x="116" y="24110"/>
                  </a:lnTo>
                  <a:cubicBezTo>
                    <a:pt x="-385" y="26060"/>
                    <a:pt x="785" y="28066"/>
                    <a:pt x="2735" y="28512"/>
                  </a:cubicBezTo>
                  <a:cubicBezTo>
                    <a:pt x="4629" y="28958"/>
                    <a:pt x="6635" y="27788"/>
                    <a:pt x="7081" y="25838"/>
                  </a:cubicBezTo>
                  <a:lnTo>
                    <a:pt x="12319" y="4496"/>
                  </a:lnTo>
                  <a:cubicBezTo>
                    <a:pt x="12820" y="2546"/>
                    <a:pt x="11650" y="540"/>
                    <a:pt x="9700" y="95"/>
                  </a:cubicBezTo>
                  <a:cubicBezTo>
                    <a:pt x="7806" y="-351"/>
                    <a:pt x="5800" y="819"/>
                    <a:pt x="5354" y="276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EAFC4307-3F74-59BF-D033-EFA0443C67E3}"/>
                </a:ext>
              </a:extLst>
            </p:cNvPr>
            <p:cNvSpPr/>
            <p:nvPr/>
          </p:nvSpPr>
          <p:spPr>
            <a:xfrm>
              <a:off x="5566925" y="4006392"/>
              <a:ext cx="12434" cy="28624"/>
            </a:xfrm>
            <a:custGeom>
              <a:avLst/>
              <a:gdLst>
                <a:gd name="connsiteX0" fmla="*/ 5354 w 12434"/>
                <a:gd name="connsiteY0" fmla="*/ 2787 h 28624"/>
                <a:gd name="connsiteX1" fmla="*/ 116 w 12434"/>
                <a:gd name="connsiteY1" fmla="*/ 24128 h 28624"/>
                <a:gd name="connsiteX2" fmla="*/ 2735 w 12434"/>
                <a:gd name="connsiteY2" fmla="*/ 28530 h 28624"/>
                <a:gd name="connsiteX3" fmla="*/ 7081 w 12434"/>
                <a:gd name="connsiteY3" fmla="*/ 25855 h 28624"/>
                <a:gd name="connsiteX4" fmla="*/ 12319 w 12434"/>
                <a:gd name="connsiteY4" fmla="*/ 4515 h 28624"/>
                <a:gd name="connsiteX5" fmla="*/ 9700 w 12434"/>
                <a:gd name="connsiteY5" fmla="*/ 112 h 28624"/>
                <a:gd name="connsiteX6" fmla="*/ 5354 w 12434"/>
                <a:gd name="connsiteY6" fmla="*/ 2787 h 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" h="28624">
                  <a:moveTo>
                    <a:pt x="5354" y="2787"/>
                  </a:moveTo>
                  <a:lnTo>
                    <a:pt x="116" y="24128"/>
                  </a:lnTo>
                  <a:cubicBezTo>
                    <a:pt x="-385" y="26079"/>
                    <a:pt x="785" y="28084"/>
                    <a:pt x="2735" y="28530"/>
                  </a:cubicBezTo>
                  <a:cubicBezTo>
                    <a:pt x="4629" y="28976"/>
                    <a:pt x="6635" y="27806"/>
                    <a:pt x="7081" y="25855"/>
                  </a:cubicBezTo>
                  <a:lnTo>
                    <a:pt x="12319" y="4515"/>
                  </a:lnTo>
                  <a:cubicBezTo>
                    <a:pt x="12820" y="2564"/>
                    <a:pt x="11650" y="558"/>
                    <a:pt x="9700" y="112"/>
                  </a:cubicBezTo>
                  <a:cubicBezTo>
                    <a:pt x="7806" y="-389"/>
                    <a:pt x="5799" y="837"/>
                    <a:pt x="5354" y="27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44FBC767-B925-1480-EDD2-CB057B21716E}"/>
                </a:ext>
              </a:extLst>
            </p:cNvPr>
            <p:cNvSpPr/>
            <p:nvPr/>
          </p:nvSpPr>
          <p:spPr>
            <a:xfrm>
              <a:off x="5580911" y="3949445"/>
              <a:ext cx="12434" cy="28624"/>
            </a:xfrm>
            <a:custGeom>
              <a:avLst/>
              <a:gdLst>
                <a:gd name="connsiteX0" fmla="*/ 5410 w 12434"/>
                <a:gd name="connsiteY0" fmla="*/ 2787 h 28624"/>
                <a:gd name="connsiteX1" fmla="*/ 116 w 12434"/>
                <a:gd name="connsiteY1" fmla="*/ 24128 h 28624"/>
                <a:gd name="connsiteX2" fmla="*/ 2735 w 12434"/>
                <a:gd name="connsiteY2" fmla="*/ 28530 h 28624"/>
                <a:gd name="connsiteX3" fmla="*/ 7081 w 12434"/>
                <a:gd name="connsiteY3" fmla="*/ 25856 h 28624"/>
                <a:gd name="connsiteX4" fmla="*/ 12319 w 12434"/>
                <a:gd name="connsiteY4" fmla="*/ 4514 h 28624"/>
                <a:gd name="connsiteX5" fmla="*/ 9700 w 12434"/>
                <a:gd name="connsiteY5" fmla="*/ 113 h 28624"/>
                <a:gd name="connsiteX6" fmla="*/ 5410 w 12434"/>
                <a:gd name="connsiteY6" fmla="*/ 2787 h 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" h="28624">
                  <a:moveTo>
                    <a:pt x="5410" y="2787"/>
                  </a:moveTo>
                  <a:lnTo>
                    <a:pt x="116" y="24128"/>
                  </a:lnTo>
                  <a:cubicBezTo>
                    <a:pt x="-385" y="26078"/>
                    <a:pt x="785" y="28084"/>
                    <a:pt x="2735" y="28530"/>
                  </a:cubicBezTo>
                  <a:cubicBezTo>
                    <a:pt x="4630" y="28976"/>
                    <a:pt x="6635" y="27806"/>
                    <a:pt x="7081" y="25856"/>
                  </a:cubicBezTo>
                  <a:lnTo>
                    <a:pt x="12319" y="4514"/>
                  </a:lnTo>
                  <a:cubicBezTo>
                    <a:pt x="12820" y="2564"/>
                    <a:pt x="11650" y="558"/>
                    <a:pt x="9700" y="113"/>
                  </a:cubicBezTo>
                  <a:cubicBezTo>
                    <a:pt x="7861" y="-389"/>
                    <a:pt x="5855" y="837"/>
                    <a:pt x="5410" y="27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2DB2F5EB-2D14-4CAC-5F8F-606664223F8E}"/>
                </a:ext>
              </a:extLst>
            </p:cNvPr>
            <p:cNvSpPr/>
            <p:nvPr/>
          </p:nvSpPr>
          <p:spPr>
            <a:xfrm>
              <a:off x="5594953" y="3892495"/>
              <a:ext cx="12490" cy="28628"/>
            </a:xfrm>
            <a:custGeom>
              <a:avLst/>
              <a:gdLst>
                <a:gd name="connsiteX0" fmla="*/ 5409 w 12490"/>
                <a:gd name="connsiteY0" fmla="*/ 2791 h 28628"/>
                <a:gd name="connsiteX1" fmla="*/ 116 w 12490"/>
                <a:gd name="connsiteY1" fmla="*/ 24131 h 28628"/>
                <a:gd name="connsiteX2" fmla="*/ 2735 w 12490"/>
                <a:gd name="connsiteY2" fmla="*/ 28534 h 28628"/>
                <a:gd name="connsiteX3" fmla="*/ 7081 w 12490"/>
                <a:gd name="connsiteY3" fmla="*/ 25859 h 28628"/>
                <a:gd name="connsiteX4" fmla="*/ 12375 w 12490"/>
                <a:gd name="connsiteY4" fmla="*/ 4518 h 28628"/>
                <a:gd name="connsiteX5" fmla="*/ 9756 w 12490"/>
                <a:gd name="connsiteY5" fmla="*/ 116 h 28628"/>
                <a:gd name="connsiteX6" fmla="*/ 5409 w 12490"/>
                <a:gd name="connsiteY6" fmla="*/ 2791 h 28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90" h="28628">
                  <a:moveTo>
                    <a:pt x="5409" y="2791"/>
                  </a:moveTo>
                  <a:lnTo>
                    <a:pt x="116" y="24131"/>
                  </a:lnTo>
                  <a:cubicBezTo>
                    <a:pt x="-385" y="26082"/>
                    <a:pt x="785" y="28088"/>
                    <a:pt x="2735" y="28534"/>
                  </a:cubicBezTo>
                  <a:cubicBezTo>
                    <a:pt x="4629" y="28979"/>
                    <a:pt x="6635" y="27809"/>
                    <a:pt x="7081" y="25859"/>
                  </a:cubicBezTo>
                  <a:lnTo>
                    <a:pt x="12375" y="4518"/>
                  </a:lnTo>
                  <a:cubicBezTo>
                    <a:pt x="12876" y="2567"/>
                    <a:pt x="11706" y="562"/>
                    <a:pt x="9756" y="116"/>
                  </a:cubicBezTo>
                  <a:cubicBezTo>
                    <a:pt x="7861" y="-386"/>
                    <a:pt x="5855" y="784"/>
                    <a:pt x="5409" y="279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7" name="Freeform: Shape 1046">
              <a:extLst>
                <a:ext uri="{FF2B5EF4-FFF2-40B4-BE49-F238E27FC236}">
                  <a16:creationId xmlns:a16="http://schemas.microsoft.com/office/drawing/2014/main" id="{1BB9A37F-FF4E-F7A2-01B3-B1B668DE68E1}"/>
                </a:ext>
              </a:extLst>
            </p:cNvPr>
            <p:cNvSpPr/>
            <p:nvPr/>
          </p:nvSpPr>
          <p:spPr>
            <a:xfrm>
              <a:off x="5609050" y="3835496"/>
              <a:ext cx="12490" cy="28624"/>
            </a:xfrm>
            <a:custGeom>
              <a:avLst/>
              <a:gdLst>
                <a:gd name="connsiteX0" fmla="*/ 5354 w 12490"/>
                <a:gd name="connsiteY0" fmla="*/ 2787 h 28624"/>
                <a:gd name="connsiteX1" fmla="*/ 116 w 12490"/>
                <a:gd name="connsiteY1" fmla="*/ 24128 h 28624"/>
                <a:gd name="connsiteX2" fmla="*/ 2735 w 12490"/>
                <a:gd name="connsiteY2" fmla="*/ 28530 h 28624"/>
                <a:gd name="connsiteX3" fmla="*/ 7081 w 12490"/>
                <a:gd name="connsiteY3" fmla="*/ 25856 h 28624"/>
                <a:gd name="connsiteX4" fmla="*/ 12375 w 12490"/>
                <a:gd name="connsiteY4" fmla="*/ 4514 h 28624"/>
                <a:gd name="connsiteX5" fmla="*/ 9756 w 12490"/>
                <a:gd name="connsiteY5" fmla="*/ 113 h 28624"/>
                <a:gd name="connsiteX6" fmla="*/ 5354 w 12490"/>
                <a:gd name="connsiteY6" fmla="*/ 2787 h 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90" h="28624">
                  <a:moveTo>
                    <a:pt x="5354" y="2787"/>
                  </a:moveTo>
                  <a:lnTo>
                    <a:pt x="116" y="24128"/>
                  </a:lnTo>
                  <a:cubicBezTo>
                    <a:pt x="-385" y="26078"/>
                    <a:pt x="785" y="28084"/>
                    <a:pt x="2735" y="28530"/>
                  </a:cubicBezTo>
                  <a:cubicBezTo>
                    <a:pt x="4629" y="28976"/>
                    <a:pt x="6635" y="27806"/>
                    <a:pt x="7081" y="25856"/>
                  </a:cubicBezTo>
                  <a:lnTo>
                    <a:pt x="12375" y="4514"/>
                  </a:lnTo>
                  <a:cubicBezTo>
                    <a:pt x="12876" y="2564"/>
                    <a:pt x="11706" y="558"/>
                    <a:pt x="9756" y="113"/>
                  </a:cubicBezTo>
                  <a:cubicBezTo>
                    <a:pt x="7806" y="-389"/>
                    <a:pt x="5799" y="837"/>
                    <a:pt x="5354" y="27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8" name="Freeform: Shape 1047">
              <a:extLst>
                <a:ext uri="{FF2B5EF4-FFF2-40B4-BE49-F238E27FC236}">
                  <a16:creationId xmlns:a16="http://schemas.microsoft.com/office/drawing/2014/main" id="{2E4B8BA8-86A8-9853-EB4D-E080434DBCCE}"/>
                </a:ext>
              </a:extLst>
            </p:cNvPr>
            <p:cNvSpPr/>
            <p:nvPr/>
          </p:nvSpPr>
          <p:spPr>
            <a:xfrm>
              <a:off x="5623092" y="3778549"/>
              <a:ext cx="12434" cy="28624"/>
            </a:xfrm>
            <a:custGeom>
              <a:avLst/>
              <a:gdLst>
                <a:gd name="connsiteX0" fmla="*/ 5354 w 12434"/>
                <a:gd name="connsiteY0" fmla="*/ 2787 h 28624"/>
                <a:gd name="connsiteX1" fmla="*/ 116 w 12434"/>
                <a:gd name="connsiteY1" fmla="*/ 24128 h 28624"/>
                <a:gd name="connsiteX2" fmla="*/ 2735 w 12434"/>
                <a:gd name="connsiteY2" fmla="*/ 28530 h 28624"/>
                <a:gd name="connsiteX3" fmla="*/ 7081 w 12434"/>
                <a:gd name="connsiteY3" fmla="*/ 25856 h 28624"/>
                <a:gd name="connsiteX4" fmla="*/ 12319 w 12434"/>
                <a:gd name="connsiteY4" fmla="*/ 4514 h 28624"/>
                <a:gd name="connsiteX5" fmla="*/ 9700 w 12434"/>
                <a:gd name="connsiteY5" fmla="*/ 113 h 28624"/>
                <a:gd name="connsiteX6" fmla="*/ 5354 w 12434"/>
                <a:gd name="connsiteY6" fmla="*/ 2787 h 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" h="28624">
                  <a:moveTo>
                    <a:pt x="5354" y="2787"/>
                  </a:moveTo>
                  <a:lnTo>
                    <a:pt x="116" y="24128"/>
                  </a:lnTo>
                  <a:cubicBezTo>
                    <a:pt x="-385" y="26078"/>
                    <a:pt x="785" y="28084"/>
                    <a:pt x="2735" y="28530"/>
                  </a:cubicBezTo>
                  <a:cubicBezTo>
                    <a:pt x="4629" y="28976"/>
                    <a:pt x="6635" y="27806"/>
                    <a:pt x="7081" y="25856"/>
                  </a:cubicBezTo>
                  <a:lnTo>
                    <a:pt x="12319" y="4514"/>
                  </a:lnTo>
                  <a:cubicBezTo>
                    <a:pt x="12820" y="2564"/>
                    <a:pt x="11650" y="558"/>
                    <a:pt x="9700" y="113"/>
                  </a:cubicBezTo>
                  <a:cubicBezTo>
                    <a:pt x="7806" y="-389"/>
                    <a:pt x="5800" y="837"/>
                    <a:pt x="5354" y="27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49" name="Freeform: Shape 1048">
              <a:extLst>
                <a:ext uri="{FF2B5EF4-FFF2-40B4-BE49-F238E27FC236}">
                  <a16:creationId xmlns:a16="http://schemas.microsoft.com/office/drawing/2014/main" id="{57C4F296-401A-D6DB-94DD-A7B43E382E0C}"/>
                </a:ext>
              </a:extLst>
            </p:cNvPr>
            <p:cNvSpPr/>
            <p:nvPr/>
          </p:nvSpPr>
          <p:spPr>
            <a:xfrm>
              <a:off x="5637134" y="3721603"/>
              <a:ext cx="12434" cy="28624"/>
            </a:xfrm>
            <a:custGeom>
              <a:avLst/>
              <a:gdLst>
                <a:gd name="connsiteX0" fmla="*/ 5354 w 12434"/>
                <a:gd name="connsiteY0" fmla="*/ 2787 h 28624"/>
                <a:gd name="connsiteX1" fmla="*/ 116 w 12434"/>
                <a:gd name="connsiteY1" fmla="*/ 24128 h 28624"/>
                <a:gd name="connsiteX2" fmla="*/ 2735 w 12434"/>
                <a:gd name="connsiteY2" fmla="*/ 28530 h 28624"/>
                <a:gd name="connsiteX3" fmla="*/ 7081 w 12434"/>
                <a:gd name="connsiteY3" fmla="*/ 25855 h 28624"/>
                <a:gd name="connsiteX4" fmla="*/ 12319 w 12434"/>
                <a:gd name="connsiteY4" fmla="*/ 4514 h 28624"/>
                <a:gd name="connsiteX5" fmla="*/ 9700 w 12434"/>
                <a:gd name="connsiteY5" fmla="*/ 112 h 28624"/>
                <a:gd name="connsiteX6" fmla="*/ 5354 w 12434"/>
                <a:gd name="connsiteY6" fmla="*/ 2787 h 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" h="28624">
                  <a:moveTo>
                    <a:pt x="5354" y="2787"/>
                  </a:moveTo>
                  <a:lnTo>
                    <a:pt x="116" y="24128"/>
                  </a:lnTo>
                  <a:cubicBezTo>
                    <a:pt x="-386" y="26079"/>
                    <a:pt x="785" y="28084"/>
                    <a:pt x="2735" y="28530"/>
                  </a:cubicBezTo>
                  <a:cubicBezTo>
                    <a:pt x="4629" y="28976"/>
                    <a:pt x="6635" y="27806"/>
                    <a:pt x="7081" y="25855"/>
                  </a:cubicBezTo>
                  <a:lnTo>
                    <a:pt x="12319" y="4514"/>
                  </a:lnTo>
                  <a:cubicBezTo>
                    <a:pt x="12820" y="2564"/>
                    <a:pt x="11650" y="558"/>
                    <a:pt x="9700" y="112"/>
                  </a:cubicBezTo>
                  <a:cubicBezTo>
                    <a:pt x="7805" y="-389"/>
                    <a:pt x="5800" y="837"/>
                    <a:pt x="5354" y="27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0" name="Freeform: Shape 1049">
              <a:extLst>
                <a:ext uri="{FF2B5EF4-FFF2-40B4-BE49-F238E27FC236}">
                  <a16:creationId xmlns:a16="http://schemas.microsoft.com/office/drawing/2014/main" id="{EF766A84-DE1D-57D1-9106-CD537024A232}"/>
                </a:ext>
              </a:extLst>
            </p:cNvPr>
            <p:cNvSpPr/>
            <p:nvPr/>
          </p:nvSpPr>
          <p:spPr>
            <a:xfrm>
              <a:off x="5651119" y="3664653"/>
              <a:ext cx="12434" cy="28627"/>
            </a:xfrm>
            <a:custGeom>
              <a:avLst/>
              <a:gdLst>
                <a:gd name="connsiteX0" fmla="*/ 5410 w 12434"/>
                <a:gd name="connsiteY0" fmla="*/ 2790 h 28627"/>
                <a:gd name="connsiteX1" fmla="*/ 116 w 12434"/>
                <a:gd name="connsiteY1" fmla="*/ 24132 h 28627"/>
                <a:gd name="connsiteX2" fmla="*/ 2735 w 12434"/>
                <a:gd name="connsiteY2" fmla="*/ 28533 h 28627"/>
                <a:gd name="connsiteX3" fmla="*/ 7081 w 12434"/>
                <a:gd name="connsiteY3" fmla="*/ 25859 h 28627"/>
                <a:gd name="connsiteX4" fmla="*/ 12319 w 12434"/>
                <a:gd name="connsiteY4" fmla="*/ 4518 h 28627"/>
                <a:gd name="connsiteX5" fmla="*/ 9700 w 12434"/>
                <a:gd name="connsiteY5" fmla="*/ 116 h 28627"/>
                <a:gd name="connsiteX6" fmla="*/ 5410 w 12434"/>
                <a:gd name="connsiteY6" fmla="*/ 2790 h 2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" h="28627">
                  <a:moveTo>
                    <a:pt x="5410" y="2790"/>
                  </a:moveTo>
                  <a:lnTo>
                    <a:pt x="116" y="24132"/>
                  </a:lnTo>
                  <a:cubicBezTo>
                    <a:pt x="-385" y="26082"/>
                    <a:pt x="785" y="28088"/>
                    <a:pt x="2735" y="28533"/>
                  </a:cubicBezTo>
                  <a:cubicBezTo>
                    <a:pt x="4629" y="28979"/>
                    <a:pt x="6635" y="27809"/>
                    <a:pt x="7081" y="25859"/>
                  </a:cubicBezTo>
                  <a:lnTo>
                    <a:pt x="12319" y="4518"/>
                  </a:lnTo>
                  <a:cubicBezTo>
                    <a:pt x="12820" y="2568"/>
                    <a:pt x="11650" y="561"/>
                    <a:pt x="9700" y="116"/>
                  </a:cubicBezTo>
                  <a:cubicBezTo>
                    <a:pt x="7861" y="-386"/>
                    <a:pt x="5855" y="785"/>
                    <a:pt x="5410" y="279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1" name="Freeform: Shape 1050">
              <a:extLst>
                <a:ext uri="{FF2B5EF4-FFF2-40B4-BE49-F238E27FC236}">
                  <a16:creationId xmlns:a16="http://schemas.microsoft.com/office/drawing/2014/main" id="{0D95FDC4-A402-E8EF-220B-E3C6060523F4}"/>
                </a:ext>
              </a:extLst>
            </p:cNvPr>
            <p:cNvSpPr/>
            <p:nvPr/>
          </p:nvSpPr>
          <p:spPr>
            <a:xfrm>
              <a:off x="5665161" y="3607654"/>
              <a:ext cx="12490" cy="28624"/>
            </a:xfrm>
            <a:custGeom>
              <a:avLst/>
              <a:gdLst>
                <a:gd name="connsiteX0" fmla="*/ 5409 w 12490"/>
                <a:gd name="connsiteY0" fmla="*/ 2787 h 28624"/>
                <a:gd name="connsiteX1" fmla="*/ 116 w 12490"/>
                <a:gd name="connsiteY1" fmla="*/ 24128 h 28624"/>
                <a:gd name="connsiteX2" fmla="*/ 2735 w 12490"/>
                <a:gd name="connsiteY2" fmla="*/ 28530 h 28624"/>
                <a:gd name="connsiteX3" fmla="*/ 7081 w 12490"/>
                <a:gd name="connsiteY3" fmla="*/ 25855 h 28624"/>
                <a:gd name="connsiteX4" fmla="*/ 12375 w 12490"/>
                <a:gd name="connsiteY4" fmla="*/ 4515 h 28624"/>
                <a:gd name="connsiteX5" fmla="*/ 9756 w 12490"/>
                <a:gd name="connsiteY5" fmla="*/ 112 h 28624"/>
                <a:gd name="connsiteX6" fmla="*/ 5409 w 12490"/>
                <a:gd name="connsiteY6" fmla="*/ 2787 h 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90" h="28624">
                  <a:moveTo>
                    <a:pt x="5409" y="2787"/>
                  </a:moveTo>
                  <a:lnTo>
                    <a:pt x="116" y="24128"/>
                  </a:lnTo>
                  <a:cubicBezTo>
                    <a:pt x="-386" y="26079"/>
                    <a:pt x="785" y="28084"/>
                    <a:pt x="2735" y="28530"/>
                  </a:cubicBezTo>
                  <a:cubicBezTo>
                    <a:pt x="4629" y="28976"/>
                    <a:pt x="6635" y="27806"/>
                    <a:pt x="7081" y="25855"/>
                  </a:cubicBezTo>
                  <a:lnTo>
                    <a:pt x="12375" y="4515"/>
                  </a:lnTo>
                  <a:cubicBezTo>
                    <a:pt x="12876" y="2564"/>
                    <a:pt x="11706" y="558"/>
                    <a:pt x="9756" y="112"/>
                  </a:cubicBezTo>
                  <a:cubicBezTo>
                    <a:pt x="7861" y="-389"/>
                    <a:pt x="5855" y="837"/>
                    <a:pt x="5409" y="27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2" name="Freeform: Shape 1051">
              <a:extLst>
                <a:ext uri="{FF2B5EF4-FFF2-40B4-BE49-F238E27FC236}">
                  <a16:creationId xmlns:a16="http://schemas.microsoft.com/office/drawing/2014/main" id="{1DC27C76-4AD8-97ED-24B1-C040F7D201CD}"/>
                </a:ext>
              </a:extLst>
            </p:cNvPr>
            <p:cNvSpPr/>
            <p:nvPr/>
          </p:nvSpPr>
          <p:spPr>
            <a:xfrm>
              <a:off x="5679259" y="3550707"/>
              <a:ext cx="12490" cy="28624"/>
            </a:xfrm>
            <a:custGeom>
              <a:avLst/>
              <a:gdLst>
                <a:gd name="connsiteX0" fmla="*/ 5354 w 12490"/>
                <a:gd name="connsiteY0" fmla="*/ 2787 h 28624"/>
                <a:gd name="connsiteX1" fmla="*/ 116 w 12490"/>
                <a:gd name="connsiteY1" fmla="*/ 24128 h 28624"/>
                <a:gd name="connsiteX2" fmla="*/ 2735 w 12490"/>
                <a:gd name="connsiteY2" fmla="*/ 28530 h 28624"/>
                <a:gd name="connsiteX3" fmla="*/ 7081 w 12490"/>
                <a:gd name="connsiteY3" fmla="*/ 25856 h 28624"/>
                <a:gd name="connsiteX4" fmla="*/ 12375 w 12490"/>
                <a:gd name="connsiteY4" fmla="*/ 4514 h 28624"/>
                <a:gd name="connsiteX5" fmla="*/ 9756 w 12490"/>
                <a:gd name="connsiteY5" fmla="*/ 113 h 28624"/>
                <a:gd name="connsiteX6" fmla="*/ 5354 w 12490"/>
                <a:gd name="connsiteY6" fmla="*/ 2787 h 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90" h="28624">
                  <a:moveTo>
                    <a:pt x="5354" y="2787"/>
                  </a:moveTo>
                  <a:lnTo>
                    <a:pt x="116" y="24128"/>
                  </a:lnTo>
                  <a:cubicBezTo>
                    <a:pt x="-385" y="26078"/>
                    <a:pt x="785" y="28084"/>
                    <a:pt x="2735" y="28530"/>
                  </a:cubicBezTo>
                  <a:cubicBezTo>
                    <a:pt x="4629" y="28976"/>
                    <a:pt x="6635" y="27806"/>
                    <a:pt x="7081" y="25856"/>
                  </a:cubicBezTo>
                  <a:lnTo>
                    <a:pt x="12375" y="4514"/>
                  </a:lnTo>
                  <a:cubicBezTo>
                    <a:pt x="12876" y="2564"/>
                    <a:pt x="11706" y="558"/>
                    <a:pt x="9756" y="113"/>
                  </a:cubicBezTo>
                  <a:cubicBezTo>
                    <a:pt x="7805" y="-389"/>
                    <a:pt x="5799" y="837"/>
                    <a:pt x="5354" y="27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3" name="Freeform: Shape 1052">
              <a:extLst>
                <a:ext uri="{FF2B5EF4-FFF2-40B4-BE49-F238E27FC236}">
                  <a16:creationId xmlns:a16="http://schemas.microsoft.com/office/drawing/2014/main" id="{1CBC1A03-2E03-AD2A-1F1D-323D9A719E65}"/>
                </a:ext>
              </a:extLst>
            </p:cNvPr>
            <p:cNvSpPr/>
            <p:nvPr/>
          </p:nvSpPr>
          <p:spPr>
            <a:xfrm>
              <a:off x="5693300" y="3493760"/>
              <a:ext cx="12434" cy="28624"/>
            </a:xfrm>
            <a:custGeom>
              <a:avLst/>
              <a:gdLst>
                <a:gd name="connsiteX0" fmla="*/ 5354 w 12434"/>
                <a:gd name="connsiteY0" fmla="*/ 2787 h 28624"/>
                <a:gd name="connsiteX1" fmla="*/ 116 w 12434"/>
                <a:gd name="connsiteY1" fmla="*/ 24128 h 28624"/>
                <a:gd name="connsiteX2" fmla="*/ 2735 w 12434"/>
                <a:gd name="connsiteY2" fmla="*/ 28530 h 28624"/>
                <a:gd name="connsiteX3" fmla="*/ 7081 w 12434"/>
                <a:gd name="connsiteY3" fmla="*/ 25855 h 28624"/>
                <a:gd name="connsiteX4" fmla="*/ 12319 w 12434"/>
                <a:gd name="connsiteY4" fmla="*/ 4515 h 28624"/>
                <a:gd name="connsiteX5" fmla="*/ 9700 w 12434"/>
                <a:gd name="connsiteY5" fmla="*/ 112 h 28624"/>
                <a:gd name="connsiteX6" fmla="*/ 5354 w 12434"/>
                <a:gd name="connsiteY6" fmla="*/ 2787 h 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" h="28624">
                  <a:moveTo>
                    <a:pt x="5354" y="2787"/>
                  </a:moveTo>
                  <a:lnTo>
                    <a:pt x="116" y="24128"/>
                  </a:lnTo>
                  <a:cubicBezTo>
                    <a:pt x="-385" y="26079"/>
                    <a:pt x="785" y="28084"/>
                    <a:pt x="2735" y="28530"/>
                  </a:cubicBezTo>
                  <a:cubicBezTo>
                    <a:pt x="4629" y="28976"/>
                    <a:pt x="6635" y="27806"/>
                    <a:pt x="7081" y="25855"/>
                  </a:cubicBezTo>
                  <a:lnTo>
                    <a:pt x="12319" y="4515"/>
                  </a:lnTo>
                  <a:cubicBezTo>
                    <a:pt x="12820" y="2564"/>
                    <a:pt x="11650" y="558"/>
                    <a:pt x="9700" y="112"/>
                  </a:cubicBezTo>
                  <a:cubicBezTo>
                    <a:pt x="7806" y="-389"/>
                    <a:pt x="5799" y="837"/>
                    <a:pt x="5354" y="27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4" name="Freeform: Shape 1053">
              <a:extLst>
                <a:ext uri="{FF2B5EF4-FFF2-40B4-BE49-F238E27FC236}">
                  <a16:creationId xmlns:a16="http://schemas.microsoft.com/office/drawing/2014/main" id="{1B4565B1-4FDB-EC88-D42C-AC8F350DB98C}"/>
                </a:ext>
              </a:extLst>
            </p:cNvPr>
            <p:cNvSpPr/>
            <p:nvPr/>
          </p:nvSpPr>
          <p:spPr>
            <a:xfrm>
              <a:off x="5707342" y="3436758"/>
              <a:ext cx="12434" cy="28624"/>
            </a:xfrm>
            <a:custGeom>
              <a:avLst/>
              <a:gdLst>
                <a:gd name="connsiteX0" fmla="*/ 5354 w 12434"/>
                <a:gd name="connsiteY0" fmla="*/ 2787 h 28624"/>
                <a:gd name="connsiteX1" fmla="*/ 116 w 12434"/>
                <a:gd name="connsiteY1" fmla="*/ 24128 h 28624"/>
                <a:gd name="connsiteX2" fmla="*/ 2735 w 12434"/>
                <a:gd name="connsiteY2" fmla="*/ 28530 h 28624"/>
                <a:gd name="connsiteX3" fmla="*/ 7081 w 12434"/>
                <a:gd name="connsiteY3" fmla="*/ 25856 h 28624"/>
                <a:gd name="connsiteX4" fmla="*/ 12319 w 12434"/>
                <a:gd name="connsiteY4" fmla="*/ 4514 h 28624"/>
                <a:gd name="connsiteX5" fmla="*/ 9700 w 12434"/>
                <a:gd name="connsiteY5" fmla="*/ 113 h 28624"/>
                <a:gd name="connsiteX6" fmla="*/ 5354 w 12434"/>
                <a:gd name="connsiteY6" fmla="*/ 2787 h 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" h="28624">
                  <a:moveTo>
                    <a:pt x="5354" y="2787"/>
                  </a:moveTo>
                  <a:lnTo>
                    <a:pt x="116" y="24128"/>
                  </a:lnTo>
                  <a:cubicBezTo>
                    <a:pt x="-385" y="26078"/>
                    <a:pt x="785" y="28084"/>
                    <a:pt x="2735" y="28530"/>
                  </a:cubicBezTo>
                  <a:cubicBezTo>
                    <a:pt x="4629" y="28976"/>
                    <a:pt x="6635" y="27806"/>
                    <a:pt x="7081" y="25856"/>
                  </a:cubicBezTo>
                  <a:lnTo>
                    <a:pt x="12319" y="4514"/>
                  </a:lnTo>
                  <a:cubicBezTo>
                    <a:pt x="12820" y="2564"/>
                    <a:pt x="11650" y="558"/>
                    <a:pt x="9700" y="113"/>
                  </a:cubicBezTo>
                  <a:cubicBezTo>
                    <a:pt x="7806" y="-389"/>
                    <a:pt x="5800" y="837"/>
                    <a:pt x="5354" y="27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5" name="Freeform: Shape 1054">
              <a:extLst>
                <a:ext uri="{FF2B5EF4-FFF2-40B4-BE49-F238E27FC236}">
                  <a16:creationId xmlns:a16="http://schemas.microsoft.com/office/drawing/2014/main" id="{4D0B28BE-5DF9-9007-C6EF-2D9F1A2477EB}"/>
                </a:ext>
              </a:extLst>
            </p:cNvPr>
            <p:cNvSpPr/>
            <p:nvPr/>
          </p:nvSpPr>
          <p:spPr>
            <a:xfrm>
              <a:off x="5721328" y="3379811"/>
              <a:ext cx="12434" cy="28624"/>
            </a:xfrm>
            <a:custGeom>
              <a:avLst/>
              <a:gdLst>
                <a:gd name="connsiteX0" fmla="*/ 5410 w 12434"/>
                <a:gd name="connsiteY0" fmla="*/ 2787 h 28624"/>
                <a:gd name="connsiteX1" fmla="*/ 116 w 12434"/>
                <a:gd name="connsiteY1" fmla="*/ 24128 h 28624"/>
                <a:gd name="connsiteX2" fmla="*/ 2735 w 12434"/>
                <a:gd name="connsiteY2" fmla="*/ 28530 h 28624"/>
                <a:gd name="connsiteX3" fmla="*/ 7081 w 12434"/>
                <a:gd name="connsiteY3" fmla="*/ 25856 h 28624"/>
                <a:gd name="connsiteX4" fmla="*/ 12319 w 12434"/>
                <a:gd name="connsiteY4" fmla="*/ 4514 h 28624"/>
                <a:gd name="connsiteX5" fmla="*/ 9700 w 12434"/>
                <a:gd name="connsiteY5" fmla="*/ 113 h 28624"/>
                <a:gd name="connsiteX6" fmla="*/ 5410 w 12434"/>
                <a:gd name="connsiteY6" fmla="*/ 2787 h 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" h="28624">
                  <a:moveTo>
                    <a:pt x="5410" y="2787"/>
                  </a:moveTo>
                  <a:lnTo>
                    <a:pt x="116" y="24128"/>
                  </a:lnTo>
                  <a:cubicBezTo>
                    <a:pt x="-385" y="26078"/>
                    <a:pt x="785" y="28084"/>
                    <a:pt x="2735" y="28530"/>
                  </a:cubicBezTo>
                  <a:cubicBezTo>
                    <a:pt x="4629" y="28976"/>
                    <a:pt x="6635" y="27806"/>
                    <a:pt x="7081" y="25856"/>
                  </a:cubicBezTo>
                  <a:lnTo>
                    <a:pt x="12319" y="4514"/>
                  </a:lnTo>
                  <a:cubicBezTo>
                    <a:pt x="12820" y="2564"/>
                    <a:pt x="11650" y="558"/>
                    <a:pt x="9700" y="113"/>
                  </a:cubicBezTo>
                  <a:cubicBezTo>
                    <a:pt x="7861" y="-389"/>
                    <a:pt x="5855" y="837"/>
                    <a:pt x="5410" y="27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6" name="Freeform: Shape 1055">
              <a:extLst>
                <a:ext uri="{FF2B5EF4-FFF2-40B4-BE49-F238E27FC236}">
                  <a16:creationId xmlns:a16="http://schemas.microsoft.com/office/drawing/2014/main" id="{7215933D-EA61-B6D4-D4D8-D63F52B99D31}"/>
                </a:ext>
              </a:extLst>
            </p:cNvPr>
            <p:cNvSpPr/>
            <p:nvPr/>
          </p:nvSpPr>
          <p:spPr>
            <a:xfrm>
              <a:off x="5735369" y="3322864"/>
              <a:ext cx="12490" cy="28624"/>
            </a:xfrm>
            <a:custGeom>
              <a:avLst/>
              <a:gdLst>
                <a:gd name="connsiteX0" fmla="*/ 5410 w 12490"/>
                <a:gd name="connsiteY0" fmla="*/ 2787 h 28624"/>
                <a:gd name="connsiteX1" fmla="*/ 116 w 12490"/>
                <a:gd name="connsiteY1" fmla="*/ 24128 h 28624"/>
                <a:gd name="connsiteX2" fmla="*/ 2735 w 12490"/>
                <a:gd name="connsiteY2" fmla="*/ 28530 h 28624"/>
                <a:gd name="connsiteX3" fmla="*/ 7081 w 12490"/>
                <a:gd name="connsiteY3" fmla="*/ 25856 h 28624"/>
                <a:gd name="connsiteX4" fmla="*/ 12375 w 12490"/>
                <a:gd name="connsiteY4" fmla="*/ 4514 h 28624"/>
                <a:gd name="connsiteX5" fmla="*/ 9756 w 12490"/>
                <a:gd name="connsiteY5" fmla="*/ 113 h 28624"/>
                <a:gd name="connsiteX6" fmla="*/ 5410 w 12490"/>
                <a:gd name="connsiteY6" fmla="*/ 2787 h 2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90" h="28624">
                  <a:moveTo>
                    <a:pt x="5410" y="2787"/>
                  </a:moveTo>
                  <a:lnTo>
                    <a:pt x="116" y="24128"/>
                  </a:lnTo>
                  <a:cubicBezTo>
                    <a:pt x="-385" y="26078"/>
                    <a:pt x="785" y="28084"/>
                    <a:pt x="2735" y="28530"/>
                  </a:cubicBezTo>
                  <a:cubicBezTo>
                    <a:pt x="4629" y="28976"/>
                    <a:pt x="6635" y="27806"/>
                    <a:pt x="7081" y="25856"/>
                  </a:cubicBezTo>
                  <a:lnTo>
                    <a:pt x="12375" y="4514"/>
                  </a:lnTo>
                  <a:cubicBezTo>
                    <a:pt x="12876" y="2564"/>
                    <a:pt x="11706" y="558"/>
                    <a:pt x="9756" y="113"/>
                  </a:cubicBezTo>
                  <a:cubicBezTo>
                    <a:pt x="7861" y="-389"/>
                    <a:pt x="5855" y="837"/>
                    <a:pt x="5410" y="27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57" name="Graphic 7">
            <a:extLst>
              <a:ext uri="{FF2B5EF4-FFF2-40B4-BE49-F238E27FC236}">
                <a16:creationId xmlns:a16="http://schemas.microsoft.com/office/drawing/2014/main" id="{29E444FC-61E6-09E7-1879-353E8806C44A}"/>
              </a:ext>
            </a:extLst>
          </p:cNvPr>
          <p:cNvGrpSpPr/>
          <p:nvPr/>
        </p:nvGrpSpPr>
        <p:grpSpPr>
          <a:xfrm>
            <a:off x="4480112" y="3926747"/>
            <a:ext cx="644379" cy="726417"/>
            <a:chOff x="4480167" y="2995569"/>
            <a:chExt cx="644379" cy="726417"/>
          </a:xfrm>
          <a:solidFill>
            <a:srgbClr val="8E949A"/>
          </a:solidFill>
        </p:grpSpPr>
        <p:sp>
          <p:nvSpPr>
            <p:cNvPr id="1058" name="Freeform: Shape 1057">
              <a:extLst>
                <a:ext uri="{FF2B5EF4-FFF2-40B4-BE49-F238E27FC236}">
                  <a16:creationId xmlns:a16="http://schemas.microsoft.com/office/drawing/2014/main" id="{A2771339-8155-47A2-13CA-A116F41031B5}"/>
                </a:ext>
              </a:extLst>
            </p:cNvPr>
            <p:cNvSpPr/>
            <p:nvPr/>
          </p:nvSpPr>
          <p:spPr>
            <a:xfrm>
              <a:off x="4480167" y="3698241"/>
              <a:ext cx="21866" cy="23744"/>
            </a:xfrm>
            <a:custGeom>
              <a:avLst/>
              <a:gdLst>
                <a:gd name="connsiteX0" fmla="*/ 15530 w 21866"/>
                <a:gd name="connsiteY0" fmla="*/ 1241 h 23744"/>
                <a:gd name="connsiteX1" fmla="*/ 931 w 21866"/>
                <a:gd name="connsiteY1" fmla="*/ 17735 h 23744"/>
                <a:gd name="connsiteX2" fmla="*/ 1210 w 21866"/>
                <a:gd name="connsiteY2" fmla="*/ 22861 h 23744"/>
                <a:gd name="connsiteX3" fmla="*/ 6336 w 21866"/>
                <a:gd name="connsiteY3" fmla="*/ 22527 h 23744"/>
                <a:gd name="connsiteX4" fmla="*/ 20935 w 21866"/>
                <a:gd name="connsiteY4" fmla="*/ 6033 h 23744"/>
                <a:gd name="connsiteX5" fmla="*/ 20657 w 21866"/>
                <a:gd name="connsiteY5" fmla="*/ 907 h 23744"/>
                <a:gd name="connsiteX6" fmla="*/ 15530 w 21866"/>
                <a:gd name="connsiteY6" fmla="*/ 1241 h 2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44">
                  <a:moveTo>
                    <a:pt x="15530" y="1241"/>
                  </a:moveTo>
                  <a:lnTo>
                    <a:pt x="931" y="17735"/>
                  </a:lnTo>
                  <a:cubicBezTo>
                    <a:pt x="-406" y="19239"/>
                    <a:pt x="-294" y="21579"/>
                    <a:pt x="1210" y="22861"/>
                  </a:cubicBezTo>
                  <a:cubicBezTo>
                    <a:pt x="2714" y="24142"/>
                    <a:pt x="4999" y="24031"/>
                    <a:pt x="6336" y="22527"/>
                  </a:cubicBezTo>
                  <a:lnTo>
                    <a:pt x="20935" y="6033"/>
                  </a:lnTo>
                  <a:cubicBezTo>
                    <a:pt x="22272" y="4528"/>
                    <a:pt x="22161" y="2244"/>
                    <a:pt x="20657" y="907"/>
                  </a:cubicBezTo>
                  <a:cubicBezTo>
                    <a:pt x="19208" y="-430"/>
                    <a:pt x="16867" y="-263"/>
                    <a:pt x="15530" y="124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59" name="Freeform: Shape 1058">
              <a:extLst>
                <a:ext uri="{FF2B5EF4-FFF2-40B4-BE49-F238E27FC236}">
                  <a16:creationId xmlns:a16="http://schemas.microsoft.com/office/drawing/2014/main" id="{E7782C9B-244E-AF94-82CC-A8B68FD966E0}"/>
                </a:ext>
              </a:extLst>
            </p:cNvPr>
            <p:cNvSpPr/>
            <p:nvPr/>
          </p:nvSpPr>
          <p:spPr>
            <a:xfrm>
              <a:off x="4519060" y="3654314"/>
              <a:ext cx="21866" cy="23786"/>
            </a:xfrm>
            <a:custGeom>
              <a:avLst/>
              <a:gdLst>
                <a:gd name="connsiteX0" fmla="*/ 15530 w 21866"/>
                <a:gd name="connsiteY0" fmla="*/ 1260 h 23786"/>
                <a:gd name="connsiteX1" fmla="*/ 931 w 21866"/>
                <a:gd name="connsiteY1" fmla="*/ 17754 h 23786"/>
                <a:gd name="connsiteX2" fmla="*/ 1210 w 21866"/>
                <a:gd name="connsiteY2" fmla="*/ 22880 h 23786"/>
                <a:gd name="connsiteX3" fmla="*/ 6336 w 21866"/>
                <a:gd name="connsiteY3" fmla="*/ 22546 h 23786"/>
                <a:gd name="connsiteX4" fmla="*/ 20935 w 21866"/>
                <a:gd name="connsiteY4" fmla="*/ 6052 h 23786"/>
                <a:gd name="connsiteX5" fmla="*/ 20657 w 21866"/>
                <a:gd name="connsiteY5" fmla="*/ 926 h 23786"/>
                <a:gd name="connsiteX6" fmla="*/ 15530 w 21866"/>
                <a:gd name="connsiteY6" fmla="*/ 1260 h 2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86">
                  <a:moveTo>
                    <a:pt x="15530" y="1260"/>
                  </a:moveTo>
                  <a:lnTo>
                    <a:pt x="931" y="17754"/>
                  </a:lnTo>
                  <a:cubicBezTo>
                    <a:pt x="-406" y="19258"/>
                    <a:pt x="-294" y="21598"/>
                    <a:pt x="1210" y="22880"/>
                  </a:cubicBezTo>
                  <a:cubicBezTo>
                    <a:pt x="2659" y="24217"/>
                    <a:pt x="4999" y="24050"/>
                    <a:pt x="6336" y="22546"/>
                  </a:cubicBezTo>
                  <a:lnTo>
                    <a:pt x="20935" y="6052"/>
                  </a:lnTo>
                  <a:cubicBezTo>
                    <a:pt x="22272" y="4548"/>
                    <a:pt x="22161" y="2263"/>
                    <a:pt x="20657" y="926"/>
                  </a:cubicBezTo>
                  <a:cubicBezTo>
                    <a:pt x="19208" y="-411"/>
                    <a:pt x="16868" y="-300"/>
                    <a:pt x="15530" y="126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0" name="Freeform: Shape 1059">
              <a:extLst>
                <a:ext uri="{FF2B5EF4-FFF2-40B4-BE49-F238E27FC236}">
                  <a16:creationId xmlns:a16="http://schemas.microsoft.com/office/drawing/2014/main" id="{5A900B57-73F3-EB31-FE06-28F3CEF6A2C3}"/>
                </a:ext>
              </a:extLst>
            </p:cNvPr>
            <p:cNvSpPr/>
            <p:nvPr/>
          </p:nvSpPr>
          <p:spPr>
            <a:xfrm>
              <a:off x="4558009" y="3610370"/>
              <a:ext cx="21866" cy="23767"/>
            </a:xfrm>
            <a:custGeom>
              <a:avLst/>
              <a:gdLst>
                <a:gd name="connsiteX0" fmla="*/ 15530 w 21866"/>
                <a:gd name="connsiteY0" fmla="*/ 1241 h 23767"/>
                <a:gd name="connsiteX1" fmla="*/ 931 w 21866"/>
                <a:gd name="connsiteY1" fmla="*/ 17734 h 23767"/>
                <a:gd name="connsiteX2" fmla="*/ 1210 w 21866"/>
                <a:gd name="connsiteY2" fmla="*/ 22861 h 23767"/>
                <a:gd name="connsiteX3" fmla="*/ 6336 w 21866"/>
                <a:gd name="connsiteY3" fmla="*/ 22526 h 23767"/>
                <a:gd name="connsiteX4" fmla="*/ 20935 w 21866"/>
                <a:gd name="connsiteY4" fmla="*/ 6033 h 23767"/>
                <a:gd name="connsiteX5" fmla="*/ 20657 w 21866"/>
                <a:gd name="connsiteY5" fmla="*/ 907 h 23767"/>
                <a:gd name="connsiteX6" fmla="*/ 15530 w 21866"/>
                <a:gd name="connsiteY6" fmla="*/ 1241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15530" y="1241"/>
                  </a:moveTo>
                  <a:lnTo>
                    <a:pt x="931" y="17734"/>
                  </a:lnTo>
                  <a:cubicBezTo>
                    <a:pt x="-406" y="19239"/>
                    <a:pt x="-295" y="21579"/>
                    <a:pt x="1210" y="22861"/>
                  </a:cubicBezTo>
                  <a:cubicBezTo>
                    <a:pt x="2714" y="24198"/>
                    <a:pt x="4999" y="24031"/>
                    <a:pt x="6336" y="22526"/>
                  </a:cubicBezTo>
                  <a:lnTo>
                    <a:pt x="20935" y="6033"/>
                  </a:lnTo>
                  <a:cubicBezTo>
                    <a:pt x="22272" y="4529"/>
                    <a:pt x="22161" y="2244"/>
                    <a:pt x="20657" y="907"/>
                  </a:cubicBezTo>
                  <a:cubicBezTo>
                    <a:pt x="19152" y="-431"/>
                    <a:pt x="16868" y="-263"/>
                    <a:pt x="15530" y="124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1" name="Freeform: Shape 1060">
              <a:extLst>
                <a:ext uri="{FF2B5EF4-FFF2-40B4-BE49-F238E27FC236}">
                  <a16:creationId xmlns:a16="http://schemas.microsoft.com/office/drawing/2014/main" id="{95A817D3-4383-7C87-24AD-EC98AA173875}"/>
                </a:ext>
              </a:extLst>
            </p:cNvPr>
            <p:cNvSpPr/>
            <p:nvPr/>
          </p:nvSpPr>
          <p:spPr>
            <a:xfrm>
              <a:off x="4596902" y="3566453"/>
              <a:ext cx="21866" cy="23771"/>
            </a:xfrm>
            <a:custGeom>
              <a:avLst/>
              <a:gdLst>
                <a:gd name="connsiteX0" fmla="*/ 15530 w 21866"/>
                <a:gd name="connsiteY0" fmla="*/ 1250 h 23771"/>
                <a:gd name="connsiteX1" fmla="*/ 931 w 21866"/>
                <a:gd name="connsiteY1" fmla="*/ 17744 h 23771"/>
                <a:gd name="connsiteX2" fmla="*/ 1210 w 21866"/>
                <a:gd name="connsiteY2" fmla="*/ 22870 h 23771"/>
                <a:gd name="connsiteX3" fmla="*/ 6336 w 21866"/>
                <a:gd name="connsiteY3" fmla="*/ 22480 h 23771"/>
                <a:gd name="connsiteX4" fmla="*/ 20935 w 21866"/>
                <a:gd name="connsiteY4" fmla="*/ 5987 h 23771"/>
                <a:gd name="connsiteX5" fmla="*/ 20657 w 21866"/>
                <a:gd name="connsiteY5" fmla="*/ 860 h 23771"/>
                <a:gd name="connsiteX6" fmla="*/ 15530 w 21866"/>
                <a:gd name="connsiteY6" fmla="*/ 1250 h 23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71">
                  <a:moveTo>
                    <a:pt x="15530" y="1250"/>
                  </a:moveTo>
                  <a:lnTo>
                    <a:pt x="931" y="17744"/>
                  </a:lnTo>
                  <a:cubicBezTo>
                    <a:pt x="-406" y="19248"/>
                    <a:pt x="-295" y="21588"/>
                    <a:pt x="1210" y="22870"/>
                  </a:cubicBezTo>
                  <a:cubicBezTo>
                    <a:pt x="2714" y="24207"/>
                    <a:pt x="4999" y="24040"/>
                    <a:pt x="6336" y="22480"/>
                  </a:cubicBezTo>
                  <a:lnTo>
                    <a:pt x="20935" y="5987"/>
                  </a:lnTo>
                  <a:cubicBezTo>
                    <a:pt x="22272" y="4482"/>
                    <a:pt x="22161" y="2198"/>
                    <a:pt x="20657" y="860"/>
                  </a:cubicBezTo>
                  <a:cubicBezTo>
                    <a:pt x="19152" y="-421"/>
                    <a:pt x="16867" y="-254"/>
                    <a:pt x="15530" y="125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2" name="Freeform: Shape 1061">
              <a:extLst>
                <a:ext uri="{FF2B5EF4-FFF2-40B4-BE49-F238E27FC236}">
                  <a16:creationId xmlns:a16="http://schemas.microsoft.com/office/drawing/2014/main" id="{9B6DED86-F721-8032-7695-5122CBCD4D1E}"/>
                </a:ext>
              </a:extLst>
            </p:cNvPr>
            <p:cNvSpPr/>
            <p:nvPr/>
          </p:nvSpPr>
          <p:spPr>
            <a:xfrm>
              <a:off x="4635795" y="3522554"/>
              <a:ext cx="21866" cy="23767"/>
            </a:xfrm>
            <a:custGeom>
              <a:avLst/>
              <a:gdLst>
                <a:gd name="connsiteX0" fmla="*/ 15530 w 21866"/>
                <a:gd name="connsiteY0" fmla="*/ 1241 h 23767"/>
                <a:gd name="connsiteX1" fmla="*/ 931 w 21866"/>
                <a:gd name="connsiteY1" fmla="*/ 17734 h 23767"/>
                <a:gd name="connsiteX2" fmla="*/ 1210 w 21866"/>
                <a:gd name="connsiteY2" fmla="*/ 22861 h 23767"/>
                <a:gd name="connsiteX3" fmla="*/ 6336 w 21866"/>
                <a:gd name="connsiteY3" fmla="*/ 22526 h 23767"/>
                <a:gd name="connsiteX4" fmla="*/ 20935 w 21866"/>
                <a:gd name="connsiteY4" fmla="*/ 6033 h 23767"/>
                <a:gd name="connsiteX5" fmla="*/ 20657 w 21866"/>
                <a:gd name="connsiteY5" fmla="*/ 907 h 23767"/>
                <a:gd name="connsiteX6" fmla="*/ 15530 w 21866"/>
                <a:gd name="connsiteY6" fmla="*/ 1241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15530" y="1241"/>
                  </a:moveTo>
                  <a:lnTo>
                    <a:pt x="931" y="17734"/>
                  </a:lnTo>
                  <a:cubicBezTo>
                    <a:pt x="-406" y="19239"/>
                    <a:pt x="-294" y="21523"/>
                    <a:pt x="1210" y="22861"/>
                  </a:cubicBezTo>
                  <a:cubicBezTo>
                    <a:pt x="2714" y="24198"/>
                    <a:pt x="4999" y="24031"/>
                    <a:pt x="6336" y="22526"/>
                  </a:cubicBezTo>
                  <a:lnTo>
                    <a:pt x="20935" y="6033"/>
                  </a:lnTo>
                  <a:cubicBezTo>
                    <a:pt x="22272" y="4529"/>
                    <a:pt x="22161" y="2188"/>
                    <a:pt x="20657" y="907"/>
                  </a:cubicBezTo>
                  <a:cubicBezTo>
                    <a:pt x="19152" y="-431"/>
                    <a:pt x="16868" y="-263"/>
                    <a:pt x="15530" y="124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3" name="Freeform: Shape 1062">
              <a:extLst>
                <a:ext uri="{FF2B5EF4-FFF2-40B4-BE49-F238E27FC236}">
                  <a16:creationId xmlns:a16="http://schemas.microsoft.com/office/drawing/2014/main" id="{59B383D4-8D84-9A04-EA6C-59D720E1848D}"/>
                </a:ext>
              </a:extLst>
            </p:cNvPr>
            <p:cNvSpPr/>
            <p:nvPr/>
          </p:nvSpPr>
          <p:spPr>
            <a:xfrm>
              <a:off x="4674689" y="3478646"/>
              <a:ext cx="21866" cy="23767"/>
            </a:xfrm>
            <a:custGeom>
              <a:avLst/>
              <a:gdLst>
                <a:gd name="connsiteX0" fmla="*/ 15530 w 21866"/>
                <a:gd name="connsiteY0" fmla="*/ 1241 h 23767"/>
                <a:gd name="connsiteX1" fmla="*/ 931 w 21866"/>
                <a:gd name="connsiteY1" fmla="*/ 17734 h 23767"/>
                <a:gd name="connsiteX2" fmla="*/ 1210 w 21866"/>
                <a:gd name="connsiteY2" fmla="*/ 22861 h 23767"/>
                <a:gd name="connsiteX3" fmla="*/ 6336 w 21866"/>
                <a:gd name="connsiteY3" fmla="*/ 22526 h 23767"/>
                <a:gd name="connsiteX4" fmla="*/ 20935 w 21866"/>
                <a:gd name="connsiteY4" fmla="*/ 6033 h 23767"/>
                <a:gd name="connsiteX5" fmla="*/ 20657 w 21866"/>
                <a:gd name="connsiteY5" fmla="*/ 907 h 23767"/>
                <a:gd name="connsiteX6" fmla="*/ 15530 w 21866"/>
                <a:gd name="connsiteY6" fmla="*/ 1241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15530" y="1241"/>
                  </a:moveTo>
                  <a:lnTo>
                    <a:pt x="931" y="17734"/>
                  </a:lnTo>
                  <a:cubicBezTo>
                    <a:pt x="-406" y="19239"/>
                    <a:pt x="-295" y="21523"/>
                    <a:pt x="1210" y="22861"/>
                  </a:cubicBezTo>
                  <a:cubicBezTo>
                    <a:pt x="2714" y="24198"/>
                    <a:pt x="4999" y="24031"/>
                    <a:pt x="6336" y="22526"/>
                  </a:cubicBezTo>
                  <a:lnTo>
                    <a:pt x="20935" y="6033"/>
                  </a:lnTo>
                  <a:cubicBezTo>
                    <a:pt x="22273" y="4529"/>
                    <a:pt x="22161" y="2188"/>
                    <a:pt x="20657" y="907"/>
                  </a:cubicBezTo>
                  <a:cubicBezTo>
                    <a:pt x="19208" y="-431"/>
                    <a:pt x="16868" y="-263"/>
                    <a:pt x="15530" y="124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4" name="Freeform: Shape 1063">
              <a:extLst>
                <a:ext uri="{FF2B5EF4-FFF2-40B4-BE49-F238E27FC236}">
                  <a16:creationId xmlns:a16="http://schemas.microsoft.com/office/drawing/2014/main" id="{D85DD727-0F3D-C121-AD59-08571193AED1}"/>
                </a:ext>
              </a:extLst>
            </p:cNvPr>
            <p:cNvSpPr/>
            <p:nvPr/>
          </p:nvSpPr>
          <p:spPr>
            <a:xfrm>
              <a:off x="4713637" y="3434738"/>
              <a:ext cx="21866" cy="23767"/>
            </a:xfrm>
            <a:custGeom>
              <a:avLst/>
              <a:gdLst>
                <a:gd name="connsiteX0" fmla="*/ 15530 w 21866"/>
                <a:gd name="connsiteY0" fmla="*/ 1241 h 23767"/>
                <a:gd name="connsiteX1" fmla="*/ 931 w 21866"/>
                <a:gd name="connsiteY1" fmla="*/ 17734 h 23767"/>
                <a:gd name="connsiteX2" fmla="*/ 1210 w 21866"/>
                <a:gd name="connsiteY2" fmla="*/ 22861 h 23767"/>
                <a:gd name="connsiteX3" fmla="*/ 6336 w 21866"/>
                <a:gd name="connsiteY3" fmla="*/ 22526 h 23767"/>
                <a:gd name="connsiteX4" fmla="*/ 20935 w 21866"/>
                <a:gd name="connsiteY4" fmla="*/ 6033 h 23767"/>
                <a:gd name="connsiteX5" fmla="*/ 20657 w 21866"/>
                <a:gd name="connsiteY5" fmla="*/ 907 h 23767"/>
                <a:gd name="connsiteX6" fmla="*/ 15530 w 21866"/>
                <a:gd name="connsiteY6" fmla="*/ 1241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15530" y="1241"/>
                  </a:moveTo>
                  <a:lnTo>
                    <a:pt x="931" y="17734"/>
                  </a:lnTo>
                  <a:cubicBezTo>
                    <a:pt x="-406" y="19239"/>
                    <a:pt x="-295" y="21523"/>
                    <a:pt x="1210" y="22861"/>
                  </a:cubicBezTo>
                  <a:cubicBezTo>
                    <a:pt x="2714" y="24198"/>
                    <a:pt x="4999" y="24031"/>
                    <a:pt x="6336" y="22526"/>
                  </a:cubicBezTo>
                  <a:lnTo>
                    <a:pt x="20935" y="6033"/>
                  </a:lnTo>
                  <a:cubicBezTo>
                    <a:pt x="22273" y="4529"/>
                    <a:pt x="22161" y="2188"/>
                    <a:pt x="20657" y="907"/>
                  </a:cubicBezTo>
                  <a:cubicBezTo>
                    <a:pt x="19152" y="-431"/>
                    <a:pt x="16868" y="-263"/>
                    <a:pt x="15530" y="124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5" name="Freeform: Shape 1064">
              <a:extLst>
                <a:ext uri="{FF2B5EF4-FFF2-40B4-BE49-F238E27FC236}">
                  <a16:creationId xmlns:a16="http://schemas.microsoft.com/office/drawing/2014/main" id="{006EC1EF-7670-7A99-BB9F-1390E47C754D}"/>
                </a:ext>
              </a:extLst>
            </p:cNvPr>
            <p:cNvSpPr/>
            <p:nvPr/>
          </p:nvSpPr>
          <p:spPr>
            <a:xfrm>
              <a:off x="4752530" y="3390811"/>
              <a:ext cx="21866" cy="23786"/>
            </a:xfrm>
            <a:custGeom>
              <a:avLst/>
              <a:gdLst>
                <a:gd name="connsiteX0" fmla="*/ 15530 w 21866"/>
                <a:gd name="connsiteY0" fmla="*/ 1260 h 23786"/>
                <a:gd name="connsiteX1" fmla="*/ 931 w 21866"/>
                <a:gd name="connsiteY1" fmla="*/ 17753 h 23786"/>
                <a:gd name="connsiteX2" fmla="*/ 1210 w 21866"/>
                <a:gd name="connsiteY2" fmla="*/ 22880 h 23786"/>
                <a:gd name="connsiteX3" fmla="*/ 6336 w 21866"/>
                <a:gd name="connsiteY3" fmla="*/ 22546 h 23786"/>
                <a:gd name="connsiteX4" fmla="*/ 20935 w 21866"/>
                <a:gd name="connsiteY4" fmla="*/ 6052 h 23786"/>
                <a:gd name="connsiteX5" fmla="*/ 20657 w 21866"/>
                <a:gd name="connsiteY5" fmla="*/ 926 h 23786"/>
                <a:gd name="connsiteX6" fmla="*/ 15530 w 21866"/>
                <a:gd name="connsiteY6" fmla="*/ 1260 h 2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86">
                  <a:moveTo>
                    <a:pt x="15530" y="1260"/>
                  </a:moveTo>
                  <a:lnTo>
                    <a:pt x="931" y="17753"/>
                  </a:lnTo>
                  <a:cubicBezTo>
                    <a:pt x="-406" y="19258"/>
                    <a:pt x="-295" y="21542"/>
                    <a:pt x="1210" y="22880"/>
                  </a:cubicBezTo>
                  <a:cubicBezTo>
                    <a:pt x="2714" y="24217"/>
                    <a:pt x="4999" y="24050"/>
                    <a:pt x="6336" y="22546"/>
                  </a:cubicBezTo>
                  <a:lnTo>
                    <a:pt x="20935" y="6052"/>
                  </a:lnTo>
                  <a:cubicBezTo>
                    <a:pt x="22273" y="4548"/>
                    <a:pt x="22161" y="2207"/>
                    <a:pt x="20657" y="926"/>
                  </a:cubicBezTo>
                  <a:cubicBezTo>
                    <a:pt x="19152" y="-412"/>
                    <a:pt x="16868" y="-300"/>
                    <a:pt x="15530" y="126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6" name="Freeform: Shape 1065">
              <a:extLst>
                <a:ext uri="{FF2B5EF4-FFF2-40B4-BE49-F238E27FC236}">
                  <a16:creationId xmlns:a16="http://schemas.microsoft.com/office/drawing/2014/main" id="{4FAF6001-0199-A982-C88D-42787237B7DD}"/>
                </a:ext>
              </a:extLst>
            </p:cNvPr>
            <p:cNvSpPr/>
            <p:nvPr/>
          </p:nvSpPr>
          <p:spPr>
            <a:xfrm>
              <a:off x="4791424" y="3346866"/>
              <a:ext cx="21866" cy="23767"/>
            </a:xfrm>
            <a:custGeom>
              <a:avLst/>
              <a:gdLst>
                <a:gd name="connsiteX0" fmla="*/ 15530 w 21866"/>
                <a:gd name="connsiteY0" fmla="*/ 1241 h 23767"/>
                <a:gd name="connsiteX1" fmla="*/ 931 w 21866"/>
                <a:gd name="connsiteY1" fmla="*/ 17735 h 23767"/>
                <a:gd name="connsiteX2" fmla="*/ 1210 w 21866"/>
                <a:gd name="connsiteY2" fmla="*/ 22861 h 23767"/>
                <a:gd name="connsiteX3" fmla="*/ 6336 w 21866"/>
                <a:gd name="connsiteY3" fmla="*/ 22527 h 23767"/>
                <a:gd name="connsiteX4" fmla="*/ 20935 w 21866"/>
                <a:gd name="connsiteY4" fmla="*/ 6033 h 23767"/>
                <a:gd name="connsiteX5" fmla="*/ 20656 w 21866"/>
                <a:gd name="connsiteY5" fmla="*/ 907 h 23767"/>
                <a:gd name="connsiteX6" fmla="*/ 15530 w 21866"/>
                <a:gd name="connsiteY6" fmla="*/ 1241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15530" y="1241"/>
                  </a:moveTo>
                  <a:lnTo>
                    <a:pt x="931" y="17735"/>
                  </a:lnTo>
                  <a:cubicBezTo>
                    <a:pt x="-406" y="19239"/>
                    <a:pt x="-294" y="21524"/>
                    <a:pt x="1210" y="22861"/>
                  </a:cubicBezTo>
                  <a:cubicBezTo>
                    <a:pt x="2714" y="24198"/>
                    <a:pt x="4999" y="24031"/>
                    <a:pt x="6336" y="22527"/>
                  </a:cubicBezTo>
                  <a:lnTo>
                    <a:pt x="20935" y="6033"/>
                  </a:lnTo>
                  <a:cubicBezTo>
                    <a:pt x="22272" y="4528"/>
                    <a:pt x="22161" y="2244"/>
                    <a:pt x="20656" y="907"/>
                  </a:cubicBezTo>
                  <a:cubicBezTo>
                    <a:pt x="19152" y="-430"/>
                    <a:pt x="16868" y="-263"/>
                    <a:pt x="15530" y="124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7" name="Freeform: Shape 1066">
              <a:extLst>
                <a:ext uri="{FF2B5EF4-FFF2-40B4-BE49-F238E27FC236}">
                  <a16:creationId xmlns:a16="http://schemas.microsoft.com/office/drawing/2014/main" id="{136DB180-61FA-FE78-75F4-9C193E050BA2}"/>
                </a:ext>
              </a:extLst>
            </p:cNvPr>
            <p:cNvSpPr/>
            <p:nvPr/>
          </p:nvSpPr>
          <p:spPr>
            <a:xfrm>
              <a:off x="4830317" y="3302958"/>
              <a:ext cx="21866" cy="23767"/>
            </a:xfrm>
            <a:custGeom>
              <a:avLst/>
              <a:gdLst>
                <a:gd name="connsiteX0" fmla="*/ 15530 w 21866"/>
                <a:gd name="connsiteY0" fmla="*/ 1241 h 23767"/>
                <a:gd name="connsiteX1" fmla="*/ 931 w 21866"/>
                <a:gd name="connsiteY1" fmla="*/ 17735 h 23767"/>
                <a:gd name="connsiteX2" fmla="*/ 1210 w 21866"/>
                <a:gd name="connsiteY2" fmla="*/ 22861 h 23767"/>
                <a:gd name="connsiteX3" fmla="*/ 6336 w 21866"/>
                <a:gd name="connsiteY3" fmla="*/ 22526 h 23767"/>
                <a:gd name="connsiteX4" fmla="*/ 20935 w 21866"/>
                <a:gd name="connsiteY4" fmla="*/ 6033 h 23767"/>
                <a:gd name="connsiteX5" fmla="*/ 20657 w 21866"/>
                <a:gd name="connsiteY5" fmla="*/ 907 h 23767"/>
                <a:gd name="connsiteX6" fmla="*/ 15530 w 21866"/>
                <a:gd name="connsiteY6" fmla="*/ 1241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15530" y="1241"/>
                  </a:moveTo>
                  <a:lnTo>
                    <a:pt x="931" y="17735"/>
                  </a:lnTo>
                  <a:cubicBezTo>
                    <a:pt x="-406" y="19239"/>
                    <a:pt x="-295" y="21579"/>
                    <a:pt x="1210" y="22861"/>
                  </a:cubicBezTo>
                  <a:cubicBezTo>
                    <a:pt x="2714" y="24198"/>
                    <a:pt x="4999" y="24031"/>
                    <a:pt x="6336" y="22526"/>
                  </a:cubicBezTo>
                  <a:lnTo>
                    <a:pt x="20935" y="6033"/>
                  </a:lnTo>
                  <a:cubicBezTo>
                    <a:pt x="22273" y="4529"/>
                    <a:pt x="22161" y="2244"/>
                    <a:pt x="20657" y="907"/>
                  </a:cubicBezTo>
                  <a:cubicBezTo>
                    <a:pt x="19208" y="-431"/>
                    <a:pt x="16868" y="-263"/>
                    <a:pt x="15530" y="124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8" name="Freeform: Shape 1067">
              <a:extLst>
                <a:ext uri="{FF2B5EF4-FFF2-40B4-BE49-F238E27FC236}">
                  <a16:creationId xmlns:a16="http://schemas.microsoft.com/office/drawing/2014/main" id="{66269C17-805C-806D-8938-11B1E6A4F0AE}"/>
                </a:ext>
              </a:extLst>
            </p:cNvPr>
            <p:cNvSpPr/>
            <p:nvPr/>
          </p:nvSpPr>
          <p:spPr>
            <a:xfrm>
              <a:off x="4869210" y="3259050"/>
              <a:ext cx="21866" cy="23767"/>
            </a:xfrm>
            <a:custGeom>
              <a:avLst/>
              <a:gdLst>
                <a:gd name="connsiteX0" fmla="*/ 15530 w 21866"/>
                <a:gd name="connsiteY0" fmla="*/ 1241 h 23767"/>
                <a:gd name="connsiteX1" fmla="*/ 931 w 21866"/>
                <a:gd name="connsiteY1" fmla="*/ 17734 h 23767"/>
                <a:gd name="connsiteX2" fmla="*/ 1210 w 21866"/>
                <a:gd name="connsiteY2" fmla="*/ 22861 h 23767"/>
                <a:gd name="connsiteX3" fmla="*/ 6336 w 21866"/>
                <a:gd name="connsiteY3" fmla="*/ 22526 h 23767"/>
                <a:gd name="connsiteX4" fmla="*/ 20935 w 21866"/>
                <a:gd name="connsiteY4" fmla="*/ 6033 h 23767"/>
                <a:gd name="connsiteX5" fmla="*/ 20657 w 21866"/>
                <a:gd name="connsiteY5" fmla="*/ 907 h 23767"/>
                <a:gd name="connsiteX6" fmla="*/ 15530 w 21866"/>
                <a:gd name="connsiteY6" fmla="*/ 1241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15530" y="1241"/>
                  </a:moveTo>
                  <a:lnTo>
                    <a:pt x="931" y="17734"/>
                  </a:lnTo>
                  <a:cubicBezTo>
                    <a:pt x="-406" y="19239"/>
                    <a:pt x="-295" y="21579"/>
                    <a:pt x="1210" y="22861"/>
                  </a:cubicBezTo>
                  <a:cubicBezTo>
                    <a:pt x="2659" y="24198"/>
                    <a:pt x="4999" y="24031"/>
                    <a:pt x="6336" y="22526"/>
                  </a:cubicBezTo>
                  <a:lnTo>
                    <a:pt x="20935" y="6033"/>
                  </a:lnTo>
                  <a:cubicBezTo>
                    <a:pt x="22272" y="4529"/>
                    <a:pt x="22161" y="2244"/>
                    <a:pt x="20657" y="907"/>
                  </a:cubicBezTo>
                  <a:cubicBezTo>
                    <a:pt x="19152" y="-431"/>
                    <a:pt x="16867" y="-263"/>
                    <a:pt x="15530" y="124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9" name="Freeform: Shape 1068">
              <a:extLst>
                <a:ext uri="{FF2B5EF4-FFF2-40B4-BE49-F238E27FC236}">
                  <a16:creationId xmlns:a16="http://schemas.microsoft.com/office/drawing/2014/main" id="{E0E8E72E-879E-58B3-0DAD-CF7AEC51C9A4}"/>
                </a:ext>
              </a:extLst>
            </p:cNvPr>
            <p:cNvSpPr/>
            <p:nvPr/>
          </p:nvSpPr>
          <p:spPr>
            <a:xfrm>
              <a:off x="4908159" y="3215142"/>
              <a:ext cx="21866" cy="23745"/>
            </a:xfrm>
            <a:custGeom>
              <a:avLst/>
              <a:gdLst>
                <a:gd name="connsiteX0" fmla="*/ 15530 w 21866"/>
                <a:gd name="connsiteY0" fmla="*/ 1241 h 23745"/>
                <a:gd name="connsiteX1" fmla="*/ 931 w 21866"/>
                <a:gd name="connsiteY1" fmla="*/ 17735 h 23745"/>
                <a:gd name="connsiteX2" fmla="*/ 1210 w 21866"/>
                <a:gd name="connsiteY2" fmla="*/ 22861 h 23745"/>
                <a:gd name="connsiteX3" fmla="*/ 6336 w 21866"/>
                <a:gd name="connsiteY3" fmla="*/ 22526 h 23745"/>
                <a:gd name="connsiteX4" fmla="*/ 20935 w 21866"/>
                <a:gd name="connsiteY4" fmla="*/ 6033 h 23745"/>
                <a:gd name="connsiteX5" fmla="*/ 20657 w 21866"/>
                <a:gd name="connsiteY5" fmla="*/ 907 h 23745"/>
                <a:gd name="connsiteX6" fmla="*/ 15530 w 21866"/>
                <a:gd name="connsiteY6" fmla="*/ 1241 h 2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45">
                  <a:moveTo>
                    <a:pt x="15530" y="1241"/>
                  </a:moveTo>
                  <a:lnTo>
                    <a:pt x="931" y="17735"/>
                  </a:lnTo>
                  <a:cubicBezTo>
                    <a:pt x="-406" y="19239"/>
                    <a:pt x="-295" y="21579"/>
                    <a:pt x="1210" y="22861"/>
                  </a:cubicBezTo>
                  <a:cubicBezTo>
                    <a:pt x="2714" y="24142"/>
                    <a:pt x="4999" y="24031"/>
                    <a:pt x="6336" y="22526"/>
                  </a:cubicBezTo>
                  <a:lnTo>
                    <a:pt x="20935" y="6033"/>
                  </a:lnTo>
                  <a:cubicBezTo>
                    <a:pt x="22273" y="4529"/>
                    <a:pt x="22161" y="2244"/>
                    <a:pt x="20657" y="907"/>
                  </a:cubicBezTo>
                  <a:cubicBezTo>
                    <a:pt x="19152" y="-431"/>
                    <a:pt x="16868" y="-263"/>
                    <a:pt x="15530" y="124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0" name="Freeform: Shape 1069">
              <a:extLst>
                <a:ext uri="{FF2B5EF4-FFF2-40B4-BE49-F238E27FC236}">
                  <a16:creationId xmlns:a16="http://schemas.microsoft.com/office/drawing/2014/main" id="{57103C31-D602-0640-0B06-1180E62357D9}"/>
                </a:ext>
              </a:extLst>
            </p:cNvPr>
            <p:cNvSpPr/>
            <p:nvPr/>
          </p:nvSpPr>
          <p:spPr>
            <a:xfrm>
              <a:off x="4947052" y="3171225"/>
              <a:ext cx="21866" cy="23748"/>
            </a:xfrm>
            <a:custGeom>
              <a:avLst/>
              <a:gdLst>
                <a:gd name="connsiteX0" fmla="*/ 15530 w 21866"/>
                <a:gd name="connsiteY0" fmla="*/ 1250 h 23748"/>
                <a:gd name="connsiteX1" fmla="*/ 931 w 21866"/>
                <a:gd name="connsiteY1" fmla="*/ 17744 h 23748"/>
                <a:gd name="connsiteX2" fmla="*/ 1210 w 21866"/>
                <a:gd name="connsiteY2" fmla="*/ 22870 h 23748"/>
                <a:gd name="connsiteX3" fmla="*/ 6336 w 21866"/>
                <a:gd name="connsiteY3" fmla="*/ 22480 h 23748"/>
                <a:gd name="connsiteX4" fmla="*/ 20935 w 21866"/>
                <a:gd name="connsiteY4" fmla="*/ 5986 h 23748"/>
                <a:gd name="connsiteX5" fmla="*/ 20657 w 21866"/>
                <a:gd name="connsiteY5" fmla="*/ 860 h 23748"/>
                <a:gd name="connsiteX6" fmla="*/ 15530 w 21866"/>
                <a:gd name="connsiteY6" fmla="*/ 1250 h 23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48">
                  <a:moveTo>
                    <a:pt x="15530" y="1250"/>
                  </a:moveTo>
                  <a:lnTo>
                    <a:pt x="931" y="17744"/>
                  </a:lnTo>
                  <a:cubicBezTo>
                    <a:pt x="-406" y="19248"/>
                    <a:pt x="-295" y="21588"/>
                    <a:pt x="1210" y="22870"/>
                  </a:cubicBezTo>
                  <a:cubicBezTo>
                    <a:pt x="2714" y="24151"/>
                    <a:pt x="4999" y="24040"/>
                    <a:pt x="6336" y="22480"/>
                  </a:cubicBezTo>
                  <a:lnTo>
                    <a:pt x="20935" y="5986"/>
                  </a:lnTo>
                  <a:cubicBezTo>
                    <a:pt x="22272" y="4482"/>
                    <a:pt x="22161" y="2197"/>
                    <a:pt x="20657" y="860"/>
                  </a:cubicBezTo>
                  <a:cubicBezTo>
                    <a:pt x="19152" y="-421"/>
                    <a:pt x="16867" y="-254"/>
                    <a:pt x="15530" y="125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1" name="Freeform: Shape 1070">
              <a:extLst>
                <a:ext uri="{FF2B5EF4-FFF2-40B4-BE49-F238E27FC236}">
                  <a16:creationId xmlns:a16="http://schemas.microsoft.com/office/drawing/2014/main" id="{872CAE6E-4B65-300D-8AF3-B5021B9E6336}"/>
                </a:ext>
              </a:extLst>
            </p:cNvPr>
            <p:cNvSpPr/>
            <p:nvPr/>
          </p:nvSpPr>
          <p:spPr>
            <a:xfrm>
              <a:off x="4985945" y="3127298"/>
              <a:ext cx="21866" cy="23790"/>
            </a:xfrm>
            <a:custGeom>
              <a:avLst/>
              <a:gdLst>
                <a:gd name="connsiteX0" fmla="*/ 15530 w 21866"/>
                <a:gd name="connsiteY0" fmla="*/ 1269 h 23790"/>
                <a:gd name="connsiteX1" fmla="*/ 931 w 21866"/>
                <a:gd name="connsiteY1" fmla="*/ 17762 h 23790"/>
                <a:gd name="connsiteX2" fmla="*/ 1210 w 21866"/>
                <a:gd name="connsiteY2" fmla="*/ 22889 h 23790"/>
                <a:gd name="connsiteX3" fmla="*/ 6336 w 21866"/>
                <a:gd name="connsiteY3" fmla="*/ 22499 h 23790"/>
                <a:gd name="connsiteX4" fmla="*/ 20935 w 21866"/>
                <a:gd name="connsiteY4" fmla="*/ 6005 h 23790"/>
                <a:gd name="connsiteX5" fmla="*/ 20656 w 21866"/>
                <a:gd name="connsiteY5" fmla="*/ 879 h 23790"/>
                <a:gd name="connsiteX6" fmla="*/ 15530 w 21866"/>
                <a:gd name="connsiteY6" fmla="*/ 1269 h 2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90">
                  <a:moveTo>
                    <a:pt x="15530" y="1269"/>
                  </a:moveTo>
                  <a:lnTo>
                    <a:pt x="931" y="17762"/>
                  </a:lnTo>
                  <a:cubicBezTo>
                    <a:pt x="-406" y="19267"/>
                    <a:pt x="-294" y="21551"/>
                    <a:pt x="1210" y="22889"/>
                  </a:cubicBezTo>
                  <a:cubicBezTo>
                    <a:pt x="2714" y="24226"/>
                    <a:pt x="4999" y="24059"/>
                    <a:pt x="6336" y="22499"/>
                  </a:cubicBezTo>
                  <a:lnTo>
                    <a:pt x="20935" y="6005"/>
                  </a:lnTo>
                  <a:cubicBezTo>
                    <a:pt x="22272" y="4501"/>
                    <a:pt x="22161" y="2160"/>
                    <a:pt x="20656" y="879"/>
                  </a:cubicBezTo>
                  <a:cubicBezTo>
                    <a:pt x="19208" y="-403"/>
                    <a:pt x="16868" y="-291"/>
                    <a:pt x="15530" y="126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2" name="Freeform: Shape 1071">
              <a:extLst>
                <a:ext uri="{FF2B5EF4-FFF2-40B4-BE49-F238E27FC236}">
                  <a16:creationId xmlns:a16="http://schemas.microsoft.com/office/drawing/2014/main" id="{50D5A3F7-8F0D-3880-FB24-6D40FFEF1508}"/>
                </a:ext>
              </a:extLst>
            </p:cNvPr>
            <p:cNvSpPr/>
            <p:nvPr/>
          </p:nvSpPr>
          <p:spPr>
            <a:xfrm>
              <a:off x="5024838" y="3083385"/>
              <a:ext cx="21866" cy="23745"/>
            </a:xfrm>
            <a:custGeom>
              <a:avLst/>
              <a:gdLst>
                <a:gd name="connsiteX0" fmla="*/ 15530 w 21866"/>
                <a:gd name="connsiteY0" fmla="*/ 1219 h 23745"/>
                <a:gd name="connsiteX1" fmla="*/ 931 w 21866"/>
                <a:gd name="connsiteY1" fmla="*/ 17712 h 23745"/>
                <a:gd name="connsiteX2" fmla="*/ 1210 w 21866"/>
                <a:gd name="connsiteY2" fmla="*/ 22838 h 23745"/>
                <a:gd name="connsiteX3" fmla="*/ 6336 w 21866"/>
                <a:gd name="connsiteY3" fmla="*/ 22504 h 23745"/>
                <a:gd name="connsiteX4" fmla="*/ 20935 w 21866"/>
                <a:gd name="connsiteY4" fmla="*/ 6011 h 23745"/>
                <a:gd name="connsiteX5" fmla="*/ 20657 w 21866"/>
                <a:gd name="connsiteY5" fmla="*/ 884 h 23745"/>
                <a:gd name="connsiteX6" fmla="*/ 15530 w 21866"/>
                <a:gd name="connsiteY6" fmla="*/ 1219 h 2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45">
                  <a:moveTo>
                    <a:pt x="15530" y="1219"/>
                  </a:moveTo>
                  <a:lnTo>
                    <a:pt x="931" y="17712"/>
                  </a:lnTo>
                  <a:cubicBezTo>
                    <a:pt x="-406" y="19216"/>
                    <a:pt x="-295" y="21501"/>
                    <a:pt x="1210" y="22838"/>
                  </a:cubicBezTo>
                  <a:cubicBezTo>
                    <a:pt x="2714" y="24176"/>
                    <a:pt x="4999" y="24008"/>
                    <a:pt x="6336" y="22504"/>
                  </a:cubicBezTo>
                  <a:lnTo>
                    <a:pt x="20935" y="6011"/>
                  </a:lnTo>
                  <a:cubicBezTo>
                    <a:pt x="22273" y="4506"/>
                    <a:pt x="22161" y="2166"/>
                    <a:pt x="20657" y="884"/>
                  </a:cubicBezTo>
                  <a:cubicBezTo>
                    <a:pt x="19152" y="-397"/>
                    <a:pt x="16868" y="-286"/>
                    <a:pt x="15530" y="121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3" name="Freeform: Shape 1072">
              <a:extLst>
                <a:ext uri="{FF2B5EF4-FFF2-40B4-BE49-F238E27FC236}">
                  <a16:creationId xmlns:a16="http://schemas.microsoft.com/office/drawing/2014/main" id="{12113BC1-F514-CD19-BBC2-E5DE92C2163B}"/>
                </a:ext>
              </a:extLst>
            </p:cNvPr>
            <p:cNvSpPr/>
            <p:nvPr/>
          </p:nvSpPr>
          <p:spPr>
            <a:xfrm>
              <a:off x="5063787" y="3039454"/>
              <a:ext cx="21866" cy="23767"/>
            </a:xfrm>
            <a:custGeom>
              <a:avLst/>
              <a:gdLst>
                <a:gd name="connsiteX0" fmla="*/ 15530 w 21866"/>
                <a:gd name="connsiteY0" fmla="*/ 1241 h 23767"/>
                <a:gd name="connsiteX1" fmla="*/ 931 w 21866"/>
                <a:gd name="connsiteY1" fmla="*/ 17734 h 23767"/>
                <a:gd name="connsiteX2" fmla="*/ 1210 w 21866"/>
                <a:gd name="connsiteY2" fmla="*/ 22861 h 23767"/>
                <a:gd name="connsiteX3" fmla="*/ 6336 w 21866"/>
                <a:gd name="connsiteY3" fmla="*/ 22526 h 23767"/>
                <a:gd name="connsiteX4" fmla="*/ 20935 w 21866"/>
                <a:gd name="connsiteY4" fmla="*/ 6033 h 23767"/>
                <a:gd name="connsiteX5" fmla="*/ 20656 w 21866"/>
                <a:gd name="connsiteY5" fmla="*/ 907 h 23767"/>
                <a:gd name="connsiteX6" fmla="*/ 15530 w 21866"/>
                <a:gd name="connsiteY6" fmla="*/ 1241 h 237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67">
                  <a:moveTo>
                    <a:pt x="15530" y="1241"/>
                  </a:moveTo>
                  <a:lnTo>
                    <a:pt x="931" y="17734"/>
                  </a:lnTo>
                  <a:cubicBezTo>
                    <a:pt x="-406" y="19239"/>
                    <a:pt x="-294" y="21524"/>
                    <a:pt x="1210" y="22861"/>
                  </a:cubicBezTo>
                  <a:cubicBezTo>
                    <a:pt x="2714" y="24198"/>
                    <a:pt x="4999" y="24031"/>
                    <a:pt x="6336" y="22526"/>
                  </a:cubicBezTo>
                  <a:lnTo>
                    <a:pt x="20935" y="6033"/>
                  </a:lnTo>
                  <a:cubicBezTo>
                    <a:pt x="22272" y="4529"/>
                    <a:pt x="22161" y="2188"/>
                    <a:pt x="20656" y="907"/>
                  </a:cubicBezTo>
                  <a:cubicBezTo>
                    <a:pt x="19152" y="-431"/>
                    <a:pt x="16868" y="-263"/>
                    <a:pt x="15530" y="124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4" name="Freeform: Shape 1073">
              <a:extLst>
                <a:ext uri="{FF2B5EF4-FFF2-40B4-BE49-F238E27FC236}">
                  <a16:creationId xmlns:a16="http://schemas.microsoft.com/office/drawing/2014/main" id="{C0F794A4-D415-0395-0CBA-B82142DBB6BD}"/>
                </a:ext>
              </a:extLst>
            </p:cNvPr>
            <p:cNvSpPr/>
            <p:nvPr/>
          </p:nvSpPr>
          <p:spPr>
            <a:xfrm>
              <a:off x="5102680" y="2995569"/>
              <a:ext cx="21866" cy="23745"/>
            </a:xfrm>
            <a:custGeom>
              <a:avLst/>
              <a:gdLst>
                <a:gd name="connsiteX0" fmla="*/ 15530 w 21866"/>
                <a:gd name="connsiteY0" fmla="*/ 1219 h 23745"/>
                <a:gd name="connsiteX1" fmla="*/ 931 w 21866"/>
                <a:gd name="connsiteY1" fmla="*/ 17712 h 23745"/>
                <a:gd name="connsiteX2" fmla="*/ 1210 w 21866"/>
                <a:gd name="connsiteY2" fmla="*/ 22838 h 23745"/>
                <a:gd name="connsiteX3" fmla="*/ 6336 w 21866"/>
                <a:gd name="connsiteY3" fmla="*/ 22504 h 23745"/>
                <a:gd name="connsiteX4" fmla="*/ 20935 w 21866"/>
                <a:gd name="connsiteY4" fmla="*/ 6011 h 23745"/>
                <a:gd name="connsiteX5" fmla="*/ 20657 w 21866"/>
                <a:gd name="connsiteY5" fmla="*/ 884 h 23745"/>
                <a:gd name="connsiteX6" fmla="*/ 15530 w 21866"/>
                <a:gd name="connsiteY6" fmla="*/ 1219 h 23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866" h="23745">
                  <a:moveTo>
                    <a:pt x="15530" y="1219"/>
                  </a:moveTo>
                  <a:lnTo>
                    <a:pt x="931" y="17712"/>
                  </a:lnTo>
                  <a:cubicBezTo>
                    <a:pt x="-406" y="19216"/>
                    <a:pt x="-295" y="21501"/>
                    <a:pt x="1210" y="22838"/>
                  </a:cubicBezTo>
                  <a:cubicBezTo>
                    <a:pt x="2714" y="24176"/>
                    <a:pt x="4999" y="24008"/>
                    <a:pt x="6336" y="22504"/>
                  </a:cubicBezTo>
                  <a:lnTo>
                    <a:pt x="20935" y="6011"/>
                  </a:lnTo>
                  <a:cubicBezTo>
                    <a:pt x="22273" y="4506"/>
                    <a:pt x="22161" y="2166"/>
                    <a:pt x="20657" y="884"/>
                  </a:cubicBezTo>
                  <a:cubicBezTo>
                    <a:pt x="19152" y="-397"/>
                    <a:pt x="16868" y="-286"/>
                    <a:pt x="15530" y="121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75" name="Graphic 7">
            <a:extLst>
              <a:ext uri="{FF2B5EF4-FFF2-40B4-BE49-F238E27FC236}">
                <a16:creationId xmlns:a16="http://schemas.microsoft.com/office/drawing/2014/main" id="{0E164E1E-C540-EE5E-E9DB-CF7A2A0C9CAD}"/>
              </a:ext>
            </a:extLst>
          </p:cNvPr>
          <p:cNvGrpSpPr/>
          <p:nvPr/>
        </p:nvGrpSpPr>
        <p:grpSpPr>
          <a:xfrm>
            <a:off x="3818978" y="3347500"/>
            <a:ext cx="905333" cy="347851"/>
            <a:chOff x="3819033" y="2416322"/>
            <a:chExt cx="905333" cy="347851"/>
          </a:xfrm>
          <a:solidFill>
            <a:srgbClr val="8E949A"/>
          </a:solidFill>
        </p:grpSpPr>
        <p:sp>
          <p:nvSpPr>
            <p:cNvPr id="1076" name="Freeform: Shape 1075">
              <a:extLst>
                <a:ext uri="{FF2B5EF4-FFF2-40B4-BE49-F238E27FC236}">
                  <a16:creationId xmlns:a16="http://schemas.microsoft.com/office/drawing/2014/main" id="{25ABA5C6-F9CB-FFB1-32D6-20E3BC459D40}"/>
                </a:ext>
              </a:extLst>
            </p:cNvPr>
            <p:cNvSpPr/>
            <p:nvPr/>
          </p:nvSpPr>
          <p:spPr>
            <a:xfrm>
              <a:off x="3819033" y="2749143"/>
              <a:ext cx="27842" cy="15031"/>
            </a:xfrm>
            <a:custGeom>
              <a:avLst/>
              <a:gdLst>
                <a:gd name="connsiteX0" fmla="*/ 22948 w 27842"/>
                <a:gd name="connsiteY0" fmla="*/ 244 h 15031"/>
                <a:gd name="connsiteX1" fmla="*/ 2387 w 27842"/>
                <a:gd name="connsiteY1" fmla="*/ 8045 h 15031"/>
                <a:gd name="connsiteX2" fmla="*/ 214 w 27842"/>
                <a:gd name="connsiteY2" fmla="*/ 12725 h 15031"/>
                <a:gd name="connsiteX3" fmla="*/ 4894 w 27842"/>
                <a:gd name="connsiteY3" fmla="*/ 14787 h 15031"/>
                <a:gd name="connsiteX4" fmla="*/ 25455 w 27842"/>
                <a:gd name="connsiteY4" fmla="*/ 6986 h 15031"/>
                <a:gd name="connsiteX5" fmla="*/ 27628 w 27842"/>
                <a:gd name="connsiteY5" fmla="*/ 2306 h 15031"/>
                <a:gd name="connsiteX6" fmla="*/ 22948 w 27842"/>
                <a:gd name="connsiteY6" fmla="*/ 244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1">
                  <a:moveTo>
                    <a:pt x="22948" y="244"/>
                  </a:moveTo>
                  <a:lnTo>
                    <a:pt x="2387" y="8045"/>
                  </a:lnTo>
                  <a:cubicBezTo>
                    <a:pt x="492" y="8769"/>
                    <a:pt x="-455" y="10831"/>
                    <a:pt x="214" y="12725"/>
                  </a:cubicBezTo>
                  <a:cubicBezTo>
                    <a:pt x="938" y="14564"/>
                    <a:pt x="3056" y="15511"/>
                    <a:pt x="4894" y="14787"/>
                  </a:cubicBezTo>
                  <a:lnTo>
                    <a:pt x="25455" y="6986"/>
                  </a:lnTo>
                  <a:cubicBezTo>
                    <a:pt x="27350" y="6262"/>
                    <a:pt x="28297" y="4200"/>
                    <a:pt x="27628" y="2306"/>
                  </a:cubicBezTo>
                  <a:cubicBezTo>
                    <a:pt x="26960" y="467"/>
                    <a:pt x="24842" y="-480"/>
                    <a:pt x="22948" y="24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7" name="Freeform: Shape 1076">
              <a:extLst>
                <a:ext uri="{FF2B5EF4-FFF2-40B4-BE49-F238E27FC236}">
                  <a16:creationId xmlns:a16="http://schemas.microsoft.com/office/drawing/2014/main" id="{BA8F3F19-DEAB-86E5-F827-4615DB3D7BF0}"/>
                </a:ext>
              </a:extLst>
            </p:cNvPr>
            <p:cNvSpPr/>
            <p:nvPr/>
          </p:nvSpPr>
          <p:spPr>
            <a:xfrm>
              <a:off x="3873862" y="2728359"/>
              <a:ext cx="27842" cy="15031"/>
            </a:xfrm>
            <a:custGeom>
              <a:avLst/>
              <a:gdLst>
                <a:gd name="connsiteX0" fmla="*/ 22948 w 27842"/>
                <a:gd name="connsiteY0" fmla="*/ 244 h 15031"/>
                <a:gd name="connsiteX1" fmla="*/ 2387 w 27842"/>
                <a:gd name="connsiteY1" fmla="*/ 8045 h 15031"/>
                <a:gd name="connsiteX2" fmla="*/ 214 w 27842"/>
                <a:gd name="connsiteY2" fmla="*/ 12725 h 15031"/>
                <a:gd name="connsiteX3" fmla="*/ 4894 w 27842"/>
                <a:gd name="connsiteY3" fmla="*/ 14787 h 15031"/>
                <a:gd name="connsiteX4" fmla="*/ 25455 w 27842"/>
                <a:gd name="connsiteY4" fmla="*/ 6986 h 15031"/>
                <a:gd name="connsiteX5" fmla="*/ 27629 w 27842"/>
                <a:gd name="connsiteY5" fmla="*/ 2306 h 15031"/>
                <a:gd name="connsiteX6" fmla="*/ 22948 w 27842"/>
                <a:gd name="connsiteY6" fmla="*/ 244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1">
                  <a:moveTo>
                    <a:pt x="22948" y="244"/>
                  </a:moveTo>
                  <a:lnTo>
                    <a:pt x="2387" y="8045"/>
                  </a:lnTo>
                  <a:cubicBezTo>
                    <a:pt x="492" y="8769"/>
                    <a:pt x="-455" y="10831"/>
                    <a:pt x="214" y="12725"/>
                  </a:cubicBezTo>
                  <a:cubicBezTo>
                    <a:pt x="938" y="14564"/>
                    <a:pt x="3056" y="15512"/>
                    <a:pt x="4894" y="14787"/>
                  </a:cubicBezTo>
                  <a:lnTo>
                    <a:pt x="25455" y="6986"/>
                  </a:lnTo>
                  <a:cubicBezTo>
                    <a:pt x="27350" y="6262"/>
                    <a:pt x="28297" y="4200"/>
                    <a:pt x="27629" y="2306"/>
                  </a:cubicBezTo>
                  <a:cubicBezTo>
                    <a:pt x="26960" y="467"/>
                    <a:pt x="24842" y="-480"/>
                    <a:pt x="22948" y="24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8" name="Freeform: Shape 1077">
              <a:extLst>
                <a:ext uri="{FF2B5EF4-FFF2-40B4-BE49-F238E27FC236}">
                  <a16:creationId xmlns:a16="http://schemas.microsoft.com/office/drawing/2014/main" id="{FEDC3719-2BF4-2241-8DC3-3A9E7035CD10}"/>
                </a:ext>
              </a:extLst>
            </p:cNvPr>
            <p:cNvSpPr/>
            <p:nvPr/>
          </p:nvSpPr>
          <p:spPr>
            <a:xfrm>
              <a:off x="3928747" y="2707568"/>
              <a:ext cx="27842" cy="15038"/>
            </a:xfrm>
            <a:custGeom>
              <a:avLst/>
              <a:gdLst>
                <a:gd name="connsiteX0" fmla="*/ 22948 w 27842"/>
                <a:gd name="connsiteY0" fmla="*/ 251 h 15038"/>
                <a:gd name="connsiteX1" fmla="*/ 2387 w 27842"/>
                <a:gd name="connsiteY1" fmla="*/ 8052 h 15038"/>
                <a:gd name="connsiteX2" fmla="*/ 214 w 27842"/>
                <a:gd name="connsiteY2" fmla="*/ 12732 h 15038"/>
                <a:gd name="connsiteX3" fmla="*/ 4894 w 27842"/>
                <a:gd name="connsiteY3" fmla="*/ 14794 h 15038"/>
                <a:gd name="connsiteX4" fmla="*/ 25455 w 27842"/>
                <a:gd name="connsiteY4" fmla="*/ 6993 h 15038"/>
                <a:gd name="connsiteX5" fmla="*/ 27628 w 27842"/>
                <a:gd name="connsiteY5" fmla="*/ 2313 h 15038"/>
                <a:gd name="connsiteX6" fmla="*/ 22948 w 27842"/>
                <a:gd name="connsiteY6" fmla="*/ 251 h 1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8">
                  <a:moveTo>
                    <a:pt x="22948" y="251"/>
                  </a:moveTo>
                  <a:lnTo>
                    <a:pt x="2387" y="8052"/>
                  </a:lnTo>
                  <a:cubicBezTo>
                    <a:pt x="492" y="8776"/>
                    <a:pt x="-455" y="10838"/>
                    <a:pt x="214" y="12732"/>
                  </a:cubicBezTo>
                  <a:cubicBezTo>
                    <a:pt x="938" y="14571"/>
                    <a:pt x="3056" y="15518"/>
                    <a:pt x="4894" y="14794"/>
                  </a:cubicBezTo>
                  <a:lnTo>
                    <a:pt x="25455" y="6993"/>
                  </a:lnTo>
                  <a:cubicBezTo>
                    <a:pt x="27350" y="6269"/>
                    <a:pt x="28297" y="4207"/>
                    <a:pt x="27628" y="2313"/>
                  </a:cubicBezTo>
                  <a:cubicBezTo>
                    <a:pt x="26960" y="418"/>
                    <a:pt x="24842" y="-473"/>
                    <a:pt x="22948" y="25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79" name="Freeform: Shape 1078">
              <a:extLst>
                <a:ext uri="{FF2B5EF4-FFF2-40B4-BE49-F238E27FC236}">
                  <a16:creationId xmlns:a16="http://schemas.microsoft.com/office/drawing/2014/main" id="{95325065-FFFA-45A0-BBDD-ACB72D0EE7F6}"/>
                </a:ext>
              </a:extLst>
            </p:cNvPr>
            <p:cNvSpPr/>
            <p:nvPr/>
          </p:nvSpPr>
          <p:spPr>
            <a:xfrm>
              <a:off x="3983576" y="2686736"/>
              <a:ext cx="27842" cy="15031"/>
            </a:xfrm>
            <a:custGeom>
              <a:avLst/>
              <a:gdLst>
                <a:gd name="connsiteX0" fmla="*/ 22948 w 27842"/>
                <a:gd name="connsiteY0" fmla="*/ 244 h 15031"/>
                <a:gd name="connsiteX1" fmla="*/ 2387 w 27842"/>
                <a:gd name="connsiteY1" fmla="*/ 8045 h 15031"/>
                <a:gd name="connsiteX2" fmla="*/ 214 w 27842"/>
                <a:gd name="connsiteY2" fmla="*/ 12725 h 15031"/>
                <a:gd name="connsiteX3" fmla="*/ 4894 w 27842"/>
                <a:gd name="connsiteY3" fmla="*/ 14787 h 15031"/>
                <a:gd name="connsiteX4" fmla="*/ 25455 w 27842"/>
                <a:gd name="connsiteY4" fmla="*/ 6986 h 15031"/>
                <a:gd name="connsiteX5" fmla="*/ 27629 w 27842"/>
                <a:gd name="connsiteY5" fmla="*/ 2306 h 15031"/>
                <a:gd name="connsiteX6" fmla="*/ 22948 w 27842"/>
                <a:gd name="connsiteY6" fmla="*/ 244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1">
                  <a:moveTo>
                    <a:pt x="22948" y="244"/>
                  </a:moveTo>
                  <a:lnTo>
                    <a:pt x="2387" y="8045"/>
                  </a:lnTo>
                  <a:cubicBezTo>
                    <a:pt x="492" y="8769"/>
                    <a:pt x="-455" y="10831"/>
                    <a:pt x="214" y="12725"/>
                  </a:cubicBezTo>
                  <a:cubicBezTo>
                    <a:pt x="938" y="14564"/>
                    <a:pt x="3056" y="15512"/>
                    <a:pt x="4894" y="14787"/>
                  </a:cubicBezTo>
                  <a:lnTo>
                    <a:pt x="25455" y="6986"/>
                  </a:lnTo>
                  <a:cubicBezTo>
                    <a:pt x="27350" y="6262"/>
                    <a:pt x="28297" y="4200"/>
                    <a:pt x="27629" y="2306"/>
                  </a:cubicBezTo>
                  <a:cubicBezTo>
                    <a:pt x="26960" y="467"/>
                    <a:pt x="24843" y="-480"/>
                    <a:pt x="22948" y="24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0" name="Freeform: Shape 1079">
              <a:extLst>
                <a:ext uri="{FF2B5EF4-FFF2-40B4-BE49-F238E27FC236}">
                  <a16:creationId xmlns:a16="http://schemas.microsoft.com/office/drawing/2014/main" id="{235609F0-EAB5-829C-584F-6077980C48D8}"/>
                </a:ext>
              </a:extLst>
            </p:cNvPr>
            <p:cNvSpPr/>
            <p:nvPr/>
          </p:nvSpPr>
          <p:spPr>
            <a:xfrm>
              <a:off x="4038406" y="2665952"/>
              <a:ext cx="27842" cy="15031"/>
            </a:xfrm>
            <a:custGeom>
              <a:avLst/>
              <a:gdLst>
                <a:gd name="connsiteX0" fmla="*/ 22948 w 27842"/>
                <a:gd name="connsiteY0" fmla="*/ 244 h 15031"/>
                <a:gd name="connsiteX1" fmla="*/ 2387 w 27842"/>
                <a:gd name="connsiteY1" fmla="*/ 8045 h 15031"/>
                <a:gd name="connsiteX2" fmla="*/ 214 w 27842"/>
                <a:gd name="connsiteY2" fmla="*/ 12725 h 15031"/>
                <a:gd name="connsiteX3" fmla="*/ 4894 w 27842"/>
                <a:gd name="connsiteY3" fmla="*/ 14787 h 15031"/>
                <a:gd name="connsiteX4" fmla="*/ 25455 w 27842"/>
                <a:gd name="connsiteY4" fmla="*/ 6986 h 15031"/>
                <a:gd name="connsiteX5" fmla="*/ 27628 w 27842"/>
                <a:gd name="connsiteY5" fmla="*/ 2306 h 15031"/>
                <a:gd name="connsiteX6" fmla="*/ 22948 w 27842"/>
                <a:gd name="connsiteY6" fmla="*/ 244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1">
                  <a:moveTo>
                    <a:pt x="22948" y="244"/>
                  </a:moveTo>
                  <a:lnTo>
                    <a:pt x="2387" y="8045"/>
                  </a:lnTo>
                  <a:cubicBezTo>
                    <a:pt x="492" y="8769"/>
                    <a:pt x="-455" y="10831"/>
                    <a:pt x="214" y="12725"/>
                  </a:cubicBezTo>
                  <a:cubicBezTo>
                    <a:pt x="938" y="14564"/>
                    <a:pt x="3056" y="15511"/>
                    <a:pt x="4894" y="14787"/>
                  </a:cubicBezTo>
                  <a:lnTo>
                    <a:pt x="25455" y="6986"/>
                  </a:lnTo>
                  <a:cubicBezTo>
                    <a:pt x="27350" y="6262"/>
                    <a:pt x="28297" y="4200"/>
                    <a:pt x="27628" y="2306"/>
                  </a:cubicBezTo>
                  <a:cubicBezTo>
                    <a:pt x="26960" y="467"/>
                    <a:pt x="24842" y="-480"/>
                    <a:pt x="22948" y="24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1" name="Freeform: Shape 1080">
              <a:extLst>
                <a:ext uri="{FF2B5EF4-FFF2-40B4-BE49-F238E27FC236}">
                  <a16:creationId xmlns:a16="http://schemas.microsoft.com/office/drawing/2014/main" id="{B453BAE4-D624-082B-6751-48D8B31C888B}"/>
                </a:ext>
              </a:extLst>
            </p:cNvPr>
            <p:cNvSpPr/>
            <p:nvPr/>
          </p:nvSpPr>
          <p:spPr>
            <a:xfrm>
              <a:off x="4093235" y="2645161"/>
              <a:ext cx="27842" cy="15038"/>
            </a:xfrm>
            <a:custGeom>
              <a:avLst/>
              <a:gdLst>
                <a:gd name="connsiteX0" fmla="*/ 22948 w 27842"/>
                <a:gd name="connsiteY0" fmla="*/ 251 h 15038"/>
                <a:gd name="connsiteX1" fmla="*/ 2387 w 27842"/>
                <a:gd name="connsiteY1" fmla="*/ 8052 h 15038"/>
                <a:gd name="connsiteX2" fmla="*/ 214 w 27842"/>
                <a:gd name="connsiteY2" fmla="*/ 12733 h 15038"/>
                <a:gd name="connsiteX3" fmla="*/ 4894 w 27842"/>
                <a:gd name="connsiteY3" fmla="*/ 14794 h 15038"/>
                <a:gd name="connsiteX4" fmla="*/ 25455 w 27842"/>
                <a:gd name="connsiteY4" fmla="*/ 6993 h 15038"/>
                <a:gd name="connsiteX5" fmla="*/ 27628 w 27842"/>
                <a:gd name="connsiteY5" fmla="*/ 2313 h 15038"/>
                <a:gd name="connsiteX6" fmla="*/ 22948 w 27842"/>
                <a:gd name="connsiteY6" fmla="*/ 251 h 1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8">
                  <a:moveTo>
                    <a:pt x="22948" y="251"/>
                  </a:moveTo>
                  <a:lnTo>
                    <a:pt x="2387" y="8052"/>
                  </a:lnTo>
                  <a:cubicBezTo>
                    <a:pt x="492" y="8776"/>
                    <a:pt x="-455" y="10838"/>
                    <a:pt x="214" y="12733"/>
                  </a:cubicBezTo>
                  <a:cubicBezTo>
                    <a:pt x="938" y="14571"/>
                    <a:pt x="3056" y="15519"/>
                    <a:pt x="4894" y="14794"/>
                  </a:cubicBezTo>
                  <a:lnTo>
                    <a:pt x="25455" y="6993"/>
                  </a:lnTo>
                  <a:cubicBezTo>
                    <a:pt x="27350" y="6269"/>
                    <a:pt x="28297" y="4207"/>
                    <a:pt x="27628" y="2313"/>
                  </a:cubicBezTo>
                  <a:cubicBezTo>
                    <a:pt x="26960" y="418"/>
                    <a:pt x="24842" y="-473"/>
                    <a:pt x="22948" y="25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2" name="Freeform: Shape 1081">
              <a:extLst>
                <a:ext uri="{FF2B5EF4-FFF2-40B4-BE49-F238E27FC236}">
                  <a16:creationId xmlns:a16="http://schemas.microsoft.com/office/drawing/2014/main" id="{9B6F6549-1EEB-F122-04EC-3CCD163BF5F6}"/>
                </a:ext>
              </a:extLst>
            </p:cNvPr>
            <p:cNvSpPr/>
            <p:nvPr/>
          </p:nvSpPr>
          <p:spPr>
            <a:xfrm>
              <a:off x="4148120" y="2624328"/>
              <a:ext cx="27842" cy="15031"/>
            </a:xfrm>
            <a:custGeom>
              <a:avLst/>
              <a:gdLst>
                <a:gd name="connsiteX0" fmla="*/ 22948 w 27842"/>
                <a:gd name="connsiteY0" fmla="*/ 244 h 15031"/>
                <a:gd name="connsiteX1" fmla="*/ 2387 w 27842"/>
                <a:gd name="connsiteY1" fmla="*/ 8045 h 15031"/>
                <a:gd name="connsiteX2" fmla="*/ 214 w 27842"/>
                <a:gd name="connsiteY2" fmla="*/ 12725 h 15031"/>
                <a:gd name="connsiteX3" fmla="*/ 4894 w 27842"/>
                <a:gd name="connsiteY3" fmla="*/ 14787 h 15031"/>
                <a:gd name="connsiteX4" fmla="*/ 25455 w 27842"/>
                <a:gd name="connsiteY4" fmla="*/ 6986 h 15031"/>
                <a:gd name="connsiteX5" fmla="*/ 27629 w 27842"/>
                <a:gd name="connsiteY5" fmla="*/ 2306 h 15031"/>
                <a:gd name="connsiteX6" fmla="*/ 22948 w 27842"/>
                <a:gd name="connsiteY6" fmla="*/ 244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1">
                  <a:moveTo>
                    <a:pt x="22948" y="244"/>
                  </a:moveTo>
                  <a:lnTo>
                    <a:pt x="2387" y="8045"/>
                  </a:lnTo>
                  <a:cubicBezTo>
                    <a:pt x="492" y="8769"/>
                    <a:pt x="-455" y="10831"/>
                    <a:pt x="214" y="12725"/>
                  </a:cubicBezTo>
                  <a:cubicBezTo>
                    <a:pt x="938" y="14564"/>
                    <a:pt x="3056" y="15511"/>
                    <a:pt x="4894" y="14787"/>
                  </a:cubicBezTo>
                  <a:lnTo>
                    <a:pt x="25455" y="6986"/>
                  </a:lnTo>
                  <a:cubicBezTo>
                    <a:pt x="27350" y="6262"/>
                    <a:pt x="28297" y="4200"/>
                    <a:pt x="27629" y="2306"/>
                  </a:cubicBezTo>
                  <a:cubicBezTo>
                    <a:pt x="26960" y="467"/>
                    <a:pt x="24842" y="-480"/>
                    <a:pt x="22948" y="24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3" name="Freeform: Shape 1082">
              <a:extLst>
                <a:ext uri="{FF2B5EF4-FFF2-40B4-BE49-F238E27FC236}">
                  <a16:creationId xmlns:a16="http://schemas.microsoft.com/office/drawing/2014/main" id="{F4E62DA2-95E5-B585-947E-7B3140159FB8}"/>
                </a:ext>
              </a:extLst>
            </p:cNvPr>
            <p:cNvSpPr/>
            <p:nvPr/>
          </p:nvSpPr>
          <p:spPr>
            <a:xfrm>
              <a:off x="4202949" y="2603544"/>
              <a:ext cx="27842" cy="15031"/>
            </a:xfrm>
            <a:custGeom>
              <a:avLst/>
              <a:gdLst>
                <a:gd name="connsiteX0" fmla="*/ 22948 w 27842"/>
                <a:gd name="connsiteY0" fmla="*/ 244 h 15031"/>
                <a:gd name="connsiteX1" fmla="*/ 2387 w 27842"/>
                <a:gd name="connsiteY1" fmla="*/ 8045 h 15031"/>
                <a:gd name="connsiteX2" fmla="*/ 214 w 27842"/>
                <a:gd name="connsiteY2" fmla="*/ 12726 h 15031"/>
                <a:gd name="connsiteX3" fmla="*/ 4894 w 27842"/>
                <a:gd name="connsiteY3" fmla="*/ 14787 h 15031"/>
                <a:gd name="connsiteX4" fmla="*/ 25455 w 27842"/>
                <a:gd name="connsiteY4" fmla="*/ 6986 h 15031"/>
                <a:gd name="connsiteX5" fmla="*/ 27628 w 27842"/>
                <a:gd name="connsiteY5" fmla="*/ 2306 h 15031"/>
                <a:gd name="connsiteX6" fmla="*/ 22948 w 27842"/>
                <a:gd name="connsiteY6" fmla="*/ 244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1">
                  <a:moveTo>
                    <a:pt x="22948" y="244"/>
                  </a:moveTo>
                  <a:lnTo>
                    <a:pt x="2387" y="8045"/>
                  </a:lnTo>
                  <a:cubicBezTo>
                    <a:pt x="492" y="8769"/>
                    <a:pt x="-455" y="10831"/>
                    <a:pt x="214" y="12726"/>
                  </a:cubicBezTo>
                  <a:cubicBezTo>
                    <a:pt x="938" y="14564"/>
                    <a:pt x="3056" y="15512"/>
                    <a:pt x="4894" y="14787"/>
                  </a:cubicBezTo>
                  <a:lnTo>
                    <a:pt x="25455" y="6986"/>
                  </a:lnTo>
                  <a:cubicBezTo>
                    <a:pt x="27350" y="6262"/>
                    <a:pt x="28297" y="4200"/>
                    <a:pt x="27628" y="2306"/>
                  </a:cubicBezTo>
                  <a:cubicBezTo>
                    <a:pt x="26960" y="467"/>
                    <a:pt x="24842" y="-480"/>
                    <a:pt x="22948" y="24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4" name="Freeform: Shape 1083">
              <a:extLst>
                <a:ext uri="{FF2B5EF4-FFF2-40B4-BE49-F238E27FC236}">
                  <a16:creationId xmlns:a16="http://schemas.microsoft.com/office/drawing/2014/main" id="{AF2EA1C6-5F97-88F8-2524-913E26BC017B}"/>
                </a:ext>
              </a:extLst>
            </p:cNvPr>
            <p:cNvSpPr/>
            <p:nvPr/>
          </p:nvSpPr>
          <p:spPr>
            <a:xfrm>
              <a:off x="4257779" y="2582754"/>
              <a:ext cx="27842" cy="15038"/>
            </a:xfrm>
            <a:custGeom>
              <a:avLst/>
              <a:gdLst>
                <a:gd name="connsiteX0" fmla="*/ 22948 w 27842"/>
                <a:gd name="connsiteY0" fmla="*/ 251 h 15038"/>
                <a:gd name="connsiteX1" fmla="*/ 2387 w 27842"/>
                <a:gd name="connsiteY1" fmla="*/ 8052 h 15038"/>
                <a:gd name="connsiteX2" fmla="*/ 214 w 27842"/>
                <a:gd name="connsiteY2" fmla="*/ 12732 h 15038"/>
                <a:gd name="connsiteX3" fmla="*/ 4894 w 27842"/>
                <a:gd name="connsiteY3" fmla="*/ 14794 h 15038"/>
                <a:gd name="connsiteX4" fmla="*/ 25455 w 27842"/>
                <a:gd name="connsiteY4" fmla="*/ 6993 h 15038"/>
                <a:gd name="connsiteX5" fmla="*/ 27628 w 27842"/>
                <a:gd name="connsiteY5" fmla="*/ 2313 h 15038"/>
                <a:gd name="connsiteX6" fmla="*/ 22948 w 27842"/>
                <a:gd name="connsiteY6" fmla="*/ 251 h 1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8">
                  <a:moveTo>
                    <a:pt x="22948" y="251"/>
                  </a:moveTo>
                  <a:lnTo>
                    <a:pt x="2387" y="8052"/>
                  </a:lnTo>
                  <a:cubicBezTo>
                    <a:pt x="492" y="8776"/>
                    <a:pt x="-455" y="10838"/>
                    <a:pt x="214" y="12732"/>
                  </a:cubicBezTo>
                  <a:cubicBezTo>
                    <a:pt x="938" y="14571"/>
                    <a:pt x="3056" y="15518"/>
                    <a:pt x="4894" y="14794"/>
                  </a:cubicBezTo>
                  <a:lnTo>
                    <a:pt x="25455" y="6993"/>
                  </a:lnTo>
                  <a:cubicBezTo>
                    <a:pt x="27350" y="6269"/>
                    <a:pt x="28297" y="4207"/>
                    <a:pt x="27628" y="2313"/>
                  </a:cubicBezTo>
                  <a:cubicBezTo>
                    <a:pt x="26960" y="418"/>
                    <a:pt x="24842" y="-473"/>
                    <a:pt x="22948" y="25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5" name="Freeform: Shape 1084">
              <a:extLst>
                <a:ext uri="{FF2B5EF4-FFF2-40B4-BE49-F238E27FC236}">
                  <a16:creationId xmlns:a16="http://schemas.microsoft.com/office/drawing/2014/main" id="{79674388-905D-9E05-89E3-4F0E575D413B}"/>
                </a:ext>
              </a:extLst>
            </p:cNvPr>
            <p:cNvSpPr/>
            <p:nvPr/>
          </p:nvSpPr>
          <p:spPr>
            <a:xfrm>
              <a:off x="4312664" y="2561921"/>
              <a:ext cx="27842" cy="15031"/>
            </a:xfrm>
            <a:custGeom>
              <a:avLst/>
              <a:gdLst>
                <a:gd name="connsiteX0" fmla="*/ 22948 w 27842"/>
                <a:gd name="connsiteY0" fmla="*/ 244 h 15031"/>
                <a:gd name="connsiteX1" fmla="*/ 2387 w 27842"/>
                <a:gd name="connsiteY1" fmla="*/ 8045 h 15031"/>
                <a:gd name="connsiteX2" fmla="*/ 214 w 27842"/>
                <a:gd name="connsiteY2" fmla="*/ 12726 h 15031"/>
                <a:gd name="connsiteX3" fmla="*/ 4894 w 27842"/>
                <a:gd name="connsiteY3" fmla="*/ 14787 h 15031"/>
                <a:gd name="connsiteX4" fmla="*/ 25455 w 27842"/>
                <a:gd name="connsiteY4" fmla="*/ 6986 h 15031"/>
                <a:gd name="connsiteX5" fmla="*/ 27629 w 27842"/>
                <a:gd name="connsiteY5" fmla="*/ 2306 h 15031"/>
                <a:gd name="connsiteX6" fmla="*/ 22948 w 27842"/>
                <a:gd name="connsiteY6" fmla="*/ 244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1">
                  <a:moveTo>
                    <a:pt x="22948" y="244"/>
                  </a:moveTo>
                  <a:lnTo>
                    <a:pt x="2387" y="8045"/>
                  </a:lnTo>
                  <a:cubicBezTo>
                    <a:pt x="492" y="8769"/>
                    <a:pt x="-455" y="10831"/>
                    <a:pt x="214" y="12726"/>
                  </a:cubicBezTo>
                  <a:cubicBezTo>
                    <a:pt x="938" y="14564"/>
                    <a:pt x="3056" y="15512"/>
                    <a:pt x="4894" y="14787"/>
                  </a:cubicBezTo>
                  <a:lnTo>
                    <a:pt x="25455" y="6986"/>
                  </a:lnTo>
                  <a:cubicBezTo>
                    <a:pt x="27350" y="6262"/>
                    <a:pt x="28297" y="4200"/>
                    <a:pt x="27629" y="2306"/>
                  </a:cubicBezTo>
                  <a:cubicBezTo>
                    <a:pt x="26904" y="467"/>
                    <a:pt x="24787" y="-480"/>
                    <a:pt x="22948" y="24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6" name="Freeform: Shape 1085">
              <a:extLst>
                <a:ext uri="{FF2B5EF4-FFF2-40B4-BE49-F238E27FC236}">
                  <a16:creationId xmlns:a16="http://schemas.microsoft.com/office/drawing/2014/main" id="{8402D3B2-4EC0-66C9-CF3B-6953308CDA98}"/>
                </a:ext>
              </a:extLst>
            </p:cNvPr>
            <p:cNvSpPr/>
            <p:nvPr/>
          </p:nvSpPr>
          <p:spPr>
            <a:xfrm>
              <a:off x="4367493" y="2541137"/>
              <a:ext cx="27842" cy="15031"/>
            </a:xfrm>
            <a:custGeom>
              <a:avLst/>
              <a:gdLst>
                <a:gd name="connsiteX0" fmla="*/ 22948 w 27842"/>
                <a:gd name="connsiteY0" fmla="*/ 244 h 15031"/>
                <a:gd name="connsiteX1" fmla="*/ 2387 w 27842"/>
                <a:gd name="connsiteY1" fmla="*/ 8045 h 15031"/>
                <a:gd name="connsiteX2" fmla="*/ 214 w 27842"/>
                <a:gd name="connsiteY2" fmla="*/ 12725 h 15031"/>
                <a:gd name="connsiteX3" fmla="*/ 4894 w 27842"/>
                <a:gd name="connsiteY3" fmla="*/ 14787 h 15031"/>
                <a:gd name="connsiteX4" fmla="*/ 25455 w 27842"/>
                <a:gd name="connsiteY4" fmla="*/ 6986 h 15031"/>
                <a:gd name="connsiteX5" fmla="*/ 27628 w 27842"/>
                <a:gd name="connsiteY5" fmla="*/ 2306 h 15031"/>
                <a:gd name="connsiteX6" fmla="*/ 22948 w 27842"/>
                <a:gd name="connsiteY6" fmla="*/ 244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1">
                  <a:moveTo>
                    <a:pt x="22948" y="244"/>
                  </a:moveTo>
                  <a:lnTo>
                    <a:pt x="2387" y="8045"/>
                  </a:lnTo>
                  <a:cubicBezTo>
                    <a:pt x="492" y="8769"/>
                    <a:pt x="-455" y="10831"/>
                    <a:pt x="214" y="12725"/>
                  </a:cubicBezTo>
                  <a:cubicBezTo>
                    <a:pt x="938" y="14564"/>
                    <a:pt x="3056" y="15512"/>
                    <a:pt x="4894" y="14787"/>
                  </a:cubicBezTo>
                  <a:lnTo>
                    <a:pt x="25455" y="6986"/>
                  </a:lnTo>
                  <a:cubicBezTo>
                    <a:pt x="27350" y="6262"/>
                    <a:pt x="28297" y="4200"/>
                    <a:pt x="27628" y="2306"/>
                  </a:cubicBezTo>
                  <a:cubicBezTo>
                    <a:pt x="26960" y="467"/>
                    <a:pt x="24842" y="-480"/>
                    <a:pt x="22948" y="24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7" name="Freeform: Shape 1086">
              <a:extLst>
                <a:ext uri="{FF2B5EF4-FFF2-40B4-BE49-F238E27FC236}">
                  <a16:creationId xmlns:a16="http://schemas.microsoft.com/office/drawing/2014/main" id="{5DC4CE59-69D9-FC2F-9881-EA3FFB852CDA}"/>
                </a:ext>
              </a:extLst>
            </p:cNvPr>
            <p:cNvSpPr/>
            <p:nvPr/>
          </p:nvSpPr>
          <p:spPr>
            <a:xfrm>
              <a:off x="4422322" y="2520346"/>
              <a:ext cx="27842" cy="15038"/>
            </a:xfrm>
            <a:custGeom>
              <a:avLst/>
              <a:gdLst>
                <a:gd name="connsiteX0" fmla="*/ 22948 w 27842"/>
                <a:gd name="connsiteY0" fmla="*/ 251 h 15038"/>
                <a:gd name="connsiteX1" fmla="*/ 2387 w 27842"/>
                <a:gd name="connsiteY1" fmla="*/ 8052 h 15038"/>
                <a:gd name="connsiteX2" fmla="*/ 214 w 27842"/>
                <a:gd name="connsiteY2" fmla="*/ 12732 h 15038"/>
                <a:gd name="connsiteX3" fmla="*/ 4894 w 27842"/>
                <a:gd name="connsiteY3" fmla="*/ 14794 h 15038"/>
                <a:gd name="connsiteX4" fmla="*/ 25455 w 27842"/>
                <a:gd name="connsiteY4" fmla="*/ 6993 h 15038"/>
                <a:gd name="connsiteX5" fmla="*/ 27628 w 27842"/>
                <a:gd name="connsiteY5" fmla="*/ 2313 h 15038"/>
                <a:gd name="connsiteX6" fmla="*/ 22948 w 27842"/>
                <a:gd name="connsiteY6" fmla="*/ 251 h 1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8">
                  <a:moveTo>
                    <a:pt x="22948" y="251"/>
                  </a:moveTo>
                  <a:lnTo>
                    <a:pt x="2387" y="8052"/>
                  </a:lnTo>
                  <a:cubicBezTo>
                    <a:pt x="492" y="8776"/>
                    <a:pt x="-455" y="10838"/>
                    <a:pt x="214" y="12732"/>
                  </a:cubicBezTo>
                  <a:cubicBezTo>
                    <a:pt x="938" y="14571"/>
                    <a:pt x="3056" y="15518"/>
                    <a:pt x="4894" y="14794"/>
                  </a:cubicBezTo>
                  <a:lnTo>
                    <a:pt x="25455" y="6993"/>
                  </a:lnTo>
                  <a:cubicBezTo>
                    <a:pt x="27350" y="6269"/>
                    <a:pt x="28297" y="4207"/>
                    <a:pt x="27628" y="2313"/>
                  </a:cubicBezTo>
                  <a:cubicBezTo>
                    <a:pt x="26960" y="418"/>
                    <a:pt x="24842" y="-473"/>
                    <a:pt x="22948" y="25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8" name="Freeform: Shape 1087">
              <a:extLst>
                <a:ext uri="{FF2B5EF4-FFF2-40B4-BE49-F238E27FC236}">
                  <a16:creationId xmlns:a16="http://schemas.microsoft.com/office/drawing/2014/main" id="{837098B6-3A27-6AC9-6257-1E0CE8BC04CE}"/>
                </a:ext>
              </a:extLst>
            </p:cNvPr>
            <p:cNvSpPr/>
            <p:nvPr/>
          </p:nvSpPr>
          <p:spPr>
            <a:xfrm>
              <a:off x="4477151" y="2499514"/>
              <a:ext cx="27842" cy="15031"/>
            </a:xfrm>
            <a:custGeom>
              <a:avLst/>
              <a:gdLst>
                <a:gd name="connsiteX0" fmla="*/ 22948 w 27842"/>
                <a:gd name="connsiteY0" fmla="*/ 244 h 15031"/>
                <a:gd name="connsiteX1" fmla="*/ 2387 w 27842"/>
                <a:gd name="connsiteY1" fmla="*/ 8045 h 15031"/>
                <a:gd name="connsiteX2" fmla="*/ 214 w 27842"/>
                <a:gd name="connsiteY2" fmla="*/ 12725 h 15031"/>
                <a:gd name="connsiteX3" fmla="*/ 4894 w 27842"/>
                <a:gd name="connsiteY3" fmla="*/ 14787 h 15031"/>
                <a:gd name="connsiteX4" fmla="*/ 25455 w 27842"/>
                <a:gd name="connsiteY4" fmla="*/ 6986 h 15031"/>
                <a:gd name="connsiteX5" fmla="*/ 27628 w 27842"/>
                <a:gd name="connsiteY5" fmla="*/ 2306 h 15031"/>
                <a:gd name="connsiteX6" fmla="*/ 22948 w 27842"/>
                <a:gd name="connsiteY6" fmla="*/ 244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1">
                  <a:moveTo>
                    <a:pt x="22948" y="244"/>
                  </a:moveTo>
                  <a:lnTo>
                    <a:pt x="2387" y="8045"/>
                  </a:lnTo>
                  <a:cubicBezTo>
                    <a:pt x="492" y="8769"/>
                    <a:pt x="-455" y="10831"/>
                    <a:pt x="214" y="12725"/>
                  </a:cubicBezTo>
                  <a:cubicBezTo>
                    <a:pt x="938" y="14564"/>
                    <a:pt x="3056" y="15512"/>
                    <a:pt x="4894" y="14787"/>
                  </a:cubicBezTo>
                  <a:lnTo>
                    <a:pt x="25455" y="6986"/>
                  </a:lnTo>
                  <a:cubicBezTo>
                    <a:pt x="27350" y="6262"/>
                    <a:pt x="28297" y="4200"/>
                    <a:pt x="27628" y="2306"/>
                  </a:cubicBezTo>
                  <a:cubicBezTo>
                    <a:pt x="26960" y="467"/>
                    <a:pt x="24842" y="-480"/>
                    <a:pt x="22948" y="24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9" name="Freeform: Shape 1088">
              <a:extLst>
                <a:ext uri="{FF2B5EF4-FFF2-40B4-BE49-F238E27FC236}">
                  <a16:creationId xmlns:a16="http://schemas.microsoft.com/office/drawing/2014/main" id="{3722423A-418C-AB42-DB14-E6662736BDF6}"/>
                </a:ext>
              </a:extLst>
            </p:cNvPr>
            <p:cNvSpPr/>
            <p:nvPr/>
          </p:nvSpPr>
          <p:spPr>
            <a:xfrm>
              <a:off x="4532036" y="2478730"/>
              <a:ext cx="27842" cy="15031"/>
            </a:xfrm>
            <a:custGeom>
              <a:avLst/>
              <a:gdLst>
                <a:gd name="connsiteX0" fmla="*/ 22948 w 27842"/>
                <a:gd name="connsiteY0" fmla="*/ 244 h 15031"/>
                <a:gd name="connsiteX1" fmla="*/ 2387 w 27842"/>
                <a:gd name="connsiteY1" fmla="*/ 8045 h 15031"/>
                <a:gd name="connsiteX2" fmla="*/ 214 w 27842"/>
                <a:gd name="connsiteY2" fmla="*/ 12725 h 15031"/>
                <a:gd name="connsiteX3" fmla="*/ 4894 w 27842"/>
                <a:gd name="connsiteY3" fmla="*/ 14787 h 15031"/>
                <a:gd name="connsiteX4" fmla="*/ 25455 w 27842"/>
                <a:gd name="connsiteY4" fmla="*/ 6986 h 15031"/>
                <a:gd name="connsiteX5" fmla="*/ 27628 w 27842"/>
                <a:gd name="connsiteY5" fmla="*/ 2306 h 15031"/>
                <a:gd name="connsiteX6" fmla="*/ 22948 w 27842"/>
                <a:gd name="connsiteY6" fmla="*/ 244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1">
                  <a:moveTo>
                    <a:pt x="22948" y="244"/>
                  </a:moveTo>
                  <a:lnTo>
                    <a:pt x="2387" y="8045"/>
                  </a:lnTo>
                  <a:cubicBezTo>
                    <a:pt x="492" y="8769"/>
                    <a:pt x="-455" y="10831"/>
                    <a:pt x="214" y="12725"/>
                  </a:cubicBezTo>
                  <a:cubicBezTo>
                    <a:pt x="938" y="14564"/>
                    <a:pt x="3056" y="15511"/>
                    <a:pt x="4894" y="14787"/>
                  </a:cubicBezTo>
                  <a:lnTo>
                    <a:pt x="25455" y="6986"/>
                  </a:lnTo>
                  <a:cubicBezTo>
                    <a:pt x="27350" y="6262"/>
                    <a:pt x="28297" y="4200"/>
                    <a:pt x="27628" y="2306"/>
                  </a:cubicBezTo>
                  <a:cubicBezTo>
                    <a:pt x="26904" y="467"/>
                    <a:pt x="24787" y="-480"/>
                    <a:pt x="22948" y="24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0" name="Freeform: Shape 1089">
              <a:extLst>
                <a:ext uri="{FF2B5EF4-FFF2-40B4-BE49-F238E27FC236}">
                  <a16:creationId xmlns:a16="http://schemas.microsoft.com/office/drawing/2014/main" id="{BF07A60A-890B-B7D4-3C48-B13FCEA30C57}"/>
                </a:ext>
              </a:extLst>
            </p:cNvPr>
            <p:cNvSpPr/>
            <p:nvPr/>
          </p:nvSpPr>
          <p:spPr>
            <a:xfrm>
              <a:off x="4586866" y="2457939"/>
              <a:ext cx="27842" cy="15038"/>
            </a:xfrm>
            <a:custGeom>
              <a:avLst/>
              <a:gdLst>
                <a:gd name="connsiteX0" fmla="*/ 22948 w 27842"/>
                <a:gd name="connsiteY0" fmla="*/ 251 h 15038"/>
                <a:gd name="connsiteX1" fmla="*/ 2387 w 27842"/>
                <a:gd name="connsiteY1" fmla="*/ 8052 h 15038"/>
                <a:gd name="connsiteX2" fmla="*/ 214 w 27842"/>
                <a:gd name="connsiteY2" fmla="*/ 12732 h 15038"/>
                <a:gd name="connsiteX3" fmla="*/ 4894 w 27842"/>
                <a:gd name="connsiteY3" fmla="*/ 14794 h 15038"/>
                <a:gd name="connsiteX4" fmla="*/ 25455 w 27842"/>
                <a:gd name="connsiteY4" fmla="*/ 6993 h 15038"/>
                <a:gd name="connsiteX5" fmla="*/ 27628 w 27842"/>
                <a:gd name="connsiteY5" fmla="*/ 2313 h 15038"/>
                <a:gd name="connsiteX6" fmla="*/ 22948 w 27842"/>
                <a:gd name="connsiteY6" fmla="*/ 251 h 15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8">
                  <a:moveTo>
                    <a:pt x="22948" y="251"/>
                  </a:moveTo>
                  <a:lnTo>
                    <a:pt x="2387" y="8052"/>
                  </a:lnTo>
                  <a:cubicBezTo>
                    <a:pt x="492" y="8776"/>
                    <a:pt x="-455" y="10838"/>
                    <a:pt x="214" y="12732"/>
                  </a:cubicBezTo>
                  <a:cubicBezTo>
                    <a:pt x="938" y="14571"/>
                    <a:pt x="3056" y="15518"/>
                    <a:pt x="4894" y="14794"/>
                  </a:cubicBezTo>
                  <a:lnTo>
                    <a:pt x="25455" y="6993"/>
                  </a:lnTo>
                  <a:cubicBezTo>
                    <a:pt x="27350" y="6269"/>
                    <a:pt x="28297" y="4207"/>
                    <a:pt x="27628" y="2313"/>
                  </a:cubicBezTo>
                  <a:cubicBezTo>
                    <a:pt x="26960" y="418"/>
                    <a:pt x="24842" y="-473"/>
                    <a:pt x="22948" y="25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1" name="Freeform: Shape 1090">
              <a:extLst>
                <a:ext uri="{FF2B5EF4-FFF2-40B4-BE49-F238E27FC236}">
                  <a16:creationId xmlns:a16="http://schemas.microsoft.com/office/drawing/2014/main" id="{C98D55C7-DD53-01F9-F547-B100EC3E4BAC}"/>
                </a:ext>
              </a:extLst>
            </p:cNvPr>
            <p:cNvSpPr/>
            <p:nvPr/>
          </p:nvSpPr>
          <p:spPr>
            <a:xfrm>
              <a:off x="4641695" y="2437106"/>
              <a:ext cx="27842" cy="15031"/>
            </a:xfrm>
            <a:custGeom>
              <a:avLst/>
              <a:gdLst>
                <a:gd name="connsiteX0" fmla="*/ 22948 w 27842"/>
                <a:gd name="connsiteY0" fmla="*/ 244 h 15031"/>
                <a:gd name="connsiteX1" fmla="*/ 2387 w 27842"/>
                <a:gd name="connsiteY1" fmla="*/ 8045 h 15031"/>
                <a:gd name="connsiteX2" fmla="*/ 214 w 27842"/>
                <a:gd name="connsiteY2" fmla="*/ 12725 h 15031"/>
                <a:gd name="connsiteX3" fmla="*/ 4894 w 27842"/>
                <a:gd name="connsiteY3" fmla="*/ 14787 h 15031"/>
                <a:gd name="connsiteX4" fmla="*/ 25455 w 27842"/>
                <a:gd name="connsiteY4" fmla="*/ 6986 h 15031"/>
                <a:gd name="connsiteX5" fmla="*/ 27628 w 27842"/>
                <a:gd name="connsiteY5" fmla="*/ 2306 h 15031"/>
                <a:gd name="connsiteX6" fmla="*/ 22948 w 27842"/>
                <a:gd name="connsiteY6" fmla="*/ 244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1">
                  <a:moveTo>
                    <a:pt x="22948" y="244"/>
                  </a:moveTo>
                  <a:lnTo>
                    <a:pt x="2387" y="8045"/>
                  </a:lnTo>
                  <a:cubicBezTo>
                    <a:pt x="492" y="8769"/>
                    <a:pt x="-455" y="10831"/>
                    <a:pt x="214" y="12725"/>
                  </a:cubicBezTo>
                  <a:cubicBezTo>
                    <a:pt x="938" y="14564"/>
                    <a:pt x="3055" y="15511"/>
                    <a:pt x="4894" y="14787"/>
                  </a:cubicBezTo>
                  <a:lnTo>
                    <a:pt x="25455" y="6986"/>
                  </a:lnTo>
                  <a:cubicBezTo>
                    <a:pt x="27350" y="6262"/>
                    <a:pt x="28297" y="4200"/>
                    <a:pt x="27628" y="2306"/>
                  </a:cubicBezTo>
                  <a:cubicBezTo>
                    <a:pt x="26960" y="467"/>
                    <a:pt x="24842" y="-480"/>
                    <a:pt x="22948" y="24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2" name="Freeform: Shape 1091">
              <a:extLst>
                <a:ext uri="{FF2B5EF4-FFF2-40B4-BE49-F238E27FC236}">
                  <a16:creationId xmlns:a16="http://schemas.microsoft.com/office/drawing/2014/main" id="{9BC85F08-D4AB-0C4C-E2A6-25E5B9E6A9CB}"/>
                </a:ext>
              </a:extLst>
            </p:cNvPr>
            <p:cNvSpPr/>
            <p:nvPr/>
          </p:nvSpPr>
          <p:spPr>
            <a:xfrm>
              <a:off x="4696524" y="2416322"/>
              <a:ext cx="27842" cy="15031"/>
            </a:xfrm>
            <a:custGeom>
              <a:avLst/>
              <a:gdLst>
                <a:gd name="connsiteX0" fmla="*/ 22948 w 27842"/>
                <a:gd name="connsiteY0" fmla="*/ 244 h 15031"/>
                <a:gd name="connsiteX1" fmla="*/ 2387 w 27842"/>
                <a:gd name="connsiteY1" fmla="*/ 8045 h 15031"/>
                <a:gd name="connsiteX2" fmla="*/ 214 w 27842"/>
                <a:gd name="connsiteY2" fmla="*/ 12725 h 15031"/>
                <a:gd name="connsiteX3" fmla="*/ 4894 w 27842"/>
                <a:gd name="connsiteY3" fmla="*/ 14787 h 15031"/>
                <a:gd name="connsiteX4" fmla="*/ 25455 w 27842"/>
                <a:gd name="connsiteY4" fmla="*/ 6986 h 15031"/>
                <a:gd name="connsiteX5" fmla="*/ 27628 w 27842"/>
                <a:gd name="connsiteY5" fmla="*/ 2306 h 15031"/>
                <a:gd name="connsiteX6" fmla="*/ 22948 w 27842"/>
                <a:gd name="connsiteY6" fmla="*/ 244 h 150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2" h="15031">
                  <a:moveTo>
                    <a:pt x="22948" y="244"/>
                  </a:moveTo>
                  <a:lnTo>
                    <a:pt x="2387" y="8045"/>
                  </a:lnTo>
                  <a:cubicBezTo>
                    <a:pt x="492" y="8769"/>
                    <a:pt x="-455" y="10831"/>
                    <a:pt x="214" y="12725"/>
                  </a:cubicBezTo>
                  <a:cubicBezTo>
                    <a:pt x="938" y="14564"/>
                    <a:pt x="3056" y="15512"/>
                    <a:pt x="4894" y="14787"/>
                  </a:cubicBezTo>
                  <a:lnTo>
                    <a:pt x="25455" y="6986"/>
                  </a:lnTo>
                  <a:cubicBezTo>
                    <a:pt x="27350" y="6262"/>
                    <a:pt x="28297" y="4200"/>
                    <a:pt x="27628" y="2306"/>
                  </a:cubicBezTo>
                  <a:cubicBezTo>
                    <a:pt x="26960" y="467"/>
                    <a:pt x="24842" y="-480"/>
                    <a:pt x="22948" y="24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3" name="Graphic 7">
            <a:extLst>
              <a:ext uri="{FF2B5EF4-FFF2-40B4-BE49-F238E27FC236}">
                <a16:creationId xmlns:a16="http://schemas.microsoft.com/office/drawing/2014/main" id="{0A61F2A3-46B6-4ADC-5B99-5BC3F6B54E8D}"/>
              </a:ext>
            </a:extLst>
          </p:cNvPr>
          <p:cNvGrpSpPr/>
          <p:nvPr/>
        </p:nvGrpSpPr>
        <p:grpSpPr>
          <a:xfrm>
            <a:off x="3678641" y="2532748"/>
            <a:ext cx="961173" cy="122966"/>
            <a:chOff x="3678696" y="1601570"/>
            <a:chExt cx="961173" cy="122966"/>
          </a:xfrm>
          <a:solidFill>
            <a:srgbClr val="8E949A"/>
          </a:solidFill>
        </p:grpSpPr>
        <p:sp>
          <p:nvSpPr>
            <p:cNvPr id="1094" name="Freeform: Shape 1093">
              <a:extLst>
                <a:ext uri="{FF2B5EF4-FFF2-40B4-BE49-F238E27FC236}">
                  <a16:creationId xmlns:a16="http://schemas.microsoft.com/office/drawing/2014/main" id="{87EB7369-4DE2-7975-02F1-2FBB732A1BFD}"/>
                </a:ext>
              </a:extLst>
            </p:cNvPr>
            <p:cNvSpPr/>
            <p:nvPr/>
          </p:nvSpPr>
          <p:spPr>
            <a:xfrm>
              <a:off x="4610683" y="1714683"/>
              <a:ext cx="29187" cy="9853"/>
            </a:xfrm>
            <a:custGeom>
              <a:avLst/>
              <a:gdLst>
                <a:gd name="connsiteX0" fmla="*/ 3254 w 29187"/>
                <a:gd name="connsiteY0" fmla="*/ 7156 h 9853"/>
                <a:gd name="connsiteX1" fmla="*/ 25097 w 29187"/>
                <a:gd name="connsiteY1" fmla="*/ 9830 h 9853"/>
                <a:gd name="connsiteX2" fmla="*/ 29165 w 29187"/>
                <a:gd name="connsiteY2" fmla="*/ 6710 h 9853"/>
                <a:gd name="connsiteX3" fmla="*/ 25933 w 29187"/>
                <a:gd name="connsiteY3" fmla="*/ 2698 h 9853"/>
                <a:gd name="connsiteX4" fmla="*/ 4090 w 29187"/>
                <a:gd name="connsiteY4" fmla="*/ 23 h 9853"/>
                <a:gd name="connsiteX5" fmla="*/ 23 w 29187"/>
                <a:gd name="connsiteY5" fmla="*/ 3144 h 9853"/>
                <a:gd name="connsiteX6" fmla="*/ 3254 w 29187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3254" y="7156"/>
                  </a:moveTo>
                  <a:lnTo>
                    <a:pt x="25097" y="9830"/>
                  </a:lnTo>
                  <a:cubicBezTo>
                    <a:pt x="27103" y="10053"/>
                    <a:pt x="28942" y="8660"/>
                    <a:pt x="29165" y="6710"/>
                  </a:cubicBezTo>
                  <a:cubicBezTo>
                    <a:pt x="29387" y="4760"/>
                    <a:pt x="27939" y="2921"/>
                    <a:pt x="25933" y="2698"/>
                  </a:cubicBezTo>
                  <a:lnTo>
                    <a:pt x="4090" y="23"/>
                  </a:lnTo>
                  <a:cubicBezTo>
                    <a:pt x="2084" y="-199"/>
                    <a:pt x="246" y="1194"/>
                    <a:pt x="23" y="3144"/>
                  </a:cubicBezTo>
                  <a:cubicBezTo>
                    <a:pt x="-200" y="5094"/>
                    <a:pt x="1249" y="6933"/>
                    <a:pt x="3254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5" name="Freeform: Shape 1094">
              <a:extLst>
                <a:ext uri="{FF2B5EF4-FFF2-40B4-BE49-F238E27FC236}">
                  <a16:creationId xmlns:a16="http://schemas.microsoft.com/office/drawing/2014/main" id="{D3333C66-124E-3F8B-D6A9-7546F4659D72}"/>
                </a:ext>
              </a:extLst>
            </p:cNvPr>
            <p:cNvSpPr/>
            <p:nvPr/>
          </p:nvSpPr>
          <p:spPr>
            <a:xfrm>
              <a:off x="4552399" y="1707607"/>
              <a:ext cx="29187" cy="9853"/>
            </a:xfrm>
            <a:custGeom>
              <a:avLst/>
              <a:gdLst>
                <a:gd name="connsiteX0" fmla="*/ 3254 w 29187"/>
                <a:gd name="connsiteY0" fmla="*/ 7156 h 9853"/>
                <a:gd name="connsiteX1" fmla="*/ 25097 w 29187"/>
                <a:gd name="connsiteY1" fmla="*/ 9830 h 9853"/>
                <a:gd name="connsiteX2" fmla="*/ 29165 w 29187"/>
                <a:gd name="connsiteY2" fmla="*/ 6710 h 9853"/>
                <a:gd name="connsiteX3" fmla="*/ 29165 w 29187"/>
                <a:gd name="connsiteY3" fmla="*/ 6710 h 9853"/>
                <a:gd name="connsiteX4" fmla="*/ 25933 w 29187"/>
                <a:gd name="connsiteY4" fmla="*/ 2698 h 9853"/>
                <a:gd name="connsiteX5" fmla="*/ 4090 w 29187"/>
                <a:gd name="connsiteY5" fmla="*/ 23 h 9853"/>
                <a:gd name="connsiteX6" fmla="*/ 23 w 29187"/>
                <a:gd name="connsiteY6" fmla="*/ 3144 h 9853"/>
                <a:gd name="connsiteX7" fmla="*/ 3254 w 29187"/>
                <a:gd name="connsiteY7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187" h="9853">
                  <a:moveTo>
                    <a:pt x="3254" y="7156"/>
                  </a:moveTo>
                  <a:lnTo>
                    <a:pt x="25097" y="9830"/>
                  </a:lnTo>
                  <a:cubicBezTo>
                    <a:pt x="27103" y="10053"/>
                    <a:pt x="28942" y="8660"/>
                    <a:pt x="29165" y="6710"/>
                  </a:cubicBezTo>
                  <a:lnTo>
                    <a:pt x="29165" y="6710"/>
                  </a:lnTo>
                  <a:cubicBezTo>
                    <a:pt x="29388" y="4760"/>
                    <a:pt x="27939" y="2921"/>
                    <a:pt x="25933" y="2698"/>
                  </a:cubicBezTo>
                  <a:lnTo>
                    <a:pt x="4090" y="23"/>
                  </a:lnTo>
                  <a:cubicBezTo>
                    <a:pt x="2084" y="-200"/>
                    <a:pt x="246" y="1194"/>
                    <a:pt x="23" y="3144"/>
                  </a:cubicBezTo>
                  <a:cubicBezTo>
                    <a:pt x="-200" y="5094"/>
                    <a:pt x="1248" y="6933"/>
                    <a:pt x="3254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6" name="Freeform: Shape 1095">
              <a:extLst>
                <a:ext uri="{FF2B5EF4-FFF2-40B4-BE49-F238E27FC236}">
                  <a16:creationId xmlns:a16="http://schemas.microsoft.com/office/drawing/2014/main" id="{A247E0EA-05C5-8C71-132B-E3286451F962}"/>
                </a:ext>
              </a:extLst>
            </p:cNvPr>
            <p:cNvSpPr/>
            <p:nvPr/>
          </p:nvSpPr>
          <p:spPr>
            <a:xfrm>
              <a:off x="4494170" y="1700530"/>
              <a:ext cx="29187" cy="9853"/>
            </a:xfrm>
            <a:custGeom>
              <a:avLst/>
              <a:gdLst>
                <a:gd name="connsiteX0" fmla="*/ 3254 w 29187"/>
                <a:gd name="connsiteY0" fmla="*/ 7156 h 9853"/>
                <a:gd name="connsiteX1" fmla="*/ 25097 w 29187"/>
                <a:gd name="connsiteY1" fmla="*/ 9830 h 9853"/>
                <a:gd name="connsiteX2" fmla="*/ 29165 w 29187"/>
                <a:gd name="connsiteY2" fmla="*/ 6710 h 9853"/>
                <a:gd name="connsiteX3" fmla="*/ 25933 w 29187"/>
                <a:gd name="connsiteY3" fmla="*/ 2698 h 9853"/>
                <a:gd name="connsiteX4" fmla="*/ 4090 w 29187"/>
                <a:gd name="connsiteY4" fmla="*/ 23 h 9853"/>
                <a:gd name="connsiteX5" fmla="*/ 23 w 29187"/>
                <a:gd name="connsiteY5" fmla="*/ 3144 h 9853"/>
                <a:gd name="connsiteX6" fmla="*/ 3254 w 29187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3254" y="7156"/>
                  </a:moveTo>
                  <a:lnTo>
                    <a:pt x="25097" y="9830"/>
                  </a:lnTo>
                  <a:cubicBezTo>
                    <a:pt x="27103" y="10053"/>
                    <a:pt x="28942" y="8660"/>
                    <a:pt x="29165" y="6710"/>
                  </a:cubicBezTo>
                  <a:cubicBezTo>
                    <a:pt x="29388" y="4760"/>
                    <a:pt x="27939" y="2921"/>
                    <a:pt x="25933" y="2698"/>
                  </a:cubicBezTo>
                  <a:lnTo>
                    <a:pt x="4090" y="23"/>
                  </a:lnTo>
                  <a:cubicBezTo>
                    <a:pt x="2084" y="-199"/>
                    <a:pt x="246" y="1194"/>
                    <a:pt x="23" y="3144"/>
                  </a:cubicBezTo>
                  <a:cubicBezTo>
                    <a:pt x="-200" y="5094"/>
                    <a:pt x="1248" y="6933"/>
                    <a:pt x="3254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7" name="Freeform: Shape 1096">
              <a:extLst>
                <a:ext uri="{FF2B5EF4-FFF2-40B4-BE49-F238E27FC236}">
                  <a16:creationId xmlns:a16="http://schemas.microsoft.com/office/drawing/2014/main" id="{E6F92726-F971-2753-D9EA-0ABBC3AED7D6}"/>
                </a:ext>
              </a:extLst>
            </p:cNvPr>
            <p:cNvSpPr/>
            <p:nvPr/>
          </p:nvSpPr>
          <p:spPr>
            <a:xfrm>
              <a:off x="4435896" y="1693454"/>
              <a:ext cx="29177" cy="9853"/>
            </a:xfrm>
            <a:custGeom>
              <a:avLst/>
              <a:gdLst>
                <a:gd name="connsiteX0" fmla="*/ 3245 w 29177"/>
                <a:gd name="connsiteY0" fmla="*/ 7156 h 9853"/>
                <a:gd name="connsiteX1" fmla="*/ 25088 w 29177"/>
                <a:gd name="connsiteY1" fmla="*/ 9830 h 9853"/>
                <a:gd name="connsiteX2" fmla="*/ 29155 w 29177"/>
                <a:gd name="connsiteY2" fmla="*/ 6710 h 9853"/>
                <a:gd name="connsiteX3" fmla="*/ 25923 w 29177"/>
                <a:gd name="connsiteY3" fmla="*/ 2698 h 9853"/>
                <a:gd name="connsiteX4" fmla="*/ 4081 w 29177"/>
                <a:gd name="connsiteY4" fmla="*/ 23 h 9853"/>
                <a:gd name="connsiteX5" fmla="*/ 13 w 29177"/>
                <a:gd name="connsiteY5" fmla="*/ 3144 h 9853"/>
                <a:gd name="connsiteX6" fmla="*/ 3245 w 29177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77" h="9853">
                  <a:moveTo>
                    <a:pt x="3245" y="7156"/>
                  </a:moveTo>
                  <a:lnTo>
                    <a:pt x="25088" y="9830"/>
                  </a:lnTo>
                  <a:cubicBezTo>
                    <a:pt x="27093" y="10053"/>
                    <a:pt x="28932" y="8660"/>
                    <a:pt x="29155" y="6710"/>
                  </a:cubicBezTo>
                  <a:cubicBezTo>
                    <a:pt x="29378" y="4760"/>
                    <a:pt x="27929" y="2921"/>
                    <a:pt x="25923" y="2698"/>
                  </a:cubicBezTo>
                  <a:lnTo>
                    <a:pt x="4081" y="23"/>
                  </a:lnTo>
                  <a:cubicBezTo>
                    <a:pt x="2075" y="-199"/>
                    <a:pt x="236" y="1194"/>
                    <a:pt x="13" y="3144"/>
                  </a:cubicBezTo>
                  <a:cubicBezTo>
                    <a:pt x="-154" y="5150"/>
                    <a:pt x="1295" y="6933"/>
                    <a:pt x="3245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8" name="Freeform: Shape 1097">
              <a:extLst>
                <a:ext uri="{FF2B5EF4-FFF2-40B4-BE49-F238E27FC236}">
                  <a16:creationId xmlns:a16="http://schemas.microsoft.com/office/drawing/2014/main" id="{EEB224FA-8FF6-4B64-43D7-319ACD36AB9B}"/>
                </a:ext>
              </a:extLst>
            </p:cNvPr>
            <p:cNvSpPr/>
            <p:nvPr/>
          </p:nvSpPr>
          <p:spPr>
            <a:xfrm>
              <a:off x="4377658" y="1686377"/>
              <a:ext cx="29187" cy="9853"/>
            </a:xfrm>
            <a:custGeom>
              <a:avLst/>
              <a:gdLst>
                <a:gd name="connsiteX0" fmla="*/ 3254 w 29187"/>
                <a:gd name="connsiteY0" fmla="*/ 7156 h 9853"/>
                <a:gd name="connsiteX1" fmla="*/ 25097 w 29187"/>
                <a:gd name="connsiteY1" fmla="*/ 9830 h 9853"/>
                <a:gd name="connsiteX2" fmla="*/ 29165 w 29187"/>
                <a:gd name="connsiteY2" fmla="*/ 6710 h 9853"/>
                <a:gd name="connsiteX3" fmla="*/ 25933 w 29187"/>
                <a:gd name="connsiteY3" fmla="*/ 2698 h 9853"/>
                <a:gd name="connsiteX4" fmla="*/ 4090 w 29187"/>
                <a:gd name="connsiteY4" fmla="*/ 23 h 9853"/>
                <a:gd name="connsiteX5" fmla="*/ 23 w 29187"/>
                <a:gd name="connsiteY5" fmla="*/ 3144 h 9853"/>
                <a:gd name="connsiteX6" fmla="*/ 3254 w 29187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3254" y="7156"/>
                  </a:moveTo>
                  <a:lnTo>
                    <a:pt x="25097" y="9830"/>
                  </a:lnTo>
                  <a:cubicBezTo>
                    <a:pt x="27103" y="10053"/>
                    <a:pt x="28942" y="8660"/>
                    <a:pt x="29165" y="6710"/>
                  </a:cubicBezTo>
                  <a:cubicBezTo>
                    <a:pt x="29388" y="4760"/>
                    <a:pt x="27939" y="2921"/>
                    <a:pt x="25933" y="2698"/>
                  </a:cubicBezTo>
                  <a:lnTo>
                    <a:pt x="4090" y="23"/>
                  </a:lnTo>
                  <a:cubicBezTo>
                    <a:pt x="2084" y="-200"/>
                    <a:pt x="246" y="1194"/>
                    <a:pt x="23" y="3144"/>
                  </a:cubicBezTo>
                  <a:cubicBezTo>
                    <a:pt x="-200" y="5150"/>
                    <a:pt x="1248" y="6933"/>
                    <a:pt x="3254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9" name="Freeform: Shape 1098">
              <a:extLst>
                <a:ext uri="{FF2B5EF4-FFF2-40B4-BE49-F238E27FC236}">
                  <a16:creationId xmlns:a16="http://schemas.microsoft.com/office/drawing/2014/main" id="{7FA005D3-7778-1C0C-F453-64F420B09A10}"/>
                </a:ext>
              </a:extLst>
            </p:cNvPr>
            <p:cNvSpPr/>
            <p:nvPr/>
          </p:nvSpPr>
          <p:spPr>
            <a:xfrm>
              <a:off x="4319430" y="1679357"/>
              <a:ext cx="29187" cy="9853"/>
            </a:xfrm>
            <a:custGeom>
              <a:avLst/>
              <a:gdLst>
                <a:gd name="connsiteX0" fmla="*/ 3254 w 29187"/>
                <a:gd name="connsiteY0" fmla="*/ 7156 h 9853"/>
                <a:gd name="connsiteX1" fmla="*/ 25097 w 29187"/>
                <a:gd name="connsiteY1" fmla="*/ 9830 h 9853"/>
                <a:gd name="connsiteX2" fmla="*/ 29165 w 29187"/>
                <a:gd name="connsiteY2" fmla="*/ 6710 h 9853"/>
                <a:gd name="connsiteX3" fmla="*/ 25933 w 29187"/>
                <a:gd name="connsiteY3" fmla="*/ 2698 h 9853"/>
                <a:gd name="connsiteX4" fmla="*/ 4090 w 29187"/>
                <a:gd name="connsiteY4" fmla="*/ 23 h 9853"/>
                <a:gd name="connsiteX5" fmla="*/ 23 w 29187"/>
                <a:gd name="connsiteY5" fmla="*/ 3144 h 9853"/>
                <a:gd name="connsiteX6" fmla="*/ 23 w 29187"/>
                <a:gd name="connsiteY6" fmla="*/ 3144 h 9853"/>
                <a:gd name="connsiteX7" fmla="*/ 3254 w 29187"/>
                <a:gd name="connsiteY7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187" h="9853">
                  <a:moveTo>
                    <a:pt x="3254" y="7156"/>
                  </a:moveTo>
                  <a:lnTo>
                    <a:pt x="25097" y="9830"/>
                  </a:lnTo>
                  <a:cubicBezTo>
                    <a:pt x="27103" y="10053"/>
                    <a:pt x="28942" y="8660"/>
                    <a:pt x="29165" y="6710"/>
                  </a:cubicBezTo>
                  <a:cubicBezTo>
                    <a:pt x="29388" y="4760"/>
                    <a:pt x="27939" y="2921"/>
                    <a:pt x="25933" y="2698"/>
                  </a:cubicBezTo>
                  <a:lnTo>
                    <a:pt x="4090" y="23"/>
                  </a:lnTo>
                  <a:cubicBezTo>
                    <a:pt x="2084" y="-199"/>
                    <a:pt x="246" y="1194"/>
                    <a:pt x="23" y="3144"/>
                  </a:cubicBezTo>
                  <a:lnTo>
                    <a:pt x="23" y="3144"/>
                  </a:lnTo>
                  <a:cubicBezTo>
                    <a:pt x="-200" y="5094"/>
                    <a:pt x="1248" y="6877"/>
                    <a:pt x="3254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0" name="Freeform: Shape 1099">
              <a:extLst>
                <a:ext uri="{FF2B5EF4-FFF2-40B4-BE49-F238E27FC236}">
                  <a16:creationId xmlns:a16="http://schemas.microsoft.com/office/drawing/2014/main" id="{CBBB9DA1-2F1F-7534-7792-D43108DF57CC}"/>
                </a:ext>
              </a:extLst>
            </p:cNvPr>
            <p:cNvSpPr/>
            <p:nvPr/>
          </p:nvSpPr>
          <p:spPr>
            <a:xfrm>
              <a:off x="4261155" y="1672280"/>
              <a:ext cx="29177" cy="9853"/>
            </a:xfrm>
            <a:custGeom>
              <a:avLst/>
              <a:gdLst>
                <a:gd name="connsiteX0" fmla="*/ 3245 w 29177"/>
                <a:gd name="connsiteY0" fmla="*/ 7156 h 9853"/>
                <a:gd name="connsiteX1" fmla="*/ 25088 w 29177"/>
                <a:gd name="connsiteY1" fmla="*/ 9830 h 9853"/>
                <a:gd name="connsiteX2" fmla="*/ 29155 w 29177"/>
                <a:gd name="connsiteY2" fmla="*/ 6710 h 9853"/>
                <a:gd name="connsiteX3" fmla="*/ 25923 w 29177"/>
                <a:gd name="connsiteY3" fmla="*/ 2698 h 9853"/>
                <a:gd name="connsiteX4" fmla="*/ 4081 w 29177"/>
                <a:gd name="connsiteY4" fmla="*/ 23 h 9853"/>
                <a:gd name="connsiteX5" fmla="*/ 13 w 29177"/>
                <a:gd name="connsiteY5" fmla="*/ 3144 h 9853"/>
                <a:gd name="connsiteX6" fmla="*/ 3245 w 29177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77" h="9853">
                  <a:moveTo>
                    <a:pt x="3245" y="7156"/>
                  </a:moveTo>
                  <a:lnTo>
                    <a:pt x="25088" y="9830"/>
                  </a:lnTo>
                  <a:cubicBezTo>
                    <a:pt x="27093" y="10053"/>
                    <a:pt x="28932" y="8660"/>
                    <a:pt x="29155" y="6710"/>
                  </a:cubicBezTo>
                  <a:cubicBezTo>
                    <a:pt x="29378" y="4760"/>
                    <a:pt x="27929" y="2921"/>
                    <a:pt x="25923" y="2698"/>
                  </a:cubicBezTo>
                  <a:lnTo>
                    <a:pt x="4081" y="23"/>
                  </a:lnTo>
                  <a:cubicBezTo>
                    <a:pt x="2075" y="-200"/>
                    <a:pt x="236" y="1194"/>
                    <a:pt x="13" y="3144"/>
                  </a:cubicBezTo>
                  <a:cubicBezTo>
                    <a:pt x="-154" y="5094"/>
                    <a:pt x="1295" y="6877"/>
                    <a:pt x="3245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1" name="Freeform: Shape 1100">
              <a:extLst>
                <a:ext uri="{FF2B5EF4-FFF2-40B4-BE49-F238E27FC236}">
                  <a16:creationId xmlns:a16="http://schemas.microsoft.com/office/drawing/2014/main" id="{3A104F93-571B-53D3-D78F-53BDED7E2F97}"/>
                </a:ext>
              </a:extLst>
            </p:cNvPr>
            <p:cNvSpPr/>
            <p:nvPr/>
          </p:nvSpPr>
          <p:spPr>
            <a:xfrm>
              <a:off x="4202918" y="1665203"/>
              <a:ext cx="29187" cy="9853"/>
            </a:xfrm>
            <a:custGeom>
              <a:avLst/>
              <a:gdLst>
                <a:gd name="connsiteX0" fmla="*/ 3254 w 29187"/>
                <a:gd name="connsiteY0" fmla="*/ 7156 h 9853"/>
                <a:gd name="connsiteX1" fmla="*/ 25097 w 29187"/>
                <a:gd name="connsiteY1" fmla="*/ 9830 h 9853"/>
                <a:gd name="connsiteX2" fmla="*/ 29165 w 29187"/>
                <a:gd name="connsiteY2" fmla="*/ 6710 h 9853"/>
                <a:gd name="connsiteX3" fmla="*/ 25933 w 29187"/>
                <a:gd name="connsiteY3" fmla="*/ 2698 h 9853"/>
                <a:gd name="connsiteX4" fmla="*/ 4090 w 29187"/>
                <a:gd name="connsiteY4" fmla="*/ 23 h 9853"/>
                <a:gd name="connsiteX5" fmla="*/ 23 w 29187"/>
                <a:gd name="connsiteY5" fmla="*/ 3144 h 9853"/>
                <a:gd name="connsiteX6" fmla="*/ 3254 w 29187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3254" y="7156"/>
                  </a:moveTo>
                  <a:lnTo>
                    <a:pt x="25097" y="9830"/>
                  </a:lnTo>
                  <a:cubicBezTo>
                    <a:pt x="27103" y="10053"/>
                    <a:pt x="28942" y="8660"/>
                    <a:pt x="29165" y="6710"/>
                  </a:cubicBezTo>
                  <a:cubicBezTo>
                    <a:pt x="29388" y="4760"/>
                    <a:pt x="27939" y="2921"/>
                    <a:pt x="25933" y="2698"/>
                  </a:cubicBezTo>
                  <a:lnTo>
                    <a:pt x="4090" y="23"/>
                  </a:lnTo>
                  <a:cubicBezTo>
                    <a:pt x="2084" y="-200"/>
                    <a:pt x="246" y="1194"/>
                    <a:pt x="23" y="3144"/>
                  </a:cubicBezTo>
                  <a:cubicBezTo>
                    <a:pt x="-200" y="5094"/>
                    <a:pt x="1248" y="6877"/>
                    <a:pt x="3254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2" name="Freeform: Shape 1101">
              <a:extLst>
                <a:ext uri="{FF2B5EF4-FFF2-40B4-BE49-F238E27FC236}">
                  <a16:creationId xmlns:a16="http://schemas.microsoft.com/office/drawing/2014/main" id="{13FB8F6D-EB92-DBCF-F86C-BF23BF3171FF}"/>
                </a:ext>
              </a:extLst>
            </p:cNvPr>
            <p:cNvSpPr/>
            <p:nvPr/>
          </p:nvSpPr>
          <p:spPr>
            <a:xfrm>
              <a:off x="4144689" y="1658127"/>
              <a:ext cx="29187" cy="9853"/>
            </a:xfrm>
            <a:custGeom>
              <a:avLst/>
              <a:gdLst>
                <a:gd name="connsiteX0" fmla="*/ 3254 w 29187"/>
                <a:gd name="connsiteY0" fmla="*/ 7156 h 9853"/>
                <a:gd name="connsiteX1" fmla="*/ 25097 w 29187"/>
                <a:gd name="connsiteY1" fmla="*/ 9830 h 9853"/>
                <a:gd name="connsiteX2" fmla="*/ 29165 w 29187"/>
                <a:gd name="connsiteY2" fmla="*/ 6710 h 9853"/>
                <a:gd name="connsiteX3" fmla="*/ 25933 w 29187"/>
                <a:gd name="connsiteY3" fmla="*/ 2698 h 9853"/>
                <a:gd name="connsiteX4" fmla="*/ 4090 w 29187"/>
                <a:gd name="connsiteY4" fmla="*/ 23 h 9853"/>
                <a:gd name="connsiteX5" fmla="*/ 23 w 29187"/>
                <a:gd name="connsiteY5" fmla="*/ 3144 h 9853"/>
                <a:gd name="connsiteX6" fmla="*/ 3254 w 29187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3254" y="7156"/>
                  </a:moveTo>
                  <a:lnTo>
                    <a:pt x="25097" y="9830"/>
                  </a:lnTo>
                  <a:cubicBezTo>
                    <a:pt x="27103" y="10053"/>
                    <a:pt x="28942" y="8660"/>
                    <a:pt x="29165" y="6710"/>
                  </a:cubicBezTo>
                  <a:cubicBezTo>
                    <a:pt x="29388" y="4760"/>
                    <a:pt x="27939" y="2921"/>
                    <a:pt x="25933" y="2698"/>
                  </a:cubicBezTo>
                  <a:lnTo>
                    <a:pt x="4090" y="23"/>
                  </a:lnTo>
                  <a:cubicBezTo>
                    <a:pt x="2084" y="-199"/>
                    <a:pt x="246" y="1194"/>
                    <a:pt x="23" y="3144"/>
                  </a:cubicBezTo>
                  <a:cubicBezTo>
                    <a:pt x="-200" y="5094"/>
                    <a:pt x="1248" y="6877"/>
                    <a:pt x="3254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3" name="Freeform: Shape 1102">
              <a:extLst>
                <a:ext uri="{FF2B5EF4-FFF2-40B4-BE49-F238E27FC236}">
                  <a16:creationId xmlns:a16="http://schemas.microsoft.com/office/drawing/2014/main" id="{F814C8A4-CD32-F409-2268-D91B5757E15D}"/>
                </a:ext>
              </a:extLst>
            </p:cNvPr>
            <p:cNvSpPr/>
            <p:nvPr/>
          </p:nvSpPr>
          <p:spPr>
            <a:xfrm>
              <a:off x="4086405" y="1651050"/>
              <a:ext cx="29187" cy="9853"/>
            </a:xfrm>
            <a:custGeom>
              <a:avLst/>
              <a:gdLst>
                <a:gd name="connsiteX0" fmla="*/ 3254 w 29187"/>
                <a:gd name="connsiteY0" fmla="*/ 7156 h 9853"/>
                <a:gd name="connsiteX1" fmla="*/ 25097 w 29187"/>
                <a:gd name="connsiteY1" fmla="*/ 9830 h 9853"/>
                <a:gd name="connsiteX2" fmla="*/ 29165 w 29187"/>
                <a:gd name="connsiteY2" fmla="*/ 6710 h 9853"/>
                <a:gd name="connsiteX3" fmla="*/ 25933 w 29187"/>
                <a:gd name="connsiteY3" fmla="*/ 2698 h 9853"/>
                <a:gd name="connsiteX4" fmla="*/ 4090 w 29187"/>
                <a:gd name="connsiteY4" fmla="*/ 23 h 9853"/>
                <a:gd name="connsiteX5" fmla="*/ 23 w 29187"/>
                <a:gd name="connsiteY5" fmla="*/ 3144 h 9853"/>
                <a:gd name="connsiteX6" fmla="*/ 3254 w 29187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3254" y="7156"/>
                  </a:moveTo>
                  <a:lnTo>
                    <a:pt x="25097" y="9830"/>
                  </a:lnTo>
                  <a:cubicBezTo>
                    <a:pt x="27103" y="10053"/>
                    <a:pt x="28942" y="8660"/>
                    <a:pt x="29165" y="6710"/>
                  </a:cubicBezTo>
                  <a:cubicBezTo>
                    <a:pt x="29387" y="4760"/>
                    <a:pt x="27939" y="2921"/>
                    <a:pt x="25933" y="2698"/>
                  </a:cubicBezTo>
                  <a:lnTo>
                    <a:pt x="4090" y="23"/>
                  </a:lnTo>
                  <a:cubicBezTo>
                    <a:pt x="2084" y="-199"/>
                    <a:pt x="245" y="1194"/>
                    <a:pt x="23" y="3144"/>
                  </a:cubicBezTo>
                  <a:cubicBezTo>
                    <a:pt x="-200" y="5094"/>
                    <a:pt x="1249" y="6933"/>
                    <a:pt x="3254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4" name="Freeform: Shape 1103">
              <a:extLst>
                <a:ext uri="{FF2B5EF4-FFF2-40B4-BE49-F238E27FC236}">
                  <a16:creationId xmlns:a16="http://schemas.microsoft.com/office/drawing/2014/main" id="{201DFBFA-411F-2EDE-DADB-2E7803206BF1}"/>
                </a:ext>
              </a:extLst>
            </p:cNvPr>
            <p:cNvSpPr/>
            <p:nvPr/>
          </p:nvSpPr>
          <p:spPr>
            <a:xfrm>
              <a:off x="4028177" y="1643974"/>
              <a:ext cx="29187" cy="9853"/>
            </a:xfrm>
            <a:custGeom>
              <a:avLst/>
              <a:gdLst>
                <a:gd name="connsiteX0" fmla="*/ 3254 w 29187"/>
                <a:gd name="connsiteY0" fmla="*/ 7156 h 9853"/>
                <a:gd name="connsiteX1" fmla="*/ 25097 w 29187"/>
                <a:gd name="connsiteY1" fmla="*/ 9830 h 9853"/>
                <a:gd name="connsiteX2" fmla="*/ 29165 w 29187"/>
                <a:gd name="connsiteY2" fmla="*/ 6710 h 9853"/>
                <a:gd name="connsiteX3" fmla="*/ 25933 w 29187"/>
                <a:gd name="connsiteY3" fmla="*/ 2698 h 9853"/>
                <a:gd name="connsiteX4" fmla="*/ 4090 w 29187"/>
                <a:gd name="connsiteY4" fmla="*/ 23 h 9853"/>
                <a:gd name="connsiteX5" fmla="*/ 23 w 29187"/>
                <a:gd name="connsiteY5" fmla="*/ 3144 h 9853"/>
                <a:gd name="connsiteX6" fmla="*/ 3254 w 29187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3254" y="7156"/>
                  </a:moveTo>
                  <a:lnTo>
                    <a:pt x="25097" y="9830"/>
                  </a:lnTo>
                  <a:cubicBezTo>
                    <a:pt x="27103" y="10053"/>
                    <a:pt x="28942" y="8660"/>
                    <a:pt x="29165" y="6710"/>
                  </a:cubicBezTo>
                  <a:cubicBezTo>
                    <a:pt x="29388" y="4760"/>
                    <a:pt x="27939" y="2921"/>
                    <a:pt x="25933" y="2698"/>
                  </a:cubicBezTo>
                  <a:lnTo>
                    <a:pt x="4090" y="23"/>
                  </a:lnTo>
                  <a:cubicBezTo>
                    <a:pt x="2084" y="-200"/>
                    <a:pt x="246" y="1194"/>
                    <a:pt x="23" y="3144"/>
                  </a:cubicBezTo>
                  <a:cubicBezTo>
                    <a:pt x="-200" y="5094"/>
                    <a:pt x="1248" y="6933"/>
                    <a:pt x="3254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5" name="Freeform: Shape 1104">
              <a:extLst>
                <a:ext uri="{FF2B5EF4-FFF2-40B4-BE49-F238E27FC236}">
                  <a16:creationId xmlns:a16="http://schemas.microsoft.com/office/drawing/2014/main" id="{87F3CB52-67E7-B09C-35A7-12FD095E1990}"/>
                </a:ext>
              </a:extLst>
            </p:cNvPr>
            <p:cNvSpPr/>
            <p:nvPr/>
          </p:nvSpPr>
          <p:spPr>
            <a:xfrm>
              <a:off x="3969949" y="1636897"/>
              <a:ext cx="29187" cy="9853"/>
            </a:xfrm>
            <a:custGeom>
              <a:avLst/>
              <a:gdLst>
                <a:gd name="connsiteX0" fmla="*/ 3254 w 29187"/>
                <a:gd name="connsiteY0" fmla="*/ 7156 h 9853"/>
                <a:gd name="connsiteX1" fmla="*/ 25097 w 29187"/>
                <a:gd name="connsiteY1" fmla="*/ 9830 h 9853"/>
                <a:gd name="connsiteX2" fmla="*/ 29165 w 29187"/>
                <a:gd name="connsiteY2" fmla="*/ 6710 h 9853"/>
                <a:gd name="connsiteX3" fmla="*/ 25933 w 29187"/>
                <a:gd name="connsiteY3" fmla="*/ 2698 h 9853"/>
                <a:gd name="connsiteX4" fmla="*/ 4090 w 29187"/>
                <a:gd name="connsiteY4" fmla="*/ 23 h 9853"/>
                <a:gd name="connsiteX5" fmla="*/ 23 w 29187"/>
                <a:gd name="connsiteY5" fmla="*/ 3144 h 9853"/>
                <a:gd name="connsiteX6" fmla="*/ 3254 w 29187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3254" y="7156"/>
                  </a:moveTo>
                  <a:lnTo>
                    <a:pt x="25097" y="9830"/>
                  </a:lnTo>
                  <a:cubicBezTo>
                    <a:pt x="27103" y="10053"/>
                    <a:pt x="28942" y="8660"/>
                    <a:pt x="29165" y="6710"/>
                  </a:cubicBezTo>
                  <a:cubicBezTo>
                    <a:pt x="29388" y="4760"/>
                    <a:pt x="27939" y="2921"/>
                    <a:pt x="25933" y="2698"/>
                  </a:cubicBezTo>
                  <a:lnTo>
                    <a:pt x="4090" y="23"/>
                  </a:lnTo>
                  <a:cubicBezTo>
                    <a:pt x="2084" y="-200"/>
                    <a:pt x="246" y="1194"/>
                    <a:pt x="23" y="3144"/>
                  </a:cubicBezTo>
                  <a:cubicBezTo>
                    <a:pt x="-200" y="5094"/>
                    <a:pt x="1248" y="6933"/>
                    <a:pt x="3254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6" name="Freeform: Shape 1105">
              <a:extLst>
                <a:ext uri="{FF2B5EF4-FFF2-40B4-BE49-F238E27FC236}">
                  <a16:creationId xmlns:a16="http://schemas.microsoft.com/office/drawing/2014/main" id="{517F9615-4CCA-2F3A-FEBE-6DD6837640D0}"/>
                </a:ext>
              </a:extLst>
            </p:cNvPr>
            <p:cNvSpPr/>
            <p:nvPr/>
          </p:nvSpPr>
          <p:spPr>
            <a:xfrm>
              <a:off x="3911674" y="1629821"/>
              <a:ext cx="29178" cy="9853"/>
            </a:xfrm>
            <a:custGeom>
              <a:avLst/>
              <a:gdLst>
                <a:gd name="connsiteX0" fmla="*/ 3245 w 29178"/>
                <a:gd name="connsiteY0" fmla="*/ 7156 h 9853"/>
                <a:gd name="connsiteX1" fmla="*/ 25088 w 29178"/>
                <a:gd name="connsiteY1" fmla="*/ 9830 h 9853"/>
                <a:gd name="connsiteX2" fmla="*/ 29156 w 29178"/>
                <a:gd name="connsiteY2" fmla="*/ 6710 h 9853"/>
                <a:gd name="connsiteX3" fmla="*/ 25924 w 29178"/>
                <a:gd name="connsiteY3" fmla="*/ 2698 h 9853"/>
                <a:gd name="connsiteX4" fmla="*/ 4081 w 29178"/>
                <a:gd name="connsiteY4" fmla="*/ 23 h 9853"/>
                <a:gd name="connsiteX5" fmla="*/ 14 w 29178"/>
                <a:gd name="connsiteY5" fmla="*/ 3144 h 9853"/>
                <a:gd name="connsiteX6" fmla="*/ 3245 w 29178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78" h="9853">
                  <a:moveTo>
                    <a:pt x="3245" y="7156"/>
                  </a:moveTo>
                  <a:lnTo>
                    <a:pt x="25088" y="9830"/>
                  </a:lnTo>
                  <a:cubicBezTo>
                    <a:pt x="27094" y="10053"/>
                    <a:pt x="28933" y="8660"/>
                    <a:pt x="29156" y="6710"/>
                  </a:cubicBezTo>
                  <a:cubicBezTo>
                    <a:pt x="29378" y="4760"/>
                    <a:pt x="27930" y="2921"/>
                    <a:pt x="25924" y="2698"/>
                  </a:cubicBezTo>
                  <a:lnTo>
                    <a:pt x="4081" y="23"/>
                  </a:lnTo>
                  <a:cubicBezTo>
                    <a:pt x="2075" y="-199"/>
                    <a:pt x="236" y="1194"/>
                    <a:pt x="14" y="3144"/>
                  </a:cubicBezTo>
                  <a:cubicBezTo>
                    <a:pt x="-154" y="5094"/>
                    <a:pt x="1239" y="6933"/>
                    <a:pt x="3245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7" name="Freeform: Shape 1106">
              <a:extLst>
                <a:ext uri="{FF2B5EF4-FFF2-40B4-BE49-F238E27FC236}">
                  <a16:creationId xmlns:a16="http://schemas.microsoft.com/office/drawing/2014/main" id="{C5C4F0CF-321F-D407-5491-45D7884A09D5}"/>
                </a:ext>
              </a:extLst>
            </p:cNvPr>
            <p:cNvSpPr/>
            <p:nvPr/>
          </p:nvSpPr>
          <p:spPr>
            <a:xfrm>
              <a:off x="3853437" y="1622744"/>
              <a:ext cx="29187" cy="9853"/>
            </a:xfrm>
            <a:custGeom>
              <a:avLst/>
              <a:gdLst>
                <a:gd name="connsiteX0" fmla="*/ 3254 w 29187"/>
                <a:gd name="connsiteY0" fmla="*/ 7156 h 9853"/>
                <a:gd name="connsiteX1" fmla="*/ 25097 w 29187"/>
                <a:gd name="connsiteY1" fmla="*/ 9830 h 9853"/>
                <a:gd name="connsiteX2" fmla="*/ 29165 w 29187"/>
                <a:gd name="connsiteY2" fmla="*/ 6710 h 9853"/>
                <a:gd name="connsiteX3" fmla="*/ 25933 w 29187"/>
                <a:gd name="connsiteY3" fmla="*/ 2698 h 9853"/>
                <a:gd name="connsiteX4" fmla="*/ 4090 w 29187"/>
                <a:gd name="connsiteY4" fmla="*/ 23 h 9853"/>
                <a:gd name="connsiteX5" fmla="*/ 23 w 29187"/>
                <a:gd name="connsiteY5" fmla="*/ 3144 h 9853"/>
                <a:gd name="connsiteX6" fmla="*/ 3254 w 29187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3254" y="7156"/>
                  </a:moveTo>
                  <a:lnTo>
                    <a:pt x="25097" y="9830"/>
                  </a:lnTo>
                  <a:cubicBezTo>
                    <a:pt x="27103" y="10053"/>
                    <a:pt x="28942" y="8660"/>
                    <a:pt x="29165" y="6710"/>
                  </a:cubicBezTo>
                  <a:cubicBezTo>
                    <a:pt x="29387" y="4760"/>
                    <a:pt x="27939" y="2921"/>
                    <a:pt x="25933" y="2698"/>
                  </a:cubicBezTo>
                  <a:lnTo>
                    <a:pt x="4090" y="23"/>
                  </a:lnTo>
                  <a:cubicBezTo>
                    <a:pt x="2084" y="-199"/>
                    <a:pt x="246" y="1194"/>
                    <a:pt x="23" y="3144"/>
                  </a:cubicBezTo>
                  <a:cubicBezTo>
                    <a:pt x="-200" y="5150"/>
                    <a:pt x="1248" y="6933"/>
                    <a:pt x="3254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8" name="Freeform: Shape 1107">
              <a:extLst>
                <a:ext uri="{FF2B5EF4-FFF2-40B4-BE49-F238E27FC236}">
                  <a16:creationId xmlns:a16="http://schemas.microsoft.com/office/drawing/2014/main" id="{874681AD-2728-3D50-E6B8-A7F4EE39BCA9}"/>
                </a:ext>
              </a:extLst>
            </p:cNvPr>
            <p:cNvSpPr/>
            <p:nvPr/>
          </p:nvSpPr>
          <p:spPr>
            <a:xfrm>
              <a:off x="3795209" y="1615668"/>
              <a:ext cx="29187" cy="9853"/>
            </a:xfrm>
            <a:custGeom>
              <a:avLst/>
              <a:gdLst>
                <a:gd name="connsiteX0" fmla="*/ 3254 w 29187"/>
                <a:gd name="connsiteY0" fmla="*/ 7156 h 9853"/>
                <a:gd name="connsiteX1" fmla="*/ 25097 w 29187"/>
                <a:gd name="connsiteY1" fmla="*/ 9830 h 9853"/>
                <a:gd name="connsiteX2" fmla="*/ 29165 w 29187"/>
                <a:gd name="connsiteY2" fmla="*/ 6710 h 9853"/>
                <a:gd name="connsiteX3" fmla="*/ 25933 w 29187"/>
                <a:gd name="connsiteY3" fmla="*/ 2698 h 9853"/>
                <a:gd name="connsiteX4" fmla="*/ 4090 w 29187"/>
                <a:gd name="connsiteY4" fmla="*/ 23 h 9853"/>
                <a:gd name="connsiteX5" fmla="*/ 23 w 29187"/>
                <a:gd name="connsiteY5" fmla="*/ 3144 h 9853"/>
                <a:gd name="connsiteX6" fmla="*/ 3254 w 29187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3254" y="7156"/>
                  </a:moveTo>
                  <a:lnTo>
                    <a:pt x="25097" y="9830"/>
                  </a:lnTo>
                  <a:cubicBezTo>
                    <a:pt x="27103" y="10053"/>
                    <a:pt x="28942" y="8660"/>
                    <a:pt x="29165" y="6710"/>
                  </a:cubicBezTo>
                  <a:cubicBezTo>
                    <a:pt x="29388" y="4760"/>
                    <a:pt x="27939" y="2921"/>
                    <a:pt x="25933" y="2698"/>
                  </a:cubicBezTo>
                  <a:lnTo>
                    <a:pt x="4090" y="23"/>
                  </a:lnTo>
                  <a:cubicBezTo>
                    <a:pt x="2084" y="-200"/>
                    <a:pt x="246" y="1194"/>
                    <a:pt x="23" y="3144"/>
                  </a:cubicBezTo>
                  <a:cubicBezTo>
                    <a:pt x="-200" y="5150"/>
                    <a:pt x="1248" y="6933"/>
                    <a:pt x="3254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09" name="Freeform: Shape 1108">
              <a:extLst>
                <a:ext uri="{FF2B5EF4-FFF2-40B4-BE49-F238E27FC236}">
                  <a16:creationId xmlns:a16="http://schemas.microsoft.com/office/drawing/2014/main" id="{02DE5B5D-BB14-1461-1642-C46670A67C90}"/>
                </a:ext>
              </a:extLst>
            </p:cNvPr>
            <p:cNvSpPr/>
            <p:nvPr/>
          </p:nvSpPr>
          <p:spPr>
            <a:xfrm>
              <a:off x="3736934" y="1608591"/>
              <a:ext cx="29178" cy="9853"/>
            </a:xfrm>
            <a:custGeom>
              <a:avLst/>
              <a:gdLst>
                <a:gd name="connsiteX0" fmla="*/ 3245 w 29178"/>
                <a:gd name="connsiteY0" fmla="*/ 7156 h 9853"/>
                <a:gd name="connsiteX1" fmla="*/ 25088 w 29178"/>
                <a:gd name="connsiteY1" fmla="*/ 9830 h 9853"/>
                <a:gd name="connsiteX2" fmla="*/ 29156 w 29178"/>
                <a:gd name="connsiteY2" fmla="*/ 6710 h 9853"/>
                <a:gd name="connsiteX3" fmla="*/ 25924 w 29178"/>
                <a:gd name="connsiteY3" fmla="*/ 2698 h 9853"/>
                <a:gd name="connsiteX4" fmla="*/ 4081 w 29178"/>
                <a:gd name="connsiteY4" fmla="*/ 23 h 9853"/>
                <a:gd name="connsiteX5" fmla="*/ 14 w 29178"/>
                <a:gd name="connsiteY5" fmla="*/ 3144 h 9853"/>
                <a:gd name="connsiteX6" fmla="*/ 3245 w 29178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78" h="9853">
                  <a:moveTo>
                    <a:pt x="3245" y="7156"/>
                  </a:moveTo>
                  <a:lnTo>
                    <a:pt x="25088" y="9830"/>
                  </a:lnTo>
                  <a:cubicBezTo>
                    <a:pt x="27094" y="10053"/>
                    <a:pt x="28933" y="8660"/>
                    <a:pt x="29156" y="6710"/>
                  </a:cubicBezTo>
                  <a:cubicBezTo>
                    <a:pt x="29378" y="4760"/>
                    <a:pt x="27930" y="2921"/>
                    <a:pt x="25924" y="2698"/>
                  </a:cubicBezTo>
                  <a:lnTo>
                    <a:pt x="4081" y="23"/>
                  </a:lnTo>
                  <a:cubicBezTo>
                    <a:pt x="2075" y="-199"/>
                    <a:pt x="236" y="1194"/>
                    <a:pt x="14" y="3144"/>
                  </a:cubicBezTo>
                  <a:cubicBezTo>
                    <a:pt x="-154" y="5150"/>
                    <a:pt x="1239" y="6933"/>
                    <a:pt x="3245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0" name="Freeform: Shape 1109">
              <a:extLst>
                <a:ext uri="{FF2B5EF4-FFF2-40B4-BE49-F238E27FC236}">
                  <a16:creationId xmlns:a16="http://schemas.microsoft.com/office/drawing/2014/main" id="{BA79C771-6F74-D0AF-1828-22B81CA928AE}"/>
                </a:ext>
              </a:extLst>
            </p:cNvPr>
            <p:cNvSpPr/>
            <p:nvPr/>
          </p:nvSpPr>
          <p:spPr>
            <a:xfrm>
              <a:off x="3678696" y="1601570"/>
              <a:ext cx="29187" cy="9853"/>
            </a:xfrm>
            <a:custGeom>
              <a:avLst/>
              <a:gdLst>
                <a:gd name="connsiteX0" fmla="*/ 3254 w 29187"/>
                <a:gd name="connsiteY0" fmla="*/ 7156 h 9853"/>
                <a:gd name="connsiteX1" fmla="*/ 25097 w 29187"/>
                <a:gd name="connsiteY1" fmla="*/ 9830 h 9853"/>
                <a:gd name="connsiteX2" fmla="*/ 29165 w 29187"/>
                <a:gd name="connsiteY2" fmla="*/ 6710 h 9853"/>
                <a:gd name="connsiteX3" fmla="*/ 25933 w 29187"/>
                <a:gd name="connsiteY3" fmla="*/ 2698 h 9853"/>
                <a:gd name="connsiteX4" fmla="*/ 4090 w 29187"/>
                <a:gd name="connsiteY4" fmla="*/ 23 h 9853"/>
                <a:gd name="connsiteX5" fmla="*/ 23 w 29187"/>
                <a:gd name="connsiteY5" fmla="*/ 3144 h 9853"/>
                <a:gd name="connsiteX6" fmla="*/ 3254 w 29187"/>
                <a:gd name="connsiteY6" fmla="*/ 7156 h 9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87" h="9853">
                  <a:moveTo>
                    <a:pt x="3254" y="7156"/>
                  </a:moveTo>
                  <a:lnTo>
                    <a:pt x="25097" y="9830"/>
                  </a:lnTo>
                  <a:cubicBezTo>
                    <a:pt x="27103" y="10053"/>
                    <a:pt x="28942" y="8660"/>
                    <a:pt x="29165" y="6710"/>
                  </a:cubicBezTo>
                  <a:cubicBezTo>
                    <a:pt x="29387" y="4760"/>
                    <a:pt x="27939" y="2921"/>
                    <a:pt x="25933" y="2698"/>
                  </a:cubicBezTo>
                  <a:lnTo>
                    <a:pt x="4090" y="23"/>
                  </a:lnTo>
                  <a:cubicBezTo>
                    <a:pt x="2084" y="-200"/>
                    <a:pt x="246" y="1194"/>
                    <a:pt x="23" y="3144"/>
                  </a:cubicBezTo>
                  <a:cubicBezTo>
                    <a:pt x="-200" y="5094"/>
                    <a:pt x="1248" y="6877"/>
                    <a:pt x="3254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11" name="Graphic 7">
            <a:extLst>
              <a:ext uri="{FF2B5EF4-FFF2-40B4-BE49-F238E27FC236}">
                <a16:creationId xmlns:a16="http://schemas.microsoft.com/office/drawing/2014/main" id="{7F0935D9-4039-B5C6-6FAC-1273E98F1A9D}"/>
              </a:ext>
            </a:extLst>
          </p:cNvPr>
          <p:cNvGrpSpPr/>
          <p:nvPr/>
        </p:nvGrpSpPr>
        <p:grpSpPr>
          <a:xfrm>
            <a:off x="4654780" y="1388391"/>
            <a:ext cx="2882440" cy="2882091"/>
            <a:chOff x="4654835" y="457213"/>
            <a:chExt cx="2882440" cy="2882091"/>
          </a:xfrm>
          <a:solidFill>
            <a:srgbClr val="8E949A"/>
          </a:solidFill>
        </p:grpSpPr>
        <p:sp>
          <p:nvSpPr>
            <p:cNvPr id="1112" name="Freeform: Shape 1111">
              <a:extLst>
                <a:ext uri="{FF2B5EF4-FFF2-40B4-BE49-F238E27FC236}">
                  <a16:creationId xmlns:a16="http://schemas.microsoft.com/office/drawing/2014/main" id="{52F50FC0-D37C-7685-8BF6-F7E563BDACDE}"/>
                </a:ext>
              </a:extLst>
            </p:cNvPr>
            <p:cNvSpPr/>
            <p:nvPr/>
          </p:nvSpPr>
          <p:spPr>
            <a:xfrm>
              <a:off x="7528803" y="1927225"/>
              <a:ext cx="7748" cy="28758"/>
            </a:xfrm>
            <a:custGeom>
              <a:avLst/>
              <a:gdLst>
                <a:gd name="connsiteX0" fmla="*/ 1 w 7748"/>
                <a:gd name="connsiteY0" fmla="*/ 25020 h 28758"/>
                <a:gd name="connsiteX1" fmla="*/ 558 w 7748"/>
                <a:gd name="connsiteY1" fmla="*/ 3512 h 28758"/>
                <a:gd name="connsiteX2" fmla="*/ 4236 w 7748"/>
                <a:gd name="connsiteY2" fmla="*/ 1 h 28758"/>
                <a:gd name="connsiteX3" fmla="*/ 7747 w 7748"/>
                <a:gd name="connsiteY3" fmla="*/ 3679 h 28758"/>
                <a:gd name="connsiteX4" fmla="*/ 7189 w 7748"/>
                <a:gd name="connsiteY4" fmla="*/ 25299 h 28758"/>
                <a:gd name="connsiteX5" fmla="*/ 3512 w 7748"/>
                <a:gd name="connsiteY5" fmla="*/ 28753 h 28758"/>
                <a:gd name="connsiteX6" fmla="*/ 1 w 7748"/>
                <a:gd name="connsiteY6" fmla="*/ 25020 h 287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48" h="28758">
                  <a:moveTo>
                    <a:pt x="1" y="25020"/>
                  </a:moveTo>
                  <a:lnTo>
                    <a:pt x="558" y="3512"/>
                  </a:lnTo>
                  <a:cubicBezTo>
                    <a:pt x="614" y="1562"/>
                    <a:pt x="2286" y="-54"/>
                    <a:pt x="4236" y="1"/>
                  </a:cubicBezTo>
                  <a:cubicBezTo>
                    <a:pt x="6186" y="57"/>
                    <a:pt x="7802" y="1673"/>
                    <a:pt x="7747" y="3679"/>
                  </a:cubicBezTo>
                  <a:lnTo>
                    <a:pt x="7189" y="25299"/>
                  </a:lnTo>
                  <a:cubicBezTo>
                    <a:pt x="7133" y="27305"/>
                    <a:pt x="5462" y="28865"/>
                    <a:pt x="3512" y="28753"/>
                  </a:cubicBezTo>
                  <a:cubicBezTo>
                    <a:pt x="1561" y="28642"/>
                    <a:pt x="-54" y="26970"/>
                    <a:pt x="1" y="2502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3" name="Freeform: Shape 1112">
              <a:extLst>
                <a:ext uri="{FF2B5EF4-FFF2-40B4-BE49-F238E27FC236}">
                  <a16:creationId xmlns:a16="http://schemas.microsoft.com/office/drawing/2014/main" id="{56D95CD9-9560-8DBB-3902-43B3911ECEE2}"/>
                </a:ext>
              </a:extLst>
            </p:cNvPr>
            <p:cNvSpPr/>
            <p:nvPr/>
          </p:nvSpPr>
          <p:spPr>
            <a:xfrm>
              <a:off x="7525454" y="1984724"/>
              <a:ext cx="8766" cy="28659"/>
            </a:xfrm>
            <a:custGeom>
              <a:avLst/>
              <a:gdLst>
                <a:gd name="connsiteX0" fmla="*/ 6 w 8766"/>
                <a:gd name="connsiteY0" fmla="*/ 24801 h 28659"/>
                <a:gd name="connsiteX1" fmla="*/ 1622 w 8766"/>
                <a:gd name="connsiteY1" fmla="*/ 3349 h 28659"/>
                <a:gd name="connsiteX2" fmla="*/ 5467 w 8766"/>
                <a:gd name="connsiteY2" fmla="*/ 6 h 28659"/>
                <a:gd name="connsiteX3" fmla="*/ 8754 w 8766"/>
                <a:gd name="connsiteY3" fmla="*/ 3795 h 28659"/>
                <a:gd name="connsiteX4" fmla="*/ 7138 w 8766"/>
                <a:gd name="connsiteY4" fmla="*/ 25359 h 28659"/>
                <a:gd name="connsiteX5" fmla="*/ 3294 w 8766"/>
                <a:gd name="connsiteY5" fmla="*/ 28646 h 28659"/>
                <a:gd name="connsiteX6" fmla="*/ 6 w 8766"/>
                <a:gd name="connsiteY6" fmla="*/ 24801 h 28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66" h="28659">
                  <a:moveTo>
                    <a:pt x="6" y="24801"/>
                  </a:moveTo>
                  <a:lnTo>
                    <a:pt x="1622" y="3349"/>
                  </a:lnTo>
                  <a:cubicBezTo>
                    <a:pt x="1789" y="1399"/>
                    <a:pt x="3516" y="-106"/>
                    <a:pt x="5467" y="6"/>
                  </a:cubicBezTo>
                  <a:cubicBezTo>
                    <a:pt x="7417" y="117"/>
                    <a:pt x="8922" y="1845"/>
                    <a:pt x="8754" y="3795"/>
                  </a:cubicBezTo>
                  <a:lnTo>
                    <a:pt x="7138" y="25359"/>
                  </a:lnTo>
                  <a:cubicBezTo>
                    <a:pt x="6971" y="27365"/>
                    <a:pt x="5244" y="28813"/>
                    <a:pt x="3294" y="28646"/>
                  </a:cubicBezTo>
                  <a:cubicBezTo>
                    <a:pt x="1344" y="28535"/>
                    <a:pt x="-105" y="26752"/>
                    <a:pt x="6" y="2480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4" name="Freeform: Shape 1113">
              <a:extLst>
                <a:ext uri="{FF2B5EF4-FFF2-40B4-BE49-F238E27FC236}">
                  <a16:creationId xmlns:a16="http://schemas.microsoft.com/office/drawing/2014/main" id="{B1A74B84-F8AE-BFF1-5F9D-86767C75F70C}"/>
                </a:ext>
              </a:extLst>
            </p:cNvPr>
            <p:cNvSpPr/>
            <p:nvPr/>
          </p:nvSpPr>
          <p:spPr>
            <a:xfrm>
              <a:off x="7520020" y="2042054"/>
              <a:ext cx="9910" cy="28620"/>
            </a:xfrm>
            <a:custGeom>
              <a:avLst/>
              <a:gdLst>
                <a:gd name="connsiteX0" fmla="*/ 35 w 9910"/>
                <a:gd name="connsiteY0" fmla="*/ 24586 h 28620"/>
                <a:gd name="connsiteX1" fmla="*/ 2766 w 9910"/>
                <a:gd name="connsiteY1" fmla="*/ 3245 h 28620"/>
                <a:gd name="connsiteX2" fmla="*/ 6610 w 9910"/>
                <a:gd name="connsiteY2" fmla="*/ 13 h 28620"/>
                <a:gd name="connsiteX3" fmla="*/ 9898 w 9910"/>
                <a:gd name="connsiteY3" fmla="*/ 3969 h 28620"/>
                <a:gd name="connsiteX4" fmla="*/ 7168 w 9910"/>
                <a:gd name="connsiteY4" fmla="*/ 25422 h 28620"/>
                <a:gd name="connsiteX5" fmla="*/ 3156 w 9910"/>
                <a:gd name="connsiteY5" fmla="*/ 28598 h 28620"/>
                <a:gd name="connsiteX6" fmla="*/ 35 w 9910"/>
                <a:gd name="connsiteY6" fmla="*/ 24586 h 28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10" h="28620">
                  <a:moveTo>
                    <a:pt x="35" y="24586"/>
                  </a:moveTo>
                  <a:lnTo>
                    <a:pt x="2766" y="3245"/>
                  </a:lnTo>
                  <a:cubicBezTo>
                    <a:pt x="2933" y="1295"/>
                    <a:pt x="4660" y="-154"/>
                    <a:pt x="6610" y="13"/>
                  </a:cubicBezTo>
                  <a:cubicBezTo>
                    <a:pt x="8561" y="180"/>
                    <a:pt x="10065" y="1963"/>
                    <a:pt x="9898" y="3969"/>
                  </a:cubicBezTo>
                  <a:lnTo>
                    <a:pt x="7168" y="25422"/>
                  </a:lnTo>
                  <a:cubicBezTo>
                    <a:pt x="6945" y="27372"/>
                    <a:pt x="5106" y="28821"/>
                    <a:pt x="3156" y="28598"/>
                  </a:cubicBezTo>
                  <a:cubicBezTo>
                    <a:pt x="1150" y="28319"/>
                    <a:pt x="-243" y="26536"/>
                    <a:pt x="35" y="245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5" name="Freeform: Shape 1114">
              <a:extLst>
                <a:ext uri="{FF2B5EF4-FFF2-40B4-BE49-F238E27FC236}">
                  <a16:creationId xmlns:a16="http://schemas.microsoft.com/office/drawing/2014/main" id="{DDC2DC46-1725-36EC-F4EE-D1DC79104C18}"/>
                </a:ext>
              </a:extLst>
            </p:cNvPr>
            <p:cNvSpPr/>
            <p:nvPr/>
          </p:nvSpPr>
          <p:spPr>
            <a:xfrm>
              <a:off x="7512425" y="2099145"/>
              <a:ext cx="10273" cy="28504"/>
            </a:xfrm>
            <a:custGeom>
              <a:avLst/>
              <a:gdLst>
                <a:gd name="connsiteX0" fmla="*/ 53 w 10273"/>
                <a:gd name="connsiteY0" fmla="*/ 24385 h 28504"/>
                <a:gd name="connsiteX1" fmla="*/ 3117 w 10273"/>
                <a:gd name="connsiteY1" fmla="*/ 3100 h 28504"/>
                <a:gd name="connsiteX2" fmla="*/ 7129 w 10273"/>
                <a:gd name="connsiteY2" fmla="*/ 35 h 28504"/>
                <a:gd name="connsiteX3" fmla="*/ 10250 w 10273"/>
                <a:gd name="connsiteY3" fmla="*/ 4103 h 28504"/>
                <a:gd name="connsiteX4" fmla="*/ 7185 w 10273"/>
                <a:gd name="connsiteY4" fmla="*/ 25500 h 28504"/>
                <a:gd name="connsiteX5" fmla="*/ 3006 w 10273"/>
                <a:gd name="connsiteY5" fmla="*/ 28453 h 28504"/>
                <a:gd name="connsiteX6" fmla="*/ 53 w 10273"/>
                <a:gd name="connsiteY6" fmla="*/ 24385 h 28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73" h="28504">
                  <a:moveTo>
                    <a:pt x="53" y="24385"/>
                  </a:moveTo>
                  <a:cubicBezTo>
                    <a:pt x="1501" y="17365"/>
                    <a:pt x="2115" y="10177"/>
                    <a:pt x="3117" y="3100"/>
                  </a:cubicBezTo>
                  <a:cubicBezTo>
                    <a:pt x="3340" y="1150"/>
                    <a:pt x="5179" y="-243"/>
                    <a:pt x="7129" y="35"/>
                  </a:cubicBezTo>
                  <a:cubicBezTo>
                    <a:pt x="9080" y="314"/>
                    <a:pt x="10473" y="2153"/>
                    <a:pt x="10250" y="4103"/>
                  </a:cubicBezTo>
                  <a:cubicBezTo>
                    <a:pt x="9302" y="11235"/>
                    <a:pt x="8634" y="18423"/>
                    <a:pt x="7185" y="25500"/>
                  </a:cubicBezTo>
                  <a:cubicBezTo>
                    <a:pt x="6851" y="27450"/>
                    <a:pt x="4956" y="28787"/>
                    <a:pt x="3006" y="28453"/>
                  </a:cubicBezTo>
                  <a:cubicBezTo>
                    <a:pt x="1000" y="28175"/>
                    <a:pt x="-281" y="26336"/>
                    <a:pt x="53" y="2438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6" name="Freeform: Shape 1115">
              <a:extLst>
                <a:ext uri="{FF2B5EF4-FFF2-40B4-BE49-F238E27FC236}">
                  <a16:creationId xmlns:a16="http://schemas.microsoft.com/office/drawing/2014/main" id="{66DD9EE9-056C-56AB-072B-2EE46554FAEF}"/>
                </a:ext>
              </a:extLst>
            </p:cNvPr>
            <p:cNvSpPr/>
            <p:nvPr/>
          </p:nvSpPr>
          <p:spPr>
            <a:xfrm>
              <a:off x="7502339" y="2155907"/>
              <a:ext cx="10971" cy="28429"/>
            </a:xfrm>
            <a:custGeom>
              <a:avLst/>
              <a:gdLst>
                <a:gd name="connsiteX0" fmla="*/ 53 w 10971"/>
                <a:gd name="connsiteY0" fmla="*/ 24124 h 28429"/>
                <a:gd name="connsiteX1" fmla="*/ 3842 w 10971"/>
                <a:gd name="connsiteY1" fmla="*/ 2951 h 28429"/>
                <a:gd name="connsiteX2" fmla="*/ 8021 w 10971"/>
                <a:gd name="connsiteY2" fmla="*/ 53 h 28429"/>
                <a:gd name="connsiteX3" fmla="*/ 10918 w 10971"/>
                <a:gd name="connsiteY3" fmla="*/ 4232 h 28429"/>
                <a:gd name="connsiteX4" fmla="*/ 7129 w 10971"/>
                <a:gd name="connsiteY4" fmla="*/ 25517 h 28429"/>
                <a:gd name="connsiteX5" fmla="*/ 2950 w 10971"/>
                <a:gd name="connsiteY5" fmla="*/ 28359 h 28429"/>
                <a:gd name="connsiteX6" fmla="*/ 53 w 10971"/>
                <a:gd name="connsiteY6" fmla="*/ 24124 h 2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1" h="28429">
                  <a:moveTo>
                    <a:pt x="53" y="24124"/>
                  </a:moveTo>
                  <a:lnTo>
                    <a:pt x="3842" y="2951"/>
                  </a:lnTo>
                  <a:cubicBezTo>
                    <a:pt x="4176" y="1000"/>
                    <a:pt x="6071" y="-281"/>
                    <a:pt x="8021" y="53"/>
                  </a:cubicBezTo>
                  <a:cubicBezTo>
                    <a:pt x="9971" y="387"/>
                    <a:pt x="11253" y="2282"/>
                    <a:pt x="10918" y="4232"/>
                  </a:cubicBezTo>
                  <a:lnTo>
                    <a:pt x="7129" y="25517"/>
                  </a:lnTo>
                  <a:cubicBezTo>
                    <a:pt x="6795" y="27468"/>
                    <a:pt x="4901" y="28749"/>
                    <a:pt x="2950" y="28359"/>
                  </a:cubicBezTo>
                  <a:cubicBezTo>
                    <a:pt x="1000" y="27969"/>
                    <a:pt x="-281" y="26075"/>
                    <a:pt x="53" y="2412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7" name="Freeform: Shape 1116">
              <a:extLst>
                <a:ext uri="{FF2B5EF4-FFF2-40B4-BE49-F238E27FC236}">
                  <a16:creationId xmlns:a16="http://schemas.microsoft.com/office/drawing/2014/main" id="{1BABF3EC-1817-D59F-F126-C0A694161CD7}"/>
                </a:ext>
              </a:extLst>
            </p:cNvPr>
            <p:cNvSpPr/>
            <p:nvPr/>
          </p:nvSpPr>
          <p:spPr>
            <a:xfrm>
              <a:off x="7489761" y="2212277"/>
              <a:ext cx="12001" cy="28194"/>
            </a:xfrm>
            <a:custGeom>
              <a:avLst/>
              <a:gdLst>
                <a:gd name="connsiteX0" fmla="*/ 95 w 12001"/>
                <a:gd name="connsiteY0" fmla="*/ 23754 h 28194"/>
                <a:gd name="connsiteX1" fmla="*/ 4942 w 12001"/>
                <a:gd name="connsiteY1" fmla="*/ 2803 h 28194"/>
                <a:gd name="connsiteX2" fmla="*/ 9233 w 12001"/>
                <a:gd name="connsiteY2" fmla="*/ 72 h 28194"/>
                <a:gd name="connsiteX3" fmla="*/ 11907 w 12001"/>
                <a:gd name="connsiteY3" fmla="*/ 4363 h 28194"/>
                <a:gd name="connsiteX4" fmla="*/ 7060 w 12001"/>
                <a:gd name="connsiteY4" fmla="*/ 25425 h 28194"/>
                <a:gd name="connsiteX5" fmla="*/ 2769 w 12001"/>
                <a:gd name="connsiteY5" fmla="*/ 28100 h 28194"/>
                <a:gd name="connsiteX6" fmla="*/ 95 w 12001"/>
                <a:gd name="connsiteY6" fmla="*/ 23754 h 28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01" h="28194">
                  <a:moveTo>
                    <a:pt x="95" y="23754"/>
                  </a:moveTo>
                  <a:lnTo>
                    <a:pt x="4942" y="2803"/>
                  </a:lnTo>
                  <a:cubicBezTo>
                    <a:pt x="5388" y="908"/>
                    <a:pt x="7338" y="-318"/>
                    <a:pt x="9233" y="72"/>
                  </a:cubicBezTo>
                  <a:cubicBezTo>
                    <a:pt x="11183" y="518"/>
                    <a:pt x="12353" y="2413"/>
                    <a:pt x="11907" y="4363"/>
                  </a:cubicBezTo>
                  <a:lnTo>
                    <a:pt x="7060" y="25425"/>
                  </a:lnTo>
                  <a:cubicBezTo>
                    <a:pt x="6614" y="27376"/>
                    <a:pt x="4663" y="28546"/>
                    <a:pt x="2769" y="28100"/>
                  </a:cubicBezTo>
                  <a:cubicBezTo>
                    <a:pt x="819" y="27654"/>
                    <a:pt x="-351" y="25704"/>
                    <a:pt x="95" y="2375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8" name="Freeform: Shape 1117">
              <a:extLst>
                <a:ext uri="{FF2B5EF4-FFF2-40B4-BE49-F238E27FC236}">
                  <a16:creationId xmlns:a16="http://schemas.microsoft.com/office/drawing/2014/main" id="{32F5F507-2222-34E7-1806-652CF3D5BC4C}"/>
                </a:ext>
              </a:extLst>
            </p:cNvPr>
            <p:cNvSpPr/>
            <p:nvPr/>
          </p:nvSpPr>
          <p:spPr>
            <a:xfrm>
              <a:off x="7475057" y="2268173"/>
              <a:ext cx="13134" cy="27901"/>
            </a:xfrm>
            <a:custGeom>
              <a:avLst/>
              <a:gdLst>
                <a:gd name="connsiteX0" fmla="*/ 144 w 13134"/>
                <a:gd name="connsiteY0" fmla="*/ 23356 h 27901"/>
                <a:gd name="connsiteX1" fmla="*/ 6050 w 13134"/>
                <a:gd name="connsiteY1" fmla="*/ 2628 h 27901"/>
                <a:gd name="connsiteX2" fmla="*/ 10508 w 13134"/>
                <a:gd name="connsiteY2" fmla="*/ 120 h 27901"/>
                <a:gd name="connsiteX3" fmla="*/ 13015 w 13134"/>
                <a:gd name="connsiteY3" fmla="*/ 4522 h 27901"/>
                <a:gd name="connsiteX4" fmla="*/ 7109 w 13134"/>
                <a:gd name="connsiteY4" fmla="*/ 25306 h 27901"/>
                <a:gd name="connsiteX5" fmla="*/ 2651 w 13134"/>
                <a:gd name="connsiteY5" fmla="*/ 27758 h 27901"/>
                <a:gd name="connsiteX6" fmla="*/ 144 w 13134"/>
                <a:gd name="connsiteY6" fmla="*/ 23356 h 27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34" h="27901">
                  <a:moveTo>
                    <a:pt x="144" y="23356"/>
                  </a:moveTo>
                  <a:lnTo>
                    <a:pt x="6050" y="2628"/>
                  </a:lnTo>
                  <a:cubicBezTo>
                    <a:pt x="6607" y="733"/>
                    <a:pt x="8613" y="-381"/>
                    <a:pt x="10508" y="120"/>
                  </a:cubicBezTo>
                  <a:cubicBezTo>
                    <a:pt x="12402" y="622"/>
                    <a:pt x="13516" y="2628"/>
                    <a:pt x="13015" y="4522"/>
                  </a:cubicBezTo>
                  <a:lnTo>
                    <a:pt x="7109" y="25306"/>
                  </a:lnTo>
                  <a:cubicBezTo>
                    <a:pt x="6551" y="27200"/>
                    <a:pt x="4545" y="28315"/>
                    <a:pt x="2651" y="27758"/>
                  </a:cubicBezTo>
                  <a:cubicBezTo>
                    <a:pt x="701" y="27256"/>
                    <a:pt x="-414" y="25250"/>
                    <a:pt x="144" y="233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19" name="Freeform: Shape 1118">
              <a:extLst>
                <a:ext uri="{FF2B5EF4-FFF2-40B4-BE49-F238E27FC236}">
                  <a16:creationId xmlns:a16="http://schemas.microsoft.com/office/drawing/2014/main" id="{9482C3C8-FB20-8F6B-9040-F5D55383CEF0}"/>
                </a:ext>
              </a:extLst>
            </p:cNvPr>
            <p:cNvSpPr/>
            <p:nvPr/>
          </p:nvSpPr>
          <p:spPr>
            <a:xfrm>
              <a:off x="7458249" y="2323480"/>
              <a:ext cx="14132" cy="27626"/>
            </a:xfrm>
            <a:custGeom>
              <a:avLst/>
              <a:gdLst>
                <a:gd name="connsiteX0" fmla="*/ 180 w 14132"/>
                <a:gd name="connsiteY0" fmla="*/ 22934 h 27626"/>
                <a:gd name="connsiteX1" fmla="*/ 7089 w 14132"/>
                <a:gd name="connsiteY1" fmla="*/ 2540 h 27626"/>
                <a:gd name="connsiteX2" fmla="*/ 11547 w 14132"/>
                <a:gd name="connsiteY2" fmla="*/ 144 h 27626"/>
                <a:gd name="connsiteX3" fmla="*/ 13942 w 14132"/>
                <a:gd name="connsiteY3" fmla="*/ 4657 h 27626"/>
                <a:gd name="connsiteX4" fmla="*/ 7033 w 14132"/>
                <a:gd name="connsiteY4" fmla="*/ 25163 h 27626"/>
                <a:gd name="connsiteX5" fmla="*/ 2464 w 14132"/>
                <a:gd name="connsiteY5" fmla="*/ 27447 h 27626"/>
                <a:gd name="connsiteX6" fmla="*/ 180 w 14132"/>
                <a:gd name="connsiteY6" fmla="*/ 22934 h 27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32" h="27626">
                  <a:moveTo>
                    <a:pt x="180" y="22934"/>
                  </a:moveTo>
                  <a:lnTo>
                    <a:pt x="7089" y="2540"/>
                  </a:lnTo>
                  <a:cubicBezTo>
                    <a:pt x="7758" y="701"/>
                    <a:pt x="9652" y="-413"/>
                    <a:pt x="11547" y="144"/>
                  </a:cubicBezTo>
                  <a:cubicBezTo>
                    <a:pt x="13441" y="701"/>
                    <a:pt x="14611" y="2763"/>
                    <a:pt x="13942" y="4657"/>
                  </a:cubicBezTo>
                  <a:lnTo>
                    <a:pt x="7033" y="25163"/>
                  </a:lnTo>
                  <a:cubicBezTo>
                    <a:pt x="6420" y="27057"/>
                    <a:pt x="4359" y="28060"/>
                    <a:pt x="2464" y="27447"/>
                  </a:cubicBezTo>
                  <a:cubicBezTo>
                    <a:pt x="570" y="26834"/>
                    <a:pt x="-433" y="24773"/>
                    <a:pt x="180" y="2293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0" name="Freeform: Shape 1119">
              <a:extLst>
                <a:ext uri="{FF2B5EF4-FFF2-40B4-BE49-F238E27FC236}">
                  <a16:creationId xmlns:a16="http://schemas.microsoft.com/office/drawing/2014/main" id="{F6BABDF6-E8DF-F793-0C43-9AFFC38EE54D}"/>
                </a:ext>
              </a:extLst>
            </p:cNvPr>
            <p:cNvSpPr/>
            <p:nvPr/>
          </p:nvSpPr>
          <p:spPr>
            <a:xfrm>
              <a:off x="7439350" y="2377961"/>
              <a:ext cx="14543" cy="27482"/>
            </a:xfrm>
            <a:custGeom>
              <a:avLst/>
              <a:gdLst>
                <a:gd name="connsiteX0" fmla="*/ 245 w 14543"/>
                <a:gd name="connsiteY0" fmla="*/ 22614 h 27482"/>
                <a:gd name="connsiteX1" fmla="*/ 7600 w 14543"/>
                <a:gd name="connsiteY1" fmla="*/ 2387 h 27482"/>
                <a:gd name="connsiteX2" fmla="*/ 12113 w 14543"/>
                <a:gd name="connsiteY2" fmla="*/ 214 h 27482"/>
                <a:gd name="connsiteX3" fmla="*/ 14342 w 14543"/>
                <a:gd name="connsiteY3" fmla="*/ 4839 h 27482"/>
                <a:gd name="connsiteX4" fmla="*/ 6931 w 14543"/>
                <a:gd name="connsiteY4" fmla="*/ 25177 h 27482"/>
                <a:gd name="connsiteX5" fmla="*/ 2251 w 14543"/>
                <a:gd name="connsiteY5" fmla="*/ 27238 h 27482"/>
                <a:gd name="connsiteX6" fmla="*/ 245 w 14543"/>
                <a:gd name="connsiteY6" fmla="*/ 22614 h 27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43" h="27482">
                  <a:moveTo>
                    <a:pt x="245" y="22614"/>
                  </a:moveTo>
                  <a:cubicBezTo>
                    <a:pt x="2975" y="15983"/>
                    <a:pt x="5371" y="9185"/>
                    <a:pt x="7600" y="2387"/>
                  </a:cubicBezTo>
                  <a:cubicBezTo>
                    <a:pt x="8213" y="492"/>
                    <a:pt x="10274" y="-455"/>
                    <a:pt x="12113" y="214"/>
                  </a:cubicBezTo>
                  <a:cubicBezTo>
                    <a:pt x="13952" y="882"/>
                    <a:pt x="15011" y="2944"/>
                    <a:pt x="14342" y="4839"/>
                  </a:cubicBezTo>
                  <a:cubicBezTo>
                    <a:pt x="12113" y="11692"/>
                    <a:pt x="9717" y="18490"/>
                    <a:pt x="6931" y="25177"/>
                  </a:cubicBezTo>
                  <a:cubicBezTo>
                    <a:pt x="6207" y="27016"/>
                    <a:pt x="4089" y="27963"/>
                    <a:pt x="2251" y="27238"/>
                  </a:cubicBezTo>
                  <a:cubicBezTo>
                    <a:pt x="467" y="26514"/>
                    <a:pt x="-480" y="24452"/>
                    <a:pt x="245" y="2261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1" name="Freeform: Shape 1120">
              <a:extLst>
                <a:ext uri="{FF2B5EF4-FFF2-40B4-BE49-F238E27FC236}">
                  <a16:creationId xmlns:a16="http://schemas.microsoft.com/office/drawing/2014/main" id="{23FCAD18-7F55-05DE-1D75-C5853B970908}"/>
                </a:ext>
              </a:extLst>
            </p:cNvPr>
            <p:cNvSpPr/>
            <p:nvPr/>
          </p:nvSpPr>
          <p:spPr>
            <a:xfrm>
              <a:off x="7418280" y="2431749"/>
              <a:ext cx="15047" cy="27280"/>
            </a:xfrm>
            <a:custGeom>
              <a:avLst/>
              <a:gdLst>
                <a:gd name="connsiteX0" fmla="*/ 252 w 15047"/>
                <a:gd name="connsiteY0" fmla="*/ 22261 h 27280"/>
                <a:gd name="connsiteX1" fmla="*/ 8165 w 15047"/>
                <a:gd name="connsiteY1" fmla="*/ 2258 h 27280"/>
                <a:gd name="connsiteX2" fmla="*/ 12790 w 15047"/>
                <a:gd name="connsiteY2" fmla="*/ 252 h 27280"/>
                <a:gd name="connsiteX3" fmla="*/ 14796 w 15047"/>
                <a:gd name="connsiteY3" fmla="*/ 4932 h 27280"/>
                <a:gd name="connsiteX4" fmla="*/ 6883 w 15047"/>
                <a:gd name="connsiteY4" fmla="*/ 25047 h 27280"/>
                <a:gd name="connsiteX5" fmla="*/ 2203 w 15047"/>
                <a:gd name="connsiteY5" fmla="*/ 26998 h 27280"/>
                <a:gd name="connsiteX6" fmla="*/ 252 w 15047"/>
                <a:gd name="connsiteY6" fmla="*/ 22261 h 2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47" h="27280">
                  <a:moveTo>
                    <a:pt x="252" y="22261"/>
                  </a:moveTo>
                  <a:lnTo>
                    <a:pt x="8165" y="2258"/>
                  </a:lnTo>
                  <a:cubicBezTo>
                    <a:pt x="8889" y="419"/>
                    <a:pt x="11007" y="-473"/>
                    <a:pt x="12790" y="252"/>
                  </a:cubicBezTo>
                  <a:cubicBezTo>
                    <a:pt x="14628" y="976"/>
                    <a:pt x="15520" y="3093"/>
                    <a:pt x="14796" y="4932"/>
                  </a:cubicBezTo>
                  <a:lnTo>
                    <a:pt x="6883" y="25047"/>
                  </a:lnTo>
                  <a:cubicBezTo>
                    <a:pt x="6159" y="26886"/>
                    <a:pt x="4042" y="27778"/>
                    <a:pt x="2203" y="26998"/>
                  </a:cubicBezTo>
                  <a:cubicBezTo>
                    <a:pt x="420" y="26218"/>
                    <a:pt x="-472" y="24100"/>
                    <a:pt x="252" y="2226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2" name="Freeform: Shape 1121">
              <a:extLst>
                <a:ext uri="{FF2B5EF4-FFF2-40B4-BE49-F238E27FC236}">
                  <a16:creationId xmlns:a16="http://schemas.microsoft.com/office/drawing/2014/main" id="{C227E05D-19BE-7A2E-F2C5-9C027F2FEB77}"/>
                </a:ext>
              </a:extLst>
            </p:cNvPr>
            <p:cNvSpPr/>
            <p:nvPr/>
          </p:nvSpPr>
          <p:spPr>
            <a:xfrm>
              <a:off x="7394715" y="2484610"/>
              <a:ext cx="16007" cy="26874"/>
            </a:xfrm>
            <a:custGeom>
              <a:avLst/>
              <a:gdLst>
                <a:gd name="connsiteX0" fmla="*/ 303 w 16007"/>
                <a:gd name="connsiteY0" fmla="*/ 21723 h 26874"/>
                <a:gd name="connsiteX1" fmla="*/ 9162 w 16007"/>
                <a:gd name="connsiteY1" fmla="*/ 2109 h 26874"/>
                <a:gd name="connsiteX2" fmla="*/ 13899 w 16007"/>
                <a:gd name="connsiteY2" fmla="*/ 326 h 26874"/>
                <a:gd name="connsiteX3" fmla="*/ 15682 w 16007"/>
                <a:gd name="connsiteY3" fmla="*/ 5062 h 26874"/>
                <a:gd name="connsiteX4" fmla="*/ 6766 w 16007"/>
                <a:gd name="connsiteY4" fmla="*/ 24787 h 26874"/>
                <a:gd name="connsiteX5" fmla="*/ 2030 w 16007"/>
                <a:gd name="connsiteY5" fmla="*/ 26514 h 26874"/>
                <a:gd name="connsiteX6" fmla="*/ 303 w 16007"/>
                <a:gd name="connsiteY6" fmla="*/ 21723 h 268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07" h="26874">
                  <a:moveTo>
                    <a:pt x="303" y="21723"/>
                  </a:moveTo>
                  <a:lnTo>
                    <a:pt x="9162" y="2109"/>
                  </a:lnTo>
                  <a:cubicBezTo>
                    <a:pt x="9998" y="326"/>
                    <a:pt x="12116" y="-510"/>
                    <a:pt x="13899" y="326"/>
                  </a:cubicBezTo>
                  <a:cubicBezTo>
                    <a:pt x="15682" y="1106"/>
                    <a:pt x="16518" y="3279"/>
                    <a:pt x="15682" y="5062"/>
                  </a:cubicBezTo>
                  <a:lnTo>
                    <a:pt x="6766" y="24787"/>
                  </a:lnTo>
                  <a:cubicBezTo>
                    <a:pt x="5931" y="26570"/>
                    <a:pt x="3813" y="27406"/>
                    <a:pt x="2030" y="26514"/>
                  </a:cubicBezTo>
                  <a:cubicBezTo>
                    <a:pt x="303" y="25679"/>
                    <a:pt x="-477" y="23506"/>
                    <a:pt x="303" y="217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3" name="Freeform: Shape 1122">
              <a:extLst>
                <a:ext uri="{FF2B5EF4-FFF2-40B4-BE49-F238E27FC236}">
                  <a16:creationId xmlns:a16="http://schemas.microsoft.com/office/drawing/2014/main" id="{9648E95A-6A68-17B1-AB0E-B680C5E9AF7E}"/>
                </a:ext>
              </a:extLst>
            </p:cNvPr>
            <p:cNvSpPr/>
            <p:nvPr/>
          </p:nvSpPr>
          <p:spPr>
            <a:xfrm>
              <a:off x="7369135" y="2536622"/>
              <a:ext cx="17051" cy="26381"/>
            </a:xfrm>
            <a:custGeom>
              <a:avLst/>
              <a:gdLst>
                <a:gd name="connsiteX0" fmla="*/ 419 w 17051"/>
                <a:gd name="connsiteY0" fmla="*/ 21141 h 26381"/>
                <a:gd name="connsiteX1" fmla="*/ 10226 w 17051"/>
                <a:gd name="connsiteY1" fmla="*/ 1973 h 26381"/>
                <a:gd name="connsiteX2" fmla="*/ 15074 w 17051"/>
                <a:gd name="connsiteY2" fmla="*/ 357 h 26381"/>
                <a:gd name="connsiteX3" fmla="*/ 16634 w 17051"/>
                <a:gd name="connsiteY3" fmla="*/ 5149 h 26381"/>
                <a:gd name="connsiteX4" fmla="*/ 6771 w 17051"/>
                <a:gd name="connsiteY4" fmla="*/ 24429 h 26381"/>
                <a:gd name="connsiteX5" fmla="*/ 1924 w 17051"/>
                <a:gd name="connsiteY5" fmla="*/ 25989 h 26381"/>
                <a:gd name="connsiteX6" fmla="*/ 419 w 17051"/>
                <a:gd name="connsiteY6" fmla="*/ 21141 h 2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51" h="26381">
                  <a:moveTo>
                    <a:pt x="419" y="21141"/>
                  </a:moveTo>
                  <a:lnTo>
                    <a:pt x="10226" y="1973"/>
                  </a:lnTo>
                  <a:cubicBezTo>
                    <a:pt x="11117" y="190"/>
                    <a:pt x="13291" y="-479"/>
                    <a:pt x="15074" y="357"/>
                  </a:cubicBezTo>
                  <a:cubicBezTo>
                    <a:pt x="16857" y="1249"/>
                    <a:pt x="17581" y="3422"/>
                    <a:pt x="16634" y="5149"/>
                  </a:cubicBezTo>
                  <a:lnTo>
                    <a:pt x="6771" y="24429"/>
                  </a:lnTo>
                  <a:cubicBezTo>
                    <a:pt x="5880" y="26212"/>
                    <a:pt x="3707" y="26880"/>
                    <a:pt x="1924" y="25989"/>
                  </a:cubicBezTo>
                  <a:cubicBezTo>
                    <a:pt x="196" y="25041"/>
                    <a:pt x="-528" y="22868"/>
                    <a:pt x="419" y="2114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4" name="Freeform: Shape 1123">
              <a:extLst>
                <a:ext uri="{FF2B5EF4-FFF2-40B4-BE49-F238E27FC236}">
                  <a16:creationId xmlns:a16="http://schemas.microsoft.com/office/drawing/2014/main" id="{20CEA51C-6CF7-FA34-83D4-9363CF938A21}"/>
                </a:ext>
              </a:extLst>
            </p:cNvPr>
            <p:cNvSpPr/>
            <p:nvPr/>
          </p:nvSpPr>
          <p:spPr>
            <a:xfrm>
              <a:off x="7341600" y="2587630"/>
              <a:ext cx="18016" cy="25890"/>
            </a:xfrm>
            <a:custGeom>
              <a:avLst/>
              <a:gdLst>
                <a:gd name="connsiteX0" fmla="*/ 483 w 18016"/>
                <a:gd name="connsiteY0" fmla="*/ 20504 h 25890"/>
                <a:gd name="connsiteX1" fmla="*/ 11237 w 18016"/>
                <a:gd name="connsiteY1" fmla="*/ 1838 h 25890"/>
                <a:gd name="connsiteX2" fmla="*/ 16196 w 18016"/>
                <a:gd name="connsiteY2" fmla="*/ 445 h 25890"/>
                <a:gd name="connsiteX3" fmla="*/ 17534 w 18016"/>
                <a:gd name="connsiteY3" fmla="*/ 5292 h 25890"/>
                <a:gd name="connsiteX4" fmla="*/ 6724 w 18016"/>
                <a:gd name="connsiteY4" fmla="*/ 24070 h 25890"/>
                <a:gd name="connsiteX5" fmla="*/ 1820 w 18016"/>
                <a:gd name="connsiteY5" fmla="*/ 25408 h 25890"/>
                <a:gd name="connsiteX6" fmla="*/ 483 w 18016"/>
                <a:gd name="connsiteY6" fmla="*/ 20504 h 2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6" h="25890">
                  <a:moveTo>
                    <a:pt x="483" y="20504"/>
                  </a:moveTo>
                  <a:lnTo>
                    <a:pt x="11237" y="1838"/>
                  </a:lnTo>
                  <a:cubicBezTo>
                    <a:pt x="12240" y="110"/>
                    <a:pt x="14469" y="-503"/>
                    <a:pt x="16196" y="445"/>
                  </a:cubicBezTo>
                  <a:cubicBezTo>
                    <a:pt x="17924" y="1392"/>
                    <a:pt x="18537" y="3565"/>
                    <a:pt x="17534" y="5292"/>
                  </a:cubicBezTo>
                  <a:lnTo>
                    <a:pt x="6724" y="24070"/>
                  </a:lnTo>
                  <a:cubicBezTo>
                    <a:pt x="5721" y="25798"/>
                    <a:pt x="3548" y="26411"/>
                    <a:pt x="1820" y="25408"/>
                  </a:cubicBezTo>
                  <a:cubicBezTo>
                    <a:pt x="93" y="24405"/>
                    <a:pt x="-520" y="22231"/>
                    <a:pt x="483" y="2050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5" name="Freeform: Shape 1124">
              <a:extLst>
                <a:ext uri="{FF2B5EF4-FFF2-40B4-BE49-F238E27FC236}">
                  <a16:creationId xmlns:a16="http://schemas.microsoft.com/office/drawing/2014/main" id="{4BE7795F-E42B-3B7E-7D01-34968185AEC0}"/>
                </a:ext>
              </a:extLst>
            </p:cNvPr>
            <p:cNvSpPr/>
            <p:nvPr/>
          </p:nvSpPr>
          <p:spPr>
            <a:xfrm>
              <a:off x="7312161" y="2637448"/>
              <a:ext cx="18650" cy="25402"/>
            </a:xfrm>
            <a:custGeom>
              <a:avLst/>
              <a:gdLst>
                <a:gd name="connsiteX0" fmla="*/ 558 w 18650"/>
                <a:gd name="connsiteY0" fmla="*/ 20000 h 25402"/>
                <a:gd name="connsiteX1" fmla="*/ 12036 w 18650"/>
                <a:gd name="connsiteY1" fmla="*/ 1779 h 25402"/>
                <a:gd name="connsiteX2" fmla="*/ 16884 w 18650"/>
                <a:gd name="connsiteY2" fmla="*/ 497 h 25402"/>
                <a:gd name="connsiteX3" fmla="*/ 18166 w 18650"/>
                <a:gd name="connsiteY3" fmla="*/ 5457 h 25402"/>
                <a:gd name="connsiteX4" fmla="*/ 6631 w 18650"/>
                <a:gd name="connsiteY4" fmla="*/ 23733 h 25402"/>
                <a:gd name="connsiteX5" fmla="*/ 1616 w 18650"/>
                <a:gd name="connsiteY5" fmla="*/ 24847 h 25402"/>
                <a:gd name="connsiteX6" fmla="*/ 558 w 18650"/>
                <a:gd name="connsiteY6" fmla="*/ 20000 h 25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650" h="25402">
                  <a:moveTo>
                    <a:pt x="558" y="20000"/>
                  </a:moveTo>
                  <a:cubicBezTo>
                    <a:pt x="4347" y="13926"/>
                    <a:pt x="8414" y="8020"/>
                    <a:pt x="12036" y="1779"/>
                  </a:cubicBezTo>
                  <a:cubicBezTo>
                    <a:pt x="13039" y="52"/>
                    <a:pt x="15212" y="-506"/>
                    <a:pt x="16884" y="497"/>
                  </a:cubicBezTo>
                  <a:cubicBezTo>
                    <a:pt x="18556" y="1500"/>
                    <a:pt x="19168" y="3729"/>
                    <a:pt x="18166" y="5457"/>
                  </a:cubicBezTo>
                  <a:cubicBezTo>
                    <a:pt x="14544" y="11697"/>
                    <a:pt x="10476" y="17659"/>
                    <a:pt x="6631" y="23733"/>
                  </a:cubicBezTo>
                  <a:cubicBezTo>
                    <a:pt x="5573" y="25405"/>
                    <a:pt x="3344" y="25906"/>
                    <a:pt x="1616" y="24847"/>
                  </a:cubicBezTo>
                  <a:cubicBezTo>
                    <a:pt x="1" y="23844"/>
                    <a:pt x="-501" y="21671"/>
                    <a:pt x="558" y="2000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6" name="Freeform: Shape 1125">
              <a:extLst>
                <a:ext uri="{FF2B5EF4-FFF2-40B4-BE49-F238E27FC236}">
                  <a16:creationId xmlns:a16="http://schemas.microsoft.com/office/drawing/2014/main" id="{3A1BEFD6-19CD-7F09-DF31-5ACC4A5FF6F9}"/>
                </a:ext>
              </a:extLst>
            </p:cNvPr>
            <p:cNvSpPr/>
            <p:nvPr/>
          </p:nvSpPr>
          <p:spPr>
            <a:xfrm>
              <a:off x="7280841" y="2686018"/>
              <a:ext cx="19131" cy="25165"/>
            </a:xfrm>
            <a:custGeom>
              <a:avLst/>
              <a:gdLst>
                <a:gd name="connsiteX0" fmla="*/ 674 w 19131"/>
                <a:gd name="connsiteY0" fmla="*/ 19572 h 25165"/>
                <a:gd name="connsiteX1" fmla="*/ 12542 w 19131"/>
                <a:gd name="connsiteY1" fmla="*/ 1630 h 25165"/>
                <a:gd name="connsiteX2" fmla="*/ 17502 w 19131"/>
                <a:gd name="connsiteY2" fmla="*/ 572 h 25165"/>
                <a:gd name="connsiteX3" fmla="*/ 18560 w 19131"/>
                <a:gd name="connsiteY3" fmla="*/ 5586 h 25165"/>
                <a:gd name="connsiteX4" fmla="*/ 6636 w 19131"/>
                <a:gd name="connsiteY4" fmla="*/ 23640 h 25165"/>
                <a:gd name="connsiteX5" fmla="*/ 1565 w 19131"/>
                <a:gd name="connsiteY5" fmla="*/ 24531 h 25165"/>
                <a:gd name="connsiteX6" fmla="*/ 674 w 19131"/>
                <a:gd name="connsiteY6" fmla="*/ 19572 h 2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31" h="25165">
                  <a:moveTo>
                    <a:pt x="674" y="19572"/>
                  </a:moveTo>
                  <a:cubicBezTo>
                    <a:pt x="4964" y="13833"/>
                    <a:pt x="8642" y="7648"/>
                    <a:pt x="12542" y="1630"/>
                  </a:cubicBezTo>
                  <a:cubicBezTo>
                    <a:pt x="13601" y="-41"/>
                    <a:pt x="15830" y="-487"/>
                    <a:pt x="17502" y="572"/>
                  </a:cubicBezTo>
                  <a:cubicBezTo>
                    <a:pt x="19173" y="1630"/>
                    <a:pt x="19619" y="3915"/>
                    <a:pt x="18560" y="5586"/>
                  </a:cubicBezTo>
                  <a:cubicBezTo>
                    <a:pt x="14604" y="11604"/>
                    <a:pt x="10926" y="17845"/>
                    <a:pt x="6636" y="23640"/>
                  </a:cubicBezTo>
                  <a:cubicBezTo>
                    <a:pt x="5466" y="25256"/>
                    <a:pt x="3237" y="25646"/>
                    <a:pt x="1565" y="24531"/>
                  </a:cubicBezTo>
                  <a:cubicBezTo>
                    <a:pt x="-106" y="23417"/>
                    <a:pt x="-496" y="21188"/>
                    <a:pt x="674" y="1957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7" name="Freeform: Shape 1126">
              <a:extLst>
                <a:ext uri="{FF2B5EF4-FFF2-40B4-BE49-F238E27FC236}">
                  <a16:creationId xmlns:a16="http://schemas.microsoft.com/office/drawing/2014/main" id="{4E5B804B-D089-5CB0-27D9-25829F9F317F}"/>
                </a:ext>
              </a:extLst>
            </p:cNvPr>
            <p:cNvSpPr/>
            <p:nvPr/>
          </p:nvSpPr>
          <p:spPr>
            <a:xfrm>
              <a:off x="7247573" y="2733275"/>
              <a:ext cx="19685" cy="24776"/>
            </a:xfrm>
            <a:custGeom>
              <a:avLst/>
              <a:gdLst>
                <a:gd name="connsiteX0" fmla="*/ 677 w 19685"/>
                <a:gd name="connsiteY0" fmla="*/ 19065 h 24776"/>
                <a:gd name="connsiteX1" fmla="*/ 13159 w 19685"/>
                <a:gd name="connsiteY1" fmla="*/ 1513 h 24776"/>
                <a:gd name="connsiteX2" fmla="*/ 18173 w 19685"/>
                <a:gd name="connsiteY2" fmla="*/ 677 h 24776"/>
                <a:gd name="connsiteX3" fmla="*/ 19009 w 19685"/>
                <a:gd name="connsiteY3" fmla="*/ 5692 h 24776"/>
                <a:gd name="connsiteX4" fmla="*/ 6472 w 19685"/>
                <a:gd name="connsiteY4" fmla="*/ 23300 h 24776"/>
                <a:gd name="connsiteX5" fmla="*/ 1513 w 19685"/>
                <a:gd name="connsiteY5" fmla="*/ 24080 h 24776"/>
                <a:gd name="connsiteX6" fmla="*/ 677 w 19685"/>
                <a:gd name="connsiteY6" fmla="*/ 19065 h 24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85" h="24776">
                  <a:moveTo>
                    <a:pt x="677" y="19065"/>
                  </a:moveTo>
                  <a:lnTo>
                    <a:pt x="13159" y="1513"/>
                  </a:lnTo>
                  <a:cubicBezTo>
                    <a:pt x="14273" y="-103"/>
                    <a:pt x="16557" y="-493"/>
                    <a:pt x="18173" y="677"/>
                  </a:cubicBezTo>
                  <a:cubicBezTo>
                    <a:pt x="19789" y="1847"/>
                    <a:pt x="20179" y="4076"/>
                    <a:pt x="19009" y="5692"/>
                  </a:cubicBezTo>
                  <a:lnTo>
                    <a:pt x="6472" y="23300"/>
                  </a:lnTo>
                  <a:cubicBezTo>
                    <a:pt x="5302" y="24916"/>
                    <a:pt x="3073" y="25250"/>
                    <a:pt x="1513" y="24080"/>
                  </a:cubicBezTo>
                  <a:cubicBezTo>
                    <a:pt x="-103" y="22965"/>
                    <a:pt x="-493" y="20681"/>
                    <a:pt x="677" y="1906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8" name="Freeform: Shape 1127">
              <a:extLst>
                <a:ext uri="{FF2B5EF4-FFF2-40B4-BE49-F238E27FC236}">
                  <a16:creationId xmlns:a16="http://schemas.microsoft.com/office/drawing/2014/main" id="{C06F2D88-DA00-689F-A9F6-63C22D9310B7}"/>
                </a:ext>
              </a:extLst>
            </p:cNvPr>
            <p:cNvSpPr/>
            <p:nvPr/>
          </p:nvSpPr>
          <p:spPr>
            <a:xfrm>
              <a:off x="7212196" y="2779324"/>
              <a:ext cx="20547" cy="24141"/>
            </a:xfrm>
            <a:custGeom>
              <a:avLst/>
              <a:gdLst>
                <a:gd name="connsiteX0" fmla="*/ 782 w 20547"/>
                <a:gd name="connsiteY0" fmla="*/ 18317 h 24141"/>
                <a:gd name="connsiteX1" fmla="*/ 14099 w 20547"/>
                <a:gd name="connsiteY1" fmla="*/ 1378 h 24141"/>
                <a:gd name="connsiteX2" fmla="*/ 19170 w 20547"/>
                <a:gd name="connsiteY2" fmla="*/ 765 h 24141"/>
                <a:gd name="connsiteX3" fmla="*/ 19783 w 20547"/>
                <a:gd name="connsiteY3" fmla="*/ 5780 h 24141"/>
                <a:gd name="connsiteX4" fmla="*/ 6410 w 20547"/>
                <a:gd name="connsiteY4" fmla="*/ 22775 h 24141"/>
                <a:gd name="connsiteX5" fmla="*/ 1395 w 20547"/>
                <a:gd name="connsiteY5" fmla="*/ 23332 h 24141"/>
                <a:gd name="connsiteX6" fmla="*/ 782 w 20547"/>
                <a:gd name="connsiteY6" fmla="*/ 18317 h 241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47" h="24141">
                  <a:moveTo>
                    <a:pt x="782" y="18317"/>
                  </a:moveTo>
                  <a:lnTo>
                    <a:pt x="14099" y="1378"/>
                  </a:lnTo>
                  <a:cubicBezTo>
                    <a:pt x="15325" y="-182"/>
                    <a:pt x="17610" y="-461"/>
                    <a:pt x="19170" y="765"/>
                  </a:cubicBezTo>
                  <a:cubicBezTo>
                    <a:pt x="20730" y="1991"/>
                    <a:pt x="21009" y="4220"/>
                    <a:pt x="19783" y="5780"/>
                  </a:cubicBezTo>
                  <a:lnTo>
                    <a:pt x="6410" y="22775"/>
                  </a:lnTo>
                  <a:cubicBezTo>
                    <a:pt x="5184" y="24335"/>
                    <a:pt x="2955" y="24613"/>
                    <a:pt x="1395" y="23332"/>
                  </a:cubicBezTo>
                  <a:cubicBezTo>
                    <a:pt x="-221" y="22162"/>
                    <a:pt x="-444" y="19877"/>
                    <a:pt x="782" y="1831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9" name="Freeform: Shape 1128">
              <a:extLst>
                <a:ext uri="{FF2B5EF4-FFF2-40B4-BE49-F238E27FC236}">
                  <a16:creationId xmlns:a16="http://schemas.microsoft.com/office/drawing/2014/main" id="{066C0815-65E6-2975-1944-C3BF804EFA27}"/>
                </a:ext>
              </a:extLst>
            </p:cNvPr>
            <p:cNvSpPr/>
            <p:nvPr/>
          </p:nvSpPr>
          <p:spPr>
            <a:xfrm>
              <a:off x="7175095" y="2823973"/>
              <a:ext cx="21302" cy="23442"/>
            </a:xfrm>
            <a:custGeom>
              <a:avLst/>
              <a:gdLst>
                <a:gd name="connsiteX0" fmla="*/ 884 w 21302"/>
                <a:gd name="connsiteY0" fmla="*/ 17521 h 23442"/>
                <a:gd name="connsiteX1" fmla="*/ 14981 w 21302"/>
                <a:gd name="connsiteY1" fmla="*/ 1250 h 23442"/>
                <a:gd name="connsiteX2" fmla="*/ 20052 w 21302"/>
                <a:gd name="connsiteY2" fmla="*/ 860 h 23442"/>
                <a:gd name="connsiteX3" fmla="*/ 20442 w 21302"/>
                <a:gd name="connsiteY3" fmla="*/ 5875 h 23442"/>
                <a:gd name="connsiteX4" fmla="*/ 6289 w 21302"/>
                <a:gd name="connsiteY4" fmla="*/ 22201 h 23442"/>
                <a:gd name="connsiteX5" fmla="*/ 1219 w 21302"/>
                <a:gd name="connsiteY5" fmla="*/ 22536 h 23442"/>
                <a:gd name="connsiteX6" fmla="*/ 884 w 21302"/>
                <a:gd name="connsiteY6" fmla="*/ 17521 h 23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02" h="23442">
                  <a:moveTo>
                    <a:pt x="884" y="17521"/>
                  </a:moveTo>
                  <a:lnTo>
                    <a:pt x="14981" y="1250"/>
                  </a:lnTo>
                  <a:cubicBezTo>
                    <a:pt x="16263" y="-254"/>
                    <a:pt x="18548" y="-421"/>
                    <a:pt x="20052" y="860"/>
                  </a:cubicBezTo>
                  <a:cubicBezTo>
                    <a:pt x="21557" y="2142"/>
                    <a:pt x="21724" y="4426"/>
                    <a:pt x="20442" y="5875"/>
                  </a:cubicBezTo>
                  <a:lnTo>
                    <a:pt x="6289" y="22201"/>
                  </a:lnTo>
                  <a:cubicBezTo>
                    <a:pt x="5008" y="23706"/>
                    <a:pt x="2723" y="23873"/>
                    <a:pt x="1219" y="22536"/>
                  </a:cubicBezTo>
                  <a:cubicBezTo>
                    <a:pt x="-286" y="21198"/>
                    <a:pt x="-397" y="19025"/>
                    <a:pt x="884" y="1752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0" name="Freeform: Shape 1129">
              <a:extLst>
                <a:ext uri="{FF2B5EF4-FFF2-40B4-BE49-F238E27FC236}">
                  <a16:creationId xmlns:a16="http://schemas.microsoft.com/office/drawing/2014/main" id="{CA5B8FE8-8E03-0FE3-4278-13F514B73E0D}"/>
                </a:ext>
              </a:extLst>
            </p:cNvPr>
            <p:cNvSpPr/>
            <p:nvPr/>
          </p:nvSpPr>
          <p:spPr>
            <a:xfrm>
              <a:off x="7136402" y="2867221"/>
              <a:ext cx="22118" cy="22757"/>
            </a:xfrm>
            <a:custGeom>
              <a:avLst/>
              <a:gdLst>
                <a:gd name="connsiteX0" fmla="*/ 963 w 22118"/>
                <a:gd name="connsiteY0" fmla="*/ 16732 h 22757"/>
                <a:gd name="connsiteX1" fmla="*/ 15840 w 22118"/>
                <a:gd name="connsiteY1" fmla="*/ 1130 h 22757"/>
                <a:gd name="connsiteX2" fmla="*/ 20967 w 22118"/>
                <a:gd name="connsiteY2" fmla="*/ 963 h 22757"/>
                <a:gd name="connsiteX3" fmla="*/ 21134 w 22118"/>
                <a:gd name="connsiteY3" fmla="*/ 5978 h 22757"/>
                <a:gd name="connsiteX4" fmla="*/ 6201 w 22118"/>
                <a:gd name="connsiteY4" fmla="*/ 21635 h 22757"/>
                <a:gd name="connsiteX5" fmla="*/ 1130 w 22118"/>
                <a:gd name="connsiteY5" fmla="*/ 21747 h 22757"/>
                <a:gd name="connsiteX6" fmla="*/ 963 w 22118"/>
                <a:gd name="connsiteY6" fmla="*/ 16732 h 22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118" h="22757">
                  <a:moveTo>
                    <a:pt x="963" y="16732"/>
                  </a:moveTo>
                  <a:lnTo>
                    <a:pt x="15840" y="1130"/>
                  </a:lnTo>
                  <a:cubicBezTo>
                    <a:pt x="17178" y="-319"/>
                    <a:pt x="19518" y="-374"/>
                    <a:pt x="20967" y="963"/>
                  </a:cubicBezTo>
                  <a:cubicBezTo>
                    <a:pt x="22415" y="2300"/>
                    <a:pt x="22527" y="4585"/>
                    <a:pt x="21134" y="5978"/>
                  </a:cubicBezTo>
                  <a:lnTo>
                    <a:pt x="6201" y="21635"/>
                  </a:lnTo>
                  <a:cubicBezTo>
                    <a:pt x="4808" y="23084"/>
                    <a:pt x="2523" y="23140"/>
                    <a:pt x="1130" y="21747"/>
                  </a:cubicBezTo>
                  <a:cubicBezTo>
                    <a:pt x="-319" y="20465"/>
                    <a:pt x="-374" y="18181"/>
                    <a:pt x="963" y="1673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1" name="Freeform: Shape 1130">
              <a:extLst>
                <a:ext uri="{FF2B5EF4-FFF2-40B4-BE49-F238E27FC236}">
                  <a16:creationId xmlns:a16="http://schemas.microsoft.com/office/drawing/2014/main" id="{710263AC-9BF2-409E-FB2C-FB075389DDBB}"/>
                </a:ext>
              </a:extLst>
            </p:cNvPr>
            <p:cNvSpPr/>
            <p:nvPr/>
          </p:nvSpPr>
          <p:spPr>
            <a:xfrm>
              <a:off x="7096046" y="2908825"/>
              <a:ext cx="22610" cy="22219"/>
            </a:xfrm>
            <a:custGeom>
              <a:avLst/>
              <a:gdLst>
                <a:gd name="connsiteX0" fmla="*/ 1088 w 22610"/>
                <a:gd name="connsiteY0" fmla="*/ 16082 h 22219"/>
                <a:gd name="connsiteX1" fmla="*/ 16523 w 22610"/>
                <a:gd name="connsiteY1" fmla="*/ 1094 h 22219"/>
                <a:gd name="connsiteX2" fmla="*/ 21538 w 22610"/>
                <a:gd name="connsiteY2" fmla="*/ 1038 h 22219"/>
                <a:gd name="connsiteX3" fmla="*/ 21594 w 22610"/>
                <a:gd name="connsiteY3" fmla="*/ 6164 h 22219"/>
                <a:gd name="connsiteX4" fmla="*/ 6048 w 22610"/>
                <a:gd name="connsiteY4" fmla="*/ 21209 h 22219"/>
                <a:gd name="connsiteX5" fmla="*/ 921 w 22610"/>
                <a:gd name="connsiteY5" fmla="*/ 21097 h 22219"/>
                <a:gd name="connsiteX6" fmla="*/ 1088 w 22610"/>
                <a:gd name="connsiteY6" fmla="*/ 16082 h 22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10" h="22219">
                  <a:moveTo>
                    <a:pt x="1088" y="16082"/>
                  </a:moveTo>
                  <a:cubicBezTo>
                    <a:pt x="6215" y="11068"/>
                    <a:pt x="11620" y="6276"/>
                    <a:pt x="16523" y="1094"/>
                  </a:cubicBezTo>
                  <a:cubicBezTo>
                    <a:pt x="17860" y="-355"/>
                    <a:pt x="20145" y="-355"/>
                    <a:pt x="21538" y="1038"/>
                  </a:cubicBezTo>
                  <a:cubicBezTo>
                    <a:pt x="22931" y="2431"/>
                    <a:pt x="22987" y="4715"/>
                    <a:pt x="21594" y="6164"/>
                  </a:cubicBezTo>
                  <a:cubicBezTo>
                    <a:pt x="16635" y="11402"/>
                    <a:pt x="11230" y="16194"/>
                    <a:pt x="6048" y="21209"/>
                  </a:cubicBezTo>
                  <a:cubicBezTo>
                    <a:pt x="4599" y="22602"/>
                    <a:pt x="2314" y="22546"/>
                    <a:pt x="921" y="21097"/>
                  </a:cubicBezTo>
                  <a:cubicBezTo>
                    <a:pt x="-361" y="19704"/>
                    <a:pt x="-305" y="17420"/>
                    <a:pt x="1088" y="1608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2" name="Freeform: Shape 1131">
              <a:extLst>
                <a:ext uri="{FF2B5EF4-FFF2-40B4-BE49-F238E27FC236}">
                  <a16:creationId xmlns:a16="http://schemas.microsoft.com/office/drawing/2014/main" id="{ACFB062D-3766-BF60-51C0-9DA969DB0076}"/>
                </a:ext>
              </a:extLst>
            </p:cNvPr>
            <p:cNvSpPr/>
            <p:nvPr/>
          </p:nvSpPr>
          <p:spPr>
            <a:xfrm>
              <a:off x="7054181" y="2948685"/>
              <a:ext cx="23021" cy="21850"/>
            </a:xfrm>
            <a:custGeom>
              <a:avLst/>
              <a:gdLst>
                <a:gd name="connsiteX0" fmla="*/ 1219 w 23021"/>
                <a:gd name="connsiteY0" fmla="*/ 15562 h 21850"/>
                <a:gd name="connsiteX1" fmla="*/ 16988 w 23021"/>
                <a:gd name="connsiteY1" fmla="*/ 963 h 21850"/>
                <a:gd name="connsiteX2" fmla="*/ 22058 w 23021"/>
                <a:gd name="connsiteY2" fmla="*/ 1130 h 21850"/>
                <a:gd name="connsiteX3" fmla="*/ 21891 w 23021"/>
                <a:gd name="connsiteY3" fmla="*/ 6256 h 21850"/>
                <a:gd name="connsiteX4" fmla="*/ 6011 w 23021"/>
                <a:gd name="connsiteY4" fmla="*/ 20967 h 21850"/>
                <a:gd name="connsiteX5" fmla="*/ 884 w 23021"/>
                <a:gd name="connsiteY5" fmla="*/ 20632 h 21850"/>
                <a:gd name="connsiteX6" fmla="*/ 1219 w 23021"/>
                <a:gd name="connsiteY6" fmla="*/ 15562 h 21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21" h="21850">
                  <a:moveTo>
                    <a:pt x="1219" y="15562"/>
                  </a:moveTo>
                  <a:cubicBezTo>
                    <a:pt x="6735" y="10993"/>
                    <a:pt x="11750" y="5866"/>
                    <a:pt x="16988" y="963"/>
                  </a:cubicBezTo>
                  <a:cubicBezTo>
                    <a:pt x="18436" y="-374"/>
                    <a:pt x="20665" y="-319"/>
                    <a:pt x="22058" y="1130"/>
                  </a:cubicBezTo>
                  <a:cubicBezTo>
                    <a:pt x="23395" y="2579"/>
                    <a:pt x="23340" y="4863"/>
                    <a:pt x="21891" y="6256"/>
                  </a:cubicBezTo>
                  <a:cubicBezTo>
                    <a:pt x="16653" y="11160"/>
                    <a:pt x="11583" y="16342"/>
                    <a:pt x="6011" y="20967"/>
                  </a:cubicBezTo>
                  <a:cubicBezTo>
                    <a:pt x="4506" y="22248"/>
                    <a:pt x="2222" y="22137"/>
                    <a:pt x="884" y="20632"/>
                  </a:cubicBezTo>
                  <a:cubicBezTo>
                    <a:pt x="-397" y="19128"/>
                    <a:pt x="-286" y="16899"/>
                    <a:pt x="1219" y="1556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3" name="Freeform: Shape 1132">
              <a:extLst>
                <a:ext uri="{FF2B5EF4-FFF2-40B4-BE49-F238E27FC236}">
                  <a16:creationId xmlns:a16="http://schemas.microsoft.com/office/drawing/2014/main" id="{A9683F22-C2E8-459D-FE2D-CCC85671341D}"/>
                </a:ext>
              </a:extLst>
            </p:cNvPr>
            <p:cNvSpPr/>
            <p:nvPr/>
          </p:nvSpPr>
          <p:spPr>
            <a:xfrm>
              <a:off x="7010776" y="2986900"/>
              <a:ext cx="23474" cy="21334"/>
            </a:xfrm>
            <a:custGeom>
              <a:avLst/>
              <a:gdLst>
                <a:gd name="connsiteX0" fmla="*/ 1273 w 23474"/>
                <a:gd name="connsiteY0" fmla="*/ 14957 h 21334"/>
                <a:gd name="connsiteX1" fmla="*/ 17543 w 23474"/>
                <a:gd name="connsiteY1" fmla="*/ 860 h 21334"/>
                <a:gd name="connsiteX2" fmla="*/ 22614 w 23474"/>
                <a:gd name="connsiteY2" fmla="*/ 1250 h 21334"/>
                <a:gd name="connsiteX3" fmla="*/ 22224 w 23474"/>
                <a:gd name="connsiteY3" fmla="*/ 6321 h 21334"/>
                <a:gd name="connsiteX4" fmla="*/ 5898 w 23474"/>
                <a:gd name="connsiteY4" fmla="*/ 20474 h 21334"/>
                <a:gd name="connsiteX5" fmla="*/ 883 w 23474"/>
                <a:gd name="connsiteY5" fmla="*/ 20084 h 21334"/>
                <a:gd name="connsiteX6" fmla="*/ 1273 w 23474"/>
                <a:gd name="connsiteY6" fmla="*/ 14957 h 21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74" h="21334">
                  <a:moveTo>
                    <a:pt x="1273" y="14957"/>
                  </a:moveTo>
                  <a:lnTo>
                    <a:pt x="17543" y="860"/>
                  </a:lnTo>
                  <a:cubicBezTo>
                    <a:pt x="19048" y="-421"/>
                    <a:pt x="21332" y="-254"/>
                    <a:pt x="22614" y="1250"/>
                  </a:cubicBezTo>
                  <a:cubicBezTo>
                    <a:pt x="23896" y="2755"/>
                    <a:pt x="23728" y="5039"/>
                    <a:pt x="22224" y="6321"/>
                  </a:cubicBezTo>
                  <a:lnTo>
                    <a:pt x="5898" y="20474"/>
                  </a:lnTo>
                  <a:cubicBezTo>
                    <a:pt x="4393" y="21755"/>
                    <a:pt x="2164" y="21588"/>
                    <a:pt x="883" y="20084"/>
                  </a:cubicBezTo>
                  <a:cubicBezTo>
                    <a:pt x="-454" y="18524"/>
                    <a:pt x="-231" y="16239"/>
                    <a:pt x="1273" y="1495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4" name="Freeform: Shape 1133">
              <a:extLst>
                <a:ext uri="{FF2B5EF4-FFF2-40B4-BE49-F238E27FC236}">
                  <a16:creationId xmlns:a16="http://schemas.microsoft.com/office/drawing/2014/main" id="{C97B8BE4-B538-398C-CEC6-B6233926BD27}"/>
                </a:ext>
              </a:extLst>
            </p:cNvPr>
            <p:cNvSpPr/>
            <p:nvPr/>
          </p:nvSpPr>
          <p:spPr>
            <a:xfrm>
              <a:off x="6965666" y="3023437"/>
              <a:ext cx="24135" cy="20530"/>
            </a:xfrm>
            <a:custGeom>
              <a:avLst/>
              <a:gdLst>
                <a:gd name="connsiteX0" fmla="*/ 1361 w 24135"/>
                <a:gd name="connsiteY0" fmla="*/ 14082 h 20530"/>
                <a:gd name="connsiteX1" fmla="*/ 18300 w 24135"/>
                <a:gd name="connsiteY1" fmla="*/ 765 h 20530"/>
                <a:gd name="connsiteX2" fmla="*/ 23371 w 24135"/>
                <a:gd name="connsiteY2" fmla="*/ 1378 h 20530"/>
                <a:gd name="connsiteX3" fmla="*/ 22758 w 24135"/>
                <a:gd name="connsiteY3" fmla="*/ 6393 h 20530"/>
                <a:gd name="connsiteX4" fmla="*/ 5763 w 24135"/>
                <a:gd name="connsiteY4" fmla="*/ 19766 h 20530"/>
                <a:gd name="connsiteX5" fmla="*/ 748 w 24135"/>
                <a:gd name="connsiteY5" fmla="*/ 19153 h 20530"/>
                <a:gd name="connsiteX6" fmla="*/ 1361 w 24135"/>
                <a:gd name="connsiteY6" fmla="*/ 14082 h 2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35" h="20530">
                  <a:moveTo>
                    <a:pt x="1361" y="14082"/>
                  </a:moveTo>
                  <a:lnTo>
                    <a:pt x="18300" y="765"/>
                  </a:lnTo>
                  <a:cubicBezTo>
                    <a:pt x="19860" y="-461"/>
                    <a:pt x="22145" y="-182"/>
                    <a:pt x="23371" y="1378"/>
                  </a:cubicBezTo>
                  <a:cubicBezTo>
                    <a:pt x="24596" y="2938"/>
                    <a:pt x="24318" y="5167"/>
                    <a:pt x="22758" y="6393"/>
                  </a:cubicBezTo>
                  <a:lnTo>
                    <a:pt x="5763" y="19766"/>
                  </a:lnTo>
                  <a:cubicBezTo>
                    <a:pt x="4203" y="20992"/>
                    <a:pt x="1974" y="20713"/>
                    <a:pt x="748" y="19153"/>
                  </a:cubicBezTo>
                  <a:cubicBezTo>
                    <a:pt x="-478" y="17537"/>
                    <a:pt x="-144" y="15308"/>
                    <a:pt x="1361" y="1408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5" name="Freeform: Shape 1134">
              <a:extLst>
                <a:ext uri="{FF2B5EF4-FFF2-40B4-BE49-F238E27FC236}">
                  <a16:creationId xmlns:a16="http://schemas.microsoft.com/office/drawing/2014/main" id="{D3984538-B232-FE39-C929-ECA4F20812B9}"/>
                </a:ext>
              </a:extLst>
            </p:cNvPr>
            <p:cNvSpPr/>
            <p:nvPr/>
          </p:nvSpPr>
          <p:spPr>
            <a:xfrm>
              <a:off x="6919249" y="3058263"/>
              <a:ext cx="24772" cy="19717"/>
            </a:xfrm>
            <a:custGeom>
              <a:avLst/>
              <a:gdLst>
                <a:gd name="connsiteX0" fmla="*/ 1473 w 24772"/>
                <a:gd name="connsiteY0" fmla="*/ 13134 h 19717"/>
                <a:gd name="connsiteX1" fmla="*/ 19025 w 24772"/>
                <a:gd name="connsiteY1" fmla="*/ 653 h 19717"/>
                <a:gd name="connsiteX2" fmla="*/ 24096 w 24772"/>
                <a:gd name="connsiteY2" fmla="*/ 1489 h 19717"/>
                <a:gd name="connsiteX3" fmla="*/ 23260 w 24772"/>
                <a:gd name="connsiteY3" fmla="*/ 6503 h 19717"/>
                <a:gd name="connsiteX4" fmla="*/ 5652 w 24772"/>
                <a:gd name="connsiteY4" fmla="*/ 19041 h 19717"/>
                <a:gd name="connsiteX5" fmla="*/ 637 w 24772"/>
                <a:gd name="connsiteY5" fmla="*/ 18205 h 19717"/>
                <a:gd name="connsiteX6" fmla="*/ 1473 w 24772"/>
                <a:gd name="connsiteY6" fmla="*/ 13134 h 197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72" h="19717">
                  <a:moveTo>
                    <a:pt x="1473" y="13134"/>
                  </a:moveTo>
                  <a:lnTo>
                    <a:pt x="19025" y="653"/>
                  </a:lnTo>
                  <a:cubicBezTo>
                    <a:pt x="20641" y="-462"/>
                    <a:pt x="22926" y="-127"/>
                    <a:pt x="24096" y="1489"/>
                  </a:cubicBezTo>
                  <a:cubicBezTo>
                    <a:pt x="25266" y="3104"/>
                    <a:pt x="24876" y="5333"/>
                    <a:pt x="23260" y="6503"/>
                  </a:cubicBezTo>
                  <a:lnTo>
                    <a:pt x="5652" y="19041"/>
                  </a:lnTo>
                  <a:cubicBezTo>
                    <a:pt x="4036" y="20211"/>
                    <a:pt x="1808" y="19821"/>
                    <a:pt x="637" y="18205"/>
                  </a:cubicBezTo>
                  <a:cubicBezTo>
                    <a:pt x="-477" y="16533"/>
                    <a:pt x="-87" y="14249"/>
                    <a:pt x="1473" y="1313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6" name="Freeform: Shape 1135">
              <a:extLst>
                <a:ext uri="{FF2B5EF4-FFF2-40B4-BE49-F238E27FC236}">
                  <a16:creationId xmlns:a16="http://schemas.microsoft.com/office/drawing/2014/main" id="{A56C14EB-9F8C-9271-56B2-B8E9EFCB404A}"/>
                </a:ext>
              </a:extLst>
            </p:cNvPr>
            <p:cNvSpPr/>
            <p:nvPr/>
          </p:nvSpPr>
          <p:spPr>
            <a:xfrm>
              <a:off x="6871538" y="3091331"/>
              <a:ext cx="25392" cy="18806"/>
            </a:xfrm>
            <a:custGeom>
              <a:avLst/>
              <a:gdLst>
                <a:gd name="connsiteX0" fmla="*/ 1655 w 25392"/>
                <a:gd name="connsiteY0" fmla="*/ 12162 h 18806"/>
                <a:gd name="connsiteX1" fmla="*/ 19764 w 25392"/>
                <a:gd name="connsiteY1" fmla="*/ 572 h 18806"/>
                <a:gd name="connsiteX2" fmla="*/ 24779 w 25392"/>
                <a:gd name="connsiteY2" fmla="*/ 1630 h 18806"/>
                <a:gd name="connsiteX3" fmla="*/ 23776 w 25392"/>
                <a:gd name="connsiteY3" fmla="*/ 6589 h 18806"/>
                <a:gd name="connsiteX4" fmla="*/ 5555 w 25392"/>
                <a:gd name="connsiteY4" fmla="*/ 18235 h 18806"/>
                <a:gd name="connsiteX5" fmla="*/ 596 w 25392"/>
                <a:gd name="connsiteY5" fmla="*/ 17176 h 18806"/>
                <a:gd name="connsiteX6" fmla="*/ 1655 w 25392"/>
                <a:gd name="connsiteY6" fmla="*/ 12162 h 18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92" h="18806">
                  <a:moveTo>
                    <a:pt x="1655" y="12162"/>
                  </a:moveTo>
                  <a:lnTo>
                    <a:pt x="19764" y="572"/>
                  </a:lnTo>
                  <a:cubicBezTo>
                    <a:pt x="21436" y="-487"/>
                    <a:pt x="23664" y="-41"/>
                    <a:pt x="24779" y="1630"/>
                  </a:cubicBezTo>
                  <a:cubicBezTo>
                    <a:pt x="25893" y="3302"/>
                    <a:pt x="25448" y="5475"/>
                    <a:pt x="23776" y="6589"/>
                  </a:cubicBezTo>
                  <a:lnTo>
                    <a:pt x="5555" y="18235"/>
                  </a:lnTo>
                  <a:cubicBezTo>
                    <a:pt x="3884" y="19294"/>
                    <a:pt x="1655" y="18848"/>
                    <a:pt x="596" y="17176"/>
                  </a:cubicBezTo>
                  <a:cubicBezTo>
                    <a:pt x="-518" y="15449"/>
                    <a:pt x="-17" y="13220"/>
                    <a:pt x="1655" y="1216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7" name="Freeform: Shape 1136">
              <a:extLst>
                <a:ext uri="{FF2B5EF4-FFF2-40B4-BE49-F238E27FC236}">
                  <a16:creationId xmlns:a16="http://schemas.microsoft.com/office/drawing/2014/main" id="{EBFAB212-15BC-CB9C-18FE-48725610B918}"/>
                </a:ext>
              </a:extLst>
            </p:cNvPr>
            <p:cNvSpPr/>
            <p:nvPr/>
          </p:nvSpPr>
          <p:spPr>
            <a:xfrm>
              <a:off x="6822641" y="3122328"/>
              <a:ext cx="25793" cy="18090"/>
            </a:xfrm>
            <a:custGeom>
              <a:avLst/>
              <a:gdLst>
                <a:gd name="connsiteX0" fmla="*/ 1796 w 25793"/>
                <a:gd name="connsiteY0" fmla="*/ 11421 h 18090"/>
                <a:gd name="connsiteX1" fmla="*/ 20351 w 25793"/>
                <a:gd name="connsiteY1" fmla="*/ 555 h 18090"/>
                <a:gd name="connsiteX2" fmla="*/ 25254 w 25793"/>
                <a:gd name="connsiteY2" fmla="*/ 1670 h 18090"/>
                <a:gd name="connsiteX3" fmla="*/ 24084 w 25793"/>
                <a:gd name="connsiteY3" fmla="*/ 6684 h 18090"/>
                <a:gd name="connsiteX4" fmla="*/ 5418 w 25793"/>
                <a:gd name="connsiteY4" fmla="*/ 17606 h 18090"/>
                <a:gd name="connsiteX5" fmla="*/ 458 w 25793"/>
                <a:gd name="connsiteY5" fmla="*/ 16324 h 18090"/>
                <a:gd name="connsiteX6" fmla="*/ 1796 w 25793"/>
                <a:gd name="connsiteY6" fmla="*/ 11421 h 18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793" h="18090">
                  <a:moveTo>
                    <a:pt x="1796" y="11421"/>
                  </a:moveTo>
                  <a:cubicBezTo>
                    <a:pt x="7981" y="7799"/>
                    <a:pt x="14333" y="4456"/>
                    <a:pt x="20351" y="555"/>
                  </a:cubicBezTo>
                  <a:cubicBezTo>
                    <a:pt x="22022" y="-504"/>
                    <a:pt x="24195" y="-2"/>
                    <a:pt x="25254" y="1670"/>
                  </a:cubicBezTo>
                  <a:cubicBezTo>
                    <a:pt x="26313" y="3341"/>
                    <a:pt x="25756" y="5626"/>
                    <a:pt x="24084" y="6684"/>
                  </a:cubicBezTo>
                  <a:cubicBezTo>
                    <a:pt x="18010" y="10585"/>
                    <a:pt x="11658" y="13984"/>
                    <a:pt x="5418" y="17606"/>
                  </a:cubicBezTo>
                  <a:cubicBezTo>
                    <a:pt x="3690" y="18609"/>
                    <a:pt x="1461" y="17996"/>
                    <a:pt x="458" y="16324"/>
                  </a:cubicBezTo>
                  <a:cubicBezTo>
                    <a:pt x="-489" y="14597"/>
                    <a:pt x="68" y="12368"/>
                    <a:pt x="1796" y="1142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8" name="Freeform: Shape 1137">
              <a:extLst>
                <a:ext uri="{FF2B5EF4-FFF2-40B4-BE49-F238E27FC236}">
                  <a16:creationId xmlns:a16="http://schemas.microsoft.com/office/drawing/2014/main" id="{76055670-1556-15C3-7323-F28C87DD7537}"/>
                </a:ext>
              </a:extLst>
            </p:cNvPr>
            <p:cNvSpPr/>
            <p:nvPr/>
          </p:nvSpPr>
          <p:spPr>
            <a:xfrm>
              <a:off x="6772593" y="3151152"/>
              <a:ext cx="25988" cy="17705"/>
            </a:xfrm>
            <a:custGeom>
              <a:avLst/>
              <a:gdLst>
                <a:gd name="connsiteX0" fmla="*/ 1919 w 25988"/>
                <a:gd name="connsiteY0" fmla="*/ 10959 h 17705"/>
                <a:gd name="connsiteX1" fmla="*/ 20697 w 25988"/>
                <a:gd name="connsiteY1" fmla="*/ 483 h 17705"/>
                <a:gd name="connsiteX2" fmla="*/ 25544 w 25988"/>
                <a:gd name="connsiteY2" fmla="*/ 1820 h 17705"/>
                <a:gd name="connsiteX3" fmla="*/ 24151 w 25988"/>
                <a:gd name="connsiteY3" fmla="*/ 6780 h 17705"/>
                <a:gd name="connsiteX4" fmla="*/ 5262 w 25988"/>
                <a:gd name="connsiteY4" fmla="*/ 17311 h 17705"/>
                <a:gd name="connsiteX5" fmla="*/ 358 w 25988"/>
                <a:gd name="connsiteY5" fmla="*/ 15806 h 17705"/>
                <a:gd name="connsiteX6" fmla="*/ 1919 w 25988"/>
                <a:gd name="connsiteY6" fmla="*/ 10959 h 17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88" h="17705">
                  <a:moveTo>
                    <a:pt x="1919" y="10959"/>
                  </a:moveTo>
                  <a:cubicBezTo>
                    <a:pt x="8382" y="7838"/>
                    <a:pt x="14456" y="3938"/>
                    <a:pt x="20697" y="483"/>
                  </a:cubicBezTo>
                  <a:cubicBezTo>
                    <a:pt x="22424" y="-520"/>
                    <a:pt x="24597" y="93"/>
                    <a:pt x="25544" y="1820"/>
                  </a:cubicBezTo>
                  <a:cubicBezTo>
                    <a:pt x="26491" y="3548"/>
                    <a:pt x="25879" y="5777"/>
                    <a:pt x="24151" y="6780"/>
                  </a:cubicBezTo>
                  <a:cubicBezTo>
                    <a:pt x="17855" y="10290"/>
                    <a:pt x="11781" y="14190"/>
                    <a:pt x="5262" y="17311"/>
                  </a:cubicBezTo>
                  <a:cubicBezTo>
                    <a:pt x="3479" y="18202"/>
                    <a:pt x="1305" y="17534"/>
                    <a:pt x="358" y="15806"/>
                  </a:cubicBezTo>
                  <a:cubicBezTo>
                    <a:pt x="-477" y="14023"/>
                    <a:pt x="191" y="11850"/>
                    <a:pt x="1919" y="1095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39" name="Freeform: Shape 1138">
              <a:extLst>
                <a:ext uri="{FF2B5EF4-FFF2-40B4-BE49-F238E27FC236}">
                  <a16:creationId xmlns:a16="http://schemas.microsoft.com/office/drawing/2014/main" id="{B5390D9E-F27F-5D4A-19FF-CEBE6BF5637B}"/>
                </a:ext>
              </a:extLst>
            </p:cNvPr>
            <p:cNvSpPr/>
            <p:nvPr/>
          </p:nvSpPr>
          <p:spPr>
            <a:xfrm>
              <a:off x="6721473" y="3178054"/>
              <a:ext cx="26396" cy="17035"/>
            </a:xfrm>
            <a:custGeom>
              <a:avLst/>
              <a:gdLst>
                <a:gd name="connsiteX0" fmla="*/ 1997 w 26396"/>
                <a:gd name="connsiteY0" fmla="*/ 10190 h 17035"/>
                <a:gd name="connsiteX1" fmla="*/ 21165 w 26396"/>
                <a:gd name="connsiteY1" fmla="*/ 383 h 17035"/>
                <a:gd name="connsiteX2" fmla="*/ 26013 w 26396"/>
                <a:gd name="connsiteY2" fmla="*/ 1943 h 17035"/>
                <a:gd name="connsiteX3" fmla="*/ 24453 w 26396"/>
                <a:gd name="connsiteY3" fmla="*/ 6791 h 17035"/>
                <a:gd name="connsiteX4" fmla="*/ 5174 w 26396"/>
                <a:gd name="connsiteY4" fmla="*/ 16653 h 17035"/>
                <a:gd name="connsiteX5" fmla="*/ 382 w 26396"/>
                <a:gd name="connsiteY5" fmla="*/ 15038 h 17035"/>
                <a:gd name="connsiteX6" fmla="*/ 1997 w 26396"/>
                <a:gd name="connsiteY6" fmla="*/ 10190 h 1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396" h="17035">
                  <a:moveTo>
                    <a:pt x="1997" y="10190"/>
                  </a:moveTo>
                  <a:lnTo>
                    <a:pt x="21165" y="383"/>
                  </a:lnTo>
                  <a:cubicBezTo>
                    <a:pt x="22893" y="-509"/>
                    <a:pt x="25066" y="216"/>
                    <a:pt x="26013" y="1943"/>
                  </a:cubicBezTo>
                  <a:cubicBezTo>
                    <a:pt x="26905" y="3726"/>
                    <a:pt x="26180" y="5899"/>
                    <a:pt x="24453" y="6791"/>
                  </a:cubicBezTo>
                  <a:lnTo>
                    <a:pt x="5174" y="16653"/>
                  </a:lnTo>
                  <a:cubicBezTo>
                    <a:pt x="3390" y="17545"/>
                    <a:pt x="1273" y="16821"/>
                    <a:pt x="382" y="15038"/>
                  </a:cubicBezTo>
                  <a:cubicBezTo>
                    <a:pt x="-510" y="13310"/>
                    <a:pt x="214" y="11081"/>
                    <a:pt x="1997" y="1019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0" name="Freeform: Shape 1139">
              <a:extLst>
                <a:ext uri="{FF2B5EF4-FFF2-40B4-BE49-F238E27FC236}">
                  <a16:creationId xmlns:a16="http://schemas.microsoft.com/office/drawing/2014/main" id="{1626DFBF-AC19-CBB3-D441-54E3732A5095}"/>
                </a:ext>
              </a:extLst>
            </p:cNvPr>
            <p:cNvSpPr/>
            <p:nvPr/>
          </p:nvSpPr>
          <p:spPr>
            <a:xfrm>
              <a:off x="6669129" y="3203019"/>
              <a:ext cx="26862" cy="16086"/>
            </a:xfrm>
            <a:custGeom>
              <a:avLst/>
              <a:gdLst>
                <a:gd name="connsiteX0" fmla="*/ 2131 w 26862"/>
                <a:gd name="connsiteY0" fmla="*/ 9185 h 16086"/>
                <a:gd name="connsiteX1" fmla="*/ 21745 w 26862"/>
                <a:gd name="connsiteY1" fmla="*/ 326 h 16086"/>
                <a:gd name="connsiteX2" fmla="*/ 26537 w 26862"/>
                <a:gd name="connsiteY2" fmla="*/ 2109 h 16086"/>
                <a:gd name="connsiteX3" fmla="*/ 24754 w 26862"/>
                <a:gd name="connsiteY3" fmla="*/ 6845 h 16086"/>
                <a:gd name="connsiteX4" fmla="*/ 5029 w 26862"/>
                <a:gd name="connsiteY4" fmla="*/ 15760 h 16086"/>
                <a:gd name="connsiteX5" fmla="*/ 293 w 26862"/>
                <a:gd name="connsiteY5" fmla="*/ 13977 h 16086"/>
                <a:gd name="connsiteX6" fmla="*/ 2131 w 26862"/>
                <a:gd name="connsiteY6" fmla="*/ 9185 h 16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62" h="16086">
                  <a:moveTo>
                    <a:pt x="2131" y="9185"/>
                  </a:moveTo>
                  <a:lnTo>
                    <a:pt x="21745" y="326"/>
                  </a:lnTo>
                  <a:cubicBezTo>
                    <a:pt x="23528" y="-510"/>
                    <a:pt x="25701" y="326"/>
                    <a:pt x="26537" y="2109"/>
                  </a:cubicBezTo>
                  <a:cubicBezTo>
                    <a:pt x="27373" y="3892"/>
                    <a:pt x="26537" y="6065"/>
                    <a:pt x="24754" y="6845"/>
                  </a:cubicBezTo>
                  <a:lnTo>
                    <a:pt x="5029" y="15760"/>
                  </a:lnTo>
                  <a:cubicBezTo>
                    <a:pt x="3246" y="16596"/>
                    <a:pt x="1073" y="15760"/>
                    <a:pt x="293" y="13977"/>
                  </a:cubicBezTo>
                  <a:cubicBezTo>
                    <a:pt x="-487" y="12139"/>
                    <a:pt x="348" y="9966"/>
                    <a:pt x="2131" y="918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1" name="Freeform: Shape 1140">
              <a:extLst>
                <a:ext uri="{FF2B5EF4-FFF2-40B4-BE49-F238E27FC236}">
                  <a16:creationId xmlns:a16="http://schemas.microsoft.com/office/drawing/2014/main" id="{87F2CEC2-5374-3763-FE77-A114ACD73818}"/>
                </a:ext>
              </a:extLst>
            </p:cNvPr>
            <p:cNvSpPr/>
            <p:nvPr/>
          </p:nvSpPr>
          <p:spPr>
            <a:xfrm>
              <a:off x="6615938" y="3225938"/>
              <a:ext cx="27267" cy="15046"/>
            </a:xfrm>
            <a:custGeom>
              <a:avLst/>
              <a:gdLst>
                <a:gd name="connsiteX0" fmla="*/ 2332 w 27267"/>
                <a:gd name="connsiteY0" fmla="*/ 8164 h 15046"/>
                <a:gd name="connsiteX1" fmla="*/ 22336 w 27267"/>
                <a:gd name="connsiteY1" fmla="*/ 252 h 15046"/>
                <a:gd name="connsiteX2" fmla="*/ 27016 w 27267"/>
                <a:gd name="connsiteY2" fmla="*/ 2258 h 15046"/>
                <a:gd name="connsiteX3" fmla="*/ 25010 w 27267"/>
                <a:gd name="connsiteY3" fmla="*/ 6882 h 15046"/>
                <a:gd name="connsiteX4" fmla="*/ 4895 w 27267"/>
                <a:gd name="connsiteY4" fmla="*/ 14795 h 15046"/>
                <a:gd name="connsiteX5" fmla="*/ 214 w 27267"/>
                <a:gd name="connsiteY5" fmla="*/ 12789 h 15046"/>
                <a:gd name="connsiteX6" fmla="*/ 2332 w 27267"/>
                <a:gd name="connsiteY6" fmla="*/ 8164 h 150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67" h="15046">
                  <a:moveTo>
                    <a:pt x="2332" y="8164"/>
                  </a:moveTo>
                  <a:lnTo>
                    <a:pt x="22336" y="252"/>
                  </a:lnTo>
                  <a:cubicBezTo>
                    <a:pt x="24175" y="-473"/>
                    <a:pt x="26292" y="419"/>
                    <a:pt x="27016" y="2258"/>
                  </a:cubicBezTo>
                  <a:cubicBezTo>
                    <a:pt x="27740" y="4096"/>
                    <a:pt x="26849" y="6158"/>
                    <a:pt x="25010" y="6882"/>
                  </a:cubicBezTo>
                  <a:lnTo>
                    <a:pt x="4895" y="14795"/>
                  </a:lnTo>
                  <a:cubicBezTo>
                    <a:pt x="3056" y="15519"/>
                    <a:pt x="939" y="14628"/>
                    <a:pt x="214" y="12789"/>
                  </a:cubicBezTo>
                  <a:cubicBezTo>
                    <a:pt x="-454" y="10950"/>
                    <a:pt x="493" y="8888"/>
                    <a:pt x="2332" y="816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2" name="Freeform: Shape 1141">
              <a:extLst>
                <a:ext uri="{FF2B5EF4-FFF2-40B4-BE49-F238E27FC236}">
                  <a16:creationId xmlns:a16="http://schemas.microsoft.com/office/drawing/2014/main" id="{E07909A2-74ED-C69E-2222-0033325BE498}"/>
                </a:ext>
              </a:extLst>
            </p:cNvPr>
            <p:cNvSpPr/>
            <p:nvPr/>
          </p:nvSpPr>
          <p:spPr>
            <a:xfrm>
              <a:off x="6561979" y="3246849"/>
              <a:ext cx="27641" cy="14011"/>
            </a:xfrm>
            <a:custGeom>
              <a:avLst/>
              <a:gdLst>
                <a:gd name="connsiteX0" fmla="*/ 2409 w 27641"/>
                <a:gd name="connsiteY0" fmla="*/ 7090 h 14011"/>
                <a:gd name="connsiteX1" fmla="*/ 22803 w 27641"/>
                <a:gd name="connsiteY1" fmla="*/ 180 h 14011"/>
                <a:gd name="connsiteX2" fmla="*/ 27428 w 27641"/>
                <a:gd name="connsiteY2" fmla="*/ 2409 h 14011"/>
                <a:gd name="connsiteX3" fmla="*/ 25254 w 27641"/>
                <a:gd name="connsiteY3" fmla="*/ 6922 h 14011"/>
                <a:gd name="connsiteX4" fmla="*/ 4749 w 27641"/>
                <a:gd name="connsiteY4" fmla="*/ 13832 h 14011"/>
                <a:gd name="connsiteX5" fmla="*/ 180 w 27641"/>
                <a:gd name="connsiteY5" fmla="*/ 11603 h 14011"/>
                <a:gd name="connsiteX6" fmla="*/ 2409 w 27641"/>
                <a:gd name="connsiteY6" fmla="*/ 7090 h 14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41" h="14011">
                  <a:moveTo>
                    <a:pt x="2409" y="7090"/>
                  </a:moveTo>
                  <a:lnTo>
                    <a:pt x="22803" y="180"/>
                  </a:lnTo>
                  <a:cubicBezTo>
                    <a:pt x="24697" y="-433"/>
                    <a:pt x="26759" y="570"/>
                    <a:pt x="27428" y="2409"/>
                  </a:cubicBezTo>
                  <a:cubicBezTo>
                    <a:pt x="28096" y="4248"/>
                    <a:pt x="27149" y="6309"/>
                    <a:pt x="25254" y="6922"/>
                  </a:cubicBezTo>
                  <a:lnTo>
                    <a:pt x="4749" y="13832"/>
                  </a:lnTo>
                  <a:cubicBezTo>
                    <a:pt x="2855" y="14445"/>
                    <a:pt x="793" y="13442"/>
                    <a:pt x="180" y="11603"/>
                  </a:cubicBezTo>
                  <a:cubicBezTo>
                    <a:pt x="-433" y="9764"/>
                    <a:pt x="570" y="7702"/>
                    <a:pt x="2409" y="709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3" name="Freeform: Shape 1142">
              <a:extLst>
                <a:ext uri="{FF2B5EF4-FFF2-40B4-BE49-F238E27FC236}">
                  <a16:creationId xmlns:a16="http://schemas.microsoft.com/office/drawing/2014/main" id="{9FD34F87-81E4-6197-78FB-469B3342EE0F}"/>
                </a:ext>
              </a:extLst>
            </p:cNvPr>
            <p:cNvSpPr/>
            <p:nvPr/>
          </p:nvSpPr>
          <p:spPr>
            <a:xfrm>
              <a:off x="6507242" y="3265238"/>
              <a:ext cx="27843" cy="13473"/>
            </a:xfrm>
            <a:custGeom>
              <a:avLst/>
              <a:gdLst>
                <a:gd name="connsiteX0" fmla="*/ 2596 w 27843"/>
                <a:gd name="connsiteY0" fmla="*/ 6476 h 13473"/>
                <a:gd name="connsiteX1" fmla="*/ 23157 w 27843"/>
                <a:gd name="connsiteY1" fmla="*/ 180 h 13473"/>
                <a:gd name="connsiteX2" fmla="*/ 27670 w 27843"/>
                <a:gd name="connsiteY2" fmla="*/ 2464 h 13473"/>
                <a:gd name="connsiteX3" fmla="*/ 25329 w 27843"/>
                <a:gd name="connsiteY3" fmla="*/ 7033 h 13473"/>
                <a:gd name="connsiteX4" fmla="*/ 4657 w 27843"/>
                <a:gd name="connsiteY4" fmla="*/ 13330 h 13473"/>
                <a:gd name="connsiteX5" fmla="*/ 144 w 27843"/>
                <a:gd name="connsiteY5" fmla="*/ 10878 h 13473"/>
                <a:gd name="connsiteX6" fmla="*/ 2596 w 27843"/>
                <a:gd name="connsiteY6" fmla="*/ 6476 h 1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3" h="13473">
                  <a:moveTo>
                    <a:pt x="2596" y="6476"/>
                  </a:moveTo>
                  <a:cubicBezTo>
                    <a:pt x="9505" y="4526"/>
                    <a:pt x="16414" y="2631"/>
                    <a:pt x="23157" y="180"/>
                  </a:cubicBezTo>
                  <a:cubicBezTo>
                    <a:pt x="25051" y="-433"/>
                    <a:pt x="27057" y="570"/>
                    <a:pt x="27670" y="2464"/>
                  </a:cubicBezTo>
                  <a:cubicBezTo>
                    <a:pt x="28283" y="4359"/>
                    <a:pt x="27224" y="6420"/>
                    <a:pt x="25329" y="7033"/>
                  </a:cubicBezTo>
                  <a:cubicBezTo>
                    <a:pt x="18532" y="9485"/>
                    <a:pt x="11567" y="11379"/>
                    <a:pt x="4657" y="13330"/>
                  </a:cubicBezTo>
                  <a:cubicBezTo>
                    <a:pt x="2763" y="13887"/>
                    <a:pt x="701" y="12772"/>
                    <a:pt x="144" y="10878"/>
                  </a:cubicBezTo>
                  <a:cubicBezTo>
                    <a:pt x="-414" y="8984"/>
                    <a:pt x="701" y="6978"/>
                    <a:pt x="2596" y="647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4" name="Freeform: Shape 1143">
              <a:extLst>
                <a:ext uri="{FF2B5EF4-FFF2-40B4-BE49-F238E27FC236}">
                  <a16:creationId xmlns:a16="http://schemas.microsoft.com/office/drawing/2014/main" id="{368F4C28-E9BF-C04D-83DC-898A344D3515}"/>
                </a:ext>
              </a:extLst>
            </p:cNvPr>
            <p:cNvSpPr/>
            <p:nvPr/>
          </p:nvSpPr>
          <p:spPr>
            <a:xfrm>
              <a:off x="6451939" y="3281321"/>
              <a:ext cx="27929" cy="13109"/>
            </a:xfrm>
            <a:custGeom>
              <a:avLst/>
              <a:gdLst>
                <a:gd name="connsiteX0" fmla="*/ 2679 w 27929"/>
                <a:gd name="connsiteY0" fmla="*/ 6050 h 13109"/>
                <a:gd name="connsiteX1" fmla="*/ 23408 w 27929"/>
                <a:gd name="connsiteY1" fmla="*/ 143 h 13109"/>
                <a:gd name="connsiteX2" fmla="*/ 27809 w 27929"/>
                <a:gd name="connsiteY2" fmla="*/ 2651 h 13109"/>
                <a:gd name="connsiteX3" fmla="*/ 25302 w 27929"/>
                <a:gd name="connsiteY3" fmla="*/ 7108 h 13109"/>
                <a:gd name="connsiteX4" fmla="*/ 4518 w 27929"/>
                <a:gd name="connsiteY4" fmla="*/ 13015 h 13109"/>
                <a:gd name="connsiteX5" fmla="*/ 116 w 27929"/>
                <a:gd name="connsiteY5" fmla="*/ 10340 h 13109"/>
                <a:gd name="connsiteX6" fmla="*/ 2679 w 27929"/>
                <a:gd name="connsiteY6" fmla="*/ 6050 h 13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29" h="13109">
                  <a:moveTo>
                    <a:pt x="2679" y="6050"/>
                  </a:moveTo>
                  <a:lnTo>
                    <a:pt x="23408" y="143"/>
                  </a:lnTo>
                  <a:cubicBezTo>
                    <a:pt x="25302" y="-414"/>
                    <a:pt x="27308" y="701"/>
                    <a:pt x="27809" y="2651"/>
                  </a:cubicBezTo>
                  <a:cubicBezTo>
                    <a:pt x="28311" y="4545"/>
                    <a:pt x="27197" y="6551"/>
                    <a:pt x="25302" y="7108"/>
                  </a:cubicBezTo>
                  <a:lnTo>
                    <a:pt x="4518" y="13015"/>
                  </a:lnTo>
                  <a:cubicBezTo>
                    <a:pt x="2568" y="13461"/>
                    <a:pt x="618" y="12291"/>
                    <a:pt x="116" y="10340"/>
                  </a:cubicBezTo>
                  <a:cubicBezTo>
                    <a:pt x="-385" y="8446"/>
                    <a:pt x="785" y="6496"/>
                    <a:pt x="2679" y="605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5" name="Freeform: Shape 1144">
              <a:extLst>
                <a:ext uri="{FF2B5EF4-FFF2-40B4-BE49-F238E27FC236}">
                  <a16:creationId xmlns:a16="http://schemas.microsoft.com/office/drawing/2014/main" id="{835B57BD-0BBE-87D1-E82E-1D816E5BD88A}"/>
                </a:ext>
              </a:extLst>
            </p:cNvPr>
            <p:cNvSpPr/>
            <p:nvPr/>
          </p:nvSpPr>
          <p:spPr>
            <a:xfrm>
              <a:off x="6395908" y="3295359"/>
              <a:ext cx="28154" cy="11996"/>
            </a:xfrm>
            <a:custGeom>
              <a:avLst/>
              <a:gdLst>
                <a:gd name="connsiteX0" fmla="*/ 2822 w 28154"/>
                <a:gd name="connsiteY0" fmla="*/ 4939 h 11996"/>
                <a:gd name="connsiteX1" fmla="*/ 23773 w 28154"/>
                <a:gd name="connsiteY1" fmla="*/ 92 h 11996"/>
                <a:gd name="connsiteX2" fmla="*/ 28063 w 28154"/>
                <a:gd name="connsiteY2" fmla="*/ 2766 h 11996"/>
                <a:gd name="connsiteX3" fmla="*/ 25389 w 28154"/>
                <a:gd name="connsiteY3" fmla="*/ 7057 h 11996"/>
                <a:gd name="connsiteX4" fmla="*/ 4326 w 28154"/>
                <a:gd name="connsiteY4" fmla="*/ 11904 h 11996"/>
                <a:gd name="connsiteX5" fmla="*/ 92 w 28154"/>
                <a:gd name="connsiteY5" fmla="*/ 9174 h 11996"/>
                <a:gd name="connsiteX6" fmla="*/ 2822 w 28154"/>
                <a:gd name="connsiteY6" fmla="*/ 4939 h 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54" h="11996">
                  <a:moveTo>
                    <a:pt x="2822" y="4939"/>
                  </a:moveTo>
                  <a:lnTo>
                    <a:pt x="23773" y="92"/>
                  </a:lnTo>
                  <a:cubicBezTo>
                    <a:pt x="25667" y="-354"/>
                    <a:pt x="27618" y="872"/>
                    <a:pt x="28063" y="2766"/>
                  </a:cubicBezTo>
                  <a:cubicBezTo>
                    <a:pt x="28509" y="4717"/>
                    <a:pt x="27283" y="6611"/>
                    <a:pt x="25389" y="7057"/>
                  </a:cubicBezTo>
                  <a:lnTo>
                    <a:pt x="4326" y="11904"/>
                  </a:lnTo>
                  <a:cubicBezTo>
                    <a:pt x="2376" y="12350"/>
                    <a:pt x="481" y="11124"/>
                    <a:pt x="92" y="9174"/>
                  </a:cubicBezTo>
                  <a:cubicBezTo>
                    <a:pt x="-354" y="7335"/>
                    <a:pt x="871" y="5385"/>
                    <a:pt x="2822" y="493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6" name="Freeform: Shape 1145">
              <a:extLst>
                <a:ext uri="{FF2B5EF4-FFF2-40B4-BE49-F238E27FC236}">
                  <a16:creationId xmlns:a16="http://schemas.microsoft.com/office/drawing/2014/main" id="{2F4E8DF9-C028-E522-C72E-0F5209BB2658}"/>
                </a:ext>
              </a:extLst>
            </p:cNvPr>
            <p:cNvSpPr/>
            <p:nvPr/>
          </p:nvSpPr>
          <p:spPr>
            <a:xfrm>
              <a:off x="6339349" y="3307211"/>
              <a:ext cx="28467" cy="10971"/>
            </a:xfrm>
            <a:custGeom>
              <a:avLst/>
              <a:gdLst>
                <a:gd name="connsiteX0" fmla="*/ 2991 w 28467"/>
                <a:gd name="connsiteY0" fmla="*/ 3842 h 10971"/>
                <a:gd name="connsiteX1" fmla="*/ 24165 w 28467"/>
                <a:gd name="connsiteY1" fmla="*/ 53 h 10971"/>
                <a:gd name="connsiteX2" fmla="*/ 28400 w 28467"/>
                <a:gd name="connsiteY2" fmla="*/ 2951 h 10971"/>
                <a:gd name="connsiteX3" fmla="*/ 25502 w 28467"/>
                <a:gd name="connsiteY3" fmla="*/ 7130 h 10971"/>
                <a:gd name="connsiteX4" fmla="*/ 4217 w 28467"/>
                <a:gd name="connsiteY4" fmla="*/ 10919 h 10971"/>
                <a:gd name="connsiteX5" fmla="*/ 38 w 28467"/>
                <a:gd name="connsiteY5" fmla="*/ 8021 h 10971"/>
                <a:gd name="connsiteX6" fmla="*/ 2991 w 28467"/>
                <a:gd name="connsiteY6" fmla="*/ 3842 h 10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467" h="10971">
                  <a:moveTo>
                    <a:pt x="2991" y="3842"/>
                  </a:moveTo>
                  <a:lnTo>
                    <a:pt x="24165" y="53"/>
                  </a:lnTo>
                  <a:cubicBezTo>
                    <a:pt x="26115" y="-281"/>
                    <a:pt x="28010" y="1000"/>
                    <a:pt x="28400" y="2951"/>
                  </a:cubicBezTo>
                  <a:cubicBezTo>
                    <a:pt x="28790" y="4901"/>
                    <a:pt x="27453" y="6740"/>
                    <a:pt x="25502" y="7130"/>
                  </a:cubicBezTo>
                  <a:lnTo>
                    <a:pt x="4217" y="10919"/>
                  </a:lnTo>
                  <a:cubicBezTo>
                    <a:pt x="2267" y="11253"/>
                    <a:pt x="372" y="9971"/>
                    <a:pt x="38" y="8021"/>
                  </a:cubicBezTo>
                  <a:cubicBezTo>
                    <a:pt x="-241" y="6071"/>
                    <a:pt x="1041" y="4176"/>
                    <a:pt x="2991" y="384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7" name="Freeform: Shape 1146">
              <a:extLst>
                <a:ext uri="{FF2B5EF4-FFF2-40B4-BE49-F238E27FC236}">
                  <a16:creationId xmlns:a16="http://schemas.microsoft.com/office/drawing/2014/main" id="{6C5F9E2A-7BD7-4F20-7F93-62D4C31284FB}"/>
                </a:ext>
              </a:extLst>
            </p:cNvPr>
            <p:cNvSpPr/>
            <p:nvPr/>
          </p:nvSpPr>
          <p:spPr>
            <a:xfrm>
              <a:off x="6282517" y="3316936"/>
              <a:ext cx="28545" cy="9920"/>
            </a:xfrm>
            <a:custGeom>
              <a:avLst/>
              <a:gdLst>
                <a:gd name="connsiteX0" fmla="*/ 3100 w 28545"/>
                <a:gd name="connsiteY0" fmla="*/ 2754 h 9920"/>
                <a:gd name="connsiteX1" fmla="*/ 24441 w 28545"/>
                <a:gd name="connsiteY1" fmla="*/ 23 h 9920"/>
                <a:gd name="connsiteX2" fmla="*/ 28509 w 28545"/>
                <a:gd name="connsiteY2" fmla="*/ 3144 h 9920"/>
                <a:gd name="connsiteX3" fmla="*/ 25444 w 28545"/>
                <a:gd name="connsiteY3" fmla="*/ 7156 h 9920"/>
                <a:gd name="connsiteX4" fmla="*/ 4048 w 28545"/>
                <a:gd name="connsiteY4" fmla="*/ 9886 h 9920"/>
                <a:gd name="connsiteX5" fmla="*/ 35 w 28545"/>
                <a:gd name="connsiteY5" fmla="*/ 6766 h 9920"/>
                <a:gd name="connsiteX6" fmla="*/ 3100 w 28545"/>
                <a:gd name="connsiteY6" fmla="*/ 2754 h 9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45" h="9920">
                  <a:moveTo>
                    <a:pt x="3100" y="2754"/>
                  </a:moveTo>
                  <a:lnTo>
                    <a:pt x="24441" y="23"/>
                  </a:lnTo>
                  <a:cubicBezTo>
                    <a:pt x="26392" y="-199"/>
                    <a:pt x="28230" y="1194"/>
                    <a:pt x="28509" y="3144"/>
                  </a:cubicBezTo>
                  <a:cubicBezTo>
                    <a:pt x="28788" y="5094"/>
                    <a:pt x="27450" y="6933"/>
                    <a:pt x="25444" y="7156"/>
                  </a:cubicBezTo>
                  <a:lnTo>
                    <a:pt x="4048" y="9886"/>
                  </a:lnTo>
                  <a:cubicBezTo>
                    <a:pt x="2097" y="10165"/>
                    <a:pt x="259" y="8716"/>
                    <a:pt x="35" y="6766"/>
                  </a:cubicBezTo>
                  <a:cubicBezTo>
                    <a:pt x="-243" y="4816"/>
                    <a:pt x="1150" y="3033"/>
                    <a:pt x="3100" y="275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8" name="Freeform: Shape 1147">
              <a:extLst>
                <a:ext uri="{FF2B5EF4-FFF2-40B4-BE49-F238E27FC236}">
                  <a16:creationId xmlns:a16="http://schemas.microsoft.com/office/drawing/2014/main" id="{5996BFD4-B705-F942-66F1-FECED0F884AB}"/>
                </a:ext>
              </a:extLst>
            </p:cNvPr>
            <p:cNvSpPr/>
            <p:nvPr/>
          </p:nvSpPr>
          <p:spPr>
            <a:xfrm>
              <a:off x="6225361" y="3324180"/>
              <a:ext cx="28629" cy="9174"/>
            </a:xfrm>
            <a:custGeom>
              <a:avLst/>
              <a:gdLst>
                <a:gd name="connsiteX0" fmla="*/ 3254 w 28629"/>
                <a:gd name="connsiteY0" fmla="*/ 2029 h 9174"/>
                <a:gd name="connsiteX1" fmla="*/ 24651 w 28629"/>
                <a:gd name="connsiteY1" fmla="*/ 23 h 9174"/>
                <a:gd name="connsiteX2" fmla="*/ 28607 w 28629"/>
                <a:gd name="connsiteY2" fmla="*/ 3144 h 9174"/>
                <a:gd name="connsiteX3" fmla="*/ 25431 w 28629"/>
                <a:gd name="connsiteY3" fmla="*/ 7156 h 9174"/>
                <a:gd name="connsiteX4" fmla="*/ 3922 w 28629"/>
                <a:gd name="connsiteY4" fmla="*/ 9161 h 9174"/>
                <a:gd name="connsiteX5" fmla="*/ 22 w 28629"/>
                <a:gd name="connsiteY5" fmla="*/ 5874 h 9174"/>
                <a:gd name="connsiteX6" fmla="*/ 3254 w 28629"/>
                <a:gd name="connsiteY6" fmla="*/ 2029 h 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29" h="9174">
                  <a:moveTo>
                    <a:pt x="3254" y="2029"/>
                  </a:moveTo>
                  <a:cubicBezTo>
                    <a:pt x="10386" y="1472"/>
                    <a:pt x="17574" y="1082"/>
                    <a:pt x="24651" y="23"/>
                  </a:cubicBezTo>
                  <a:cubicBezTo>
                    <a:pt x="26601" y="-200"/>
                    <a:pt x="28384" y="1193"/>
                    <a:pt x="28607" y="3144"/>
                  </a:cubicBezTo>
                  <a:cubicBezTo>
                    <a:pt x="28830" y="5094"/>
                    <a:pt x="27381" y="6933"/>
                    <a:pt x="25431" y="7156"/>
                  </a:cubicBezTo>
                  <a:cubicBezTo>
                    <a:pt x="18298" y="8214"/>
                    <a:pt x="11111" y="8604"/>
                    <a:pt x="3922" y="9161"/>
                  </a:cubicBezTo>
                  <a:cubicBezTo>
                    <a:pt x="1917" y="9329"/>
                    <a:pt x="189" y="7824"/>
                    <a:pt x="22" y="5874"/>
                  </a:cubicBezTo>
                  <a:cubicBezTo>
                    <a:pt x="-201" y="3924"/>
                    <a:pt x="1304" y="2196"/>
                    <a:pt x="3254" y="202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49" name="Freeform: Shape 1148">
              <a:extLst>
                <a:ext uri="{FF2B5EF4-FFF2-40B4-BE49-F238E27FC236}">
                  <a16:creationId xmlns:a16="http://schemas.microsoft.com/office/drawing/2014/main" id="{A8275822-BB2C-B5C8-E6B7-C41B6766B9FB}"/>
                </a:ext>
              </a:extLst>
            </p:cNvPr>
            <p:cNvSpPr/>
            <p:nvPr/>
          </p:nvSpPr>
          <p:spPr>
            <a:xfrm>
              <a:off x="6167985" y="3328926"/>
              <a:ext cx="28707" cy="8772"/>
            </a:xfrm>
            <a:custGeom>
              <a:avLst/>
              <a:gdLst>
                <a:gd name="connsiteX0" fmla="*/ 3405 w 28707"/>
                <a:gd name="connsiteY0" fmla="*/ 1628 h 8772"/>
                <a:gd name="connsiteX1" fmla="*/ 24857 w 28707"/>
                <a:gd name="connsiteY1" fmla="*/ 13 h 8772"/>
                <a:gd name="connsiteX2" fmla="*/ 28702 w 28707"/>
                <a:gd name="connsiteY2" fmla="*/ 3300 h 8772"/>
                <a:gd name="connsiteX3" fmla="*/ 25358 w 28707"/>
                <a:gd name="connsiteY3" fmla="*/ 7145 h 8772"/>
                <a:gd name="connsiteX4" fmla="*/ 3795 w 28707"/>
                <a:gd name="connsiteY4" fmla="*/ 8761 h 8772"/>
                <a:gd name="connsiteX5" fmla="*/ 6 w 28707"/>
                <a:gd name="connsiteY5" fmla="*/ 5362 h 8772"/>
                <a:gd name="connsiteX6" fmla="*/ 3405 w 28707"/>
                <a:gd name="connsiteY6" fmla="*/ 1628 h 8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07" h="8772">
                  <a:moveTo>
                    <a:pt x="3405" y="1628"/>
                  </a:moveTo>
                  <a:lnTo>
                    <a:pt x="24857" y="13"/>
                  </a:lnTo>
                  <a:cubicBezTo>
                    <a:pt x="26807" y="-155"/>
                    <a:pt x="28535" y="1350"/>
                    <a:pt x="28702" y="3300"/>
                  </a:cubicBezTo>
                  <a:cubicBezTo>
                    <a:pt x="28814" y="5250"/>
                    <a:pt x="27309" y="7034"/>
                    <a:pt x="25358" y="7145"/>
                  </a:cubicBezTo>
                  <a:lnTo>
                    <a:pt x="3795" y="8761"/>
                  </a:lnTo>
                  <a:cubicBezTo>
                    <a:pt x="1844" y="8928"/>
                    <a:pt x="117" y="7312"/>
                    <a:pt x="6" y="5362"/>
                  </a:cubicBezTo>
                  <a:cubicBezTo>
                    <a:pt x="-106" y="3412"/>
                    <a:pt x="1454" y="1852"/>
                    <a:pt x="3405" y="162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0" name="Freeform: Shape 1149">
              <a:extLst>
                <a:ext uri="{FF2B5EF4-FFF2-40B4-BE49-F238E27FC236}">
                  <a16:creationId xmlns:a16="http://schemas.microsoft.com/office/drawing/2014/main" id="{5DD8CD15-E579-E4AF-06A2-CEF9E392D30E}"/>
                </a:ext>
              </a:extLst>
            </p:cNvPr>
            <p:cNvSpPr/>
            <p:nvPr/>
          </p:nvSpPr>
          <p:spPr>
            <a:xfrm>
              <a:off x="6110431" y="3331556"/>
              <a:ext cx="28753" cy="7748"/>
            </a:xfrm>
            <a:custGeom>
              <a:avLst/>
              <a:gdLst>
                <a:gd name="connsiteX0" fmla="*/ 3566 w 28753"/>
                <a:gd name="connsiteY0" fmla="*/ 559 h 7748"/>
                <a:gd name="connsiteX1" fmla="*/ 25074 w 28753"/>
                <a:gd name="connsiteY1" fmla="*/ 1 h 7748"/>
                <a:gd name="connsiteX2" fmla="*/ 28752 w 28753"/>
                <a:gd name="connsiteY2" fmla="*/ 3512 h 7748"/>
                <a:gd name="connsiteX3" fmla="*/ 25241 w 28753"/>
                <a:gd name="connsiteY3" fmla="*/ 7190 h 7748"/>
                <a:gd name="connsiteX4" fmla="*/ 3622 w 28753"/>
                <a:gd name="connsiteY4" fmla="*/ 7747 h 7748"/>
                <a:gd name="connsiteX5" fmla="*/ 0 w 28753"/>
                <a:gd name="connsiteY5" fmla="*/ 4236 h 7748"/>
                <a:gd name="connsiteX6" fmla="*/ 3566 w 28753"/>
                <a:gd name="connsiteY6" fmla="*/ 559 h 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53" h="7748">
                  <a:moveTo>
                    <a:pt x="3566" y="559"/>
                  </a:moveTo>
                  <a:lnTo>
                    <a:pt x="25074" y="1"/>
                  </a:lnTo>
                  <a:cubicBezTo>
                    <a:pt x="27024" y="-54"/>
                    <a:pt x="28696" y="1506"/>
                    <a:pt x="28752" y="3512"/>
                  </a:cubicBezTo>
                  <a:cubicBezTo>
                    <a:pt x="28808" y="5462"/>
                    <a:pt x="27247" y="7134"/>
                    <a:pt x="25241" y="7190"/>
                  </a:cubicBezTo>
                  <a:lnTo>
                    <a:pt x="3622" y="7747"/>
                  </a:lnTo>
                  <a:cubicBezTo>
                    <a:pt x="1616" y="7802"/>
                    <a:pt x="0" y="6242"/>
                    <a:pt x="0" y="4236"/>
                  </a:cubicBezTo>
                  <a:cubicBezTo>
                    <a:pt x="0" y="2286"/>
                    <a:pt x="1616" y="615"/>
                    <a:pt x="3566" y="55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1" name="Freeform: Shape 1150">
              <a:extLst>
                <a:ext uri="{FF2B5EF4-FFF2-40B4-BE49-F238E27FC236}">
                  <a16:creationId xmlns:a16="http://schemas.microsoft.com/office/drawing/2014/main" id="{5CA3B30E-9097-D04B-9D1C-68E57294ADE3}"/>
                </a:ext>
              </a:extLst>
            </p:cNvPr>
            <p:cNvSpPr/>
            <p:nvPr/>
          </p:nvSpPr>
          <p:spPr>
            <a:xfrm>
              <a:off x="6052925" y="3331556"/>
              <a:ext cx="28753" cy="7748"/>
            </a:xfrm>
            <a:custGeom>
              <a:avLst/>
              <a:gdLst>
                <a:gd name="connsiteX0" fmla="*/ 3679 w 28753"/>
                <a:gd name="connsiteY0" fmla="*/ 1 h 7748"/>
                <a:gd name="connsiteX1" fmla="*/ 25187 w 28753"/>
                <a:gd name="connsiteY1" fmla="*/ 559 h 7748"/>
                <a:gd name="connsiteX2" fmla="*/ 28753 w 28753"/>
                <a:gd name="connsiteY2" fmla="*/ 4236 h 7748"/>
                <a:gd name="connsiteX3" fmla="*/ 25132 w 28753"/>
                <a:gd name="connsiteY3" fmla="*/ 7747 h 7748"/>
                <a:gd name="connsiteX4" fmla="*/ 3512 w 28753"/>
                <a:gd name="connsiteY4" fmla="*/ 7190 h 7748"/>
                <a:gd name="connsiteX5" fmla="*/ 1 w 28753"/>
                <a:gd name="connsiteY5" fmla="*/ 3512 h 7748"/>
                <a:gd name="connsiteX6" fmla="*/ 3679 w 28753"/>
                <a:gd name="connsiteY6" fmla="*/ 1 h 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53" h="7748">
                  <a:moveTo>
                    <a:pt x="3679" y="1"/>
                  </a:moveTo>
                  <a:lnTo>
                    <a:pt x="25187" y="559"/>
                  </a:lnTo>
                  <a:cubicBezTo>
                    <a:pt x="27137" y="615"/>
                    <a:pt x="28753" y="2286"/>
                    <a:pt x="28753" y="4236"/>
                  </a:cubicBezTo>
                  <a:cubicBezTo>
                    <a:pt x="28753" y="6242"/>
                    <a:pt x="27082" y="7802"/>
                    <a:pt x="25132" y="7747"/>
                  </a:cubicBezTo>
                  <a:lnTo>
                    <a:pt x="3512" y="7190"/>
                  </a:lnTo>
                  <a:cubicBezTo>
                    <a:pt x="1506" y="7134"/>
                    <a:pt x="-54" y="5462"/>
                    <a:pt x="1" y="3512"/>
                  </a:cubicBezTo>
                  <a:cubicBezTo>
                    <a:pt x="57" y="1506"/>
                    <a:pt x="1729" y="-54"/>
                    <a:pt x="3679" y="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2" name="Freeform: Shape 1151">
              <a:extLst>
                <a:ext uri="{FF2B5EF4-FFF2-40B4-BE49-F238E27FC236}">
                  <a16:creationId xmlns:a16="http://schemas.microsoft.com/office/drawing/2014/main" id="{F6E05F6C-10A3-C6E3-51FD-601B26302772}"/>
                </a:ext>
              </a:extLst>
            </p:cNvPr>
            <p:cNvSpPr/>
            <p:nvPr/>
          </p:nvSpPr>
          <p:spPr>
            <a:xfrm>
              <a:off x="5995473" y="3328926"/>
              <a:ext cx="28707" cy="8780"/>
            </a:xfrm>
            <a:custGeom>
              <a:avLst/>
              <a:gdLst>
                <a:gd name="connsiteX0" fmla="*/ 3851 w 28707"/>
                <a:gd name="connsiteY0" fmla="*/ 13 h 8780"/>
                <a:gd name="connsiteX1" fmla="*/ 25303 w 28707"/>
                <a:gd name="connsiteY1" fmla="*/ 1628 h 8780"/>
                <a:gd name="connsiteX2" fmla="*/ 28702 w 28707"/>
                <a:gd name="connsiteY2" fmla="*/ 5362 h 8780"/>
                <a:gd name="connsiteX3" fmla="*/ 24913 w 28707"/>
                <a:gd name="connsiteY3" fmla="*/ 8761 h 8780"/>
                <a:gd name="connsiteX4" fmla="*/ 3349 w 28707"/>
                <a:gd name="connsiteY4" fmla="*/ 7145 h 8780"/>
                <a:gd name="connsiteX5" fmla="*/ 6 w 28707"/>
                <a:gd name="connsiteY5" fmla="*/ 3300 h 8780"/>
                <a:gd name="connsiteX6" fmla="*/ 3851 w 28707"/>
                <a:gd name="connsiteY6" fmla="*/ 13 h 8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07" h="8780">
                  <a:moveTo>
                    <a:pt x="3851" y="13"/>
                  </a:moveTo>
                  <a:lnTo>
                    <a:pt x="25303" y="1628"/>
                  </a:lnTo>
                  <a:cubicBezTo>
                    <a:pt x="27253" y="1796"/>
                    <a:pt x="28814" y="3412"/>
                    <a:pt x="28702" y="5362"/>
                  </a:cubicBezTo>
                  <a:cubicBezTo>
                    <a:pt x="28591" y="7312"/>
                    <a:pt x="26919" y="8984"/>
                    <a:pt x="24913" y="8761"/>
                  </a:cubicBezTo>
                  <a:lnTo>
                    <a:pt x="3349" y="7145"/>
                  </a:lnTo>
                  <a:cubicBezTo>
                    <a:pt x="1399" y="6978"/>
                    <a:pt x="-106" y="5250"/>
                    <a:pt x="6" y="3300"/>
                  </a:cubicBezTo>
                  <a:cubicBezTo>
                    <a:pt x="173" y="1350"/>
                    <a:pt x="1845" y="-155"/>
                    <a:pt x="3851" y="1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3" name="Freeform: Shape 1152">
              <a:extLst>
                <a:ext uri="{FF2B5EF4-FFF2-40B4-BE49-F238E27FC236}">
                  <a16:creationId xmlns:a16="http://schemas.microsoft.com/office/drawing/2014/main" id="{1A237859-F2BA-7C49-219D-7FE2C3C888E4}"/>
                </a:ext>
              </a:extLst>
            </p:cNvPr>
            <p:cNvSpPr/>
            <p:nvPr/>
          </p:nvSpPr>
          <p:spPr>
            <a:xfrm>
              <a:off x="5938119" y="3324180"/>
              <a:ext cx="28629" cy="9174"/>
            </a:xfrm>
            <a:custGeom>
              <a:avLst/>
              <a:gdLst>
                <a:gd name="connsiteX0" fmla="*/ 3979 w 28629"/>
                <a:gd name="connsiteY0" fmla="*/ 23 h 9174"/>
                <a:gd name="connsiteX1" fmla="*/ 25376 w 28629"/>
                <a:gd name="connsiteY1" fmla="*/ 2029 h 9174"/>
                <a:gd name="connsiteX2" fmla="*/ 28607 w 28629"/>
                <a:gd name="connsiteY2" fmla="*/ 5874 h 9174"/>
                <a:gd name="connsiteX3" fmla="*/ 24707 w 28629"/>
                <a:gd name="connsiteY3" fmla="*/ 9161 h 9174"/>
                <a:gd name="connsiteX4" fmla="*/ 3199 w 28629"/>
                <a:gd name="connsiteY4" fmla="*/ 7156 h 9174"/>
                <a:gd name="connsiteX5" fmla="*/ 23 w 28629"/>
                <a:gd name="connsiteY5" fmla="*/ 3144 h 9174"/>
                <a:gd name="connsiteX6" fmla="*/ 3979 w 28629"/>
                <a:gd name="connsiteY6" fmla="*/ 23 h 9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629" h="9174">
                  <a:moveTo>
                    <a:pt x="3979" y="23"/>
                  </a:moveTo>
                  <a:cubicBezTo>
                    <a:pt x="11055" y="1082"/>
                    <a:pt x="18243" y="1472"/>
                    <a:pt x="25376" y="2029"/>
                  </a:cubicBezTo>
                  <a:cubicBezTo>
                    <a:pt x="27326" y="2196"/>
                    <a:pt x="28830" y="3924"/>
                    <a:pt x="28607" y="5874"/>
                  </a:cubicBezTo>
                  <a:cubicBezTo>
                    <a:pt x="28440" y="7824"/>
                    <a:pt x="26657" y="9329"/>
                    <a:pt x="24707" y="9161"/>
                  </a:cubicBezTo>
                  <a:cubicBezTo>
                    <a:pt x="17519" y="8604"/>
                    <a:pt x="10331" y="8214"/>
                    <a:pt x="3199" y="7156"/>
                  </a:cubicBezTo>
                  <a:cubicBezTo>
                    <a:pt x="1249" y="6933"/>
                    <a:pt x="-200" y="5094"/>
                    <a:pt x="23" y="3144"/>
                  </a:cubicBezTo>
                  <a:cubicBezTo>
                    <a:pt x="245" y="1193"/>
                    <a:pt x="2029" y="-200"/>
                    <a:pt x="3979" y="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4" name="Freeform: Shape 1153">
              <a:extLst>
                <a:ext uri="{FF2B5EF4-FFF2-40B4-BE49-F238E27FC236}">
                  <a16:creationId xmlns:a16="http://schemas.microsoft.com/office/drawing/2014/main" id="{7FE99F44-45A5-783D-28E2-87257641ECC5}"/>
                </a:ext>
              </a:extLst>
            </p:cNvPr>
            <p:cNvSpPr/>
            <p:nvPr/>
          </p:nvSpPr>
          <p:spPr>
            <a:xfrm>
              <a:off x="5881048" y="3316979"/>
              <a:ext cx="28587" cy="9921"/>
            </a:xfrm>
            <a:custGeom>
              <a:avLst/>
              <a:gdLst>
                <a:gd name="connsiteX0" fmla="*/ 4103 w 28587"/>
                <a:gd name="connsiteY0" fmla="*/ 35 h 9921"/>
                <a:gd name="connsiteX1" fmla="*/ 25444 w 28587"/>
                <a:gd name="connsiteY1" fmla="*/ 2766 h 9921"/>
                <a:gd name="connsiteX2" fmla="*/ 28565 w 28587"/>
                <a:gd name="connsiteY2" fmla="*/ 6778 h 9921"/>
                <a:gd name="connsiteX3" fmla="*/ 24553 w 28587"/>
                <a:gd name="connsiteY3" fmla="*/ 9898 h 9921"/>
                <a:gd name="connsiteX4" fmla="*/ 3100 w 28587"/>
                <a:gd name="connsiteY4" fmla="*/ 7168 h 9921"/>
                <a:gd name="connsiteX5" fmla="*/ 35 w 28587"/>
                <a:gd name="connsiteY5" fmla="*/ 3156 h 9921"/>
                <a:gd name="connsiteX6" fmla="*/ 4103 w 28587"/>
                <a:gd name="connsiteY6" fmla="*/ 35 h 9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87" h="9921">
                  <a:moveTo>
                    <a:pt x="4103" y="35"/>
                  </a:moveTo>
                  <a:lnTo>
                    <a:pt x="25444" y="2766"/>
                  </a:lnTo>
                  <a:cubicBezTo>
                    <a:pt x="27394" y="2989"/>
                    <a:pt x="28787" y="4827"/>
                    <a:pt x="28565" y="6778"/>
                  </a:cubicBezTo>
                  <a:cubicBezTo>
                    <a:pt x="28286" y="8728"/>
                    <a:pt x="26503" y="10121"/>
                    <a:pt x="24553" y="9898"/>
                  </a:cubicBezTo>
                  <a:lnTo>
                    <a:pt x="3100" y="7168"/>
                  </a:lnTo>
                  <a:cubicBezTo>
                    <a:pt x="1150" y="6945"/>
                    <a:pt x="-243" y="5106"/>
                    <a:pt x="35" y="3156"/>
                  </a:cubicBezTo>
                  <a:cubicBezTo>
                    <a:pt x="314" y="1150"/>
                    <a:pt x="2153" y="-243"/>
                    <a:pt x="4103" y="3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5" name="Freeform: Shape 1154">
              <a:extLst>
                <a:ext uri="{FF2B5EF4-FFF2-40B4-BE49-F238E27FC236}">
                  <a16:creationId xmlns:a16="http://schemas.microsoft.com/office/drawing/2014/main" id="{4D40638C-C17C-C426-6D35-1D2B3D6C4F92}"/>
                </a:ext>
              </a:extLst>
            </p:cNvPr>
            <p:cNvSpPr/>
            <p:nvPr/>
          </p:nvSpPr>
          <p:spPr>
            <a:xfrm>
              <a:off x="5824307" y="3307211"/>
              <a:ext cx="28452" cy="10971"/>
            </a:xfrm>
            <a:custGeom>
              <a:avLst/>
              <a:gdLst>
                <a:gd name="connsiteX0" fmla="*/ 4288 w 28452"/>
                <a:gd name="connsiteY0" fmla="*/ 53 h 10971"/>
                <a:gd name="connsiteX1" fmla="*/ 25462 w 28452"/>
                <a:gd name="connsiteY1" fmla="*/ 3842 h 10971"/>
                <a:gd name="connsiteX2" fmla="*/ 28415 w 28452"/>
                <a:gd name="connsiteY2" fmla="*/ 8021 h 10971"/>
                <a:gd name="connsiteX3" fmla="*/ 24236 w 28452"/>
                <a:gd name="connsiteY3" fmla="*/ 10919 h 10971"/>
                <a:gd name="connsiteX4" fmla="*/ 2950 w 28452"/>
                <a:gd name="connsiteY4" fmla="*/ 7130 h 10971"/>
                <a:gd name="connsiteX5" fmla="*/ 53 w 28452"/>
                <a:gd name="connsiteY5" fmla="*/ 2951 h 10971"/>
                <a:gd name="connsiteX6" fmla="*/ 4288 w 28452"/>
                <a:gd name="connsiteY6" fmla="*/ 53 h 10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452" h="10971">
                  <a:moveTo>
                    <a:pt x="4288" y="53"/>
                  </a:moveTo>
                  <a:lnTo>
                    <a:pt x="25462" y="3842"/>
                  </a:lnTo>
                  <a:cubicBezTo>
                    <a:pt x="27412" y="4176"/>
                    <a:pt x="28694" y="6071"/>
                    <a:pt x="28415" y="8021"/>
                  </a:cubicBezTo>
                  <a:cubicBezTo>
                    <a:pt x="28081" y="9971"/>
                    <a:pt x="26186" y="11253"/>
                    <a:pt x="24236" y="10919"/>
                  </a:cubicBezTo>
                  <a:lnTo>
                    <a:pt x="2950" y="7130"/>
                  </a:lnTo>
                  <a:cubicBezTo>
                    <a:pt x="1000" y="6795"/>
                    <a:pt x="-281" y="4901"/>
                    <a:pt x="53" y="2951"/>
                  </a:cubicBezTo>
                  <a:cubicBezTo>
                    <a:pt x="499" y="1000"/>
                    <a:pt x="2393" y="-281"/>
                    <a:pt x="4288" y="5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6" name="Freeform: Shape 1155">
              <a:extLst>
                <a:ext uri="{FF2B5EF4-FFF2-40B4-BE49-F238E27FC236}">
                  <a16:creationId xmlns:a16="http://schemas.microsoft.com/office/drawing/2014/main" id="{0B1B6996-0FE2-6E3A-6E5A-F1E3C6099948}"/>
                </a:ext>
              </a:extLst>
            </p:cNvPr>
            <p:cNvSpPr/>
            <p:nvPr/>
          </p:nvSpPr>
          <p:spPr>
            <a:xfrm>
              <a:off x="5768099" y="3295359"/>
              <a:ext cx="28155" cy="12107"/>
            </a:xfrm>
            <a:custGeom>
              <a:avLst/>
              <a:gdLst>
                <a:gd name="connsiteX0" fmla="*/ 4385 w 28155"/>
                <a:gd name="connsiteY0" fmla="*/ 91 h 12107"/>
                <a:gd name="connsiteX1" fmla="*/ 25336 w 28155"/>
                <a:gd name="connsiteY1" fmla="*/ 4939 h 12107"/>
                <a:gd name="connsiteX2" fmla="*/ 28066 w 28155"/>
                <a:gd name="connsiteY2" fmla="*/ 9285 h 12107"/>
                <a:gd name="connsiteX3" fmla="*/ 23832 w 28155"/>
                <a:gd name="connsiteY3" fmla="*/ 12016 h 12107"/>
                <a:gd name="connsiteX4" fmla="*/ 2769 w 28155"/>
                <a:gd name="connsiteY4" fmla="*/ 7168 h 12107"/>
                <a:gd name="connsiteX5" fmla="*/ 95 w 28155"/>
                <a:gd name="connsiteY5" fmla="*/ 2877 h 12107"/>
                <a:gd name="connsiteX6" fmla="*/ 4385 w 28155"/>
                <a:gd name="connsiteY6" fmla="*/ 91 h 12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155" h="12107">
                  <a:moveTo>
                    <a:pt x="4385" y="91"/>
                  </a:moveTo>
                  <a:lnTo>
                    <a:pt x="25336" y="4939"/>
                  </a:lnTo>
                  <a:cubicBezTo>
                    <a:pt x="27231" y="5385"/>
                    <a:pt x="28512" y="7335"/>
                    <a:pt x="28066" y="9285"/>
                  </a:cubicBezTo>
                  <a:cubicBezTo>
                    <a:pt x="27676" y="11236"/>
                    <a:pt x="25726" y="12461"/>
                    <a:pt x="23832" y="12016"/>
                  </a:cubicBezTo>
                  <a:lnTo>
                    <a:pt x="2769" y="7168"/>
                  </a:lnTo>
                  <a:cubicBezTo>
                    <a:pt x="819" y="6722"/>
                    <a:pt x="-351" y="4772"/>
                    <a:pt x="95" y="2877"/>
                  </a:cubicBezTo>
                  <a:cubicBezTo>
                    <a:pt x="540" y="872"/>
                    <a:pt x="2435" y="-354"/>
                    <a:pt x="4385" y="9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7" name="Freeform: Shape 1156">
              <a:extLst>
                <a:ext uri="{FF2B5EF4-FFF2-40B4-BE49-F238E27FC236}">
                  <a16:creationId xmlns:a16="http://schemas.microsoft.com/office/drawing/2014/main" id="{BDD4C872-22A3-A5E8-1628-EC869175C847}"/>
                </a:ext>
              </a:extLst>
            </p:cNvPr>
            <p:cNvSpPr/>
            <p:nvPr/>
          </p:nvSpPr>
          <p:spPr>
            <a:xfrm>
              <a:off x="5712353" y="3281345"/>
              <a:ext cx="27926" cy="13083"/>
            </a:xfrm>
            <a:custGeom>
              <a:avLst/>
              <a:gdLst>
                <a:gd name="connsiteX0" fmla="*/ 4466 w 27926"/>
                <a:gd name="connsiteY0" fmla="*/ 120 h 13083"/>
                <a:gd name="connsiteX1" fmla="*/ 25194 w 27926"/>
                <a:gd name="connsiteY1" fmla="*/ 6027 h 13083"/>
                <a:gd name="connsiteX2" fmla="*/ 27813 w 27926"/>
                <a:gd name="connsiteY2" fmla="*/ 10317 h 13083"/>
                <a:gd name="connsiteX3" fmla="*/ 23411 w 27926"/>
                <a:gd name="connsiteY3" fmla="*/ 12992 h 13083"/>
                <a:gd name="connsiteX4" fmla="*/ 2627 w 27926"/>
                <a:gd name="connsiteY4" fmla="*/ 7085 h 13083"/>
                <a:gd name="connsiteX5" fmla="*/ 120 w 27926"/>
                <a:gd name="connsiteY5" fmla="*/ 2628 h 13083"/>
                <a:gd name="connsiteX6" fmla="*/ 4466 w 27926"/>
                <a:gd name="connsiteY6" fmla="*/ 120 h 130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26" h="13083">
                  <a:moveTo>
                    <a:pt x="4466" y="120"/>
                  </a:moveTo>
                  <a:lnTo>
                    <a:pt x="25194" y="6027"/>
                  </a:lnTo>
                  <a:cubicBezTo>
                    <a:pt x="27089" y="6472"/>
                    <a:pt x="28315" y="8423"/>
                    <a:pt x="27813" y="10317"/>
                  </a:cubicBezTo>
                  <a:cubicBezTo>
                    <a:pt x="27312" y="12212"/>
                    <a:pt x="25362" y="13437"/>
                    <a:pt x="23411" y="12992"/>
                  </a:cubicBezTo>
                  <a:lnTo>
                    <a:pt x="2627" y="7085"/>
                  </a:lnTo>
                  <a:cubicBezTo>
                    <a:pt x="733" y="6528"/>
                    <a:pt x="-382" y="4522"/>
                    <a:pt x="120" y="2628"/>
                  </a:cubicBezTo>
                  <a:cubicBezTo>
                    <a:pt x="566" y="733"/>
                    <a:pt x="2572" y="-381"/>
                    <a:pt x="4466" y="12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8" name="Freeform: Shape 1157">
              <a:extLst>
                <a:ext uri="{FF2B5EF4-FFF2-40B4-BE49-F238E27FC236}">
                  <a16:creationId xmlns:a16="http://schemas.microsoft.com/office/drawing/2014/main" id="{555BAA37-4C02-5C73-5A32-0B530F4C2AB4}"/>
                </a:ext>
              </a:extLst>
            </p:cNvPr>
            <p:cNvSpPr/>
            <p:nvPr/>
          </p:nvSpPr>
          <p:spPr>
            <a:xfrm>
              <a:off x="5656989" y="3265238"/>
              <a:ext cx="27848" cy="13473"/>
            </a:xfrm>
            <a:custGeom>
              <a:avLst/>
              <a:gdLst>
                <a:gd name="connsiteX0" fmla="*/ 4722 w 27848"/>
                <a:gd name="connsiteY0" fmla="*/ 180 h 13473"/>
                <a:gd name="connsiteX1" fmla="*/ 25283 w 27848"/>
                <a:gd name="connsiteY1" fmla="*/ 6476 h 13473"/>
                <a:gd name="connsiteX2" fmla="*/ 27679 w 27848"/>
                <a:gd name="connsiteY2" fmla="*/ 10878 h 13473"/>
                <a:gd name="connsiteX3" fmla="*/ 23166 w 27848"/>
                <a:gd name="connsiteY3" fmla="*/ 13330 h 13473"/>
                <a:gd name="connsiteX4" fmla="*/ 2494 w 27848"/>
                <a:gd name="connsiteY4" fmla="*/ 7033 h 13473"/>
                <a:gd name="connsiteX5" fmla="*/ 153 w 27848"/>
                <a:gd name="connsiteY5" fmla="*/ 2464 h 13473"/>
                <a:gd name="connsiteX6" fmla="*/ 4722 w 27848"/>
                <a:gd name="connsiteY6" fmla="*/ 180 h 13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848" h="13473">
                  <a:moveTo>
                    <a:pt x="4722" y="180"/>
                  </a:moveTo>
                  <a:cubicBezTo>
                    <a:pt x="11465" y="2631"/>
                    <a:pt x="18430" y="4526"/>
                    <a:pt x="25283" y="6476"/>
                  </a:cubicBezTo>
                  <a:cubicBezTo>
                    <a:pt x="27178" y="7033"/>
                    <a:pt x="28292" y="8984"/>
                    <a:pt x="27679" y="10878"/>
                  </a:cubicBezTo>
                  <a:cubicBezTo>
                    <a:pt x="27122" y="12772"/>
                    <a:pt x="25116" y="13887"/>
                    <a:pt x="23166" y="13330"/>
                  </a:cubicBezTo>
                  <a:cubicBezTo>
                    <a:pt x="16201" y="11379"/>
                    <a:pt x="9292" y="9485"/>
                    <a:pt x="2494" y="7033"/>
                  </a:cubicBezTo>
                  <a:cubicBezTo>
                    <a:pt x="599" y="6420"/>
                    <a:pt x="-404" y="4359"/>
                    <a:pt x="153" y="2464"/>
                  </a:cubicBezTo>
                  <a:cubicBezTo>
                    <a:pt x="878" y="570"/>
                    <a:pt x="2884" y="-433"/>
                    <a:pt x="4722" y="18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9" name="Freeform: Shape 1158">
              <a:extLst>
                <a:ext uri="{FF2B5EF4-FFF2-40B4-BE49-F238E27FC236}">
                  <a16:creationId xmlns:a16="http://schemas.microsoft.com/office/drawing/2014/main" id="{C84A865E-F961-58EC-BCEF-CEF4BA93D21C}"/>
                </a:ext>
              </a:extLst>
            </p:cNvPr>
            <p:cNvSpPr/>
            <p:nvPr/>
          </p:nvSpPr>
          <p:spPr>
            <a:xfrm>
              <a:off x="5602545" y="3246823"/>
              <a:ext cx="27668" cy="14121"/>
            </a:xfrm>
            <a:custGeom>
              <a:avLst/>
              <a:gdLst>
                <a:gd name="connsiteX0" fmla="*/ 4839 w 27668"/>
                <a:gd name="connsiteY0" fmla="*/ 207 h 14121"/>
                <a:gd name="connsiteX1" fmla="*/ 25233 w 27668"/>
                <a:gd name="connsiteY1" fmla="*/ 7116 h 14121"/>
                <a:gd name="connsiteX2" fmla="*/ 27461 w 27668"/>
                <a:gd name="connsiteY2" fmla="*/ 11685 h 14121"/>
                <a:gd name="connsiteX3" fmla="*/ 22892 w 27668"/>
                <a:gd name="connsiteY3" fmla="*/ 13914 h 14121"/>
                <a:gd name="connsiteX4" fmla="*/ 2387 w 27668"/>
                <a:gd name="connsiteY4" fmla="*/ 7005 h 14121"/>
                <a:gd name="connsiteX5" fmla="*/ 214 w 27668"/>
                <a:gd name="connsiteY5" fmla="*/ 2491 h 14121"/>
                <a:gd name="connsiteX6" fmla="*/ 4839 w 27668"/>
                <a:gd name="connsiteY6" fmla="*/ 207 h 14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68" h="14121">
                  <a:moveTo>
                    <a:pt x="4839" y="207"/>
                  </a:moveTo>
                  <a:lnTo>
                    <a:pt x="25233" y="7116"/>
                  </a:lnTo>
                  <a:cubicBezTo>
                    <a:pt x="27127" y="7729"/>
                    <a:pt x="28130" y="9791"/>
                    <a:pt x="27461" y="11685"/>
                  </a:cubicBezTo>
                  <a:cubicBezTo>
                    <a:pt x="26793" y="13580"/>
                    <a:pt x="24787" y="14583"/>
                    <a:pt x="22892" y="13914"/>
                  </a:cubicBezTo>
                  <a:lnTo>
                    <a:pt x="2387" y="7005"/>
                  </a:lnTo>
                  <a:cubicBezTo>
                    <a:pt x="492" y="6392"/>
                    <a:pt x="-455" y="4330"/>
                    <a:pt x="214" y="2491"/>
                  </a:cubicBezTo>
                  <a:cubicBezTo>
                    <a:pt x="883" y="541"/>
                    <a:pt x="2944" y="-462"/>
                    <a:pt x="4839" y="20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0" name="Freeform: Shape 1159">
              <a:extLst>
                <a:ext uri="{FF2B5EF4-FFF2-40B4-BE49-F238E27FC236}">
                  <a16:creationId xmlns:a16="http://schemas.microsoft.com/office/drawing/2014/main" id="{4883740C-EE1E-8FE3-7807-E2A280F15D64}"/>
                </a:ext>
              </a:extLst>
            </p:cNvPr>
            <p:cNvSpPr/>
            <p:nvPr/>
          </p:nvSpPr>
          <p:spPr>
            <a:xfrm>
              <a:off x="5548903" y="3225939"/>
              <a:ext cx="27274" cy="15101"/>
            </a:xfrm>
            <a:custGeom>
              <a:avLst/>
              <a:gdLst>
                <a:gd name="connsiteX0" fmla="*/ 4988 w 27274"/>
                <a:gd name="connsiteY0" fmla="*/ 251 h 15101"/>
                <a:gd name="connsiteX1" fmla="*/ 24992 w 27274"/>
                <a:gd name="connsiteY1" fmla="*/ 8163 h 15101"/>
                <a:gd name="connsiteX2" fmla="*/ 27053 w 27274"/>
                <a:gd name="connsiteY2" fmla="*/ 12844 h 15101"/>
                <a:gd name="connsiteX3" fmla="*/ 22373 w 27274"/>
                <a:gd name="connsiteY3" fmla="*/ 14850 h 15101"/>
                <a:gd name="connsiteX4" fmla="*/ 2258 w 27274"/>
                <a:gd name="connsiteY4" fmla="*/ 6938 h 15101"/>
                <a:gd name="connsiteX5" fmla="*/ 252 w 27274"/>
                <a:gd name="connsiteY5" fmla="*/ 2313 h 15101"/>
                <a:gd name="connsiteX6" fmla="*/ 4988 w 27274"/>
                <a:gd name="connsiteY6" fmla="*/ 251 h 15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74" h="15101">
                  <a:moveTo>
                    <a:pt x="4988" y="251"/>
                  </a:moveTo>
                  <a:lnTo>
                    <a:pt x="24992" y="8163"/>
                  </a:lnTo>
                  <a:cubicBezTo>
                    <a:pt x="26830" y="8888"/>
                    <a:pt x="27722" y="11005"/>
                    <a:pt x="27053" y="12844"/>
                  </a:cubicBezTo>
                  <a:cubicBezTo>
                    <a:pt x="26329" y="14683"/>
                    <a:pt x="24267" y="15574"/>
                    <a:pt x="22373" y="14850"/>
                  </a:cubicBezTo>
                  <a:lnTo>
                    <a:pt x="2258" y="6938"/>
                  </a:lnTo>
                  <a:cubicBezTo>
                    <a:pt x="419" y="6213"/>
                    <a:pt x="-473" y="4096"/>
                    <a:pt x="252" y="2313"/>
                  </a:cubicBezTo>
                  <a:cubicBezTo>
                    <a:pt x="1032" y="418"/>
                    <a:pt x="3149" y="-473"/>
                    <a:pt x="4988" y="25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1" name="Freeform: Shape 1160">
              <a:extLst>
                <a:ext uri="{FF2B5EF4-FFF2-40B4-BE49-F238E27FC236}">
                  <a16:creationId xmlns:a16="http://schemas.microsoft.com/office/drawing/2014/main" id="{8ED7C8B6-5D60-FB91-C5E9-4B3C1E70D568}"/>
                </a:ext>
              </a:extLst>
            </p:cNvPr>
            <p:cNvSpPr/>
            <p:nvPr/>
          </p:nvSpPr>
          <p:spPr>
            <a:xfrm>
              <a:off x="5496173" y="3203010"/>
              <a:ext cx="26862" cy="16095"/>
            </a:xfrm>
            <a:custGeom>
              <a:avLst/>
              <a:gdLst>
                <a:gd name="connsiteX0" fmla="*/ 5118 w 26862"/>
                <a:gd name="connsiteY0" fmla="*/ 335 h 16095"/>
                <a:gd name="connsiteX1" fmla="*/ 24732 w 26862"/>
                <a:gd name="connsiteY1" fmla="*/ 9194 h 16095"/>
                <a:gd name="connsiteX2" fmla="*/ 26570 w 26862"/>
                <a:gd name="connsiteY2" fmla="*/ 13986 h 16095"/>
                <a:gd name="connsiteX3" fmla="*/ 21834 w 26862"/>
                <a:gd name="connsiteY3" fmla="*/ 15769 h 16095"/>
                <a:gd name="connsiteX4" fmla="*/ 2109 w 26862"/>
                <a:gd name="connsiteY4" fmla="*/ 6854 h 16095"/>
                <a:gd name="connsiteX5" fmla="*/ 326 w 26862"/>
                <a:gd name="connsiteY5" fmla="*/ 2118 h 16095"/>
                <a:gd name="connsiteX6" fmla="*/ 5118 w 26862"/>
                <a:gd name="connsiteY6" fmla="*/ 335 h 16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62" h="16095">
                  <a:moveTo>
                    <a:pt x="5118" y="335"/>
                  </a:moveTo>
                  <a:lnTo>
                    <a:pt x="24732" y="9194"/>
                  </a:lnTo>
                  <a:cubicBezTo>
                    <a:pt x="26514" y="10030"/>
                    <a:pt x="27350" y="12147"/>
                    <a:pt x="26570" y="13986"/>
                  </a:cubicBezTo>
                  <a:cubicBezTo>
                    <a:pt x="25790" y="15769"/>
                    <a:pt x="23673" y="16605"/>
                    <a:pt x="21834" y="15769"/>
                  </a:cubicBezTo>
                  <a:lnTo>
                    <a:pt x="2109" y="6854"/>
                  </a:lnTo>
                  <a:cubicBezTo>
                    <a:pt x="326" y="6018"/>
                    <a:pt x="-510" y="3901"/>
                    <a:pt x="326" y="2118"/>
                  </a:cubicBezTo>
                  <a:cubicBezTo>
                    <a:pt x="1162" y="279"/>
                    <a:pt x="3279" y="-501"/>
                    <a:pt x="5118" y="33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2" name="Freeform: Shape 1161">
              <a:extLst>
                <a:ext uri="{FF2B5EF4-FFF2-40B4-BE49-F238E27FC236}">
                  <a16:creationId xmlns:a16="http://schemas.microsoft.com/office/drawing/2014/main" id="{DD63DD6F-FE17-422E-CD6C-9CD3F743D0D0}"/>
                </a:ext>
              </a:extLst>
            </p:cNvPr>
            <p:cNvSpPr/>
            <p:nvPr/>
          </p:nvSpPr>
          <p:spPr>
            <a:xfrm>
              <a:off x="5444285" y="3178054"/>
              <a:ext cx="26406" cy="17035"/>
            </a:xfrm>
            <a:custGeom>
              <a:avLst/>
              <a:gdLst>
                <a:gd name="connsiteX0" fmla="*/ 5241 w 26406"/>
                <a:gd name="connsiteY0" fmla="*/ 383 h 17035"/>
                <a:gd name="connsiteX1" fmla="*/ 24409 w 26406"/>
                <a:gd name="connsiteY1" fmla="*/ 10190 h 17035"/>
                <a:gd name="connsiteX2" fmla="*/ 26025 w 26406"/>
                <a:gd name="connsiteY2" fmla="*/ 15038 h 17035"/>
                <a:gd name="connsiteX3" fmla="*/ 21233 w 26406"/>
                <a:gd name="connsiteY3" fmla="*/ 16653 h 17035"/>
                <a:gd name="connsiteX4" fmla="*/ 1953 w 26406"/>
                <a:gd name="connsiteY4" fmla="*/ 6791 h 17035"/>
                <a:gd name="connsiteX5" fmla="*/ 393 w 26406"/>
                <a:gd name="connsiteY5" fmla="*/ 1943 h 17035"/>
                <a:gd name="connsiteX6" fmla="*/ 5241 w 26406"/>
                <a:gd name="connsiteY6" fmla="*/ 383 h 17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06" h="17035">
                  <a:moveTo>
                    <a:pt x="5241" y="383"/>
                  </a:moveTo>
                  <a:lnTo>
                    <a:pt x="24409" y="10190"/>
                  </a:lnTo>
                  <a:cubicBezTo>
                    <a:pt x="26192" y="11081"/>
                    <a:pt x="26916" y="13254"/>
                    <a:pt x="26025" y="15038"/>
                  </a:cubicBezTo>
                  <a:cubicBezTo>
                    <a:pt x="25189" y="16821"/>
                    <a:pt x="23016" y="17545"/>
                    <a:pt x="21233" y="16653"/>
                  </a:cubicBezTo>
                  <a:lnTo>
                    <a:pt x="1953" y="6791"/>
                  </a:lnTo>
                  <a:cubicBezTo>
                    <a:pt x="170" y="5899"/>
                    <a:pt x="-498" y="3726"/>
                    <a:pt x="393" y="1943"/>
                  </a:cubicBezTo>
                  <a:cubicBezTo>
                    <a:pt x="1340" y="216"/>
                    <a:pt x="3514" y="-509"/>
                    <a:pt x="5241" y="38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3" name="Freeform: Shape 1162">
              <a:extLst>
                <a:ext uri="{FF2B5EF4-FFF2-40B4-BE49-F238E27FC236}">
                  <a16:creationId xmlns:a16="http://schemas.microsoft.com/office/drawing/2014/main" id="{11AEA49E-A8CD-AB10-53E6-9B183EBCD89B}"/>
                </a:ext>
              </a:extLst>
            </p:cNvPr>
            <p:cNvSpPr/>
            <p:nvPr/>
          </p:nvSpPr>
          <p:spPr>
            <a:xfrm>
              <a:off x="5393472" y="3151150"/>
              <a:ext cx="26060" cy="17676"/>
            </a:xfrm>
            <a:custGeom>
              <a:avLst/>
              <a:gdLst>
                <a:gd name="connsiteX0" fmla="*/ 5348 w 26060"/>
                <a:gd name="connsiteY0" fmla="*/ 485 h 17676"/>
                <a:gd name="connsiteX1" fmla="*/ 24126 w 26060"/>
                <a:gd name="connsiteY1" fmla="*/ 10961 h 17676"/>
                <a:gd name="connsiteX2" fmla="*/ 25630 w 26060"/>
                <a:gd name="connsiteY2" fmla="*/ 15752 h 17676"/>
                <a:gd name="connsiteX3" fmla="*/ 20727 w 26060"/>
                <a:gd name="connsiteY3" fmla="*/ 17257 h 17676"/>
                <a:gd name="connsiteX4" fmla="*/ 1838 w 26060"/>
                <a:gd name="connsiteY4" fmla="*/ 6726 h 17676"/>
                <a:gd name="connsiteX5" fmla="*/ 445 w 26060"/>
                <a:gd name="connsiteY5" fmla="*/ 1767 h 17676"/>
                <a:gd name="connsiteX6" fmla="*/ 5348 w 26060"/>
                <a:gd name="connsiteY6" fmla="*/ 485 h 17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060" h="17676">
                  <a:moveTo>
                    <a:pt x="5348" y="485"/>
                  </a:moveTo>
                  <a:cubicBezTo>
                    <a:pt x="11589" y="3995"/>
                    <a:pt x="17662" y="7840"/>
                    <a:pt x="24126" y="10961"/>
                  </a:cubicBezTo>
                  <a:cubicBezTo>
                    <a:pt x="25909" y="11852"/>
                    <a:pt x="26578" y="14025"/>
                    <a:pt x="25630" y="15752"/>
                  </a:cubicBezTo>
                  <a:cubicBezTo>
                    <a:pt x="24683" y="17480"/>
                    <a:pt x="22510" y="18204"/>
                    <a:pt x="20727" y="17257"/>
                  </a:cubicBezTo>
                  <a:cubicBezTo>
                    <a:pt x="14208" y="14137"/>
                    <a:pt x="8134" y="10236"/>
                    <a:pt x="1838" y="6726"/>
                  </a:cubicBezTo>
                  <a:cubicBezTo>
                    <a:pt x="110" y="5723"/>
                    <a:pt x="-503" y="3494"/>
                    <a:pt x="445" y="1767"/>
                  </a:cubicBezTo>
                  <a:cubicBezTo>
                    <a:pt x="1448" y="95"/>
                    <a:pt x="3676" y="-518"/>
                    <a:pt x="5348" y="48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4" name="Freeform: Shape 1163">
              <a:extLst>
                <a:ext uri="{FF2B5EF4-FFF2-40B4-BE49-F238E27FC236}">
                  <a16:creationId xmlns:a16="http://schemas.microsoft.com/office/drawing/2014/main" id="{993D2100-A313-D954-1A5A-09D67C0E8FB1}"/>
                </a:ext>
              </a:extLst>
            </p:cNvPr>
            <p:cNvSpPr/>
            <p:nvPr/>
          </p:nvSpPr>
          <p:spPr>
            <a:xfrm>
              <a:off x="5343699" y="3122273"/>
              <a:ext cx="25807" cy="18103"/>
            </a:xfrm>
            <a:custGeom>
              <a:avLst/>
              <a:gdLst>
                <a:gd name="connsiteX0" fmla="*/ 5474 w 25807"/>
                <a:gd name="connsiteY0" fmla="*/ 555 h 18103"/>
                <a:gd name="connsiteX1" fmla="*/ 24029 w 25807"/>
                <a:gd name="connsiteY1" fmla="*/ 11421 h 18103"/>
                <a:gd name="connsiteX2" fmla="*/ 25310 w 25807"/>
                <a:gd name="connsiteY2" fmla="*/ 16324 h 18103"/>
                <a:gd name="connsiteX3" fmla="*/ 20351 w 25807"/>
                <a:gd name="connsiteY3" fmla="*/ 17606 h 18103"/>
                <a:gd name="connsiteX4" fmla="*/ 1685 w 25807"/>
                <a:gd name="connsiteY4" fmla="*/ 6684 h 18103"/>
                <a:gd name="connsiteX5" fmla="*/ 515 w 25807"/>
                <a:gd name="connsiteY5" fmla="*/ 1669 h 18103"/>
                <a:gd name="connsiteX6" fmla="*/ 5474 w 25807"/>
                <a:gd name="connsiteY6" fmla="*/ 555 h 18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07" h="18103">
                  <a:moveTo>
                    <a:pt x="5474" y="555"/>
                  </a:moveTo>
                  <a:cubicBezTo>
                    <a:pt x="11492" y="4455"/>
                    <a:pt x="17844" y="7799"/>
                    <a:pt x="24029" y="11421"/>
                  </a:cubicBezTo>
                  <a:cubicBezTo>
                    <a:pt x="25756" y="12424"/>
                    <a:pt x="26313" y="14597"/>
                    <a:pt x="25310" y="16324"/>
                  </a:cubicBezTo>
                  <a:cubicBezTo>
                    <a:pt x="24307" y="18051"/>
                    <a:pt x="22079" y="18609"/>
                    <a:pt x="20351" y="17606"/>
                  </a:cubicBezTo>
                  <a:cubicBezTo>
                    <a:pt x="14166" y="13928"/>
                    <a:pt x="7758" y="10585"/>
                    <a:pt x="1685" y="6684"/>
                  </a:cubicBezTo>
                  <a:cubicBezTo>
                    <a:pt x="13" y="5626"/>
                    <a:pt x="-488" y="3341"/>
                    <a:pt x="515" y="1669"/>
                  </a:cubicBezTo>
                  <a:cubicBezTo>
                    <a:pt x="1629" y="-2"/>
                    <a:pt x="3802" y="-504"/>
                    <a:pt x="5474" y="55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5" name="Freeform: Shape 1164">
              <a:extLst>
                <a:ext uri="{FF2B5EF4-FFF2-40B4-BE49-F238E27FC236}">
                  <a16:creationId xmlns:a16="http://schemas.microsoft.com/office/drawing/2014/main" id="{22F52ADB-52EC-9310-4E86-A0BEDC6887BE}"/>
                </a:ext>
              </a:extLst>
            </p:cNvPr>
            <p:cNvSpPr/>
            <p:nvPr/>
          </p:nvSpPr>
          <p:spPr>
            <a:xfrm>
              <a:off x="5295235" y="3091287"/>
              <a:ext cx="25367" cy="18764"/>
            </a:xfrm>
            <a:custGeom>
              <a:avLst/>
              <a:gdLst>
                <a:gd name="connsiteX0" fmla="*/ 5628 w 25367"/>
                <a:gd name="connsiteY0" fmla="*/ 560 h 18764"/>
                <a:gd name="connsiteX1" fmla="*/ 23737 w 25367"/>
                <a:gd name="connsiteY1" fmla="*/ 12150 h 18764"/>
                <a:gd name="connsiteX2" fmla="*/ 24796 w 25367"/>
                <a:gd name="connsiteY2" fmla="*/ 17109 h 18764"/>
                <a:gd name="connsiteX3" fmla="*/ 19837 w 25367"/>
                <a:gd name="connsiteY3" fmla="*/ 18168 h 18764"/>
                <a:gd name="connsiteX4" fmla="*/ 1616 w 25367"/>
                <a:gd name="connsiteY4" fmla="*/ 6522 h 18764"/>
                <a:gd name="connsiteX5" fmla="*/ 613 w 25367"/>
                <a:gd name="connsiteY5" fmla="*/ 1563 h 18764"/>
                <a:gd name="connsiteX6" fmla="*/ 5628 w 25367"/>
                <a:gd name="connsiteY6" fmla="*/ 560 h 18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67" h="18764">
                  <a:moveTo>
                    <a:pt x="5628" y="560"/>
                  </a:moveTo>
                  <a:lnTo>
                    <a:pt x="23737" y="12150"/>
                  </a:lnTo>
                  <a:cubicBezTo>
                    <a:pt x="25409" y="13209"/>
                    <a:pt x="25855" y="15438"/>
                    <a:pt x="24796" y="17109"/>
                  </a:cubicBezTo>
                  <a:cubicBezTo>
                    <a:pt x="23737" y="18781"/>
                    <a:pt x="21508" y="19282"/>
                    <a:pt x="19837" y="18168"/>
                  </a:cubicBezTo>
                  <a:lnTo>
                    <a:pt x="1616" y="6522"/>
                  </a:lnTo>
                  <a:cubicBezTo>
                    <a:pt x="-55" y="5464"/>
                    <a:pt x="-501" y="3235"/>
                    <a:pt x="613" y="1563"/>
                  </a:cubicBezTo>
                  <a:cubicBezTo>
                    <a:pt x="1672" y="3"/>
                    <a:pt x="3956" y="-498"/>
                    <a:pt x="5628" y="56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6" name="Freeform: Shape 1165">
              <a:extLst>
                <a:ext uri="{FF2B5EF4-FFF2-40B4-BE49-F238E27FC236}">
                  <a16:creationId xmlns:a16="http://schemas.microsoft.com/office/drawing/2014/main" id="{CB20FDA2-D3F8-0955-31C1-13FB0AFECC63}"/>
                </a:ext>
              </a:extLst>
            </p:cNvPr>
            <p:cNvSpPr/>
            <p:nvPr/>
          </p:nvSpPr>
          <p:spPr>
            <a:xfrm>
              <a:off x="5248143" y="3058260"/>
              <a:ext cx="24812" cy="19665"/>
            </a:xfrm>
            <a:custGeom>
              <a:avLst/>
              <a:gdLst>
                <a:gd name="connsiteX0" fmla="*/ 5748 w 24812"/>
                <a:gd name="connsiteY0" fmla="*/ 656 h 19665"/>
                <a:gd name="connsiteX1" fmla="*/ 23300 w 24812"/>
                <a:gd name="connsiteY1" fmla="*/ 13138 h 19665"/>
                <a:gd name="connsiteX2" fmla="*/ 24136 w 24812"/>
                <a:gd name="connsiteY2" fmla="*/ 18153 h 19665"/>
                <a:gd name="connsiteX3" fmla="*/ 19121 w 24812"/>
                <a:gd name="connsiteY3" fmla="*/ 18988 h 19665"/>
                <a:gd name="connsiteX4" fmla="*/ 1513 w 24812"/>
                <a:gd name="connsiteY4" fmla="*/ 6451 h 19665"/>
                <a:gd name="connsiteX5" fmla="*/ 677 w 24812"/>
                <a:gd name="connsiteY5" fmla="*/ 1436 h 19665"/>
                <a:gd name="connsiteX6" fmla="*/ 5748 w 24812"/>
                <a:gd name="connsiteY6" fmla="*/ 656 h 1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12" h="19665">
                  <a:moveTo>
                    <a:pt x="5748" y="656"/>
                  </a:moveTo>
                  <a:lnTo>
                    <a:pt x="23300" y="13138"/>
                  </a:lnTo>
                  <a:cubicBezTo>
                    <a:pt x="24916" y="14252"/>
                    <a:pt x="25306" y="16537"/>
                    <a:pt x="24136" y="18153"/>
                  </a:cubicBezTo>
                  <a:cubicBezTo>
                    <a:pt x="23021" y="19768"/>
                    <a:pt x="20736" y="20159"/>
                    <a:pt x="19121" y="18988"/>
                  </a:cubicBezTo>
                  <a:lnTo>
                    <a:pt x="1513" y="6451"/>
                  </a:lnTo>
                  <a:cubicBezTo>
                    <a:pt x="-103" y="5281"/>
                    <a:pt x="-493" y="3052"/>
                    <a:pt x="677" y="1436"/>
                  </a:cubicBezTo>
                  <a:cubicBezTo>
                    <a:pt x="1847" y="-124"/>
                    <a:pt x="4132" y="-458"/>
                    <a:pt x="5748" y="6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7" name="Freeform: Shape 1166">
              <a:extLst>
                <a:ext uri="{FF2B5EF4-FFF2-40B4-BE49-F238E27FC236}">
                  <a16:creationId xmlns:a16="http://schemas.microsoft.com/office/drawing/2014/main" id="{A99FF480-CC41-A716-FC19-77880D136279}"/>
                </a:ext>
              </a:extLst>
            </p:cNvPr>
            <p:cNvSpPr/>
            <p:nvPr/>
          </p:nvSpPr>
          <p:spPr>
            <a:xfrm>
              <a:off x="5202420" y="3023437"/>
              <a:ext cx="24107" cy="20530"/>
            </a:xfrm>
            <a:custGeom>
              <a:avLst/>
              <a:gdLst>
                <a:gd name="connsiteX0" fmla="*/ 5780 w 24107"/>
                <a:gd name="connsiteY0" fmla="*/ 765 h 20530"/>
                <a:gd name="connsiteX1" fmla="*/ 22719 w 24107"/>
                <a:gd name="connsiteY1" fmla="*/ 14082 h 20530"/>
                <a:gd name="connsiteX2" fmla="*/ 23388 w 24107"/>
                <a:gd name="connsiteY2" fmla="*/ 19153 h 20530"/>
                <a:gd name="connsiteX3" fmla="*/ 18373 w 24107"/>
                <a:gd name="connsiteY3" fmla="*/ 19766 h 20530"/>
                <a:gd name="connsiteX4" fmla="*/ 1378 w 24107"/>
                <a:gd name="connsiteY4" fmla="*/ 6393 h 20530"/>
                <a:gd name="connsiteX5" fmla="*/ 765 w 24107"/>
                <a:gd name="connsiteY5" fmla="*/ 1378 h 20530"/>
                <a:gd name="connsiteX6" fmla="*/ 5780 w 24107"/>
                <a:gd name="connsiteY6" fmla="*/ 765 h 205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107" h="20530">
                  <a:moveTo>
                    <a:pt x="5780" y="765"/>
                  </a:moveTo>
                  <a:lnTo>
                    <a:pt x="22719" y="14082"/>
                  </a:lnTo>
                  <a:cubicBezTo>
                    <a:pt x="24279" y="15308"/>
                    <a:pt x="24558" y="17593"/>
                    <a:pt x="23388" y="19153"/>
                  </a:cubicBezTo>
                  <a:cubicBezTo>
                    <a:pt x="22162" y="20713"/>
                    <a:pt x="19933" y="20992"/>
                    <a:pt x="18373" y="19766"/>
                  </a:cubicBezTo>
                  <a:lnTo>
                    <a:pt x="1378" y="6393"/>
                  </a:lnTo>
                  <a:cubicBezTo>
                    <a:pt x="-182" y="5167"/>
                    <a:pt x="-461" y="2882"/>
                    <a:pt x="765" y="1378"/>
                  </a:cubicBezTo>
                  <a:cubicBezTo>
                    <a:pt x="1935" y="-182"/>
                    <a:pt x="4220" y="-461"/>
                    <a:pt x="5780" y="76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8" name="Freeform: Shape 1167">
              <a:extLst>
                <a:ext uri="{FF2B5EF4-FFF2-40B4-BE49-F238E27FC236}">
                  <a16:creationId xmlns:a16="http://schemas.microsoft.com/office/drawing/2014/main" id="{33C02F0F-A755-F9CA-2253-9EF013FA224C}"/>
                </a:ext>
              </a:extLst>
            </p:cNvPr>
            <p:cNvSpPr/>
            <p:nvPr/>
          </p:nvSpPr>
          <p:spPr>
            <a:xfrm>
              <a:off x="5157971" y="2986900"/>
              <a:ext cx="23405" cy="21356"/>
            </a:xfrm>
            <a:custGeom>
              <a:avLst/>
              <a:gdLst>
                <a:gd name="connsiteX0" fmla="*/ 5875 w 23405"/>
                <a:gd name="connsiteY0" fmla="*/ 860 h 21356"/>
                <a:gd name="connsiteX1" fmla="*/ 22146 w 23405"/>
                <a:gd name="connsiteY1" fmla="*/ 14957 h 21356"/>
                <a:gd name="connsiteX2" fmla="*/ 22591 w 23405"/>
                <a:gd name="connsiteY2" fmla="*/ 20084 h 21356"/>
                <a:gd name="connsiteX3" fmla="*/ 17576 w 23405"/>
                <a:gd name="connsiteY3" fmla="*/ 20474 h 21356"/>
                <a:gd name="connsiteX4" fmla="*/ 1250 w 23405"/>
                <a:gd name="connsiteY4" fmla="*/ 6321 h 21356"/>
                <a:gd name="connsiteX5" fmla="*/ 860 w 23405"/>
                <a:gd name="connsiteY5" fmla="*/ 1250 h 21356"/>
                <a:gd name="connsiteX6" fmla="*/ 860 w 23405"/>
                <a:gd name="connsiteY6" fmla="*/ 1250 h 21356"/>
                <a:gd name="connsiteX7" fmla="*/ 5875 w 23405"/>
                <a:gd name="connsiteY7" fmla="*/ 860 h 21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405" h="21356">
                  <a:moveTo>
                    <a:pt x="5875" y="860"/>
                  </a:moveTo>
                  <a:lnTo>
                    <a:pt x="22146" y="14957"/>
                  </a:lnTo>
                  <a:cubicBezTo>
                    <a:pt x="23650" y="16239"/>
                    <a:pt x="23817" y="18524"/>
                    <a:pt x="22591" y="20084"/>
                  </a:cubicBezTo>
                  <a:cubicBezTo>
                    <a:pt x="21310" y="21588"/>
                    <a:pt x="19081" y="21811"/>
                    <a:pt x="17576" y="20474"/>
                  </a:cubicBezTo>
                  <a:lnTo>
                    <a:pt x="1250" y="6321"/>
                  </a:lnTo>
                  <a:cubicBezTo>
                    <a:pt x="-254" y="5039"/>
                    <a:pt x="-421" y="2755"/>
                    <a:pt x="860" y="1250"/>
                  </a:cubicBezTo>
                  <a:lnTo>
                    <a:pt x="860" y="1250"/>
                  </a:lnTo>
                  <a:cubicBezTo>
                    <a:pt x="2142" y="-254"/>
                    <a:pt x="4371" y="-421"/>
                    <a:pt x="5875" y="86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69" name="Freeform: Shape 1168">
              <a:extLst>
                <a:ext uri="{FF2B5EF4-FFF2-40B4-BE49-F238E27FC236}">
                  <a16:creationId xmlns:a16="http://schemas.microsoft.com/office/drawing/2014/main" id="{C8153867-6D87-687D-3352-396E794208DC}"/>
                </a:ext>
              </a:extLst>
            </p:cNvPr>
            <p:cNvSpPr/>
            <p:nvPr/>
          </p:nvSpPr>
          <p:spPr>
            <a:xfrm>
              <a:off x="5114907" y="2948678"/>
              <a:ext cx="23021" cy="21782"/>
            </a:xfrm>
            <a:custGeom>
              <a:avLst/>
              <a:gdLst>
                <a:gd name="connsiteX0" fmla="*/ 6034 w 23021"/>
                <a:gd name="connsiteY0" fmla="*/ 969 h 21782"/>
                <a:gd name="connsiteX1" fmla="*/ 21802 w 23021"/>
                <a:gd name="connsiteY1" fmla="*/ 15568 h 21782"/>
                <a:gd name="connsiteX2" fmla="*/ 22137 w 23021"/>
                <a:gd name="connsiteY2" fmla="*/ 20583 h 21782"/>
                <a:gd name="connsiteX3" fmla="*/ 17011 w 23021"/>
                <a:gd name="connsiteY3" fmla="*/ 20917 h 21782"/>
                <a:gd name="connsiteX4" fmla="*/ 1130 w 23021"/>
                <a:gd name="connsiteY4" fmla="*/ 6207 h 21782"/>
                <a:gd name="connsiteX5" fmla="*/ 963 w 23021"/>
                <a:gd name="connsiteY5" fmla="*/ 1080 h 21782"/>
                <a:gd name="connsiteX6" fmla="*/ 6034 w 23021"/>
                <a:gd name="connsiteY6" fmla="*/ 969 h 2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21" h="21782">
                  <a:moveTo>
                    <a:pt x="6034" y="969"/>
                  </a:moveTo>
                  <a:cubicBezTo>
                    <a:pt x="11271" y="5873"/>
                    <a:pt x="16286" y="10999"/>
                    <a:pt x="21802" y="15568"/>
                  </a:cubicBezTo>
                  <a:cubicBezTo>
                    <a:pt x="23307" y="16850"/>
                    <a:pt x="23418" y="19134"/>
                    <a:pt x="22137" y="20583"/>
                  </a:cubicBezTo>
                  <a:cubicBezTo>
                    <a:pt x="20800" y="22032"/>
                    <a:pt x="18515" y="22199"/>
                    <a:pt x="17011" y="20917"/>
                  </a:cubicBezTo>
                  <a:cubicBezTo>
                    <a:pt x="11438" y="16292"/>
                    <a:pt x="6423" y="11166"/>
                    <a:pt x="1130" y="6207"/>
                  </a:cubicBezTo>
                  <a:cubicBezTo>
                    <a:pt x="-319" y="4814"/>
                    <a:pt x="-374" y="2529"/>
                    <a:pt x="963" y="1080"/>
                  </a:cubicBezTo>
                  <a:cubicBezTo>
                    <a:pt x="2356" y="-313"/>
                    <a:pt x="4641" y="-368"/>
                    <a:pt x="6034" y="96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0" name="Freeform: Shape 1169">
              <a:extLst>
                <a:ext uri="{FF2B5EF4-FFF2-40B4-BE49-F238E27FC236}">
                  <a16:creationId xmlns:a16="http://schemas.microsoft.com/office/drawing/2014/main" id="{85C323CB-F1F2-BB40-6CF4-291A397E1676}"/>
                </a:ext>
              </a:extLst>
            </p:cNvPr>
            <p:cNvSpPr/>
            <p:nvPr/>
          </p:nvSpPr>
          <p:spPr>
            <a:xfrm>
              <a:off x="5073396" y="2908832"/>
              <a:ext cx="22679" cy="22226"/>
            </a:xfrm>
            <a:custGeom>
              <a:avLst/>
              <a:gdLst>
                <a:gd name="connsiteX0" fmla="*/ 6144 w 22679"/>
                <a:gd name="connsiteY0" fmla="*/ 1086 h 22226"/>
                <a:gd name="connsiteX1" fmla="*/ 21578 w 22679"/>
                <a:gd name="connsiteY1" fmla="*/ 16075 h 22226"/>
                <a:gd name="connsiteX2" fmla="*/ 21690 w 22679"/>
                <a:gd name="connsiteY2" fmla="*/ 21146 h 22226"/>
                <a:gd name="connsiteX3" fmla="*/ 16563 w 22679"/>
                <a:gd name="connsiteY3" fmla="*/ 21257 h 22226"/>
                <a:gd name="connsiteX4" fmla="*/ 1017 w 22679"/>
                <a:gd name="connsiteY4" fmla="*/ 6213 h 22226"/>
                <a:gd name="connsiteX5" fmla="*/ 1073 w 22679"/>
                <a:gd name="connsiteY5" fmla="*/ 1086 h 22226"/>
                <a:gd name="connsiteX6" fmla="*/ 6144 w 22679"/>
                <a:gd name="connsiteY6" fmla="*/ 1086 h 222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679" h="22226">
                  <a:moveTo>
                    <a:pt x="6144" y="1086"/>
                  </a:moveTo>
                  <a:cubicBezTo>
                    <a:pt x="11103" y="6268"/>
                    <a:pt x="16452" y="11061"/>
                    <a:pt x="21578" y="16075"/>
                  </a:cubicBezTo>
                  <a:cubicBezTo>
                    <a:pt x="23027" y="17413"/>
                    <a:pt x="23027" y="19697"/>
                    <a:pt x="21690" y="21146"/>
                  </a:cubicBezTo>
                  <a:cubicBezTo>
                    <a:pt x="20297" y="22539"/>
                    <a:pt x="18012" y="22595"/>
                    <a:pt x="16563" y="21257"/>
                  </a:cubicBezTo>
                  <a:cubicBezTo>
                    <a:pt x="11381" y="16243"/>
                    <a:pt x="5976" y="11451"/>
                    <a:pt x="1017" y="6213"/>
                  </a:cubicBezTo>
                  <a:cubicBezTo>
                    <a:pt x="-376" y="4764"/>
                    <a:pt x="-320" y="2479"/>
                    <a:pt x="1073" y="1086"/>
                  </a:cubicBezTo>
                  <a:cubicBezTo>
                    <a:pt x="2522" y="-362"/>
                    <a:pt x="4750" y="-362"/>
                    <a:pt x="6144" y="10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1" name="Freeform: Shape 1170">
              <a:extLst>
                <a:ext uri="{FF2B5EF4-FFF2-40B4-BE49-F238E27FC236}">
                  <a16:creationId xmlns:a16="http://schemas.microsoft.com/office/drawing/2014/main" id="{DC9CBC4F-97FC-5857-0786-ADBC198BFE51}"/>
                </a:ext>
              </a:extLst>
            </p:cNvPr>
            <p:cNvSpPr/>
            <p:nvPr/>
          </p:nvSpPr>
          <p:spPr>
            <a:xfrm>
              <a:off x="5033700" y="2867284"/>
              <a:ext cx="22068" cy="22763"/>
            </a:xfrm>
            <a:custGeom>
              <a:avLst/>
              <a:gdLst>
                <a:gd name="connsiteX0" fmla="*/ 6222 w 22068"/>
                <a:gd name="connsiteY0" fmla="*/ 1122 h 22763"/>
                <a:gd name="connsiteX1" fmla="*/ 21100 w 22068"/>
                <a:gd name="connsiteY1" fmla="*/ 16724 h 22763"/>
                <a:gd name="connsiteX2" fmla="*/ 20988 w 22068"/>
                <a:gd name="connsiteY2" fmla="*/ 21795 h 22763"/>
                <a:gd name="connsiteX3" fmla="*/ 15918 w 22068"/>
                <a:gd name="connsiteY3" fmla="*/ 21683 h 22763"/>
                <a:gd name="connsiteX4" fmla="*/ 985 w 22068"/>
                <a:gd name="connsiteY4" fmla="*/ 6026 h 22763"/>
                <a:gd name="connsiteX5" fmla="*/ 1152 w 22068"/>
                <a:gd name="connsiteY5" fmla="*/ 1011 h 22763"/>
                <a:gd name="connsiteX6" fmla="*/ 6222 w 22068"/>
                <a:gd name="connsiteY6" fmla="*/ 1122 h 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68" h="22763">
                  <a:moveTo>
                    <a:pt x="6222" y="1122"/>
                  </a:moveTo>
                  <a:lnTo>
                    <a:pt x="21100" y="16724"/>
                  </a:lnTo>
                  <a:cubicBezTo>
                    <a:pt x="22437" y="18173"/>
                    <a:pt x="22381" y="20458"/>
                    <a:pt x="20988" y="21795"/>
                  </a:cubicBezTo>
                  <a:cubicBezTo>
                    <a:pt x="19540" y="23132"/>
                    <a:pt x="17255" y="23076"/>
                    <a:pt x="15918" y="21683"/>
                  </a:cubicBezTo>
                  <a:lnTo>
                    <a:pt x="985" y="6026"/>
                  </a:lnTo>
                  <a:cubicBezTo>
                    <a:pt x="-408" y="4577"/>
                    <a:pt x="-297" y="2348"/>
                    <a:pt x="1152" y="1011"/>
                  </a:cubicBezTo>
                  <a:cubicBezTo>
                    <a:pt x="2545" y="-382"/>
                    <a:pt x="4885" y="-326"/>
                    <a:pt x="6222" y="112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2" name="Freeform: Shape 1171">
              <a:extLst>
                <a:ext uri="{FF2B5EF4-FFF2-40B4-BE49-F238E27FC236}">
                  <a16:creationId xmlns:a16="http://schemas.microsoft.com/office/drawing/2014/main" id="{15FE0973-ED01-0BBC-7F92-9EDBE1174E30}"/>
                </a:ext>
              </a:extLst>
            </p:cNvPr>
            <p:cNvSpPr/>
            <p:nvPr/>
          </p:nvSpPr>
          <p:spPr>
            <a:xfrm>
              <a:off x="4995767" y="2824023"/>
              <a:ext cx="21283" cy="23424"/>
            </a:xfrm>
            <a:custGeom>
              <a:avLst/>
              <a:gdLst>
                <a:gd name="connsiteX0" fmla="*/ 6321 w 21283"/>
                <a:gd name="connsiteY0" fmla="*/ 1200 h 23424"/>
                <a:gd name="connsiteX1" fmla="*/ 20418 w 21283"/>
                <a:gd name="connsiteY1" fmla="*/ 17470 h 23424"/>
                <a:gd name="connsiteX2" fmla="*/ 20084 w 21283"/>
                <a:gd name="connsiteY2" fmla="*/ 22541 h 23424"/>
                <a:gd name="connsiteX3" fmla="*/ 15013 w 21283"/>
                <a:gd name="connsiteY3" fmla="*/ 22206 h 23424"/>
                <a:gd name="connsiteX4" fmla="*/ 860 w 21283"/>
                <a:gd name="connsiteY4" fmla="*/ 5880 h 23424"/>
                <a:gd name="connsiteX5" fmla="*/ 1250 w 21283"/>
                <a:gd name="connsiteY5" fmla="*/ 865 h 23424"/>
                <a:gd name="connsiteX6" fmla="*/ 6321 w 21283"/>
                <a:gd name="connsiteY6" fmla="*/ 1200 h 23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283" h="23424">
                  <a:moveTo>
                    <a:pt x="6321" y="1200"/>
                  </a:moveTo>
                  <a:lnTo>
                    <a:pt x="20418" y="17470"/>
                  </a:lnTo>
                  <a:cubicBezTo>
                    <a:pt x="21700" y="18975"/>
                    <a:pt x="21533" y="21259"/>
                    <a:pt x="20084" y="22541"/>
                  </a:cubicBezTo>
                  <a:cubicBezTo>
                    <a:pt x="18579" y="23822"/>
                    <a:pt x="16351" y="23711"/>
                    <a:pt x="15013" y="22206"/>
                  </a:cubicBezTo>
                  <a:lnTo>
                    <a:pt x="860" y="5880"/>
                  </a:lnTo>
                  <a:cubicBezTo>
                    <a:pt x="-421" y="4376"/>
                    <a:pt x="-254" y="2091"/>
                    <a:pt x="1250" y="865"/>
                  </a:cubicBezTo>
                  <a:cubicBezTo>
                    <a:pt x="2699" y="-416"/>
                    <a:pt x="5039" y="-249"/>
                    <a:pt x="6321" y="120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3" name="Freeform: Shape 1172">
              <a:extLst>
                <a:ext uri="{FF2B5EF4-FFF2-40B4-BE49-F238E27FC236}">
                  <a16:creationId xmlns:a16="http://schemas.microsoft.com/office/drawing/2014/main" id="{83151228-7A7A-1A34-F6A6-ED62E85C663D}"/>
                </a:ext>
              </a:extLst>
            </p:cNvPr>
            <p:cNvSpPr/>
            <p:nvPr/>
          </p:nvSpPr>
          <p:spPr>
            <a:xfrm>
              <a:off x="4959533" y="2779381"/>
              <a:ext cx="20479" cy="24116"/>
            </a:xfrm>
            <a:custGeom>
              <a:avLst/>
              <a:gdLst>
                <a:gd name="connsiteX0" fmla="*/ 6393 w 20479"/>
                <a:gd name="connsiteY0" fmla="*/ 1320 h 24116"/>
                <a:gd name="connsiteX1" fmla="*/ 19710 w 20479"/>
                <a:gd name="connsiteY1" fmla="*/ 18260 h 24116"/>
                <a:gd name="connsiteX2" fmla="*/ 19153 w 20479"/>
                <a:gd name="connsiteY2" fmla="*/ 23330 h 24116"/>
                <a:gd name="connsiteX3" fmla="*/ 14138 w 20479"/>
                <a:gd name="connsiteY3" fmla="*/ 22773 h 24116"/>
                <a:gd name="connsiteX4" fmla="*/ 765 w 20479"/>
                <a:gd name="connsiteY4" fmla="*/ 5778 h 24116"/>
                <a:gd name="connsiteX5" fmla="*/ 1378 w 20479"/>
                <a:gd name="connsiteY5" fmla="*/ 763 h 24116"/>
                <a:gd name="connsiteX6" fmla="*/ 6393 w 20479"/>
                <a:gd name="connsiteY6" fmla="*/ 1320 h 24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479" h="24116">
                  <a:moveTo>
                    <a:pt x="6393" y="1320"/>
                  </a:moveTo>
                  <a:lnTo>
                    <a:pt x="19710" y="18260"/>
                  </a:lnTo>
                  <a:cubicBezTo>
                    <a:pt x="20936" y="19820"/>
                    <a:pt x="20657" y="22104"/>
                    <a:pt x="19153" y="23330"/>
                  </a:cubicBezTo>
                  <a:cubicBezTo>
                    <a:pt x="17593" y="24556"/>
                    <a:pt x="15364" y="24333"/>
                    <a:pt x="14138" y="22773"/>
                  </a:cubicBezTo>
                  <a:lnTo>
                    <a:pt x="765" y="5778"/>
                  </a:lnTo>
                  <a:cubicBezTo>
                    <a:pt x="-461" y="4218"/>
                    <a:pt x="-182" y="1933"/>
                    <a:pt x="1378" y="763"/>
                  </a:cubicBezTo>
                  <a:cubicBezTo>
                    <a:pt x="2938" y="-407"/>
                    <a:pt x="5167" y="-240"/>
                    <a:pt x="6393" y="132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4" name="Freeform: Shape 1173">
              <a:extLst>
                <a:ext uri="{FF2B5EF4-FFF2-40B4-BE49-F238E27FC236}">
                  <a16:creationId xmlns:a16="http://schemas.microsoft.com/office/drawing/2014/main" id="{E32B798E-2B7A-34C5-7726-005FC62FEFF8}"/>
                </a:ext>
              </a:extLst>
            </p:cNvPr>
            <p:cNvSpPr/>
            <p:nvPr/>
          </p:nvSpPr>
          <p:spPr>
            <a:xfrm>
              <a:off x="4924962" y="2733327"/>
              <a:ext cx="19609" cy="24779"/>
            </a:xfrm>
            <a:custGeom>
              <a:avLst/>
              <a:gdLst>
                <a:gd name="connsiteX0" fmla="*/ 6472 w 19609"/>
                <a:gd name="connsiteY0" fmla="*/ 1460 h 24779"/>
                <a:gd name="connsiteX1" fmla="*/ 18953 w 19609"/>
                <a:gd name="connsiteY1" fmla="*/ 19013 h 24779"/>
                <a:gd name="connsiteX2" fmla="*/ 18173 w 19609"/>
                <a:gd name="connsiteY2" fmla="*/ 24083 h 24779"/>
                <a:gd name="connsiteX3" fmla="*/ 13214 w 19609"/>
                <a:gd name="connsiteY3" fmla="*/ 23303 h 24779"/>
                <a:gd name="connsiteX4" fmla="*/ 677 w 19609"/>
                <a:gd name="connsiteY4" fmla="*/ 5695 h 24779"/>
                <a:gd name="connsiteX5" fmla="*/ 1513 w 19609"/>
                <a:gd name="connsiteY5" fmla="*/ 680 h 24779"/>
                <a:gd name="connsiteX6" fmla="*/ 6472 w 19609"/>
                <a:gd name="connsiteY6" fmla="*/ 1460 h 24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09" h="24779">
                  <a:moveTo>
                    <a:pt x="6472" y="1460"/>
                  </a:moveTo>
                  <a:lnTo>
                    <a:pt x="18953" y="19013"/>
                  </a:lnTo>
                  <a:cubicBezTo>
                    <a:pt x="20068" y="20628"/>
                    <a:pt x="19734" y="22913"/>
                    <a:pt x="18173" y="24083"/>
                  </a:cubicBezTo>
                  <a:cubicBezTo>
                    <a:pt x="16613" y="25253"/>
                    <a:pt x="14329" y="24919"/>
                    <a:pt x="13214" y="23303"/>
                  </a:cubicBezTo>
                  <a:lnTo>
                    <a:pt x="677" y="5695"/>
                  </a:lnTo>
                  <a:cubicBezTo>
                    <a:pt x="-493" y="4079"/>
                    <a:pt x="-103" y="1795"/>
                    <a:pt x="1513" y="680"/>
                  </a:cubicBezTo>
                  <a:cubicBezTo>
                    <a:pt x="3073" y="-490"/>
                    <a:pt x="5357" y="-100"/>
                    <a:pt x="6472" y="146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5" name="Freeform: Shape 1174">
              <a:extLst>
                <a:ext uri="{FF2B5EF4-FFF2-40B4-BE49-F238E27FC236}">
                  <a16:creationId xmlns:a16="http://schemas.microsoft.com/office/drawing/2014/main" id="{F18B4ED5-178C-7122-112E-50CB15428077}"/>
                </a:ext>
              </a:extLst>
            </p:cNvPr>
            <p:cNvSpPr/>
            <p:nvPr/>
          </p:nvSpPr>
          <p:spPr>
            <a:xfrm>
              <a:off x="4892192" y="2686018"/>
              <a:ext cx="19116" cy="25165"/>
            </a:xfrm>
            <a:custGeom>
              <a:avLst/>
              <a:gdLst>
                <a:gd name="connsiteX0" fmla="*/ 6589 w 19116"/>
                <a:gd name="connsiteY0" fmla="*/ 1630 h 25165"/>
                <a:gd name="connsiteX1" fmla="*/ 18458 w 19116"/>
                <a:gd name="connsiteY1" fmla="*/ 19572 h 25165"/>
                <a:gd name="connsiteX2" fmla="*/ 17566 w 19116"/>
                <a:gd name="connsiteY2" fmla="*/ 24531 h 25165"/>
                <a:gd name="connsiteX3" fmla="*/ 12496 w 19116"/>
                <a:gd name="connsiteY3" fmla="*/ 23640 h 25165"/>
                <a:gd name="connsiteX4" fmla="*/ 572 w 19116"/>
                <a:gd name="connsiteY4" fmla="*/ 5586 h 25165"/>
                <a:gd name="connsiteX5" fmla="*/ 1630 w 19116"/>
                <a:gd name="connsiteY5" fmla="*/ 572 h 25165"/>
                <a:gd name="connsiteX6" fmla="*/ 6589 w 19116"/>
                <a:gd name="connsiteY6" fmla="*/ 1630 h 25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116" h="25165">
                  <a:moveTo>
                    <a:pt x="6589" y="1630"/>
                  </a:moveTo>
                  <a:cubicBezTo>
                    <a:pt x="10490" y="7648"/>
                    <a:pt x="14167" y="13833"/>
                    <a:pt x="18458" y="19572"/>
                  </a:cubicBezTo>
                  <a:cubicBezTo>
                    <a:pt x="19628" y="21188"/>
                    <a:pt x="19182" y="23417"/>
                    <a:pt x="17566" y="24531"/>
                  </a:cubicBezTo>
                  <a:cubicBezTo>
                    <a:pt x="15951" y="25646"/>
                    <a:pt x="13666" y="25256"/>
                    <a:pt x="12496" y="23640"/>
                  </a:cubicBezTo>
                  <a:cubicBezTo>
                    <a:pt x="8205" y="17845"/>
                    <a:pt x="4528" y="11660"/>
                    <a:pt x="572" y="5586"/>
                  </a:cubicBezTo>
                  <a:cubicBezTo>
                    <a:pt x="-487" y="3915"/>
                    <a:pt x="-41" y="1686"/>
                    <a:pt x="1630" y="572"/>
                  </a:cubicBezTo>
                  <a:cubicBezTo>
                    <a:pt x="3302" y="-487"/>
                    <a:pt x="5531" y="-41"/>
                    <a:pt x="6589" y="163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6" name="Freeform: Shape 1175">
              <a:extLst>
                <a:ext uri="{FF2B5EF4-FFF2-40B4-BE49-F238E27FC236}">
                  <a16:creationId xmlns:a16="http://schemas.microsoft.com/office/drawing/2014/main" id="{2958D81E-6C03-9E55-2CD2-B217A5D94870}"/>
                </a:ext>
              </a:extLst>
            </p:cNvPr>
            <p:cNvSpPr/>
            <p:nvPr/>
          </p:nvSpPr>
          <p:spPr>
            <a:xfrm>
              <a:off x="4861298" y="2637464"/>
              <a:ext cx="18703" cy="25442"/>
            </a:xfrm>
            <a:custGeom>
              <a:avLst/>
              <a:gdLst>
                <a:gd name="connsiteX0" fmla="*/ 6670 w 18703"/>
                <a:gd name="connsiteY0" fmla="*/ 1763 h 25442"/>
                <a:gd name="connsiteX1" fmla="*/ 18149 w 18703"/>
                <a:gd name="connsiteY1" fmla="*/ 19984 h 25442"/>
                <a:gd name="connsiteX2" fmla="*/ 17034 w 18703"/>
                <a:gd name="connsiteY2" fmla="*/ 24887 h 25442"/>
                <a:gd name="connsiteX3" fmla="*/ 12019 w 18703"/>
                <a:gd name="connsiteY3" fmla="*/ 23773 h 25442"/>
                <a:gd name="connsiteX4" fmla="*/ 485 w 18703"/>
                <a:gd name="connsiteY4" fmla="*/ 5496 h 25442"/>
                <a:gd name="connsiteX5" fmla="*/ 1767 w 18703"/>
                <a:gd name="connsiteY5" fmla="*/ 537 h 25442"/>
                <a:gd name="connsiteX6" fmla="*/ 6670 w 18703"/>
                <a:gd name="connsiteY6" fmla="*/ 1763 h 2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03" h="25442">
                  <a:moveTo>
                    <a:pt x="6670" y="1763"/>
                  </a:moveTo>
                  <a:cubicBezTo>
                    <a:pt x="10292" y="7948"/>
                    <a:pt x="14359" y="13910"/>
                    <a:pt x="18149" y="19984"/>
                  </a:cubicBezTo>
                  <a:cubicBezTo>
                    <a:pt x="19207" y="21655"/>
                    <a:pt x="18706" y="23884"/>
                    <a:pt x="17034" y="24887"/>
                  </a:cubicBezTo>
                  <a:cubicBezTo>
                    <a:pt x="15363" y="25946"/>
                    <a:pt x="13134" y="25444"/>
                    <a:pt x="12019" y="23773"/>
                  </a:cubicBezTo>
                  <a:cubicBezTo>
                    <a:pt x="8175" y="17643"/>
                    <a:pt x="4107" y="11737"/>
                    <a:pt x="485" y="5496"/>
                  </a:cubicBezTo>
                  <a:cubicBezTo>
                    <a:pt x="-518" y="3769"/>
                    <a:pt x="95" y="1540"/>
                    <a:pt x="1767" y="537"/>
                  </a:cubicBezTo>
                  <a:cubicBezTo>
                    <a:pt x="3494" y="-522"/>
                    <a:pt x="5667" y="36"/>
                    <a:pt x="6670" y="176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7" name="Freeform: Shape 1176">
              <a:extLst>
                <a:ext uri="{FF2B5EF4-FFF2-40B4-BE49-F238E27FC236}">
                  <a16:creationId xmlns:a16="http://schemas.microsoft.com/office/drawing/2014/main" id="{A6B38EC2-A892-1382-4B10-204EB75E1537}"/>
                </a:ext>
              </a:extLst>
            </p:cNvPr>
            <p:cNvSpPr/>
            <p:nvPr/>
          </p:nvSpPr>
          <p:spPr>
            <a:xfrm>
              <a:off x="4832548" y="2587630"/>
              <a:ext cx="18016" cy="25890"/>
            </a:xfrm>
            <a:custGeom>
              <a:avLst/>
              <a:gdLst>
                <a:gd name="connsiteX0" fmla="*/ 6780 w 18016"/>
                <a:gd name="connsiteY0" fmla="*/ 1838 h 25890"/>
                <a:gd name="connsiteX1" fmla="*/ 17534 w 18016"/>
                <a:gd name="connsiteY1" fmla="*/ 20504 h 25890"/>
                <a:gd name="connsiteX2" fmla="*/ 16196 w 18016"/>
                <a:gd name="connsiteY2" fmla="*/ 25408 h 25890"/>
                <a:gd name="connsiteX3" fmla="*/ 11293 w 18016"/>
                <a:gd name="connsiteY3" fmla="*/ 24070 h 25890"/>
                <a:gd name="connsiteX4" fmla="*/ 483 w 18016"/>
                <a:gd name="connsiteY4" fmla="*/ 5292 h 25890"/>
                <a:gd name="connsiteX5" fmla="*/ 1820 w 18016"/>
                <a:gd name="connsiteY5" fmla="*/ 445 h 25890"/>
                <a:gd name="connsiteX6" fmla="*/ 6780 w 18016"/>
                <a:gd name="connsiteY6" fmla="*/ 1838 h 25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016" h="25890">
                  <a:moveTo>
                    <a:pt x="6780" y="1838"/>
                  </a:moveTo>
                  <a:lnTo>
                    <a:pt x="17534" y="20504"/>
                  </a:lnTo>
                  <a:cubicBezTo>
                    <a:pt x="18537" y="22231"/>
                    <a:pt x="17924" y="24405"/>
                    <a:pt x="16196" y="25408"/>
                  </a:cubicBezTo>
                  <a:cubicBezTo>
                    <a:pt x="14469" y="26411"/>
                    <a:pt x="12296" y="25798"/>
                    <a:pt x="11293" y="24070"/>
                  </a:cubicBezTo>
                  <a:lnTo>
                    <a:pt x="483" y="5292"/>
                  </a:lnTo>
                  <a:cubicBezTo>
                    <a:pt x="-520" y="3565"/>
                    <a:pt x="93" y="1392"/>
                    <a:pt x="1820" y="445"/>
                  </a:cubicBezTo>
                  <a:cubicBezTo>
                    <a:pt x="3603" y="-503"/>
                    <a:pt x="5832" y="110"/>
                    <a:pt x="6780" y="183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8" name="Freeform: Shape 1177">
              <a:extLst>
                <a:ext uri="{FF2B5EF4-FFF2-40B4-BE49-F238E27FC236}">
                  <a16:creationId xmlns:a16="http://schemas.microsoft.com/office/drawing/2014/main" id="{3D46A2BD-6E50-2C09-2B33-AE6F0ADE1929}"/>
                </a:ext>
              </a:extLst>
            </p:cNvPr>
            <p:cNvSpPr/>
            <p:nvPr/>
          </p:nvSpPr>
          <p:spPr>
            <a:xfrm>
              <a:off x="4805958" y="2536622"/>
              <a:ext cx="17046" cy="26381"/>
            </a:xfrm>
            <a:custGeom>
              <a:avLst/>
              <a:gdLst>
                <a:gd name="connsiteX0" fmla="*/ 6846 w 17046"/>
                <a:gd name="connsiteY0" fmla="*/ 1973 h 26381"/>
                <a:gd name="connsiteX1" fmla="*/ 16653 w 17046"/>
                <a:gd name="connsiteY1" fmla="*/ 21141 h 26381"/>
                <a:gd name="connsiteX2" fmla="*/ 15093 w 17046"/>
                <a:gd name="connsiteY2" fmla="*/ 25989 h 26381"/>
                <a:gd name="connsiteX3" fmla="*/ 10246 w 17046"/>
                <a:gd name="connsiteY3" fmla="*/ 24429 h 26381"/>
                <a:gd name="connsiteX4" fmla="*/ 383 w 17046"/>
                <a:gd name="connsiteY4" fmla="*/ 5149 h 26381"/>
                <a:gd name="connsiteX5" fmla="*/ 1943 w 17046"/>
                <a:gd name="connsiteY5" fmla="*/ 357 h 26381"/>
                <a:gd name="connsiteX6" fmla="*/ 6846 w 17046"/>
                <a:gd name="connsiteY6" fmla="*/ 1973 h 26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46" h="26381">
                  <a:moveTo>
                    <a:pt x="6846" y="1973"/>
                  </a:moveTo>
                  <a:lnTo>
                    <a:pt x="16653" y="21141"/>
                  </a:lnTo>
                  <a:cubicBezTo>
                    <a:pt x="17545" y="22868"/>
                    <a:pt x="16876" y="25097"/>
                    <a:pt x="15093" y="25989"/>
                  </a:cubicBezTo>
                  <a:cubicBezTo>
                    <a:pt x="13366" y="26880"/>
                    <a:pt x="11193" y="26212"/>
                    <a:pt x="10246" y="24429"/>
                  </a:cubicBezTo>
                  <a:lnTo>
                    <a:pt x="383" y="5149"/>
                  </a:lnTo>
                  <a:cubicBezTo>
                    <a:pt x="-509" y="3366"/>
                    <a:pt x="216" y="1249"/>
                    <a:pt x="1943" y="357"/>
                  </a:cubicBezTo>
                  <a:cubicBezTo>
                    <a:pt x="3782" y="-479"/>
                    <a:pt x="5955" y="190"/>
                    <a:pt x="6846" y="197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79" name="Freeform: Shape 1178">
              <a:extLst>
                <a:ext uri="{FF2B5EF4-FFF2-40B4-BE49-F238E27FC236}">
                  <a16:creationId xmlns:a16="http://schemas.microsoft.com/office/drawing/2014/main" id="{619462BE-67DC-C382-07E0-D8184D109B66}"/>
                </a:ext>
              </a:extLst>
            </p:cNvPr>
            <p:cNvSpPr/>
            <p:nvPr/>
          </p:nvSpPr>
          <p:spPr>
            <a:xfrm>
              <a:off x="4781331" y="2484610"/>
              <a:ext cx="16086" cy="26850"/>
            </a:xfrm>
            <a:custGeom>
              <a:avLst/>
              <a:gdLst>
                <a:gd name="connsiteX0" fmla="*/ 6901 w 16086"/>
                <a:gd name="connsiteY0" fmla="*/ 2109 h 26850"/>
                <a:gd name="connsiteX1" fmla="*/ 15761 w 16086"/>
                <a:gd name="connsiteY1" fmla="*/ 21723 h 26850"/>
                <a:gd name="connsiteX2" fmla="*/ 13977 w 16086"/>
                <a:gd name="connsiteY2" fmla="*/ 26514 h 26850"/>
                <a:gd name="connsiteX3" fmla="*/ 9241 w 16086"/>
                <a:gd name="connsiteY3" fmla="*/ 24787 h 26850"/>
                <a:gd name="connsiteX4" fmla="*/ 326 w 16086"/>
                <a:gd name="connsiteY4" fmla="*/ 5062 h 26850"/>
                <a:gd name="connsiteX5" fmla="*/ 2109 w 16086"/>
                <a:gd name="connsiteY5" fmla="*/ 326 h 26850"/>
                <a:gd name="connsiteX6" fmla="*/ 6901 w 16086"/>
                <a:gd name="connsiteY6" fmla="*/ 2109 h 26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086" h="26850">
                  <a:moveTo>
                    <a:pt x="6901" y="2109"/>
                  </a:moveTo>
                  <a:lnTo>
                    <a:pt x="15761" y="21723"/>
                  </a:lnTo>
                  <a:cubicBezTo>
                    <a:pt x="16596" y="23506"/>
                    <a:pt x="15761" y="25679"/>
                    <a:pt x="13977" y="26514"/>
                  </a:cubicBezTo>
                  <a:cubicBezTo>
                    <a:pt x="12194" y="27350"/>
                    <a:pt x="10077" y="26570"/>
                    <a:pt x="9241" y="24787"/>
                  </a:cubicBezTo>
                  <a:lnTo>
                    <a:pt x="326" y="5062"/>
                  </a:lnTo>
                  <a:cubicBezTo>
                    <a:pt x="-510" y="3279"/>
                    <a:pt x="326" y="1106"/>
                    <a:pt x="2109" y="326"/>
                  </a:cubicBezTo>
                  <a:cubicBezTo>
                    <a:pt x="3948" y="-510"/>
                    <a:pt x="6121" y="326"/>
                    <a:pt x="6901" y="210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0" name="Freeform: Shape 1179">
              <a:extLst>
                <a:ext uri="{FF2B5EF4-FFF2-40B4-BE49-F238E27FC236}">
                  <a16:creationId xmlns:a16="http://schemas.microsoft.com/office/drawing/2014/main" id="{FF0F76F8-788C-E97E-CA7F-6D189C088D02}"/>
                </a:ext>
              </a:extLst>
            </p:cNvPr>
            <p:cNvSpPr/>
            <p:nvPr/>
          </p:nvSpPr>
          <p:spPr>
            <a:xfrm>
              <a:off x="4758838" y="2431694"/>
              <a:ext cx="15047" cy="27280"/>
            </a:xfrm>
            <a:custGeom>
              <a:avLst/>
              <a:gdLst>
                <a:gd name="connsiteX0" fmla="*/ 6882 w 15047"/>
                <a:gd name="connsiteY0" fmla="*/ 2258 h 27280"/>
                <a:gd name="connsiteX1" fmla="*/ 14795 w 15047"/>
                <a:gd name="connsiteY1" fmla="*/ 22261 h 27280"/>
                <a:gd name="connsiteX2" fmla="*/ 12844 w 15047"/>
                <a:gd name="connsiteY2" fmla="*/ 26998 h 27280"/>
                <a:gd name="connsiteX3" fmla="*/ 8164 w 15047"/>
                <a:gd name="connsiteY3" fmla="*/ 25047 h 27280"/>
                <a:gd name="connsiteX4" fmla="*/ 252 w 15047"/>
                <a:gd name="connsiteY4" fmla="*/ 4932 h 27280"/>
                <a:gd name="connsiteX5" fmla="*/ 2258 w 15047"/>
                <a:gd name="connsiteY5" fmla="*/ 252 h 27280"/>
                <a:gd name="connsiteX6" fmla="*/ 6882 w 15047"/>
                <a:gd name="connsiteY6" fmla="*/ 2258 h 2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047" h="27280">
                  <a:moveTo>
                    <a:pt x="6882" y="2258"/>
                  </a:moveTo>
                  <a:lnTo>
                    <a:pt x="14795" y="22261"/>
                  </a:lnTo>
                  <a:cubicBezTo>
                    <a:pt x="15519" y="24100"/>
                    <a:pt x="14628" y="26218"/>
                    <a:pt x="12844" y="26998"/>
                  </a:cubicBezTo>
                  <a:cubicBezTo>
                    <a:pt x="11006" y="27778"/>
                    <a:pt x="8888" y="26886"/>
                    <a:pt x="8164" y="25047"/>
                  </a:cubicBezTo>
                  <a:lnTo>
                    <a:pt x="252" y="4932"/>
                  </a:lnTo>
                  <a:cubicBezTo>
                    <a:pt x="-473" y="3093"/>
                    <a:pt x="419" y="976"/>
                    <a:pt x="2258" y="252"/>
                  </a:cubicBezTo>
                  <a:cubicBezTo>
                    <a:pt x="4041" y="-473"/>
                    <a:pt x="6158" y="419"/>
                    <a:pt x="6882" y="225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1" name="Freeform: Shape 1180">
              <a:extLst>
                <a:ext uri="{FF2B5EF4-FFF2-40B4-BE49-F238E27FC236}">
                  <a16:creationId xmlns:a16="http://schemas.microsoft.com/office/drawing/2014/main" id="{C4A6184E-1E1B-F35B-15B9-47A0A6B53A17}"/>
                </a:ext>
              </a:extLst>
            </p:cNvPr>
            <p:cNvSpPr/>
            <p:nvPr/>
          </p:nvSpPr>
          <p:spPr>
            <a:xfrm>
              <a:off x="4738237" y="2377967"/>
              <a:ext cx="14577" cy="27453"/>
            </a:xfrm>
            <a:custGeom>
              <a:avLst/>
              <a:gdLst>
                <a:gd name="connsiteX0" fmla="*/ 6978 w 14577"/>
                <a:gd name="connsiteY0" fmla="*/ 2381 h 27453"/>
                <a:gd name="connsiteX1" fmla="*/ 14333 w 14577"/>
                <a:gd name="connsiteY1" fmla="*/ 22608 h 27453"/>
                <a:gd name="connsiteX2" fmla="*/ 12272 w 14577"/>
                <a:gd name="connsiteY2" fmla="*/ 27232 h 27453"/>
                <a:gd name="connsiteX3" fmla="*/ 7591 w 14577"/>
                <a:gd name="connsiteY3" fmla="*/ 25171 h 27453"/>
                <a:gd name="connsiteX4" fmla="*/ 180 w 14577"/>
                <a:gd name="connsiteY4" fmla="*/ 4833 h 27453"/>
                <a:gd name="connsiteX5" fmla="*/ 2409 w 14577"/>
                <a:gd name="connsiteY5" fmla="*/ 208 h 27453"/>
                <a:gd name="connsiteX6" fmla="*/ 6978 w 14577"/>
                <a:gd name="connsiteY6" fmla="*/ 2381 h 27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77" h="27453">
                  <a:moveTo>
                    <a:pt x="6978" y="2381"/>
                  </a:moveTo>
                  <a:cubicBezTo>
                    <a:pt x="9207" y="9179"/>
                    <a:pt x="11547" y="15977"/>
                    <a:pt x="14333" y="22608"/>
                  </a:cubicBezTo>
                  <a:cubicBezTo>
                    <a:pt x="15058" y="24446"/>
                    <a:pt x="14110" y="26508"/>
                    <a:pt x="12272" y="27232"/>
                  </a:cubicBezTo>
                  <a:cubicBezTo>
                    <a:pt x="10433" y="27901"/>
                    <a:pt x="8315" y="27010"/>
                    <a:pt x="7591" y="25171"/>
                  </a:cubicBezTo>
                  <a:cubicBezTo>
                    <a:pt x="4805" y="18484"/>
                    <a:pt x="2465" y="11686"/>
                    <a:pt x="180" y="4833"/>
                  </a:cubicBezTo>
                  <a:cubicBezTo>
                    <a:pt x="-433" y="2938"/>
                    <a:pt x="570" y="876"/>
                    <a:pt x="2409" y="208"/>
                  </a:cubicBezTo>
                  <a:cubicBezTo>
                    <a:pt x="4304" y="-461"/>
                    <a:pt x="6365" y="542"/>
                    <a:pt x="6978" y="238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2" name="Freeform: Shape 1181">
              <a:extLst>
                <a:ext uri="{FF2B5EF4-FFF2-40B4-BE49-F238E27FC236}">
                  <a16:creationId xmlns:a16="http://schemas.microsoft.com/office/drawing/2014/main" id="{9835A7D5-8870-3F42-456B-BFBD693264FC}"/>
                </a:ext>
              </a:extLst>
            </p:cNvPr>
            <p:cNvSpPr/>
            <p:nvPr/>
          </p:nvSpPr>
          <p:spPr>
            <a:xfrm>
              <a:off x="4719789" y="2323476"/>
              <a:ext cx="14127" cy="27631"/>
            </a:xfrm>
            <a:custGeom>
              <a:avLst/>
              <a:gdLst>
                <a:gd name="connsiteX0" fmla="*/ 7038 w 14127"/>
                <a:gd name="connsiteY0" fmla="*/ 2545 h 27631"/>
                <a:gd name="connsiteX1" fmla="*/ 13948 w 14127"/>
                <a:gd name="connsiteY1" fmla="*/ 22938 h 27631"/>
                <a:gd name="connsiteX2" fmla="*/ 11663 w 14127"/>
                <a:gd name="connsiteY2" fmla="*/ 27452 h 27631"/>
                <a:gd name="connsiteX3" fmla="*/ 7094 w 14127"/>
                <a:gd name="connsiteY3" fmla="*/ 25167 h 27631"/>
                <a:gd name="connsiteX4" fmla="*/ 185 w 14127"/>
                <a:gd name="connsiteY4" fmla="*/ 4662 h 27631"/>
                <a:gd name="connsiteX5" fmla="*/ 2581 w 14127"/>
                <a:gd name="connsiteY5" fmla="*/ 148 h 27631"/>
                <a:gd name="connsiteX6" fmla="*/ 7038 w 14127"/>
                <a:gd name="connsiteY6" fmla="*/ 2545 h 2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127" h="27631">
                  <a:moveTo>
                    <a:pt x="7038" y="2545"/>
                  </a:moveTo>
                  <a:lnTo>
                    <a:pt x="13948" y="22938"/>
                  </a:lnTo>
                  <a:cubicBezTo>
                    <a:pt x="14561" y="24833"/>
                    <a:pt x="13558" y="26839"/>
                    <a:pt x="11663" y="27452"/>
                  </a:cubicBezTo>
                  <a:cubicBezTo>
                    <a:pt x="9769" y="28065"/>
                    <a:pt x="7707" y="27062"/>
                    <a:pt x="7094" y="25167"/>
                  </a:cubicBezTo>
                  <a:lnTo>
                    <a:pt x="185" y="4662"/>
                  </a:lnTo>
                  <a:cubicBezTo>
                    <a:pt x="-484" y="2767"/>
                    <a:pt x="742" y="706"/>
                    <a:pt x="2581" y="148"/>
                  </a:cubicBezTo>
                  <a:cubicBezTo>
                    <a:pt x="4475" y="-409"/>
                    <a:pt x="6370" y="650"/>
                    <a:pt x="7038" y="254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3" name="Freeform: Shape 1182">
              <a:extLst>
                <a:ext uri="{FF2B5EF4-FFF2-40B4-BE49-F238E27FC236}">
                  <a16:creationId xmlns:a16="http://schemas.microsoft.com/office/drawing/2014/main" id="{87BEDE3F-509A-462E-2D4B-951CDE83F1C8}"/>
                </a:ext>
              </a:extLst>
            </p:cNvPr>
            <p:cNvSpPr/>
            <p:nvPr/>
          </p:nvSpPr>
          <p:spPr>
            <a:xfrm>
              <a:off x="4704005" y="2268205"/>
              <a:ext cx="13103" cy="27924"/>
            </a:xfrm>
            <a:custGeom>
              <a:avLst/>
              <a:gdLst>
                <a:gd name="connsiteX0" fmla="*/ 7053 w 13103"/>
                <a:gd name="connsiteY0" fmla="*/ 2595 h 27924"/>
                <a:gd name="connsiteX1" fmla="*/ 12959 w 13103"/>
                <a:gd name="connsiteY1" fmla="*/ 23324 h 27924"/>
                <a:gd name="connsiteX2" fmla="*/ 10508 w 13103"/>
                <a:gd name="connsiteY2" fmla="*/ 27781 h 27924"/>
                <a:gd name="connsiteX3" fmla="*/ 6050 w 13103"/>
                <a:gd name="connsiteY3" fmla="*/ 25329 h 27924"/>
                <a:gd name="connsiteX4" fmla="*/ 143 w 13103"/>
                <a:gd name="connsiteY4" fmla="*/ 4546 h 27924"/>
                <a:gd name="connsiteX5" fmla="*/ 2651 w 13103"/>
                <a:gd name="connsiteY5" fmla="*/ 144 h 27924"/>
                <a:gd name="connsiteX6" fmla="*/ 7053 w 13103"/>
                <a:gd name="connsiteY6" fmla="*/ 2595 h 27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103" h="27924">
                  <a:moveTo>
                    <a:pt x="7053" y="2595"/>
                  </a:moveTo>
                  <a:lnTo>
                    <a:pt x="12959" y="23324"/>
                  </a:lnTo>
                  <a:cubicBezTo>
                    <a:pt x="13516" y="25218"/>
                    <a:pt x="12402" y="27224"/>
                    <a:pt x="10508" y="27781"/>
                  </a:cubicBezTo>
                  <a:cubicBezTo>
                    <a:pt x="8613" y="28338"/>
                    <a:pt x="6607" y="27224"/>
                    <a:pt x="6050" y="25329"/>
                  </a:cubicBezTo>
                  <a:lnTo>
                    <a:pt x="143" y="4546"/>
                  </a:lnTo>
                  <a:cubicBezTo>
                    <a:pt x="-414" y="2651"/>
                    <a:pt x="701" y="645"/>
                    <a:pt x="2651" y="144"/>
                  </a:cubicBezTo>
                  <a:cubicBezTo>
                    <a:pt x="4545" y="-414"/>
                    <a:pt x="6551" y="701"/>
                    <a:pt x="7053" y="259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4" name="Freeform: Shape 1183">
              <a:extLst>
                <a:ext uri="{FF2B5EF4-FFF2-40B4-BE49-F238E27FC236}">
                  <a16:creationId xmlns:a16="http://schemas.microsoft.com/office/drawing/2014/main" id="{E08F5DDE-8CD5-8F6D-252B-4E4F5683A521}"/>
                </a:ext>
              </a:extLst>
            </p:cNvPr>
            <p:cNvSpPr/>
            <p:nvPr/>
          </p:nvSpPr>
          <p:spPr>
            <a:xfrm>
              <a:off x="4690406" y="2212258"/>
              <a:ext cx="11996" cy="28213"/>
            </a:xfrm>
            <a:custGeom>
              <a:avLst/>
              <a:gdLst>
                <a:gd name="connsiteX0" fmla="*/ 7057 w 11996"/>
                <a:gd name="connsiteY0" fmla="*/ 2822 h 28213"/>
                <a:gd name="connsiteX1" fmla="*/ 11905 w 11996"/>
                <a:gd name="connsiteY1" fmla="*/ 23773 h 28213"/>
                <a:gd name="connsiteX2" fmla="*/ 9230 w 11996"/>
                <a:gd name="connsiteY2" fmla="*/ 28119 h 28213"/>
                <a:gd name="connsiteX3" fmla="*/ 4939 w 11996"/>
                <a:gd name="connsiteY3" fmla="*/ 25445 h 28213"/>
                <a:gd name="connsiteX4" fmla="*/ 92 w 11996"/>
                <a:gd name="connsiteY4" fmla="*/ 4382 h 28213"/>
                <a:gd name="connsiteX5" fmla="*/ 2766 w 11996"/>
                <a:gd name="connsiteY5" fmla="*/ 92 h 28213"/>
                <a:gd name="connsiteX6" fmla="*/ 7057 w 11996"/>
                <a:gd name="connsiteY6" fmla="*/ 2822 h 28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96" h="28213">
                  <a:moveTo>
                    <a:pt x="7057" y="2822"/>
                  </a:moveTo>
                  <a:lnTo>
                    <a:pt x="11905" y="23773"/>
                  </a:lnTo>
                  <a:cubicBezTo>
                    <a:pt x="12350" y="25667"/>
                    <a:pt x="11124" y="27673"/>
                    <a:pt x="9230" y="28119"/>
                  </a:cubicBezTo>
                  <a:cubicBezTo>
                    <a:pt x="7335" y="28565"/>
                    <a:pt x="5385" y="27395"/>
                    <a:pt x="4939" y="25445"/>
                  </a:cubicBezTo>
                  <a:lnTo>
                    <a:pt x="92" y="4382"/>
                  </a:lnTo>
                  <a:cubicBezTo>
                    <a:pt x="-354" y="2432"/>
                    <a:pt x="872" y="537"/>
                    <a:pt x="2766" y="92"/>
                  </a:cubicBezTo>
                  <a:cubicBezTo>
                    <a:pt x="4661" y="-354"/>
                    <a:pt x="6611" y="872"/>
                    <a:pt x="7057" y="282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5" name="Freeform: Shape 1184">
              <a:extLst>
                <a:ext uri="{FF2B5EF4-FFF2-40B4-BE49-F238E27FC236}">
                  <a16:creationId xmlns:a16="http://schemas.microsoft.com/office/drawing/2014/main" id="{4D3CE583-01EC-7DE3-E7AA-EA0567F962FB}"/>
                </a:ext>
              </a:extLst>
            </p:cNvPr>
            <p:cNvSpPr/>
            <p:nvPr/>
          </p:nvSpPr>
          <p:spPr>
            <a:xfrm>
              <a:off x="4678854" y="2155907"/>
              <a:ext cx="10971" cy="28429"/>
            </a:xfrm>
            <a:custGeom>
              <a:avLst/>
              <a:gdLst>
                <a:gd name="connsiteX0" fmla="*/ 7130 w 10971"/>
                <a:gd name="connsiteY0" fmla="*/ 2951 h 28429"/>
                <a:gd name="connsiteX1" fmla="*/ 10919 w 10971"/>
                <a:gd name="connsiteY1" fmla="*/ 24124 h 28429"/>
                <a:gd name="connsiteX2" fmla="*/ 8021 w 10971"/>
                <a:gd name="connsiteY2" fmla="*/ 28359 h 28429"/>
                <a:gd name="connsiteX3" fmla="*/ 3842 w 10971"/>
                <a:gd name="connsiteY3" fmla="*/ 25517 h 28429"/>
                <a:gd name="connsiteX4" fmla="*/ 53 w 10971"/>
                <a:gd name="connsiteY4" fmla="*/ 4232 h 28429"/>
                <a:gd name="connsiteX5" fmla="*/ 2951 w 10971"/>
                <a:gd name="connsiteY5" fmla="*/ 53 h 28429"/>
                <a:gd name="connsiteX6" fmla="*/ 7130 w 10971"/>
                <a:gd name="connsiteY6" fmla="*/ 2951 h 28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1" h="28429">
                  <a:moveTo>
                    <a:pt x="7130" y="2951"/>
                  </a:moveTo>
                  <a:lnTo>
                    <a:pt x="10919" y="24124"/>
                  </a:lnTo>
                  <a:cubicBezTo>
                    <a:pt x="11253" y="26075"/>
                    <a:pt x="9971" y="27969"/>
                    <a:pt x="8021" y="28359"/>
                  </a:cubicBezTo>
                  <a:cubicBezTo>
                    <a:pt x="6071" y="28749"/>
                    <a:pt x="4232" y="27468"/>
                    <a:pt x="3842" y="25517"/>
                  </a:cubicBezTo>
                  <a:lnTo>
                    <a:pt x="53" y="4232"/>
                  </a:lnTo>
                  <a:cubicBezTo>
                    <a:pt x="-281" y="2282"/>
                    <a:pt x="1000" y="387"/>
                    <a:pt x="2951" y="53"/>
                  </a:cubicBezTo>
                  <a:cubicBezTo>
                    <a:pt x="4901" y="-281"/>
                    <a:pt x="6795" y="1000"/>
                    <a:pt x="7130" y="295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6" name="Freeform: Shape 1185">
              <a:extLst>
                <a:ext uri="{FF2B5EF4-FFF2-40B4-BE49-F238E27FC236}">
                  <a16:creationId xmlns:a16="http://schemas.microsoft.com/office/drawing/2014/main" id="{9936E10B-0871-E0E1-0EB6-A778954BAB3B}"/>
                </a:ext>
              </a:extLst>
            </p:cNvPr>
            <p:cNvSpPr/>
            <p:nvPr/>
          </p:nvSpPr>
          <p:spPr>
            <a:xfrm>
              <a:off x="4669523" y="2099187"/>
              <a:ext cx="10217" cy="28518"/>
            </a:xfrm>
            <a:custGeom>
              <a:avLst/>
              <a:gdLst>
                <a:gd name="connsiteX0" fmla="*/ 7100 w 10217"/>
                <a:gd name="connsiteY0" fmla="*/ 3059 h 28518"/>
                <a:gd name="connsiteX1" fmla="*/ 10165 w 10217"/>
                <a:gd name="connsiteY1" fmla="*/ 24344 h 28518"/>
                <a:gd name="connsiteX2" fmla="*/ 7267 w 10217"/>
                <a:gd name="connsiteY2" fmla="*/ 28467 h 28518"/>
                <a:gd name="connsiteX3" fmla="*/ 3088 w 10217"/>
                <a:gd name="connsiteY3" fmla="*/ 25514 h 28518"/>
                <a:gd name="connsiteX4" fmla="*/ 23 w 10217"/>
                <a:gd name="connsiteY4" fmla="*/ 4117 h 28518"/>
                <a:gd name="connsiteX5" fmla="*/ 3144 w 10217"/>
                <a:gd name="connsiteY5" fmla="*/ 50 h 28518"/>
                <a:gd name="connsiteX6" fmla="*/ 7100 w 10217"/>
                <a:gd name="connsiteY6" fmla="*/ 3059 h 2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217" h="28518">
                  <a:moveTo>
                    <a:pt x="7100" y="3059"/>
                  </a:moveTo>
                  <a:cubicBezTo>
                    <a:pt x="8047" y="10191"/>
                    <a:pt x="8716" y="17323"/>
                    <a:pt x="10165" y="24344"/>
                  </a:cubicBezTo>
                  <a:cubicBezTo>
                    <a:pt x="10499" y="26294"/>
                    <a:pt x="9217" y="28133"/>
                    <a:pt x="7267" y="28467"/>
                  </a:cubicBezTo>
                  <a:cubicBezTo>
                    <a:pt x="5317" y="28802"/>
                    <a:pt x="3422" y="27464"/>
                    <a:pt x="3088" y="25514"/>
                  </a:cubicBezTo>
                  <a:cubicBezTo>
                    <a:pt x="1639" y="18437"/>
                    <a:pt x="971" y="11250"/>
                    <a:pt x="23" y="4117"/>
                  </a:cubicBezTo>
                  <a:cubicBezTo>
                    <a:pt x="-200" y="2167"/>
                    <a:pt x="1194" y="328"/>
                    <a:pt x="3144" y="50"/>
                  </a:cubicBezTo>
                  <a:cubicBezTo>
                    <a:pt x="5038" y="-285"/>
                    <a:pt x="6877" y="1108"/>
                    <a:pt x="7100" y="305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7" name="Freeform: Shape 1186">
              <a:extLst>
                <a:ext uri="{FF2B5EF4-FFF2-40B4-BE49-F238E27FC236}">
                  <a16:creationId xmlns:a16="http://schemas.microsoft.com/office/drawing/2014/main" id="{51F1F5A7-03DA-46B5-372F-57AB0FA79D6A}"/>
                </a:ext>
              </a:extLst>
            </p:cNvPr>
            <p:cNvSpPr/>
            <p:nvPr/>
          </p:nvSpPr>
          <p:spPr>
            <a:xfrm>
              <a:off x="4662234" y="2042054"/>
              <a:ext cx="9898" cy="28621"/>
            </a:xfrm>
            <a:custGeom>
              <a:avLst/>
              <a:gdLst>
                <a:gd name="connsiteX0" fmla="*/ 7145 w 9898"/>
                <a:gd name="connsiteY0" fmla="*/ 3245 h 28621"/>
                <a:gd name="connsiteX1" fmla="*/ 9875 w 9898"/>
                <a:gd name="connsiteY1" fmla="*/ 24586 h 28621"/>
                <a:gd name="connsiteX2" fmla="*/ 6755 w 9898"/>
                <a:gd name="connsiteY2" fmla="*/ 28598 h 28621"/>
                <a:gd name="connsiteX3" fmla="*/ 2743 w 9898"/>
                <a:gd name="connsiteY3" fmla="*/ 25422 h 28621"/>
                <a:gd name="connsiteX4" fmla="*/ 13 w 9898"/>
                <a:gd name="connsiteY4" fmla="*/ 3969 h 28621"/>
                <a:gd name="connsiteX5" fmla="*/ 3300 w 9898"/>
                <a:gd name="connsiteY5" fmla="*/ 13 h 28621"/>
                <a:gd name="connsiteX6" fmla="*/ 7145 w 9898"/>
                <a:gd name="connsiteY6" fmla="*/ 3245 h 28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898" h="28621">
                  <a:moveTo>
                    <a:pt x="7145" y="3245"/>
                  </a:moveTo>
                  <a:lnTo>
                    <a:pt x="9875" y="24586"/>
                  </a:lnTo>
                  <a:cubicBezTo>
                    <a:pt x="10098" y="26536"/>
                    <a:pt x="8705" y="28319"/>
                    <a:pt x="6755" y="28598"/>
                  </a:cubicBezTo>
                  <a:cubicBezTo>
                    <a:pt x="4805" y="28821"/>
                    <a:pt x="2966" y="27428"/>
                    <a:pt x="2743" y="25422"/>
                  </a:cubicBezTo>
                  <a:lnTo>
                    <a:pt x="13" y="3969"/>
                  </a:lnTo>
                  <a:cubicBezTo>
                    <a:pt x="-154" y="2019"/>
                    <a:pt x="1350" y="236"/>
                    <a:pt x="3300" y="13"/>
                  </a:cubicBezTo>
                  <a:cubicBezTo>
                    <a:pt x="5250" y="-154"/>
                    <a:pt x="6978" y="1295"/>
                    <a:pt x="7145" y="324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8" name="Freeform: Shape 1187">
              <a:extLst>
                <a:ext uri="{FF2B5EF4-FFF2-40B4-BE49-F238E27FC236}">
                  <a16:creationId xmlns:a16="http://schemas.microsoft.com/office/drawing/2014/main" id="{FD2D530C-74EB-8A9F-1761-C7D4E2E5DDA9}"/>
                </a:ext>
              </a:extLst>
            </p:cNvPr>
            <p:cNvSpPr/>
            <p:nvPr/>
          </p:nvSpPr>
          <p:spPr>
            <a:xfrm>
              <a:off x="4657888" y="1984718"/>
              <a:ext cx="8773" cy="28665"/>
            </a:xfrm>
            <a:custGeom>
              <a:avLst/>
              <a:gdLst>
                <a:gd name="connsiteX0" fmla="*/ 7145 w 8773"/>
                <a:gd name="connsiteY0" fmla="*/ 3355 h 28665"/>
                <a:gd name="connsiteX1" fmla="*/ 8761 w 8773"/>
                <a:gd name="connsiteY1" fmla="*/ 24808 h 28665"/>
                <a:gd name="connsiteX2" fmla="*/ 5473 w 8773"/>
                <a:gd name="connsiteY2" fmla="*/ 28653 h 28665"/>
                <a:gd name="connsiteX3" fmla="*/ 1629 w 8773"/>
                <a:gd name="connsiteY3" fmla="*/ 25365 h 28665"/>
                <a:gd name="connsiteX4" fmla="*/ 13 w 8773"/>
                <a:gd name="connsiteY4" fmla="*/ 3801 h 28665"/>
                <a:gd name="connsiteX5" fmla="*/ 3300 w 8773"/>
                <a:gd name="connsiteY5" fmla="*/ 12 h 28665"/>
                <a:gd name="connsiteX6" fmla="*/ 3300 w 8773"/>
                <a:gd name="connsiteY6" fmla="*/ 12 h 28665"/>
                <a:gd name="connsiteX7" fmla="*/ 7145 w 8773"/>
                <a:gd name="connsiteY7" fmla="*/ 3355 h 28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73" h="28665">
                  <a:moveTo>
                    <a:pt x="7145" y="3355"/>
                  </a:moveTo>
                  <a:lnTo>
                    <a:pt x="8761" y="24808"/>
                  </a:lnTo>
                  <a:cubicBezTo>
                    <a:pt x="8928" y="26758"/>
                    <a:pt x="7423" y="28486"/>
                    <a:pt x="5473" y="28653"/>
                  </a:cubicBezTo>
                  <a:cubicBezTo>
                    <a:pt x="3523" y="28820"/>
                    <a:pt x="1740" y="27315"/>
                    <a:pt x="1629" y="25365"/>
                  </a:cubicBezTo>
                  <a:lnTo>
                    <a:pt x="13" y="3801"/>
                  </a:lnTo>
                  <a:cubicBezTo>
                    <a:pt x="-154" y="1795"/>
                    <a:pt x="1350" y="124"/>
                    <a:pt x="3300" y="12"/>
                  </a:cubicBezTo>
                  <a:lnTo>
                    <a:pt x="3300" y="12"/>
                  </a:lnTo>
                  <a:cubicBezTo>
                    <a:pt x="5250" y="-155"/>
                    <a:pt x="6978" y="1405"/>
                    <a:pt x="7145" y="335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9" name="Freeform: Shape 1188">
              <a:extLst>
                <a:ext uri="{FF2B5EF4-FFF2-40B4-BE49-F238E27FC236}">
                  <a16:creationId xmlns:a16="http://schemas.microsoft.com/office/drawing/2014/main" id="{4BEDFCD2-2279-E1F7-5032-16271C4BEFAB}"/>
                </a:ext>
              </a:extLst>
            </p:cNvPr>
            <p:cNvSpPr/>
            <p:nvPr/>
          </p:nvSpPr>
          <p:spPr>
            <a:xfrm>
              <a:off x="4655615" y="1927225"/>
              <a:ext cx="7748" cy="28754"/>
            </a:xfrm>
            <a:custGeom>
              <a:avLst/>
              <a:gdLst>
                <a:gd name="connsiteX0" fmla="*/ 7189 w 7748"/>
                <a:gd name="connsiteY0" fmla="*/ 3512 h 28754"/>
                <a:gd name="connsiteX1" fmla="*/ 7747 w 7748"/>
                <a:gd name="connsiteY1" fmla="*/ 25020 h 28754"/>
                <a:gd name="connsiteX2" fmla="*/ 4236 w 7748"/>
                <a:gd name="connsiteY2" fmla="*/ 28753 h 28754"/>
                <a:gd name="connsiteX3" fmla="*/ 559 w 7748"/>
                <a:gd name="connsiteY3" fmla="*/ 25299 h 28754"/>
                <a:gd name="connsiteX4" fmla="*/ 1 w 7748"/>
                <a:gd name="connsiteY4" fmla="*/ 3679 h 28754"/>
                <a:gd name="connsiteX5" fmla="*/ 3512 w 7748"/>
                <a:gd name="connsiteY5" fmla="*/ 1 h 28754"/>
                <a:gd name="connsiteX6" fmla="*/ 3512 w 7748"/>
                <a:gd name="connsiteY6" fmla="*/ 1 h 28754"/>
                <a:gd name="connsiteX7" fmla="*/ 7189 w 7748"/>
                <a:gd name="connsiteY7" fmla="*/ 3512 h 2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48" h="28754">
                  <a:moveTo>
                    <a:pt x="7189" y="3512"/>
                  </a:moveTo>
                  <a:lnTo>
                    <a:pt x="7747" y="25020"/>
                  </a:lnTo>
                  <a:cubicBezTo>
                    <a:pt x="7802" y="26970"/>
                    <a:pt x="6242" y="28642"/>
                    <a:pt x="4236" y="28753"/>
                  </a:cubicBezTo>
                  <a:cubicBezTo>
                    <a:pt x="2230" y="28809"/>
                    <a:pt x="614" y="27249"/>
                    <a:pt x="559" y="25299"/>
                  </a:cubicBezTo>
                  <a:lnTo>
                    <a:pt x="1" y="3679"/>
                  </a:lnTo>
                  <a:cubicBezTo>
                    <a:pt x="-54" y="1673"/>
                    <a:pt x="1506" y="57"/>
                    <a:pt x="3512" y="1"/>
                  </a:cubicBezTo>
                  <a:lnTo>
                    <a:pt x="3512" y="1"/>
                  </a:lnTo>
                  <a:cubicBezTo>
                    <a:pt x="5462" y="-54"/>
                    <a:pt x="7134" y="1506"/>
                    <a:pt x="7189" y="351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0" name="Freeform: Shape 1189">
              <a:extLst>
                <a:ext uri="{FF2B5EF4-FFF2-40B4-BE49-F238E27FC236}">
                  <a16:creationId xmlns:a16="http://schemas.microsoft.com/office/drawing/2014/main" id="{3DF23156-D2DF-064F-4151-C4597D57D419}"/>
                </a:ext>
              </a:extLst>
            </p:cNvPr>
            <p:cNvSpPr/>
            <p:nvPr/>
          </p:nvSpPr>
          <p:spPr>
            <a:xfrm>
              <a:off x="4654835" y="1869665"/>
              <a:ext cx="7748" cy="28753"/>
            </a:xfrm>
            <a:custGeom>
              <a:avLst/>
              <a:gdLst>
                <a:gd name="connsiteX0" fmla="*/ 7747 w 7748"/>
                <a:gd name="connsiteY0" fmla="*/ 3679 h 28753"/>
                <a:gd name="connsiteX1" fmla="*/ 7189 w 7748"/>
                <a:gd name="connsiteY1" fmla="*/ 25187 h 28753"/>
                <a:gd name="connsiteX2" fmla="*/ 3512 w 7748"/>
                <a:gd name="connsiteY2" fmla="*/ 28753 h 28753"/>
                <a:gd name="connsiteX3" fmla="*/ 1 w 7748"/>
                <a:gd name="connsiteY3" fmla="*/ 25132 h 28753"/>
                <a:gd name="connsiteX4" fmla="*/ 559 w 7748"/>
                <a:gd name="connsiteY4" fmla="*/ 3512 h 28753"/>
                <a:gd name="connsiteX5" fmla="*/ 4236 w 7748"/>
                <a:gd name="connsiteY5" fmla="*/ 1 h 28753"/>
                <a:gd name="connsiteX6" fmla="*/ 4236 w 7748"/>
                <a:gd name="connsiteY6" fmla="*/ 1 h 28753"/>
                <a:gd name="connsiteX7" fmla="*/ 7747 w 7748"/>
                <a:gd name="connsiteY7" fmla="*/ 3679 h 287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48" h="28753">
                  <a:moveTo>
                    <a:pt x="7747" y="3679"/>
                  </a:moveTo>
                  <a:lnTo>
                    <a:pt x="7189" y="25187"/>
                  </a:lnTo>
                  <a:cubicBezTo>
                    <a:pt x="7134" y="27137"/>
                    <a:pt x="5462" y="28753"/>
                    <a:pt x="3512" y="28753"/>
                  </a:cubicBezTo>
                  <a:cubicBezTo>
                    <a:pt x="1562" y="28753"/>
                    <a:pt x="-54" y="27137"/>
                    <a:pt x="1" y="25132"/>
                  </a:cubicBezTo>
                  <a:lnTo>
                    <a:pt x="559" y="3512"/>
                  </a:lnTo>
                  <a:cubicBezTo>
                    <a:pt x="614" y="1506"/>
                    <a:pt x="2286" y="-54"/>
                    <a:pt x="4236" y="1"/>
                  </a:cubicBezTo>
                  <a:lnTo>
                    <a:pt x="4236" y="1"/>
                  </a:lnTo>
                  <a:cubicBezTo>
                    <a:pt x="6242" y="57"/>
                    <a:pt x="7802" y="1729"/>
                    <a:pt x="7747" y="367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1" name="Freeform: Shape 1190">
              <a:extLst>
                <a:ext uri="{FF2B5EF4-FFF2-40B4-BE49-F238E27FC236}">
                  <a16:creationId xmlns:a16="http://schemas.microsoft.com/office/drawing/2014/main" id="{926FFB82-94AD-2BEE-411E-230C1BAB095C}"/>
                </a:ext>
              </a:extLst>
            </p:cNvPr>
            <p:cNvSpPr/>
            <p:nvPr/>
          </p:nvSpPr>
          <p:spPr>
            <a:xfrm>
              <a:off x="4656283" y="1812213"/>
              <a:ext cx="8205" cy="28759"/>
            </a:xfrm>
            <a:custGeom>
              <a:avLst/>
              <a:gdLst>
                <a:gd name="connsiteX0" fmla="*/ 8192 w 8205"/>
                <a:gd name="connsiteY0" fmla="*/ 3795 h 28759"/>
                <a:gd name="connsiteX1" fmla="*/ 7189 w 8205"/>
                <a:gd name="connsiteY1" fmla="*/ 25303 h 28759"/>
                <a:gd name="connsiteX2" fmla="*/ 3512 w 8205"/>
                <a:gd name="connsiteY2" fmla="*/ 28758 h 28759"/>
                <a:gd name="connsiteX3" fmla="*/ 1 w 8205"/>
                <a:gd name="connsiteY3" fmla="*/ 25024 h 28759"/>
                <a:gd name="connsiteX4" fmla="*/ 1004 w 8205"/>
                <a:gd name="connsiteY4" fmla="*/ 3405 h 28759"/>
                <a:gd name="connsiteX5" fmla="*/ 4849 w 8205"/>
                <a:gd name="connsiteY5" fmla="*/ 6 h 28759"/>
                <a:gd name="connsiteX6" fmla="*/ 4849 w 8205"/>
                <a:gd name="connsiteY6" fmla="*/ 6 h 28759"/>
                <a:gd name="connsiteX7" fmla="*/ 8192 w 8205"/>
                <a:gd name="connsiteY7" fmla="*/ 3795 h 287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205" h="28759">
                  <a:moveTo>
                    <a:pt x="8192" y="3795"/>
                  </a:moveTo>
                  <a:cubicBezTo>
                    <a:pt x="7524" y="10927"/>
                    <a:pt x="7357" y="18115"/>
                    <a:pt x="7189" y="25303"/>
                  </a:cubicBezTo>
                  <a:cubicBezTo>
                    <a:pt x="7134" y="27253"/>
                    <a:pt x="5462" y="28814"/>
                    <a:pt x="3512" y="28758"/>
                  </a:cubicBezTo>
                  <a:cubicBezTo>
                    <a:pt x="1506" y="28702"/>
                    <a:pt x="-54" y="26975"/>
                    <a:pt x="1" y="25024"/>
                  </a:cubicBezTo>
                  <a:cubicBezTo>
                    <a:pt x="169" y="17837"/>
                    <a:pt x="280" y="10593"/>
                    <a:pt x="1004" y="3405"/>
                  </a:cubicBezTo>
                  <a:cubicBezTo>
                    <a:pt x="1172" y="1399"/>
                    <a:pt x="2899" y="-106"/>
                    <a:pt x="4849" y="6"/>
                  </a:cubicBezTo>
                  <a:lnTo>
                    <a:pt x="4849" y="6"/>
                  </a:lnTo>
                  <a:cubicBezTo>
                    <a:pt x="6855" y="117"/>
                    <a:pt x="8360" y="1789"/>
                    <a:pt x="8192" y="379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2" name="Freeform: Shape 1191">
              <a:extLst>
                <a:ext uri="{FF2B5EF4-FFF2-40B4-BE49-F238E27FC236}">
                  <a16:creationId xmlns:a16="http://schemas.microsoft.com/office/drawing/2014/main" id="{79454E04-252B-E1F3-96B7-70FB4E532958}"/>
                </a:ext>
              </a:extLst>
            </p:cNvPr>
            <p:cNvSpPr/>
            <p:nvPr/>
          </p:nvSpPr>
          <p:spPr>
            <a:xfrm>
              <a:off x="4660061" y="1754804"/>
              <a:ext cx="8773" cy="28730"/>
            </a:xfrm>
            <a:custGeom>
              <a:avLst/>
              <a:gdLst>
                <a:gd name="connsiteX0" fmla="*/ 8761 w 8773"/>
                <a:gd name="connsiteY0" fmla="*/ 3978 h 28730"/>
                <a:gd name="connsiteX1" fmla="*/ 7145 w 8773"/>
                <a:gd name="connsiteY1" fmla="*/ 25431 h 28730"/>
                <a:gd name="connsiteX2" fmla="*/ 3300 w 8773"/>
                <a:gd name="connsiteY2" fmla="*/ 28718 h 28730"/>
                <a:gd name="connsiteX3" fmla="*/ 13 w 8773"/>
                <a:gd name="connsiteY3" fmla="*/ 24818 h 28730"/>
                <a:gd name="connsiteX4" fmla="*/ 1629 w 8773"/>
                <a:gd name="connsiteY4" fmla="*/ 3254 h 28730"/>
                <a:gd name="connsiteX5" fmla="*/ 5473 w 8773"/>
                <a:gd name="connsiteY5" fmla="*/ 22 h 28730"/>
                <a:gd name="connsiteX6" fmla="*/ 8761 w 8773"/>
                <a:gd name="connsiteY6" fmla="*/ 3978 h 2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73" h="28730">
                  <a:moveTo>
                    <a:pt x="8761" y="3978"/>
                  </a:moveTo>
                  <a:lnTo>
                    <a:pt x="7145" y="25431"/>
                  </a:lnTo>
                  <a:cubicBezTo>
                    <a:pt x="6978" y="27381"/>
                    <a:pt x="5250" y="28885"/>
                    <a:pt x="3300" y="28718"/>
                  </a:cubicBezTo>
                  <a:cubicBezTo>
                    <a:pt x="1350" y="28551"/>
                    <a:pt x="-154" y="26824"/>
                    <a:pt x="13" y="24818"/>
                  </a:cubicBezTo>
                  <a:lnTo>
                    <a:pt x="1629" y="3254"/>
                  </a:lnTo>
                  <a:cubicBezTo>
                    <a:pt x="1796" y="1303"/>
                    <a:pt x="3523" y="-201"/>
                    <a:pt x="5473" y="22"/>
                  </a:cubicBezTo>
                  <a:cubicBezTo>
                    <a:pt x="7424" y="245"/>
                    <a:pt x="8928" y="1972"/>
                    <a:pt x="8761" y="397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3" name="Freeform: Shape 1192">
              <a:extLst>
                <a:ext uri="{FF2B5EF4-FFF2-40B4-BE49-F238E27FC236}">
                  <a16:creationId xmlns:a16="http://schemas.microsoft.com/office/drawing/2014/main" id="{B593101A-6B39-E665-ABA4-EA354B42C224}"/>
                </a:ext>
              </a:extLst>
            </p:cNvPr>
            <p:cNvSpPr/>
            <p:nvPr/>
          </p:nvSpPr>
          <p:spPr>
            <a:xfrm>
              <a:off x="4665845" y="1697677"/>
              <a:ext cx="9909" cy="28587"/>
            </a:xfrm>
            <a:custGeom>
              <a:avLst/>
              <a:gdLst>
                <a:gd name="connsiteX0" fmla="*/ 9886 w 9909"/>
                <a:gd name="connsiteY0" fmla="*/ 4103 h 28587"/>
                <a:gd name="connsiteX1" fmla="*/ 7156 w 9909"/>
                <a:gd name="connsiteY1" fmla="*/ 25444 h 28587"/>
                <a:gd name="connsiteX2" fmla="*/ 3144 w 9909"/>
                <a:gd name="connsiteY2" fmla="*/ 28565 h 28587"/>
                <a:gd name="connsiteX3" fmla="*/ 23 w 9909"/>
                <a:gd name="connsiteY3" fmla="*/ 24553 h 28587"/>
                <a:gd name="connsiteX4" fmla="*/ 2754 w 9909"/>
                <a:gd name="connsiteY4" fmla="*/ 3100 h 28587"/>
                <a:gd name="connsiteX5" fmla="*/ 6766 w 9909"/>
                <a:gd name="connsiteY5" fmla="*/ 36 h 28587"/>
                <a:gd name="connsiteX6" fmla="*/ 9886 w 9909"/>
                <a:gd name="connsiteY6" fmla="*/ 4103 h 2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09" h="28587">
                  <a:moveTo>
                    <a:pt x="9886" y="4103"/>
                  </a:moveTo>
                  <a:lnTo>
                    <a:pt x="7156" y="25444"/>
                  </a:lnTo>
                  <a:cubicBezTo>
                    <a:pt x="6933" y="27394"/>
                    <a:pt x="5094" y="28787"/>
                    <a:pt x="3144" y="28565"/>
                  </a:cubicBezTo>
                  <a:cubicBezTo>
                    <a:pt x="1194" y="28342"/>
                    <a:pt x="-200" y="26559"/>
                    <a:pt x="23" y="24553"/>
                  </a:cubicBezTo>
                  <a:lnTo>
                    <a:pt x="2754" y="3100"/>
                  </a:lnTo>
                  <a:cubicBezTo>
                    <a:pt x="3032" y="1150"/>
                    <a:pt x="4816" y="-243"/>
                    <a:pt x="6766" y="36"/>
                  </a:cubicBezTo>
                  <a:cubicBezTo>
                    <a:pt x="8716" y="314"/>
                    <a:pt x="10109" y="2153"/>
                    <a:pt x="9886" y="410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4" name="Freeform: Shape 1193">
              <a:extLst>
                <a:ext uri="{FF2B5EF4-FFF2-40B4-BE49-F238E27FC236}">
                  <a16:creationId xmlns:a16="http://schemas.microsoft.com/office/drawing/2014/main" id="{2B9C9414-0750-B0C6-D650-C822BDB349A1}"/>
                </a:ext>
              </a:extLst>
            </p:cNvPr>
            <p:cNvSpPr/>
            <p:nvPr/>
          </p:nvSpPr>
          <p:spPr>
            <a:xfrm>
              <a:off x="4673825" y="1640865"/>
              <a:ext cx="10984" cy="28425"/>
            </a:xfrm>
            <a:custGeom>
              <a:avLst/>
              <a:gdLst>
                <a:gd name="connsiteX0" fmla="*/ 10933 w 10984"/>
                <a:gd name="connsiteY0" fmla="*/ 4247 h 28425"/>
                <a:gd name="connsiteX1" fmla="*/ 7144 w 10984"/>
                <a:gd name="connsiteY1" fmla="*/ 25421 h 28425"/>
                <a:gd name="connsiteX2" fmla="*/ 2965 w 10984"/>
                <a:gd name="connsiteY2" fmla="*/ 28374 h 28425"/>
                <a:gd name="connsiteX3" fmla="*/ 68 w 10984"/>
                <a:gd name="connsiteY3" fmla="*/ 24251 h 28425"/>
                <a:gd name="connsiteX4" fmla="*/ 3857 w 10984"/>
                <a:gd name="connsiteY4" fmla="*/ 2965 h 28425"/>
                <a:gd name="connsiteX5" fmla="*/ 8036 w 10984"/>
                <a:gd name="connsiteY5" fmla="*/ 68 h 28425"/>
                <a:gd name="connsiteX6" fmla="*/ 10933 w 10984"/>
                <a:gd name="connsiteY6" fmla="*/ 4247 h 2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84" h="28425">
                  <a:moveTo>
                    <a:pt x="10933" y="4247"/>
                  </a:moveTo>
                  <a:lnTo>
                    <a:pt x="7144" y="25421"/>
                  </a:lnTo>
                  <a:cubicBezTo>
                    <a:pt x="6810" y="27371"/>
                    <a:pt x="4915" y="28708"/>
                    <a:pt x="2965" y="28374"/>
                  </a:cubicBezTo>
                  <a:cubicBezTo>
                    <a:pt x="1015" y="28040"/>
                    <a:pt x="-322" y="26201"/>
                    <a:pt x="68" y="24251"/>
                  </a:cubicBezTo>
                  <a:lnTo>
                    <a:pt x="3857" y="2965"/>
                  </a:lnTo>
                  <a:cubicBezTo>
                    <a:pt x="4191" y="1015"/>
                    <a:pt x="6086" y="-322"/>
                    <a:pt x="8036" y="68"/>
                  </a:cubicBezTo>
                  <a:cubicBezTo>
                    <a:pt x="9930" y="458"/>
                    <a:pt x="11268" y="2297"/>
                    <a:pt x="10933" y="424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5" name="Freeform: Shape 1194">
              <a:extLst>
                <a:ext uri="{FF2B5EF4-FFF2-40B4-BE49-F238E27FC236}">
                  <a16:creationId xmlns:a16="http://schemas.microsoft.com/office/drawing/2014/main" id="{5DA5812E-76C1-A522-6393-29B4F5689D93}"/>
                </a:ext>
              </a:extLst>
            </p:cNvPr>
            <p:cNvSpPr/>
            <p:nvPr/>
          </p:nvSpPr>
          <p:spPr>
            <a:xfrm>
              <a:off x="4683925" y="1584507"/>
              <a:ext cx="12013" cy="28189"/>
            </a:xfrm>
            <a:custGeom>
              <a:avLst/>
              <a:gdLst>
                <a:gd name="connsiteX0" fmla="*/ 11922 w 12013"/>
                <a:gd name="connsiteY0" fmla="*/ 4326 h 28189"/>
                <a:gd name="connsiteX1" fmla="*/ 7129 w 12013"/>
                <a:gd name="connsiteY1" fmla="*/ 25277 h 28189"/>
                <a:gd name="connsiteX2" fmla="*/ 2950 w 12013"/>
                <a:gd name="connsiteY2" fmla="*/ 28119 h 28189"/>
                <a:gd name="connsiteX3" fmla="*/ 53 w 12013"/>
                <a:gd name="connsiteY3" fmla="*/ 23884 h 28189"/>
                <a:gd name="connsiteX4" fmla="*/ 4901 w 12013"/>
                <a:gd name="connsiteY4" fmla="*/ 2822 h 28189"/>
                <a:gd name="connsiteX5" fmla="*/ 9247 w 12013"/>
                <a:gd name="connsiteY5" fmla="*/ 92 h 28189"/>
                <a:gd name="connsiteX6" fmla="*/ 11922 w 12013"/>
                <a:gd name="connsiteY6" fmla="*/ 4326 h 28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3" h="28189">
                  <a:moveTo>
                    <a:pt x="11922" y="4326"/>
                  </a:moveTo>
                  <a:lnTo>
                    <a:pt x="7129" y="25277"/>
                  </a:lnTo>
                  <a:cubicBezTo>
                    <a:pt x="6795" y="27228"/>
                    <a:pt x="4901" y="28509"/>
                    <a:pt x="2950" y="28119"/>
                  </a:cubicBezTo>
                  <a:cubicBezTo>
                    <a:pt x="1000" y="27729"/>
                    <a:pt x="-281" y="25835"/>
                    <a:pt x="53" y="23884"/>
                  </a:cubicBezTo>
                  <a:lnTo>
                    <a:pt x="4901" y="2822"/>
                  </a:lnTo>
                  <a:cubicBezTo>
                    <a:pt x="5347" y="872"/>
                    <a:pt x="7297" y="-354"/>
                    <a:pt x="9247" y="92"/>
                  </a:cubicBezTo>
                  <a:cubicBezTo>
                    <a:pt x="11141" y="482"/>
                    <a:pt x="12367" y="2376"/>
                    <a:pt x="11922" y="432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6" name="Freeform: Shape 1195">
              <a:extLst>
                <a:ext uri="{FF2B5EF4-FFF2-40B4-BE49-F238E27FC236}">
                  <a16:creationId xmlns:a16="http://schemas.microsoft.com/office/drawing/2014/main" id="{A8EFD7A6-A200-1D80-FDC0-C39FBD083A24}"/>
                </a:ext>
              </a:extLst>
            </p:cNvPr>
            <p:cNvSpPr/>
            <p:nvPr/>
          </p:nvSpPr>
          <p:spPr>
            <a:xfrm>
              <a:off x="4696869" y="1528483"/>
              <a:ext cx="12382" cy="28148"/>
            </a:xfrm>
            <a:custGeom>
              <a:avLst/>
              <a:gdLst>
                <a:gd name="connsiteX0" fmla="*/ 12239 w 12382"/>
                <a:gd name="connsiteY0" fmla="*/ 4518 h 28148"/>
                <a:gd name="connsiteX1" fmla="*/ 7057 w 12382"/>
                <a:gd name="connsiteY1" fmla="*/ 25414 h 28148"/>
                <a:gd name="connsiteX2" fmla="*/ 2766 w 12382"/>
                <a:gd name="connsiteY2" fmla="*/ 28032 h 28148"/>
                <a:gd name="connsiteX3" fmla="*/ 92 w 12382"/>
                <a:gd name="connsiteY3" fmla="*/ 23686 h 28148"/>
                <a:gd name="connsiteX4" fmla="*/ 5329 w 12382"/>
                <a:gd name="connsiteY4" fmla="*/ 2679 h 28148"/>
                <a:gd name="connsiteX5" fmla="*/ 9787 w 12382"/>
                <a:gd name="connsiteY5" fmla="*/ 116 h 28148"/>
                <a:gd name="connsiteX6" fmla="*/ 12239 w 12382"/>
                <a:gd name="connsiteY6" fmla="*/ 4518 h 28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82" h="28148">
                  <a:moveTo>
                    <a:pt x="12239" y="4518"/>
                  </a:moveTo>
                  <a:cubicBezTo>
                    <a:pt x="10121" y="11372"/>
                    <a:pt x="8673" y="18393"/>
                    <a:pt x="7057" y="25414"/>
                  </a:cubicBezTo>
                  <a:cubicBezTo>
                    <a:pt x="6611" y="27364"/>
                    <a:pt x="4661" y="28534"/>
                    <a:pt x="2766" y="28032"/>
                  </a:cubicBezTo>
                  <a:cubicBezTo>
                    <a:pt x="872" y="27587"/>
                    <a:pt x="-354" y="25581"/>
                    <a:pt x="92" y="23686"/>
                  </a:cubicBezTo>
                  <a:cubicBezTo>
                    <a:pt x="1763" y="16665"/>
                    <a:pt x="3212" y="9589"/>
                    <a:pt x="5329" y="2679"/>
                  </a:cubicBezTo>
                  <a:cubicBezTo>
                    <a:pt x="5887" y="785"/>
                    <a:pt x="7893" y="-385"/>
                    <a:pt x="9787" y="116"/>
                  </a:cubicBezTo>
                  <a:cubicBezTo>
                    <a:pt x="11682" y="673"/>
                    <a:pt x="12796" y="2624"/>
                    <a:pt x="12239" y="451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7" name="Freeform: Shape 1196">
              <a:extLst>
                <a:ext uri="{FF2B5EF4-FFF2-40B4-BE49-F238E27FC236}">
                  <a16:creationId xmlns:a16="http://schemas.microsoft.com/office/drawing/2014/main" id="{8C230EF7-BC2C-93DB-94FA-27392073C0FA}"/>
                </a:ext>
              </a:extLst>
            </p:cNvPr>
            <p:cNvSpPr/>
            <p:nvPr/>
          </p:nvSpPr>
          <p:spPr>
            <a:xfrm>
              <a:off x="4711918" y="1473156"/>
              <a:ext cx="13024" cy="27950"/>
            </a:xfrm>
            <a:custGeom>
              <a:avLst/>
              <a:gdLst>
                <a:gd name="connsiteX0" fmla="*/ 12904 w 13024"/>
                <a:gd name="connsiteY0" fmla="*/ 4627 h 27950"/>
                <a:gd name="connsiteX1" fmla="*/ 7053 w 13024"/>
                <a:gd name="connsiteY1" fmla="*/ 25355 h 27950"/>
                <a:gd name="connsiteX2" fmla="*/ 2595 w 13024"/>
                <a:gd name="connsiteY2" fmla="*/ 27806 h 27950"/>
                <a:gd name="connsiteX3" fmla="*/ 144 w 13024"/>
                <a:gd name="connsiteY3" fmla="*/ 23349 h 27950"/>
                <a:gd name="connsiteX4" fmla="*/ 6050 w 13024"/>
                <a:gd name="connsiteY4" fmla="*/ 2565 h 27950"/>
                <a:gd name="connsiteX5" fmla="*/ 10452 w 13024"/>
                <a:gd name="connsiteY5" fmla="*/ 169 h 27950"/>
                <a:gd name="connsiteX6" fmla="*/ 12904 w 13024"/>
                <a:gd name="connsiteY6" fmla="*/ 4627 h 2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24" h="27950">
                  <a:moveTo>
                    <a:pt x="12904" y="4627"/>
                  </a:moveTo>
                  <a:lnTo>
                    <a:pt x="7053" y="25355"/>
                  </a:lnTo>
                  <a:cubicBezTo>
                    <a:pt x="6496" y="27249"/>
                    <a:pt x="4490" y="28364"/>
                    <a:pt x="2595" y="27806"/>
                  </a:cubicBezTo>
                  <a:cubicBezTo>
                    <a:pt x="701" y="27249"/>
                    <a:pt x="-414" y="25243"/>
                    <a:pt x="144" y="23349"/>
                  </a:cubicBezTo>
                  <a:lnTo>
                    <a:pt x="6050" y="2565"/>
                  </a:lnTo>
                  <a:cubicBezTo>
                    <a:pt x="6607" y="670"/>
                    <a:pt x="8558" y="-444"/>
                    <a:pt x="10452" y="169"/>
                  </a:cubicBezTo>
                  <a:cubicBezTo>
                    <a:pt x="12291" y="726"/>
                    <a:pt x="13405" y="2732"/>
                    <a:pt x="12904" y="462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8" name="Freeform: Shape 1197">
              <a:extLst>
                <a:ext uri="{FF2B5EF4-FFF2-40B4-BE49-F238E27FC236}">
                  <a16:creationId xmlns:a16="http://schemas.microsoft.com/office/drawing/2014/main" id="{2FDD9F31-2EC2-419C-7C8E-660EA8F5A4B3}"/>
                </a:ext>
              </a:extLst>
            </p:cNvPr>
            <p:cNvSpPr/>
            <p:nvPr/>
          </p:nvSpPr>
          <p:spPr>
            <a:xfrm>
              <a:off x="4729016" y="1418511"/>
              <a:ext cx="14094" cy="27690"/>
            </a:xfrm>
            <a:custGeom>
              <a:avLst/>
              <a:gdLst>
                <a:gd name="connsiteX0" fmla="*/ 13915 w 14094"/>
                <a:gd name="connsiteY0" fmla="*/ 4832 h 27690"/>
                <a:gd name="connsiteX1" fmla="*/ 7005 w 14094"/>
                <a:gd name="connsiteY1" fmla="*/ 25226 h 27690"/>
                <a:gd name="connsiteX2" fmla="*/ 2436 w 14094"/>
                <a:gd name="connsiteY2" fmla="*/ 27511 h 27690"/>
                <a:gd name="connsiteX3" fmla="*/ 207 w 14094"/>
                <a:gd name="connsiteY3" fmla="*/ 22941 h 27690"/>
                <a:gd name="connsiteX4" fmla="*/ 7117 w 14094"/>
                <a:gd name="connsiteY4" fmla="*/ 2436 h 27690"/>
                <a:gd name="connsiteX5" fmla="*/ 11686 w 14094"/>
                <a:gd name="connsiteY5" fmla="*/ 207 h 27690"/>
                <a:gd name="connsiteX6" fmla="*/ 13915 w 14094"/>
                <a:gd name="connsiteY6" fmla="*/ 4832 h 27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94" h="27690">
                  <a:moveTo>
                    <a:pt x="13915" y="4832"/>
                  </a:moveTo>
                  <a:lnTo>
                    <a:pt x="7005" y="25226"/>
                  </a:lnTo>
                  <a:cubicBezTo>
                    <a:pt x="6392" y="27120"/>
                    <a:pt x="4331" y="28123"/>
                    <a:pt x="2436" y="27511"/>
                  </a:cubicBezTo>
                  <a:cubicBezTo>
                    <a:pt x="542" y="26898"/>
                    <a:pt x="-461" y="24836"/>
                    <a:pt x="207" y="22941"/>
                  </a:cubicBezTo>
                  <a:lnTo>
                    <a:pt x="7117" y="2436"/>
                  </a:lnTo>
                  <a:cubicBezTo>
                    <a:pt x="7730" y="542"/>
                    <a:pt x="9791" y="-461"/>
                    <a:pt x="11686" y="207"/>
                  </a:cubicBezTo>
                  <a:cubicBezTo>
                    <a:pt x="13525" y="876"/>
                    <a:pt x="14528" y="2938"/>
                    <a:pt x="13915" y="483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99" name="Freeform: Shape 1198">
              <a:extLst>
                <a:ext uri="{FF2B5EF4-FFF2-40B4-BE49-F238E27FC236}">
                  <a16:creationId xmlns:a16="http://schemas.microsoft.com/office/drawing/2014/main" id="{4BC9CAD2-832F-5A38-D0DD-601A32A0A6E3}"/>
                </a:ext>
              </a:extLst>
            </p:cNvPr>
            <p:cNvSpPr/>
            <p:nvPr/>
          </p:nvSpPr>
          <p:spPr>
            <a:xfrm>
              <a:off x="4748203" y="1364696"/>
              <a:ext cx="15142" cy="27241"/>
            </a:xfrm>
            <a:custGeom>
              <a:avLst/>
              <a:gdLst>
                <a:gd name="connsiteX0" fmla="*/ 14899 w 15142"/>
                <a:gd name="connsiteY0" fmla="*/ 4932 h 27241"/>
                <a:gd name="connsiteX1" fmla="*/ 6986 w 15142"/>
                <a:gd name="connsiteY1" fmla="*/ 24936 h 27241"/>
                <a:gd name="connsiteX2" fmla="*/ 2306 w 15142"/>
                <a:gd name="connsiteY2" fmla="*/ 26998 h 27241"/>
                <a:gd name="connsiteX3" fmla="*/ 244 w 15142"/>
                <a:gd name="connsiteY3" fmla="*/ 22373 h 27241"/>
                <a:gd name="connsiteX4" fmla="*/ 8156 w 15142"/>
                <a:gd name="connsiteY4" fmla="*/ 2258 h 27241"/>
                <a:gd name="connsiteX5" fmla="*/ 12837 w 15142"/>
                <a:gd name="connsiteY5" fmla="*/ 252 h 27241"/>
                <a:gd name="connsiteX6" fmla="*/ 14899 w 15142"/>
                <a:gd name="connsiteY6" fmla="*/ 4932 h 2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42" h="27241">
                  <a:moveTo>
                    <a:pt x="14899" y="4932"/>
                  </a:moveTo>
                  <a:lnTo>
                    <a:pt x="6986" y="24936"/>
                  </a:lnTo>
                  <a:cubicBezTo>
                    <a:pt x="6262" y="26775"/>
                    <a:pt x="4144" y="27722"/>
                    <a:pt x="2306" y="26998"/>
                  </a:cubicBezTo>
                  <a:cubicBezTo>
                    <a:pt x="467" y="26329"/>
                    <a:pt x="-480" y="24212"/>
                    <a:pt x="244" y="22373"/>
                  </a:cubicBezTo>
                  <a:lnTo>
                    <a:pt x="8156" y="2258"/>
                  </a:lnTo>
                  <a:cubicBezTo>
                    <a:pt x="8881" y="419"/>
                    <a:pt x="10998" y="-473"/>
                    <a:pt x="12837" y="252"/>
                  </a:cubicBezTo>
                  <a:cubicBezTo>
                    <a:pt x="14676" y="976"/>
                    <a:pt x="15623" y="3093"/>
                    <a:pt x="14899" y="493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0" name="Freeform: Shape 1199">
              <a:extLst>
                <a:ext uri="{FF2B5EF4-FFF2-40B4-BE49-F238E27FC236}">
                  <a16:creationId xmlns:a16="http://schemas.microsoft.com/office/drawing/2014/main" id="{29CDBE3F-4D7F-92D0-9EA2-C73DB5604A54}"/>
                </a:ext>
              </a:extLst>
            </p:cNvPr>
            <p:cNvSpPr/>
            <p:nvPr/>
          </p:nvSpPr>
          <p:spPr>
            <a:xfrm>
              <a:off x="4769487" y="1311664"/>
              <a:ext cx="16117" cy="26797"/>
            </a:xfrm>
            <a:custGeom>
              <a:avLst/>
              <a:gdLst>
                <a:gd name="connsiteX0" fmla="*/ 15791 w 16117"/>
                <a:gd name="connsiteY0" fmla="*/ 5029 h 26797"/>
                <a:gd name="connsiteX1" fmla="*/ 6932 w 16117"/>
                <a:gd name="connsiteY1" fmla="*/ 24643 h 26797"/>
                <a:gd name="connsiteX2" fmla="*/ 2140 w 16117"/>
                <a:gd name="connsiteY2" fmla="*/ 26537 h 26797"/>
                <a:gd name="connsiteX3" fmla="*/ 301 w 16117"/>
                <a:gd name="connsiteY3" fmla="*/ 21857 h 26797"/>
                <a:gd name="connsiteX4" fmla="*/ 9216 w 16117"/>
                <a:gd name="connsiteY4" fmla="*/ 2131 h 26797"/>
                <a:gd name="connsiteX5" fmla="*/ 14008 w 16117"/>
                <a:gd name="connsiteY5" fmla="*/ 293 h 26797"/>
                <a:gd name="connsiteX6" fmla="*/ 15791 w 16117"/>
                <a:gd name="connsiteY6" fmla="*/ 5029 h 26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17" h="26797">
                  <a:moveTo>
                    <a:pt x="15791" y="5029"/>
                  </a:moveTo>
                  <a:lnTo>
                    <a:pt x="6932" y="24643"/>
                  </a:lnTo>
                  <a:cubicBezTo>
                    <a:pt x="6096" y="26426"/>
                    <a:pt x="3978" y="27262"/>
                    <a:pt x="2140" y="26537"/>
                  </a:cubicBezTo>
                  <a:cubicBezTo>
                    <a:pt x="301" y="25757"/>
                    <a:pt x="-479" y="23640"/>
                    <a:pt x="301" y="21857"/>
                  </a:cubicBezTo>
                  <a:lnTo>
                    <a:pt x="9216" y="2131"/>
                  </a:lnTo>
                  <a:cubicBezTo>
                    <a:pt x="10052" y="348"/>
                    <a:pt x="12169" y="-487"/>
                    <a:pt x="14008" y="293"/>
                  </a:cubicBezTo>
                  <a:cubicBezTo>
                    <a:pt x="15791" y="1128"/>
                    <a:pt x="16627" y="3246"/>
                    <a:pt x="15791" y="502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1" name="Freeform: Shape 1200">
              <a:extLst>
                <a:ext uri="{FF2B5EF4-FFF2-40B4-BE49-F238E27FC236}">
                  <a16:creationId xmlns:a16="http://schemas.microsoft.com/office/drawing/2014/main" id="{2A6C5538-2A0B-94D7-528D-4BEFA68D1CD1}"/>
                </a:ext>
              </a:extLst>
            </p:cNvPr>
            <p:cNvSpPr/>
            <p:nvPr/>
          </p:nvSpPr>
          <p:spPr>
            <a:xfrm>
              <a:off x="4793223" y="1259532"/>
              <a:ext cx="16710" cy="26571"/>
            </a:xfrm>
            <a:custGeom>
              <a:avLst/>
              <a:gdLst>
                <a:gd name="connsiteX0" fmla="*/ 16294 w 16710"/>
                <a:gd name="connsiteY0" fmla="*/ 5174 h 26571"/>
                <a:gd name="connsiteX1" fmla="*/ 6821 w 16710"/>
                <a:gd name="connsiteY1" fmla="*/ 24509 h 26571"/>
                <a:gd name="connsiteX2" fmla="*/ 2085 w 16710"/>
                <a:gd name="connsiteY2" fmla="*/ 26236 h 26571"/>
                <a:gd name="connsiteX3" fmla="*/ 302 w 16710"/>
                <a:gd name="connsiteY3" fmla="*/ 21444 h 26571"/>
                <a:gd name="connsiteX4" fmla="*/ 9830 w 16710"/>
                <a:gd name="connsiteY4" fmla="*/ 1997 h 26571"/>
                <a:gd name="connsiteX5" fmla="*/ 14678 w 16710"/>
                <a:gd name="connsiteY5" fmla="*/ 382 h 26571"/>
                <a:gd name="connsiteX6" fmla="*/ 16294 w 16710"/>
                <a:gd name="connsiteY6" fmla="*/ 5174 h 2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10" h="26571">
                  <a:moveTo>
                    <a:pt x="16294" y="5174"/>
                  </a:moveTo>
                  <a:cubicBezTo>
                    <a:pt x="13006" y="11581"/>
                    <a:pt x="9663" y="17878"/>
                    <a:pt x="6821" y="24509"/>
                  </a:cubicBezTo>
                  <a:cubicBezTo>
                    <a:pt x="5985" y="26292"/>
                    <a:pt x="3868" y="27072"/>
                    <a:pt x="2085" y="26236"/>
                  </a:cubicBezTo>
                  <a:cubicBezTo>
                    <a:pt x="302" y="25400"/>
                    <a:pt x="-478" y="23227"/>
                    <a:pt x="302" y="21444"/>
                  </a:cubicBezTo>
                  <a:cubicBezTo>
                    <a:pt x="3144" y="14813"/>
                    <a:pt x="6543" y="8461"/>
                    <a:pt x="9830" y="1997"/>
                  </a:cubicBezTo>
                  <a:cubicBezTo>
                    <a:pt x="10722" y="214"/>
                    <a:pt x="12950" y="-510"/>
                    <a:pt x="14678" y="382"/>
                  </a:cubicBezTo>
                  <a:cubicBezTo>
                    <a:pt x="16517" y="1273"/>
                    <a:pt x="17241" y="3391"/>
                    <a:pt x="16294" y="517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2" name="Freeform: Shape 1201">
              <a:extLst>
                <a:ext uri="{FF2B5EF4-FFF2-40B4-BE49-F238E27FC236}">
                  <a16:creationId xmlns:a16="http://schemas.microsoft.com/office/drawing/2014/main" id="{5A547844-2910-E3E8-5E21-6FC32E105055}"/>
                </a:ext>
              </a:extLst>
            </p:cNvPr>
            <p:cNvSpPr/>
            <p:nvPr/>
          </p:nvSpPr>
          <p:spPr>
            <a:xfrm>
              <a:off x="4819108" y="1208373"/>
              <a:ext cx="17134" cy="26339"/>
            </a:xfrm>
            <a:custGeom>
              <a:avLst/>
              <a:gdLst>
                <a:gd name="connsiteX0" fmla="*/ 16653 w 17134"/>
                <a:gd name="connsiteY0" fmla="*/ 5292 h 26339"/>
                <a:gd name="connsiteX1" fmla="*/ 6791 w 17134"/>
                <a:gd name="connsiteY1" fmla="*/ 24405 h 26339"/>
                <a:gd name="connsiteX2" fmla="*/ 1943 w 17134"/>
                <a:gd name="connsiteY2" fmla="*/ 25909 h 26339"/>
                <a:gd name="connsiteX3" fmla="*/ 383 w 17134"/>
                <a:gd name="connsiteY3" fmla="*/ 21061 h 26339"/>
                <a:gd name="connsiteX4" fmla="*/ 10301 w 17134"/>
                <a:gd name="connsiteY4" fmla="*/ 1838 h 26339"/>
                <a:gd name="connsiteX5" fmla="*/ 15260 w 17134"/>
                <a:gd name="connsiteY5" fmla="*/ 445 h 26339"/>
                <a:gd name="connsiteX6" fmla="*/ 16653 w 17134"/>
                <a:gd name="connsiteY6" fmla="*/ 5292 h 263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134" h="26339">
                  <a:moveTo>
                    <a:pt x="16653" y="5292"/>
                  </a:moveTo>
                  <a:lnTo>
                    <a:pt x="6791" y="24405"/>
                  </a:lnTo>
                  <a:cubicBezTo>
                    <a:pt x="5899" y="26188"/>
                    <a:pt x="3726" y="26856"/>
                    <a:pt x="1943" y="25909"/>
                  </a:cubicBezTo>
                  <a:cubicBezTo>
                    <a:pt x="216" y="25018"/>
                    <a:pt x="-509" y="22789"/>
                    <a:pt x="383" y="21061"/>
                  </a:cubicBezTo>
                  <a:lnTo>
                    <a:pt x="10301" y="1838"/>
                  </a:lnTo>
                  <a:cubicBezTo>
                    <a:pt x="11304" y="110"/>
                    <a:pt x="13533" y="-503"/>
                    <a:pt x="15260" y="445"/>
                  </a:cubicBezTo>
                  <a:cubicBezTo>
                    <a:pt x="17043" y="1392"/>
                    <a:pt x="17656" y="3565"/>
                    <a:pt x="16653" y="529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3" name="Freeform: Shape 1202">
              <a:extLst>
                <a:ext uri="{FF2B5EF4-FFF2-40B4-BE49-F238E27FC236}">
                  <a16:creationId xmlns:a16="http://schemas.microsoft.com/office/drawing/2014/main" id="{EE11E3DB-1E2A-B65A-01E4-1FAF7D8092F0}"/>
                </a:ext>
              </a:extLst>
            </p:cNvPr>
            <p:cNvSpPr/>
            <p:nvPr/>
          </p:nvSpPr>
          <p:spPr>
            <a:xfrm>
              <a:off x="4846893" y="1158450"/>
              <a:ext cx="17950" cy="25918"/>
            </a:xfrm>
            <a:custGeom>
              <a:avLst/>
              <a:gdLst>
                <a:gd name="connsiteX0" fmla="*/ 17453 w 17950"/>
                <a:gd name="connsiteY0" fmla="*/ 5457 h 25918"/>
                <a:gd name="connsiteX1" fmla="*/ 6699 w 17950"/>
                <a:gd name="connsiteY1" fmla="*/ 24123 h 25918"/>
                <a:gd name="connsiteX2" fmla="*/ 1796 w 17950"/>
                <a:gd name="connsiteY2" fmla="*/ 25460 h 25918"/>
                <a:gd name="connsiteX3" fmla="*/ 458 w 17950"/>
                <a:gd name="connsiteY3" fmla="*/ 20557 h 25918"/>
                <a:gd name="connsiteX4" fmla="*/ 11268 w 17950"/>
                <a:gd name="connsiteY4" fmla="*/ 1779 h 25918"/>
                <a:gd name="connsiteX5" fmla="*/ 16172 w 17950"/>
                <a:gd name="connsiteY5" fmla="*/ 497 h 25918"/>
                <a:gd name="connsiteX6" fmla="*/ 17453 w 17950"/>
                <a:gd name="connsiteY6" fmla="*/ 5457 h 2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50" h="25918">
                  <a:moveTo>
                    <a:pt x="17453" y="5457"/>
                  </a:moveTo>
                  <a:lnTo>
                    <a:pt x="6699" y="24123"/>
                  </a:lnTo>
                  <a:cubicBezTo>
                    <a:pt x="5696" y="25850"/>
                    <a:pt x="3523" y="26408"/>
                    <a:pt x="1796" y="25460"/>
                  </a:cubicBezTo>
                  <a:cubicBezTo>
                    <a:pt x="68" y="24457"/>
                    <a:pt x="-489" y="22284"/>
                    <a:pt x="458" y="20557"/>
                  </a:cubicBezTo>
                  <a:lnTo>
                    <a:pt x="11268" y="1779"/>
                  </a:lnTo>
                  <a:cubicBezTo>
                    <a:pt x="12271" y="52"/>
                    <a:pt x="14444" y="-506"/>
                    <a:pt x="16172" y="497"/>
                  </a:cubicBezTo>
                  <a:cubicBezTo>
                    <a:pt x="17899" y="1500"/>
                    <a:pt x="18456" y="3729"/>
                    <a:pt x="17453" y="545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4" name="Freeform: Shape 1203">
              <a:extLst>
                <a:ext uri="{FF2B5EF4-FFF2-40B4-BE49-F238E27FC236}">
                  <a16:creationId xmlns:a16="http://schemas.microsoft.com/office/drawing/2014/main" id="{CA05AE0A-7B64-B490-C04C-04E8E66F1679}"/>
                </a:ext>
              </a:extLst>
            </p:cNvPr>
            <p:cNvSpPr/>
            <p:nvPr/>
          </p:nvSpPr>
          <p:spPr>
            <a:xfrm>
              <a:off x="4876718" y="1109732"/>
              <a:ext cx="18778" cy="25365"/>
            </a:xfrm>
            <a:custGeom>
              <a:avLst/>
              <a:gdLst>
                <a:gd name="connsiteX0" fmla="*/ 18219 w 18778"/>
                <a:gd name="connsiteY0" fmla="*/ 5586 h 25365"/>
                <a:gd name="connsiteX1" fmla="*/ 6629 w 18778"/>
                <a:gd name="connsiteY1" fmla="*/ 23696 h 25365"/>
                <a:gd name="connsiteX2" fmla="*/ 1670 w 18778"/>
                <a:gd name="connsiteY2" fmla="*/ 24810 h 25365"/>
                <a:gd name="connsiteX3" fmla="*/ 555 w 18778"/>
                <a:gd name="connsiteY3" fmla="*/ 19851 h 25365"/>
                <a:gd name="connsiteX4" fmla="*/ 12257 w 18778"/>
                <a:gd name="connsiteY4" fmla="*/ 1630 h 25365"/>
                <a:gd name="connsiteX5" fmla="*/ 17216 w 18778"/>
                <a:gd name="connsiteY5" fmla="*/ 572 h 25365"/>
                <a:gd name="connsiteX6" fmla="*/ 18219 w 18778"/>
                <a:gd name="connsiteY6" fmla="*/ 5586 h 2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78" h="25365">
                  <a:moveTo>
                    <a:pt x="18219" y="5586"/>
                  </a:moveTo>
                  <a:lnTo>
                    <a:pt x="6629" y="23696"/>
                  </a:lnTo>
                  <a:cubicBezTo>
                    <a:pt x="5570" y="25367"/>
                    <a:pt x="3341" y="25869"/>
                    <a:pt x="1670" y="24810"/>
                  </a:cubicBezTo>
                  <a:cubicBezTo>
                    <a:pt x="-2" y="23751"/>
                    <a:pt x="-504" y="21523"/>
                    <a:pt x="555" y="19851"/>
                  </a:cubicBezTo>
                  <a:lnTo>
                    <a:pt x="12257" y="1630"/>
                  </a:lnTo>
                  <a:cubicBezTo>
                    <a:pt x="13315" y="-41"/>
                    <a:pt x="15544" y="-487"/>
                    <a:pt x="17216" y="572"/>
                  </a:cubicBezTo>
                  <a:cubicBezTo>
                    <a:pt x="18776" y="1686"/>
                    <a:pt x="19277" y="3915"/>
                    <a:pt x="18219" y="55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5" name="Freeform: Shape 1204">
              <a:extLst>
                <a:ext uri="{FF2B5EF4-FFF2-40B4-BE49-F238E27FC236}">
                  <a16:creationId xmlns:a16="http://schemas.microsoft.com/office/drawing/2014/main" id="{E46AA58B-10AD-33E2-64CE-A74F711797E2}"/>
                </a:ext>
              </a:extLst>
            </p:cNvPr>
            <p:cNvSpPr/>
            <p:nvPr/>
          </p:nvSpPr>
          <p:spPr>
            <a:xfrm>
              <a:off x="4908289" y="1062319"/>
              <a:ext cx="19659" cy="24713"/>
            </a:xfrm>
            <a:custGeom>
              <a:avLst/>
              <a:gdLst>
                <a:gd name="connsiteX0" fmla="*/ 19022 w 19659"/>
                <a:gd name="connsiteY0" fmla="*/ 5636 h 24713"/>
                <a:gd name="connsiteX1" fmla="*/ 6540 w 19659"/>
                <a:gd name="connsiteY1" fmla="*/ 23188 h 24713"/>
                <a:gd name="connsiteX2" fmla="*/ 1526 w 19659"/>
                <a:gd name="connsiteY2" fmla="*/ 24080 h 24713"/>
                <a:gd name="connsiteX3" fmla="*/ 634 w 19659"/>
                <a:gd name="connsiteY3" fmla="*/ 19121 h 24713"/>
                <a:gd name="connsiteX4" fmla="*/ 13171 w 19659"/>
                <a:gd name="connsiteY4" fmla="*/ 1513 h 24713"/>
                <a:gd name="connsiteX5" fmla="*/ 18186 w 19659"/>
                <a:gd name="connsiteY5" fmla="*/ 677 h 24713"/>
                <a:gd name="connsiteX6" fmla="*/ 19022 w 19659"/>
                <a:gd name="connsiteY6" fmla="*/ 5636 h 2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659" h="24713">
                  <a:moveTo>
                    <a:pt x="19022" y="5636"/>
                  </a:moveTo>
                  <a:lnTo>
                    <a:pt x="6540" y="23188"/>
                  </a:lnTo>
                  <a:cubicBezTo>
                    <a:pt x="5426" y="24804"/>
                    <a:pt x="3142" y="25194"/>
                    <a:pt x="1526" y="24080"/>
                  </a:cubicBezTo>
                  <a:cubicBezTo>
                    <a:pt x="-90" y="22965"/>
                    <a:pt x="-480" y="20736"/>
                    <a:pt x="634" y="19121"/>
                  </a:cubicBezTo>
                  <a:lnTo>
                    <a:pt x="13171" y="1513"/>
                  </a:lnTo>
                  <a:cubicBezTo>
                    <a:pt x="14341" y="-103"/>
                    <a:pt x="16570" y="-493"/>
                    <a:pt x="18186" y="677"/>
                  </a:cubicBezTo>
                  <a:cubicBezTo>
                    <a:pt x="19746" y="1736"/>
                    <a:pt x="20136" y="4020"/>
                    <a:pt x="19022" y="563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6" name="Freeform: Shape 1205">
              <a:extLst>
                <a:ext uri="{FF2B5EF4-FFF2-40B4-BE49-F238E27FC236}">
                  <a16:creationId xmlns:a16="http://schemas.microsoft.com/office/drawing/2014/main" id="{BB196436-9372-8C69-18A3-DCA53E3D80AF}"/>
                </a:ext>
              </a:extLst>
            </p:cNvPr>
            <p:cNvSpPr/>
            <p:nvPr/>
          </p:nvSpPr>
          <p:spPr>
            <a:xfrm>
              <a:off x="4941687" y="1016094"/>
              <a:ext cx="20545" cy="24087"/>
            </a:xfrm>
            <a:custGeom>
              <a:avLst/>
              <a:gdLst>
                <a:gd name="connsiteX0" fmla="*/ 19781 w 20545"/>
                <a:gd name="connsiteY0" fmla="*/ 5724 h 24087"/>
                <a:gd name="connsiteX1" fmla="*/ 6463 w 20545"/>
                <a:gd name="connsiteY1" fmla="*/ 22663 h 24087"/>
                <a:gd name="connsiteX2" fmla="*/ 1448 w 20545"/>
                <a:gd name="connsiteY2" fmla="*/ 23388 h 24087"/>
                <a:gd name="connsiteX3" fmla="*/ 724 w 20545"/>
                <a:gd name="connsiteY3" fmla="*/ 18373 h 24087"/>
                <a:gd name="connsiteX4" fmla="*/ 14097 w 20545"/>
                <a:gd name="connsiteY4" fmla="*/ 1378 h 24087"/>
                <a:gd name="connsiteX5" fmla="*/ 19168 w 20545"/>
                <a:gd name="connsiteY5" fmla="*/ 765 h 24087"/>
                <a:gd name="connsiteX6" fmla="*/ 19781 w 20545"/>
                <a:gd name="connsiteY6" fmla="*/ 5724 h 24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45" h="24087">
                  <a:moveTo>
                    <a:pt x="19781" y="5724"/>
                  </a:moveTo>
                  <a:lnTo>
                    <a:pt x="6463" y="22663"/>
                  </a:lnTo>
                  <a:cubicBezTo>
                    <a:pt x="5237" y="24223"/>
                    <a:pt x="3009" y="24558"/>
                    <a:pt x="1448" y="23388"/>
                  </a:cubicBezTo>
                  <a:cubicBezTo>
                    <a:pt x="-112" y="22217"/>
                    <a:pt x="-502" y="19877"/>
                    <a:pt x="724" y="18373"/>
                  </a:cubicBezTo>
                  <a:lnTo>
                    <a:pt x="14097" y="1378"/>
                  </a:lnTo>
                  <a:cubicBezTo>
                    <a:pt x="15323" y="-182"/>
                    <a:pt x="17607" y="-461"/>
                    <a:pt x="19168" y="765"/>
                  </a:cubicBezTo>
                  <a:cubicBezTo>
                    <a:pt x="20728" y="1935"/>
                    <a:pt x="21006" y="4220"/>
                    <a:pt x="19781" y="572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7" name="Freeform: Shape 1206">
              <a:extLst>
                <a:ext uri="{FF2B5EF4-FFF2-40B4-BE49-F238E27FC236}">
                  <a16:creationId xmlns:a16="http://schemas.microsoft.com/office/drawing/2014/main" id="{9AB955CD-4966-29C2-9DB3-B8CA831DF3A1}"/>
                </a:ext>
              </a:extLst>
            </p:cNvPr>
            <p:cNvSpPr/>
            <p:nvPr/>
          </p:nvSpPr>
          <p:spPr>
            <a:xfrm>
              <a:off x="4977230" y="971144"/>
              <a:ext cx="21004" cy="23823"/>
            </a:xfrm>
            <a:custGeom>
              <a:avLst/>
              <a:gdLst>
                <a:gd name="connsiteX0" fmla="*/ 20122 w 21004"/>
                <a:gd name="connsiteY0" fmla="*/ 5931 h 23823"/>
                <a:gd name="connsiteX1" fmla="*/ 6359 w 21004"/>
                <a:gd name="connsiteY1" fmla="*/ 22480 h 23823"/>
                <a:gd name="connsiteX2" fmla="*/ 1344 w 21004"/>
                <a:gd name="connsiteY2" fmla="*/ 23037 h 23823"/>
                <a:gd name="connsiteX3" fmla="*/ 787 w 21004"/>
                <a:gd name="connsiteY3" fmla="*/ 17911 h 23823"/>
                <a:gd name="connsiteX4" fmla="*/ 14605 w 21004"/>
                <a:gd name="connsiteY4" fmla="*/ 1250 h 23823"/>
                <a:gd name="connsiteX5" fmla="*/ 19732 w 21004"/>
                <a:gd name="connsiteY5" fmla="*/ 860 h 23823"/>
                <a:gd name="connsiteX6" fmla="*/ 20122 w 21004"/>
                <a:gd name="connsiteY6" fmla="*/ 5931 h 2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004" h="23823">
                  <a:moveTo>
                    <a:pt x="20122" y="5931"/>
                  </a:moveTo>
                  <a:cubicBezTo>
                    <a:pt x="15386" y="11336"/>
                    <a:pt x="10705" y="16741"/>
                    <a:pt x="6359" y="22480"/>
                  </a:cubicBezTo>
                  <a:cubicBezTo>
                    <a:pt x="5133" y="24040"/>
                    <a:pt x="2904" y="24263"/>
                    <a:pt x="1344" y="23037"/>
                  </a:cubicBezTo>
                  <a:cubicBezTo>
                    <a:pt x="-216" y="21811"/>
                    <a:pt x="-439" y="19471"/>
                    <a:pt x="787" y="17911"/>
                  </a:cubicBezTo>
                  <a:cubicBezTo>
                    <a:pt x="5133" y="12171"/>
                    <a:pt x="9813" y="6711"/>
                    <a:pt x="14605" y="1250"/>
                  </a:cubicBezTo>
                  <a:cubicBezTo>
                    <a:pt x="15887" y="-254"/>
                    <a:pt x="18227" y="-421"/>
                    <a:pt x="19732" y="860"/>
                  </a:cubicBezTo>
                  <a:cubicBezTo>
                    <a:pt x="21236" y="2197"/>
                    <a:pt x="21459" y="4426"/>
                    <a:pt x="20122" y="593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8" name="Freeform: Shape 1207">
              <a:extLst>
                <a:ext uri="{FF2B5EF4-FFF2-40B4-BE49-F238E27FC236}">
                  <a16:creationId xmlns:a16="http://schemas.microsoft.com/office/drawing/2014/main" id="{FB332F98-1F3A-64FF-F0A2-E82E2959FE12}"/>
                </a:ext>
              </a:extLst>
            </p:cNvPr>
            <p:cNvSpPr/>
            <p:nvPr/>
          </p:nvSpPr>
          <p:spPr>
            <a:xfrm>
              <a:off x="5014577" y="927802"/>
              <a:ext cx="21371" cy="23433"/>
            </a:xfrm>
            <a:custGeom>
              <a:avLst/>
              <a:gdLst>
                <a:gd name="connsiteX0" fmla="*/ 20386 w 21371"/>
                <a:gd name="connsiteY0" fmla="*/ 5922 h 23433"/>
                <a:gd name="connsiteX1" fmla="*/ 6289 w 21371"/>
                <a:gd name="connsiteY1" fmla="*/ 22193 h 23433"/>
                <a:gd name="connsiteX2" fmla="*/ 1219 w 21371"/>
                <a:gd name="connsiteY2" fmla="*/ 22527 h 23433"/>
                <a:gd name="connsiteX3" fmla="*/ 884 w 21371"/>
                <a:gd name="connsiteY3" fmla="*/ 17456 h 23433"/>
                <a:gd name="connsiteX4" fmla="*/ 15093 w 21371"/>
                <a:gd name="connsiteY4" fmla="*/ 1130 h 23433"/>
                <a:gd name="connsiteX5" fmla="*/ 20219 w 21371"/>
                <a:gd name="connsiteY5" fmla="*/ 963 h 23433"/>
                <a:gd name="connsiteX6" fmla="*/ 20386 w 21371"/>
                <a:gd name="connsiteY6" fmla="*/ 5922 h 2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71" h="23433">
                  <a:moveTo>
                    <a:pt x="20386" y="5922"/>
                  </a:moveTo>
                  <a:lnTo>
                    <a:pt x="6289" y="22193"/>
                  </a:lnTo>
                  <a:cubicBezTo>
                    <a:pt x="5008" y="23697"/>
                    <a:pt x="2723" y="23864"/>
                    <a:pt x="1219" y="22527"/>
                  </a:cubicBezTo>
                  <a:cubicBezTo>
                    <a:pt x="-286" y="21245"/>
                    <a:pt x="-397" y="18905"/>
                    <a:pt x="884" y="17456"/>
                  </a:cubicBezTo>
                  <a:lnTo>
                    <a:pt x="15093" y="1130"/>
                  </a:lnTo>
                  <a:cubicBezTo>
                    <a:pt x="16486" y="-319"/>
                    <a:pt x="18771" y="-374"/>
                    <a:pt x="20219" y="963"/>
                  </a:cubicBezTo>
                  <a:cubicBezTo>
                    <a:pt x="21668" y="2244"/>
                    <a:pt x="21780" y="4473"/>
                    <a:pt x="20386" y="592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09" name="Freeform: Shape 1208">
              <a:extLst>
                <a:ext uri="{FF2B5EF4-FFF2-40B4-BE49-F238E27FC236}">
                  <a16:creationId xmlns:a16="http://schemas.microsoft.com/office/drawing/2014/main" id="{F462239B-2D1F-FB1F-C5E5-DA6E37A2BF20}"/>
                </a:ext>
              </a:extLst>
            </p:cNvPr>
            <p:cNvSpPr/>
            <p:nvPr/>
          </p:nvSpPr>
          <p:spPr>
            <a:xfrm>
              <a:off x="5053511" y="886048"/>
              <a:ext cx="22059" cy="22832"/>
            </a:xfrm>
            <a:custGeom>
              <a:avLst/>
              <a:gdLst>
                <a:gd name="connsiteX0" fmla="*/ 21070 w 22059"/>
                <a:gd name="connsiteY0" fmla="*/ 6108 h 22832"/>
                <a:gd name="connsiteX1" fmla="*/ 6193 w 22059"/>
                <a:gd name="connsiteY1" fmla="*/ 21710 h 22832"/>
                <a:gd name="connsiteX2" fmla="*/ 1122 w 22059"/>
                <a:gd name="connsiteY2" fmla="*/ 21822 h 22832"/>
                <a:gd name="connsiteX3" fmla="*/ 1011 w 22059"/>
                <a:gd name="connsiteY3" fmla="*/ 16751 h 22832"/>
                <a:gd name="connsiteX4" fmla="*/ 15944 w 22059"/>
                <a:gd name="connsiteY4" fmla="*/ 1094 h 22832"/>
                <a:gd name="connsiteX5" fmla="*/ 20959 w 22059"/>
                <a:gd name="connsiteY5" fmla="*/ 1038 h 22832"/>
                <a:gd name="connsiteX6" fmla="*/ 21070 w 22059"/>
                <a:gd name="connsiteY6" fmla="*/ 6108 h 22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59" h="22832">
                  <a:moveTo>
                    <a:pt x="21070" y="6108"/>
                  </a:moveTo>
                  <a:lnTo>
                    <a:pt x="6193" y="21710"/>
                  </a:lnTo>
                  <a:cubicBezTo>
                    <a:pt x="4856" y="23159"/>
                    <a:pt x="2571" y="23215"/>
                    <a:pt x="1122" y="21822"/>
                  </a:cubicBezTo>
                  <a:cubicBezTo>
                    <a:pt x="-326" y="20484"/>
                    <a:pt x="-382" y="18144"/>
                    <a:pt x="1011" y="16751"/>
                  </a:cubicBezTo>
                  <a:lnTo>
                    <a:pt x="15944" y="1094"/>
                  </a:lnTo>
                  <a:cubicBezTo>
                    <a:pt x="17337" y="-355"/>
                    <a:pt x="19566" y="-355"/>
                    <a:pt x="20959" y="1038"/>
                  </a:cubicBezTo>
                  <a:cubicBezTo>
                    <a:pt x="22408" y="2375"/>
                    <a:pt x="22408" y="4715"/>
                    <a:pt x="21070" y="610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0" name="Freeform: Shape 1209">
              <a:extLst>
                <a:ext uri="{FF2B5EF4-FFF2-40B4-BE49-F238E27FC236}">
                  <a16:creationId xmlns:a16="http://schemas.microsoft.com/office/drawing/2014/main" id="{EC8ED5E8-4512-46AA-E94C-DB33DD2A078A}"/>
                </a:ext>
              </a:extLst>
            </p:cNvPr>
            <p:cNvSpPr/>
            <p:nvPr/>
          </p:nvSpPr>
          <p:spPr>
            <a:xfrm>
              <a:off x="5094020" y="845926"/>
              <a:ext cx="22861" cy="22089"/>
            </a:xfrm>
            <a:custGeom>
              <a:avLst/>
              <a:gdLst>
                <a:gd name="connsiteX0" fmla="*/ 21739 w 22861"/>
                <a:gd name="connsiteY0" fmla="*/ 6278 h 22089"/>
                <a:gd name="connsiteX1" fmla="*/ 6137 w 22861"/>
                <a:gd name="connsiteY1" fmla="*/ 21100 h 22089"/>
                <a:gd name="connsiteX2" fmla="*/ 1011 w 22861"/>
                <a:gd name="connsiteY2" fmla="*/ 20988 h 22089"/>
                <a:gd name="connsiteX3" fmla="*/ 1122 w 22861"/>
                <a:gd name="connsiteY3" fmla="*/ 15918 h 22089"/>
                <a:gd name="connsiteX4" fmla="*/ 16780 w 22861"/>
                <a:gd name="connsiteY4" fmla="*/ 985 h 22089"/>
                <a:gd name="connsiteX5" fmla="*/ 21851 w 22861"/>
                <a:gd name="connsiteY5" fmla="*/ 1152 h 22089"/>
                <a:gd name="connsiteX6" fmla="*/ 21739 w 22861"/>
                <a:gd name="connsiteY6" fmla="*/ 6278 h 22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61" h="22089">
                  <a:moveTo>
                    <a:pt x="21739" y="6278"/>
                  </a:moveTo>
                  <a:lnTo>
                    <a:pt x="6137" y="21100"/>
                  </a:lnTo>
                  <a:cubicBezTo>
                    <a:pt x="4688" y="22437"/>
                    <a:pt x="2404" y="22437"/>
                    <a:pt x="1011" y="20988"/>
                  </a:cubicBezTo>
                  <a:cubicBezTo>
                    <a:pt x="-382" y="19595"/>
                    <a:pt x="-326" y="17311"/>
                    <a:pt x="1122" y="15918"/>
                  </a:cubicBezTo>
                  <a:lnTo>
                    <a:pt x="16780" y="985"/>
                  </a:lnTo>
                  <a:cubicBezTo>
                    <a:pt x="18229" y="-408"/>
                    <a:pt x="20513" y="-297"/>
                    <a:pt x="21851" y="1152"/>
                  </a:cubicBezTo>
                  <a:cubicBezTo>
                    <a:pt x="23244" y="2601"/>
                    <a:pt x="23188" y="4941"/>
                    <a:pt x="21739" y="627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1" name="Freeform: Shape 1210">
              <a:extLst>
                <a:ext uri="{FF2B5EF4-FFF2-40B4-BE49-F238E27FC236}">
                  <a16:creationId xmlns:a16="http://schemas.microsoft.com/office/drawing/2014/main" id="{192AA37C-676D-CB3F-7BFB-6F8868F269E5}"/>
                </a:ext>
              </a:extLst>
            </p:cNvPr>
            <p:cNvSpPr/>
            <p:nvPr/>
          </p:nvSpPr>
          <p:spPr>
            <a:xfrm>
              <a:off x="5136137" y="807603"/>
              <a:ext cx="23544" cy="21227"/>
            </a:xfrm>
            <a:custGeom>
              <a:avLst/>
              <a:gdLst>
                <a:gd name="connsiteX0" fmla="*/ 22304 w 23544"/>
                <a:gd name="connsiteY0" fmla="*/ 6265 h 21227"/>
                <a:gd name="connsiteX1" fmla="*/ 6033 w 23544"/>
                <a:gd name="connsiteY1" fmla="*/ 20362 h 21227"/>
                <a:gd name="connsiteX2" fmla="*/ 907 w 23544"/>
                <a:gd name="connsiteY2" fmla="*/ 20028 h 21227"/>
                <a:gd name="connsiteX3" fmla="*/ 1241 w 23544"/>
                <a:gd name="connsiteY3" fmla="*/ 15013 h 21227"/>
                <a:gd name="connsiteX4" fmla="*/ 17567 w 23544"/>
                <a:gd name="connsiteY4" fmla="*/ 860 h 21227"/>
                <a:gd name="connsiteX5" fmla="*/ 22638 w 23544"/>
                <a:gd name="connsiteY5" fmla="*/ 1250 h 21227"/>
                <a:gd name="connsiteX6" fmla="*/ 22638 w 23544"/>
                <a:gd name="connsiteY6" fmla="*/ 1250 h 21227"/>
                <a:gd name="connsiteX7" fmla="*/ 22304 w 23544"/>
                <a:gd name="connsiteY7" fmla="*/ 6265 h 2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544" h="21227">
                  <a:moveTo>
                    <a:pt x="22304" y="6265"/>
                  </a:moveTo>
                  <a:lnTo>
                    <a:pt x="6033" y="20362"/>
                  </a:lnTo>
                  <a:cubicBezTo>
                    <a:pt x="4529" y="21644"/>
                    <a:pt x="2244" y="21477"/>
                    <a:pt x="907" y="20028"/>
                  </a:cubicBezTo>
                  <a:cubicBezTo>
                    <a:pt x="-431" y="18579"/>
                    <a:pt x="-263" y="16295"/>
                    <a:pt x="1241" y="15013"/>
                  </a:cubicBezTo>
                  <a:lnTo>
                    <a:pt x="17567" y="860"/>
                  </a:lnTo>
                  <a:cubicBezTo>
                    <a:pt x="19072" y="-421"/>
                    <a:pt x="21356" y="-254"/>
                    <a:pt x="22638" y="1250"/>
                  </a:cubicBezTo>
                  <a:lnTo>
                    <a:pt x="22638" y="1250"/>
                  </a:lnTo>
                  <a:cubicBezTo>
                    <a:pt x="23975" y="2643"/>
                    <a:pt x="23808" y="4928"/>
                    <a:pt x="22304" y="626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2" name="Freeform: Shape 1211">
              <a:extLst>
                <a:ext uri="{FF2B5EF4-FFF2-40B4-BE49-F238E27FC236}">
                  <a16:creationId xmlns:a16="http://schemas.microsoft.com/office/drawing/2014/main" id="{A1EAC4D2-4C0E-F3DF-160B-AB4627045BAB}"/>
                </a:ext>
              </a:extLst>
            </p:cNvPr>
            <p:cNvSpPr/>
            <p:nvPr/>
          </p:nvSpPr>
          <p:spPr>
            <a:xfrm>
              <a:off x="5179674" y="770756"/>
              <a:ext cx="24209" cy="20477"/>
            </a:xfrm>
            <a:custGeom>
              <a:avLst/>
              <a:gdLst>
                <a:gd name="connsiteX0" fmla="*/ 22842 w 24209"/>
                <a:gd name="connsiteY0" fmla="*/ 6393 h 20477"/>
                <a:gd name="connsiteX1" fmla="*/ 5903 w 24209"/>
                <a:gd name="connsiteY1" fmla="*/ 19710 h 20477"/>
                <a:gd name="connsiteX2" fmla="*/ 832 w 24209"/>
                <a:gd name="connsiteY2" fmla="*/ 19209 h 20477"/>
                <a:gd name="connsiteX3" fmla="*/ 1334 w 24209"/>
                <a:gd name="connsiteY3" fmla="*/ 14138 h 20477"/>
                <a:gd name="connsiteX4" fmla="*/ 18328 w 24209"/>
                <a:gd name="connsiteY4" fmla="*/ 765 h 20477"/>
                <a:gd name="connsiteX5" fmla="*/ 23399 w 24209"/>
                <a:gd name="connsiteY5" fmla="*/ 1378 h 20477"/>
                <a:gd name="connsiteX6" fmla="*/ 22842 w 24209"/>
                <a:gd name="connsiteY6" fmla="*/ 6393 h 2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09" h="20477">
                  <a:moveTo>
                    <a:pt x="22842" y="6393"/>
                  </a:moveTo>
                  <a:lnTo>
                    <a:pt x="5903" y="19710"/>
                  </a:lnTo>
                  <a:cubicBezTo>
                    <a:pt x="4342" y="20880"/>
                    <a:pt x="2114" y="20713"/>
                    <a:pt x="832" y="19209"/>
                  </a:cubicBezTo>
                  <a:cubicBezTo>
                    <a:pt x="-449" y="17704"/>
                    <a:pt x="-226" y="15364"/>
                    <a:pt x="1334" y="14138"/>
                  </a:cubicBezTo>
                  <a:lnTo>
                    <a:pt x="18328" y="765"/>
                  </a:lnTo>
                  <a:cubicBezTo>
                    <a:pt x="19889" y="-461"/>
                    <a:pt x="22173" y="-182"/>
                    <a:pt x="23399" y="1378"/>
                  </a:cubicBezTo>
                  <a:cubicBezTo>
                    <a:pt x="24681" y="2882"/>
                    <a:pt x="24402" y="5167"/>
                    <a:pt x="22842" y="639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3" name="Freeform: Shape 1212">
              <a:extLst>
                <a:ext uri="{FF2B5EF4-FFF2-40B4-BE49-F238E27FC236}">
                  <a16:creationId xmlns:a16="http://schemas.microsoft.com/office/drawing/2014/main" id="{AFBD26A5-7A24-05C2-FC83-9A9C32AF3C06}"/>
                </a:ext>
              </a:extLst>
            </p:cNvPr>
            <p:cNvSpPr/>
            <p:nvPr/>
          </p:nvSpPr>
          <p:spPr>
            <a:xfrm>
              <a:off x="5225007" y="735684"/>
              <a:ext cx="24520" cy="20048"/>
            </a:xfrm>
            <a:custGeom>
              <a:avLst/>
              <a:gdLst>
                <a:gd name="connsiteX0" fmla="*/ 23032 w 24520"/>
                <a:gd name="connsiteY0" fmla="*/ 6472 h 20048"/>
                <a:gd name="connsiteX1" fmla="*/ 5759 w 24520"/>
                <a:gd name="connsiteY1" fmla="*/ 19288 h 20048"/>
                <a:gd name="connsiteX2" fmla="*/ 744 w 24520"/>
                <a:gd name="connsiteY2" fmla="*/ 18619 h 20048"/>
                <a:gd name="connsiteX3" fmla="*/ 1413 w 24520"/>
                <a:gd name="connsiteY3" fmla="*/ 13549 h 20048"/>
                <a:gd name="connsiteX4" fmla="*/ 18798 w 24520"/>
                <a:gd name="connsiteY4" fmla="*/ 677 h 20048"/>
                <a:gd name="connsiteX5" fmla="*/ 23868 w 24520"/>
                <a:gd name="connsiteY5" fmla="*/ 1513 h 20048"/>
                <a:gd name="connsiteX6" fmla="*/ 23032 w 24520"/>
                <a:gd name="connsiteY6" fmla="*/ 6472 h 20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20" h="20048">
                  <a:moveTo>
                    <a:pt x="23032" y="6472"/>
                  </a:moveTo>
                  <a:cubicBezTo>
                    <a:pt x="17182" y="10595"/>
                    <a:pt x="11331" y="14774"/>
                    <a:pt x="5759" y="19288"/>
                  </a:cubicBezTo>
                  <a:cubicBezTo>
                    <a:pt x="4199" y="20514"/>
                    <a:pt x="1970" y="20235"/>
                    <a:pt x="744" y="18619"/>
                  </a:cubicBezTo>
                  <a:cubicBezTo>
                    <a:pt x="-482" y="17059"/>
                    <a:pt x="-147" y="14774"/>
                    <a:pt x="1413" y="13549"/>
                  </a:cubicBezTo>
                  <a:cubicBezTo>
                    <a:pt x="6985" y="8979"/>
                    <a:pt x="12891" y="4800"/>
                    <a:pt x="18798" y="677"/>
                  </a:cubicBezTo>
                  <a:cubicBezTo>
                    <a:pt x="20414" y="-493"/>
                    <a:pt x="22698" y="-103"/>
                    <a:pt x="23868" y="1513"/>
                  </a:cubicBezTo>
                  <a:cubicBezTo>
                    <a:pt x="24983" y="3073"/>
                    <a:pt x="24648" y="5302"/>
                    <a:pt x="23032" y="6472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4" name="Freeform: Shape 1213">
              <a:extLst>
                <a:ext uri="{FF2B5EF4-FFF2-40B4-BE49-F238E27FC236}">
                  <a16:creationId xmlns:a16="http://schemas.microsoft.com/office/drawing/2014/main" id="{23EB59D4-DB3A-45B8-94A3-69603072F47C}"/>
                </a:ext>
              </a:extLst>
            </p:cNvPr>
            <p:cNvSpPr/>
            <p:nvPr/>
          </p:nvSpPr>
          <p:spPr>
            <a:xfrm>
              <a:off x="5271589" y="702357"/>
              <a:ext cx="24817" cy="19608"/>
            </a:xfrm>
            <a:custGeom>
              <a:avLst/>
              <a:gdLst>
                <a:gd name="connsiteX0" fmla="*/ 23201 w 24817"/>
                <a:gd name="connsiteY0" fmla="*/ 6534 h 19608"/>
                <a:gd name="connsiteX1" fmla="*/ 5649 w 24817"/>
                <a:gd name="connsiteY1" fmla="*/ 18959 h 19608"/>
                <a:gd name="connsiteX2" fmla="*/ 634 w 24817"/>
                <a:gd name="connsiteY2" fmla="*/ 18068 h 19608"/>
                <a:gd name="connsiteX3" fmla="*/ 1526 w 24817"/>
                <a:gd name="connsiteY3" fmla="*/ 13053 h 19608"/>
                <a:gd name="connsiteX4" fmla="*/ 19189 w 24817"/>
                <a:gd name="connsiteY4" fmla="*/ 572 h 19608"/>
                <a:gd name="connsiteX5" fmla="*/ 24204 w 24817"/>
                <a:gd name="connsiteY5" fmla="*/ 1630 h 19608"/>
                <a:gd name="connsiteX6" fmla="*/ 23201 w 24817"/>
                <a:gd name="connsiteY6" fmla="*/ 6534 h 1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17" h="19608">
                  <a:moveTo>
                    <a:pt x="23201" y="6534"/>
                  </a:moveTo>
                  <a:lnTo>
                    <a:pt x="5649" y="18959"/>
                  </a:lnTo>
                  <a:cubicBezTo>
                    <a:pt x="4033" y="20074"/>
                    <a:pt x="1804" y="19739"/>
                    <a:pt x="634" y="18068"/>
                  </a:cubicBezTo>
                  <a:cubicBezTo>
                    <a:pt x="-480" y="16452"/>
                    <a:pt x="-90" y="14167"/>
                    <a:pt x="1526" y="13053"/>
                  </a:cubicBezTo>
                  <a:lnTo>
                    <a:pt x="19189" y="572"/>
                  </a:lnTo>
                  <a:cubicBezTo>
                    <a:pt x="20861" y="-487"/>
                    <a:pt x="23145" y="-41"/>
                    <a:pt x="24204" y="1630"/>
                  </a:cubicBezTo>
                  <a:cubicBezTo>
                    <a:pt x="25318" y="3246"/>
                    <a:pt x="24873" y="5475"/>
                    <a:pt x="23201" y="653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5" name="Freeform: Shape 1214">
              <a:extLst>
                <a:ext uri="{FF2B5EF4-FFF2-40B4-BE49-F238E27FC236}">
                  <a16:creationId xmlns:a16="http://schemas.microsoft.com/office/drawing/2014/main" id="{F14875DC-882F-91CA-5D51-D4C06455A407}"/>
                </a:ext>
              </a:extLst>
            </p:cNvPr>
            <p:cNvSpPr/>
            <p:nvPr/>
          </p:nvSpPr>
          <p:spPr>
            <a:xfrm>
              <a:off x="5319532" y="671225"/>
              <a:ext cx="25295" cy="18829"/>
            </a:xfrm>
            <a:custGeom>
              <a:avLst/>
              <a:gdLst>
                <a:gd name="connsiteX0" fmla="*/ 23624 w 25295"/>
                <a:gd name="connsiteY0" fmla="*/ 6684 h 18829"/>
                <a:gd name="connsiteX1" fmla="*/ 5514 w 25295"/>
                <a:gd name="connsiteY1" fmla="*/ 18274 h 18829"/>
                <a:gd name="connsiteX2" fmla="*/ 555 w 25295"/>
                <a:gd name="connsiteY2" fmla="*/ 17160 h 18829"/>
                <a:gd name="connsiteX3" fmla="*/ 1670 w 25295"/>
                <a:gd name="connsiteY3" fmla="*/ 12201 h 18829"/>
                <a:gd name="connsiteX4" fmla="*/ 19890 w 25295"/>
                <a:gd name="connsiteY4" fmla="*/ 555 h 18829"/>
                <a:gd name="connsiteX5" fmla="*/ 24794 w 25295"/>
                <a:gd name="connsiteY5" fmla="*/ 1670 h 18829"/>
                <a:gd name="connsiteX6" fmla="*/ 23624 w 25295"/>
                <a:gd name="connsiteY6" fmla="*/ 6684 h 1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295" h="18829">
                  <a:moveTo>
                    <a:pt x="23624" y="6684"/>
                  </a:moveTo>
                  <a:lnTo>
                    <a:pt x="5514" y="18274"/>
                  </a:lnTo>
                  <a:cubicBezTo>
                    <a:pt x="3843" y="19333"/>
                    <a:pt x="1614" y="18832"/>
                    <a:pt x="555" y="17160"/>
                  </a:cubicBezTo>
                  <a:cubicBezTo>
                    <a:pt x="-504" y="15488"/>
                    <a:pt x="-2" y="13259"/>
                    <a:pt x="1670" y="12201"/>
                  </a:cubicBezTo>
                  <a:lnTo>
                    <a:pt x="19890" y="555"/>
                  </a:lnTo>
                  <a:cubicBezTo>
                    <a:pt x="21562" y="-504"/>
                    <a:pt x="23791" y="-2"/>
                    <a:pt x="24794" y="1670"/>
                  </a:cubicBezTo>
                  <a:cubicBezTo>
                    <a:pt x="25797" y="3397"/>
                    <a:pt x="25239" y="5626"/>
                    <a:pt x="23624" y="668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6" name="Freeform: Shape 1215">
              <a:extLst>
                <a:ext uri="{FF2B5EF4-FFF2-40B4-BE49-F238E27FC236}">
                  <a16:creationId xmlns:a16="http://schemas.microsoft.com/office/drawing/2014/main" id="{3C1D4812-2846-99B9-4372-31589511CA76}"/>
                </a:ext>
              </a:extLst>
            </p:cNvPr>
            <p:cNvSpPr/>
            <p:nvPr/>
          </p:nvSpPr>
          <p:spPr>
            <a:xfrm>
              <a:off x="5368580" y="642100"/>
              <a:ext cx="25856" cy="18016"/>
            </a:xfrm>
            <a:custGeom>
              <a:avLst/>
              <a:gdLst>
                <a:gd name="connsiteX0" fmla="*/ 24055 w 25856"/>
                <a:gd name="connsiteY0" fmla="*/ 6780 h 18016"/>
                <a:gd name="connsiteX1" fmla="*/ 5389 w 25856"/>
                <a:gd name="connsiteY1" fmla="*/ 17534 h 18016"/>
                <a:gd name="connsiteX2" fmla="*/ 485 w 25856"/>
                <a:gd name="connsiteY2" fmla="*/ 16196 h 18016"/>
                <a:gd name="connsiteX3" fmla="*/ 1767 w 25856"/>
                <a:gd name="connsiteY3" fmla="*/ 11293 h 18016"/>
                <a:gd name="connsiteX4" fmla="*/ 20545 w 25856"/>
                <a:gd name="connsiteY4" fmla="*/ 483 h 18016"/>
                <a:gd name="connsiteX5" fmla="*/ 25448 w 25856"/>
                <a:gd name="connsiteY5" fmla="*/ 1820 h 18016"/>
                <a:gd name="connsiteX6" fmla="*/ 24055 w 25856"/>
                <a:gd name="connsiteY6" fmla="*/ 6780 h 18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856" h="18016">
                  <a:moveTo>
                    <a:pt x="24055" y="6780"/>
                  </a:moveTo>
                  <a:lnTo>
                    <a:pt x="5389" y="17534"/>
                  </a:lnTo>
                  <a:cubicBezTo>
                    <a:pt x="3661" y="18537"/>
                    <a:pt x="1488" y="17924"/>
                    <a:pt x="485" y="16196"/>
                  </a:cubicBezTo>
                  <a:cubicBezTo>
                    <a:pt x="-518" y="14469"/>
                    <a:pt x="95" y="12296"/>
                    <a:pt x="1767" y="11293"/>
                  </a:cubicBezTo>
                  <a:lnTo>
                    <a:pt x="20545" y="483"/>
                  </a:lnTo>
                  <a:cubicBezTo>
                    <a:pt x="22272" y="-520"/>
                    <a:pt x="24445" y="93"/>
                    <a:pt x="25448" y="1820"/>
                  </a:cubicBezTo>
                  <a:cubicBezTo>
                    <a:pt x="26339" y="3548"/>
                    <a:pt x="25727" y="5777"/>
                    <a:pt x="24055" y="678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7" name="Freeform: Shape 1216">
              <a:extLst>
                <a:ext uri="{FF2B5EF4-FFF2-40B4-BE49-F238E27FC236}">
                  <a16:creationId xmlns:a16="http://schemas.microsoft.com/office/drawing/2014/main" id="{3EB5FD0A-9AE7-855E-CC9C-3792A168E44E}"/>
                </a:ext>
              </a:extLst>
            </p:cNvPr>
            <p:cNvSpPr/>
            <p:nvPr/>
          </p:nvSpPr>
          <p:spPr>
            <a:xfrm>
              <a:off x="5418673" y="614942"/>
              <a:ext cx="26444" cy="17001"/>
            </a:xfrm>
            <a:custGeom>
              <a:avLst/>
              <a:gdLst>
                <a:gd name="connsiteX0" fmla="*/ 24501 w 26444"/>
                <a:gd name="connsiteY0" fmla="*/ 6801 h 17001"/>
                <a:gd name="connsiteX1" fmla="*/ 5333 w 26444"/>
                <a:gd name="connsiteY1" fmla="*/ 16608 h 17001"/>
                <a:gd name="connsiteX2" fmla="*/ 430 w 26444"/>
                <a:gd name="connsiteY2" fmla="*/ 15048 h 17001"/>
                <a:gd name="connsiteX3" fmla="*/ 1935 w 26444"/>
                <a:gd name="connsiteY3" fmla="*/ 10256 h 17001"/>
                <a:gd name="connsiteX4" fmla="*/ 21214 w 26444"/>
                <a:gd name="connsiteY4" fmla="*/ 393 h 17001"/>
                <a:gd name="connsiteX5" fmla="*/ 26062 w 26444"/>
                <a:gd name="connsiteY5" fmla="*/ 1953 h 17001"/>
                <a:gd name="connsiteX6" fmla="*/ 24501 w 26444"/>
                <a:gd name="connsiteY6" fmla="*/ 6801 h 17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44" h="17001">
                  <a:moveTo>
                    <a:pt x="24501" y="6801"/>
                  </a:moveTo>
                  <a:lnTo>
                    <a:pt x="5333" y="16608"/>
                  </a:lnTo>
                  <a:cubicBezTo>
                    <a:pt x="3606" y="17499"/>
                    <a:pt x="1377" y="16831"/>
                    <a:pt x="430" y="15048"/>
                  </a:cubicBezTo>
                  <a:cubicBezTo>
                    <a:pt x="-517" y="13320"/>
                    <a:pt x="151" y="11147"/>
                    <a:pt x="1935" y="10256"/>
                  </a:cubicBezTo>
                  <a:lnTo>
                    <a:pt x="21214" y="393"/>
                  </a:lnTo>
                  <a:cubicBezTo>
                    <a:pt x="22997" y="-498"/>
                    <a:pt x="25170" y="170"/>
                    <a:pt x="26062" y="1953"/>
                  </a:cubicBezTo>
                  <a:cubicBezTo>
                    <a:pt x="26953" y="3681"/>
                    <a:pt x="26229" y="5910"/>
                    <a:pt x="24501" y="680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8" name="Freeform: Shape 1217">
              <a:extLst>
                <a:ext uri="{FF2B5EF4-FFF2-40B4-BE49-F238E27FC236}">
                  <a16:creationId xmlns:a16="http://schemas.microsoft.com/office/drawing/2014/main" id="{ABAF01B8-E2BF-DD43-7D39-C9A191CEACFC}"/>
                </a:ext>
              </a:extLst>
            </p:cNvPr>
            <p:cNvSpPr/>
            <p:nvPr/>
          </p:nvSpPr>
          <p:spPr>
            <a:xfrm>
              <a:off x="5469954" y="589712"/>
              <a:ext cx="26870" cy="16061"/>
            </a:xfrm>
            <a:custGeom>
              <a:avLst/>
              <a:gdLst>
                <a:gd name="connsiteX0" fmla="*/ 24761 w 26870"/>
                <a:gd name="connsiteY0" fmla="*/ 6845 h 16061"/>
                <a:gd name="connsiteX1" fmla="*/ 5148 w 26870"/>
                <a:gd name="connsiteY1" fmla="*/ 15705 h 16061"/>
                <a:gd name="connsiteX2" fmla="*/ 356 w 26870"/>
                <a:gd name="connsiteY2" fmla="*/ 14089 h 16061"/>
                <a:gd name="connsiteX3" fmla="*/ 2027 w 26870"/>
                <a:gd name="connsiteY3" fmla="*/ 9241 h 16061"/>
                <a:gd name="connsiteX4" fmla="*/ 21753 w 26870"/>
                <a:gd name="connsiteY4" fmla="*/ 326 h 16061"/>
                <a:gd name="connsiteX5" fmla="*/ 26545 w 26870"/>
                <a:gd name="connsiteY5" fmla="*/ 2109 h 16061"/>
                <a:gd name="connsiteX6" fmla="*/ 24761 w 26870"/>
                <a:gd name="connsiteY6" fmla="*/ 6845 h 1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70" h="16061">
                  <a:moveTo>
                    <a:pt x="24761" y="6845"/>
                  </a:moveTo>
                  <a:lnTo>
                    <a:pt x="5148" y="15705"/>
                  </a:lnTo>
                  <a:cubicBezTo>
                    <a:pt x="3365" y="16541"/>
                    <a:pt x="1247" y="15872"/>
                    <a:pt x="356" y="14089"/>
                  </a:cubicBezTo>
                  <a:cubicBezTo>
                    <a:pt x="-480" y="12306"/>
                    <a:pt x="189" y="10077"/>
                    <a:pt x="2027" y="9241"/>
                  </a:cubicBezTo>
                  <a:lnTo>
                    <a:pt x="21753" y="326"/>
                  </a:lnTo>
                  <a:cubicBezTo>
                    <a:pt x="23536" y="-510"/>
                    <a:pt x="25709" y="326"/>
                    <a:pt x="26545" y="2109"/>
                  </a:cubicBezTo>
                  <a:cubicBezTo>
                    <a:pt x="27380" y="3892"/>
                    <a:pt x="26545" y="6009"/>
                    <a:pt x="24761" y="684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19" name="Freeform: Shape 1218">
              <a:extLst>
                <a:ext uri="{FF2B5EF4-FFF2-40B4-BE49-F238E27FC236}">
                  <a16:creationId xmlns:a16="http://schemas.microsoft.com/office/drawing/2014/main" id="{FBA0C288-A61E-6D0E-B2B4-2BE4301D74FE}"/>
                </a:ext>
              </a:extLst>
            </p:cNvPr>
            <p:cNvSpPr/>
            <p:nvPr/>
          </p:nvSpPr>
          <p:spPr>
            <a:xfrm>
              <a:off x="5522451" y="566439"/>
              <a:ext cx="27011" cy="15676"/>
            </a:xfrm>
            <a:custGeom>
              <a:avLst/>
              <a:gdLst>
                <a:gd name="connsiteX0" fmla="*/ 24754 w 27011"/>
                <a:gd name="connsiteY0" fmla="*/ 6938 h 15676"/>
                <a:gd name="connsiteX1" fmla="*/ 4973 w 27011"/>
                <a:gd name="connsiteY1" fmla="*/ 15352 h 15676"/>
                <a:gd name="connsiteX2" fmla="*/ 293 w 27011"/>
                <a:gd name="connsiteY2" fmla="*/ 13513 h 15676"/>
                <a:gd name="connsiteX3" fmla="*/ 2131 w 27011"/>
                <a:gd name="connsiteY3" fmla="*/ 8721 h 15676"/>
                <a:gd name="connsiteX4" fmla="*/ 22024 w 27011"/>
                <a:gd name="connsiteY4" fmla="*/ 252 h 15676"/>
                <a:gd name="connsiteX5" fmla="*/ 26760 w 27011"/>
                <a:gd name="connsiteY5" fmla="*/ 2258 h 15676"/>
                <a:gd name="connsiteX6" fmla="*/ 24754 w 27011"/>
                <a:gd name="connsiteY6" fmla="*/ 6938 h 1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11" h="15676">
                  <a:moveTo>
                    <a:pt x="24754" y="6938"/>
                  </a:moveTo>
                  <a:cubicBezTo>
                    <a:pt x="18012" y="9446"/>
                    <a:pt x="11437" y="12287"/>
                    <a:pt x="4973" y="15352"/>
                  </a:cubicBezTo>
                  <a:cubicBezTo>
                    <a:pt x="3190" y="16188"/>
                    <a:pt x="1073" y="15352"/>
                    <a:pt x="293" y="13513"/>
                  </a:cubicBezTo>
                  <a:cubicBezTo>
                    <a:pt x="-487" y="11730"/>
                    <a:pt x="348" y="9557"/>
                    <a:pt x="2131" y="8721"/>
                  </a:cubicBezTo>
                  <a:cubicBezTo>
                    <a:pt x="8651" y="5657"/>
                    <a:pt x="15281" y="2815"/>
                    <a:pt x="22024" y="252"/>
                  </a:cubicBezTo>
                  <a:cubicBezTo>
                    <a:pt x="23863" y="-473"/>
                    <a:pt x="25980" y="419"/>
                    <a:pt x="26760" y="2258"/>
                  </a:cubicBezTo>
                  <a:cubicBezTo>
                    <a:pt x="27484" y="4096"/>
                    <a:pt x="26593" y="6214"/>
                    <a:pt x="24754" y="693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0" name="Freeform: Shape 1219">
              <a:extLst>
                <a:ext uri="{FF2B5EF4-FFF2-40B4-BE49-F238E27FC236}">
                  <a16:creationId xmlns:a16="http://schemas.microsoft.com/office/drawing/2014/main" id="{A11E524F-0985-49CA-D44D-530C1F69EF62}"/>
                </a:ext>
              </a:extLst>
            </p:cNvPr>
            <p:cNvSpPr/>
            <p:nvPr/>
          </p:nvSpPr>
          <p:spPr>
            <a:xfrm>
              <a:off x="5575713" y="545307"/>
              <a:ext cx="27253" cy="15116"/>
            </a:xfrm>
            <a:custGeom>
              <a:avLst/>
              <a:gdLst>
                <a:gd name="connsiteX0" fmla="*/ 24873 w 27253"/>
                <a:gd name="connsiteY0" fmla="*/ 7008 h 15116"/>
                <a:gd name="connsiteX1" fmla="*/ 4869 w 27253"/>
                <a:gd name="connsiteY1" fmla="*/ 14865 h 15116"/>
                <a:gd name="connsiteX2" fmla="*/ 244 w 27253"/>
                <a:gd name="connsiteY2" fmla="*/ 12859 h 15116"/>
                <a:gd name="connsiteX3" fmla="*/ 2306 w 27253"/>
                <a:gd name="connsiteY3" fmla="*/ 8179 h 15116"/>
                <a:gd name="connsiteX4" fmla="*/ 22421 w 27253"/>
                <a:gd name="connsiteY4" fmla="*/ 266 h 15116"/>
                <a:gd name="connsiteX5" fmla="*/ 27046 w 27253"/>
                <a:gd name="connsiteY5" fmla="*/ 2384 h 15116"/>
                <a:gd name="connsiteX6" fmla="*/ 24873 w 27253"/>
                <a:gd name="connsiteY6" fmla="*/ 7008 h 15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53" h="15116">
                  <a:moveTo>
                    <a:pt x="24873" y="7008"/>
                  </a:moveTo>
                  <a:lnTo>
                    <a:pt x="4869" y="14865"/>
                  </a:lnTo>
                  <a:cubicBezTo>
                    <a:pt x="3030" y="15589"/>
                    <a:pt x="968" y="14698"/>
                    <a:pt x="244" y="12859"/>
                  </a:cubicBezTo>
                  <a:cubicBezTo>
                    <a:pt x="-480" y="11020"/>
                    <a:pt x="467" y="8903"/>
                    <a:pt x="2306" y="8179"/>
                  </a:cubicBezTo>
                  <a:lnTo>
                    <a:pt x="22421" y="266"/>
                  </a:lnTo>
                  <a:cubicBezTo>
                    <a:pt x="24260" y="-514"/>
                    <a:pt x="26321" y="489"/>
                    <a:pt x="27046" y="2384"/>
                  </a:cubicBezTo>
                  <a:cubicBezTo>
                    <a:pt x="27714" y="4167"/>
                    <a:pt x="26711" y="6228"/>
                    <a:pt x="24873" y="700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1" name="Freeform: Shape 1220">
              <a:extLst>
                <a:ext uri="{FF2B5EF4-FFF2-40B4-BE49-F238E27FC236}">
                  <a16:creationId xmlns:a16="http://schemas.microsoft.com/office/drawing/2014/main" id="{5CF655BB-0655-1CD4-C5D2-276AF6ECA4B5}"/>
                </a:ext>
              </a:extLst>
            </p:cNvPr>
            <p:cNvSpPr/>
            <p:nvPr/>
          </p:nvSpPr>
          <p:spPr>
            <a:xfrm>
              <a:off x="5629748" y="526782"/>
              <a:ext cx="27628" cy="14067"/>
            </a:xfrm>
            <a:custGeom>
              <a:avLst/>
              <a:gdLst>
                <a:gd name="connsiteX0" fmla="*/ 25165 w 27628"/>
                <a:gd name="connsiteY0" fmla="*/ 6978 h 14067"/>
                <a:gd name="connsiteX1" fmla="*/ 4771 w 27628"/>
                <a:gd name="connsiteY1" fmla="*/ 13887 h 14067"/>
                <a:gd name="connsiteX2" fmla="*/ 202 w 27628"/>
                <a:gd name="connsiteY2" fmla="*/ 11658 h 14067"/>
                <a:gd name="connsiteX3" fmla="*/ 2431 w 27628"/>
                <a:gd name="connsiteY3" fmla="*/ 7089 h 14067"/>
                <a:gd name="connsiteX4" fmla="*/ 22936 w 27628"/>
                <a:gd name="connsiteY4" fmla="*/ 180 h 14067"/>
                <a:gd name="connsiteX5" fmla="*/ 27449 w 27628"/>
                <a:gd name="connsiteY5" fmla="*/ 2464 h 14067"/>
                <a:gd name="connsiteX6" fmla="*/ 25165 w 27628"/>
                <a:gd name="connsiteY6" fmla="*/ 6978 h 1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28" h="14067">
                  <a:moveTo>
                    <a:pt x="25165" y="6978"/>
                  </a:moveTo>
                  <a:lnTo>
                    <a:pt x="4771" y="13887"/>
                  </a:lnTo>
                  <a:cubicBezTo>
                    <a:pt x="2876" y="14500"/>
                    <a:pt x="870" y="13497"/>
                    <a:pt x="202" y="11658"/>
                  </a:cubicBezTo>
                  <a:cubicBezTo>
                    <a:pt x="-467" y="9764"/>
                    <a:pt x="592" y="7758"/>
                    <a:pt x="2431" y="7089"/>
                  </a:cubicBezTo>
                  <a:lnTo>
                    <a:pt x="22936" y="180"/>
                  </a:lnTo>
                  <a:cubicBezTo>
                    <a:pt x="24830" y="-433"/>
                    <a:pt x="26836" y="570"/>
                    <a:pt x="27449" y="2464"/>
                  </a:cubicBezTo>
                  <a:cubicBezTo>
                    <a:pt x="28062" y="4303"/>
                    <a:pt x="27059" y="6365"/>
                    <a:pt x="25165" y="697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2" name="Freeform: Shape 1221">
              <a:extLst>
                <a:ext uri="{FF2B5EF4-FFF2-40B4-BE49-F238E27FC236}">
                  <a16:creationId xmlns:a16="http://schemas.microsoft.com/office/drawing/2014/main" id="{E3D58EB7-8FB0-11A3-CAC2-304A702DFAB3}"/>
                </a:ext>
              </a:extLst>
            </p:cNvPr>
            <p:cNvSpPr/>
            <p:nvPr/>
          </p:nvSpPr>
          <p:spPr>
            <a:xfrm>
              <a:off x="5684580" y="510381"/>
              <a:ext cx="27924" cy="13047"/>
            </a:xfrm>
            <a:custGeom>
              <a:avLst/>
              <a:gdLst>
                <a:gd name="connsiteX0" fmla="*/ 25329 w 27924"/>
                <a:gd name="connsiteY0" fmla="*/ 6997 h 13047"/>
                <a:gd name="connsiteX1" fmla="*/ 4601 w 27924"/>
                <a:gd name="connsiteY1" fmla="*/ 12904 h 13047"/>
                <a:gd name="connsiteX2" fmla="*/ 144 w 27924"/>
                <a:gd name="connsiteY2" fmla="*/ 10452 h 13047"/>
                <a:gd name="connsiteX3" fmla="*/ 2595 w 27924"/>
                <a:gd name="connsiteY3" fmla="*/ 6050 h 13047"/>
                <a:gd name="connsiteX4" fmla="*/ 23379 w 27924"/>
                <a:gd name="connsiteY4" fmla="*/ 144 h 13047"/>
                <a:gd name="connsiteX5" fmla="*/ 27781 w 27924"/>
                <a:gd name="connsiteY5" fmla="*/ 2595 h 13047"/>
                <a:gd name="connsiteX6" fmla="*/ 25329 w 27924"/>
                <a:gd name="connsiteY6" fmla="*/ 6997 h 13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24" h="13047">
                  <a:moveTo>
                    <a:pt x="25329" y="6997"/>
                  </a:moveTo>
                  <a:lnTo>
                    <a:pt x="4601" y="12904"/>
                  </a:lnTo>
                  <a:cubicBezTo>
                    <a:pt x="2707" y="13461"/>
                    <a:pt x="701" y="12347"/>
                    <a:pt x="144" y="10452"/>
                  </a:cubicBezTo>
                  <a:cubicBezTo>
                    <a:pt x="-414" y="8558"/>
                    <a:pt x="701" y="6552"/>
                    <a:pt x="2595" y="6050"/>
                  </a:cubicBezTo>
                  <a:lnTo>
                    <a:pt x="23379" y="144"/>
                  </a:lnTo>
                  <a:cubicBezTo>
                    <a:pt x="25274" y="-413"/>
                    <a:pt x="27280" y="701"/>
                    <a:pt x="27781" y="2595"/>
                  </a:cubicBezTo>
                  <a:cubicBezTo>
                    <a:pt x="28338" y="4434"/>
                    <a:pt x="27224" y="6440"/>
                    <a:pt x="25329" y="699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3" name="Freeform: Shape 1222">
              <a:extLst>
                <a:ext uri="{FF2B5EF4-FFF2-40B4-BE49-F238E27FC236}">
                  <a16:creationId xmlns:a16="http://schemas.microsoft.com/office/drawing/2014/main" id="{D5AB2241-732D-C115-7648-8D376BE09D87}"/>
                </a:ext>
              </a:extLst>
            </p:cNvPr>
            <p:cNvSpPr/>
            <p:nvPr/>
          </p:nvSpPr>
          <p:spPr>
            <a:xfrm>
              <a:off x="5739994" y="496001"/>
              <a:ext cx="28238" cy="11996"/>
            </a:xfrm>
            <a:custGeom>
              <a:avLst/>
              <a:gdLst>
                <a:gd name="connsiteX0" fmla="*/ 25469 w 28238"/>
                <a:gd name="connsiteY0" fmla="*/ 7057 h 11996"/>
                <a:gd name="connsiteX1" fmla="*/ 4518 w 28238"/>
                <a:gd name="connsiteY1" fmla="*/ 11905 h 11996"/>
                <a:gd name="connsiteX2" fmla="*/ 116 w 28238"/>
                <a:gd name="connsiteY2" fmla="*/ 9230 h 11996"/>
                <a:gd name="connsiteX3" fmla="*/ 2735 w 28238"/>
                <a:gd name="connsiteY3" fmla="*/ 4939 h 11996"/>
                <a:gd name="connsiteX4" fmla="*/ 23797 w 28238"/>
                <a:gd name="connsiteY4" fmla="*/ 92 h 11996"/>
                <a:gd name="connsiteX5" fmla="*/ 28144 w 28238"/>
                <a:gd name="connsiteY5" fmla="*/ 2766 h 11996"/>
                <a:gd name="connsiteX6" fmla="*/ 25469 w 28238"/>
                <a:gd name="connsiteY6" fmla="*/ 7057 h 11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38" h="11996">
                  <a:moveTo>
                    <a:pt x="25469" y="7057"/>
                  </a:moveTo>
                  <a:lnTo>
                    <a:pt x="4518" y="11905"/>
                  </a:lnTo>
                  <a:cubicBezTo>
                    <a:pt x="2623" y="12350"/>
                    <a:pt x="618" y="11124"/>
                    <a:pt x="116" y="9230"/>
                  </a:cubicBezTo>
                  <a:cubicBezTo>
                    <a:pt x="-385" y="7335"/>
                    <a:pt x="785" y="5385"/>
                    <a:pt x="2735" y="4939"/>
                  </a:cubicBezTo>
                  <a:lnTo>
                    <a:pt x="23797" y="92"/>
                  </a:lnTo>
                  <a:cubicBezTo>
                    <a:pt x="25748" y="-354"/>
                    <a:pt x="27698" y="872"/>
                    <a:pt x="28144" y="2766"/>
                  </a:cubicBezTo>
                  <a:cubicBezTo>
                    <a:pt x="28589" y="4717"/>
                    <a:pt x="27419" y="6611"/>
                    <a:pt x="25469" y="705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4" name="Freeform: Shape 1223">
              <a:extLst>
                <a:ext uri="{FF2B5EF4-FFF2-40B4-BE49-F238E27FC236}">
                  <a16:creationId xmlns:a16="http://schemas.microsoft.com/office/drawing/2014/main" id="{685E6EC7-3F18-0E3C-BADE-11144B2E5842}"/>
                </a:ext>
              </a:extLst>
            </p:cNvPr>
            <p:cNvSpPr/>
            <p:nvPr/>
          </p:nvSpPr>
          <p:spPr>
            <a:xfrm>
              <a:off x="5796149" y="483781"/>
              <a:ext cx="28373" cy="11344"/>
            </a:xfrm>
            <a:custGeom>
              <a:avLst/>
              <a:gdLst>
                <a:gd name="connsiteX0" fmla="*/ 25425 w 28373"/>
                <a:gd name="connsiteY0" fmla="*/ 7130 h 11344"/>
                <a:gd name="connsiteX1" fmla="*/ 4307 w 28373"/>
                <a:gd name="connsiteY1" fmla="*/ 11253 h 11344"/>
                <a:gd name="connsiteX2" fmla="*/ 72 w 28373"/>
                <a:gd name="connsiteY2" fmla="*/ 8523 h 11344"/>
                <a:gd name="connsiteX3" fmla="*/ 2858 w 28373"/>
                <a:gd name="connsiteY3" fmla="*/ 4176 h 11344"/>
                <a:gd name="connsiteX4" fmla="*/ 24088 w 28373"/>
                <a:gd name="connsiteY4" fmla="*/ 53 h 11344"/>
                <a:gd name="connsiteX5" fmla="*/ 28323 w 28373"/>
                <a:gd name="connsiteY5" fmla="*/ 2950 h 11344"/>
                <a:gd name="connsiteX6" fmla="*/ 25425 w 28373"/>
                <a:gd name="connsiteY6" fmla="*/ 7130 h 1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73" h="11344">
                  <a:moveTo>
                    <a:pt x="25425" y="7130"/>
                  </a:moveTo>
                  <a:cubicBezTo>
                    <a:pt x="18349" y="8467"/>
                    <a:pt x="11272" y="9470"/>
                    <a:pt x="4307" y="11253"/>
                  </a:cubicBezTo>
                  <a:cubicBezTo>
                    <a:pt x="2412" y="11699"/>
                    <a:pt x="462" y="10473"/>
                    <a:pt x="72" y="8523"/>
                  </a:cubicBezTo>
                  <a:cubicBezTo>
                    <a:pt x="-318" y="6572"/>
                    <a:pt x="908" y="4622"/>
                    <a:pt x="2858" y="4176"/>
                  </a:cubicBezTo>
                  <a:cubicBezTo>
                    <a:pt x="9879" y="2393"/>
                    <a:pt x="17011" y="1390"/>
                    <a:pt x="24088" y="53"/>
                  </a:cubicBezTo>
                  <a:cubicBezTo>
                    <a:pt x="26038" y="-281"/>
                    <a:pt x="27933" y="1000"/>
                    <a:pt x="28323" y="2950"/>
                  </a:cubicBezTo>
                  <a:cubicBezTo>
                    <a:pt x="28657" y="4901"/>
                    <a:pt x="27320" y="6739"/>
                    <a:pt x="25425" y="713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5" name="Freeform: Shape 1224">
              <a:extLst>
                <a:ext uri="{FF2B5EF4-FFF2-40B4-BE49-F238E27FC236}">
                  <a16:creationId xmlns:a16="http://schemas.microsoft.com/office/drawing/2014/main" id="{0B50924D-6E8F-37F6-1106-1486FCF1EBC5}"/>
                </a:ext>
              </a:extLst>
            </p:cNvPr>
            <p:cNvSpPr/>
            <p:nvPr/>
          </p:nvSpPr>
          <p:spPr>
            <a:xfrm>
              <a:off x="5852726" y="473725"/>
              <a:ext cx="28437" cy="10941"/>
            </a:xfrm>
            <a:custGeom>
              <a:avLst/>
              <a:gdLst>
                <a:gd name="connsiteX0" fmla="*/ 25349 w 28437"/>
                <a:gd name="connsiteY0" fmla="*/ 7100 h 10941"/>
                <a:gd name="connsiteX1" fmla="*/ 4175 w 28437"/>
                <a:gd name="connsiteY1" fmla="*/ 10889 h 10941"/>
                <a:gd name="connsiteX2" fmla="*/ 51 w 28437"/>
                <a:gd name="connsiteY2" fmla="*/ 7991 h 10941"/>
                <a:gd name="connsiteX3" fmla="*/ 3004 w 28437"/>
                <a:gd name="connsiteY3" fmla="*/ 3812 h 10941"/>
                <a:gd name="connsiteX4" fmla="*/ 24290 w 28437"/>
                <a:gd name="connsiteY4" fmla="*/ 23 h 10941"/>
                <a:gd name="connsiteX5" fmla="*/ 28413 w 28437"/>
                <a:gd name="connsiteY5" fmla="*/ 3144 h 10941"/>
                <a:gd name="connsiteX6" fmla="*/ 25349 w 28437"/>
                <a:gd name="connsiteY6" fmla="*/ 7100 h 10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437" h="10941">
                  <a:moveTo>
                    <a:pt x="25349" y="7100"/>
                  </a:moveTo>
                  <a:lnTo>
                    <a:pt x="4175" y="10889"/>
                  </a:lnTo>
                  <a:cubicBezTo>
                    <a:pt x="2224" y="11223"/>
                    <a:pt x="386" y="9942"/>
                    <a:pt x="51" y="7991"/>
                  </a:cubicBezTo>
                  <a:cubicBezTo>
                    <a:pt x="-283" y="6041"/>
                    <a:pt x="1054" y="4147"/>
                    <a:pt x="3004" y="3812"/>
                  </a:cubicBezTo>
                  <a:lnTo>
                    <a:pt x="24290" y="23"/>
                  </a:lnTo>
                  <a:cubicBezTo>
                    <a:pt x="26240" y="-199"/>
                    <a:pt x="28135" y="1194"/>
                    <a:pt x="28413" y="3144"/>
                  </a:cubicBezTo>
                  <a:cubicBezTo>
                    <a:pt x="28636" y="5038"/>
                    <a:pt x="27299" y="6821"/>
                    <a:pt x="25349" y="710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6" name="Freeform: Shape 1225">
              <a:extLst>
                <a:ext uri="{FF2B5EF4-FFF2-40B4-BE49-F238E27FC236}">
                  <a16:creationId xmlns:a16="http://schemas.microsoft.com/office/drawing/2014/main" id="{A8AFCF9A-EF02-98C0-66A2-695A19263F7C}"/>
                </a:ext>
              </a:extLst>
            </p:cNvPr>
            <p:cNvSpPr/>
            <p:nvPr/>
          </p:nvSpPr>
          <p:spPr>
            <a:xfrm>
              <a:off x="5909634" y="466426"/>
              <a:ext cx="28576" cy="9909"/>
            </a:xfrm>
            <a:custGeom>
              <a:avLst/>
              <a:gdLst>
                <a:gd name="connsiteX0" fmla="*/ 25387 w 28576"/>
                <a:gd name="connsiteY0" fmla="*/ 7156 h 9909"/>
                <a:gd name="connsiteX1" fmla="*/ 4046 w 28576"/>
                <a:gd name="connsiteY1" fmla="*/ 9886 h 9909"/>
                <a:gd name="connsiteX2" fmla="*/ 34 w 28576"/>
                <a:gd name="connsiteY2" fmla="*/ 6766 h 9909"/>
                <a:gd name="connsiteX3" fmla="*/ 3155 w 28576"/>
                <a:gd name="connsiteY3" fmla="*/ 2754 h 9909"/>
                <a:gd name="connsiteX4" fmla="*/ 24607 w 28576"/>
                <a:gd name="connsiteY4" fmla="*/ 23 h 9909"/>
                <a:gd name="connsiteX5" fmla="*/ 28563 w 28576"/>
                <a:gd name="connsiteY5" fmla="*/ 3144 h 9909"/>
                <a:gd name="connsiteX6" fmla="*/ 25387 w 28576"/>
                <a:gd name="connsiteY6" fmla="*/ 7156 h 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6" h="9909">
                  <a:moveTo>
                    <a:pt x="25387" y="7156"/>
                  </a:moveTo>
                  <a:lnTo>
                    <a:pt x="4046" y="9886"/>
                  </a:lnTo>
                  <a:cubicBezTo>
                    <a:pt x="2096" y="10109"/>
                    <a:pt x="257" y="8716"/>
                    <a:pt x="34" y="6766"/>
                  </a:cubicBezTo>
                  <a:cubicBezTo>
                    <a:pt x="-244" y="4815"/>
                    <a:pt x="1204" y="2977"/>
                    <a:pt x="3155" y="2754"/>
                  </a:cubicBezTo>
                  <a:lnTo>
                    <a:pt x="24607" y="23"/>
                  </a:lnTo>
                  <a:cubicBezTo>
                    <a:pt x="26558" y="-199"/>
                    <a:pt x="28341" y="1194"/>
                    <a:pt x="28563" y="3144"/>
                  </a:cubicBezTo>
                  <a:cubicBezTo>
                    <a:pt x="28731" y="5094"/>
                    <a:pt x="27338" y="6933"/>
                    <a:pt x="25387" y="715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7" name="Freeform: Shape 1226">
              <a:extLst>
                <a:ext uri="{FF2B5EF4-FFF2-40B4-BE49-F238E27FC236}">
                  <a16:creationId xmlns:a16="http://schemas.microsoft.com/office/drawing/2014/main" id="{C5A843CF-8790-9D62-BCFF-2E063F982056}"/>
                </a:ext>
              </a:extLst>
            </p:cNvPr>
            <p:cNvSpPr/>
            <p:nvPr/>
          </p:nvSpPr>
          <p:spPr>
            <a:xfrm>
              <a:off x="5966769" y="461366"/>
              <a:ext cx="28721" cy="8773"/>
            </a:xfrm>
            <a:custGeom>
              <a:avLst/>
              <a:gdLst>
                <a:gd name="connsiteX0" fmla="*/ 25366 w 28721"/>
                <a:gd name="connsiteY0" fmla="*/ 7145 h 8773"/>
                <a:gd name="connsiteX1" fmla="*/ 3914 w 28721"/>
                <a:gd name="connsiteY1" fmla="*/ 8761 h 8773"/>
                <a:gd name="connsiteX2" fmla="*/ 13 w 28721"/>
                <a:gd name="connsiteY2" fmla="*/ 5473 h 8773"/>
                <a:gd name="connsiteX3" fmla="*/ 3301 w 28721"/>
                <a:gd name="connsiteY3" fmla="*/ 1629 h 8773"/>
                <a:gd name="connsiteX4" fmla="*/ 24865 w 28721"/>
                <a:gd name="connsiteY4" fmla="*/ 13 h 8773"/>
                <a:gd name="connsiteX5" fmla="*/ 28709 w 28721"/>
                <a:gd name="connsiteY5" fmla="*/ 3300 h 8773"/>
                <a:gd name="connsiteX6" fmla="*/ 25366 w 28721"/>
                <a:gd name="connsiteY6" fmla="*/ 7145 h 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21" h="8773">
                  <a:moveTo>
                    <a:pt x="25366" y="7145"/>
                  </a:moveTo>
                  <a:lnTo>
                    <a:pt x="3914" y="8761"/>
                  </a:lnTo>
                  <a:cubicBezTo>
                    <a:pt x="1963" y="8928"/>
                    <a:pt x="180" y="7424"/>
                    <a:pt x="13" y="5473"/>
                  </a:cubicBezTo>
                  <a:cubicBezTo>
                    <a:pt x="-154" y="3523"/>
                    <a:pt x="1295" y="1796"/>
                    <a:pt x="3301" y="1629"/>
                  </a:cubicBezTo>
                  <a:lnTo>
                    <a:pt x="24865" y="13"/>
                  </a:lnTo>
                  <a:cubicBezTo>
                    <a:pt x="26871" y="-154"/>
                    <a:pt x="28598" y="1350"/>
                    <a:pt x="28709" y="3300"/>
                  </a:cubicBezTo>
                  <a:cubicBezTo>
                    <a:pt x="28876" y="5250"/>
                    <a:pt x="27372" y="6978"/>
                    <a:pt x="25366" y="714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8" name="Freeform: Shape 1227">
              <a:extLst>
                <a:ext uri="{FF2B5EF4-FFF2-40B4-BE49-F238E27FC236}">
                  <a16:creationId xmlns:a16="http://schemas.microsoft.com/office/drawing/2014/main" id="{614048FF-C750-5B03-B918-875F1D98E8D3}"/>
                </a:ext>
              </a:extLst>
            </p:cNvPr>
            <p:cNvSpPr/>
            <p:nvPr/>
          </p:nvSpPr>
          <p:spPr>
            <a:xfrm>
              <a:off x="6024169" y="458312"/>
              <a:ext cx="28813" cy="7748"/>
            </a:xfrm>
            <a:custGeom>
              <a:avLst/>
              <a:gdLst>
                <a:gd name="connsiteX0" fmla="*/ 25303 w 28813"/>
                <a:gd name="connsiteY0" fmla="*/ 7189 h 7748"/>
                <a:gd name="connsiteX1" fmla="*/ 3795 w 28813"/>
                <a:gd name="connsiteY1" fmla="*/ 7747 h 7748"/>
                <a:gd name="connsiteX2" fmla="*/ 6 w 28813"/>
                <a:gd name="connsiteY2" fmla="*/ 4236 h 7748"/>
                <a:gd name="connsiteX3" fmla="*/ 3460 w 28813"/>
                <a:gd name="connsiteY3" fmla="*/ 559 h 7748"/>
                <a:gd name="connsiteX4" fmla="*/ 25080 w 28813"/>
                <a:gd name="connsiteY4" fmla="*/ 1 h 7748"/>
                <a:gd name="connsiteX5" fmla="*/ 28813 w 28813"/>
                <a:gd name="connsiteY5" fmla="*/ 3512 h 7748"/>
                <a:gd name="connsiteX6" fmla="*/ 25303 w 28813"/>
                <a:gd name="connsiteY6" fmla="*/ 7189 h 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13" h="7748">
                  <a:moveTo>
                    <a:pt x="25303" y="7189"/>
                  </a:moveTo>
                  <a:lnTo>
                    <a:pt x="3795" y="7747"/>
                  </a:lnTo>
                  <a:cubicBezTo>
                    <a:pt x="1844" y="7802"/>
                    <a:pt x="117" y="6242"/>
                    <a:pt x="6" y="4236"/>
                  </a:cubicBezTo>
                  <a:cubicBezTo>
                    <a:pt x="-106" y="2286"/>
                    <a:pt x="1454" y="614"/>
                    <a:pt x="3460" y="559"/>
                  </a:cubicBezTo>
                  <a:lnTo>
                    <a:pt x="25080" y="1"/>
                  </a:lnTo>
                  <a:cubicBezTo>
                    <a:pt x="27086" y="-54"/>
                    <a:pt x="28758" y="1506"/>
                    <a:pt x="28813" y="3512"/>
                  </a:cubicBezTo>
                  <a:cubicBezTo>
                    <a:pt x="28813" y="5518"/>
                    <a:pt x="27253" y="7134"/>
                    <a:pt x="25303" y="718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29" name="Freeform: Shape 1228">
              <a:extLst>
                <a:ext uri="{FF2B5EF4-FFF2-40B4-BE49-F238E27FC236}">
                  <a16:creationId xmlns:a16="http://schemas.microsoft.com/office/drawing/2014/main" id="{CB1538CC-5C18-6B78-4745-708BBECCDB45}"/>
                </a:ext>
              </a:extLst>
            </p:cNvPr>
            <p:cNvSpPr/>
            <p:nvPr/>
          </p:nvSpPr>
          <p:spPr>
            <a:xfrm>
              <a:off x="6081734" y="457213"/>
              <a:ext cx="28751" cy="7398"/>
            </a:xfrm>
            <a:custGeom>
              <a:avLst/>
              <a:gdLst>
                <a:gd name="connsiteX0" fmla="*/ 25130 w 28751"/>
                <a:gd name="connsiteY0" fmla="*/ 7397 h 7398"/>
                <a:gd name="connsiteX1" fmla="*/ 3622 w 28751"/>
                <a:gd name="connsiteY1" fmla="*/ 7397 h 7398"/>
                <a:gd name="connsiteX2" fmla="*/ 0 w 28751"/>
                <a:gd name="connsiteY2" fmla="*/ 3887 h 7398"/>
                <a:gd name="connsiteX3" fmla="*/ 3566 w 28751"/>
                <a:gd name="connsiteY3" fmla="*/ 209 h 7398"/>
                <a:gd name="connsiteX4" fmla="*/ 25186 w 28751"/>
                <a:gd name="connsiteY4" fmla="*/ 209 h 7398"/>
                <a:gd name="connsiteX5" fmla="*/ 28752 w 28751"/>
                <a:gd name="connsiteY5" fmla="*/ 3887 h 7398"/>
                <a:gd name="connsiteX6" fmla="*/ 25130 w 28751"/>
                <a:gd name="connsiteY6" fmla="*/ 7397 h 73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51" h="7398">
                  <a:moveTo>
                    <a:pt x="25130" y="7397"/>
                  </a:moveTo>
                  <a:cubicBezTo>
                    <a:pt x="17942" y="7118"/>
                    <a:pt x="10810" y="7118"/>
                    <a:pt x="3622" y="7397"/>
                  </a:cubicBezTo>
                  <a:cubicBezTo>
                    <a:pt x="1672" y="7453"/>
                    <a:pt x="0" y="5892"/>
                    <a:pt x="0" y="3887"/>
                  </a:cubicBezTo>
                  <a:cubicBezTo>
                    <a:pt x="0" y="1881"/>
                    <a:pt x="1560" y="265"/>
                    <a:pt x="3566" y="209"/>
                  </a:cubicBezTo>
                  <a:cubicBezTo>
                    <a:pt x="10754" y="-70"/>
                    <a:pt x="17998" y="-70"/>
                    <a:pt x="25186" y="209"/>
                  </a:cubicBezTo>
                  <a:cubicBezTo>
                    <a:pt x="27192" y="265"/>
                    <a:pt x="28752" y="1936"/>
                    <a:pt x="28752" y="3887"/>
                  </a:cubicBezTo>
                  <a:cubicBezTo>
                    <a:pt x="28696" y="5892"/>
                    <a:pt x="27080" y="7453"/>
                    <a:pt x="25130" y="739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0" name="Freeform: Shape 1229">
              <a:extLst>
                <a:ext uri="{FF2B5EF4-FFF2-40B4-BE49-F238E27FC236}">
                  <a16:creationId xmlns:a16="http://schemas.microsoft.com/office/drawing/2014/main" id="{A1115E9C-FD4F-293B-A1FF-50DE064D27C7}"/>
                </a:ext>
              </a:extLst>
            </p:cNvPr>
            <p:cNvSpPr/>
            <p:nvPr/>
          </p:nvSpPr>
          <p:spPr>
            <a:xfrm>
              <a:off x="6139233" y="458313"/>
              <a:ext cx="28814" cy="7748"/>
            </a:xfrm>
            <a:custGeom>
              <a:avLst/>
              <a:gdLst>
                <a:gd name="connsiteX0" fmla="*/ 24968 w 28814"/>
                <a:gd name="connsiteY0" fmla="*/ 7747 h 7748"/>
                <a:gd name="connsiteX1" fmla="*/ 3460 w 28814"/>
                <a:gd name="connsiteY1" fmla="*/ 7189 h 7748"/>
                <a:gd name="connsiteX2" fmla="*/ 5 w 28814"/>
                <a:gd name="connsiteY2" fmla="*/ 3512 h 7748"/>
                <a:gd name="connsiteX3" fmla="*/ 3739 w 28814"/>
                <a:gd name="connsiteY3" fmla="*/ 1 h 7748"/>
                <a:gd name="connsiteX4" fmla="*/ 25358 w 28814"/>
                <a:gd name="connsiteY4" fmla="*/ 559 h 7748"/>
                <a:gd name="connsiteX5" fmla="*/ 28813 w 28814"/>
                <a:gd name="connsiteY5" fmla="*/ 4236 h 7748"/>
                <a:gd name="connsiteX6" fmla="*/ 24968 w 28814"/>
                <a:gd name="connsiteY6" fmla="*/ 7747 h 7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814" h="7748">
                  <a:moveTo>
                    <a:pt x="24968" y="7747"/>
                  </a:moveTo>
                  <a:lnTo>
                    <a:pt x="3460" y="7189"/>
                  </a:lnTo>
                  <a:cubicBezTo>
                    <a:pt x="1510" y="7134"/>
                    <a:pt x="-106" y="5462"/>
                    <a:pt x="5" y="3512"/>
                  </a:cubicBezTo>
                  <a:cubicBezTo>
                    <a:pt x="61" y="1562"/>
                    <a:pt x="1733" y="-54"/>
                    <a:pt x="3739" y="1"/>
                  </a:cubicBezTo>
                  <a:lnTo>
                    <a:pt x="25358" y="559"/>
                  </a:lnTo>
                  <a:cubicBezTo>
                    <a:pt x="27364" y="614"/>
                    <a:pt x="28869" y="2286"/>
                    <a:pt x="28813" y="4236"/>
                  </a:cubicBezTo>
                  <a:cubicBezTo>
                    <a:pt x="28646" y="6242"/>
                    <a:pt x="26974" y="7802"/>
                    <a:pt x="24968" y="774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1" name="Freeform: Shape 1230">
              <a:extLst>
                <a:ext uri="{FF2B5EF4-FFF2-40B4-BE49-F238E27FC236}">
                  <a16:creationId xmlns:a16="http://schemas.microsoft.com/office/drawing/2014/main" id="{E18E1876-6017-9C9B-879F-F502B3B2EF5E}"/>
                </a:ext>
              </a:extLst>
            </p:cNvPr>
            <p:cNvSpPr/>
            <p:nvPr/>
          </p:nvSpPr>
          <p:spPr>
            <a:xfrm>
              <a:off x="6196681" y="461366"/>
              <a:ext cx="28714" cy="8773"/>
            </a:xfrm>
            <a:custGeom>
              <a:avLst/>
              <a:gdLst>
                <a:gd name="connsiteX0" fmla="*/ 24802 w 28714"/>
                <a:gd name="connsiteY0" fmla="*/ 8761 h 8773"/>
                <a:gd name="connsiteX1" fmla="*/ 3349 w 28714"/>
                <a:gd name="connsiteY1" fmla="*/ 7145 h 8773"/>
                <a:gd name="connsiteX2" fmla="*/ 6 w 28714"/>
                <a:gd name="connsiteY2" fmla="*/ 3300 h 8773"/>
                <a:gd name="connsiteX3" fmla="*/ 3851 w 28714"/>
                <a:gd name="connsiteY3" fmla="*/ 13 h 8773"/>
                <a:gd name="connsiteX4" fmla="*/ 25414 w 28714"/>
                <a:gd name="connsiteY4" fmla="*/ 1629 h 8773"/>
                <a:gd name="connsiteX5" fmla="*/ 28702 w 28714"/>
                <a:gd name="connsiteY5" fmla="*/ 5473 h 8773"/>
                <a:gd name="connsiteX6" fmla="*/ 24802 w 28714"/>
                <a:gd name="connsiteY6" fmla="*/ 8761 h 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4" h="8773">
                  <a:moveTo>
                    <a:pt x="24802" y="8761"/>
                  </a:moveTo>
                  <a:lnTo>
                    <a:pt x="3349" y="7145"/>
                  </a:lnTo>
                  <a:cubicBezTo>
                    <a:pt x="1399" y="6978"/>
                    <a:pt x="-106" y="5250"/>
                    <a:pt x="6" y="3300"/>
                  </a:cubicBezTo>
                  <a:cubicBezTo>
                    <a:pt x="117" y="1350"/>
                    <a:pt x="1900" y="-154"/>
                    <a:pt x="3851" y="13"/>
                  </a:cubicBezTo>
                  <a:lnTo>
                    <a:pt x="25414" y="1629"/>
                  </a:lnTo>
                  <a:cubicBezTo>
                    <a:pt x="27420" y="1796"/>
                    <a:pt x="28869" y="3523"/>
                    <a:pt x="28702" y="5473"/>
                  </a:cubicBezTo>
                  <a:cubicBezTo>
                    <a:pt x="28479" y="7424"/>
                    <a:pt x="26752" y="8928"/>
                    <a:pt x="24802" y="876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2" name="Freeform: Shape 1231">
              <a:extLst>
                <a:ext uri="{FF2B5EF4-FFF2-40B4-BE49-F238E27FC236}">
                  <a16:creationId xmlns:a16="http://schemas.microsoft.com/office/drawing/2014/main" id="{6531244E-9479-5068-0378-C91B242428B3}"/>
                </a:ext>
              </a:extLst>
            </p:cNvPr>
            <p:cNvSpPr/>
            <p:nvPr/>
          </p:nvSpPr>
          <p:spPr>
            <a:xfrm>
              <a:off x="6253945" y="466426"/>
              <a:ext cx="28575" cy="9909"/>
            </a:xfrm>
            <a:custGeom>
              <a:avLst/>
              <a:gdLst>
                <a:gd name="connsiteX0" fmla="*/ 24540 w 28575"/>
                <a:gd name="connsiteY0" fmla="*/ 9886 h 9909"/>
                <a:gd name="connsiteX1" fmla="*/ 3199 w 28575"/>
                <a:gd name="connsiteY1" fmla="*/ 7156 h 9909"/>
                <a:gd name="connsiteX2" fmla="*/ 23 w 28575"/>
                <a:gd name="connsiteY2" fmla="*/ 3144 h 9909"/>
                <a:gd name="connsiteX3" fmla="*/ 3979 w 28575"/>
                <a:gd name="connsiteY3" fmla="*/ 23 h 9909"/>
                <a:gd name="connsiteX4" fmla="*/ 25431 w 28575"/>
                <a:gd name="connsiteY4" fmla="*/ 2754 h 9909"/>
                <a:gd name="connsiteX5" fmla="*/ 28552 w 28575"/>
                <a:gd name="connsiteY5" fmla="*/ 6766 h 9909"/>
                <a:gd name="connsiteX6" fmla="*/ 24540 w 28575"/>
                <a:gd name="connsiteY6" fmla="*/ 9886 h 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575" h="9909">
                  <a:moveTo>
                    <a:pt x="24540" y="9886"/>
                  </a:moveTo>
                  <a:lnTo>
                    <a:pt x="3199" y="7156"/>
                  </a:lnTo>
                  <a:cubicBezTo>
                    <a:pt x="1249" y="6933"/>
                    <a:pt x="-200" y="5094"/>
                    <a:pt x="23" y="3144"/>
                  </a:cubicBezTo>
                  <a:cubicBezTo>
                    <a:pt x="246" y="1194"/>
                    <a:pt x="2029" y="-199"/>
                    <a:pt x="3979" y="23"/>
                  </a:cubicBezTo>
                  <a:lnTo>
                    <a:pt x="25431" y="2754"/>
                  </a:lnTo>
                  <a:cubicBezTo>
                    <a:pt x="27382" y="2977"/>
                    <a:pt x="28775" y="4815"/>
                    <a:pt x="28552" y="6766"/>
                  </a:cubicBezTo>
                  <a:cubicBezTo>
                    <a:pt x="28329" y="8716"/>
                    <a:pt x="26546" y="10109"/>
                    <a:pt x="24540" y="988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3" name="Freeform: Shape 1232">
              <a:extLst>
                <a:ext uri="{FF2B5EF4-FFF2-40B4-BE49-F238E27FC236}">
                  <a16:creationId xmlns:a16="http://schemas.microsoft.com/office/drawing/2014/main" id="{486421C7-D353-DA5F-E4F6-FDACB196C8F8}"/>
                </a:ext>
              </a:extLst>
            </p:cNvPr>
            <p:cNvSpPr/>
            <p:nvPr/>
          </p:nvSpPr>
          <p:spPr>
            <a:xfrm>
              <a:off x="6311032" y="473614"/>
              <a:ext cx="28462" cy="11012"/>
            </a:xfrm>
            <a:custGeom>
              <a:avLst/>
              <a:gdLst>
                <a:gd name="connsiteX0" fmla="*/ 24233 w 28462"/>
                <a:gd name="connsiteY0" fmla="*/ 10945 h 11012"/>
                <a:gd name="connsiteX1" fmla="*/ 3059 w 28462"/>
                <a:gd name="connsiteY1" fmla="*/ 7156 h 11012"/>
                <a:gd name="connsiteX2" fmla="*/ 50 w 28462"/>
                <a:gd name="connsiteY2" fmla="*/ 3144 h 11012"/>
                <a:gd name="connsiteX3" fmla="*/ 4173 w 28462"/>
                <a:gd name="connsiteY3" fmla="*/ 23 h 11012"/>
                <a:gd name="connsiteX4" fmla="*/ 25458 w 28462"/>
                <a:gd name="connsiteY4" fmla="*/ 3812 h 11012"/>
                <a:gd name="connsiteX5" fmla="*/ 28412 w 28462"/>
                <a:gd name="connsiteY5" fmla="*/ 7991 h 11012"/>
                <a:gd name="connsiteX6" fmla="*/ 24233 w 28462"/>
                <a:gd name="connsiteY6" fmla="*/ 10945 h 1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462" h="11012">
                  <a:moveTo>
                    <a:pt x="24233" y="10945"/>
                  </a:moveTo>
                  <a:lnTo>
                    <a:pt x="3059" y="7156"/>
                  </a:lnTo>
                  <a:cubicBezTo>
                    <a:pt x="1108" y="6933"/>
                    <a:pt x="-285" y="5094"/>
                    <a:pt x="50" y="3144"/>
                  </a:cubicBezTo>
                  <a:cubicBezTo>
                    <a:pt x="329" y="1194"/>
                    <a:pt x="2167" y="-199"/>
                    <a:pt x="4173" y="23"/>
                  </a:cubicBezTo>
                  <a:lnTo>
                    <a:pt x="25458" y="3812"/>
                  </a:lnTo>
                  <a:cubicBezTo>
                    <a:pt x="27409" y="4147"/>
                    <a:pt x="28746" y="6041"/>
                    <a:pt x="28412" y="7991"/>
                  </a:cubicBezTo>
                  <a:cubicBezTo>
                    <a:pt x="28077" y="9997"/>
                    <a:pt x="26183" y="11335"/>
                    <a:pt x="24233" y="1094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4" name="Freeform: Shape 1233">
              <a:extLst>
                <a:ext uri="{FF2B5EF4-FFF2-40B4-BE49-F238E27FC236}">
                  <a16:creationId xmlns:a16="http://schemas.microsoft.com/office/drawing/2014/main" id="{13492B5A-4E67-67BD-A71E-66E564AAEC7C}"/>
                </a:ext>
              </a:extLst>
            </p:cNvPr>
            <p:cNvSpPr/>
            <p:nvPr/>
          </p:nvSpPr>
          <p:spPr>
            <a:xfrm>
              <a:off x="6367680" y="483725"/>
              <a:ext cx="28392" cy="11347"/>
            </a:xfrm>
            <a:custGeom>
              <a:avLst/>
              <a:gdLst>
                <a:gd name="connsiteX0" fmla="*/ 24030 w 28392"/>
                <a:gd name="connsiteY0" fmla="*/ 11253 h 11347"/>
                <a:gd name="connsiteX1" fmla="*/ 2912 w 28392"/>
                <a:gd name="connsiteY1" fmla="*/ 7130 h 11347"/>
                <a:gd name="connsiteX2" fmla="*/ 70 w 28392"/>
                <a:gd name="connsiteY2" fmla="*/ 2950 h 11347"/>
                <a:gd name="connsiteX3" fmla="*/ 4305 w 28392"/>
                <a:gd name="connsiteY3" fmla="*/ 53 h 11347"/>
                <a:gd name="connsiteX4" fmla="*/ 25534 w 28392"/>
                <a:gd name="connsiteY4" fmla="*/ 4176 h 11347"/>
                <a:gd name="connsiteX5" fmla="*/ 28320 w 28392"/>
                <a:gd name="connsiteY5" fmla="*/ 8523 h 11347"/>
                <a:gd name="connsiteX6" fmla="*/ 24030 w 28392"/>
                <a:gd name="connsiteY6" fmla="*/ 11253 h 11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392" h="11347">
                  <a:moveTo>
                    <a:pt x="24030" y="11253"/>
                  </a:moveTo>
                  <a:cubicBezTo>
                    <a:pt x="17065" y="9470"/>
                    <a:pt x="9988" y="8467"/>
                    <a:pt x="2912" y="7130"/>
                  </a:cubicBezTo>
                  <a:cubicBezTo>
                    <a:pt x="961" y="6795"/>
                    <a:pt x="-320" y="4901"/>
                    <a:pt x="70" y="2950"/>
                  </a:cubicBezTo>
                  <a:cubicBezTo>
                    <a:pt x="460" y="1000"/>
                    <a:pt x="2354" y="-281"/>
                    <a:pt x="4305" y="53"/>
                  </a:cubicBezTo>
                  <a:cubicBezTo>
                    <a:pt x="11381" y="1390"/>
                    <a:pt x="18514" y="2393"/>
                    <a:pt x="25534" y="4176"/>
                  </a:cubicBezTo>
                  <a:cubicBezTo>
                    <a:pt x="27485" y="4622"/>
                    <a:pt x="28710" y="6572"/>
                    <a:pt x="28320" y="8523"/>
                  </a:cubicBezTo>
                  <a:cubicBezTo>
                    <a:pt x="27875" y="10528"/>
                    <a:pt x="25980" y="11699"/>
                    <a:pt x="24030" y="1125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5" name="Freeform: Shape 1234">
              <a:extLst>
                <a:ext uri="{FF2B5EF4-FFF2-40B4-BE49-F238E27FC236}">
                  <a16:creationId xmlns:a16="http://schemas.microsoft.com/office/drawing/2014/main" id="{6467A76C-B0A1-E9F1-50CE-0F6F06551C85}"/>
                </a:ext>
              </a:extLst>
            </p:cNvPr>
            <p:cNvSpPr/>
            <p:nvPr/>
          </p:nvSpPr>
          <p:spPr>
            <a:xfrm>
              <a:off x="6423936" y="495998"/>
              <a:ext cx="28235" cy="11999"/>
            </a:xfrm>
            <a:custGeom>
              <a:avLst/>
              <a:gdLst>
                <a:gd name="connsiteX0" fmla="*/ 23717 w 28235"/>
                <a:gd name="connsiteY0" fmla="*/ 11907 h 11999"/>
                <a:gd name="connsiteX1" fmla="*/ 2766 w 28235"/>
                <a:gd name="connsiteY1" fmla="*/ 7060 h 11999"/>
                <a:gd name="connsiteX2" fmla="*/ 92 w 28235"/>
                <a:gd name="connsiteY2" fmla="*/ 2769 h 11999"/>
                <a:gd name="connsiteX3" fmla="*/ 4438 w 28235"/>
                <a:gd name="connsiteY3" fmla="*/ 95 h 11999"/>
                <a:gd name="connsiteX4" fmla="*/ 25500 w 28235"/>
                <a:gd name="connsiteY4" fmla="*/ 4942 h 11999"/>
                <a:gd name="connsiteX5" fmla="*/ 28119 w 28235"/>
                <a:gd name="connsiteY5" fmla="*/ 9233 h 11999"/>
                <a:gd name="connsiteX6" fmla="*/ 23717 w 28235"/>
                <a:gd name="connsiteY6" fmla="*/ 11907 h 1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235" h="11999">
                  <a:moveTo>
                    <a:pt x="23717" y="11907"/>
                  </a:moveTo>
                  <a:lnTo>
                    <a:pt x="2766" y="7060"/>
                  </a:lnTo>
                  <a:cubicBezTo>
                    <a:pt x="872" y="6614"/>
                    <a:pt x="-354" y="4664"/>
                    <a:pt x="92" y="2769"/>
                  </a:cubicBezTo>
                  <a:cubicBezTo>
                    <a:pt x="538" y="819"/>
                    <a:pt x="2488" y="-351"/>
                    <a:pt x="4438" y="95"/>
                  </a:cubicBezTo>
                  <a:lnTo>
                    <a:pt x="25500" y="4942"/>
                  </a:lnTo>
                  <a:cubicBezTo>
                    <a:pt x="27451" y="5388"/>
                    <a:pt x="28621" y="7338"/>
                    <a:pt x="28119" y="9233"/>
                  </a:cubicBezTo>
                  <a:cubicBezTo>
                    <a:pt x="27618" y="11127"/>
                    <a:pt x="25612" y="12353"/>
                    <a:pt x="23717" y="1190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6" name="Freeform: Shape 1235">
              <a:extLst>
                <a:ext uri="{FF2B5EF4-FFF2-40B4-BE49-F238E27FC236}">
                  <a16:creationId xmlns:a16="http://schemas.microsoft.com/office/drawing/2014/main" id="{BBBC70D8-1296-5C08-684E-67532CA6CDA4}"/>
                </a:ext>
              </a:extLst>
            </p:cNvPr>
            <p:cNvSpPr/>
            <p:nvPr/>
          </p:nvSpPr>
          <p:spPr>
            <a:xfrm>
              <a:off x="6479572" y="510269"/>
              <a:ext cx="27901" cy="13102"/>
            </a:xfrm>
            <a:custGeom>
              <a:avLst/>
              <a:gdLst>
                <a:gd name="connsiteX0" fmla="*/ 23356 w 27901"/>
                <a:gd name="connsiteY0" fmla="*/ 12960 h 13102"/>
                <a:gd name="connsiteX1" fmla="*/ 2627 w 27901"/>
                <a:gd name="connsiteY1" fmla="*/ 7053 h 13102"/>
                <a:gd name="connsiteX2" fmla="*/ 120 w 27901"/>
                <a:gd name="connsiteY2" fmla="*/ 2595 h 13102"/>
                <a:gd name="connsiteX3" fmla="*/ 4522 w 27901"/>
                <a:gd name="connsiteY3" fmla="*/ 144 h 13102"/>
                <a:gd name="connsiteX4" fmla="*/ 25306 w 27901"/>
                <a:gd name="connsiteY4" fmla="*/ 6050 h 13102"/>
                <a:gd name="connsiteX5" fmla="*/ 27758 w 27901"/>
                <a:gd name="connsiteY5" fmla="*/ 10452 h 13102"/>
                <a:gd name="connsiteX6" fmla="*/ 23356 w 27901"/>
                <a:gd name="connsiteY6" fmla="*/ 12960 h 13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901" h="13102">
                  <a:moveTo>
                    <a:pt x="23356" y="12960"/>
                  </a:moveTo>
                  <a:lnTo>
                    <a:pt x="2627" y="7053"/>
                  </a:lnTo>
                  <a:cubicBezTo>
                    <a:pt x="733" y="6496"/>
                    <a:pt x="-381" y="4490"/>
                    <a:pt x="120" y="2595"/>
                  </a:cubicBezTo>
                  <a:cubicBezTo>
                    <a:pt x="622" y="701"/>
                    <a:pt x="2627" y="-413"/>
                    <a:pt x="4522" y="144"/>
                  </a:cubicBezTo>
                  <a:lnTo>
                    <a:pt x="25306" y="6050"/>
                  </a:lnTo>
                  <a:cubicBezTo>
                    <a:pt x="27200" y="6607"/>
                    <a:pt x="28315" y="8558"/>
                    <a:pt x="27758" y="10452"/>
                  </a:cubicBezTo>
                  <a:cubicBezTo>
                    <a:pt x="27256" y="12402"/>
                    <a:pt x="25250" y="13517"/>
                    <a:pt x="23356" y="1296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7" name="Freeform: Shape 1236">
              <a:extLst>
                <a:ext uri="{FF2B5EF4-FFF2-40B4-BE49-F238E27FC236}">
                  <a16:creationId xmlns:a16="http://schemas.microsoft.com/office/drawing/2014/main" id="{4C40B73B-AA51-C732-254A-9DA538AF4268}"/>
                </a:ext>
              </a:extLst>
            </p:cNvPr>
            <p:cNvSpPr/>
            <p:nvPr/>
          </p:nvSpPr>
          <p:spPr>
            <a:xfrm>
              <a:off x="6534732" y="526727"/>
              <a:ext cx="27634" cy="14143"/>
            </a:xfrm>
            <a:custGeom>
              <a:avLst/>
              <a:gdLst>
                <a:gd name="connsiteX0" fmla="*/ 22858 w 27634"/>
                <a:gd name="connsiteY0" fmla="*/ 13943 h 14143"/>
                <a:gd name="connsiteX1" fmla="*/ 2464 w 27634"/>
                <a:gd name="connsiteY1" fmla="*/ 7033 h 14143"/>
                <a:gd name="connsiteX2" fmla="*/ 180 w 27634"/>
                <a:gd name="connsiteY2" fmla="*/ 2464 h 14143"/>
                <a:gd name="connsiteX3" fmla="*/ 4693 w 27634"/>
                <a:gd name="connsiteY3" fmla="*/ 180 h 14143"/>
                <a:gd name="connsiteX4" fmla="*/ 25198 w 27634"/>
                <a:gd name="connsiteY4" fmla="*/ 7089 h 14143"/>
                <a:gd name="connsiteX5" fmla="*/ 27427 w 27634"/>
                <a:gd name="connsiteY5" fmla="*/ 11658 h 14143"/>
                <a:gd name="connsiteX6" fmla="*/ 22858 w 27634"/>
                <a:gd name="connsiteY6" fmla="*/ 13943 h 1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34" h="14143">
                  <a:moveTo>
                    <a:pt x="22858" y="13943"/>
                  </a:moveTo>
                  <a:lnTo>
                    <a:pt x="2464" y="7033"/>
                  </a:lnTo>
                  <a:cubicBezTo>
                    <a:pt x="570" y="6420"/>
                    <a:pt x="-433" y="4359"/>
                    <a:pt x="180" y="2464"/>
                  </a:cubicBezTo>
                  <a:cubicBezTo>
                    <a:pt x="793" y="570"/>
                    <a:pt x="2798" y="-433"/>
                    <a:pt x="4693" y="180"/>
                  </a:cubicBezTo>
                  <a:lnTo>
                    <a:pt x="25198" y="7089"/>
                  </a:lnTo>
                  <a:cubicBezTo>
                    <a:pt x="27093" y="7702"/>
                    <a:pt x="28096" y="9764"/>
                    <a:pt x="27427" y="11658"/>
                  </a:cubicBezTo>
                  <a:cubicBezTo>
                    <a:pt x="26814" y="13553"/>
                    <a:pt x="24752" y="14611"/>
                    <a:pt x="22858" y="1394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8" name="Freeform: Shape 1237">
              <a:extLst>
                <a:ext uri="{FF2B5EF4-FFF2-40B4-BE49-F238E27FC236}">
                  <a16:creationId xmlns:a16="http://schemas.microsoft.com/office/drawing/2014/main" id="{2DA662EE-C2A9-6843-F3DE-F97D2B2FF345}"/>
                </a:ext>
              </a:extLst>
            </p:cNvPr>
            <p:cNvSpPr/>
            <p:nvPr/>
          </p:nvSpPr>
          <p:spPr>
            <a:xfrm>
              <a:off x="6589248" y="545274"/>
              <a:ext cx="27260" cy="15148"/>
            </a:xfrm>
            <a:custGeom>
              <a:avLst/>
              <a:gdLst>
                <a:gd name="connsiteX0" fmla="*/ 22336 w 27260"/>
                <a:gd name="connsiteY0" fmla="*/ 14898 h 15148"/>
                <a:gd name="connsiteX1" fmla="*/ 2332 w 27260"/>
                <a:gd name="connsiteY1" fmla="*/ 6986 h 15148"/>
                <a:gd name="connsiteX2" fmla="*/ 214 w 27260"/>
                <a:gd name="connsiteY2" fmla="*/ 2361 h 15148"/>
                <a:gd name="connsiteX3" fmla="*/ 4839 w 27260"/>
                <a:gd name="connsiteY3" fmla="*/ 243 h 15148"/>
                <a:gd name="connsiteX4" fmla="*/ 24954 w 27260"/>
                <a:gd name="connsiteY4" fmla="*/ 8156 h 15148"/>
                <a:gd name="connsiteX5" fmla="*/ 27016 w 27260"/>
                <a:gd name="connsiteY5" fmla="*/ 12836 h 15148"/>
                <a:gd name="connsiteX6" fmla="*/ 22336 w 27260"/>
                <a:gd name="connsiteY6" fmla="*/ 14898 h 15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260" h="15148">
                  <a:moveTo>
                    <a:pt x="22336" y="14898"/>
                  </a:moveTo>
                  <a:lnTo>
                    <a:pt x="2332" y="6986"/>
                  </a:lnTo>
                  <a:cubicBezTo>
                    <a:pt x="493" y="6261"/>
                    <a:pt x="-454" y="4200"/>
                    <a:pt x="214" y="2361"/>
                  </a:cubicBezTo>
                  <a:cubicBezTo>
                    <a:pt x="883" y="466"/>
                    <a:pt x="3000" y="-481"/>
                    <a:pt x="4839" y="243"/>
                  </a:cubicBezTo>
                  <a:lnTo>
                    <a:pt x="24954" y="8156"/>
                  </a:lnTo>
                  <a:cubicBezTo>
                    <a:pt x="26793" y="8880"/>
                    <a:pt x="27741" y="10997"/>
                    <a:pt x="27016" y="12836"/>
                  </a:cubicBezTo>
                  <a:cubicBezTo>
                    <a:pt x="26236" y="14731"/>
                    <a:pt x="24174" y="15622"/>
                    <a:pt x="22336" y="1489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39" name="Freeform: Shape 1238">
              <a:extLst>
                <a:ext uri="{FF2B5EF4-FFF2-40B4-BE49-F238E27FC236}">
                  <a16:creationId xmlns:a16="http://schemas.microsoft.com/office/drawing/2014/main" id="{E3735567-7B68-C2CE-6A6A-CA6A5F2A1D92}"/>
                </a:ext>
              </a:extLst>
            </p:cNvPr>
            <p:cNvSpPr/>
            <p:nvPr/>
          </p:nvSpPr>
          <p:spPr>
            <a:xfrm>
              <a:off x="6642727" y="566495"/>
              <a:ext cx="27042" cy="15589"/>
            </a:xfrm>
            <a:custGeom>
              <a:avLst/>
              <a:gdLst>
                <a:gd name="connsiteX0" fmla="*/ 22014 w 27042"/>
                <a:gd name="connsiteY0" fmla="*/ 15296 h 15589"/>
                <a:gd name="connsiteX1" fmla="*/ 2233 w 27042"/>
                <a:gd name="connsiteY1" fmla="*/ 6882 h 15589"/>
                <a:gd name="connsiteX2" fmla="*/ 283 w 27042"/>
                <a:gd name="connsiteY2" fmla="*/ 2258 h 15589"/>
                <a:gd name="connsiteX3" fmla="*/ 5019 w 27042"/>
                <a:gd name="connsiteY3" fmla="*/ 252 h 15589"/>
                <a:gd name="connsiteX4" fmla="*/ 24912 w 27042"/>
                <a:gd name="connsiteY4" fmla="*/ 8721 h 15589"/>
                <a:gd name="connsiteX5" fmla="*/ 26750 w 27042"/>
                <a:gd name="connsiteY5" fmla="*/ 13513 h 15589"/>
                <a:gd name="connsiteX6" fmla="*/ 22014 w 27042"/>
                <a:gd name="connsiteY6" fmla="*/ 15296 h 15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042" h="15589">
                  <a:moveTo>
                    <a:pt x="22014" y="15296"/>
                  </a:moveTo>
                  <a:cubicBezTo>
                    <a:pt x="15495" y="12287"/>
                    <a:pt x="8920" y="9390"/>
                    <a:pt x="2233" y="6882"/>
                  </a:cubicBezTo>
                  <a:cubicBezTo>
                    <a:pt x="394" y="6158"/>
                    <a:pt x="-497" y="4096"/>
                    <a:pt x="283" y="2258"/>
                  </a:cubicBezTo>
                  <a:cubicBezTo>
                    <a:pt x="1063" y="419"/>
                    <a:pt x="3180" y="-473"/>
                    <a:pt x="5019" y="252"/>
                  </a:cubicBezTo>
                  <a:cubicBezTo>
                    <a:pt x="11761" y="2759"/>
                    <a:pt x="18392" y="5657"/>
                    <a:pt x="24912" y="8721"/>
                  </a:cubicBezTo>
                  <a:cubicBezTo>
                    <a:pt x="26694" y="9557"/>
                    <a:pt x="27530" y="11674"/>
                    <a:pt x="26750" y="13513"/>
                  </a:cubicBezTo>
                  <a:cubicBezTo>
                    <a:pt x="25915" y="15241"/>
                    <a:pt x="23797" y="16076"/>
                    <a:pt x="22014" y="1529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0" name="Freeform: Shape 1239">
              <a:extLst>
                <a:ext uri="{FF2B5EF4-FFF2-40B4-BE49-F238E27FC236}">
                  <a16:creationId xmlns:a16="http://schemas.microsoft.com/office/drawing/2014/main" id="{3D8A916C-F3ED-354C-6D7F-830D3B4DFADF}"/>
                </a:ext>
              </a:extLst>
            </p:cNvPr>
            <p:cNvSpPr/>
            <p:nvPr/>
          </p:nvSpPr>
          <p:spPr>
            <a:xfrm>
              <a:off x="6695340" y="589712"/>
              <a:ext cx="26860" cy="16061"/>
            </a:xfrm>
            <a:custGeom>
              <a:avLst/>
              <a:gdLst>
                <a:gd name="connsiteX0" fmla="*/ 21723 w 26860"/>
                <a:gd name="connsiteY0" fmla="*/ 15705 h 16061"/>
                <a:gd name="connsiteX1" fmla="*/ 2109 w 26860"/>
                <a:gd name="connsiteY1" fmla="*/ 6845 h 16061"/>
                <a:gd name="connsiteX2" fmla="*/ 326 w 26860"/>
                <a:gd name="connsiteY2" fmla="*/ 2109 h 16061"/>
                <a:gd name="connsiteX3" fmla="*/ 5118 w 26860"/>
                <a:gd name="connsiteY3" fmla="*/ 326 h 16061"/>
                <a:gd name="connsiteX4" fmla="*/ 24843 w 26860"/>
                <a:gd name="connsiteY4" fmla="*/ 9241 h 16061"/>
                <a:gd name="connsiteX5" fmla="*/ 26515 w 26860"/>
                <a:gd name="connsiteY5" fmla="*/ 14089 h 16061"/>
                <a:gd name="connsiteX6" fmla="*/ 21723 w 26860"/>
                <a:gd name="connsiteY6" fmla="*/ 15705 h 16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860" h="16061">
                  <a:moveTo>
                    <a:pt x="21723" y="15705"/>
                  </a:moveTo>
                  <a:lnTo>
                    <a:pt x="2109" y="6845"/>
                  </a:lnTo>
                  <a:cubicBezTo>
                    <a:pt x="326" y="6009"/>
                    <a:pt x="-510" y="3892"/>
                    <a:pt x="326" y="2109"/>
                  </a:cubicBezTo>
                  <a:cubicBezTo>
                    <a:pt x="1162" y="326"/>
                    <a:pt x="3335" y="-510"/>
                    <a:pt x="5118" y="326"/>
                  </a:cubicBezTo>
                  <a:lnTo>
                    <a:pt x="24843" y="9241"/>
                  </a:lnTo>
                  <a:cubicBezTo>
                    <a:pt x="26626" y="10077"/>
                    <a:pt x="27350" y="12306"/>
                    <a:pt x="26515" y="14089"/>
                  </a:cubicBezTo>
                  <a:cubicBezTo>
                    <a:pt x="25623" y="15872"/>
                    <a:pt x="23506" y="16541"/>
                    <a:pt x="21723" y="1570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1" name="Freeform: Shape 1240">
              <a:extLst>
                <a:ext uri="{FF2B5EF4-FFF2-40B4-BE49-F238E27FC236}">
                  <a16:creationId xmlns:a16="http://schemas.microsoft.com/office/drawing/2014/main" id="{506A279D-EB72-7C31-94B9-F12F54B4AF7E}"/>
                </a:ext>
              </a:extLst>
            </p:cNvPr>
            <p:cNvSpPr/>
            <p:nvPr/>
          </p:nvSpPr>
          <p:spPr>
            <a:xfrm>
              <a:off x="6747038" y="614942"/>
              <a:ext cx="26454" cy="16990"/>
            </a:xfrm>
            <a:custGeom>
              <a:avLst/>
              <a:gdLst>
                <a:gd name="connsiteX0" fmla="*/ 21121 w 26454"/>
                <a:gd name="connsiteY0" fmla="*/ 16608 h 16990"/>
                <a:gd name="connsiteX1" fmla="*/ 1953 w 26454"/>
                <a:gd name="connsiteY1" fmla="*/ 6801 h 16990"/>
                <a:gd name="connsiteX2" fmla="*/ 393 w 26454"/>
                <a:gd name="connsiteY2" fmla="*/ 1953 h 16990"/>
                <a:gd name="connsiteX3" fmla="*/ 5241 w 26454"/>
                <a:gd name="connsiteY3" fmla="*/ 393 h 16990"/>
                <a:gd name="connsiteX4" fmla="*/ 24520 w 26454"/>
                <a:gd name="connsiteY4" fmla="*/ 10256 h 16990"/>
                <a:gd name="connsiteX5" fmla="*/ 26025 w 26454"/>
                <a:gd name="connsiteY5" fmla="*/ 15048 h 16990"/>
                <a:gd name="connsiteX6" fmla="*/ 21121 w 26454"/>
                <a:gd name="connsiteY6" fmla="*/ 16608 h 16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454" h="16990">
                  <a:moveTo>
                    <a:pt x="21121" y="16608"/>
                  </a:moveTo>
                  <a:lnTo>
                    <a:pt x="1953" y="6801"/>
                  </a:lnTo>
                  <a:cubicBezTo>
                    <a:pt x="170" y="5910"/>
                    <a:pt x="-498" y="3736"/>
                    <a:pt x="393" y="1953"/>
                  </a:cubicBezTo>
                  <a:cubicBezTo>
                    <a:pt x="1285" y="170"/>
                    <a:pt x="3458" y="-498"/>
                    <a:pt x="5241" y="393"/>
                  </a:cubicBezTo>
                  <a:lnTo>
                    <a:pt x="24520" y="10256"/>
                  </a:lnTo>
                  <a:cubicBezTo>
                    <a:pt x="26303" y="11147"/>
                    <a:pt x="26972" y="13320"/>
                    <a:pt x="26025" y="15048"/>
                  </a:cubicBezTo>
                  <a:cubicBezTo>
                    <a:pt x="25078" y="16775"/>
                    <a:pt x="22849" y="17499"/>
                    <a:pt x="21121" y="1660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2" name="Freeform: Shape 1241">
              <a:extLst>
                <a:ext uri="{FF2B5EF4-FFF2-40B4-BE49-F238E27FC236}">
                  <a16:creationId xmlns:a16="http://schemas.microsoft.com/office/drawing/2014/main" id="{756358BB-3CC5-B157-52CB-5CB6F47C54BC}"/>
                </a:ext>
              </a:extLst>
            </p:cNvPr>
            <p:cNvSpPr/>
            <p:nvPr/>
          </p:nvSpPr>
          <p:spPr>
            <a:xfrm>
              <a:off x="6797710" y="642100"/>
              <a:ext cx="25943" cy="17962"/>
            </a:xfrm>
            <a:custGeom>
              <a:avLst/>
              <a:gdLst>
                <a:gd name="connsiteX0" fmla="*/ 20487 w 25943"/>
                <a:gd name="connsiteY0" fmla="*/ 17478 h 17962"/>
                <a:gd name="connsiteX1" fmla="*/ 1820 w 25943"/>
                <a:gd name="connsiteY1" fmla="*/ 6724 h 17962"/>
                <a:gd name="connsiteX2" fmla="*/ 483 w 25943"/>
                <a:gd name="connsiteY2" fmla="*/ 1820 h 17962"/>
                <a:gd name="connsiteX3" fmla="*/ 5387 w 25943"/>
                <a:gd name="connsiteY3" fmla="*/ 483 h 17962"/>
                <a:gd name="connsiteX4" fmla="*/ 24164 w 25943"/>
                <a:gd name="connsiteY4" fmla="*/ 11293 h 17962"/>
                <a:gd name="connsiteX5" fmla="*/ 25446 w 25943"/>
                <a:gd name="connsiteY5" fmla="*/ 16196 h 17962"/>
                <a:gd name="connsiteX6" fmla="*/ 20487 w 25943"/>
                <a:gd name="connsiteY6" fmla="*/ 17478 h 1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43" h="17962">
                  <a:moveTo>
                    <a:pt x="20487" y="17478"/>
                  </a:moveTo>
                  <a:lnTo>
                    <a:pt x="1820" y="6724"/>
                  </a:lnTo>
                  <a:cubicBezTo>
                    <a:pt x="93" y="5721"/>
                    <a:pt x="-520" y="3548"/>
                    <a:pt x="483" y="1820"/>
                  </a:cubicBezTo>
                  <a:cubicBezTo>
                    <a:pt x="1430" y="93"/>
                    <a:pt x="3659" y="-520"/>
                    <a:pt x="5387" y="483"/>
                  </a:cubicBezTo>
                  <a:lnTo>
                    <a:pt x="24164" y="11293"/>
                  </a:lnTo>
                  <a:cubicBezTo>
                    <a:pt x="25892" y="12296"/>
                    <a:pt x="26449" y="14469"/>
                    <a:pt x="25446" y="16196"/>
                  </a:cubicBezTo>
                  <a:cubicBezTo>
                    <a:pt x="24443" y="17868"/>
                    <a:pt x="22214" y="18481"/>
                    <a:pt x="20487" y="1747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3" name="Freeform: Shape 1242">
              <a:extLst>
                <a:ext uri="{FF2B5EF4-FFF2-40B4-BE49-F238E27FC236}">
                  <a16:creationId xmlns:a16="http://schemas.microsoft.com/office/drawing/2014/main" id="{8FD83F0F-AC01-224E-5613-20CA3E07D3C6}"/>
                </a:ext>
              </a:extLst>
            </p:cNvPr>
            <p:cNvSpPr/>
            <p:nvPr/>
          </p:nvSpPr>
          <p:spPr>
            <a:xfrm>
              <a:off x="6847341" y="671281"/>
              <a:ext cx="25348" cy="18829"/>
            </a:xfrm>
            <a:custGeom>
              <a:avLst/>
              <a:gdLst>
                <a:gd name="connsiteX0" fmla="*/ 19779 w 25348"/>
                <a:gd name="connsiteY0" fmla="*/ 18274 h 18829"/>
                <a:gd name="connsiteX1" fmla="*/ 1670 w 25348"/>
                <a:gd name="connsiteY1" fmla="*/ 6684 h 18829"/>
                <a:gd name="connsiteX2" fmla="*/ 555 w 25348"/>
                <a:gd name="connsiteY2" fmla="*/ 1670 h 18829"/>
                <a:gd name="connsiteX3" fmla="*/ 5459 w 25348"/>
                <a:gd name="connsiteY3" fmla="*/ 555 h 18829"/>
                <a:gd name="connsiteX4" fmla="*/ 23679 w 25348"/>
                <a:gd name="connsiteY4" fmla="*/ 12201 h 18829"/>
                <a:gd name="connsiteX5" fmla="*/ 24793 w 25348"/>
                <a:gd name="connsiteY5" fmla="*/ 17160 h 18829"/>
                <a:gd name="connsiteX6" fmla="*/ 19779 w 25348"/>
                <a:gd name="connsiteY6" fmla="*/ 18274 h 18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348" h="18829">
                  <a:moveTo>
                    <a:pt x="19779" y="18274"/>
                  </a:moveTo>
                  <a:lnTo>
                    <a:pt x="1670" y="6684"/>
                  </a:lnTo>
                  <a:cubicBezTo>
                    <a:pt x="-2" y="5626"/>
                    <a:pt x="-504" y="3397"/>
                    <a:pt x="555" y="1670"/>
                  </a:cubicBezTo>
                  <a:cubicBezTo>
                    <a:pt x="1614" y="-2"/>
                    <a:pt x="3787" y="-504"/>
                    <a:pt x="5459" y="555"/>
                  </a:cubicBezTo>
                  <a:lnTo>
                    <a:pt x="23679" y="12201"/>
                  </a:lnTo>
                  <a:cubicBezTo>
                    <a:pt x="25351" y="13259"/>
                    <a:pt x="25852" y="15488"/>
                    <a:pt x="24793" y="17160"/>
                  </a:cubicBezTo>
                  <a:cubicBezTo>
                    <a:pt x="23679" y="18832"/>
                    <a:pt x="21450" y="19333"/>
                    <a:pt x="19779" y="1827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4" name="Freeform: Shape 1243">
              <a:extLst>
                <a:ext uri="{FF2B5EF4-FFF2-40B4-BE49-F238E27FC236}">
                  <a16:creationId xmlns:a16="http://schemas.microsoft.com/office/drawing/2014/main" id="{812433C1-164D-EC49-44C7-F9D90E4F28F8}"/>
                </a:ext>
              </a:extLst>
            </p:cNvPr>
            <p:cNvSpPr/>
            <p:nvPr/>
          </p:nvSpPr>
          <p:spPr>
            <a:xfrm>
              <a:off x="6895704" y="702413"/>
              <a:ext cx="24817" cy="19593"/>
            </a:xfrm>
            <a:custGeom>
              <a:avLst/>
              <a:gdLst>
                <a:gd name="connsiteX0" fmla="*/ 19168 w 24817"/>
                <a:gd name="connsiteY0" fmla="*/ 18959 h 19593"/>
                <a:gd name="connsiteX1" fmla="*/ 1616 w 24817"/>
                <a:gd name="connsiteY1" fmla="*/ 6534 h 19593"/>
                <a:gd name="connsiteX2" fmla="*/ 613 w 24817"/>
                <a:gd name="connsiteY2" fmla="*/ 1630 h 19593"/>
                <a:gd name="connsiteX3" fmla="*/ 5628 w 24817"/>
                <a:gd name="connsiteY3" fmla="*/ 572 h 19593"/>
                <a:gd name="connsiteX4" fmla="*/ 23292 w 24817"/>
                <a:gd name="connsiteY4" fmla="*/ 13053 h 19593"/>
                <a:gd name="connsiteX5" fmla="*/ 24183 w 24817"/>
                <a:gd name="connsiteY5" fmla="*/ 18068 h 19593"/>
                <a:gd name="connsiteX6" fmla="*/ 19168 w 24817"/>
                <a:gd name="connsiteY6" fmla="*/ 18959 h 19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17" h="19593">
                  <a:moveTo>
                    <a:pt x="19168" y="18959"/>
                  </a:moveTo>
                  <a:lnTo>
                    <a:pt x="1616" y="6534"/>
                  </a:lnTo>
                  <a:cubicBezTo>
                    <a:pt x="-55" y="5475"/>
                    <a:pt x="-501" y="3246"/>
                    <a:pt x="613" y="1630"/>
                  </a:cubicBezTo>
                  <a:cubicBezTo>
                    <a:pt x="1728" y="-41"/>
                    <a:pt x="3956" y="-487"/>
                    <a:pt x="5628" y="572"/>
                  </a:cubicBezTo>
                  <a:lnTo>
                    <a:pt x="23292" y="13053"/>
                  </a:lnTo>
                  <a:cubicBezTo>
                    <a:pt x="24907" y="14223"/>
                    <a:pt x="25297" y="16452"/>
                    <a:pt x="24183" y="18068"/>
                  </a:cubicBezTo>
                  <a:cubicBezTo>
                    <a:pt x="23069" y="19684"/>
                    <a:pt x="20784" y="20074"/>
                    <a:pt x="19168" y="1895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5" name="Freeform: Shape 1244">
              <a:extLst>
                <a:ext uri="{FF2B5EF4-FFF2-40B4-BE49-F238E27FC236}">
                  <a16:creationId xmlns:a16="http://schemas.microsoft.com/office/drawing/2014/main" id="{E9AF35D5-16ED-33A2-5107-263E692885DC}"/>
                </a:ext>
              </a:extLst>
            </p:cNvPr>
            <p:cNvSpPr/>
            <p:nvPr/>
          </p:nvSpPr>
          <p:spPr>
            <a:xfrm>
              <a:off x="6942649" y="735708"/>
              <a:ext cx="24540" cy="20024"/>
            </a:xfrm>
            <a:custGeom>
              <a:avLst/>
              <a:gdLst>
                <a:gd name="connsiteX0" fmla="*/ 18750 w 24540"/>
                <a:gd name="connsiteY0" fmla="*/ 19264 h 20024"/>
                <a:gd name="connsiteX1" fmla="*/ 1477 w 24540"/>
                <a:gd name="connsiteY1" fmla="*/ 6448 h 20024"/>
                <a:gd name="connsiteX2" fmla="*/ 696 w 24540"/>
                <a:gd name="connsiteY2" fmla="*/ 1489 h 20024"/>
                <a:gd name="connsiteX3" fmla="*/ 5767 w 24540"/>
                <a:gd name="connsiteY3" fmla="*/ 653 h 20024"/>
                <a:gd name="connsiteX4" fmla="*/ 23152 w 24540"/>
                <a:gd name="connsiteY4" fmla="*/ 13524 h 20024"/>
                <a:gd name="connsiteX5" fmla="*/ 23820 w 24540"/>
                <a:gd name="connsiteY5" fmla="*/ 18595 h 20024"/>
                <a:gd name="connsiteX6" fmla="*/ 18750 w 24540"/>
                <a:gd name="connsiteY6" fmla="*/ 19264 h 20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540" h="20024">
                  <a:moveTo>
                    <a:pt x="18750" y="19264"/>
                  </a:moveTo>
                  <a:cubicBezTo>
                    <a:pt x="13178" y="14750"/>
                    <a:pt x="7327" y="10571"/>
                    <a:pt x="1477" y="6448"/>
                  </a:cubicBezTo>
                  <a:cubicBezTo>
                    <a:pt x="-140" y="5333"/>
                    <a:pt x="-474" y="3049"/>
                    <a:pt x="696" y="1489"/>
                  </a:cubicBezTo>
                  <a:cubicBezTo>
                    <a:pt x="1867" y="-127"/>
                    <a:pt x="4151" y="-462"/>
                    <a:pt x="5767" y="653"/>
                  </a:cubicBezTo>
                  <a:cubicBezTo>
                    <a:pt x="11673" y="4776"/>
                    <a:pt x="17524" y="9011"/>
                    <a:pt x="23152" y="13524"/>
                  </a:cubicBezTo>
                  <a:cubicBezTo>
                    <a:pt x="24712" y="14750"/>
                    <a:pt x="24991" y="17035"/>
                    <a:pt x="23820" y="18595"/>
                  </a:cubicBezTo>
                  <a:cubicBezTo>
                    <a:pt x="22539" y="20211"/>
                    <a:pt x="20310" y="20489"/>
                    <a:pt x="18750" y="1926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6" name="Freeform: Shape 1245">
              <a:extLst>
                <a:ext uri="{FF2B5EF4-FFF2-40B4-BE49-F238E27FC236}">
                  <a16:creationId xmlns:a16="http://schemas.microsoft.com/office/drawing/2014/main" id="{F78A2B49-04C9-66B8-6267-CACACC7F3EA7}"/>
                </a:ext>
              </a:extLst>
            </p:cNvPr>
            <p:cNvSpPr/>
            <p:nvPr/>
          </p:nvSpPr>
          <p:spPr>
            <a:xfrm>
              <a:off x="6988226" y="770700"/>
              <a:ext cx="24209" cy="20519"/>
            </a:xfrm>
            <a:custGeom>
              <a:avLst/>
              <a:gdLst>
                <a:gd name="connsiteX0" fmla="*/ 18306 w 24209"/>
                <a:gd name="connsiteY0" fmla="*/ 19710 h 20519"/>
                <a:gd name="connsiteX1" fmla="*/ 1367 w 24209"/>
                <a:gd name="connsiteY1" fmla="*/ 6393 h 20519"/>
                <a:gd name="connsiteX2" fmla="*/ 810 w 24209"/>
                <a:gd name="connsiteY2" fmla="*/ 1378 h 20519"/>
                <a:gd name="connsiteX3" fmla="*/ 5881 w 24209"/>
                <a:gd name="connsiteY3" fmla="*/ 765 h 20519"/>
                <a:gd name="connsiteX4" fmla="*/ 22875 w 24209"/>
                <a:gd name="connsiteY4" fmla="*/ 14138 h 20519"/>
                <a:gd name="connsiteX5" fmla="*/ 23377 w 24209"/>
                <a:gd name="connsiteY5" fmla="*/ 19209 h 20519"/>
                <a:gd name="connsiteX6" fmla="*/ 18306 w 24209"/>
                <a:gd name="connsiteY6" fmla="*/ 19710 h 205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209" h="20519">
                  <a:moveTo>
                    <a:pt x="18306" y="19710"/>
                  </a:moveTo>
                  <a:lnTo>
                    <a:pt x="1367" y="6393"/>
                  </a:lnTo>
                  <a:cubicBezTo>
                    <a:pt x="-193" y="5167"/>
                    <a:pt x="-472" y="2882"/>
                    <a:pt x="810" y="1378"/>
                  </a:cubicBezTo>
                  <a:cubicBezTo>
                    <a:pt x="2036" y="-182"/>
                    <a:pt x="4321" y="-461"/>
                    <a:pt x="5881" y="765"/>
                  </a:cubicBezTo>
                  <a:lnTo>
                    <a:pt x="22875" y="14138"/>
                  </a:lnTo>
                  <a:cubicBezTo>
                    <a:pt x="24436" y="15364"/>
                    <a:pt x="24658" y="17648"/>
                    <a:pt x="23377" y="19209"/>
                  </a:cubicBezTo>
                  <a:cubicBezTo>
                    <a:pt x="22151" y="20769"/>
                    <a:pt x="19867" y="20936"/>
                    <a:pt x="18306" y="1971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7" name="Freeform: Shape 1246">
              <a:extLst>
                <a:ext uri="{FF2B5EF4-FFF2-40B4-BE49-F238E27FC236}">
                  <a16:creationId xmlns:a16="http://schemas.microsoft.com/office/drawing/2014/main" id="{562131E4-DA3D-BAB2-A654-E5AA8EAA3C61}"/>
                </a:ext>
              </a:extLst>
            </p:cNvPr>
            <p:cNvSpPr/>
            <p:nvPr/>
          </p:nvSpPr>
          <p:spPr>
            <a:xfrm>
              <a:off x="7032474" y="807492"/>
              <a:ext cx="23498" cy="21319"/>
            </a:xfrm>
            <a:custGeom>
              <a:avLst/>
              <a:gdLst>
                <a:gd name="connsiteX0" fmla="*/ 17521 w 23498"/>
                <a:gd name="connsiteY0" fmla="*/ 20418 h 21319"/>
                <a:gd name="connsiteX1" fmla="*/ 1250 w 23498"/>
                <a:gd name="connsiteY1" fmla="*/ 6321 h 21319"/>
                <a:gd name="connsiteX2" fmla="*/ 860 w 23498"/>
                <a:gd name="connsiteY2" fmla="*/ 1250 h 21319"/>
                <a:gd name="connsiteX3" fmla="*/ 5931 w 23498"/>
                <a:gd name="connsiteY3" fmla="*/ 860 h 21319"/>
                <a:gd name="connsiteX4" fmla="*/ 22257 w 23498"/>
                <a:gd name="connsiteY4" fmla="*/ 15013 h 21319"/>
                <a:gd name="connsiteX5" fmla="*/ 22591 w 23498"/>
                <a:gd name="connsiteY5" fmla="*/ 20028 h 21319"/>
                <a:gd name="connsiteX6" fmla="*/ 17521 w 23498"/>
                <a:gd name="connsiteY6" fmla="*/ 20418 h 21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498" h="21319">
                  <a:moveTo>
                    <a:pt x="17521" y="20418"/>
                  </a:moveTo>
                  <a:lnTo>
                    <a:pt x="1250" y="6321"/>
                  </a:lnTo>
                  <a:cubicBezTo>
                    <a:pt x="-254" y="5039"/>
                    <a:pt x="-421" y="2755"/>
                    <a:pt x="860" y="1250"/>
                  </a:cubicBezTo>
                  <a:cubicBezTo>
                    <a:pt x="2142" y="-254"/>
                    <a:pt x="4426" y="-421"/>
                    <a:pt x="5931" y="860"/>
                  </a:cubicBezTo>
                  <a:lnTo>
                    <a:pt x="22257" y="15013"/>
                  </a:lnTo>
                  <a:cubicBezTo>
                    <a:pt x="23762" y="16295"/>
                    <a:pt x="23929" y="18579"/>
                    <a:pt x="22591" y="20028"/>
                  </a:cubicBezTo>
                  <a:cubicBezTo>
                    <a:pt x="21310" y="21588"/>
                    <a:pt x="19025" y="21755"/>
                    <a:pt x="17521" y="2041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8" name="Freeform: Shape 1247">
              <a:extLst>
                <a:ext uri="{FF2B5EF4-FFF2-40B4-BE49-F238E27FC236}">
                  <a16:creationId xmlns:a16="http://schemas.microsoft.com/office/drawing/2014/main" id="{B8754B13-EB18-6823-5E0D-0C80251EC7C1}"/>
                </a:ext>
              </a:extLst>
            </p:cNvPr>
            <p:cNvSpPr/>
            <p:nvPr/>
          </p:nvSpPr>
          <p:spPr>
            <a:xfrm>
              <a:off x="7075221" y="846004"/>
              <a:ext cx="22813" cy="22047"/>
            </a:xfrm>
            <a:custGeom>
              <a:avLst/>
              <a:gdLst>
                <a:gd name="connsiteX0" fmla="*/ 16732 w 22813"/>
                <a:gd name="connsiteY0" fmla="*/ 21078 h 22047"/>
                <a:gd name="connsiteX1" fmla="*/ 1130 w 22813"/>
                <a:gd name="connsiteY1" fmla="*/ 6256 h 22047"/>
                <a:gd name="connsiteX2" fmla="*/ 963 w 22813"/>
                <a:gd name="connsiteY2" fmla="*/ 1130 h 22047"/>
                <a:gd name="connsiteX3" fmla="*/ 6034 w 22813"/>
                <a:gd name="connsiteY3" fmla="*/ 963 h 22047"/>
                <a:gd name="connsiteX4" fmla="*/ 21691 w 22813"/>
                <a:gd name="connsiteY4" fmla="*/ 15896 h 22047"/>
                <a:gd name="connsiteX5" fmla="*/ 21803 w 22813"/>
                <a:gd name="connsiteY5" fmla="*/ 20967 h 22047"/>
                <a:gd name="connsiteX6" fmla="*/ 16732 w 22813"/>
                <a:gd name="connsiteY6" fmla="*/ 21078 h 22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813" h="22047">
                  <a:moveTo>
                    <a:pt x="16732" y="21078"/>
                  </a:moveTo>
                  <a:lnTo>
                    <a:pt x="1130" y="6256"/>
                  </a:lnTo>
                  <a:cubicBezTo>
                    <a:pt x="-319" y="4919"/>
                    <a:pt x="-374" y="2579"/>
                    <a:pt x="963" y="1130"/>
                  </a:cubicBezTo>
                  <a:cubicBezTo>
                    <a:pt x="2300" y="-319"/>
                    <a:pt x="4585" y="-374"/>
                    <a:pt x="6034" y="963"/>
                  </a:cubicBezTo>
                  <a:lnTo>
                    <a:pt x="21691" y="15896"/>
                  </a:lnTo>
                  <a:cubicBezTo>
                    <a:pt x="23140" y="17289"/>
                    <a:pt x="23196" y="19518"/>
                    <a:pt x="21803" y="20967"/>
                  </a:cubicBezTo>
                  <a:cubicBezTo>
                    <a:pt x="20465" y="22360"/>
                    <a:pt x="18181" y="22415"/>
                    <a:pt x="16732" y="2107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49" name="Freeform: Shape 1248">
              <a:extLst>
                <a:ext uri="{FF2B5EF4-FFF2-40B4-BE49-F238E27FC236}">
                  <a16:creationId xmlns:a16="http://schemas.microsoft.com/office/drawing/2014/main" id="{D76005BA-A2E2-4B07-1EC4-69560BCDC2FA}"/>
                </a:ext>
              </a:extLst>
            </p:cNvPr>
            <p:cNvSpPr/>
            <p:nvPr/>
          </p:nvSpPr>
          <p:spPr>
            <a:xfrm>
              <a:off x="7116533" y="886013"/>
              <a:ext cx="22010" cy="22839"/>
            </a:xfrm>
            <a:custGeom>
              <a:avLst/>
              <a:gdLst>
                <a:gd name="connsiteX0" fmla="*/ 15873 w 22010"/>
                <a:gd name="connsiteY0" fmla="*/ 21745 h 22839"/>
                <a:gd name="connsiteX1" fmla="*/ 996 w 22010"/>
                <a:gd name="connsiteY1" fmla="*/ 6144 h 22839"/>
                <a:gd name="connsiteX2" fmla="*/ 1052 w 22010"/>
                <a:gd name="connsiteY2" fmla="*/ 1017 h 22839"/>
                <a:gd name="connsiteX3" fmla="*/ 6067 w 22010"/>
                <a:gd name="connsiteY3" fmla="*/ 1073 h 22839"/>
                <a:gd name="connsiteX4" fmla="*/ 21000 w 22010"/>
                <a:gd name="connsiteY4" fmla="*/ 16731 h 22839"/>
                <a:gd name="connsiteX5" fmla="*/ 20888 w 22010"/>
                <a:gd name="connsiteY5" fmla="*/ 21801 h 22839"/>
                <a:gd name="connsiteX6" fmla="*/ 15873 w 22010"/>
                <a:gd name="connsiteY6" fmla="*/ 21745 h 22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010" h="22839">
                  <a:moveTo>
                    <a:pt x="15873" y="21745"/>
                  </a:moveTo>
                  <a:lnTo>
                    <a:pt x="996" y="6144"/>
                  </a:lnTo>
                  <a:cubicBezTo>
                    <a:pt x="-341" y="4695"/>
                    <a:pt x="-341" y="2410"/>
                    <a:pt x="1052" y="1017"/>
                  </a:cubicBezTo>
                  <a:cubicBezTo>
                    <a:pt x="2445" y="-376"/>
                    <a:pt x="4729" y="-320"/>
                    <a:pt x="6067" y="1073"/>
                  </a:cubicBezTo>
                  <a:lnTo>
                    <a:pt x="21000" y="16731"/>
                  </a:lnTo>
                  <a:cubicBezTo>
                    <a:pt x="22393" y="18179"/>
                    <a:pt x="22337" y="20464"/>
                    <a:pt x="20888" y="21801"/>
                  </a:cubicBezTo>
                  <a:cubicBezTo>
                    <a:pt x="19551" y="23194"/>
                    <a:pt x="17266" y="23194"/>
                    <a:pt x="15873" y="2174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0" name="Freeform: Shape 1249">
              <a:extLst>
                <a:ext uri="{FF2B5EF4-FFF2-40B4-BE49-F238E27FC236}">
                  <a16:creationId xmlns:a16="http://schemas.microsoft.com/office/drawing/2014/main" id="{6AA97F72-6196-DF50-C23B-C86493167B7F}"/>
                </a:ext>
              </a:extLst>
            </p:cNvPr>
            <p:cNvSpPr/>
            <p:nvPr/>
          </p:nvSpPr>
          <p:spPr>
            <a:xfrm>
              <a:off x="7156239" y="927710"/>
              <a:ext cx="21349" cy="23460"/>
            </a:xfrm>
            <a:custGeom>
              <a:avLst/>
              <a:gdLst>
                <a:gd name="connsiteX0" fmla="*/ 15060 w 21349"/>
                <a:gd name="connsiteY0" fmla="*/ 22228 h 23460"/>
                <a:gd name="connsiteX1" fmla="*/ 963 w 21349"/>
                <a:gd name="connsiteY1" fmla="*/ 5958 h 23460"/>
                <a:gd name="connsiteX2" fmla="*/ 1130 w 21349"/>
                <a:gd name="connsiteY2" fmla="*/ 943 h 23460"/>
                <a:gd name="connsiteX3" fmla="*/ 6256 w 21349"/>
                <a:gd name="connsiteY3" fmla="*/ 1110 h 23460"/>
                <a:gd name="connsiteX4" fmla="*/ 20465 w 21349"/>
                <a:gd name="connsiteY4" fmla="*/ 17436 h 23460"/>
                <a:gd name="connsiteX5" fmla="*/ 20131 w 21349"/>
                <a:gd name="connsiteY5" fmla="*/ 22507 h 23460"/>
                <a:gd name="connsiteX6" fmla="*/ 15060 w 21349"/>
                <a:gd name="connsiteY6" fmla="*/ 22228 h 2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349" h="23460">
                  <a:moveTo>
                    <a:pt x="15060" y="22228"/>
                  </a:moveTo>
                  <a:lnTo>
                    <a:pt x="963" y="5958"/>
                  </a:lnTo>
                  <a:cubicBezTo>
                    <a:pt x="-374" y="4509"/>
                    <a:pt x="-319" y="2280"/>
                    <a:pt x="1130" y="943"/>
                  </a:cubicBezTo>
                  <a:cubicBezTo>
                    <a:pt x="2579" y="-394"/>
                    <a:pt x="4919" y="-283"/>
                    <a:pt x="6256" y="1110"/>
                  </a:cubicBezTo>
                  <a:lnTo>
                    <a:pt x="20465" y="17436"/>
                  </a:lnTo>
                  <a:cubicBezTo>
                    <a:pt x="21747" y="18941"/>
                    <a:pt x="21635" y="21225"/>
                    <a:pt x="20131" y="22507"/>
                  </a:cubicBezTo>
                  <a:cubicBezTo>
                    <a:pt x="18626" y="23900"/>
                    <a:pt x="16342" y="23733"/>
                    <a:pt x="15060" y="22228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1" name="Freeform: Shape 1250">
              <a:extLst>
                <a:ext uri="{FF2B5EF4-FFF2-40B4-BE49-F238E27FC236}">
                  <a16:creationId xmlns:a16="http://schemas.microsoft.com/office/drawing/2014/main" id="{0CB8FBA7-7B56-1D66-D63E-3146F5542761}"/>
                </a:ext>
              </a:extLst>
            </p:cNvPr>
            <p:cNvSpPr/>
            <p:nvPr/>
          </p:nvSpPr>
          <p:spPr>
            <a:xfrm>
              <a:off x="7193897" y="971200"/>
              <a:ext cx="20964" cy="23825"/>
            </a:xfrm>
            <a:custGeom>
              <a:avLst/>
              <a:gdLst>
                <a:gd name="connsiteX0" fmla="*/ 14623 w 20964"/>
                <a:gd name="connsiteY0" fmla="*/ 22424 h 23825"/>
                <a:gd name="connsiteX1" fmla="*/ 860 w 20964"/>
                <a:gd name="connsiteY1" fmla="*/ 5875 h 23825"/>
                <a:gd name="connsiteX2" fmla="*/ 1250 w 20964"/>
                <a:gd name="connsiteY2" fmla="*/ 860 h 23825"/>
                <a:gd name="connsiteX3" fmla="*/ 6376 w 20964"/>
                <a:gd name="connsiteY3" fmla="*/ 1250 h 23825"/>
                <a:gd name="connsiteX4" fmla="*/ 20195 w 20964"/>
                <a:gd name="connsiteY4" fmla="*/ 17911 h 23825"/>
                <a:gd name="connsiteX5" fmla="*/ 19638 w 20964"/>
                <a:gd name="connsiteY5" fmla="*/ 23037 h 23825"/>
                <a:gd name="connsiteX6" fmla="*/ 14623 w 20964"/>
                <a:gd name="connsiteY6" fmla="*/ 22424 h 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4" h="23825">
                  <a:moveTo>
                    <a:pt x="14623" y="22424"/>
                  </a:moveTo>
                  <a:cubicBezTo>
                    <a:pt x="10277" y="16685"/>
                    <a:pt x="5596" y="11280"/>
                    <a:pt x="860" y="5875"/>
                  </a:cubicBezTo>
                  <a:cubicBezTo>
                    <a:pt x="-421" y="4371"/>
                    <a:pt x="-254" y="2142"/>
                    <a:pt x="1250" y="860"/>
                  </a:cubicBezTo>
                  <a:cubicBezTo>
                    <a:pt x="2755" y="-421"/>
                    <a:pt x="5039" y="-254"/>
                    <a:pt x="6376" y="1250"/>
                  </a:cubicBezTo>
                  <a:cubicBezTo>
                    <a:pt x="11168" y="6655"/>
                    <a:pt x="15849" y="12116"/>
                    <a:pt x="20195" y="17911"/>
                  </a:cubicBezTo>
                  <a:cubicBezTo>
                    <a:pt x="21421" y="19471"/>
                    <a:pt x="21143" y="21756"/>
                    <a:pt x="19638" y="23037"/>
                  </a:cubicBezTo>
                  <a:cubicBezTo>
                    <a:pt x="18133" y="24319"/>
                    <a:pt x="15849" y="23984"/>
                    <a:pt x="14623" y="2242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2" name="Freeform: Shape 1251">
              <a:extLst>
                <a:ext uri="{FF2B5EF4-FFF2-40B4-BE49-F238E27FC236}">
                  <a16:creationId xmlns:a16="http://schemas.microsoft.com/office/drawing/2014/main" id="{C0318601-C48A-2023-CDCE-F79614F24D59}"/>
                </a:ext>
              </a:extLst>
            </p:cNvPr>
            <p:cNvSpPr/>
            <p:nvPr/>
          </p:nvSpPr>
          <p:spPr>
            <a:xfrm>
              <a:off x="7229933" y="1016039"/>
              <a:ext cx="20561" cy="24131"/>
            </a:xfrm>
            <a:custGeom>
              <a:avLst/>
              <a:gdLst>
                <a:gd name="connsiteX0" fmla="*/ 14082 w 20561"/>
                <a:gd name="connsiteY0" fmla="*/ 22719 h 24131"/>
                <a:gd name="connsiteX1" fmla="*/ 765 w 20561"/>
                <a:gd name="connsiteY1" fmla="*/ 5780 h 24131"/>
                <a:gd name="connsiteX2" fmla="*/ 1378 w 20561"/>
                <a:gd name="connsiteY2" fmla="*/ 765 h 24131"/>
                <a:gd name="connsiteX3" fmla="*/ 6448 w 20561"/>
                <a:gd name="connsiteY3" fmla="*/ 1378 h 24131"/>
                <a:gd name="connsiteX4" fmla="*/ 19822 w 20561"/>
                <a:gd name="connsiteY4" fmla="*/ 18373 h 24131"/>
                <a:gd name="connsiteX5" fmla="*/ 19097 w 20561"/>
                <a:gd name="connsiteY5" fmla="*/ 23388 h 24131"/>
                <a:gd name="connsiteX6" fmla="*/ 14082 w 20561"/>
                <a:gd name="connsiteY6" fmla="*/ 22719 h 2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561" h="24131">
                  <a:moveTo>
                    <a:pt x="14082" y="22719"/>
                  </a:moveTo>
                  <a:lnTo>
                    <a:pt x="765" y="5780"/>
                  </a:lnTo>
                  <a:cubicBezTo>
                    <a:pt x="-461" y="4220"/>
                    <a:pt x="-182" y="1991"/>
                    <a:pt x="1378" y="765"/>
                  </a:cubicBezTo>
                  <a:cubicBezTo>
                    <a:pt x="2938" y="-461"/>
                    <a:pt x="5223" y="-182"/>
                    <a:pt x="6448" y="1378"/>
                  </a:cubicBezTo>
                  <a:lnTo>
                    <a:pt x="19822" y="18373"/>
                  </a:lnTo>
                  <a:cubicBezTo>
                    <a:pt x="21048" y="19933"/>
                    <a:pt x="20713" y="22217"/>
                    <a:pt x="19097" y="23388"/>
                  </a:cubicBezTo>
                  <a:cubicBezTo>
                    <a:pt x="17537" y="24613"/>
                    <a:pt x="15308" y="24279"/>
                    <a:pt x="14082" y="2271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3" name="Freeform: Shape 1252">
              <a:extLst>
                <a:ext uri="{FF2B5EF4-FFF2-40B4-BE49-F238E27FC236}">
                  <a16:creationId xmlns:a16="http://schemas.microsoft.com/office/drawing/2014/main" id="{3D7DE898-2AC8-1220-C567-18AE46FC4FE5}"/>
                </a:ext>
              </a:extLst>
            </p:cNvPr>
            <p:cNvSpPr/>
            <p:nvPr/>
          </p:nvSpPr>
          <p:spPr>
            <a:xfrm>
              <a:off x="7264177" y="1062208"/>
              <a:ext cx="19738" cy="24780"/>
            </a:xfrm>
            <a:custGeom>
              <a:avLst/>
              <a:gdLst>
                <a:gd name="connsiteX0" fmla="*/ 13158 w 19738"/>
                <a:gd name="connsiteY0" fmla="*/ 23244 h 24780"/>
                <a:gd name="connsiteX1" fmla="*/ 677 w 19738"/>
                <a:gd name="connsiteY1" fmla="*/ 5692 h 24780"/>
                <a:gd name="connsiteX2" fmla="*/ 1513 w 19738"/>
                <a:gd name="connsiteY2" fmla="*/ 677 h 24780"/>
                <a:gd name="connsiteX3" fmla="*/ 6528 w 19738"/>
                <a:gd name="connsiteY3" fmla="*/ 1513 h 24780"/>
                <a:gd name="connsiteX4" fmla="*/ 19065 w 19738"/>
                <a:gd name="connsiteY4" fmla="*/ 19121 h 24780"/>
                <a:gd name="connsiteX5" fmla="*/ 18173 w 19738"/>
                <a:gd name="connsiteY5" fmla="*/ 24080 h 24780"/>
                <a:gd name="connsiteX6" fmla="*/ 13158 w 19738"/>
                <a:gd name="connsiteY6" fmla="*/ 23244 h 2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38" h="24780">
                  <a:moveTo>
                    <a:pt x="13158" y="23244"/>
                  </a:moveTo>
                  <a:lnTo>
                    <a:pt x="677" y="5692"/>
                  </a:lnTo>
                  <a:cubicBezTo>
                    <a:pt x="-493" y="4076"/>
                    <a:pt x="-103" y="1847"/>
                    <a:pt x="1513" y="677"/>
                  </a:cubicBezTo>
                  <a:cubicBezTo>
                    <a:pt x="3129" y="-493"/>
                    <a:pt x="5357" y="-103"/>
                    <a:pt x="6528" y="1513"/>
                  </a:cubicBezTo>
                  <a:lnTo>
                    <a:pt x="19065" y="19121"/>
                  </a:lnTo>
                  <a:cubicBezTo>
                    <a:pt x="20235" y="20737"/>
                    <a:pt x="19845" y="22965"/>
                    <a:pt x="18173" y="24080"/>
                  </a:cubicBezTo>
                  <a:cubicBezTo>
                    <a:pt x="16557" y="25306"/>
                    <a:pt x="14273" y="24860"/>
                    <a:pt x="13158" y="2324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4" name="Freeform: Shape 1253">
              <a:extLst>
                <a:ext uri="{FF2B5EF4-FFF2-40B4-BE49-F238E27FC236}">
                  <a16:creationId xmlns:a16="http://schemas.microsoft.com/office/drawing/2014/main" id="{3A72CFF3-7062-7525-0BCB-249375862B5E}"/>
                </a:ext>
              </a:extLst>
            </p:cNvPr>
            <p:cNvSpPr/>
            <p:nvPr/>
          </p:nvSpPr>
          <p:spPr>
            <a:xfrm>
              <a:off x="7296726" y="1109732"/>
              <a:ext cx="18776" cy="25365"/>
            </a:xfrm>
            <a:custGeom>
              <a:avLst/>
              <a:gdLst>
                <a:gd name="connsiteX0" fmla="*/ 12147 w 18776"/>
                <a:gd name="connsiteY0" fmla="*/ 23696 h 25365"/>
                <a:gd name="connsiteX1" fmla="*/ 558 w 18776"/>
                <a:gd name="connsiteY1" fmla="*/ 5586 h 25365"/>
                <a:gd name="connsiteX2" fmla="*/ 1616 w 18776"/>
                <a:gd name="connsiteY2" fmla="*/ 572 h 25365"/>
                <a:gd name="connsiteX3" fmla="*/ 6575 w 18776"/>
                <a:gd name="connsiteY3" fmla="*/ 1630 h 25365"/>
                <a:gd name="connsiteX4" fmla="*/ 18221 w 18776"/>
                <a:gd name="connsiteY4" fmla="*/ 19851 h 25365"/>
                <a:gd name="connsiteX5" fmla="*/ 17107 w 18776"/>
                <a:gd name="connsiteY5" fmla="*/ 24810 h 25365"/>
                <a:gd name="connsiteX6" fmla="*/ 12147 w 18776"/>
                <a:gd name="connsiteY6" fmla="*/ 23696 h 2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776" h="25365">
                  <a:moveTo>
                    <a:pt x="12147" y="23696"/>
                  </a:moveTo>
                  <a:lnTo>
                    <a:pt x="558" y="5586"/>
                  </a:lnTo>
                  <a:cubicBezTo>
                    <a:pt x="-501" y="3915"/>
                    <a:pt x="0" y="1686"/>
                    <a:pt x="1616" y="572"/>
                  </a:cubicBezTo>
                  <a:cubicBezTo>
                    <a:pt x="3288" y="-487"/>
                    <a:pt x="5517" y="-41"/>
                    <a:pt x="6575" y="1630"/>
                  </a:cubicBezTo>
                  <a:lnTo>
                    <a:pt x="18221" y="19851"/>
                  </a:lnTo>
                  <a:cubicBezTo>
                    <a:pt x="19280" y="21523"/>
                    <a:pt x="18778" y="23751"/>
                    <a:pt x="17107" y="24810"/>
                  </a:cubicBezTo>
                  <a:cubicBezTo>
                    <a:pt x="15435" y="25869"/>
                    <a:pt x="13206" y="25367"/>
                    <a:pt x="12147" y="2369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5" name="Freeform: Shape 1254">
              <a:extLst>
                <a:ext uri="{FF2B5EF4-FFF2-40B4-BE49-F238E27FC236}">
                  <a16:creationId xmlns:a16="http://schemas.microsoft.com/office/drawing/2014/main" id="{7F11699E-81AF-7125-C904-A245481E33D2}"/>
                </a:ext>
              </a:extLst>
            </p:cNvPr>
            <p:cNvSpPr/>
            <p:nvPr/>
          </p:nvSpPr>
          <p:spPr>
            <a:xfrm>
              <a:off x="7327334" y="1158450"/>
              <a:ext cx="17962" cy="25906"/>
            </a:xfrm>
            <a:custGeom>
              <a:avLst/>
              <a:gdLst>
                <a:gd name="connsiteX0" fmla="*/ 11183 w 17962"/>
                <a:gd name="connsiteY0" fmla="*/ 24123 h 25906"/>
                <a:gd name="connsiteX1" fmla="*/ 485 w 17962"/>
                <a:gd name="connsiteY1" fmla="*/ 5457 h 25906"/>
                <a:gd name="connsiteX2" fmla="*/ 1767 w 17962"/>
                <a:gd name="connsiteY2" fmla="*/ 497 h 25906"/>
                <a:gd name="connsiteX3" fmla="*/ 6670 w 17962"/>
                <a:gd name="connsiteY3" fmla="*/ 1779 h 25906"/>
                <a:gd name="connsiteX4" fmla="*/ 17480 w 17962"/>
                <a:gd name="connsiteY4" fmla="*/ 20557 h 25906"/>
                <a:gd name="connsiteX5" fmla="*/ 16143 w 17962"/>
                <a:gd name="connsiteY5" fmla="*/ 25460 h 25906"/>
                <a:gd name="connsiteX6" fmla="*/ 11183 w 17962"/>
                <a:gd name="connsiteY6" fmla="*/ 24123 h 2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962" h="25906">
                  <a:moveTo>
                    <a:pt x="11183" y="24123"/>
                  </a:moveTo>
                  <a:lnTo>
                    <a:pt x="485" y="5457"/>
                  </a:lnTo>
                  <a:cubicBezTo>
                    <a:pt x="-518" y="3729"/>
                    <a:pt x="95" y="1500"/>
                    <a:pt x="1767" y="497"/>
                  </a:cubicBezTo>
                  <a:cubicBezTo>
                    <a:pt x="3438" y="-506"/>
                    <a:pt x="5667" y="52"/>
                    <a:pt x="6670" y="1779"/>
                  </a:cubicBezTo>
                  <a:lnTo>
                    <a:pt x="17480" y="20557"/>
                  </a:lnTo>
                  <a:cubicBezTo>
                    <a:pt x="18483" y="22284"/>
                    <a:pt x="17870" y="24513"/>
                    <a:pt x="16143" y="25460"/>
                  </a:cubicBezTo>
                  <a:cubicBezTo>
                    <a:pt x="14359" y="26408"/>
                    <a:pt x="12186" y="25795"/>
                    <a:pt x="11183" y="2412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6" name="Freeform: Shape 1255">
              <a:extLst>
                <a:ext uri="{FF2B5EF4-FFF2-40B4-BE49-F238E27FC236}">
                  <a16:creationId xmlns:a16="http://schemas.microsoft.com/office/drawing/2014/main" id="{FE618C99-372B-3AF2-7BB8-EA2F498B81A6}"/>
                </a:ext>
              </a:extLst>
            </p:cNvPr>
            <p:cNvSpPr/>
            <p:nvPr/>
          </p:nvSpPr>
          <p:spPr>
            <a:xfrm>
              <a:off x="7355921" y="1208373"/>
              <a:ext cx="17090" cy="26303"/>
            </a:xfrm>
            <a:custGeom>
              <a:avLst/>
              <a:gdLst>
                <a:gd name="connsiteX0" fmla="*/ 10345 w 17090"/>
                <a:gd name="connsiteY0" fmla="*/ 24405 h 26303"/>
                <a:gd name="connsiteX1" fmla="*/ 483 w 17090"/>
                <a:gd name="connsiteY1" fmla="*/ 5292 h 26303"/>
                <a:gd name="connsiteX2" fmla="*/ 1820 w 17090"/>
                <a:gd name="connsiteY2" fmla="*/ 445 h 26303"/>
                <a:gd name="connsiteX3" fmla="*/ 6780 w 17090"/>
                <a:gd name="connsiteY3" fmla="*/ 1838 h 26303"/>
                <a:gd name="connsiteX4" fmla="*/ 16698 w 17090"/>
                <a:gd name="connsiteY4" fmla="*/ 21061 h 26303"/>
                <a:gd name="connsiteX5" fmla="*/ 15138 w 17090"/>
                <a:gd name="connsiteY5" fmla="*/ 25909 h 26303"/>
                <a:gd name="connsiteX6" fmla="*/ 10345 w 17090"/>
                <a:gd name="connsiteY6" fmla="*/ 24405 h 26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90" h="26303">
                  <a:moveTo>
                    <a:pt x="10345" y="24405"/>
                  </a:moveTo>
                  <a:lnTo>
                    <a:pt x="483" y="5292"/>
                  </a:lnTo>
                  <a:cubicBezTo>
                    <a:pt x="-520" y="3565"/>
                    <a:pt x="93" y="1392"/>
                    <a:pt x="1820" y="445"/>
                  </a:cubicBezTo>
                  <a:cubicBezTo>
                    <a:pt x="3548" y="-503"/>
                    <a:pt x="5777" y="110"/>
                    <a:pt x="6780" y="1838"/>
                  </a:cubicBezTo>
                  <a:lnTo>
                    <a:pt x="16698" y="21061"/>
                  </a:lnTo>
                  <a:cubicBezTo>
                    <a:pt x="17589" y="22844"/>
                    <a:pt x="16921" y="25018"/>
                    <a:pt x="15138" y="25909"/>
                  </a:cubicBezTo>
                  <a:cubicBezTo>
                    <a:pt x="13355" y="26801"/>
                    <a:pt x="11237" y="26132"/>
                    <a:pt x="10345" y="24405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7" name="Freeform: Shape 1256">
              <a:extLst>
                <a:ext uri="{FF2B5EF4-FFF2-40B4-BE49-F238E27FC236}">
                  <a16:creationId xmlns:a16="http://schemas.microsoft.com/office/drawing/2014/main" id="{40B3D37E-7822-A3BE-2E27-43ABCEDC852B}"/>
                </a:ext>
              </a:extLst>
            </p:cNvPr>
            <p:cNvSpPr/>
            <p:nvPr/>
          </p:nvSpPr>
          <p:spPr>
            <a:xfrm>
              <a:off x="7382210" y="1259532"/>
              <a:ext cx="16644" cy="26571"/>
            </a:xfrm>
            <a:custGeom>
              <a:avLst/>
              <a:gdLst>
                <a:gd name="connsiteX0" fmla="*/ 9855 w 16644"/>
                <a:gd name="connsiteY0" fmla="*/ 24509 h 26571"/>
                <a:gd name="connsiteX1" fmla="*/ 383 w 16644"/>
                <a:gd name="connsiteY1" fmla="*/ 5174 h 26571"/>
                <a:gd name="connsiteX2" fmla="*/ 1943 w 16644"/>
                <a:gd name="connsiteY2" fmla="*/ 382 h 26571"/>
                <a:gd name="connsiteX3" fmla="*/ 6791 w 16644"/>
                <a:gd name="connsiteY3" fmla="*/ 1997 h 26571"/>
                <a:gd name="connsiteX4" fmla="*/ 16319 w 16644"/>
                <a:gd name="connsiteY4" fmla="*/ 21444 h 26571"/>
                <a:gd name="connsiteX5" fmla="*/ 14536 w 16644"/>
                <a:gd name="connsiteY5" fmla="*/ 26236 h 26571"/>
                <a:gd name="connsiteX6" fmla="*/ 9855 w 16644"/>
                <a:gd name="connsiteY6" fmla="*/ 24509 h 26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44" h="26571">
                  <a:moveTo>
                    <a:pt x="9855" y="24509"/>
                  </a:moveTo>
                  <a:cubicBezTo>
                    <a:pt x="7014" y="17934"/>
                    <a:pt x="3670" y="11581"/>
                    <a:pt x="383" y="5174"/>
                  </a:cubicBezTo>
                  <a:cubicBezTo>
                    <a:pt x="-509" y="3446"/>
                    <a:pt x="216" y="1273"/>
                    <a:pt x="1943" y="382"/>
                  </a:cubicBezTo>
                  <a:cubicBezTo>
                    <a:pt x="3726" y="-510"/>
                    <a:pt x="5899" y="214"/>
                    <a:pt x="6791" y="1997"/>
                  </a:cubicBezTo>
                  <a:cubicBezTo>
                    <a:pt x="10078" y="8405"/>
                    <a:pt x="13477" y="14813"/>
                    <a:pt x="16319" y="21444"/>
                  </a:cubicBezTo>
                  <a:cubicBezTo>
                    <a:pt x="17155" y="23227"/>
                    <a:pt x="16319" y="25400"/>
                    <a:pt x="14536" y="26236"/>
                  </a:cubicBezTo>
                  <a:cubicBezTo>
                    <a:pt x="12809" y="27072"/>
                    <a:pt x="10691" y="26292"/>
                    <a:pt x="9855" y="24509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8" name="Freeform: Shape 1257">
              <a:extLst>
                <a:ext uri="{FF2B5EF4-FFF2-40B4-BE49-F238E27FC236}">
                  <a16:creationId xmlns:a16="http://schemas.microsoft.com/office/drawing/2014/main" id="{91F84052-83DD-FBD6-6667-F9A428B44986}"/>
                </a:ext>
              </a:extLst>
            </p:cNvPr>
            <p:cNvSpPr/>
            <p:nvPr/>
          </p:nvSpPr>
          <p:spPr>
            <a:xfrm>
              <a:off x="7406561" y="1311656"/>
              <a:ext cx="16140" cy="26837"/>
            </a:xfrm>
            <a:custGeom>
              <a:avLst/>
              <a:gdLst>
                <a:gd name="connsiteX0" fmla="*/ 9185 w 16140"/>
                <a:gd name="connsiteY0" fmla="*/ 24651 h 26837"/>
                <a:gd name="connsiteX1" fmla="*/ 326 w 16140"/>
                <a:gd name="connsiteY1" fmla="*/ 5037 h 26837"/>
                <a:gd name="connsiteX2" fmla="*/ 2109 w 16140"/>
                <a:gd name="connsiteY2" fmla="*/ 301 h 26837"/>
                <a:gd name="connsiteX3" fmla="*/ 6901 w 16140"/>
                <a:gd name="connsiteY3" fmla="*/ 2140 h 26837"/>
                <a:gd name="connsiteX4" fmla="*/ 15816 w 16140"/>
                <a:gd name="connsiteY4" fmla="*/ 21865 h 26837"/>
                <a:gd name="connsiteX5" fmla="*/ 13978 w 16140"/>
                <a:gd name="connsiteY5" fmla="*/ 26545 h 26837"/>
                <a:gd name="connsiteX6" fmla="*/ 9185 w 16140"/>
                <a:gd name="connsiteY6" fmla="*/ 24651 h 26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140" h="26837">
                  <a:moveTo>
                    <a:pt x="9185" y="24651"/>
                  </a:moveTo>
                  <a:lnTo>
                    <a:pt x="326" y="5037"/>
                  </a:lnTo>
                  <a:cubicBezTo>
                    <a:pt x="-510" y="3254"/>
                    <a:pt x="326" y="1081"/>
                    <a:pt x="2109" y="301"/>
                  </a:cubicBezTo>
                  <a:cubicBezTo>
                    <a:pt x="3892" y="-479"/>
                    <a:pt x="6065" y="301"/>
                    <a:pt x="6901" y="2140"/>
                  </a:cubicBezTo>
                  <a:lnTo>
                    <a:pt x="15816" y="21865"/>
                  </a:lnTo>
                  <a:cubicBezTo>
                    <a:pt x="16652" y="23648"/>
                    <a:pt x="15816" y="25765"/>
                    <a:pt x="13978" y="26545"/>
                  </a:cubicBezTo>
                  <a:cubicBezTo>
                    <a:pt x="12139" y="27326"/>
                    <a:pt x="9965" y="26490"/>
                    <a:pt x="9185" y="2465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59" name="Freeform: Shape 1258">
              <a:extLst>
                <a:ext uri="{FF2B5EF4-FFF2-40B4-BE49-F238E27FC236}">
                  <a16:creationId xmlns:a16="http://schemas.microsoft.com/office/drawing/2014/main" id="{6E048C88-2495-D817-92BC-B0272DF99535}"/>
                </a:ext>
              </a:extLst>
            </p:cNvPr>
            <p:cNvSpPr/>
            <p:nvPr/>
          </p:nvSpPr>
          <p:spPr>
            <a:xfrm>
              <a:off x="7428812" y="1364696"/>
              <a:ext cx="15101" cy="27241"/>
            </a:xfrm>
            <a:custGeom>
              <a:avLst/>
              <a:gdLst>
                <a:gd name="connsiteX0" fmla="*/ 8164 w 15101"/>
                <a:gd name="connsiteY0" fmla="*/ 24936 h 27241"/>
                <a:gd name="connsiteX1" fmla="*/ 252 w 15101"/>
                <a:gd name="connsiteY1" fmla="*/ 4932 h 27241"/>
                <a:gd name="connsiteX2" fmla="*/ 2258 w 15101"/>
                <a:gd name="connsiteY2" fmla="*/ 252 h 27241"/>
                <a:gd name="connsiteX3" fmla="*/ 6938 w 15101"/>
                <a:gd name="connsiteY3" fmla="*/ 2258 h 27241"/>
                <a:gd name="connsiteX4" fmla="*/ 14850 w 15101"/>
                <a:gd name="connsiteY4" fmla="*/ 22373 h 27241"/>
                <a:gd name="connsiteX5" fmla="*/ 12789 w 15101"/>
                <a:gd name="connsiteY5" fmla="*/ 26998 h 27241"/>
                <a:gd name="connsiteX6" fmla="*/ 8164 w 15101"/>
                <a:gd name="connsiteY6" fmla="*/ 24936 h 272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101" h="27241">
                  <a:moveTo>
                    <a:pt x="8164" y="24936"/>
                  </a:moveTo>
                  <a:lnTo>
                    <a:pt x="252" y="4932"/>
                  </a:lnTo>
                  <a:cubicBezTo>
                    <a:pt x="-473" y="3093"/>
                    <a:pt x="419" y="976"/>
                    <a:pt x="2258" y="252"/>
                  </a:cubicBezTo>
                  <a:cubicBezTo>
                    <a:pt x="4096" y="-473"/>
                    <a:pt x="6214" y="419"/>
                    <a:pt x="6938" y="2258"/>
                  </a:cubicBezTo>
                  <a:lnTo>
                    <a:pt x="14850" y="22373"/>
                  </a:lnTo>
                  <a:cubicBezTo>
                    <a:pt x="15575" y="24212"/>
                    <a:pt x="14683" y="26273"/>
                    <a:pt x="12789" y="26998"/>
                  </a:cubicBezTo>
                  <a:cubicBezTo>
                    <a:pt x="11006" y="27722"/>
                    <a:pt x="8888" y="26775"/>
                    <a:pt x="8164" y="2493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0" name="Freeform: Shape 1259">
              <a:extLst>
                <a:ext uri="{FF2B5EF4-FFF2-40B4-BE49-F238E27FC236}">
                  <a16:creationId xmlns:a16="http://schemas.microsoft.com/office/drawing/2014/main" id="{06843BCA-3F3F-338A-90D8-F7C3664692F3}"/>
                </a:ext>
              </a:extLst>
            </p:cNvPr>
            <p:cNvSpPr/>
            <p:nvPr/>
          </p:nvSpPr>
          <p:spPr>
            <a:xfrm>
              <a:off x="7449054" y="1418566"/>
              <a:ext cx="14067" cy="27639"/>
            </a:xfrm>
            <a:custGeom>
              <a:avLst/>
              <a:gdLst>
                <a:gd name="connsiteX0" fmla="*/ 7089 w 14067"/>
                <a:gd name="connsiteY0" fmla="*/ 25170 h 27639"/>
                <a:gd name="connsiteX1" fmla="*/ 180 w 14067"/>
                <a:gd name="connsiteY1" fmla="*/ 4776 h 27639"/>
                <a:gd name="connsiteX2" fmla="*/ 2409 w 14067"/>
                <a:gd name="connsiteY2" fmla="*/ 207 h 27639"/>
                <a:gd name="connsiteX3" fmla="*/ 6978 w 14067"/>
                <a:gd name="connsiteY3" fmla="*/ 2436 h 27639"/>
                <a:gd name="connsiteX4" fmla="*/ 13887 w 14067"/>
                <a:gd name="connsiteY4" fmla="*/ 22941 h 27639"/>
                <a:gd name="connsiteX5" fmla="*/ 11659 w 14067"/>
                <a:gd name="connsiteY5" fmla="*/ 27511 h 27639"/>
                <a:gd name="connsiteX6" fmla="*/ 7089 w 14067"/>
                <a:gd name="connsiteY6" fmla="*/ 25170 h 27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067" h="27639">
                  <a:moveTo>
                    <a:pt x="7089" y="25170"/>
                  </a:moveTo>
                  <a:lnTo>
                    <a:pt x="180" y="4776"/>
                  </a:lnTo>
                  <a:cubicBezTo>
                    <a:pt x="-433" y="2882"/>
                    <a:pt x="570" y="820"/>
                    <a:pt x="2409" y="207"/>
                  </a:cubicBezTo>
                  <a:cubicBezTo>
                    <a:pt x="4248" y="-461"/>
                    <a:pt x="6310" y="542"/>
                    <a:pt x="6978" y="2436"/>
                  </a:cubicBezTo>
                  <a:lnTo>
                    <a:pt x="13887" y="22941"/>
                  </a:lnTo>
                  <a:cubicBezTo>
                    <a:pt x="14500" y="24836"/>
                    <a:pt x="13497" y="26842"/>
                    <a:pt x="11659" y="27511"/>
                  </a:cubicBezTo>
                  <a:cubicBezTo>
                    <a:pt x="9764" y="28012"/>
                    <a:pt x="7703" y="27009"/>
                    <a:pt x="7089" y="2517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1" name="Freeform: Shape 1260">
              <a:extLst>
                <a:ext uri="{FF2B5EF4-FFF2-40B4-BE49-F238E27FC236}">
                  <a16:creationId xmlns:a16="http://schemas.microsoft.com/office/drawing/2014/main" id="{59B92260-93D2-BE81-D0E7-6F7CC7B105B2}"/>
                </a:ext>
              </a:extLst>
            </p:cNvPr>
            <p:cNvSpPr/>
            <p:nvPr/>
          </p:nvSpPr>
          <p:spPr>
            <a:xfrm>
              <a:off x="7467200" y="1473120"/>
              <a:ext cx="13047" cy="27954"/>
            </a:xfrm>
            <a:custGeom>
              <a:avLst/>
              <a:gdLst>
                <a:gd name="connsiteX0" fmla="*/ 6050 w 13047"/>
                <a:gd name="connsiteY0" fmla="*/ 25390 h 27954"/>
                <a:gd name="connsiteX1" fmla="*/ 144 w 13047"/>
                <a:gd name="connsiteY1" fmla="*/ 4662 h 27954"/>
                <a:gd name="connsiteX2" fmla="*/ 2595 w 13047"/>
                <a:gd name="connsiteY2" fmla="*/ 148 h 27954"/>
                <a:gd name="connsiteX3" fmla="*/ 6998 w 13047"/>
                <a:gd name="connsiteY3" fmla="*/ 2544 h 27954"/>
                <a:gd name="connsiteX4" fmla="*/ 12904 w 13047"/>
                <a:gd name="connsiteY4" fmla="*/ 23328 h 27954"/>
                <a:gd name="connsiteX5" fmla="*/ 10452 w 13047"/>
                <a:gd name="connsiteY5" fmla="*/ 27786 h 27954"/>
                <a:gd name="connsiteX6" fmla="*/ 6050 w 13047"/>
                <a:gd name="connsiteY6" fmla="*/ 25390 h 27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47" h="27954">
                  <a:moveTo>
                    <a:pt x="6050" y="25390"/>
                  </a:moveTo>
                  <a:lnTo>
                    <a:pt x="144" y="4662"/>
                  </a:lnTo>
                  <a:cubicBezTo>
                    <a:pt x="-413" y="2767"/>
                    <a:pt x="701" y="761"/>
                    <a:pt x="2595" y="148"/>
                  </a:cubicBezTo>
                  <a:cubicBezTo>
                    <a:pt x="4490" y="-409"/>
                    <a:pt x="6496" y="650"/>
                    <a:pt x="6998" y="2544"/>
                  </a:cubicBezTo>
                  <a:lnTo>
                    <a:pt x="12904" y="23328"/>
                  </a:lnTo>
                  <a:cubicBezTo>
                    <a:pt x="13461" y="25223"/>
                    <a:pt x="12347" y="27229"/>
                    <a:pt x="10452" y="27786"/>
                  </a:cubicBezTo>
                  <a:cubicBezTo>
                    <a:pt x="8558" y="28399"/>
                    <a:pt x="6552" y="27284"/>
                    <a:pt x="6050" y="25390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2" name="Freeform: Shape 1261">
              <a:extLst>
                <a:ext uri="{FF2B5EF4-FFF2-40B4-BE49-F238E27FC236}">
                  <a16:creationId xmlns:a16="http://schemas.microsoft.com/office/drawing/2014/main" id="{FD42C0CB-3001-9F73-D1F2-8F204CE864B0}"/>
                </a:ext>
              </a:extLst>
            </p:cNvPr>
            <p:cNvSpPr/>
            <p:nvPr/>
          </p:nvSpPr>
          <p:spPr>
            <a:xfrm>
              <a:off x="7482914" y="1528535"/>
              <a:ext cx="12437" cy="28127"/>
            </a:xfrm>
            <a:custGeom>
              <a:avLst/>
              <a:gdLst>
                <a:gd name="connsiteX0" fmla="*/ 5325 w 12437"/>
                <a:gd name="connsiteY0" fmla="*/ 25361 h 28127"/>
                <a:gd name="connsiteX1" fmla="*/ 143 w 12437"/>
                <a:gd name="connsiteY1" fmla="*/ 4466 h 28127"/>
                <a:gd name="connsiteX2" fmla="*/ 2651 w 12437"/>
                <a:gd name="connsiteY2" fmla="*/ 120 h 28127"/>
                <a:gd name="connsiteX3" fmla="*/ 7108 w 12437"/>
                <a:gd name="connsiteY3" fmla="*/ 2683 h 28127"/>
                <a:gd name="connsiteX4" fmla="*/ 12346 w 12437"/>
                <a:gd name="connsiteY4" fmla="*/ 23690 h 28127"/>
                <a:gd name="connsiteX5" fmla="*/ 9672 w 12437"/>
                <a:gd name="connsiteY5" fmla="*/ 28036 h 28127"/>
                <a:gd name="connsiteX6" fmla="*/ 5325 w 12437"/>
                <a:gd name="connsiteY6" fmla="*/ 25361 h 2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7" h="28127">
                  <a:moveTo>
                    <a:pt x="5325" y="25361"/>
                  </a:moveTo>
                  <a:cubicBezTo>
                    <a:pt x="3654" y="18396"/>
                    <a:pt x="2261" y="11320"/>
                    <a:pt x="143" y="4466"/>
                  </a:cubicBezTo>
                  <a:cubicBezTo>
                    <a:pt x="-414" y="2572"/>
                    <a:pt x="701" y="621"/>
                    <a:pt x="2651" y="120"/>
                  </a:cubicBezTo>
                  <a:cubicBezTo>
                    <a:pt x="4545" y="-382"/>
                    <a:pt x="6551" y="733"/>
                    <a:pt x="7108" y="2683"/>
                  </a:cubicBezTo>
                  <a:cubicBezTo>
                    <a:pt x="9226" y="9592"/>
                    <a:pt x="10675" y="16669"/>
                    <a:pt x="12346" y="23690"/>
                  </a:cubicBezTo>
                  <a:cubicBezTo>
                    <a:pt x="12792" y="25640"/>
                    <a:pt x="11566" y="27590"/>
                    <a:pt x="9672" y="28036"/>
                  </a:cubicBezTo>
                  <a:cubicBezTo>
                    <a:pt x="7777" y="28482"/>
                    <a:pt x="5771" y="27256"/>
                    <a:pt x="5325" y="2536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3" name="Freeform: Shape 1262">
              <a:extLst>
                <a:ext uri="{FF2B5EF4-FFF2-40B4-BE49-F238E27FC236}">
                  <a16:creationId xmlns:a16="http://schemas.microsoft.com/office/drawing/2014/main" id="{A70E451A-4183-D087-97AF-EBBFF1FE32B9}"/>
                </a:ext>
              </a:extLst>
            </p:cNvPr>
            <p:cNvSpPr/>
            <p:nvPr/>
          </p:nvSpPr>
          <p:spPr>
            <a:xfrm>
              <a:off x="7496227" y="1584452"/>
              <a:ext cx="12013" cy="28207"/>
            </a:xfrm>
            <a:custGeom>
              <a:avLst/>
              <a:gdLst>
                <a:gd name="connsiteX0" fmla="*/ 4884 w 12013"/>
                <a:gd name="connsiteY0" fmla="*/ 25333 h 28207"/>
                <a:gd name="connsiteX1" fmla="*/ 92 w 12013"/>
                <a:gd name="connsiteY1" fmla="*/ 4382 h 28207"/>
                <a:gd name="connsiteX2" fmla="*/ 2766 w 12013"/>
                <a:gd name="connsiteY2" fmla="*/ 92 h 28207"/>
                <a:gd name="connsiteX3" fmla="*/ 7113 w 12013"/>
                <a:gd name="connsiteY3" fmla="*/ 2822 h 28207"/>
                <a:gd name="connsiteX4" fmla="*/ 11960 w 12013"/>
                <a:gd name="connsiteY4" fmla="*/ 23884 h 28207"/>
                <a:gd name="connsiteX5" fmla="*/ 9063 w 12013"/>
                <a:gd name="connsiteY5" fmla="*/ 28119 h 28207"/>
                <a:gd name="connsiteX6" fmla="*/ 4884 w 12013"/>
                <a:gd name="connsiteY6" fmla="*/ 25333 h 28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013" h="28207">
                  <a:moveTo>
                    <a:pt x="4884" y="25333"/>
                  </a:moveTo>
                  <a:lnTo>
                    <a:pt x="92" y="4382"/>
                  </a:lnTo>
                  <a:cubicBezTo>
                    <a:pt x="-354" y="2432"/>
                    <a:pt x="872" y="537"/>
                    <a:pt x="2766" y="92"/>
                  </a:cubicBezTo>
                  <a:cubicBezTo>
                    <a:pt x="4717" y="-354"/>
                    <a:pt x="6611" y="872"/>
                    <a:pt x="7113" y="2822"/>
                  </a:cubicBezTo>
                  <a:lnTo>
                    <a:pt x="11960" y="23884"/>
                  </a:lnTo>
                  <a:cubicBezTo>
                    <a:pt x="12295" y="25835"/>
                    <a:pt x="11013" y="27729"/>
                    <a:pt x="9063" y="28119"/>
                  </a:cubicBezTo>
                  <a:cubicBezTo>
                    <a:pt x="7113" y="28565"/>
                    <a:pt x="5218" y="27283"/>
                    <a:pt x="4884" y="2533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4" name="Freeform: Shape 1263">
              <a:extLst>
                <a:ext uri="{FF2B5EF4-FFF2-40B4-BE49-F238E27FC236}">
                  <a16:creationId xmlns:a16="http://schemas.microsoft.com/office/drawing/2014/main" id="{C267D1C7-3729-5B9C-B320-BEA6D4C9F73C}"/>
                </a:ext>
              </a:extLst>
            </p:cNvPr>
            <p:cNvSpPr/>
            <p:nvPr/>
          </p:nvSpPr>
          <p:spPr>
            <a:xfrm>
              <a:off x="7507354" y="1640880"/>
              <a:ext cx="10971" cy="28410"/>
            </a:xfrm>
            <a:custGeom>
              <a:avLst/>
              <a:gdLst>
                <a:gd name="connsiteX0" fmla="*/ 3842 w 10971"/>
                <a:gd name="connsiteY0" fmla="*/ 25406 h 28410"/>
                <a:gd name="connsiteX1" fmla="*/ 53 w 10971"/>
                <a:gd name="connsiteY1" fmla="*/ 4232 h 28410"/>
                <a:gd name="connsiteX2" fmla="*/ 2951 w 10971"/>
                <a:gd name="connsiteY2" fmla="*/ 53 h 28410"/>
                <a:gd name="connsiteX3" fmla="*/ 7130 w 10971"/>
                <a:gd name="connsiteY3" fmla="*/ 2950 h 28410"/>
                <a:gd name="connsiteX4" fmla="*/ 10919 w 10971"/>
                <a:gd name="connsiteY4" fmla="*/ 24236 h 28410"/>
                <a:gd name="connsiteX5" fmla="*/ 8021 w 10971"/>
                <a:gd name="connsiteY5" fmla="*/ 28359 h 28410"/>
                <a:gd name="connsiteX6" fmla="*/ 3842 w 10971"/>
                <a:gd name="connsiteY6" fmla="*/ 25406 h 2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1" h="28410">
                  <a:moveTo>
                    <a:pt x="3842" y="25406"/>
                  </a:moveTo>
                  <a:lnTo>
                    <a:pt x="53" y="4232"/>
                  </a:lnTo>
                  <a:cubicBezTo>
                    <a:pt x="-281" y="2282"/>
                    <a:pt x="1000" y="387"/>
                    <a:pt x="2951" y="53"/>
                  </a:cubicBezTo>
                  <a:cubicBezTo>
                    <a:pt x="4901" y="-281"/>
                    <a:pt x="6795" y="1000"/>
                    <a:pt x="7130" y="2950"/>
                  </a:cubicBezTo>
                  <a:lnTo>
                    <a:pt x="10919" y="24236"/>
                  </a:lnTo>
                  <a:cubicBezTo>
                    <a:pt x="11253" y="26186"/>
                    <a:pt x="9971" y="28025"/>
                    <a:pt x="8021" y="28359"/>
                  </a:cubicBezTo>
                  <a:cubicBezTo>
                    <a:pt x="6071" y="28693"/>
                    <a:pt x="4176" y="27356"/>
                    <a:pt x="3842" y="25406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5" name="Freeform: Shape 1264">
              <a:extLst>
                <a:ext uri="{FF2B5EF4-FFF2-40B4-BE49-F238E27FC236}">
                  <a16:creationId xmlns:a16="http://schemas.microsoft.com/office/drawing/2014/main" id="{1C5F0F13-AA4A-E360-20D2-0509A670CAEE}"/>
                </a:ext>
              </a:extLst>
            </p:cNvPr>
            <p:cNvSpPr/>
            <p:nvPr/>
          </p:nvSpPr>
          <p:spPr>
            <a:xfrm>
              <a:off x="7516355" y="1697677"/>
              <a:ext cx="9909" cy="28598"/>
            </a:xfrm>
            <a:custGeom>
              <a:avLst/>
              <a:gdLst>
                <a:gd name="connsiteX0" fmla="*/ 2754 w 9909"/>
                <a:gd name="connsiteY0" fmla="*/ 25444 h 28598"/>
                <a:gd name="connsiteX1" fmla="*/ 23 w 9909"/>
                <a:gd name="connsiteY1" fmla="*/ 4103 h 28598"/>
                <a:gd name="connsiteX2" fmla="*/ 3144 w 9909"/>
                <a:gd name="connsiteY2" fmla="*/ 36 h 28598"/>
                <a:gd name="connsiteX3" fmla="*/ 7156 w 9909"/>
                <a:gd name="connsiteY3" fmla="*/ 3100 h 28598"/>
                <a:gd name="connsiteX4" fmla="*/ 9886 w 9909"/>
                <a:gd name="connsiteY4" fmla="*/ 24553 h 28598"/>
                <a:gd name="connsiteX5" fmla="*/ 6766 w 9909"/>
                <a:gd name="connsiteY5" fmla="*/ 28565 h 28598"/>
                <a:gd name="connsiteX6" fmla="*/ 2754 w 9909"/>
                <a:gd name="connsiteY6" fmla="*/ 25444 h 285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909" h="28598">
                  <a:moveTo>
                    <a:pt x="2754" y="25444"/>
                  </a:moveTo>
                  <a:lnTo>
                    <a:pt x="23" y="4103"/>
                  </a:lnTo>
                  <a:cubicBezTo>
                    <a:pt x="-199" y="2153"/>
                    <a:pt x="1194" y="314"/>
                    <a:pt x="3144" y="36"/>
                  </a:cubicBezTo>
                  <a:cubicBezTo>
                    <a:pt x="5094" y="-243"/>
                    <a:pt x="6933" y="1150"/>
                    <a:pt x="7156" y="3100"/>
                  </a:cubicBezTo>
                  <a:lnTo>
                    <a:pt x="9886" y="24553"/>
                  </a:lnTo>
                  <a:cubicBezTo>
                    <a:pt x="10109" y="26503"/>
                    <a:pt x="8716" y="28342"/>
                    <a:pt x="6766" y="28565"/>
                  </a:cubicBezTo>
                  <a:cubicBezTo>
                    <a:pt x="4816" y="28843"/>
                    <a:pt x="3033" y="27394"/>
                    <a:pt x="2754" y="25444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6" name="Freeform: Shape 1265">
              <a:extLst>
                <a:ext uri="{FF2B5EF4-FFF2-40B4-BE49-F238E27FC236}">
                  <a16:creationId xmlns:a16="http://schemas.microsoft.com/office/drawing/2014/main" id="{6BF4FE8E-953B-E121-330C-10D0F829A50F}"/>
                </a:ext>
              </a:extLst>
            </p:cNvPr>
            <p:cNvSpPr/>
            <p:nvPr/>
          </p:nvSpPr>
          <p:spPr>
            <a:xfrm>
              <a:off x="7523330" y="1754804"/>
              <a:ext cx="8773" cy="28730"/>
            </a:xfrm>
            <a:custGeom>
              <a:avLst/>
              <a:gdLst>
                <a:gd name="connsiteX0" fmla="*/ 1629 w 8773"/>
                <a:gd name="connsiteY0" fmla="*/ 25431 h 28730"/>
                <a:gd name="connsiteX1" fmla="*/ 13 w 8773"/>
                <a:gd name="connsiteY1" fmla="*/ 3978 h 28730"/>
                <a:gd name="connsiteX2" fmla="*/ 3300 w 8773"/>
                <a:gd name="connsiteY2" fmla="*/ 22 h 28730"/>
                <a:gd name="connsiteX3" fmla="*/ 7145 w 8773"/>
                <a:gd name="connsiteY3" fmla="*/ 3254 h 28730"/>
                <a:gd name="connsiteX4" fmla="*/ 8761 w 8773"/>
                <a:gd name="connsiteY4" fmla="*/ 24818 h 28730"/>
                <a:gd name="connsiteX5" fmla="*/ 5474 w 8773"/>
                <a:gd name="connsiteY5" fmla="*/ 28718 h 28730"/>
                <a:gd name="connsiteX6" fmla="*/ 1629 w 8773"/>
                <a:gd name="connsiteY6" fmla="*/ 25431 h 28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773" h="28730">
                  <a:moveTo>
                    <a:pt x="1629" y="25431"/>
                  </a:moveTo>
                  <a:lnTo>
                    <a:pt x="13" y="3978"/>
                  </a:lnTo>
                  <a:cubicBezTo>
                    <a:pt x="-154" y="2028"/>
                    <a:pt x="1350" y="245"/>
                    <a:pt x="3300" y="22"/>
                  </a:cubicBezTo>
                  <a:cubicBezTo>
                    <a:pt x="5250" y="-201"/>
                    <a:pt x="6978" y="1303"/>
                    <a:pt x="7145" y="3254"/>
                  </a:cubicBezTo>
                  <a:lnTo>
                    <a:pt x="8761" y="24818"/>
                  </a:lnTo>
                  <a:cubicBezTo>
                    <a:pt x="8928" y="26768"/>
                    <a:pt x="7424" y="28551"/>
                    <a:pt x="5474" y="28718"/>
                  </a:cubicBezTo>
                  <a:cubicBezTo>
                    <a:pt x="3468" y="28885"/>
                    <a:pt x="1740" y="27381"/>
                    <a:pt x="1629" y="25431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7" name="Freeform: Shape 1266">
              <a:extLst>
                <a:ext uri="{FF2B5EF4-FFF2-40B4-BE49-F238E27FC236}">
                  <a16:creationId xmlns:a16="http://schemas.microsoft.com/office/drawing/2014/main" id="{C16604A3-8A82-6A67-42EE-E9DD69ED301E}"/>
                </a:ext>
              </a:extLst>
            </p:cNvPr>
            <p:cNvSpPr/>
            <p:nvPr/>
          </p:nvSpPr>
          <p:spPr>
            <a:xfrm>
              <a:off x="7527621" y="1812157"/>
              <a:ext cx="8205" cy="28763"/>
            </a:xfrm>
            <a:custGeom>
              <a:avLst/>
              <a:gdLst>
                <a:gd name="connsiteX0" fmla="*/ 1016 w 8205"/>
                <a:gd name="connsiteY0" fmla="*/ 25303 h 28763"/>
                <a:gd name="connsiteX1" fmla="*/ 13 w 8205"/>
                <a:gd name="connsiteY1" fmla="*/ 3795 h 28763"/>
                <a:gd name="connsiteX2" fmla="*/ 3356 w 8205"/>
                <a:gd name="connsiteY2" fmla="*/ 6 h 28763"/>
                <a:gd name="connsiteX3" fmla="*/ 7201 w 8205"/>
                <a:gd name="connsiteY3" fmla="*/ 3405 h 28763"/>
                <a:gd name="connsiteX4" fmla="*/ 8204 w 8205"/>
                <a:gd name="connsiteY4" fmla="*/ 25024 h 28763"/>
                <a:gd name="connsiteX5" fmla="*/ 4693 w 8205"/>
                <a:gd name="connsiteY5" fmla="*/ 28758 h 28763"/>
                <a:gd name="connsiteX6" fmla="*/ 1016 w 8205"/>
                <a:gd name="connsiteY6" fmla="*/ 25303 h 28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205" h="28763">
                  <a:moveTo>
                    <a:pt x="1016" y="25303"/>
                  </a:moveTo>
                  <a:cubicBezTo>
                    <a:pt x="849" y="18115"/>
                    <a:pt x="737" y="10983"/>
                    <a:pt x="13" y="3795"/>
                  </a:cubicBezTo>
                  <a:cubicBezTo>
                    <a:pt x="-154" y="1845"/>
                    <a:pt x="1350" y="117"/>
                    <a:pt x="3356" y="6"/>
                  </a:cubicBezTo>
                  <a:cubicBezTo>
                    <a:pt x="5306" y="-106"/>
                    <a:pt x="7089" y="1399"/>
                    <a:pt x="7201" y="3405"/>
                  </a:cubicBezTo>
                  <a:cubicBezTo>
                    <a:pt x="7869" y="10593"/>
                    <a:pt x="8036" y="17781"/>
                    <a:pt x="8204" y="25024"/>
                  </a:cubicBezTo>
                  <a:cubicBezTo>
                    <a:pt x="8259" y="27030"/>
                    <a:pt x="6699" y="28702"/>
                    <a:pt x="4693" y="28758"/>
                  </a:cubicBezTo>
                  <a:cubicBezTo>
                    <a:pt x="2743" y="28869"/>
                    <a:pt x="1071" y="27309"/>
                    <a:pt x="1016" y="25303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68" name="Freeform: Shape 1267">
              <a:extLst>
                <a:ext uri="{FF2B5EF4-FFF2-40B4-BE49-F238E27FC236}">
                  <a16:creationId xmlns:a16="http://schemas.microsoft.com/office/drawing/2014/main" id="{2DD92300-D567-1F55-75C7-B2F8C293F0B0}"/>
                </a:ext>
              </a:extLst>
            </p:cNvPr>
            <p:cNvSpPr/>
            <p:nvPr/>
          </p:nvSpPr>
          <p:spPr>
            <a:xfrm>
              <a:off x="7529527" y="1869665"/>
              <a:ext cx="7747" cy="28754"/>
            </a:xfrm>
            <a:custGeom>
              <a:avLst/>
              <a:gdLst>
                <a:gd name="connsiteX0" fmla="*/ 559 w 7747"/>
                <a:gd name="connsiteY0" fmla="*/ 25187 h 28754"/>
                <a:gd name="connsiteX1" fmla="*/ 1 w 7747"/>
                <a:gd name="connsiteY1" fmla="*/ 3679 h 28754"/>
                <a:gd name="connsiteX2" fmla="*/ 3512 w 7747"/>
                <a:gd name="connsiteY2" fmla="*/ 1 h 28754"/>
                <a:gd name="connsiteX3" fmla="*/ 7189 w 7747"/>
                <a:gd name="connsiteY3" fmla="*/ 3512 h 28754"/>
                <a:gd name="connsiteX4" fmla="*/ 7746 w 7747"/>
                <a:gd name="connsiteY4" fmla="*/ 25131 h 28754"/>
                <a:gd name="connsiteX5" fmla="*/ 4236 w 7747"/>
                <a:gd name="connsiteY5" fmla="*/ 28753 h 28754"/>
                <a:gd name="connsiteX6" fmla="*/ 559 w 7747"/>
                <a:gd name="connsiteY6" fmla="*/ 25187 h 28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47" h="28754">
                  <a:moveTo>
                    <a:pt x="559" y="25187"/>
                  </a:moveTo>
                  <a:lnTo>
                    <a:pt x="1" y="3679"/>
                  </a:lnTo>
                  <a:cubicBezTo>
                    <a:pt x="-54" y="1729"/>
                    <a:pt x="1506" y="57"/>
                    <a:pt x="3512" y="1"/>
                  </a:cubicBezTo>
                  <a:cubicBezTo>
                    <a:pt x="5462" y="-54"/>
                    <a:pt x="7134" y="1562"/>
                    <a:pt x="7189" y="3512"/>
                  </a:cubicBezTo>
                  <a:lnTo>
                    <a:pt x="7746" y="25131"/>
                  </a:lnTo>
                  <a:cubicBezTo>
                    <a:pt x="7802" y="27137"/>
                    <a:pt x="6242" y="28753"/>
                    <a:pt x="4236" y="28753"/>
                  </a:cubicBezTo>
                  <a:cubicBezTo>
                    <a:pt x="2286" y="28809"/>
                    <a:pt x="614" y="27193"/>
                    <a:pt x="559" y="25187"/>
                  </a:cubicBezTo>
                  <a:close/>
                </a:path>
              </a:pathLst>
            </a:custGeom>
            <a:solidFill>
              <a:srgbClr val="8E949A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69" name="Graphic 7">
            <a:extLst>
              <a:ext uri="{FF2B5EF4-FFF2-40B4-BE49-F238E27FC236}">
                <a16:creationId xmlns:a16="http://schemas.microsoft.com/office/drawing/2014/main" id="{26A8B004-5269-2C53-C63C-3BCD6BFE1093}"/>
              </a:ext>
            </a:extLst>
          </p:cNvPr>
          <p:cNvGrpSpPr/>
          <p:nvPr/>
        </p:nvGrpSpPr>
        <p:grpSpPr>
          <a:xfrm>
            <a:off x="3162298" y="2068450"/>
            <a:ext cx="977010" cy="903624"/>
            <a:chOff x="3162353" y="1137272"/>
            <a:chExt cx="977010" cy="903624"/>
          </a:xfrm>
        </p:grpSpPr>
        <p:sp>
          <p:nvSpPr>
            <p:cNvPr id="1270" name="Freeform: Shape 1269">
              <a:extLst>
                <a:ext uri="{FF2B5EF4-FFF2-40B4-BE49-F238E27FC236}">
                  <a16:creationId xmlns:a16="http://schemas.microsoft.com/office/drawing/2014/main" id="{71895B1D-7EA0-0385-730E-D464E7B04481}"/>
                </a:ext>
              </a:extLst>
            </p:cNvPr>
            <p:cNvSpPr/>
            <p:nvPr/>
          </p:nvSpPr>
          <p:spPr>
            <a:xfrm>
              <a:off x="3165642" y="1140671"/>
              <a:ext cx="970322" cy="896826"/>
            </a:xfrm>
            <a:custGeom>
              <a:avLst/>
              <a:gdLst>
                <a:gd name="connsiteX0" fmla="*/ 347642 w 970322"/>
                <a:gd name="connsiteY0" fmla="*/ 896827 h 896826"/>
                <a:gd name="connsiteX1" fmla="*/ 165658 w 970322"/>
                <a:gd name="connsiteY1" fmla="*/ 791737 h 896826"/>
                <a:gd name="connsiteX2" fmla="*/ 28083 w 970322"/>
                <a:gd name="connsiteY2" fmla="*/ 553475 h 896826"/>
                <a:gd name="connsiteX3" fmla="*/ 28083 w 970322"/>
                <a:gd name="connsiteY3" fmla="*/ 343296 h 896826"/>
                <a:gd name="connsiteX4" fmla="*/ 165602 w 970322"/>
                <a:gd name="connsiteY4" fmla="*/ 105089 h 896826"/>
                <a:gd name="connsiteX5" fmla="*/ 347642 w 970322"/>
                <a:gd name="connsiteY5" fmla="*/ 0 h 896826"/>
                <a:gd name="connsiteX6" fmla="*/ 622736 w 970322"/>
                <a:gd name="connsiteY6" fmla="*/ 0 h 896826"/>
                <a:gd name="connsiteX7" fmla="*/ 804720 w 970322"/>
                <a:gd name="connsiteY7" fmla="*/ 105089 h 896826"/>
                <a:gd name="connsiteX8" fmla="*/ 942239 w 970322"/>
                <a:gd name="connsiteY8" fmla="*/ 343296 h 896826"/>
                <a:gd name="connsiteX9" fmla="*/ 942239 w 970322"/>
                <a:gd name="connsiteY9" fmla="*/ 553475 h 896826"/>
                <a:gd name="connsiteX10" fmla="*/ 804720 w 970322"/>
                <a:gd name="connsiteY10" fmla="*/ 791681 h 896826"/>
                <a:gd name="connsiteX11" fmla="*/ 622736 w 970322"/>
                <a:gd name="connsiteY11" fmla="*/ 896771 h 896826"/>
                <a:gd name="connsiteX12" fmla="*/ 347642 w 970322"/>
                <a:gd name="connsiteY12" fmla="*/ 896771 h 896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322" h="896826">
                  <a:moveTo>
                    <a:pt x="347642" y="896827"/>
                  </a:moveTo>
                  <a:cubicBezTo>
                    <a:pt x="272809" y="896827"/>
                    <a:pt x="203047" y="856596"/>
                    <a:pt x="165658" y="791737"/>
                  </a:cubicBezTo>
                  <a:lnTo>
                    <a:pt x="28083" y="553475"/>
                  </a:lnTo>
                  <a:cubicBezTo>
                    <a:pt x="-9361" y="488672"/>
                    <a:pt x="-9361" y="408155"/>
                    <a:pt x="28083" y="343296"/>
                  </a:cubicBezTo>
                  <a:lnTo>
                    <a:pt x="165602" y="105089"/>
                  </a:lnTo>
                  <a:cubicBezTo>
                    <a:pt x="203047" y="40286"/>
                    <a:pt x="272753" y="0"/>
                    <a:pt x="347642" y="0"/>
                  </a:cubicBezTo>
                  <a:lnTo>
                    <a:pt x="622736" y="0"/>
                  </a:lnTo>
                  <a:cubicBezTo>
                    <a:pt x="697569" y="0"/>
                    <a:pt x="767331" y="40286"/>
                    <a:pt x="804720" y="105089"/>
                  </a:cubicBezTo>
                  <a:lnTo>
                    <a:pt x="942239" y="343296"/>
                  </a:lnTo>
                  <a:cubicBezTo>
                    <a:pt x="979683" y="408099"/>
                    <a:pt x="979683" y="488672"/>
                    <a:pt x="942239" y="553475"/>
                  </a:cubicBezTo>
                  <a:lnTo>
                    <a:pt x="804720" y="791681"/>
                  </a:lnTo>
                  <a:cubicBezTo>
                    <a:pt x="767276" y="856485"/>
                    <a:pt x="697569" y="896771"/>
                    <a:pt x="622736" y="896771"/>
                  </a:cubicBezTo>
                  <a:lnTo>
                    <a:pt x="347642" y="896771"/>
                  </a:ln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71" name="Graphic 7">
              <a:extLst>
                <a:ext uri="{FF2B5EF4-FFF2-40B4-BE49-F238E27FC236}">
                  <a16:creationId xmlns:a16="http://schemas.microsoft.com/office/drawing/2014/main" id="{13F6993F-0FA9-2CD1-25E7-3135D7916976}"/>
                </a:ext>
              </a:extLst>
            </p:cNvPr>
            <p:cNvGrpSpPr/>
            <p:nvPr/>
          </p:nvGrpSpPr>
          <p:grpSpPr>
            <a:xfrm>
              <a:off x="3162353" y="1137272"/>
              <a:ext cx="977010" cy="903624"/>
              <a:chOff x="3162353" y="1137272"/>
              <a:chExt cx="977010" cy="903624"/>
            </a:xfrm>
            <a:solidFill>
              <a:srgbClr val="5856D6"/>
            </a:solidFill>
          </p:grpSpPr>
          <p:sp>
            <p:nvSpPr>
              <p:cNvPr id="1272" name="Freeform: Shape 1271">
                <a:extLst>
                  <a:ext uri="{FF2B5EF4-FFF2-40B4-BE49-F238E27FC236}">
                    <a16:creationId xmlns:a16="http://schemas.microsoft.com/office/drawing/2014/main" id="{A8026179-50AB-E7BD-52F5-DC33DE41E33B}"/>
                  </a:ext>
                </a:extLst>
              </p:cNvPr>
              <p:cNvSpPr/>
              <p:nvPr/>
            </p:nvSpPr>
            <p:spPr>
              <a:xfrm>
                <a:off x="3464991" y="2029045"/>
                <a:ext cx="27467" cy="10416"/>
              </a:xfrm>
              <a:custGeom>
                <a:avLst/>
                <a:gdLst>
                  <a:gd name="connsiteX0" fmla="*/ 4162 w 27467"/>
                  <a:gd name="connsiteY0" fmla="*/ 95 h 10416"/>
                  <a:gd name="connsiteX1" fmla="*/ 14248 w 27467"/>
                  <a:gd name="connsiteY1" fmla="*/ 2045 h 10416"/>
                  <a:gd name="connsiteX2" fmla="*/ 24389 w 27467"/>
                  <a:gd name="connsiteY2" fmla="*/ 3494 h 10416"/>
                  <a:gd name="connsiteX3" fmla="*/ 27454 w 27467"/>
                  <a:gd name="connsiteY3" fmla="*/ 7283 h 10416"/>
                  <a:gd name="connsiteX4" fmla="*/ 23609 w 27467"/>
                  <a:gd name="connsiteY4" fmla="*/ 10403 h 10416"/>
                  <a:gd name="connsiteX5" fmla="*/ 13133 w 27467"/>
                  <a:gd name="connsiteY5" fmla="*/ 8899 h 10416"/>
                  <a:gd name="connsiteX6" fmla="*/ 2714 w 27467"/>
                  <a:gd name="connsiteY6" fmla="*/ 6893 h 10416"/>
                  <a:gd name="connsiteX7" fmla="*/ 95 w 27467"/>
                  <a:gd name="connsiteY7" fmla="*/ 2714 h 10416"/>
                  <a:gd name="connsiteX8" fmla="*/ 4162 w 27467"/>
                  <a:gd name="connsiteY8" fmla="*/ 95 h 1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67" h="10416">
                    <a:moveTo>
                      <a:pt x="4162" y="95"/>
                    </a:moveTo>
                    <a:cubicBezTo>
                      <a:pt x="7450" y="986"/>
                      <a:pt x="10849" y="1432"/>
                      <a:pt x="14248" y="2045"/>
                    </a:cubicBezTo>
                    <a:cubicBezTo>
                      <a:pt x="17647" y="2602"/>
                      <a:pt x="20990" y="3271"/>
                      <a:pt x="24389" y="3494"/>
                    </a:cubicBezTo>
                    <a:cubicBezTo>
                      <a:pt x="26283" y="3661"/>
                      <a:pt x="27621" y="5388"/>
                      <a:pt x="27454" y="7283"/>
                    </a:cubicBezTo>
                    <a:cubicBezTo>
                      <a:pt x="27286" y="9177"/>
                      <a:pt x="25559" y="10570"/>
                      <a:pt x="23609" y="10403"/>
                    </a:cubicBezTo>
                    <a:cubicBezTo>
                      <a:pt x="20098" y="10125"/>
                      <a:pt x="16588" y="9456"/>
                      <a:pt x="13133" y="8899"/>
                    </a:cubicBezTo>
                    <a:cubicBezTo>
                      <a:pt x="9679" y="8286"/>
                      <a:pt x="6168" y="7840"/>
                      <a:pt x="2714" y="6893"/>
                    </a:cubicBezTo>
                    <a:cubicBezTo>
                      <a:pt x="819" y="6447"/>
                      <a:pt x="-351" y="4552"/>
                      <a:pt x="95" y="2714"/>
                    </a:cubicBezTo>
                    <a:cubicBezTo>
                      <a:pt x="485" y="819"/>
                      <a:pt x="2324" y="-351"/>
                      <a:pt x="4162" y="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3" name="Freeform: Shape 1272">
                <a:extLst>
                  <a:ext uri="{FF2B5EF4-FFF2-40B4-BE49-F238E27FC236}">
                    <a16:creationId xmlns:a16="http://schemas.microsoft.com/office/drawing/2014/main" id="{686BCE18-010F-7934-0FFE-CDA6BE764DC3}"/>
                  </a:ext>
                </a:extLst>
              </p:cNvPr>
              <p:cNvSpPr/>
              <p:nvPr/>
            </p:nvSpPr>
            <p:spPr>
              <a:xfrm>
                <a:off x="3418957" y="2013248"/>
                <a:ext cx="26205" cy="14966"/>
              </a:xfrm>
              <a:custGeom>
                <a:avLst/>
                <a:gdLst>
                  <a:gd name="connsiteX0" fmla="*/ 5006 w 26205"/>
                  <a:gd name="connsiteY0" fmla="*/ 290 h 14966"/>
                  <a:gd name="connsiteX1" fmla="*/ 14367 w 26205"/>
                  <a:gd name="connsiteY1" fmla="*/ 4525 h 14966"/>
                  <a:gd name="connsiteX2" fmla="*/ 23951 w 26205"/>
                  <a:gd name="connsiteY2" fmla="*/ 8202 h 14966"/>
                  <a:gd name="connsiteX3" fmla="*/ 26013 w 26205"/>
                  <a:gd name="connsiteY3" fmla="*/ 12716 h 14966"/>
                  <a:gd name="connsiteX4" fmla="*/ 21555 w 26205"/>
                  <a:gd name="connsiteY4" fmla="*/ 14721 h 14966"/>
                  <a:gd name="connsiteX5" fmla="*/ 11637 w 26205"/>
                  <a:gd name="connsiteY5" fmla="*/ 10932 h 14966"/>
                  <a:gd name="connsiteX6" fmla="*/ 1997 w 26205"/>
                  <a:gd name="connsiteY6" fmla="*/ 6530 h 14966"/>
                  <a:gd name="connsiteX7" fmla="*/ 382 w 26205"/>
                  <a:gd name="connsiteY7" fmla="*/ 1906 h 14966"/>
                  <a:gd name="connsiteX8" fmla="*/ 5006 w 26205"/>
                  <a:gd name="connsiteY8" fmla="*/ 290 h 14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05" h="14966">
                    <a:moveTo>
                      <a:pt x="5006" y="290"/>
                    </a:moveTo>
                    <a:lnTo>
                      <a:pt x="14367" y="4525"/>
                    </a:lnTo>
                    <a:lnTo>
                      <a:pt x="23951" y="8202"/>
                    </a:lnTo>
                    <a:cubicBezTo>
                      <a:pt x="25734" y="8871"/>
                      <a:pt x="26626" y="10877"/>
                      <a:pt x="26013" y="12716"/>
                    </a:cubicBezTo>
                    <a:cubicBezTo>
                      <a:pt x="25400" y="14499"/>
                      <a:pt x="23394" y="15446"/>
                      <a:pt x="21555" y="14721"/>
                    </a:cubicBezTo>
                    <a:lnTo>
                      <a:pt x="11637" y="10932"/>
                    </a:lnTo>
                    <a:lnTo>
                      <a:pt x="1997" y="6530"/>
                    </a:lnTo>
                    <a:cubicBezTo>
                      <a:pt x="214" y="5750"/>
                      <a:pt x="-510" y="3633"/>
                      <a:pt x="382" y="1906"/>
                    </a:cubicBezTo>
                    <a:cubicBezTo>
                      <a:pt x="1217" y="234"/>
                      <a:pt x="3279" y="-435"/>
                      <a:pt x="5006" y="29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4" name="Freeform: Shape 1273">
                <a:extLst>
                  <a:ext uri="{FF2B5EF4-FFF2-40B4-BE49-F238E27FC236}">
                    <a16:creationId xmlns:a16="http://schemas.microsoft.com/office/drawing/2014/main" id="{7CD0F344-A5B6-0342-5183-1B2399AE4194}"/>
                  </a:ext>
                </a:extLst>
              </p:cNvPr>
              <p:cNvSpPr/>
              <p:nvPr/>
            </p:nvSpPr>
            <p:spPr>
              <a:xfrm>
                <a:off x="3377927" y="1987263"/>
                <a:ext cx="23779" cy="19198"/>
              </a:xfrm>
              <a:custGeom>
                <a:avLst/>
                <a:gdLst>
                  <a:gd name="connsiteX0" fmla="*/ 5639 w 23779"/>
                  <a:gd name="connsiteY0" fmla="*/ 755 h 19198"/>
                  <a:gd name="connsiteX1" fmla="*/ 13774 w 23779"/>
                  <a:gd name="connsiteY1" fmla="*/ 6995 h 19198"/>
                  <a:gd name="connsiteX2" fmla="*/ 22188 w 23779"/>
                  <a:gd name="connsiteY2" fmla="*/ 12846 h 19198"/>
                  <a:gd name="connsiteX3" fmla="*/ 23247 w 23779"/>
                  <a:gd name="connsiteY3" fmla="*/ 17582 h 19198"/>
                  <a:gd name="connsiteX4" fmla="*/ 23247 w 23779"/>
                  <a:gd name="connsiteY4" fmla="*/ 17582 h 19198"/>
                  <a:gd name="connsiteX5" fmla="*/ 18399 w 23779"/>
                  <a:gd name="connsiteY5" fmla="*/ 18641 h 19198"/>
                  <a:gd name="connsiteX6" fmla="*/ 9706 w 23779"/>
                  <a:gd name="connsiteY6" fmla="*/ 12567 h 19198"/>
                  <a:gd name="connsiteX7" fmla="*/ 1293 w 23779"/>
                  <a:gd name="connsiteY7" fmla="*/ 6104 h 19198"/>
                  <a:gd name="connsiteX8" fmla="*/ 791 w 23779"/>
                  <a:gd name="connsiteY8" fmla="*/ 1200 h 19198"/>
                  <a:gd name="connsiteX9" fmla="*/ 5639 w 23779"/>
                  <a:gd name="connsiteY9" fmla="*/ 755 h 19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779" h="19198">
                    <a:moveTo>
                      <a:pt x="5639" y="755"/>
                    </a:moveTo>
                    <a:cubicBezTo>
                      <a:pt x="8258" y="2983"/>
                      <a:pt x="10932" y="5045"/>
                      <a:pt x="13774" y="6995"/>
                    </a:cubicBezTo>
                    <a:cubicBezTo>
                      <a:pt x="16560" y="8946"/>
                      <a:pt x="19290" y="11063"/>
                      <a:pt x="22188" y="12846"/>
                    </a:cubicBezTo>
                    <a:cubicBezTo>
                      <a:pt x="23804" y="13849"/>
                      <a:pt x="24250" y="15966"/>
                      <a:pt x="23247" y="17582"/>
                    </a:cubicBezTo>
                    <a:lnTo>
                      <a:pt x="23247" y="17582"/>
                    </a:lnTo>
                    <a:cubicBezTo>
                      <a:pt x="22244" y="19198"/>
                      <a:pt x="20070" y="19700"/>
                      <a:pt x="18399" y="18641"/>
                    </a:cubicBezTo>
                    <a:cubicBezTo>
                      <a:pt x="15390" y="16802"/>
                      <a:pt x="12604" y="14573"/>
                      <a:pt x="9706" y="12567"/>
                    </a:cubicBezTo>
                    <a:cubicBezTo>
                      <a:pt x="6809" y="10561"/>
                      <a:pt x="3967" y="8388"/>
                      <a:pt x="1293" y="6104"/>
                    </a:cubicBezTo>
                    <a:cubicBezTo>
                      <a:pt x="-212" y="4878"/>
                      <a:pt x="-435" y="2649"/>
                      <a:pt x="791" y="1200"/>
                    </a:cubicBezTo>
                    <a:cubicBezTo>
                      <a:pt x="2017" y="-193"/>
                      <a:pt x="4190" y="-416"/>
                      <a:pt x="5639" y="75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5" name="Freeform: Shape 1274">
                <a:extLst>
                  <a:ext uri="{FF2B5EF4-FFF2-40B4-BE49-F238E27FC236}">
                    <a16:creationId xmlns:a16="http://schemas.microsoft.com/office/drawing/2014/main" id="{79C63895-4CC4-52B7-0D5B-D0D2FE32322C}"/>
                  </a:ext>
                </a:extLst>
              </p:cNvPr>
              <p:cNvSpPr/>
              <p:nvPr/>
            </p:nvSpPr>
            <p:spPr>
              <a:xfrm>
                <a:off x="3343834" y="1952696"/>
                <a:ext cx="20544" cy="22688"/>
              </a:xfrm>
              <a:custGeom>
                <a:avLst/>
                <a:gdLst>
                  <a:gd name="connsiteX0" fmla="*/ 6188 w 20544"/>
                  <a:gd name="connsiteY0" fmla="*/ 1332 h 22688"/>
                  <a:gd name="connsiteX1" fmla="*/ 19617 w 20544"/>
                  <a:gd name="connsiteY1" fmla="*/ 16822 h 22688"/>
                  <a:gd name="connsiteX2" fmla="*/ 19506 w 20544"/>
                  <a:gd name="connsiteY2" fmla="*/ 21726 h 22688"/>
                  <a:gd name="connsiteX3" fmla="*/ 19506 w 20544"/>
                  <a:gd name="connsiteY3" fmla="*/ 21726 h 22688"/>
                  <a:gd name="connsiteX4" fmla="*/ 14602 w 20544"/>
                  <a:gd name="connsiteY4" fmla="*/ 21559 h 22688"/>
                  <a:gd name="connsiteX5" fmla="*/ 728 w 20544"/>
                  <a:gd name="connsiteY5" fmla="*/ 5567 h 22688"/>
                  <a:gd name="connsiteX6" fmla="*/ 1396 w 20544"/>
                  <a:gd name="connsiteY6" fmla="*/ 663 h 22688"/>
                  <a:gd name="connsiteX7" fmla="*/ 6188 w 20544"/>
                  <a:gd name="connsiteY7" fmla="*/ 1332 h 2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44" h="22688">
                    <a:moveTo>
                      <a:pt x="6188" y="1332"/>
                    </a:moveTo>
                    <a:cubicBezTo>
                      <a:pt x="10534" y="6625"/>
                      <a:pt x="14825" y="11975"/>
                      <a:pt x="19617" y="16822"/>
                    </a:cubicBezTo>
                    <a:cubicBezTo>
                      <a:pt x="20899" y="18160"/>
                      <a:pt x="20843" y="20388"/>
                      <a:pt x="19506" y="21726"/>
                    </a:cubicBezTo>
                    <a:lnTo>
                      <a:pt x="19506" y="21726"/>
                    </a:lnTo>
                    <a:cubicBezTo>
                      <a:pt x="18168" y="23063"/>
                      <a:pt x="15939" y="23007"/>
                      <a:pt x="14602" y="21559"/>
                    </a:cubicBezTo>
                    <a:cubicBezTo>
                      <a:pt x="9587" y="16544"/>
                      <a:pt x="5185" y="11027"/>
                      <a:pt x="728" y="5567"/>
                    </a:cubicBezTo>
                    <a:cubicBezTo>
                      <a:pt x="-498" y="4062"/>
                      <a:pt x="-108" y="1778"/>
                      <a:pt x="1396" y="663"/>
                    </a:cubicBezTo>
                    <a:cubicBezTo>
                      <a:pt x="2901" y="-451"/>
                      <a:pt x="5018" y="-117"/>
                      <a:pt x="6188" y="133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6" name="Freeform: Shape 1275">
                <a:extLst>
                  <a:ext uri="{FF2B5EF4-FFF2-40B4-BE49-F238E27FC236}">
                    <a16:creationId xmlns:a16="http://schemas.microsoft.com/office/drawing/2014/main" id="{27F5507D-1659-52CD-1AC1-1DFC4D5DCF71}"/>
                  </a:ext>
                </a:extLst>
              </p:cNvPr>
              <p:cNvSpPr/>
              <p:nvPr/>
            </p:nvSpPr>
            <p:spPr>
              <a:xfrm>
                <a:off x="3317801" y="1911610"/>
                <a:ext cx="17455" cy="24975"/>
              </a:xfrm>
              <a:custGeom>
                <a:avLst/>
                <a:gdLst>
                  <a:gd name="connsiteX0" fmla="*/ 6478 w 17455"/>
                  <a:gd name="connsiteY0" fmla="*/ 1742 h 24975"/>
                  <a:gd name="connsiteX1" fmla="*/ 16954 w 17455"/>
                  <a:gd name="connsiteY1" fmla="*/ 19795 h 24975"/>
                  <a:gd name="connsiteX2" fmla="*/ 15784 w 17455"/>
                  <a:gd name="connsiteY2" fmla="*/ 24476 h 24975"/>
                  <a:gd name="connsiteX3" fmla="*/ 10936 w 17455"/>
                  <a:gd name="connsiteY3" fmla="*/ 23250 h 24975"/>
                  <a:gd name="connsiteX4" fmla="*/ 460 w 17455"/>
                  <a:gd name="connsiteY4" fmla="*/ 5197 h 24975"/>
                  <a:gd name="connsiteX5" fmla="*/ 1742 w 17455"/>
                  <a:gd name="connsiteY5" fmla="*/ 460 h 24975"/>
                  <a:gd name="connsiteX6" fmla="*/ 1742 w 17455"/>
                  <a:gd name="connsiteY6" fmla="*/ 460 h 24975"/>
                  <a:gd name="connsiteX7" fmla="*/ 6478 w 17455"/>
                  <a:gd name="connsiteY7" fmla="*/ 1742 h 2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55" h="24975">
                    <a:moveTo>
                      <a:pt x="6478" y="1742"/>
                    </a:moveTo>
                    <a:lnTo>
                      <a:pt x="16954" y="19795"/>
                    </a:lnTo>
                    <a:cubicBezTo>
                      <a:pt x="17957" y="21411"/>
                      <a:pt x="17399" y="23473"/>
                      <a:pt x="15784" y="24476"/>
                    </a:cubicBezTo>
                    <a:cubicBezTo>
                      <a:pt x="14168" y="25479"/>
                      <a:pt x="11995" y="24922"/>
                      <a:pt x="10936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lnTo>
                      <a:pt x="1742" y="460"/>
                    </a:lnTo>
                    <a:cubicBezTo>
                      <a:pt x="3358" y="-487"/>
                      <a:pt x="5475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7" name="Freeform: Shape 1276">
                <a:extLst>
                  <a:ext uri="{FF2B5EF4-FFF2-40B4-BE49-F238E27FC236}">
                    <a16:creationId xmlns:a16="http://schemas.microsoft.com/office/drawing/2014/main" id="{B9276073-2087-48D3-BBB9-A2D4D35ACF70}"/>
                  </a:ext>
                </a:extLst>
              </p:cNvPr>
              <p:cNvSpPr/>
              <p:nvPr/>
            </p:nvSpPr>
            <p:spPr>
              <a:xfrm>
                <a:off x="3293451" y="1869429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5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7 h 24991"/>
                  <a:gd name="connsiteX5" fmla="*/ 1742 w 17358"/>
                  <a:gd name="connsiteY5" fmla="*/ 460 h 24991"/>
                  <a:gd name="connsiteX6" fmla="*/ 6478 w 17358"/>
                  <a:gd name="connsiteY6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358" y="-487"/>
                      <a:pt x="5475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8" name="Freeform: Shape 1277">
                <a:extLst>
                  <a:ext uri="{FF2B5EF4-FFF2-40B4-BE49-F238E27FC236}">
                    <a16:creationId xmlns:a16="http://schemas.microsoft.com/office/drawing/2014/main" id="{4C868C12-7AA6-BC67-22DD-D15D113FFE7F}"/>
                  </a:ext>
                </a:extLst>
              </p:cNvPr>
              <p:cNvSpPr/>
              <p:nvPr/>
            </p:nvSpPr>
            <p:spPr>
              <a:xfrm>
                <a:off x="3269101" y="1827248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5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7 h 24991"/>
                  <a:gd name="connsiteX5" fmla="*/ 1742 w 17358"/>
                  <a:gd name="connsiteY5" fmla="*/ 460 h 24991"/>
                  <a:gd name="connsiteX6" fmla="*/ 1742 w 17358"/>
                  <a:gd name="connsiteY6" fmla="*/ 460 h 24991"/>
                  <a:gd name="connsiteX7" fmla="*/ 6478 w 17358"/>
                  <a:gd name="connsiteY7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lnTo>
                      <a:pt x="1742" y="460"/>
                    </a:ln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79" name="Freeform: Shape 1278">
                <a:extLst>
                  <a:ext uri="{FF2B5EF4-FFF2-40B4-BE49-F238E27FC236}">
                    <a16:creationId xmlns:a16="http://schemas.microsoft.com/office/drawing/2014/main" id="{3FB90290-4D02-D9AF-4398-A687BFE37862}"/>
                  </a:ext>
                </a:extLst>
              </p:cNvPr>
              <p:cNvSpPr/>
              <p:nvPr/>
            </p:nvSpPr>
            <p:spPr>
              <a:xfrm>
                <a:off x="3244751" y="1785080"/>
                <a:ext cx="17358" cy="24980"/>
              </a:xfrm>
              <a:custGeom>
                <a:avLst/>
                <a:gdLst>
                  <a:gd name="connsiteX0" fmla="*/ 6478 w 17358"/>
                  <a:gd name="connsiteY0" fmla="*/ 1730 h 24980"/>
                  <a:gd name="connsiteX1" fmla="*/ 16898 w 17358"/>
                  <a:gd name="connsiteY1" fmla="*/ 19783 h 24980"/>
                  <a:gd name="connsiteX2" fmla="*/ 15616 w 17358"/>
                  <a:gd name="connsiteY2" fmla="*/ 24520 h 24980"/>
                  <a:gd name="connsiteX3" fmla="*/ 10880 w 17358"/>
                  <a:gd name="connsiteY3" fmla="*/ 23238 h 24980"/>
                  <a:gd name="connsiteX4" fmla="*/ 460 w 17358"/>
                  <a:gd name="connsiteY4" fmla="*/ 5185 h 24980"/>
                  <a:gd name="connsiteX5" fmla="*/ 1742 w 17358"/>
                  <a:gd name="connsiteY5" fmla="*/ 448 h 24980"/>
                  <a:gd name="connsiteX6" fmla="*/ 6478 w 17358"/>
                  <a:gd name="connsiteY6" fmla="*/ 173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6478" y="1730"/>
                    </a:moveTo>
                    <a:lnTo>
                      <a:pt x="16898" y="19783"/>
                    </a:lnTo>
                    <a:cubicBezTo>
                      <a:pt x="17845" y="21455"/>
                      <a:pt x="17288" y="23572"/>
                      <a:pt x="15616" y="24520"/>
                    </a:cubicBezTo>
                    <a:cubicBezTo>
                      <a:pt x="13945" y="25467"/>
                      <a:pt x="11827" y="24910"/>
                      <a:pt x="10880" y="23238"/>
                    </a:cubicBezTo>
                    <a:lnTo>
                      <a:pt x="460" y="5185"/>
                    </a:lnTo>
                    <a:cubicBezTo>
                      <a:pt x="-487" y="3513"/>
                      <a:pt x="70" y="1396"/>
                      <a:pt x="1742" y="448"/>
                    </a:cubicBezTo>
                    <a:cubicBezTo>
                      <a:pt x="3358" y="-499"/>
                      <a:pt x="5531" y="114"/>
                      <a:pt x="6478" y="17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0" name="Freeform: Shape 1279">
                <a:extLst>
                  <a:ext uri="{FF2B5EF4-FFF2-40B4-BE49-F238E27FC236}">
                    <a16:creationId xmlns:a16="http://schemas.microsoft.com/office/drawing/2014/main" id="{F8A1F579-FA2C-697D-09E2-BEE4ACD2268F}"/>
                  </a:ext>
                </a:extLst>
              </p:cNvPr>
              <p:cNvSpPr/>
              <p:nvPr/>
            </p:nvSpPr>
            <p:spPr>
              <a:xfrm>
                <a:off x="3220401" y="1742899"/>
                <a:ext cx="17358" cy="24980"/>
              </a:xfrm>
              <a:custGeom>
                <a:avLst/>
                <a:gdLst>
                  <a:gd name="connsiteX0" fmla="*/ 6478 w 17358"/>
                  <a:gd name="connsiteY0" fmla="*/ 1730 h 24980"/>
                  <a:gd name="connsiteX1" fmla="*/ 16898 w 17358"/>
                  <a:gd name="connsiteY1" fmla="*/ 19783 h 24980"/>
                  <a:gd name="connsiteX2" fmla="*/ 15616 w 17358"/>
                  <a:gd name="connsiteY2" fmla="*/ 24520 h 24980"/>
                  <a:gd name="connsiteX3" fmla="*/ 15616 w 17358"/>
                  <a:gd name="connsiteY3" fmla="*/ 24520 h 24980"/>
                  <a:gd name="connsiteX4" fmla="*/ 10880 w 17358"/>
                  <a:gd name="connsiteY4" fmla="*/ 23238 h 24980"/>
                  <a:gd name="connsiteX5" fmla="*/ 460 w 17358"/>
                  <a:gd name="connsiteY5" fmla="*/ 5185 h 24980"/>
                  <a:gd name="connsiteX6" fmla="*/ 1742 w 17358"/>
                  <a:gd name="connsiteY6" fmla="*/ 448 h 24980"/>
                  <a:gd name="connsiteX7" fmla="*/ 6478 w 17358"/>
                  <a:gd name="connsiteY7" fmla="*/ 173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80">
                    <a:moveTo>
                      <a:pt x="6478" y="1730"/>
                    </a:moveTo>
                    <a:lnTo>
                      <a:pt x="16898" y="19783"/>
                    </a:lnTo>
                    <a:cubicBezTo>
                      <a:pt x="17845" y="21455"/>
                      <a:pt x="17288" y="23573"/>
                      <a:pt x="15616" y="24520"/>
                    </a:cubicBezTo>
                    <a:lnTo>
                      <a:pt x="15616" y="24520"/>
                    </a:lnTo>
                    <a:cubicBezTo>
                      <a:pt x="13945" y="25467"/>
                      <a:pt x="11827" y="24910"/>
                      <a:pt x="10880" y="23238"/>
                    </a:cubicBezTo>
                    <a:lnTo>
                      <a:pt x="460" y="5185"/>
                    </a:lnTo>
                    <a:cubicBezTo>
                      <a:pt x="-487" y="3513"/>
                      <a:pt x="70" y="1396"/>
                      <a:pt x="1742" y="448"/>
                    </a:cubicBezTo>
                    <a:cubicBezTo>
                      <a:pt x="3358" y="-499"/>
                      <a:pt x="5531" y="114"/>
                      <a:pt x="6478" y="17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1" name="Freeform: Shape 1280">
                <a:extLst>
                  <a:ext uri="{FF2B5EF4-FFF2-40B4-BE49-F238E27FC236}">
                    <a16:creationId xmlns:a16="http://schemas.microsoft.com/office/drawing/2014/main" id="{F78FB1BA-F496-E978-1ECD-386D4013C202}"/>
                  </a:ext>
                </a:extLst>
              </p:cNvPr>
              <p:cNvSpPr/>
              <p:nvPr/>
            </p:nvSpPr>
            <p:spPr>
              <a:xfrm>
                <a:off x="3196051" y="1700762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5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7 h 24991"/>
                  <a:gd name="connsiteX5" fmla="*/ 1742 w 17358"/>
                  <a:gd name="connsiteY5" fmla="*/ 460 h 24991"/>
                  <a:gd name="connsiteX6" fmla="*/ 6478 w 17358"/>
                  <a:gd name="connsiteY6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2" name="Freeform: Shape 1281">
                <a:extLst>
                  <a:ext uri="{FF2B5EF4-FFF2-40B4-BE49-F238E27FC236}">
                    <a16:creationId xmlns:a16="http://schemas.microsoft.com/office/drawing/2014/main" id="{CE96AD3B-C475-4E74-236B-61EE8802EC3C}"/>
                  </a:ext>
                </a:extLst>
              </p:cNvPr>
              <p:cNvSpPr/>
              <p:nvPr/>
            </p:nvSpPr>
            <p:spPr>
              <a:xfrm>
                <a:off x="3174781" y="1657072"/>
                <a:ext cx="14887" cy="26230"/>
              </a:xfrm>
              <a:custGeom>
                <a:avLst/>
                <a:gdLst>
                  <a:gd name="connsiteX0" fmla="*/ 6685 w 14887"/>
                  <a:gd name="connsiteY0" fmla="*/ 2304 h 26230"/>
                  <a:gd name="connsiteX1" fmla="*/ 10363 w 14887"/>
                  <a:gd name="connsiteY1" fmla="*/ 11888 h 26230"/>
                  <a:gd name="connsiteX2" fmla="*/ 14597 w 14887"/>
                  <a:gd name="connsiteY2" fmla="*/ 21249 h 26230"/>
                  <a:gd name="connsiteX3" fmla="*/ 12981 w 14887"/>
                  <a:gd name="connsiteY3" fmla="*/ 25874 h 26230"/>
                  <a:gd name="connsiteX4" fmla="*/ 8357 w 14887"/>
                  <a:gd name="connsiteY4" fmla="*/ 24258 h 26230"/>
                  <a:gd name="connsiteX5" fmla="*/ 4010 w 14887"/>
                  <a:gd name="connsiteY5" fmla="*/ 14562 h 26230"/>
                  <a:gd name="connsiteX6" fmla="*/ 221 w 14887"/>
                  <a:gd name="connsiteY6" fmla="*/ 4644 h 26230"/>
                  <a:gd name="connsiteX7" fmla="*/ 2283 w 14887"/>
                  <a:gd name="connsiteY7" fmla="*/ 187 h 26230"/>
                  <a:gd name="connsiteX8" fmla="*/ 2283 w 14887"/>
                  <a:gd name="connsiteY8" fmla="*/ 187 h 26230"/>
                  <a:gd name="connsiteX9" fmla="*/ 6685 w 14887"/>
                  <a:gd name="connsiteY9" fmla="*/ 2304 h 2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87" h="26230">
                    <a:moveTo>
                      <a:pt x="6685" y="2304"/>
                    </a:moveTo>
                    <a:cubicBezTo>
                      <a:pt x="7911" y="5480"/>
                      <a:pt x="9025" y="8768"/>
                      <a:pt x="10363" y="11888"/>
                    </a:cubicBezTo>
                    <a:lnTo>
                      <a:pt x="14597" y="21249"/>
                    </a:lnTo>
                    <a:cubicBezTo>
                      <a:pt x="15322" y="22976"/>
                      <a:pt x="14653" y="25038"/>
                      <a:pt x="12981" y="25874"/>
                    </a:cubicBezTo>
                    <a:cubicBezTo>
                      <a:pt x="11254" y="26710"/>
                      <a:pt x="9137" y="26041"/>
                      <a:pt x="8357" y="24258"/>
                    </a:cubicBezTo>
                    <a:lnTo>
                      <a:pt x="4010" y="14562"/>
                    </a:lnTo>
                    <a:cubicBezTo>
                      <a:pt x="2617" y="11331"/>
                      <a:pt x="1503" y="7932"/>
                      <a:pt x="221" y="4644"/>
                    </a:cubicBezTo>
                    <a:cubicBezTo>
                      <a:pt x="-447" y="2805"/>
                      <a:pt x="444" y="799"/>
                      <a:pt x="2283" y="187"/>
                    </a:cubicBezTo>
                    <a:lnTo>
                      <a:pt x="2283" y="187"/>
                    </a:lnTo>
                    <a:cubicBezTo>
                      <a:pt x="4010" y="-426"/>
                      <a:pt x="6016" y="521"/>
                      <a:pt x="6685" y="230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3" name="Freeform: Shape 1282">
                <a:extLst>
                  <a:ext uri="{FF2B5EF4-FFF2-40B4-BE49-F238E27FC236}">
                    <a16:creationId xmlns:a16="http://schemas.microsoft.com/office/drawing/2014/main" id="{44E4C2A9-24D6-C524-1AAD-702FF2654487}"/>
                  </a:ext>
                </a:extLst>
              </p:cNvPr>
              <p:cNvSpPr/>
              <p:nvPr/>
            </p:nvSpPr>
            <p:spPr>
              <a:xfrm>
                <a:off x="3163622" y="1609771"/>
                <a:ext cx="10358" cy="27520"/>
              </a:xfrm>
              <a:custGeom>
                <a:avLst/>
                <a:gdLst>
                  <a:gd name="connsiteX0" fmla="*/ 6923 w 10358"/>
                  <a:gd name="connsiteY0" fmla="*/ 3079 h 27520"/>
                  <a:gd name="connsiteX1" fmla="*/ 8372 w 10358"/>
                  <a:gd name="connsiteY1" fmla="*/ 13220 h 27520"/>
                  <a:gd name="connsiteX2" fmla="*/ 10266 w 10358"/>
                  <a:gd name="connsiteY2" fmla="*/ 23305 h 27520"/>
                  <a:gd name="connsiteX3" fmla="*/ 7647 w 10358"/>
                  <a:gd name="connsiteY3" fmla="*/ 27429 h 27520"/>
                  <a:gd name="connsiteX4" fmla="*/ 3468 w 10358"/>
                  <a:gd name="connsiteY4" fmla="*/ 24754 h 27520"/>
                  <a:gd name="connsiteX5" fmla="*/ 1518 w 10358"/>
                  <a:gd name="connsiteY5" fmla="*/ 14334 h 27520"/>
                  <a:gd name="connsiteX6" fmla="*/ 14 w 10358"/>
                  <a:gd name="connsiteY6" fmla="*/ 3859 h 27520"/>
                  <a:gd name="connsiteX7" fmla="*/ 3134 w 10358"/>
                  <a:gd name="connsiteY7" fmla="*/ 14 h 27520"/>
                  <a:gd name="connsiteX8" fmla="*/ 6923 w 10358"/>
                  <a:gd name="connsiteY8" fmla="*/ 3079 h 2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58" h="27520">
                    <a:moveTo>
                      <a:pt x="6923" y="3079"/>
                    </a:moveTo>
                    <a:cubicBezTo>
                      <a:pt x="7146" y="6478"/>
                      <a:pt x="7870" y="9877"/>
                      <a:pt x="8372" y="13220"/>
                    </a:cubicBezTo>
                    <a:cubicBezTo>
                      <a:pt x="8929" y="16619"/>
                      <a:pt x="9430" y="19962"/>
                      <a:pt x="10266" y="23305"/>
                    </a:cubicBezTo>
                    <a:cubicBezTo>
                      <a:pt x="10712" y="25144"/>
                      <a:pt x="9486" y="26983"/>
                      <a:pt x="7647" y="27429"/>
                    </a:cubicBezTo>
                    <a:cubicBezTo>
                      <a:pt x="5809" y="27875"/>
                      <a:pt x="3914" y="26649"/>
                      <a:pt x="3468" y="24754"/>
                    </a:cubicBezTo>
                    <a:cubicBezTo>
                      <a:pt x="2577" y="21299"/>
                      <a:pt x="2075" y="17845"/>
                      <a:pt x="1518" y="14334"/>
                    </a:cubicBezTo>
                    <a:cubicBezTo>
                      <a:pt x="1017" y="10824"/>
                      <a:pt x="236" y="7369"/>
                      <a:pt x="14" y="3859"/>
                    </a:cubicBezTo>
                    <a:cubicBezTo>
                      <a:pt x="-154" y="1909"/>
                      <a:pt x="1239" y="181"/>
                      <a:pt x="3134" y="14"/>
                    </a:cubicBezTo>
                    <a:cubicBezTo>
                      <a:pt x="5028" y="-153"/>
                      <a:pt x="6756" y="1184"/>
                      <a:pt x="6923" y="307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4" name="Freeform: Shape 1283">
                <a:extLst>
                  <a:ext uri="{FF2B5EF4-FFF2-40B4-BE49-F238E27FC236}">
                    <a16:creationId xmlns:a16="http://schemas.microsoft.com/office/drawing/2014/main" id="{652AE58B-2DC1-67CD-ADFB-BBFCAFD41A9C}"/>
                  </a:ext>
                </a:extLst>
              </p:cNvPr>
              <p:cNvSpPr/>
              <p:nvPr/>
            </p:nvSpPr>
            <p:spPr>
              <a:xfrm>
                <a:off x="3162353" y="1561105"/>
                <a:ext cx="8261" cy="27784"/>
              </a:xfrm>
              <a:custGeom>
                <a:avLst/>
                <a:gdLst>
                  <a:gd name="connsiteX0" fmla="*/ 8248 w 8261"/>
                  <a:gd name="connsiteY0" fmla="*/ 3936 h 27784"/>
                  <a:gd name="connsiteX1" fmla="*/ 7245 w 8261"/>
                  <a:gd name="connsiteY1" fmla="*/ 14133 h 27784"/>
                  <a:gd name="connsiteX2" fmla="*/ 6911 w 8261"/>
                  <a:gd name="connsiteY2" fmla="*/ 24386 h 27784"/>
                  <a:gd name="connsiteX3" fmla="*/ 3345 w 8261"/>
                  <a:gd name="connsiteY3" fmla="*/ 27785 h 27784"/>
                  <a:gd name="connsiteX4" fmla="*/ 3345 w 8261"/>
                  <a:gd name="connsiteY4" fmla="*/ 27785 h 27784"/>
                  <a:gd name="connsiteX5" fmla="*/ 1 w 8261"/>
                  <a:gd name="connsiteY5" fmla="*/ 24218 h 27784"/>
                  <a:gd name="connsiteX6" fmla="*/ 392 w 8261"/>
                  <a:gd name="connsiteY6" fmla="*/ 13631 h 27784"/>
                  <a:gd name="connsiteX7" fmla="*/ 1395 w 8261"/>
                  <a:gd name="connsiteY7" fmla="*/ 3100 h 27784"/>
                  <a:gd name="connsiteX8" fmla="*/ 5239 w 8261"/>
                  <a:gd name="connsiteY8" fmla="*/ 35 h 27784"/>
                  <a:gd name="connsiteX9" fmla="*/ 5239 w 8261"/>
                  <a:gd name="connsiteY9" fmla="*/ 35 h 27784"/>
                  <a:gd name="connsiteX10" fmla="*/ 8248 w 8261"/>
                  <a:gd name="connsiteY10" fmla="*/ 3936 h 27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61" h="27784">
                    <a:moveTo>
                      <a:pt x="8248" y="3936"/>
                    </a:moveTo>
                    <a:lnTo>
                      <a:pt x="7245" y="14133"/>
                    </a:lnTo>
                    <a:lnTo>
                      <a:pt x="6911" y="24386"/>
                    </a:lnTo>
                    <a:cubicBezTo>
                      <a:pt x="6855" y="26280"/>
                      <a:pt x="5239" y="27785"/>
                      <a:pt x="3345" y="27785"/>
                    </a:cubicBezTo>
                    <a:lnTo>
                      <a:pt x="3345" y="27785"/>
                    </a:lnTo>
                    <a:cubicBezTo>
                      <a:pt x="1450" y="27785"/>
                      <a:pt x="-54" y="26224"/>
                      <a:pt x="1" y="24218"/>
                    </a:cubicBezTo>
                    <a:lnTo>
                      <a:pt x="392" y="13631"/>
                    </a:lnTo>
                    <a:lnTo>
                      <a:pt x="1395" y="3100"/>
                    </a:lnTo>
                    <a:cubicBezTo>
                      <a:pt x="1562" y="1150"/>
                      <a:pt x="3289" y="-243"/>
                      <a:pt x="5239" y="35"/>
                    </a:cubicBezTo>
                    <a:lnTo>
                      <a:pt x="5239" y="35"/>
                    </a:lnTo>
                    <a:cubicBezTo>
                      <a:pt x="7022" y="370"/>
                      <a:pt x="8415" y="2097"/>
                      <a:pt x="8248" y="393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5" name="Freeform: Shape 1284">
                <a:extLst>
                  <a:ext uri="{FF2B5EF4-FFF2-40B4-BE49-F238E27FC236}">
                    <a16:creationId xmlns:a16="http://schemas.microsoft.com/office/drawing/2014/main" id="{B32519B0-4744-73FE-5788-61AFE85839C0}"/>
                  </a:ext>
                </a:extLst>
              </p:cNvPr>
              <p:cNvSpPr/>
              <p:nvPr/>
            </p:nvSpPr>
            <p:spPr>
              <a:xfrm>
                <a:off x="3168779" y="1513979"/>
                <a:ext cx="12992" cy="26844"/>
              </a:xfrm>
              <a:custGeom>
                <a:avLst/>
                <a:gdLst>
                  <a:gd name="connsiteX0" fmla="*/ 12799 w 12992"/>
                  <a:gd name="connsiteY0" fmla="*/ 4590 h 26844"/>
                  <a:gd name="connsiteX1" fmla="*/ 9567 w 12992"/>
                  <a:gd name="connsiteY1" fmla="*/ 14341 h 26844"/>
                  <a:gd name="connsiteX2" fmla="*/ 6781 w 12992"/>
                  <a:gd name="connsiteY2" fmla="*/ 24204 h 26844"/>
                  <a:gd name="connsiteX3" fmla="*/ 2658 w 12992"/>
                  <a:gd name="connsiteY3" fmla="*/ 26767 h 26844"/>
                  <a:gd name="connsiteX4" fmla="*/ 2658 w 12992"/>
                  <a:gd name="connsiteY4" fmla="*/ 26767 h 26844"/>
                  <a:gd name="connsiteX5" fmla="*/ 95 w 12992"/>
                  <a:gd name="connsiteY5" fmla="*/ 22532 h 26844"/>
                  <a:gd name="connsiteX6" fmla="*/ 2992 w 12992"/>
                  <a:gd name="connsiteY6" fmla="*/ 12335 h 26844"/>
                  <a:gd name="connsiteX7" fmla="*/ 6336 w 12992"/>
                  <a:gd name="connsiteY7" fmla="*/ 2306 h 26844"/>
                  <a:gd name="connsiteX8" fmla="*/ 10793 w 12992"/>
                  <a:gd name="connsiteY8" fmla="*/ 244 h 26844"/>
                  <a:gd name="connsiteX9" fmla="*/ 10793 w 12992"/>
                  <a:gd name="connsiteY9" fmla="*/ 244 h 26844"/>
                  <a:gd name="connsiteX10" fmla="*/ 12799 w 12992"/>
                  <a:gd name="connsiteY10" fmla="*/ 4590 h 26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992" h="26844">
                    <a:moveTo>
                      <a:pt x="12799" y="4590"/>
                    </a:moveTo>
                    <a:cubicBezTo>
                      <a:pt x="11518" y="7766"/>
                      <a:pt x="10459" y="11054"/>
                      <a:pt x="9567" y="14341"/>
                    </a:cubicBezTo>
                    <a:cubicBezTo>
                      <a:pt x="8676" y="17629"/>
                      <a:pt x="7450" y="20861"/>
                      <a:pt x="6781" y="24204"/>
                    </a:cubicBezTo>
                    <a:cubicBezTo>
                      <a:pt x="6336" y="26043"/>
                      <a:pt x="4497" y="27157"/>
                      <a:pt x="2658" y="26767"/>
                    </a:cubicBezTo>
                    <a:lnTo>
                      <a:pt x="2658" y="26767"/>
                    </a:lnTo>
                    <a:cubicBezTo>
                      <a:pt x="819" y="26321"/>
                      <a:pt x="-351" y="24427"/>
                      <a:pt x="95" y="22532"/>
                    </a:cubicBezTo>
                    <a:cubicBezTo>
                      <a:pt x="819" y="19078"/>
                      <a:pt x="2045" y="15734"/>
                      <a:pt x="2992" y="12335"/>
                    </a:cubicBezTo>
                    <a:cubicBezTo>
                      <a:pt x="3940" y="8936"/>
                      <a:pt x="5054" y="5593"/>
                      <a:pt x="6336" y="2306"/>
                    </a:cubicBezTo>
                    <a:cubicBezTo>
                      <a:pt x="7004" y="467"/>
                      <a:pt x="9010" y="-480"/>
                      <a:pt x="10793" y="244"/>
                    </a:cubicBezTo>
                    <a:lnTo>
                      <a:pt x="10793" y="244"/>
                    </a:lnTo>
                    <a:cubicBezTo>
                      <a:pt x="12521" y="857"/>
                      <a:pt x="13412" y="2807"/>
                      <a:pt x="12799" y="459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6" name="Freeform: Shape 1285">
                <a:extLst>
                  <a:ext uri="{FF2B5EF4-FFF2-40B4-BE49-F238E27FC236}">
                    <a16:creationId xmlns:a16="http://schemas.microsoft.com/office/drawing/2014/main" id="{85CAE476-7B49-AC7B-727D-1209EDC78149}"/>
                  </a:ext>
                </a:extLst>
              </p:cNvPr>
              <p:cNvSpPr/>
              <p:nvPr/>
            </p:nvSpPr>
            <p:spPr>
              <a:xfrm>
                <a:off x="3185963" y="1470245"/>
                <a:ext cx="17137" cy="25150"/>
              </a:xfrm>
              <a:custGeom>
                <a:avLst/>
                <a:gdLst>
                  <a:gd name="connsiteX0" fmla="*/ 16677 w 17137"/>
                  <a:gd name="connsiteY0" fmla="*/ 5197 h 25150"/>
                  <a:gd name="connsiteX1" fmla="*/ 6592 w 17137"/>
                  <a:gd name="connsiteY1" fmla="*/ 23306 h 25150"/>
                  <a:gd name="connsiteX2" fmla="*/ 1856 w 17137"/>
                  <a:gd name="connsiteY2" fmla="*/ 24755 h 25150"/>
                  <a:gd name="connsiteX3" fmla="*/ 1856 w 17137"/>
                  <a:gd name="connsiteY3" fmla="*/ 24755 h 25150"/>
                  <a:gd name="connsiteX4" fmla="*/ 407 w 17137"/>
                  <a:gd name="connsiteY4" fmla="*/ 20074 h 25150"/>
                  <a:gd name="connsiteX5" fmla="*/ 10660 w 17137"/>
                  <a:gd name="connsiteY5" fmla="*/ 1742 h 25150"/>
                  <a:gd name="connsiteX6" fmla="*/ 15396 w 17137"/>
                  <a:gd name="connsiteY6" fmla="*/ 460 h 25150"/>
                  <a:gd name="connsiteX7" fmla="*/ 16677 w 17137"/>
                  <a:gd name="connsiteY7" fmla="*/ 5197 h 2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37" h="25150">
                    <a:moveTo>
                      <a:pt x="16677" y="5197"/>
                    </a:moveTo>
                    <a:cubicBezTo>
                      <a:pt x="13167" y="11214"/>
                      <a:pt x="9712" y="17232"/>
                      <a:pt x="6592" y="23306"/>
                    </a:cubicBezTo>
                    <a:cubicBezTo>
                      <a:pt x="5700" y="24977"/>
                      <a:pt x="3583" y="25646"/>
                      <a:pt x="1856" y="24755"/>
                    </a:cubicBezTo>
                    <a:lnTo>
                      <a:pt x="1856" y="24755"/>
                    </a:lnTo>
                    <a:cubicBezTo>
                      <a:pt x="128" y="23919"/>
                      <a:pt x="-485" y="21801"/>
                      <a:pt x="407" y="20074"/>
                    </a:cubicBezTo>
                    <a:cubicBezTo>
                      <a:pt x="3695" y="13778"/>
                      <a:pt x="7149" y="7704"/>
                      <a:pt x="10660" y="1742"/>
                    </a:cubicBezTo>
                    <a:cubicBezTo>
                      <a:pt x="11607" y="70"/>
                      <a:pt x="13724" y="-487"/>
                      <a:pt x="15396" y="460"/>
                    </a:cubicBezTo>
                    <a:cubicBezTo>
                      <a:pt x="17068" y="1408"/>
                      <a:pt x="17625" y="3525"/>
                      <a:pt x="16677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7" name="Freeform: Shape 1286">
                <a:extLst>
                  <a:ext uri="{FF2B5EF4-FFF2-40B4-BE49-F238E27FC236}">
                    <a16:creationId xmlns:a16="http://schemas.microsoft.com/office/drawing/2014/main" id="{00404BC8-C2D9-D34B-3A27-D794C33323E6}"/>
                  </a:ext>
                </a:extLst>
              </p:cNvPr>
              <p:cNvSpPr/>
              <p:nvPr/>
            </p:nvSpPr>
            <p:spPr>
              <a:xfrm>
                <a:off x="3210092" y="1428065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460 w 17358"/>
                  <a:gd name="connsiteY3" fmla="*/ 19795 h 24991"/>
                  <a:gd name="connsiteX4" fmla="*/ 10880 w 17358"/>
                  <a:gd name="connsiteY4" fmla="*/ 1742 h 24991"/>
                  <a:gd name="connsiteX5" fmla="*/ 15616 w 17358"/>
                  <a:gd name="connsiteY5" fmla="*/ 460 h 24991"/>
                  <a:gd name="connsiteX6" fmla="*/ 16898 w 17358"/>
                  <a:gd name="connsiteY6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358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81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8" name="Freeform: Shape 1287">
                <a:extLst>
                  <a:ext uri="{FF2B5EF4-FFF2-40B4-BE49-F238E27FC236}">
                    <a16:creationId xmlns:a16="http://schemas.microsoft.com/office/drawing/2014/main" id="{1A2D21B9-02D9-D040-283F-761DCC529C10}"/>
                  </a:ext>
                </a:extLst>
              </p:cNvPr>
              <p:cNvSpPr/>
              <p:nvPr/>
            </p:nvSpPr>
            <p:spPr>
              <a:xfrm>
                <a:off x="3234442" y="1385940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1742 w 17358"/>
                  <a:gd name="connsiteY3" fmla="*/ 24532 h 24991"/>
                  <a:gd name="connsiteX4" fmla="*/ 460 w 17358"/>
                  <a:gd name="connsiteY4" fmla="*/ 19795 h 24991"/>
                  <a:gd name="connsiteX5" fmla="*/ 10880 w 17358"/>
                  <a:gd name="connsiteY5" fmla="*/ 1742 h 24991"/>
                  <a:gd name="connsiteX6" fmla="*/ 15616 w 17358"/>
                  <a:gd name="connsiteY6" fmla="*/ 460 h 24991"/>
                  <a:gd name="connsiteX7" fmla="*/ 16898 w 17358"/>
                  <a:gd name="connsiteY7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358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352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89" name="Freeform: Shape 1288">
                <a:extLst>
                  <a:ext uri="{FF2B5EF4-FFF2-40B4-BE49-F238E27FC236}">
                    <a16:creationId xmlns:a16="http://schemas.microsoft.com/office/drawing/2014/main" id="{5B081E29-2399-45FD-E8BE-1F1CF72DA3D8}"/>
                  </a:ext>
                </a:extLst>
              </p:cNvPr>
              <p:cNvSpPr/>
              <p:nvPr/>
            </p:nvSpPr>
            <p:spPr>
              <a:xfrm>
                <a:off x="3258792" y="1343759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1742 w 17358"/>
                  <a:gd name="connsiteY3" fmla="*/ 24532 h 24991"/>
                  <a:gd name="connsiteX4" fmla="*/ 460 w 17358"/>
                  <a:gd name="connsiteY4" fmla="*/ 19795 h 24991"/>
                  <a:gd name="connsiteX5" fmla="*/ 10880 w 17358"/>
                  <a:gd name="connsiteY5" fmla="*/ 1742 h 24991"/>
                  <a:gd name="connsiteX6" fmla="*/ 15616 w 17358"/>
                  <a:gd name="connsiteY6" fmla="*/ 460 h 24991"/>
                  <a:gd name="connsiteX7" fmla="*/ 16898 w 17358"/>
                  <a:gd name="connsiteY7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0" name="Freeform: Shape 1289">
                <a:extLst>
                  <a:ext uri="{FF2B5EF4-FFF2-40B4-BE49-F238E27FC236}">
                    <a16:creationId xmlns:a16="http://schemas.microsoft.com/office/drawing/2014/main" id="{AC3D3CE6-E0CF-44DE-6E53-72BD89C7288F}"/>
                  </a:ext>
                </a:extLst>
              </p:cNvPr>
              <p:cNvSpPr/>
              <p:nvPr/>
            </p:nvSpPr>
            <p:spPr>
              <a:xfrm>
                <a:off x="3283142" y="1301578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460 w 17358"/>
                  <a:gd name="connsiteY3" fmla="*/ 19795 h 24991"/>
                  <a:gd name="connsiteX4" fmla="*/ 10880 w 17358"/>
                  <a:gd name="connsiteY4" fmla="*/ 1742 h 24991"/>
                  <a:gd name="connsiteX5" fmla="*/ 15616 w 17358"/>
                  <a:gd name="connsiteY5" fmla="*/ 460 h 24991"/>
                  <a:gd name="connsiteX6" fmla="*/ 16898 w 17358"/>
                  <a:gd name="connsiteY6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1" name="Freeform: Shape 1290">
                <a:extLst>
                  <a:ext uri="{FF2B5EF4-FFF2-40B4-BE49-F238E27FC236}">
                    <a16:creationId xmlns:a16="http://schemas.microsoft.com/office/drawing/2014/main" id="{19991831-404E-0E3D-739B-B98109C60415}"/>
                  </a:ext>
                </a:extLst>
              </p:cNvPr>
              <p:cNvSpPr/>
              <p:nvPr/>
            </p:nvSpPr>
            <p:spPr>
              <a:xfrm>
                <a:off x="3307492" y="1259398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460 w 17358"/>
                  <a:gd name="connsiteY3" fmla="*/ 19795 h 24991"/>
                  <a:gd name="connsiteX4" fmla="*/ 10880 w 17358"/>
                  <a:gd name="connsiteY4" fmla="*/ 1742 h 24991"/>
                  <a:gd name="connsiteX5" fmla="*/ 15616 w 17358"/>
                  <a:gd name="connsiteY5" fmla="*/ 460 h 24991"/>
                  <a:gd name="connsiteX6" fmla="*/ 16898 w 17358"/>
                  <a:gd name="connsiteY6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2" name="Freeform: Shape 1291">
                <a:extLst>
                  <a:ext uri="{FF2B5EF4-FFF2-40B4-BE49-F238E27FC236}">
                    <a16:creationId xmlns:a16="http://schemas.microsoft.com/office/drawing/2014/main" id="{B9DC11AA-C80C-8CA1-F856-DCEAF9EC3CFE}"/>
                  </a:ext>
                </a:extLst>
              </p:cNvPr>
              <p:cNvSpPr/>
              <p:nvPr/>
            </p:nvSpPr>
            <p:spPr>
              <a:xfrm>
                <a:off x="3332064" y="1218380"/>
                <a:ext cx="18898" cy="23972"/>
              </a:xfrm>
              <a:custGeom>
                <a:avLst/>
                <a:gdLst>
                  <a:gd name="connsiteX0" fmla="*/ 18125 w 18898"/>
                  <a:gd name="connsiteY0" fmla="*/ 5538 h 23972"/>
                  <a:gd name="connsiteX1" fmla="*/ 6423 w 18898"/>
                  <a:gd name="connsiteY1" fmla="*/ 22365 h 23972"/>
                  <a:gd name="connsiteX2" fmla="*/ 1631 w 18898"/>
                  <a:gd name="connsiteY2" fmla="*/ 23480 h 23972"/>
                  <a:gd name="connsiteX3" fmla="*/ 1631 w 18898"/>
                  <a:gd name="connsiteY3" fmla="*/ 23480 h 23972"/>
                  <a:gd name="connsiteX4" fmla="*/ 517 w 18898"/>
                  <a:gd name="connsiteY4" fmla="*/ 18688 h 23972"/>
                  <a:gd name="connsiteX5" fmla="*/ 12664 w 18898"/>
                  <a:gd name="connsiteY5" fmla="*/ 1303 h 23972"/>
                  <a:gd name="connsiteX6" fmla="*/ 17623 w 18898"/>
                  <a:gd name="connsiteY6" fmla="*/ 746 h 23972"/>
                  <a:gd name="connsiteX7" fmla="*/ 17623 w 18898"/>
                  <a:gd name="connsiteY7" fmla="*/ 746 h 23972"/>
                  <a:gd name="connsiteX8" fmla="*/ 18125 w 18898"/>
                  <a:gd name="connsiteY8" fmla="*/ 5538 h 23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98" h="23972">
                    <a:moveTo>
                      <a:pt x="18125" y="5538"/>
                    </a:moveTo>
                    <a:cubicBezTo>
                      <a:pt x="14113" y="11054"/>
                      <a:pt x="9878" y="16459"/>
                      <a:pt x="6423" y="22365"/>
                    </a:cubicBezTo>
                    <a:cubicBezTo>
                      <a:pt x="5420" y="23981"/>
                      <a:pt x="3303" y="24427"/>
                      <a:pt x="1631" y="23480"/>
                    </a:cubicBezTo>
                    <a:lnTo>
                      <a:pt x="1631" y="23480"/>
                    </a:lnTo>
                    <a:cubicBezTo>
                      <a:pt x="15" y="22477"/>
                      <a:pt x="-486" y="20359"/>
                      <a:pt x="517" y="18688"/>
                    </a:cubicBezTo>
                    <a:cubicBezTo>
                      <a:pt x="4083" y="12558"/>
                      <a:pt x="8485" y="6986"/>
                      <a:pt x="12664" y="1303"/>
                    </a:cubicBezTo>
                    <a:cubicBezTo>
                      <a:pt x="13890" y="-202"/>
                      <a:pt x="16119" y="-424"/>
                      <a:pt x="17623" y="746"/>
                    </a:cubicBezTo>
                    <a:lnTo>
                      <a:pt x="17623" y="746"/>
                    </a:lnTo>
                    <a:cubicBezTo>
                      <a:pt x="19072" y="1916"/>
                      <a:pt x="19351" y="4089"/>
                      <a:pt x="18125" y="553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3" name="Freeform: Shape 1292">
                <a:extLst>
                  <a:ext uri="{FF2B5EF4-FFF2-40B4-BE49-F238E27FC236}">
                    <a16:creationId xmlns:a16="http://schemas.microsoft.com/office/drawing/2014/main" id="{A357A42A-5006-DC55-0123-55B849AB064C}"/>
                  </a:ext>
                </a:extLst>
              </p:cNvPr>
              <p:cNvSpPr/>
              <p:nvPr/>
            </p:nvSpPr>
            <p:spPr>
              <a:xfrm>
                <a:off x="3362461" y="1183788"/>
                <a:ext cx="22592" cy="20753"/>
              </a:xfrm>
              <a:custGeom>
                <a:avLst/>
                <a:gdLst>
                  <a:gd name="connsiteX0" fmla="*/ 21328 w 22592"/>
                  <a:gd name="connsiteY0" fmla="*/ 6196 h 20753"/>
                  <a:gd name="connsiteX1" fmla="*/ 5949 w 22592"/>
                  <a:gd name="connsiteY1" fmla="*/ 19792 h 20753"/>
                  <a:gd name="connsiteX2" fmla="*/ 1045 w 22592"/>
                  <a:gd name="connsiteY2" fmla="*/ 19792 h 20753"/>
                  <a:gd name="connsiteX3" fmla="*/ 1045 w 22592"/>
                  <a:gd name="connsiteY3" fmla="*/ 14833 h 20753"/>
                  <a:gd name="connsiteX4" fmla="*/ 16926 w 22592"/>
                  <a:gd name="connsiteY4" fmla="*/ 791 h 20753"/>
                  <a:gd name="connsiteX5" fmla="*/ 21773 w 22592"/>
                  <a:gd name="connsiteY5" fmla="*/ 1293 h 20753"/>
                  <a:gd name="connsiteX6" fmla="*/ 21328 w 22592"/>
                  <a:gd name="connsiteY6" fmla="*/ 6196 h 2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92" h="20753">
                    <a:moveTo>
                      <a:pt x="21328" y="6196"/>
                    </a:moveTo>
                    <a:cubicBezTo>
                      <a:pt x="15923" y="10375"/>
                      <a:pt x="10908" y="15056"/>
                      <a:pt x="5949" y="19792"/>
                    </a:cubicBezTo>
                    <a:cubicBezTo>
                      <a:pt x="4556" y="21018"/>
                      <a:pt x="2438" y="21129"/>
                      <a:pt x="1045" y="19792"/>
                    </a:cubicBezTo>
                    <a:cubicBezTo>
                      <a:pt x="-292" y="18455"/>
                      <a:pt x="-404" y="16170"/>
                      <a:pt x="1045" y="14833"/>
                    </a:cubicBezTo>
                    <a:cubicBezTo>
                      <a:pt x="6171" y="9985"/>
                      <a:pt x="11354" y="5137"/>
                      <a:pt x="16926" y="791"/>
                    </a:cubicBezTo>
                    <a:cubicBezTo>
                      <a:pt x="18430" y="-435"/>
                      <a:pt x="20603" y="-212"/>
                      <a:pt x="21773" y="1293"/>
                    </a:cubicBezTo>
                    <a:cubicBezTo>
                      <a:pt x="23055" y="2797"/>
                      <a:pt x="22776" y="4970"/>
                      <a:pt x="21328" y="6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4" name="Freeform: Shape 1293">
                <a:extLst>
                  <a:ext uri="{FF2B5EF4-FFF2-40B4-BE49-F238E27FC236}">
                    <a16:creationId xmlns:a16="http://schemas.microsoft.com/office/drawing/2014/main" id="{DF44C914-5B2A-F921-A641-6E99F7342B86}"/>
                  </a:ext>
                </a:extLst>
              </p:cNvPr>
              <p:cNvSpPr/>
              <p:nvPr/>
            </p:nvSpPr>
            <p:spPr>
              <a:xfrm>
                <a:off x="3400938" y="1157966"/>
                <a:ext cx="25288" cy="16821"/>
              </a:xfrm>
              <a:custGeom>
                <a:avLst/>
                <a:gdLst>
                  <a:gd name="connsiteX0" fmla="*/ 23304 w 25288"/>
                  <a:gd name="connsiteY0" fmla="*/ 6553 h 16821"/>
                  <a:gd name="connsiteX1" fmla="*/ 14166 w 25288"/>
                  <a:gd name="connsiteY1" fmla="*/ 11234 h 16821"/>
                  <a:gd name="connsiteX2" fmla="*/ 5251 w 25288"/>
                  <a:gd name="connsiteY2" fmla="*/ 16305 h 16821"/>
                  <a:gd name="connsiteX3" fmla="*/ 515 w 25288"/>
                  <a:gd name="connsiteY3" fmla="*/ 15190 h 16821"/>
                  <a:gd name="connsiteX4" fmla="*/ 1685 w 25288"/>
                  <a:gd name="connsiteY4" fmla="*/ 10398 h 16821"/>
                  <a:gd name="connsiteX5" fmla="*/ 10879 w 25288"/>
                  <a:gd name="connsiteY5" fmla="*/ 5160 h 16821"/>
                  <a:gd name="connsiteX6" fmla="*/ 20296 w 25288"/>
                  <a:gd name="connsiteY6" fmla="*/ 313 h 16821"/>
                  <a:gd name="connsiteX7" fmla="*/ 24976 w 25288"/>
                  <a:gd name="connsiteY7" fmla="*/ 1984 h 16821"/>
                  <a:gd name="connsiteX8" fmla="*/ 23304 w 25288"/>
                  <a:gd name="connsiteY8" fmla="*/ 6553 h 1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88" h="16821">
                    <a:moveTo>
                      <a:pt x="23304" y="6553"/>
                    </a:moveTo>
                    <a:cubicBezTo>
                      <a:pt x="20128" y="7891"/>
                      <a:pt x="17231" y="9674"/>
                      <a:pt x="14166" y="11234"/>
                    </a:cubicBezTo>
                    <a:cubicBezTo>
                      <a:pt x="11157" y="12794"/>
                      <a:pt x="8148" y="14466"/>
                      <a:pt x="5251" y="16305"/>
                    </a:cubicBezTo>
                    <a:cubicBezTo>
                      <a:pt x="3635" y="17308"/>
                      <a:pt x="1518" y="16806"/>
                      <a:pt x="515" y="15190"/>
                    </a:cubicBezTo>
                    <a:cubicBezTo>
                      <a:pt x="-488" y="13574"/>
                      <a:pt x="13" y="11401"/>
                      <a:pt x="1685" y="10398"/>
                    </a:cubicBezTo>
                    <a:cubicBezTo>
                      <a:pt x="4638" y="8448"/>
                      <a:pt x="7758" y="6776"/>
                      <a:pt x="10879" y="5160"/>
                    </a:cubicBezTo>
                    <a:cubicBezTo>
                      <a:pt x="13999" y="3545"/>
                      <a:pt x="17064" y="1706"/>
                      <a:pt x="20296" y="313"/>
                    </a:cubicBezTo>
                    <a:cubicBezTo>
                      <a:pt x="22079" y="-467"/>
                      <a:pt x="24196" y="257"/>
                      <a:pt x="24976" y="1984"/>
                    </a:cubicBezTo>
                    <a:cubicBezTo>
                      <a:pt x="25756" y="3712"/>
                      <a:pt x="25032" y="5773"/>
                      <a:pt x="23304" y="6553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5" name="Freeform: Shape 1294">
                <a:extLst>
                  <a:ext uri="{FF2B5EF4-FFF2-40B4-BE49-F238E27FC236}">
                    <a16:creationId xmlns:a16="http://schemas.microsoft.com/office/drawing/2014/main" id="{63BADCA7-5FF7-C874-EBA5-E84753054625}"/>
                  </a:ext>
                </a:extLst>
              </p:cNvPr>
              <p:cNvSpPr/>
              <p:nvPr/>
            </p:nvSpPr>
            <p:spPr>
              <a:xfrm>
                <a:off x="3445069" y="1142025"/>
                <a:ext cx="27056" cy="12446"/>
              </a:xfrm>
              <a:custGeom>
                <a:avLst/>
                <a:gdLst>
                  <a:gd name="connsiteX0" fmla="*/ 24363 w 27056"/>
                  <a:gd name="connsiteY0" fmla="*/ 6948 h 12446"/>
                  <a:gd name="connsiteX1" fmla="*/ 14389 w 27056"/>
                  <a:gd name="connsiteY1" fmla="*/ 9289 h 12446"/>
                  <a:gd name="connsiteX2" fmla="*/ 4582 w 27056"/>
                  <a:gd name="connsiteY2" fmla="*/ 12298 h 12446"/>
                  <a:gd name="connsiteX3" fmla="*/ 180 w 27056"/>
                  <a:gd name="connsiteY3" fmla="*/ 10013 h 12446"/>
                  <a:gd name="connsiteX4" fmla="*/ 2409 w 27056"/>
                  <a:gd name="connsiteY4" fmla="*/ 5667 h 12446"/>
                  <a:gd name="connsiteX5" fmla="*/ 12550 w 27056"/>
                  <a:gd name="connsiteY5" fmla="*/ 2546 h 12446"/>
                  <a:gd name="connsiteX6" fmla="*/ 22858 w 27056"/>
                  <a:gd name="connsiteY6" fmla="*/ 95 h 12446"/>
                  <a:gd name="connsiteX7" fmla="*/ 26982 w 27056"/>
                  <a:gd name="connsiteY7" fmla="*/ 2714 h 12446"/>
                  <a:gd name="connsiteX8" fmla="*/ 26982 w 27056"/>
                  <a:gd name="connsiteY8" fmla="*/ 2714 h 12446"/>
                  <a:gd name="connsiteX9" fmla="*/ 24363 w 27056"/>
                  <a:gd name="connsiteY9" fmla="*/ 6948 h 12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056" h="12446">
                    <a:moveTo>
                      <a:pt x="24363" y="6948"/>
                    </a:moveTo>
                    <a:lnTo>
                      <a:pt x="14389" y="9289"/>
                    </a:lnTo>
                    <a:lnTo>
                      <a:pt x="4582" y="12298"/>
                    </a:lnTo>
                    <a:cubicBezTo>
                      <a:pt x="2799" y="12855"/>
                      <a:pt x="793" y="11796"/>
                      <a:pt x="180" y="10013"/>
                    </a:cubicBezTo>
                    <a:cubicBezTo>
                      <a:pt x="-433" y="8174"/>
                      <a:pt x="570" y="6280"/>
                      <a:pt x="2409" y="5667"/>
                    </a:cubicBezTo>
                    <a:lnTo>
                      <a:pt x="12550" y="2546"/>
                    </a:lnTo>
                    <a:lnTo>
                      <a:pt x="22858" y="95"/>
                    </a:lnTo>
                    <a:cubicBezTo>
                      <a:pt x="24753" y="-351"/>
                      <a:pt x="26592" y="819"/>
                      <a:pt x="26982" y="2714"/>
                    </a:cubicBezTo>
                    <a:lnTo>
                      <a:pt x="26982" y="2714"/>
                    </a:lnTo>
                    <a:cubicBezTo>
                      <a:pt x="27372" y="4608"/>
                      <a:pt x="26202" y="6558"/>
                      <a:pt x="24363" y="694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6" name="Freeform: Shape 1295">
                <a:extLst>
                  <a:ext uri="{FF2B5EF4-FFF2-40B4-BE49-F238E27FC236}">
                    <a16:creationId xmlns:a16="http://schemas.microsoft.com/office/drawing/2014/main" id="{970F3D8D-AE77-9174-8D3C-FAB5C3C8B532}"/>
                  </a:ext>
                </a:extLst>
              </p:cNvPr>
              <p:cNvSpPr/>
              <p:nvPr/>
            </p:nvSpPr>
            <p:spPr>
              <a:xfrm>
                <a:off x="3492709" y="1137272"/>
                <a:ext cx="27762" cy="7703"/>
              </a:xfrm>
              <a:custGeom>
                <a:avLst/>
                <a:gdLst>
                  <a:gd name="connsiteX0" fmla="*/ 24308 w 27762"/>
                  <a:gd name="connsiteY0" fmla="*/ 6909 h 7703"/>
                  <a:gd name="connsiteX1" fmla="*/ 3747 w 27762"/>
                  <a:gd name="connsiteY1" fmla="*/ 7689 h 7703"/>
                  <a:gd name="connsiteX2" fmla="*/ 14 w 27762"/>
                  <a:gd name="connsiteY2" fmla="*/ 4569 h 7703"/>
                  <a:gd name="connsiteX3" fmla="*/ 3190 w 27762"/>
                  <a:gd name="connsiteY3" fmla="*/ 780 h 7703"/>
                  <a:gd name="connsiteX4" fmla="*/ 24308 w 27762"/>
                  <a:gd name="connsiteY4" fmla="*/ 0 h 7703"/>
                  <a:gd name="connsiteX5" fmla="*/ 27763 w 27762"/>
                  <a:gd name="connsiteY5" fmla="*/ 3455 h 7703"/>
                  <a:gd name="connsiteX6" fmla="*/ 24308 w 27762"/>
                  <a:gd name="connsiteY6" fmla="*/ 6909 h 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62" h="7703">
                    <a:moveTo>
                      <a:pt x="24308" y="6909"/>
                    </a:moveTo>
                    <a:cubicBezTo>
                      <a:pt x="17343" y="6965"/>
                      <a:pt x="10601" y="7077"/>
                      <a:pt x="3747" y="7689"/>
                    </a:cubicBezTo>
                    <a:cubicBezTo>
                      <a:pt x="1852" y="7857"/>
                      <a:pt x="181" y="6464"/>
                      <a:pt x="14" y="4569"/>
                    </a:cubicBezTo>
                    <a:cubicBezTo>
                      <a:pt x="-154" y="2675"/>
                      <a:pt x="1239" y="947"/>
                      <a:pt x="3190" y="780"/>
                    </a:cubicBezTo>
                    <a:cubicBezTo>
                      <a:pt x="10211" y="167"/>
                      <a:pt x="17398" y="56"/>
                      <a:pt x="24308" y="0"/>
                    </a:cubicBezTo>
                    <a:cubicBezTo>
                      <a:pt x="26202" y="0"/>
                      <a:pt x="27763" y="1560"/>
                      <a:pt x="27763" y="3455"/>
                    </a:cubicBezTo>
                    <a:cubicBezTo>
                      <a:pt x="27763" y="5349"/>
                      <a:pt x="26258" y="6909"/>
                      <a:pt x="24308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7" name="Freeform: Shape 1296">
                <a:extLst>
                  <a:ext uri="{FF2B5EF4-FFF2-40B4-BE49-F238E27FC236}">
                    <a16:creationId xmlns:a16="http://schemas.microsoft.com/office/drawing/2014/main" id="{37372B64-4A10-CD60-5D6B-678D52A40119}"/>
                  </a:ext>
                </a:extLst>
              </p:cNvPr>
              <p:cNvSpPr/>
              <p:nvPr/>
            </p:nvSpPr>
            <p:spPr>
              <a:xfrm>
                <a:off x="3541367" y="1137272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8" name="Freeform: Shape 1297">
                <a:extLst>
                  <a:ext uri="{FF2B5EF4-FFF2-40B4-BE49-F238E27FC236}">
                    <a16:creationId xmlns:a16="http://schemas.microsoft.com/office/drawing/2014/main" id="{628B1AC4-413F-8D4A-DD96-E34FDD3C4358}"/>
                  </a:ext>
                </a:extLst>
              </p:cNvPr>
              <p:cNvSpPr/>
              <p:nvPr/>
            </p:nvSpPr>
            <p:spPr>
              <a:xfrm>
                <a:off x="3590067" y="1137272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99" name="Freeform: Shape 1298">
                <a:extLst>
                  <a:ext uri="{FF2B5EF4-FFF2-40B4-BE49-F238E27FC236}">
                    <a16:creationId xmlns:a16="http://schemas.microsoft.com/office/drawing/2014/main" id="{18305B46-780C-FD09-7DA9-E49C7328E746}"/>
                  </a:ext>
                </a:extLst>
              </p:cNvPr>
              <p:cNvSpPr/>
              <p:nvPr/>
            </p:nvSpPr>
            <p:spPr>
              <a:xfrm>
                <a:off x="3638767" y="1137272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0" name="Freeform: Shape 1299">
                <a:extLst>
                  <a:ext uri="{FF2B5EF4-FFF2-40B4-BE49-F238E27FC236}">
                    <a16:creationId xmlns:a16="http://schemas.microsoft.com/office/drawing/2014/main" id="{41A273E1-2557-B1A4-F2CD-C98A10171A7C}"/>
                  </a:ext>
                </a:extLst>
              </p:cNvPr>
              <p:cNvSpPr/>
              <p:nvPr/>
            </p:nvSpPr>
            <p:spPr>
              <a:xfrm>
                <a:off x="3687467" y="1137272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1" name="Freeform: Shape 1300">
                <a:extLst>
                  <a:ext uri="{FF2B5EF4-FFF2-40B4-BE49-F238E27FC236}">
                    <a16:creationId xmlns:a16="http://schemas.microsoft.com/office/drawing/2014/main" id="{3E273D82-D24F-6C27-34C4-93F85E6C61FE}"/>
                  </a:ext>
                </a:extLst>
              </p:cNvPr>
              <p:cNvSpPr/>
              <p:nvPr/>
            </p:nvSpPr>
            <p:spPr>
              <a:xfrm>
                <a:off x="3736167" y="1137272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2" name="Freeform: Shape 1301">
                <a:extLst>
                  <a:ext uri="{FF2B5EF4-FFF2-40B4-BE49-F238E27FC236}">
                    <a16:creationId xmlns:a16="http://schemas.microsoft.com/office/drawing/2014/main" id="{69DE6029-80B2-F9D4-D445-DCB7F7ABA1E6}"/>
                  </a:ext>
                </a:extLst>
              </p:cNvPr>
              <p:cNvSpPr/>
              <p:nvPr/>
            </p:nvSpPr>
            <p:spPr>
              <a:xfrm>
                <a:off x="3784867" y="1137272"/>
                <a:ext cx="27772" cy="8047"/>
              </a:xfrm>
              <a:custGeom>
                <a:avLst/>
                <a:gdLst>
                  <a:gd name="connsiteX0" fmla="*/ 23960 w 27772"/>
                  <a:gd name="connsiteY0" fmla="*/ 8024 h 8047"/>
                  <a:gd name="connsiteX1" fmla="*/ 3455 w 27772"/>
                  <a:gd name="connsiteY1" fmla="*/ 6909 h 8047"/>
                  <a:gd name="connsiteX2" fmla="*/ 0 w 27772"/>
                  <a:gd name="connsiteY2" fmla="*/ 3455 h 8047"/>
                  <a:gd name="connsiteX3" fmla="*/ 3455 w 27772"/>
                  <a:gd name="connsiteY3" fmla="*/ 0 h 8047"/>
                  <a:gd name="connsiteX4" fmla="*/ 24629 w 27772"/>
                  <a:gd name="connsiteY4" fmla="*/ 1170 h 8047"/>
                  <a:gd name="connsiteX5" fmla="*/ 27749 w 27772"/>
                  <a:gd name="connsiteY5" fmla="*/ 4959 h 8047"/>
                  <a:gd name="connsiteX6" fmla="*/ 23960 w 27772"/>
                  <a:gd name="connsiteY6" fmla="*/ 8024 h 8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72" h="8047">
                    <a:moveTo>
                      <a:pt x="23960" y="8024"/>
                    </a:moveTo>
                    <a:cubicBezTo>
                      <a:pt x="17162" y="7132"/>
                      <a:pt x="10308" y="7188"/>
                      <a:pt x="3455" y="6909"/>
                    </a:cubicBez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ubicBezTo>
                      <a:pt x="10531" y="279"/>
                      <a:pt x="17608" y="279"/>
                      <a:pt x="24629" y="1170"/>
                    </a:cubicBezTo>
                    <a:cubicBezTo>
                      <a:pt x="26579" y="1393"/>
                      <a:pt x="27972" y="3065"/>
                      <a:pt x="27749" y="4959"/>
                    </a:cubicBezTo>
                    <a:cubicBezTo>
                      <a:pt x="27526" y="6854"/>
                      <a:pt x="25799" y="8247"/>
                      <a:pt x="23960" y="802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3" name="Freeform: Shape 1302">
                <a:extLst>
                  <a:ext uri="{FF2B5EF4-FFF2-40B4-BE49-F238E27FC236}">
                    <a16:creationId xmlns:a16="http://schemas.microsoft.com/office/drawing/2014/main" id="{9A5611CC-3F9A-AF10-6278-BCB2CCD56050}"/>
                  </a:ext>
                </a:extLst>
              </p:cNvPr>
              <p:cNvSpPr/>
              <p:nvPr/>
            </p:nvSpPr>
            <p:spPr>
              <a:xfrm>
                <a:off x="3833138" y="1143028"/>
                <a:ext cx="26999" cy="12679"/>
              </a:xfrm>
              <a:custGeom>
                <a:avLst/>
                <a:gdLst>
                  <a:gd name="connsiteX0" fmla="*/ 22383 w 26999"/>
                  <a:gd name="connsiteY0" fmla="*/ 12465 h 12679"/>
                  <a:gd name="connsiteX1" fmla="*/ 2658 w 26999"/>
                  <a:gd name="connsiteY1" fmla="*/ 6837 h 12679"/>
                  <a:gd name="connsiteX2" fmla="*/ 95 w 26999"/>
                  <a:gd name="connsiteY2" fmla="*/ 2658 h 12679"/>
                  <a:gd name="connsiteX3" fmla="*/ 4274 w 26999"/>
                  <a:gd name="connsiteY3" fmla="*/ 95 h 12679"/>
                  <a:gd name="connsiteX4" fmla="*/ 24668 w 26999"/>
                  <a:gd name="connsiteY4" fmla="*/ 5890 h 12679"/>
                  <a:gd name="connsiteX5" fmla="*/ 26785 w 26999"/>
                  <a:gd name="connsiteY5" fmla="*/ 10403 h 12679"/>
                  <a:gd name="connsiteX6" fmla="*/ 22383 w 26999"/>
                  <a:gd name="connsiteY6" fmla="*/ 12465 h 1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99" h="12679">
                    <a:moveTo>
                      <a:pt x="22383" y="12465"/>
                    </a:moveTo>
                    <a:cubicBezTo>
                      <a:pt x="15864" y="10459"/>
                      <a:pt x="9345" y="8230"/>
                      <a:pt x="2658" y="6837"/>
                    </a:cubicBezTo>
                    <a:cubicBezTo>
                      <a:pt x="819" y="6391"/>
                      <a:pt x="-351" y="4497"/>
                      <a:pt x="95" y="2658"/>
                    </a:cubicBezTo>
                    <a:cubicBezTo>
                      <a:pt x="485" y="819"/>
                      <a:pt x="2379" y="-351"/>
                      <a:pt x="4274" y="95"/>
                    </a:cubicBezTo>
                    <a:cubicBezTo>
                      <a:pt x="11183" y="1544"/>
                      <a:pt x="17926" y="3828"/>
                      <a:pt x="24668" y="5890"/>
                    </a:cubicBezTo>
                    <a:cubicBezTo>
                      <a:pt x="26507" y="6559"/>
                      <a:pt x="27454" y="8620"/>
                      <a:pt x="26785" y="10403"/>
                    </a:cubicBezTo>
                    <a:cubicBezTo>
                      <a:pt x="26061" y="12186"/>
                      <a:pt x="24111" y="13134"/>
                      <a:pt x="22383" y="124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4" name="Freeform: Shape 1303">
                <a:extLst>
                  <a:ext uri="{FF2B5EF4-FFF2-40B4-BE49-F238E27FC236}">
                    <a16:creationId xmlns:a16="http://schemas.microsoft.com/office/drawing/2014/main" id="{0D5DE4DF-9B22-E572-890A-D00F1B60279E}"/>
                  </a:ext>
                </a:extLst>
              </p:cNvPr>
              <p:cNvSpPr/>
              <p:nvPr/>
            </p:nvSpPr>
            <p:spPr>
              <a:xfrm>
                <a:off x="3878798" y="1159477"/>
                <a:ext cx="25142" cy="17261"/>
              </a:xfrm>
              <a:custGeom>
                <a:avLst/>
                <a:gdLst>
                  <a:gd name="connsiteX0" fmla="*/ 19740 w 25142"/>
                  <a:gd name="connsiteY0" fmla="*/ 16744 h 17261"/>
                  <a:gd name="connsiteX1" fmla="*/ 1909 w 25142"/>
                  <a:gd name="connsiteY1" fmla="*/ 6603 h 17261"/>
                  <a:gd name="connsiteX2" fmla="*/ 349 w 25142"/>
                  <a:gd name="connsiteY2" fmla="*/ 1978 h 17261"/>
                  <a:gd name="connsiteX3" fmla="*/ 5029 w 25142"/>
                  <a:gd name="connsiteY3" fmla="*/ 362 h 17261"/>
                  <a:gd name="connsiteX4" fmla="*/ 23473 w 25142"/>
                  <a:gd name="connsiteY4" fmla="*/ 10838 h 17261"/>
                  <a:gd name="connsiteX5" fmla="*/ 24587 w 25142"/>
                  <a:gd name="connsiteY5" fmla="*/ 15630 h 17261"/>
                  <a:gd name="connsiteX6" fmla="*/ 19740 w 25142"/>
                  <a:gd name="connsiteY6" fmla="*/ 16744 h 1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2" h="17261">
                    <a:moveTo>
                      <a:pt x="19740" y="16744"/>
                    </a:moveTo>
                    <a:cubicBezTo>
                      <a:pt x="14000" y="12955"/>
                      <a:pt x="7927" y="9835"/>
                      <a:pt x="1909" y="6603"/>
                    </a:cubicBezTo>
                    <a:cubicBezTo>
                      <a:pt x="237" y="5711"/>
                      <a:pt x="-487" y="3761"/>
                      <a:pt x="349" y="1978"/>
                    </a:cubicBezTo>
                    <a:cubicBezTo>
                      <a:pt x="1129" y="306"/>
                      <a:pt x="3302" y="-529"/>
                      <a:pt x="5029" y="362"/>
                    </a:cubicBezTo>
                    <a:cubicBezTo>
                      <a:pt x="11270" y="3650"/>
                      <a:pt x="17566" y="6937"/>
                      <a:pt x="23473" y="10838"/>
                    </a:cubicBezTo>
                    <a:cubicBezTo>
                      <a:pt x="25144" y="11841"/>
                      <a:pt x="25646" y="14014"/>
                      <a:pt x="24587" y="15630"/>
                    </a:cubicBezTo>
                    <a:cubicBezTo>
                      <a:pt x="23528" y="17246"/>
                      <a:pt x="21355" y="17747"/>
                      <a:pt x="19740" y="1674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5" name="Freeform: Shape 1304">
                <a:extLst>
                  <a:ext uri="{FF2B5EF4-FFF2-40B4-BE49-F238E27FC236}">
                    <a16:creationId xmlns:a16="http://schemas.microsoft.com/office/drawing/2014/main" id="{C654C4FE-C707-2F1F-8172-7CB341605A68}"/>
                  </a:ext>
                </a:extLst>
              </p:cNvPr>
              <p:cNvSpPr/>
              <p:nvPr/>
            </p:nvSpPr>
            <p:spPr>
              <a:xfrm>
                <a:off x="3919407" y="1186235"/>
                <a:ext cx="22224" cy="20996"/>
              </a:xfrm>
              <a:custGeom>
                <a:avLst/>
                <a:gdLst>
                  <a:gd name="connsiteX0" fmla="*/ 16352 w 22224"/>
                  <a:gd name="connsiteY0" fmla="*/ 19908 h 20996"/>
                  <a:gd name="connsiteX1" fmla="*/ 8941 w 22224"/>
                  <a:gd name="connsiteY1" fmla="*/ 12831 h 20996"/>
                  <a:gd name="connsiteX2" fmla="*/ 1252 w 22224"/>
                  <a:gd name="connsiteY2" fmla="*/ 6089 h 20996"/>
                  <a:gd name="connsiteX3" fmla="*/ 750 w 22224"/>
                  <a:gd name="connsiteY3" fmla="*/ 1241 h 20996"/>
                  <a:gd name="connsiteX4" fmla="*/ 5653 w 22224"/>
                  <a:gd name="connsiteY4" fmla="*/ 796 h 20996"/>
                  <a:gd name="connsiteX5" fmla="*/ 13622 w 22224"/>
                  <a:gd name="connsiteY5" fmla="*/ 7761 h 20996"/>
                  <a:gd name="connsiteX6" fmla="*/ 21255 w 22224"/>
                  <a:gd name="connsiteY6" fmla="*/ 15116 h 20996"/>
                  <a:gd name="connsiteX7" fmla="*/ 21144 w 22224"/>
                  <a:gd name="connsiteY7" fmla="*/ 20075 h 20996"/>
                  <a:gd name="connsiteX8" fmla="*/ 16352 w 22224"/>
                  <a:gd name="connsiteY8" fmla="*/ 19908 h 20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24" h="20996">
                    <a:moveTo>
                      <a:pt x="16352" y="19908"/>
                    </a:moveTo>
                    <a:cubicBezTo>
                      <a:pt x="14067" y="17345"/>
                      <a:pt x="11393" y="15172"/>
                      <a:pt x="8941" y="12831"/>
                    </a:cubicBezTo>
                    <a:cubicBezTo>
                      <a:pt x="6489" y="10435"/>
                      <a:pt x="3926" y="8151"/>
                      <a:pt x="1252" y="6089"/>
                    </a:cubicBezTo>
                    <a:cubicBezTo>
                      <a:pt x="-197" y="4919"/>
                      <a:pt x="-420" y="2690"/>
                      <a:pt x="750" y="1241"/>
                    </a:cubicBezTo>
                    <a:cubicBezTo>
                      <a:pt x="1920" y="-207"/>
                      <a:pt x="4149" y="-430"/>
                      <a:pt x="5653" y="796"/>
                    </a:cubicBezTo>
                    <a:cubicBezTo>
                      <a:pt x="8440" y="2969"/>
                      <a:pt x="11058" y="5309"/>
                      <a:pt x="13622" y="7761"/>
                    </a:cubicBezTo>
                    <a:cubicBezTo>
                      <a:pt x="16185" y="10213"/>
                      <a:pt x="18915" y="12441"/>
                      <a:pt x="21255" y="15116"/>
                    </a:cubicBezTo>
                    <a:cubicBezTo>
                      <a:pt x="22593" y="16509"/>
                      <a:pt x="22537" y="18794"/>
                      <a:pt x="21144" y="20075"/>
                    </a:cubicBezTo>
                    <a:cubicBezTo>
                      <a:pt x="19862" y="21357"/>
                      <a:pt x="17633" y="21301"/>
                      <a:pt x="16352" y="1990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6" name="Freeform: Shape 1305">
                <a:extLst>
                  <a:ext uri="{FF2B5EF4-FFF2-40B4-BE49-F238E27FC236}">
                    <a16:creationId xmlns:a16="http://schemas.microsoft.com/office/drawing/2014/main" id="{54303FF9-EDB5-5850-32BF-E62CE5A4DD67}"/>
                  </a:ext>
                </a:extLst>
              </p:cNvPr>
              <p:cNvSpPr/>
              <p:nvPr/>
            </p:nvSpPr>
            <p:spPr>
              <a:xfrm>
                <a:off x="3952950" y="1221307"/>
                <a:ext cx="18565" cy="24205"/>
              </a:xfrm>
              <a:custGeom>
                <a:avLst/>
                <a:gdLst>
                  <a:gd name="connsiteX0" fmla="*/ 12118 w 18565"/>
                  <a:gd name="connsiteY0" fmla="*/ 22559 h 24205"/>
                  <a:gd name="connsiteX1" fmla="*/ 6657 w 18565"/>
                  <a:gd name="connsiteY1" fmla="*/ 13866 h 24205"/>
                  <a:gd name="connsiteX2" fmla="*/ 639 w 18565"/>
                  <a:gd name="connsiteY2" fmla="*/ 5564 h 24205"/>
                  <a:gd name="connsiteX3" fmla="*/ 1308 w 18565"/>
                  <a:gd name="connsiteY3" fmla="*/ 716 h 24205"/>
                  <a:gd name="connsiteX4" fmla="*/ 6156 w 18565"/>
                  <a:gd name="connsiteY4" fmla="*/ 1441 h 24205"/>
                  <a:gd name="connsiteX5" fmla="*/ 12341 w 18565"/>
                  <a:gd name="connsiteY5" fmla="*/ 10022 h 24205"/>
                  <a:gd name="connsiteX6" fmla="*/ 18024 w 18565"/>
                  <a:gd name="connsiteY6" fmla="*/ 18993 h 24205"/>
                  <a:gd name="connsiteX7" fmla="*/ 16910 w 18565"/>
                  <a:gd name="connsiteY7" fmla="*/ 23729 h 24205"/>
                  <a:gd name="connsiteX8" fmla="*/ 12118 w 18565"/>
                  <a:gd name="connsiteY8" fmla="*/ 22559 h 2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65" h="24205">
                    <a:moveTo>
                      <a:pt x="12118" y="22559"/>
                    </a:moveTo>
                    <a:cubicBezTo>
                      <a:pt x="10279" y="19661"/>
                      <a:pt x="8552" y="16708"/>
                      <a:pt x="6657" y="13866"/>
                    </a:cubicBezTo>
                    <a:lnTo>
                      <a:pt x="639" y="5564"/>
                    </a:lnTo>
                    <a:cubicBezTo>
                      <a:pt x="-419" y="4004"/>
                      <a:pt x="-141" y="1831"/>
                      <a:pt x="1308" y="716"/>
                    </a:cubicBezTo>
                    <a:cubicBezTo>
                      <a:pt x="2812" y="-454"/>
                      <a:pt x="5041" y="-175"/>
                      <a:pt x="6156" y="1441"/>
                    </a:cubicBezTo>
                    <a:lnTo>
                      <a:pt x="12341" y="10022"/>
                    </a:lnTo>
                    <a:cubicBezTo>
                      <a:pt x="14291" y="12975"/>
                      <a:pt x="16130" y="15984"/>
                      <a:pt x="18024" y="18993"/>
                    </a:cubicBezTo>
                    <a:cubicBezTo>
                      <a:pt x="19083" y="20664"/>
                      <a:pt x="18526" y="22782"/>
                      <a:pt x="16910" y="23729"/>
                    </a:cubicBezTo>
                    <a:cubicBezTo>
                      <a:pt x="15294" y="24676"/>
                      <a:pt x="13121" y="24175"/>
                      <a:pt x="12118" y="2255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7" name="Freeform: Shape 1306">
                <a:extLst>
                  <a:ext uri="{FF2B5EF4-FFF2-40B4-BE49-F238E27FC236}">
                    <a16:creationId xmlns:a16="http://schemas.microsoft.com/office/drawing/2014/main" id="{B51B5D97-62AA-3D23-F0C0-CC7BD5D671F3}"/>
                  </a:ext>
                </a:extLst>
              </p:cNvPr>
              <p:cNvSpPr/>
              <p:nvPr/>
            </p:nvSpPr>
            <p:spPr>
              <a:xfrm>
                <a:off x="3978650" y="1262685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7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8" name="Freeform: Shape 1307">
                <a:extLst>
                  <a:ext uri="{FF2B5EF4-FFF2-40B4-BE49-F238E27FC236}">
                    <a16:creationId xmlns:a16="http://schemas.microsoft.com/office/drawing/2014/main" id="{0720A3E8-4C6D-B330-C110-8D14DD332E07}"/>
                  </a:ext>
                </a:extLst>
              </p:cNvPr>
              <p:cNvSpPr/>
              <p:nvPr/>
            </p:nvSpPr>
            <p:spPr>
              <a:xfrm>
                <a:off x="4003000" y="1304866"/>
                <a:ext cx="17358" cy="24980"/>
              </a:xfrm>
              <a:custGeom>
                <a:avLst/>
                <a:gdLst>
                  <a:gd name="connsiteX0" fmla="*/ 10880 w 17358"/>
                  <a:gd name="connsiteY0" fmla="*/ 23250 h 24980"/>
                  <a:gd name="connsiteX1" fmla="*/ 460 w 17358"/>
                  <a:gd name="connsiteY1" fmla="*/ 5197 h 24980"/>
                  <a:gd name="connsiteX2" fmla="*/ 1742 w 17358"/>
                  <a:gd name="connsiteY2" fmla="*/ 460 h 24980"/>
                  <a:gd name="connsiteX3" fmla="*/ 6478 w 17358"/>
                  <a:gd name="connsiteY3" fmla="*/ 1742 h 24980"/>
                  <a:gd name="connsiteX4" fmla="*/ 16898 w 17358"/>
                  <a:gd name="connsiteY4" fmla="*/ 19795 h 24980"/>
                  <a:gd name="connsiteX5" fmla="*/ 15616 w 17358"/>
                  <a:gd name="connsiteY5" fmla="*/ 24532 h 24980"/>
                  <a:gd name="connsiteX6" fmla="*/ 10880 w 17358"/>
                  <a:gd name="connsiteY6" fmla="*/ 2325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866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09" name="Freeform: Shape 1308">
                <a:extLst>
                  <a:ext uri="{FF2B5EF4-FFF2-40B4-BE49-F238E27FC236}">
                    <a16:creationId xmlns:a16="http://schemas.microsoft.com/office/drawing/2014/main" id="{1F87789C-DF0C-50B8-0D54-62C2B9EBC49F}"/>
                  </a:ext>
                </a:extLst>
              </p:cNvPr>
              <p:cNvSpPr/>
              <p:nvPr/>
            </p:nvSpPr>
            <p:spPr>
              <a:xfrm>
                <a:off x="4027350" y="1346991"/>
                <a:ext cx="17358" cy="25016"/>
              </a:xfrm>
              <a:custGeom>
                <a:avLst/>
                <a:gdLst>
                  <a:gd name="connsiteX0" fmla="*/ 10880 w 17358"/>
                  <a:gd name="connsiteY0" fmla="*/ 23250 h 25016"/>
                  <a:gd name="connsiteX1" fmla="*/ 460 w 17358"/>
                  <a:gd name="connsiteY1" fmla="*/ 5197 h 25016"/>
                  <a:gd name="connsiteX2" fmla="*/ 1742 w 17358"/>
                  <a:gd name="connsiteY2" fmla="*/ 460 h 25016"/>
                  <a:gd name="connsiteX3" fmla="*/ 6478 w 17358"/>
                  <a:gd name="connsiteY3" fmla="*/ 1742 h 25016"/>
                  <a:gd name="connsiteX4" fmla="*/ 16898 w 17358"/>
                  <a:gd name="connsiteY4" fmla="*/ 19795 h 25016"/>
                  <a:gd name="connsiteX5" fmla="*/ 15616 w 17358"/>
                  <a:gd name="connsiteY5" fmla="*/ 24532 h 25016"/>
                  <a:gd name="connsiteX6" fmla="*/ 10880 w 17358"/>
                  <a:gd name="connsiteY6" fmla="*/ 23250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5016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535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0" name="Freeform: Shape 1309">
                <a:extLst>
                  <a:ext uri="{FF2B5EF4-FFF2-40B4-BE49-F238E27FC236}">
                    <a16:creationId xmlns:a16="http://schemas.microsoft.com/office/drawing/2014/main" id="{DE98FFC6-31D6-0502-E368-98AF2D8DDBDF}"/>
                  </a:ext>
                </a:extLst>
              </p:cNvPr>
              <p:cNvSpPr/>
              <p:nvPr/>
            </p:nvSpPr>
            <p:spPr>
              <a:xfrm>
                <a:off x="4051699" y="1389171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7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1" name="Freeform: Shape 1310">
                <a:extLst>
                  <a:ext uri="{FF2B5EF4-FFF2-40B4-BE49-F238E27FC236}">
                    <a16:creationId xmlns:a16="http://schemas.microsoft.com/office/drawing/2014/main" id="{2E68FA36-915E-1945-5194-E014CB05E2AC}"/>
                  </a:ext>
                </a:extLst>
              </p:cNvPr>
              <p:cNvSpPr/>
              <p:nvPr/>
            </p:nvSpPr>
            <p:spPr>
              <a:xfrm>
                <a:off x="4075994" y="1431352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7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4000" y="25479"/>
                      <a:pt x="11883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2" name="Freeform: Shape 1311">
                <a:extLst>
                  <a:ext uri="{FF2B5EF4-FFF2-40B4-BE49-F238E27FC236}">
                    <a16:creationId xmlns:a16="http://schemas.microsoft.com/office/drawing/2014/main" id="{91489BD6-B9FD-921A-300F-22B7927628CF}"/>
                  </a:ext>
                </a:extLst>
              </p:cNvPr>
              <p:cNvSpPr/>
              <p:nvPr/>
            </p:nvSpPr>
            <p:spPr>
              <a:xfrm>
                <a:off x="4100344" y="1473477"/>
                <a:ext cx="17015" cy="25238"/>
              </a:xfrm>
              <a:custGeom>
                <a:avLst/>
                <a:gdLst>
                  <a:gd name="connsiteX0" fmla="*/ 10434 w 17015"/>
                  <a:gd name="connsiteY0" fmla="*/ 23306 h 25238"/>
                  <a:gd name="connsiteX1" fmla="*/ 460 w 17015"/>
                  <a:gd name="connsiteY1" fmla="*/ 5197 h 25238"/>
                  <a:gd name="connsiteX2" fmla="*/ 1742 w 17015"/>
                  <a:gd name="connsiteY2" fmla="*/ 460 h 25238"/>
                  <a:gd name="connsiteX3" fmla="*/ 6478 w 17015"/>
                  <a:gd name="connsiteY3" fmla="*/ 1742 h 25238"/>
                  <a:gd name="connsiteX4" fmla="*/ 16619 w 17015"/>
                  <a:gd name="connsiteY4" fmla="*/ 20185 h 25238"/>
                  <a:gd name="connsiteX5" fmla="*/ 15003 w 17015"/>
                  <a:gd name="connsiteY5" fmla="*/ 24866 h 25238"/>
                  <a:gd name="connsiteX6" fmla="*/ 10434 w 17015"/>
                  <a:gd name="connsiteY6" fmla="*/ 23306 h 2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5" h="25238">
                    <a:moveTo>
                      <a:pt x="10434" y="23306"/>
                    </a:moveTo>
                    <a:cubicBezTo>
                      <a:pt x="7203" y="17288"/>
                      <a:pt x="4082" y="11214"/>
                      <a:pt x="460" y="5197"/>
                    </a:cubicBez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cubicBezTo>
                      <a:pt x="10044" y="7704"/>
                      <a:pt x="13332" y="13945"/>
                      <a:pt x="16619" y="20185"/>
                    </a:cubicBezTo>
                    <a:cubicBezTo>
                      <a:pt x="17567" y="21913"/>
                      <a:pt x="16731" y="24086"/>
                      <a:pt x="15003" y="24866"/>
                    </a:cubicBezTo>
                    <a:cubicBezTo>
                      <a:pt x="13276" y="25758"/>
                      <a:pt x="11326" y="24977"/>
                      <a:pt x="10434" y="233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3" name="Freeform: Shape 1312">
                <a:extLst>
                  <a:ext uri="{FF2B5EF4-FFF2-40B4-BE49-F238E27FC236}">
                    <a16:creationId xmlns:a16="http://schemas.microsoft.com/office/drawing/2014/main" id="{87B76B32-6721-02CF-FFCD-E96A2891E43A}"/>
                  </a:ext>
                </a:extLst>
              </p:cNvPr>
              <p:cNvSpPr/>
              <p:nvPr/>
            </p:nvSpPr>
            <p:spPr>
              <a:xfrm>
                <a:off x="4121150" y="1517414"/>
                <a:ext cx="12679" cy="26993"/>
              </a:xfrm>
              <a:custGeom>
                <a:avLst/>
                <a:gdLst>
                  <a:gd name="connsiteX0" fmla="*/ 5787 w 12679"/>
                  <a:gd name="connsiteY0" fmla="*/ 24335 h 26993"/>
                  <a:gd name="connsiteX1" fmla="*/ 215 w 12679"/>
                  <a:gd name="connsiteY1" fmla="*/ 4610 h 26993"/>
                  <a:gd name="connsiteX2" fmla="*/ 2277 w 12679"/>
                  <a:gd name="connsiteY2" fmla="*/ 208 h 26993"/>
                  <a:gd name="connsiteX3" fmla="*/ 6790 w 12679"/>
                  <a:gd name="connsiteY3" fmla="*/ 2326 h 26993"/>
                  <a:gd name="connsiteX4" fmla="*/ 12585 w 12679"/>
                  <a:gd name="connsiteY4" fmla="*/ 22720 h 26993"/>
                  <a:gd name="connsiteX5" fmla="*/ 9966 w 12679"/>
                  <a:gd name="connsiteY5" fmla="*/ 26899 h 26993"/>
                  <a:gd name="connsiteX6" fmla="*/ 5787 w 12679"/>
                  <a:gd name="connsiteY6" fmla="*/ 24335 h 26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79" h="26993">
                    <a:moveTo>
                      <a:pt x="5787" y="24335"/>
                    </a:moveTo>
                    <a:cubicBezTo>
                      <a:pt x="4450" y="17649"/>
                      <a:pt x="2221" y="11130"/>
                      <a:pt x="215" y="4610"/>
                    </a:cubicBezTo>
                    <a:cubicBezTo>
                      <a:pt x="-454" y="2827"/>
                      <a:pt x="494" y="877"/>
                      <a:pt x="2277" y="208"/>
                    </a:cubicBezTo>
                    <a:cubicBezTo>
                      <a:pt x="4060" y="-460"/>
                      <a:pt x="6066" y="543"/>
                      <a:pt x="6790" y="2326"/>
                    </a:cubicBezTo>
                    <a:cubicBezTo>
                      <a:pt x="8852" y="9068"/>
                      <a:pt x="11136" y="15810"/>
                      <a:pt x="12585" y="22720"/>
                    </a:cubicBezTo>
                    <a:cubicBezTo>
                      <a:pt x="13031" y="24614"/>
                      <a:pt x="11861" y="26509"/>
                      <a:pt x="9966" y="26899"/>
                    </a:cubicBezTo>
                    <a:cubicBezTo>
                      <a:pt x="8072" y="27344"/>
                      <a:pt x="6177" y="26174"/>
                      <a:pt x="5787" y="2433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4" name="Freeform: Shape 1313">
                <a:extLst>
                  <a:ext uri="{FF2B5EF4-FFF2-40B4-BE49-F238E27FC236}">
                    <a16:creationId xmlns:a16="http://schemas.microsoft.com/office/drawing/2014/main" id="{CDEF2B87-A914-B22E-46D6-93C7DE7FB2F6}"/>
                  </a:ext>
                </a:extLst>
              </p:cNvPr>
              <p:cNvSpPr/>
              <p:nvPr/>
            </p:nvSpPr>
            <p:spPr>
              <a:xfrm>
                <a:off x="4131325" y="1564906"/>
                <a:ext cx="8037" cy="27773"/>
              </a:xfrm>
              <a:custGeom>
                <a:avLst/>
                <a:gdLst>
                  <a:gd name="connsiteX0" fmla="*/ 1128 w 8037"/>
                  <a:gd name="connsiteY0" fmla="*/ 24318 h 27773"/>
                  <a:gd name="connsiteX1" fmla="*/ 14 w 8037"/>
                  <a:gd name="connsiteY1" fmla="*/ 3812 h 27773"/>
                  <a:gd name="connsiteX2" fmla="*/ 3134 w 8037"/>
                  <a:gd name="connsiteY2" fmla="*/ 23 h 27773"/>
                  <a:gd name="connsiteX3" fmla="*/ 6923 w 8037"/>
                  <a:gd name="connsiteY3" fmla="*/ 3144 h 27773"/>
                  <a:gd name="connsiteX4" fmla="*/ 8037 w 8037"/>
                  <a:gd name="connsiteY4" fmla="*/ 24318 h 27773"/>
                  <a:gd name="connsiteX5" fmla="*/ 4471 w 8037"/>
                  <a:gd name="connsiteY5" fmla="*/ 27772 h 27773"/>
                  <a:gd name="connsiteX6" fmla="*/ 1128 w 8037"/>
                  <a:gd name="connsiteY6" fmla="*/ 24318 h 2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37" h="27773">
                    <a:moveTo>
                      <a:pt x="1128" y="24318"/>
                    </a:moveTo>
                    <a:cubicBezTo>
                      <a:pt x="905" y="17464"/>
                      <a:pt x="905" y="10610"/>
                      <a:pt x="14" y="3812"/>
                    </a:cubicBezTo>
                    <a:cubicBezTo>
                      <a:pt x="-154" y="1918"/>
                      <a:pt x="1239" y="246"/>
                      <a:pt x="3134" y="23"/>
                    </a:cubicBezTo>
                    <a:cubicBezTo>
                      <a:pt x="5028" y="-200"/>
                      <a:pt x="6756" y="1194"/>
                      <a:pt x="6923" y="3144"/>
                    </a:cubicBezTo>
                    <a:cubicBezTo>
                      <a:pt x="7814" y="10165"/>
                      <a:pt x="7814" y="17241"/>
                      <a:pt x="8037" y="24318"/>
                    </a:cubicBezTo>
                    <a:cubicBezTo>
                      <a:pt x="7982" y="26268"/>
                      <a:pt x="6366" y="27828"/>
                      <a:pt x="4471" y="27772"/>
                    </a:cubicBezTo>
                    <a:cubicBezTo>
                      <a:pt x="2577" y="27772"/>
                      <a:pt x="1072" y="26212"/>
                      <a:pt x="1128" y="2431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5" name="Freeform: Shape 1314">
                <a:extLst>
                  <a:ext uri="{FF2B5EF4-FFF2-40B4-BE49-F238E27FC236}">
                    <a16:creationId xmlns:a16="http://schemas.microsoft.com/office/drawing/2014/main" id="{67A2A33B-ED41-9F05-0E88-A29D7011D0A2}"/>
                  </a:ext>
                </a:extLst>
              </p:cNvPr>
              <p:cNvSpPr/>
              <p:nvPr/>
            </p:nvSpPr>
            <p:spPr>
              <a:xfrm>
                <a:off x="4126751" y="1613494"/>
                <a:ext cx="10807" cy="27477"/>
              </a:xfrm>
              <a:custGeom>
                <a:avLst/>
                <a:gdLst>
                  <a:gd name="connsiteX0" fmla="*/ 75 w 10807"/>
                  <a:gd name="connsiteY0" fmla="*/ 23203 h 27477"/>
                  <a:gd name="connsiteX1" fmla="*/ 3864 w 10807"/>
                  <a:gd name="connsiteY1" fmla="*/ 3032 h 27477"/>
                  <a:gd name="connsiteX2" fmla="*/ 7709 w 10807"/>
                  <a:gd name="connsiteY2" fmla="*/ 23 h 27477"/>
                  <a:gd name="connsiteX3" fmla="*/ 10773 w 10807"/>
                  <a:gd name="connsiteY3" fmla="*/ 3924 h 27477"/>
                  <a:gd name="connsiteX4" fmla="*/ 6873 w 10807"/>
                  <a:gd name="connsiteY4" fmla="*/ 24764 h 27477"/>
                  <a:gd name="connsiteX5" fmla="*/ 2694 w 10807"/>
                  <a:gd name="connsiteY5" fmla="*/ 27382 h 27477"/>
                  <a:gd name="connsiteX6" fmla="*/ 75 w 10807"/>
                  <a:gd name="connsiteY6" fmla="*/ 23203 h 2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07" h="27477">
                    <a:moveTo>
                      <a:pt x="75" y="23203"/>
                    </a:moveTo>
                    <a:cubicBezTo>
                      <a:pt x="1802" y="16573"/>
                      <a:pt x="2750" y="9775"/>
                      <a:pt x="3864" y="3032"/>
                    </a:cubicBezTo>
                    <a:cubicBezTo>
                      <a:pt x="4143" y="1194"/>
                      <a:pt x="5758" y="-199"/>
                      <a:pt x="7709" y="23"/>
                    </a:cubicBezTo>
                    <a:cubicBezTo>
                      <a:pt x="9603" y="246"/>
                      <a:pt x="11052" y="2029"/>
                      <a:pt x="10773" y="3924"/>
                    </a:cubicBezTo>
                    <a:cubicBezTo>
                      <a:pt x="9659" y="10889"/>
                      <a:pt x="8600" y="17910"/>
                      <a:pt x="6873" y="24764"/>
                    </a:cubicBezTo>
                    <a:cubicBezTo>
                      <a:pt x="6427" y="26658"/>
                      <a:pt x="4588" y="27828"/>
                      <a:pt x="2694" y="27382"/>
                    </a:cubicBezTo>
                    <a:cubicBezTo>
                      <a:pt x="855" y="26881"/>
                      <a:pt x="-315" y="24986"/>
                      <a:pt x="75" y="232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6" name="Freeform: Shape 1315">
                <a:extLst>
                  <a:ext uri="{FF2B5EF4-FFF2-40B4-BE49-F238E27FC236}">
                    <a16:creationId xmlns:a16="http://schemas.microsoft.com/office/drawing/2014/main" id="{7543B341-5218-DC00-CA5E-49033CFA8A72}"/>
                  </a:ext>
                </a:extLst>
              </p:cNvPr>
              <p:cNvSpPr/>
              <p:nvPr/>
            </p:nvSpPr>
            <p:spPr>
              <a:xfrm>
                <a:off x="4110270" y="1660603"/>
                <a:ext cx="15272" cy="26081"/>
              </a:xfrm>
              <a:custGeom>
                <a:avLst/>
                <a:gdLst>
                  <a:gd name="connsiteX0" fmla="*/ 396 w 15272"/>
                  <a:gd name="connsiteY0" fmla="*/ 21006 h 26081"/>
                  <a:gd name="connsiteX1" fmla="*/ 8587 w 15272"/>
                  <a:gd name="connsiteY1" fmla="*/ 2228 h 26081"/>
                  <a:gd name="connsiteX2" fmla="*/ 13045 w 15272"/>
                  <a:gd name="connsiteY2" fmla="*/ 222 h 26081"/>
                  <a:gd name="connsiteX3" fmla="*/ 15051 w 15272"/>
                  <a:gd name="connsiteY3" fmla="*/ 4735 h 26081"/>
                  <a:gd name="connsiteX4" fmla="*/ 6581 w 15272"/>
                  <a:gd name="connsiteY4" fmla="*/ 24182 h 26081"/>
                  <a:gd name="connsiteX5" fmla="*/ 1845 w 15272"/>
                  <a:gd name="connsiteY5" fmla="*/ 25686 h 26081"/>
                  <a:gd name="connsiteX6" fmla="*/ 396 w 15272"/>
                  <a:gd name="connsiteY6" fmla="*/ 21006 h 2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72" h="26081">
                    <a:moveTo>
                      <a:pt x="396" y="21006"/>
                    </a:moveTo>
                    <a:cubicBezTo>
                      <a:pt x="3238" y="14821"/>
                      <a:pt x="6358" y="8692"/>
                      <a:pt x="8587" y="2228"/>
                    </a:cubicBezTo>
                    <a:cubicBezTo>
                      <a:pt x="9256" y="445"/>
                      <a:pt x="11262" y="-447"/>
                      <a:pt x="13045" y="222"/>
                    </a:cubicBezTo>
                    <a:cubicBezTo>
                      <a:pt x="14828" y="891"/>
                      <a:pt x="15719" y="2897"/>
                      <a:pt x="15051" y="4735"/>
                    </a:cubicBezTo>
                    <a:cubicBezTo>
                      <a:pt x="12766" y="11422"/>
                      <a:pt x="9534" y="17774"/>
                      <a:pt x="6581" y="24182"/>
                    </a:cubicBezTo>
                    <a:cubicBezTo>
                      <a:pt x="5690" y="25909"/>
                      <a:pt x="3517" y="26578"/>
                      <a:pt x="1845" y="25686"/>
                    </a:cubicBezTo>
                    <a:cubicBezTo>
                      <a:pt x="173" y="24739"/>
                      <a:pt x="-495" y="22677"/>
                      <a:pt x="396" y="210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7" name="Freeform: Shape 1316">
                <a:extLst>
                  <a:ext uri="{FF2B5EF4-FFF2-40B4-BE49-F238E27FC236}">
                    <a16:creationId xmlns:a16="http://schemas.microsoft.com/office/drawing/2014/main" id="{4C5F9ABB-5A54-398B-DABC-0783E009AC8F}"/>
                  </a:ext>
                </a:extLst>
              </p:cNvPr>
              <p:cNvSpPr/>
              <p:nvPr/>
            </p:nvSpPr>
            <p:spPr>
              <a:xfrm>
                <a:off x="4086302" y="1703994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7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460 w 17358"/>
                  <a:gd name="connsiteY6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8" name="Freeform: Shape 1317">
                <a:extLst>
                  <a:ext uri="{FF2B5EF4-FFF2-40B4-BE49-F238E27FC236}">
                    <a16:creationId xmlns:a16="http://schemas.microsoft.com/office/drawing/2014/main" id="{4B6962C0-3AEF-9493-9BB2-61F752516E04}"/>
                  </a:ext>
                </a:extLst>
              </p:cNvPr>
              <p:cNvSpPr/>
              <p:nvPr/>
            </p:nvSpPr>
            <p:spPr>
              <a:xfrm>
                <a:off x="4061952" y="1746175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7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1742 w 17358"/>
                  <a:gd name="connsiteY6" fmla="*/ 24532 h 24991"/>
                  <a:gd name="connsiteX7" fmla="*/ 460 w 17358"/>
                  <a:gd name="connsiteY7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4000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19" name="Freeform: Shape 1318">
                <a:extLst>
                  <a:ext uri="{FF2B5EF4-FFF2-40B4-BE49-F238E27FC236}">
                    <a16:creationId xmlns:a16="http://schemas.microsoft.com/office/drawing/2014/main" id="{866A69A0-6A4A-1907-3C9E-B48ADD1C3238}"/>
                  </a:ext>
                </a:extLst>
              </p:cNvPr>
              <p:cNvSpPr/>
              <p:nvPr/>
            </p:nvSpPr>
            <p:spPr>
              <a:xfrm>
                <a:off x="4037602" y="1788355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7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1742 w 17358"/>
                  <a:gd name="connsiteY6" fmla="*/ 24532 h 24991"/>
                  <a:gd name="connsiteX7" fmla="*/ 460 w 17358"/>
                  <a:gd name="connsiteY7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0" name="Freeform: Shape 1319">
                <a:extLst>
                  <a:ext uri="{FF2B5EF4-FFF2-40B4-BE49-F238E27FC236}">
                    <a16:creationId xmlns:a16="http://schemas.microsoft.com/office/drawing/2014/main" id="{F7FA33FA-9386-1196-B48E-D110395F715F}"/>
                  </a:ext>
                </a:extLst>
              </p:cNvPr>
              <p:cNvSpPr/>
              <p:nvPr/>
            </p:nvSpPr>
            <p:spPr>
              <a:xfrm>
                <a:off x="4013252" y="1830536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7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460 w 17358"/>
                  <a:gd name="connsiteY6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1" name="Freeform: Shape 1320">
                <a:extLst>
                  <a:ext uri="{FF2B5EF4-FFF2-40B4-BE49-F238E27FC236}">
                    <a16:creationId xmlns:a16="http://schemas.microsoft.com/office/drawing/2014/main" id="{1066CF7E-EEF5-FDCB-A46F-CF48033812C9}"/>
                  </a:ext>
                </a:extLst>
              </p:cNvPr>
              <p:cNvSpPr/>
              <p:nvPr/>
            </p:nvSpPr>
            <p:spPr>
              <a:xfrm>
                <a:off x="3988902" y="1872717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7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460 w 17358"/>
                  <a:gd name="connsiteY6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11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2" name="Freeform: Shape 1321">
                <a:extLst>
                  <a:ext uri="{FF2B5EF4-FFF2-40B4-BE49-F238E27FC236}">
                    <a16:creationId xmlns:a16="http://schemas.microsoft.com/office/drawing/2014/main" id="{B4A1EE79-F607-87A8-3C80-04566D4DC858}"/>
                  </a:ext>
                </a:extLst>
              </p:cNvPr>
              <p:cNvSpPr/>
              <p:nvPr/>
            </p:nvSpPr>
            <p:spPr>
              <a:xfrm>
                <a:off x="3964455" y="1914842"/>
                <a:ext cx="17511" cy="24934"/>
              </a:xfrm>
              <a:custGeom>
                <a:avLst/>
                <a:gdLst>
                  <a:gd name="connsiteX0" fmla="*/ 502 w 17511"/>
                  <a:gd name="connsiteY0" fmla="*/ 19684 h 24934"/>
                  <a:gd name="connsiteX1" fmla="*/ 11033 w 17511"/>
                  <a:gd name="connsiteY1" fmla="*/ 1742 h 24934"/>
                  <a:gd name="connsiteX2" fmla="*/ 15769 w 17511"/>
                  <a:gd name="connsiteY2" fmla="*/ 460 h 24934"/>
                  <a:gd name="connsiteX3" fmla="*/ 17051 w 17511"/>
                  <a:gd name="connsiteY3" fmla="*/ 5197 h 24934"/>
                  <a:gd name="connsiteX4" fmla="*/ 6464 w 17511"/>
                  <a:gd name="connsiteY4" fmla="*/ 23250 h 24934"/>
                  <a:gd name="connsiteX5" fmla="*/ 1672 w 17511"/>
                  <a:gd name="connsiteY5" fmla="*/ 24420 h 24934"/>
                  <a:gd name="connsiteX6" fmla="*/ 502 w 17511"/>
                  <a:gd name="connsiteY6" fmla="*/ 19684 h 24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11" h="24934">
                    <a:moveTo>
                      <a:pt x="502" y="19684"/>
                    </a:moveTo>
                    <a:cubicBezTo>
                      <a:pt x="4179" y="13945"/>
                      <a:pt x="7522" y="7704"/>
                      <a:pt x="11033" y="1742"/>
                    </a:cubicBezTo>
                    <a:cubicBezTo>
                      <a:pt x="11980" y="70"/>
                      <a:pt x="14098" y="-487"/>
                      <a:pt x="15769" y="460"/>
                    </a:cubicBezTo>
                    <a:cubicBezTo>
                      <a:pt x="17441" y="1408"/>
                      <a:pt x="17998" y="3525"/>
                      <a:pt x="17051" y="5197"/>
                    </a:cubicBezTo>
                    <a:cubicBezTo>
                      <a:pt x="13485" y="11214"/>
                      <a:pt x="10253" y="17232"/>
                      <a:pt x="6464" y="23250"/>
                    </a:cubicBezTo>
                    <a:cubicBezTo>
                      <a:pt x="5405" y="24922"/>
                      <a:pt x="3288" y="25423"/>
                      <a:pt x="1672" y="24420"/>
                    </a:cubicBezTo>
                    <a:cubicBezTo>
                      <a:pt x="56" y="23417"/>
                      <a:pt x="-501" y="21244"/>
                      <a:pt x="502" y="196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3" name="Freeform: Shape 1322">
                <a:extLst>
                  <a:ext uri="{FF2B5EF4-FFF2-40B4-BE49-F238E27FC236}">
                    <a16:creationId xmlns:a16="http://schemas.microsoft.com/office/drawing/2014/main" id="{060E75E4-815E-58B5-1BBB-A0A8572E2B0D}"/>
                  </a:ext>
                </a:extLst>
              </p:cNvPr>
              <p:cNvSpPr/>
              <p:nvPr/>
            </p:nvSpPr>
            <p:spPr>
              <a:xfrm>
                <a:off x="3934610" y="1955618"/>
                <a:ext cx="20774" cy="22550"/>
              </a:xfrm>
              <a:custGeom>
                <a:avLst/>
                <a:gdLst>
                  <a:gd name="connsiteX0" fmla="*/ 982 w 20774"/>
                  <a:gd name="connsiteY0" fmla="*/ 16575 h 22550"/>
                  <a:gd name="connsiteX1" fmla="*/ 8003 w 20774"/>
                  <a:gd name="connsiteY1" fmla="*/ 9108 h 22550"/>
                  <a:gd name="connsiteX2" fmla="*/ 14578 w 20774"/>
                  <a:gd name="connsiteY2" fmla="*/ 1252 h 22550"/>
                  <a:gd name="connsiteX3" fmla="*/ 19482 w 20774"/>
                  <a:gd name="connsiteY3" fmla="*/ 750 h 22550"/>
                  <a:gd name="connsiteX4" fmla="*/ 19983 w 20774"/>
                  <a:gd name="connsiteY4" fmla="*/ 5598 h 22550"/>
                  <a:gd name="connsiteX5" fmla="*/ 13185 w 20774"/>
                  <a:gd name="connsiteY5" fmla="*/ 13733 h 22550"/>
                  <a:gd name="connsiteX6" fmla="*/ 5886 w 20774"/>
                  <a:gd name="connsiteY6" fmla="*/ 21478 h 22550"/>
                  <a:gd name="connsiteX7" fmla="*/ 982 w 20774"/>
                  <a:gd name="connsiteY7" fmla="*/ 21534 h 22550"/>
                  <a:gd name="connsiteX8" fmla="*/ 982 w 20774"/>
                  <a:gd name="connsiteY8" fmla="*/ 16575 h 2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4" h="22550">
                    <a:moveTo>
                      <a:pt x="982" y="16575"/>
                    </a:moveTo>
                    <a:lnTo>
                      <a:pt x="8003" y="9108"/>
                    </a:lnTo>
                    <a:cubicBezTo>
                      <a:pt x="10288" y="6601"/>
                      <a:pt x="12405" y="3870"/>
                      <a:pt x="14578" y="1252"/>
                    </a:cubicBezTo>
                    <a:cubicBezTo>
                      <a:pt x="15748" y="-197"/>
                      <a:pt x="17977" y="-420"/>
                      <a:pt x="19482" y="750"/>
                    </a:cubicBezTo>
                    <a:cubicBezTo>
                      <a:pt x="20986" y="1920"/>
                      <a:pt x="21209" y="4093"/>
                      <a:pt x="19983" y="5598"/>
                    </a:cubicBezTo>
                    <a:cubicBezTo>
                      <a:pt x="17698" y="8272"/>
                      <a:pt x="15525" y="11114"/>
                      <a:pt x="13185" y="13733"/>
                    </a:cubicBezTo>
                    <a:lnTo>
                      <a:pt x="5886" y="21478"/>
                    </a:lnTo>
                    <a:cubicBezTo>
                      <a:pt x="4548" y="22927"/>
                      <a:pt x="2320" y="22871"/>
                      <a:pt x="982" y="21534"/>
                    </a:cubicBezTo>
                    <a:cubicBezTo>
                      <a:pt x="-355" y="20141"/>
                      <a:pt x="-299" y="17968"/>
                      <a:pt x="982" y="165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4" name="Freeform: Shape 1323">
                <a:extLst>
                  <a:ext uri="{FF2B5EF4-FFF2-40B4-BE49-F238E27FC236}">
                    <a16:creationId xmlns:a16="http://schemas.microsoft.com/office/drawing/2014/main" id="{A37A0130-A9F7-36B7-4C01-483E801BF3C8}"/>
                  </a:ext>
                </a:extLst>
              </p:cNvPr>
              <p:cNvSpPr/>
              <p:nvPr/>
            </p:nvSpPr>
            <p:spPr>
              <a:xfrm>
                <a:off x="3896683" y="1989668"/>
                <a:ext cx="24020" cy="18883"/>
              </a:xfrm>
              <a:custGeom>
                <a:avLst/>
                <a:gdLst>
                  <a:gd name="connsiteX0" fmla="*/ 1631 w 24020"/>
                  <a:gd name="connsiteY0" fmla="*/ 12447 h 18883"/>
                  <a:gd name="connsiteX1" fmla="*/ 18459 w 24020"/>
                  <a:gd name="connsiteY1" fmla="*/ 746 h 18883"/>
                  <a:gd name="connsiteX2" fmla="*/ 23251 w 24020"/>
                  <a:gd name="connsiteY2" fmla="*/ 1303 h 18883"/>
                  <a:gd name="connsiteX3" fmla="*/ 22694 w 24020"/>
                  <a:gd name="connsiteY3" fmla="*/ 6262 h 18883"/>
                  <a:gd name="connsiteX4" fmla="*/ 5309 w 24020"/>
                  <a:gd name="connsiteY4" fmla="*/ 18353 h 18883"/>
                  <a:gd name="connsiteX5" fmla="*/ 517 w 24020"/>
                  <a:gd name="connsiteY5" fmla="*/ 17239 h 18883"/>
                  <a:gd name="connsiteX6" fmla="*/ 1631 w 24020"/>
                  <a:gd name="connsiteY6" fmla="*/ 12447 h 1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020" h="18883">
                    <a:moveTo>
                      <a:pt x="1631" y="12447"/>
                    </a:moveTo>
                    <a:cubicBezTo>
                      <a:pt x="7538" y="8992"/>
                      <a:pt x="12943" y="4758"/>
                      <a:pt x="18459" y="746"/>
                    </a:cubicBezTo>
                    <a:cubicBezTo>
                      <a:pt x="19908" y="-424"/>
                      <a:pt x="22081" y="-202"/>
                      <a:pt x="23251" y="1303"/>
                    </a:cubicBezTo>
                    <a:cubicBezTo>
                      <a:pt x="24477" y="2807"/>
                      <a:pt x="24198" y="4980"/>
                      <a:pt x="22694" y="6262"/>
                    </a:cubicBezTo>
                    <a:cubicBezTo>
                      <a:pt x="17010" y="10441"/>
                      <a:pt x="11382" y="14787"/>
                      <a:pt x="5309" y="18353"/>
                    </a:cubicBezTo>
                    <a:cubicBezTo>
                      <a:pt x="3637" y="19356"/>
                      <a:pt x="1520" y="18911"/>
                      <a:pt x="517" y="17239"/>
                    </a:cubicBezTo>
                    <a:cubicBezTo>
                      <a:pt x="-486" y="15567"/>
                      <a:pt x="15" y="13394"/>
                      <a:pt x="1631" y="1244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5" name="Freeform: Shape 1324">
                <a:extLst>
                  <a:ext uri="{FF2B5EF4-FFF2-40B4-BE49-F238E27FC236}">
                    <a16:creationId xmlns:a16="http://schemas.microsoft.com/office/drawing/2014/main" id="{BAD9FDCF-9998-F51F-2FB4-7A495E23DA54}"/>
                  </a:ext>
                </a:extLst>
              </p:cNvPr>
              <p:cNvSpPr/>
              <p:nvPr/>
            </p:nvSpPr>
            <p:spPr>
              <a:xfrm>
                <a:off x="3852860" y="2014795"/>
                <a:ext cx="26344" cy="14742"/>
              </a:xfrm>
              <a:custGeom>
                <a:avLst/>
                <a:gdLst>
                  <a:gd name="connsiteX0" fmla="*/ 2383 w 26344"/>
                  <a:gd name="connsiteY0" fmla="*/ 7992 h 14742"/>
                  <a:gd name="connsiteX1" fmla="*/ 21384 w 26344"/>
                  <a:gd name="connsiteY1" fmla="*/ 303 h 14742"/>
                  <a:gd name="connsiteX2" fmla="*/ 26009 w 26344"/>
                  <a:gd name="connsiteY2" fmla="*/ 2030 h 14742"/>
                  <a:gd name="connsiteX3" fmla="*/ 24281 w 26344"/>
                  <a:gd name="connsiteY3" fmla="*/ 6599 h 14742"/>
                  <a:gd name="connsiteX4" fmla="*/ 4612 w 26344"/>
                  <a:gd name="connsiteY4" fmla="*/ 14567 h 14742"/>
                  <a:gd name="connsiteX5" fmla="*/ 154 w 26344"/>
                  <a:gd name="connsiteY5" fmla="*/ 12339 h 14742"/>
                  <a:gd name="connsiteX6" fmla="*/ 2383 w 26344"/>
                  <a:gd name="connsiteY6" fmla="*/ 7992 h 14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344" h="14742">
                    <a:moveTo>
                      <a:pt x="2383" y="7992"/>
                    </a:moveTo>
                    <a:cubicBezTo>
                      <a:pt x="8791" y="5541"/>
                      <a:pt x="15254" y="3312"/>
                      <a:pt x="21384" y="303"/>
                    </a:cubicBezTo>
                    <a:cubicBezTo>
                      <a:pt x="23111" y="-477"/>
                      <a:pt x="25173" y="303"/>
                      <a:pt x="26009" y="2030"/>
                    </a:cubicBezTo>
                    <a:cubicBezTo>
                      <a:pt x="26844" y="3758"/>
                      <a:pt x="26064" y="5819"/>
                      <a:pt x="24281" y="6599"/>
                    </a:cubicBezTo>
                    <a:cubicBezTo>
                      <a:pt x="17929" y="9720"/>
                      <a:pt x="11242" y="12060"/>
                      <a:pt x="4612" y="14567"/>
                    </a:cubicBezTo>
                    <a:cubicBezTo>
                      <a:pt x="2773" y="15180"/>
                      <a:pt x="767" y="14122"/>
                      <a:pt x="154" y="12339"/>
                    </a:cubicBezTo>
                    <a:cubicBezTo>
                      <a:pt x="-403" y="10500"/>
                      <a:pt x="600" y="8605"/>
                      <a:pt x="2383" y="799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6" name="Freeform: Shape 1325">
                <a:extLst>
                  <a:ext uri="{FF2B5EF4-FFF2-40B4-BE49-F238E27FC236}">
                    <a16:creationId xmlns:a16="http://schemas.microsoft.com/office/drawing/2014/main" id="{198E7084-9A52-B661-AFDF-FB939CE88EF0}"/>
                  </a:ext>
                </a:extLst>
              </p:cNvPr>
              <p:cNvSpPr/>
              <p:nvPr/>
            </p:nvSpPr>
            <p:spPr>
              <a:xfrm>
                <a:off x="3805414" y="2029842"/>
                <a:ext cx="27558" cy="9898"/>
              </a:xfrm>
              <a:custGeom>
                <a:avLst/>
                <a:gdLst>
                  <a:gd name="connsiteX0" fmla="*/ 3134 w 27558"/>
                  <a:gd name="connsiteY0" fmla="*/ 3031 h 9898"/>
                  <a:gd name="connsiteX1" fmla="*/ 23416 w 27558"/>
                  <a:gd name="connsiteY1" fmla="*/ 78 h 9898"/>
                  <a:gd name="connsiteX2" fmla="*/ 27484 w 27558"/>
                  <a:gd name="connsiteY2" fmla="*/ 2696 h 9898"/>
                  <a:gd name="connsiteX3" fmla="*/ 24809 w 27558"/>
                  <a:gd name="connsiteY3" fmla="*/ 6875 h 9898"/>
                  <a:gd name="connsiteX4" fmla="*/ 3803 w 27558"/>
                  <a:gd name="connsiteY4" fmla="*/ 9884 h 9898"/>
                  <a:gd name="connsiteX5" fmla="*/ 14 w 27558"/>
                  <a:gd name="connsiteY5" fmla="*/ 6764 h 9898"/>
                  <a:gd name="connsiteX6" fmla="*/ 3134 w 27558"/>
                  <a:gd name="connsiteY6" fmla="*/ 3031 h 9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558" h="9898">
                    <a:moveTo>
                      <a:pt x="3134" y="3031"/>
                    </a:moveTo>
                    <a:cubicBezTo>
                      <a:pt x="9988" y="2529"/>
                      <a:pt x="16674" y="1192"/>
                      <a:pt x="23416" y="78"/>
                    </a:cubicBezTo>
                    <a:cubicBezTo>
                      <a:pt x="25255" y="-313"/>
                      <a:pt x="27094" y="802"/>
                      <a:pt x="27484" y="2696"/>
                    </a:cubicBezTo>
                    <a:cubicBezTo>
                      <a:pt x="27874" y="4535"/>
                      <a:pt x="26704" y="6485"/>
                      <a:pt x="24809" y="6875"/>
                    </a:cubicBezTo>
                    <a:cubicBezTo>
                      <a:pt x="17844" y="8046"/>
                      <a:pt x="10879" y="9383"/>
                      <a:pt x="3803" y="9884"/>
                    </a:cubicBezTo>
                    <a:cubicBezTo>
                      <a:pt x="1852" y="10052"/>
                      <a:pt x="125" y="8659"/>
                      <a:pt x="14" y="6764"/>
                    </a:cubicBezTo>
                    <a:cubicBezTo>
                      <a:pt x="-154" y="4925"/>
                      <a:pt x="1239" y="3254"/>
                      <a:pt x="3134" y="3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7" name="Freeform: Shape 1326">
                <a:extLst>
                  <a:ext uri="{FF2B5EF4-FFF2-40B4-BE49-F238E27FC236}">
                    <a16:creationId xmlns:a16="http://schemas.microsoft.com/office/drawing/2014/main" id="{CB0031B2-844A-B2E9-19B7-1C7DF6A1A8D6}"/>
                  </a:ext>
                </a:extLst>
              </p:cNvPr>
              <p:cNvSpPr/>
              <p:nvPr/>
            </p:nvSpPr>
            <p:spPr>
              <a:xfrm>
                <a:off x="3756782" y="2033987"/>
                <a:ext cx="27806" cy="6909"/>
              </a:xfrm>
              <a:custGeom>
                <a:avLst/>
                <a:gdLst>
                  <a:gd name="connsiteX0" fmla="*/ 3456 w 27806"/>
                  <a:gd name="connsiteY0" fmla="*/ 0 h 6909"/>
                  <a:gd name="connsiteX1" fmla="*/ 24351 w 27806"/>
                  <a:gd name="connsiteY1" fmla="*/ 0 h 6909"/>
                  <a:gd name="connsiteX2" fmla="*/ 27806 w 27806"/>
                  <a:gd name="connsiteY2" fmla="*/ 3455 h 6909"/>
                  <a:gd name="connsiteX3" fmla="*/ 24351 w 27806"/>
                  <a:gd name="connsiteY3" fmla="*/ 6909 h 6909"/>
                  <a:gd name="connsiteX4" fmla="*/ 3456 w 27806"/>
                  <a:gd name="connsiteY4" fmla="*/ 6909 h 6909"/>
                  <a:gd name="connsiteX5" fmla="*/ 1 w 27806"/>
                  <a:gd name="connsiteY5" fmla="*/ 3455 h 6909"/>
                  <a:gd name="connsiteX6" fmla="*/ 3456 w 27806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3456" y="0"/>
                    </a:moveTo>
                    <a:lnTo>
                      <a:pt x="24351" y="0"/>
                    </a:lnTo>
                    <a:cubicBezTo>
                      <a:pt x="26246" y="0"/>
                      <a:pt x="27806" y="1560"/>
                      <a:pt x="27806" y="3455"/>
                    </a:cubicBezTo>
                    <a:cubicBezTo>
                      <a:pt x="27806" y="5349"/>
                      <a:pt x="26246" y="6909"/>
                      <a:pt x="24351" y="6909"/>
                    </a:cubicBezTo>
                    <a:lnTo>
                      <a:pt x="3456" y="6909"/>
                    </a:lnTo>
                    <a:cubicBezTo>
                      <a:pt x="1562" y="6909"/>
                      <a:pt x="1" y="5349"/>
                      <a:pt x="1" y="3455"/>
                    </a:cubicBezTo>
                    <a:cubicBezTo>
                      <a:pt x="-54" y="1560"/>
                      <a:pt x="1506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8" name="Freeform: Shape 1327">
                <a:extLst>
                  <a:ext uri="{FF2B5EF4-FFF2-40B4-BE49-F238E27FC236}">
                    <a16:creationId xmlns:a16="http://schemas.microsoft.com/office/drawing/2014/main" id="{68F1CD0B-CB15-C1BB-FAF2-AD32D9AE4AE1}"/>
                  </a:ext>
                </a:extLst>
              </p:cNvPr>
              <p:cNvSpPr/>
              <p:nvPr/>
            </p:nvSpPr>
            <p:spPr>
              <a:xfrm>
                <a:off x="3708082" y="2033987"/>
                <a:ext cx="27806" cy="6909"/>
              </a:xfrm>
              <a:custGeom>
                <a:avLst/>
                <a:gdLst>
                  <a:gd name="connsiteX0" fmla="*/ 3456 w 27806"/>
                  <a:gd name="connsiteY0" fmla="*/ 0 h 6909"/>
                  <a:gd name="connsiteX1" fmla="*/ 24351 w 27806"/>
                  <a:gd name="connsiteY1" fmla="*/ 0 h 6909"/>
                  <a:gd name="connsiteX2" fmla="*/ 27806 w 27806"/>
                  <a:gd name="connsiteY2" fmla="*/ 3455 h 6909"/>
                  <a:gd name="connsiteX3" fmla="*/ 24351 w 27806"/>
                  <a:gd name="connsiteY3" fmla="*/ 6909 h 6909"/>
                  <a:gd name="connsiteX4" fmla="*/ 3456 w 27806"/>
                  <a:gd name="connsiteY4" fmla="*/ 6909 h 6909"/>
                  <a:gd name="connsiteX5" fmla="*/ 1 w 27806"/>
                  <a:gd name="connsiteY5" fmla="*/ 3455 h 6909"/>
                  <a:gd name="connsiteX6" fmla="*/ 3456 w 27806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3456" y="0"/>
                    </a:moveTo>
                    <a:lnTo>
                      <a:pt x="24351" y="0"/>
                    </a:lnTo>
                    <a:cubicBezTo>
                      <a:pt x="26246" y="0"/>
                      <a:pt x="27806" y="1560"/>
                      <a:pt x="27806" y="3455"/>
                    </a:cubicBezTo>
                    <a:cubicBezTo>
                      <a:pt x="27806" y="5349"/>
                      <a:pt x="26246" y="6909"/>
                      <a:pt x="24351" y="6909"/>
                    </a:cubicBezTo>
                    <a:lnTo>
                      <a:pt x="3456" y="6909"/>
                    </a:lnTo>
                    <a:cubicBezTo>
                      <a:pt x="1562" y="6909"/>
                      <a:pt x="1" y="5349"/>
                      <a:pt x="1" y="3455"/>
                    </a:cubicBezTo>
                    <a:cubicBezTo>
                      <a:pt x="-54" y="1560"/>
                      <a:pt x="1506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29" name="Freeform: Shape 1328">
                <a:extLst>
                  <a:ext uri="{FF2B5EF4-FFF2-40B4-BE49-F238E27FC236}">
                    <a16:creationId xmlns:a16="http://schemas.microsoft.com/office/drawing/2014/main" id="{03DAE6ED-9914-90AF-258E-70D5E82BC132}"/>
                  </a:ext>
                </a:extLst>
              </p:cNvPr>
              <p:cNvSpPr/>
              <p:nvPr/>
            </p:nvSpPr>
            <p:spPr>
              <a:xfrm>
                <a:off x="3659382" y="2033987"/>
                <a:ext cx="27806" cy="6909"/>
              </a:xfrm>
              <a:custGeom>
                <a:avLst/>
                <a:gdLst>
                  <a:gd name="connsiteX0" fmla="*/ 3456 w 27806"/>
                  <a:gd name="connsiteY0" fmla="*/ 0 h 6909"/>
                  <a:gd name="connsiteX1" fmla="*/ 24351 w 27806"/>
                  <a:gd name="connsiteY1" fmla="*/ 0 h 6909"/>
                  <a:gd name="connsiteX2" fmla="*/ 27806 w 27806"/>
                  <a:gd name="connsiteY2" fmla="*/ 3455 h 6909"/>
                  <a:gd name="connsiteX3" fmla="*/ 24351 w 27806"/>
                  <a:gd name="connsiteY3" fmla="*/ 6909 h 6909"/>
                  <a:gd name="connsiteX4" fmla="*/ 3456 w 27806"/>
                  <a:gd name="connsiteY4" fmla="*/ 6909 h 6909"/>
                  <a:gd name="connsiteX5" fmla="*/ 1 w 27806"/>
                  <a:gd name="connsiteY5" fmla="*/ 3455 h 6909"/>
                  <a:gd name="connsiteX6" fmla="*/ 3456 w 27806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3456" y="0"/>
                    </a:moveTo>
                    <a:lnTo>
                      <a:pt x="24351" y="0"/>
                    </a:lnTo>
                    <a:cubicBezTo>
                      <a:pt x="26246" y="0"/>
                      <a:pt x="27806" y="1560"/>
                      <a:pt x="27806" y="3455"/>
                    </a:cubicBezTo>
                    <a:cubicBezTo>
                      <a:pt x="27806" y="5349"/>
                      <a:pt x="26246" y="6909"/>
                      <a:pt x="24351" y="6909"/>
                    </a:cubicBezTo>
                    <a:lnTo>
                      <a:pt x="3456" y="6909"/>
                    </a:lnTo>
                    <a:cubicBezTo>
                      <a:pt x="1562" y="6909"/>
                      <a:pt x="1" y="5349"/>
                      <a:pt x="1" y="3455"/>
                    </a:cubicBezTo>
                    <a:cubicBezTo>
                      <a:pt x="-54" y="1560"/>
                      <a:pt x="1562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0" name="Freeform: Shape 1329">
                <a:extLst>
                  <a:ext uri="{FF2B5EF4-FFF2-40B4-BE49-F238E27FC236}">
                    <a16:creationId xmlns:a16="http://schemas.microsoft.com/office/drawing/2014/main" id="{8C33E507-B4F2-87F7-960D-B11E7E357E4C}"/>
                  </a:ext>
                </a:extLst>
              </p:cNvPr>
              <p:cNvSpPr/>
              <p:nvPr/>
            </p:nvSpPr>
            <p:spPr>
              <a:xfrm>
                <a:off x="3610684" y="2033987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1" name="Freeform: Shape 1330">
                <a:extLst>
                  <a:ext uri="{FF2B5EF4-FFF2-40B4-BE49-F238E27FC236}">
                    <a16:creationId xmlns:a16="http://schemas.microsoft.com/office/drawing/2014/main" id="{480843C4-8A9C-A33C-EE16-1BCCC5A9E315}"/>
                  </a:ext>
                </a:extLst>
              </p:cNvPr>
              <p:cNvSpPr/>
              <p:nvPr/>
            </p:nvSpPr>
            <p:spPr>
              <a:xfrm>
                <a:off x="3561984" y="2033987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32" name="Freeform: Shape 1331">
                <a:extLst>
                  <a:ext uri="{FF2B5EF4-FFF2-40B4-BE49-F238E27FC236}">
                    <a16:creationId xmlns:a16="http://schemas.microsoft.com/office/drawing/2014/main" id="{B9096C48-3FB1-CB10-8C81-B64DEC8FAB46}"/>
                  </a:ext>
                </a:extLst>
              </p:cNvPr>
              <p:cNvSpPr/>
              <p:nvPr/>
            </p:nvSpPr>
            <p:spPr>
              <a:xfrm>
                <a:off x="3513284" y="2033987"/>
                <a:ext cx="27748" cy="6909"/>
              </a:xfrm>
              <a:custGeom>
                <a:avLst/>
                <a:gdLst>
                  <a:gd name="connsiteX0" fmla="*/ 3455 w 27748"/>
                  <a:gd name="connsiteY0" fmla="*/ 0 h 6909"/>
                  <a:gd name="connsiteX1" fmla="*/ 24294 w 27748"/>
                  <a:gd name="connsiteY1" fmla="*/ 0 h 6909"/>
                  <a:gd name="connsiteX2" fmla="*/ 27749 w 27748"/>
                  <a:gd name="connsiteY2" fmla="*/ 3455 h 6909"/>
                  <a:gd name="connsiteX3" fmla="*/ 24294 w 27748"/>
                  <a:gd name="connsiteY3" fmla="*/ 6909 h 6909"/>
                  <a:gd name="connsiteX4" fmla="*/ 3455 w 27748"/>
                  <a:gd name="connsiteY4" fmla="*/ 6909 h 6909"/>
                  <a:gd name="connsiteX5" fmla="*/ 0 w 27748"/>
                  <a:gd name="connsiteY5" fmla="*/ 3455 h 6909"/>
                  <a:gd name="connsiteX6" fmla="*/ 3455 w 27748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3455" y="0"/>
                    </a:move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33" name="Freeform: Shape 1332">
            <a:extLst>
              <a:ext uri="{FF2B5EF4-FFF2-40B4-BE49-F238E27FC236}">
                <a16:creationId xmlns:a16="http://schemas.microsoft.com/office/drawing/2014/main" id="{24A3B1A2-6706-0316-EBAA-363140193900}"/>
              </a:ext>
            </a:extLst>
          </p:cNvPr>
          <p:cNvSpPr/>
          <p:nvPr/>
        </p:nvSpPr>
        <p:spPr>
          <a:xfrm>
            <a:off x="3234931" y="2141221"/>
            <a:ext cx="831688" cy="758137"/>
          </a:xfrm>
          <a:custGeom>
            <a:avLst/>
            <a:gdLst>
              <a:gd name="connsiteX0" fmla="*/ 278298 w 831688"/>
              <a:gd name="connsiteY0" fmla="*/ 758138 h 758137"/>
              <a:gd name="connsiteX1" fmla="*/ 156325 w 831688"/>
              <a:gd name="connsiteY1" fmla="*/ 687706 h 758137"/>
              <a:gd name="connsiteX2" fmla="*/ 18806 w 831688"/>
              <a:gd name="connsiteY2" fmla="*/ 449500 h 758137"/>
              <a:gd name="connsiteX3" fmla="*/ 18806 w 831688"/>
              <a:gd name="connsiteY3" fmla="*/ 308638 h 758137"/>
              <a:gd name="connsiteX4" fmla="*/ 156325 w 831688"/>
              <a:gd name="connsiteY4" fmla="*/ 70431 h 758137"/>
              <a:gd name="connsiteX5" fmla="*/ 278298 w 831688"/>
              <a:gd name="connsiteY5" fmla="*/ 0 h 758137"/>
              <a:gd name="connsiteX6" fmla="*/ 553391 w 831688"/>
              <a:gd name="connsiteY6" fmla="*/ 0 h 758137"/>
              <a:gd name="connsiteX7" fmla="*/ 675364 w 831688"/>
              <a:gd name="connsiteY7" fmla="*/ 70431 h 758137"/>
              <a:gd name="connsiteX8" fmla="*/ 812883 w 831688"/>
              <a:gd name="connsiteY8" fmla="*/ 308638 h 758137"/>
              <a:gd name="connsiteX9" fmla="*/ 812883 w 831688"/>
              <a:gd name="connsiteY9" fmla="*/ 449500 h 758137"/>
              <a:gd name="connsiteX10" fmla="*/ 675364 w 831688"/>
              <a:gd name="connsiteY10" fmla="*/ 687706 h 758137"/>
              <a:gd name="connsiteX11" fmla="*/ 553391 w 831688"/>
              <a:gd name="connsiteY11" fmla="*/ 758138 h 758137"/>
              <a:gd name="connsiteX12" fmla="*/ 278298 w 831688"/>
              <a:gd name="connsiteY12" fmla="*/ 758138 h 75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1688" h="758137">
                <a:moveTo>
                  <a:pt x="278298" y="758138"/>
                </a:moveTo>
                <a:cubicBezTo>
                  <a:pt x="228149" y="758138"/>
                  <a:pt x="181399" y="731169"/>
                  <a:pt x="156325" y="687706"/>
                </a:cubicBezTo>
                <a:lnTo>
                  <a:pt x="18806" y="449500"/>
                </a:lnTo>
                <a:cubicBezTo>
                  <a:pt x="-6269" y="406093"/>
                  <a:pt x="-6269" y="352100"/>
                  <a:pt x="18806" y="308638"/>
                </a:cubicBezTo>
                <a:lnTo>
                  <a:pt x="156325" y="70431"/>
                </a:lnTo>
                <a:cubicBezTo>
                  <a:pt x="181399" y="26969"/>
                  <a:pt x="228149" y="0"/>
                  <a:pt x="278298" y="0"/>
                </a:cubicBezTo>
                <a:lnTo>
                  <a:pt x="553391" y="0"/>
                </a:lnTo>
                <a:cubicBezTo>
                  <a:pt x="603540" y="0"/>
                  <a:pt x="650290" y="26969"/>
                  <a:pt x="675364" y="70431"/>
                </a:cubicBezTo>
                <a:lnTo>
                  <a:pt x="812883" y="308638"/>
                </a:lnTo>
                <a:cubicBezTo>
                  <a:pt x="837957" y="352100"/>
                  <a:pt x="837957" y="406038"/>
                  <a:pt x="812883" y="449500"/>
                </a:cubicBezTo>
                <a:lnTo>
                  <a:pt x="675364" y="687706"/>
                </a:lnTo>
                <a:cubicBezTo>
                  <a:pt x="650290" y="731169"/>
                  <a:pt x="603540" y="758138"/>
                  <a:pt x="553391" y="758138"/>
                </a:cubicBezTo>
                <a:lnTo>
                  <a:pt x="278298" y="758138"/>
                </a:ln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4" name="Freeform: Shape 1333">
            <a:extLst>
              <a:ext uri="{FF2B5EF4-FFF2-40B4-BE49-F238E27FC236}">
                <a16:creationId xmlns:a16="http://schemas.microsoft.com/office/drawing/2014/main" id="{BB4D28E6-04B5-5FA2-E97E-BEAAB74CEC7C}"/>
              </a:ext>
            </a:extLst>
          </p:cNvPr>
          <p:cNvSpPr/>
          <p:nvPr/>
        </p:nvSpPr>
        <p:spPr>
          <a:xfrm>
            <a:off x="3304178" y="2210538"/>
            <a:ext cx="693138" cy="619504"/>
          </a:xfrm>
          <a:custGeom>
            <a:avLst/>
            <a:gdLst>
              <a:gd name="connsiteX0" fmla="*/ 484088 w 693138"/>
              <a:gd name="connsiteY0" fmla="*/ 0 h 619504"/>
              <a:gd name="connsiteX1" fmla="*/ 209051 w 693138"/>
              <a:gd name="connsiteY1" fmla="*/ 0 h 619504"/>
              <a:gd name="connsiteX2" fmla="*/ 147089 w 693138"/>
              <a:gd name="connsiteY2" fmla="*/ 35773 h 619504"/>
              <a:gd name="connsiteX3" fmla="*/ 9570 w 693138"/>
              <a:gd name="connsiteY3" fmla="*/ 273979 h 619504"/>
              <a:gd name="connsiteX4" fmla="*/ 9570 w 693138"/>
              <a:gd name="connsiteY4" fmla="*/ 345525 h 619504"/>
              <a:gd name="connsiteX5" fmla="*/ 147089 w 693138"/>
              <a:gd name="connsiteY5" fmla="*/ 583731 h 619504"/>
              <a:gd name="connsiteX6" fmla="*/ 209051 w 693138"/>
              <a:gd name="connsiteY6" fmla="*/ 619504 h 619504"/>
              <a:gd name="connsiteX7" fmla="*/ 484088 w 693138"/>
              <a:gd name="connsiteY7" fmla="*/ 619504 h 619504"/>
              <a:gd name="connsiteX8" fmla="*/ 546050 w 693138"/>
              <a:gd name="connsiteY8" fmla="*/ 583731 h 619504"/>
              <a:gd name="connsiteX9" fmla="*/ 683569 w 693138"/>
              <a:gd name="connsiteY9" fmla="*/ 345525 h 619504"/>
              <a:gd name="connsiteX10" fmla="*/ 683569 w 693138"/>
              <a:gd name="connsiteY10" fmla="*/ 273979 h 619504"/>
              <a:gd name="connsiteX11" fmla="*/ 546050 w 693138"/>
              <a:gd name="connsiteY11" fmla="*/ 35773 h 619504"/>
              <a:gd name="connsiteX12" fmla="*/ 484088 w 693138"/>
              <a:gd name="connsiteY12" fmla="*/ 0 h 6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3138" h="619504">
                <a:moveTo>
                  <a:pt x="484088" y="0"/>
                </a:moveTo>
                <a:lnTo>
                  <a:pt x="209051" y="0"/>
                </a:lnTo>
                <a:cubicBezTo>
                  <a:pt x="183475" y="0"/>
                  <a:pt x="159905" y="13652"/>
                  <a:pt x="147089" y="35773"/>
                </a:cubicBezTo>
                <a:lnTo>
                  <a:pt x="9570" y="273979"/>
                </a:lnTo>
                <a:cubicBezTo>
                  <a:pt x="-3190" y="296100"/>
                  <a:pt x="-3190" y="323404"/>
                  <a:pt x="9570" y="345525"/>
                </a:cubicBezTo>
                <a:lnTo>
                  <a:pt x="147089" y="583731"/>
                </a:lnTo>
                <a:cubicBezTo>
                  <a:pt x="159849" y="605852"/>
                  <a:pt x="183475" y="619504"/>
                  <a:pt x="209051" y="619504"/>
                </a:cubicBezTo>
                <a:lnTo>
                  <a:pt x="484088" y="619504"/>
                </a:lnTo>
                <a:cubicBezTo>
                  <a:pt x="509664" y="619504"/>
                  <a:pt x="533234" y="605852"/>
                  <a:pt x="546050" y="583731"/>
                </a:cubicBezTo>
                <a:lnTo>
                  <a:pt x="683569" y="345525"/>
                </a:lnTo>
                <a:cubicBezTo>
                  <a:pt x="696329" y="323404"/>
                  <a:pt x="696329" y="296100"/>
                  <a:pt x="683569" y="273979"/>
                </a:cubicBezTo>
                <a:lnTo>
                  <a:pt x="546050" y="35773"/>
                </a:lnTo>
                <a:cubicBezTo>
                  <a:pt x="533290" y="13596"/>
                  <a:pt x="509664" y="0"/>
                  <a:pt x="484088" y="0"/>
                </a:cubicBezTo>
                <a:close/>
              </a:path>
            </a:pathLst>
          </a:custGeom>
          <a:solidFill>
            <a:srgbClr val="FFFFFF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36" name="Graphic 7">
            <a:extLst>
              <a:ext uri="{FF2B5EF4-FFF2-40B4-BE49-F238E27FC236}">
                <a16:creationId xmlns:a16="http://schemas.microsoft.com/office/drawing/2014/main" id="{47ADEA6F-9B36-9C58-F14D-88E581E883E5}"/>
              </a:ext>
            </a:extLst>
          </p:cNvPr>
          <p:cNvGrpSpPr/>
          <p:nvPr/>
        </p:nvGrpSpPr>
        <p:grpSpPr>
          <a:xfrm>
            <a:off x="4573741" y="2561802"/>
            <a:ext cx="191980" cy="174573"/>
            <a:chOff x="4573796" y="1630624"/>
            <a:chExt cx="191980" cy="174573"/>
          </a:xfrm>
        </p:grpSpPr>
        <p:sp>
          <p:nvSpPr>
            <p:cNvPr id="1337" name="Freeform: Shape 1336">
              <a:extLst>
                <a:ext uri="{FF2B5EF4-FFF2-40B4-BE49-F238E27FC236}">
                  <a16:creationId xmlns:a16="http://schemas.microsoft.com/office/drawing/2014/main" id="{9889D39A-35B6-0B2B-EE0B-5A31B8683CCA}"/>
                </a:ext>
              </a:extLst>
            </p:cNvPr>
            <p:cNvSpPr/>
            <p:nvPr/>
          </p:nvSpPr>
          <p:spPr>
            <a:xfrm>
              <a:off x="4578429" y="1635249"/>
              <a:ext cx="185243" cy="165267"/>
            </a:xfrm>
            <a:custGeom>
              <a:avLst/>
              <a:gdLst>
                <a:gd name="connsiteX0" fmla="*/ 2466 w 185243"/>
                <a:gd name="connsiteY0" fmla="*/ 73384 h 165267"/>
                <a:gd name="connsiteX1" fmla="*/ 39520 w 185243"/>
                <a:gd name="connsiteY1" fmla="*/ 9250 h 165267"/>
                <a:gd name="connsiteX2" fmla="*/ 55568 w 185243"/>
                <a:gd name="connsiteY2" fmla="*/ 0 h 165267"/>
                <a:gd name="connsiteX3" fmla="*/ 129676 w 185243"/>
                <a:gd name="connsiteY3" fmla="*/ 0 h 165267"/>
                <a:gd name="connsiteX4" fmla="*/ 145724 w 185243"/>
                <a:gd name="connsiteY4" fmla="*/ 9250 h 165267"/>
                <a:gd name="connsiteX5" fmla="*/ 182778 w 185243"/>
                <a:gd name="connsiteY5" fmla="*/ 73384 h 165267"/>
                <a:gd name="connsiteX6" fmla="*/ 182778 w 185243"/>
                <a:gd name="connsiteY6" fmla="*/ 91884 h 165267"/>
                <a:gd name="connsiteX7" fmla="*/ 145724 w 185243"/>
                <a:gd name="connsiteY7" fmla="*/ 156018 h 165267"/>
                <a:gd name="connsiteX8" fmla="*/ 129676 w 185243"/>
                <a:gd name="connsiteY8" fmla="*/ 165268 h 165267"/>
                <a:gd name="connsiteX9" fmla="*/ 55568 w 185243"/>
                <a:gd name="connsiteY9" fmla="*/ 165268 h 165267"/>
                <a:gd name="connsiteX10" fmla="*/ 39520 w 185243"/>
                <a:gd name="connsiteY10" fmla="*/ 156018 h 165267"/>
                <a:gd name="connsiteX11" fmla="*/ 2466 w 185243"/>
                <a:gd name="connsiteY11" fmla="*/ 91884 h 165267"/>
                <a:gd name="connsiteX12" fmla="*/ 2466 w 185243"/>
                <a:gd name="connsiteY12" fmla="*/ 73384 h 16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243" h="165267">
                  <a:moveTo>
                    <a:pt x="2466" y="73384"/>
                  </a:moveTo>
                  <a:lnTo>
                    <a:pt x="39520" y="9250"/>
                  </a:lnTo>
                  <a:cubicBezTo>
                    <a:pt x="42807" y="3510"/>
                    <a:pt x="48937" y="0"/>
                    <a:pt x="55568" y="0"/>
                  </a:cubicBezTo>
                  <a:lnTo>
                    <a:pt x="129676" y="0"/>
                  </a:lnTo>
                  <a:cubicBezTo>
                    <a:pt x="136307" y="0"/>
                    <a:pt x="142381" y="3510"/>
                    <a:pt x="145724" y="9250"/>
                  </a:cubicBezTo>
                  <a:lnTo>
                    <a:pt x="182778" y="73384"/>
                  </a:lnTo>
                  <a:cubicBezTo>
                    <a:pt x="186066" y="79124"/>
                    <a:pt x="186066" y="86144"/>
                    <a:pt x="182778" y="91884"/>
                  </a:cubicBezTo>
                  <a:lnTo>
                    <a:pt x="145724" y="156018"/>
                  </a:lnTo>
                  <a:cubicBezTo>
                    <a:pt x="142436" y="161758"/>
                    <a:pt x="136307" y="165268"/>
                    <a:pt x="129676" y="165268"/>
                  </a:cubicBezTo>
                  <a:lnTo>
                    <a:pt x="55568" y="165268"/>
                  </a:lnTo>
                  <a:cubicBezTo>
                    <a:pt x="48937" y="165268"/>
                    <a:pt x="42863" y="161758"/>
                    <a:pt x="39520" y="156018"/>
                  </a:cubicBezTo>
                  <a:lnTo>
                    <a:pt x="2466" y="91884"/>
                  </a:lnTo>
                  <a:cubicBezTo>
                    <a:pt x="-822" y="86200"/>
                    <a:pt x="-822" y="79124"/>
                    <a:pt x="2466" y="73384"/>
                  </a:cubicBez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38" name="Graphic 7">
              <a:extLst>
                <a:ext uri="{FF2B5EF4-FFF2-40B4-BE49-F238E27FC236}">
                  <a16:creationId xmlns:a16="http://schemas.microsoft.com/office/drawing/2014/main" id="{CF0B1846-383E-F38F-7125-4FE2FFA5F3FD}"/>
                </a:ext>
              </a:extLst>
            </p:cNvPr>
            <p:cNvGrpSpPr/>
            <p:nvPr/>
          </p:nvGrpSpPr>
          <p:grpSpPr>
            <a:xfrm>
              <a:off x="4573796" y="1630624"/>
              <a:ext cx="191980" cy="174573"/>
              <a:chOff x="4573796" y="1630624"/>
              <a:chExt cx="191980" cy="174573"/>
            </a:xfrm>
            <a:solidFill>
              <a:srgbClr val="5856D6"/>
            </a:solidFill>
          </p:grpSpPr>
          <p:sp>
            <p:nvSpPr>
              <p:cNvPr id="1339" name="Freeform: Shape 1338">
                <a:extLst>
                  <a:ext uri="{FF2B5EF4-FFF2-40B4-BE49-F238E27FC236}">
                    <a16:creationId xmlns:a16="http://schemas.microsoft.com/office/drawing/2014/main" id="{0BCEF223-5EDA-13A8-4EE3-637078202353}"/>
                  </a:ext>
                </a:extLst>
              </p:cNvPr>
              <p:cNvSpPr/>
              <p:nvPr/>
            </p:nvSpPr>
            <p:spPr>
              <a:xfrm>
                <a:off x="4591850" y="1654060"/>
                <a:ext cx="22554" cy="32140"/>
              </a:xfrm>
              <a:custGeom>
                <a:avLst/>
                <a:gdLst>
                  <a:gd name="connsiteX0" fmla="*/ 13952 w 22554"/>
                  <a:gd name="connsiteY0" fmla="*/ 2196 h 32140"/>
                  <a:gd name="connsiteX1" fmla="*/ 579 w 22554"/>
                  <a:gd name="connsiteY1" fmla="*/ 25320 h 32140"/>
                  <a:gd name="connsiteX2" fmla="*/ 2362 w 22554"/>
                  <a:gd name="connsiteY2" fmla="*/ 31505 h 32140"/>
                  <a:gd name="connsiteX3" fmla="*/ 8603 w 22554"/>
                  <a:gd name="connsiteY3" fmla="*/ 29945 h 32140"/>
                  <a:gd name="connsiteX4" fmla="*/ 21976 w 22554"/>
                  <a:gd name="connsiteY4" fmla="*/ 6821 h 32140"/>
                  <a:gd name="connsiteX5" fmla="*/ 20193 w 22554"/>
                  <a:gd name="connsiteY5" fmla="*/ 636 h 32140"/>
                  <a:gd name="connsiteX6" fmla="*/ 13952 w 22554"/>
                  <a:gd name="connsiteY6" fmla="*/ 2196 h 32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140">
                    <a:moveTo>
                      <a:pt x="13952" y="2196"/>
                    </a:moveTo>
                    <a:lnTo>
                      <a:pt x="579" y="25320"/>
                    </a:lnTo>
                    <a:cubicBezTo>
                      <a:pt x="-647" y="27437"/>
                      <a:pt x="133" y="30223"/>
                      <a:pt x="2362" y="31505"/>
                    </a:cubicBezTo>
                    <a:cubicBezTo>
                      <a:pt x="4591" y="32787"/>
                      <a:pt x="7377" y="32062"/>
                      <a:pt x="8603" y="29945"/>
                    </a:cubicBezTo>
                    <a:lnTo>
                      <a:pt x="21976" y="6821"/>
                    </a:lnTo>
                    <a:cubicBezTo>
                      <a:pt x="23202" y="4703"/>
                      <a:pt x="22421" y="1917"/>
                      <a:pt x="20193" y="636"/>
                    </a:cubicBezTo>
                    <a:cubicBezTo>
                      <a:pt x="17964" y="-646"/>
                      <a:pt x="15178" y="78"/>
                      <a:pt x="13952" y="2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0" name="Freeform: Shape 1339">
                <a:extLst>
                  <a:ext uri="{FF2B5EF4-FFF2-40B4-BE49-F238E27FC236}">
                    <a16:creationId xmlns:a16="http://schemas.microsoft.com/office/drawing/2014/main" id="{C903426C-2EEC-B8BA-69EF-46CF7840015C}"/>
                  </a:ext>
                </a:extLst>
              </p:cNvPr>
              <p:cNvSpPr/>
              <p:nvPr/>
            </p:nvSpPr>
            <p:spPr>
              <a:xfrm>
                <a:off x="4629388" y="1630624"/>
                <a:ext cx="35700" cy="9249"/>
              </a:xfrm>
              <a:custGeom>
                <a:avLst/>
                <a:gdLst>
                  <a:gd name="connsiteX0" fmla="*/ 31243 w 35700"/>
                  <a:gd name="connsiteY0" fmla="*/ 0 h 9249"/>
                  <a:gd name="connsiteX1" fmla="*/ 4553 w 35700"/>
                  <a:gd name="connsiteY1" fmla="*/ 0 h 9249"/>
                  <a:gd name="connsiteX2" fmla="*/ 151 w 35700"/>
                  <a:gd name="connsiteY2" fmla="*/ 5182 h 9249"/>
                  <a:gd name="connsiteX3" fmla="*/ 4553 w 35700"/>
                  <a:gd name="connsiteY3" fmla="*/ 9250 h 9249"/>
                  <a:gd name="connsiteX4" fmla="*/ 31243 w 35700"/>
                  <a:gd name="connsiteY4" fmla="*/ 9250 h 9249"/>
                  <a:gd name="connsiteX5" fmla="*/ 35701 w 35700"/>
                  <a:gd name="connsiteY5" fmla="*/ 4625 h 9249"/>
                  <a:gd name="connsiteX6" fmla="*/ 31243 w 35700"/>
                  <a:gd name="connsiteY6" fmla="*/ 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00" h="9249">
                    <a:moveTo>
                      <a:pt x="31243" y="0"/>
                    </a:moveTo>
                    <a:lnTo>
                      <a:pt x="4553" y="0"/>
                    </a:lnTo>
                    <a:cubicBezTo>
                      <a:pt x="1377" y="0"/>
                      <a:pt x="-573" y="2730"/>
                      <a:pt x="151" y="5182"/>
                    </a:cubicBezTo>
                    <a:cubicBezTo>
                      <a:pt x="875" y="7634"/>
                      <a:pt x="2825" y="9250"/>
                      <a:pt x="4553" y="9250"/>
                    </a:cubicBezTo>
                    <a:lnTo>
                      <a:pt x="31243" y="9250"/>
                    </a:lnTo>
                    <a:cubicBezTo>
                      <a:pt x="33695" y="9250"/>
                      <a:pt x="35701" y="7188"/>
                      <a:pt x="35701" y="4625"/>
                    </a:cubicBezTo>
                    <a:cubicBezTo>
                      <a:pt x="35701" y="2062"/>
                      <a:pt x="33695" y="0"/>
                      <a:pt x="31243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1" name="Freeform: Shape 1340">
                <a:extLst>
                  <a:ext uri="{FF2B5EF4-FFF2-40B4-BE49-F238E27FC236}">
                    <a16:creationId xmlns:a16="http://schemas.microsoft.com/office/drawing/2014/main" id="{2A9E3745-2964-79C5-6187-D51FB2E52236}"/>
                  </a:ext>
                </a:extLst>
              </p:cNvPr>
              <p:cNvSpPr/>
              <p:nvPr/>
            </p:nvSpPr>
            <p:spPr>
              <a:xfrm>
                <a:off x="4691779" y="1630624"/>
                <a:ext cx="34305" cy="14643"/>
              </a:xfrm>
              <a:custGeom>
                <a:avLst/>
                <a:gdLst>
                  <a:gd name="connsiteX0" fmla="*/ 32931 w 34305"/>
                  <a:gd name="connsiteY0" fmla="*/ 7132 h 14643"/>
                  <a:gd name="connsiteX1" fmla="*/ 18221 w 34305"/>
                  <a:gd name="connsiteY1" fmla="*/ 111 h 14643"/>
                  <a:gd name="connsiteX2" fmla="*/ 4458 w 34305"/>
                  <a:gd name="connsiteY2" fmla="*/ 0 h 14643"/>
                  <a:gd name="connsiteX3" fmla="*/ 0 w 34305"/>
                  <a:gd name="connsiteY3" fmla="*/ 4625 h 14643"/>
                  <a:gd name="connsiteX4" fmla="*/ 4458 w 34305"/>
                  <a:gd name="connsiteY4" fmla="*/ 9250 h 14643"/>
                  <a:gd name="connsiteX5" fmla="*/ 17385 w 34305"/>
                  <a:gd name="connsiteY5" fmla="*/ 9305 h 14643"/>
                  <a:gd name="connsiteX6" fmla="*/ 26245 w 34305"/>
                  <a:gd name="connsiteY6" fmla="*/ 13540 h 14643"/>
                  <a:gd name="connsiteX7" fmla="*/ 32262 w 34305"/>
                  <a:gd name="connsiteY7" fmla="*/ 13875 h 14643"/>
                  <a:gd name="connsiteX8" fmla="*/ 32931 w 34305"/>
                  <a:gd name="connsiteY8" fmla="*/ 7132 h 1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05" h="14643">
                    <a:moveTo>
                      <a:pt x="32931" y="7132"/>
                    </a:moveTo>
                    <a:cubicBezTo>
                      <a:pt x="29086" y="3120"/>
                      <a:pt x="23737" y="501"/>
                      <a:pt x="18221" y="111"/>
                    </a:cubicBezTo>
                    <a:cubicBezTo>
                      <a:pt x="12983" y="-56"/>
                      <a:pt x="9083" y="56"/>
                      <a:pt x="4458" y="0"/>
                    </a:cubicBezTo>
                    <a:cubicBezTo>
                      <a:pt x="2006" y="0"/>
                      <a:pt x="0" y="2062"/>
                      <a:pt x="0" y="4625"/>
                    </a:cubicBezTo>
                    <a:cubicBezTo>
                      <a:pt x="0" y="7188"/>
                      <a:pt x="2006" y="9250"/>
                      <a:pt x="4458" y="9250"/>
                    </a:cubicBezTo>
                    <a:lnTo>
                      <a:pt x="17385" y="9305"/>
                    </a:lnTo>
                    <a:cubicBezTo>
                      <a:pt x="20728" y="9584"/>
                      <a:pt x="23904" y="11144"/>
                      <a:pt x="26245" y="13540"/>
                    </a:cubicBezTo>
                    <a:cubicBezTo>
                      <a:pt x="27470" y="14766"/>
                      <a:pt x="29978" y="15100"/>
                      <a:pt x="32262" y="13875"/>
                    </a:cubicBezTo>
                    <a:cubicBezTo>
                      <a:pt x="34491" y="12704"/>
                      <a:pt x="35160" y="9417"/>
                      <a:pt x="32931" y="713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2" name="Freeform: Shape 1341">
                <a:extLst>
                  <a:ext uri="{FF2B5EF4-FFF2-40B4-BE49-F238E27FC236}">
                    <a16:creationId xmlns:a16="http://schemas.microsoft.com/office/drawing/2014/main" id="{B4D6D2BB-BC56-B992-FE06-41485500C45C}"/>
                  </a:ext>
                </a:extLst>
              </p:cNvPr>
              <p:cNvSpPr/>
              <p:nvPr/>
            </p:nvSpPr>
            <p:spPr>
              <a:xfrm>
                <a:off x="4734997" y="1667012"/>
                <a:ext cx="22554" cy="32091"/>
              </a:xfrm>
              <a:custGeom>
                <a:avLst/>
                <a:gdLst>
                  <a:gd name="connsiteX0" fmla="*/ 21976 w 22554"/>
                  <a:gd name="connsiteY0" fmla="*/ 25295 h 32091"/>
                  <a:gd name="connsiteX1" fmla="*/ 8603 w 22554"/>
                  <a:gd name="connsiteY1" fmla="*/ 2171 h 32091"/>
                  <a:gd name="connsiteX2" fmla="*/ 2362 w 22554"/>
                  <a:gd name="connsiteY2" fmla="*/ 611 h 32091"/>
                  <a:gd name="connsiteX3" fmla="*/ 579 w 22554"/>
                  <a:gd name="connsiteY3" fmla="*/ 6796 h 32091"/>
                  <a:gd name="connsiteX4" fmla="*/ 13952 w 22554"/>
                  <a:gd name="connsiteY4" fmla="*/ 29920 h 32091"/>
                  <a:gd name="connsiteX5" fmla="*/ 20193 w 22554"/>
                  <a:gd name="connsiteY5" fmla="*/ 31480 h 32091"/>
                  <a:gd name="connsiteX6" fmla="*/ 21976 w 22554"/>
                  <a:gd name="connsiteY6" fmla="*/ 25295 h 3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091">
                    <a:moveTo>
                      <a:pt x="21976" y="25295"/>
                    </a:moveTo>
                    <a:lnTo>
                      <a:pt x="8603" y="2171"/>
                    </a:lnTo>
                    <a:cubicBezTo>
                      <a:pt x="7377" y="54"/>
                      <a:pt x="4591" y="-615"/>
                      <a:pt x="2362" y="611"/>
                    </a:cubicBezTo>
                    <a:cubicBezTo>
                      <a:pt x="133" y="1893"/>
                      <a:pt x="-647" y="4679"/>
                      <a:pt x="579" y="6796"/>
                    </a:cubicBezTo>
                    <a:lnTo>
                      <a:pt x="13952" y="29920"/>
                    </a:lnTo>
                    <a:cubicBezTo>
                      <a:pt x="15178" y="32037"/>
                      <a:pt x="17964" y="32706"/>
                      <a:pt x="20193" y="31480"/>
                    </a:cubicBezTo>
                    <a:cubicBezTo>
                      <a:pt x="22421" y="30199"/>
                      <a:pt x="23202" y="27413"/>
                      <a:pt x="21976" y="252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3" name="Freeform: Shape 1342">
                <a:extLst>
                  <a:ext uri="{FF2B5EF4-FFF2-40B4-BE49-F238E27FC236}">
                    <a16:creationId xmlns:a16="http://schemas.microsoft.com/office/drawing/2014/main" id="{9285B2BF-2878-D22D-E703-6CA78A5C1530}"/>
                  </a:ext>
                </a:extLst>
              </p:cNvPr>
              <p:cNvSpPr/>
              <p:nvPr/>
            </p:nvSpPr>
            <p:spPr>
              <a:xfrm>
                <a:off x="4743132" y="1722869"/>
                <a:ext cx="22644" cy="31898"/>
              </a:xfrm>
              <a:custGeom>
                <a:avLst/>
                <a:gdLst>
                  <a:gd name="connsiteX0" fmla="*/ 8603 w 22644"/>
                  <a:gd name="connsiteY0" fmla="*/ 29728 h 31898"/>
                  <a:gd name="connsiteX1" fmla="*/ 21976 w 22644"/>
                  <a:gd name="connsiteY1" fmla="*/ 6604 h 31898"/>
                  <a:gd name="connsiteX2" fmla="*/ 19691 w 22644"/>
                  <a:gd name="connsiteY2" fmla="*/ 196 h 31898"/>
                  <a:gd name="connsiteX3" fmla="*/ 13952 w 22644"/>
                  <a:gd name="connsiteY3" fmla="*/ 1979 h 31898"/>
                  <a:gd name="connsiteX4" fmla="*/ 579 w 22644"/>
                  <a:gd name="connsiteY4" fmla="*/ 25103 h 31898"/>
                  <a:gd name="connsiteX5" fmla="*/ 2362 w 22644"/>
                  <a:gd name="connsiteY5" fmla="*/ 31288 h 31898"/>
                  <a:gd name="connsiteX6" fmla="*/ 8603 w 22644"/>
                  <a:gd name="connsiteY6" fmla="*/ 29728 h 3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44" h="31898">
                    <a:moveTo>
                      <a:pt x="8603" y="29728"/>
                    </a:moveTo>
                    <a:lnTo>
                      <a:pt x="21976" y="6604"/>
                    </a:lnTo>
                    <a:cubicBezTo>
                      <a:pt x="23536" y="3817"/>
                      <a:pt x="22199" y="808"/>
                      <a:pt x="19691" y="196"/>
                    </a:cubicBezTo>
                    <a:cubicBezTo>
                      <a:pt x="17239" y="-417"/>
                      <a:pt x="14843" y="474"/>
                      <a:pt x="13952" y="1979"/>
                    </a:cubicBezTo>
                    <a:lnTo>
                      <a:pt x="579" y="25103"/>
                    </a:lnTo>
                    <a:cubicBezTo>
                      <a:pt x="-647" y="27220"/>
                      <a:pt x="133" y="30006"/>
                      <a:pt x="2362" y="31288"/>
                    </a:cubicBezTo>
                    <a:cubicBezTo>
                      <a:pt x="4591" y="32514"/>
                      <a:pt x="7377" y="31845"/>
                      <a:pt x="8603" y="2972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4" name="Freeform: Shape 1343">
                <a:extLst>
                  <a:ext uri="{FF2B5EF4-FFF2-40B4-BE49-F238E27FC236}">
                    <a16:creationId xmlns:a16="http://schemas.microsoft.com/office/drawing/2014/main" id="{E7C8F7B8-D294-A76C-8E4C-A6FE8F70902C}"/>
                  </a:ext>
                </a:extLst>
              </p:cNvPr>
              <p:cNvSpPr/>
              <p:nvPr/>
            </p:nvSpPr>
            <p:spPr>
              <a:xfrm>
                <a:off x="4708097" y="1776590"/>
                <a:ext cx="26496" cy="28097"/>
              </a:xfrm>
              <a:custGeom>
                <a:avLst/>
                <a:gdLst>
                  <a:gd name="connsiteX0" fmla="*/ 5468 w 26496"/>
                  <a:gd name="connsiteY0" fmla="*/ 27939 h 28097"/>
                  <a:gd name="connsiteX1" fmla="*/ 18953 w 26496"/>
                  <a:gd name="connsiteY1" fmla="*/ 18689 h 28097"/>
                  <a:gd name="connsiteX2" fmla="*/ 25918 w 26496"/>
                  <a:gd name="connsiteY2" fmla="*/ 6821 h 28097"/>
                  <a:gd name="connsiteX3" fmla="*/ 24135 w 26496"/>
                  <a:gd name="connsiteY3" fmla="*/ 636 h 28097"/>
                  <a:gd name="connsiteX4" fmla="*/ 17894 w 26496"/>
                  <a:gd name="connsiteY4" fmla="*/ 2196 h 28097"/>
                  <a:gd name="connsiteX5" fmla="*/ 11375 w 26496"/>
                  <a:gd name="connsiteY5" fmla="*/ 13396 h 28097"/>
                  <a:gd name="connsiteX6" fmla="*/ 3295 w 26496"/>
                  <a:gd name="connsiteY6" fmla="*/ 18912 h 28097"/>
                  <a:gd name="connsiteX7" fmla="*/ 8 w 26496"/>
                  <a:gd name="connsiteY7" fmla="*/ 23927 h 28097"/>
                  <a:gd name="connsiteX8" fmla="*/ 5468 w 26496"/>
                  <a:gd name="connsiteY8" fmla="*/ 27939 h 2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96" h="28097">
                    <a:moveTo>
                      <a:pt x="5468" y="27939"/>
                    </a:moveTo>
                    <a:cubicBezTo>
                      <a:pt x="10873" y="26602"/>
                      <a:pt x="15777" y="23314"/>
                      <a:pt x="18953" y="18689"/>
                    </a:cubicBezTo>
                    <a:cubicBezTo>
                      <a:pt x="21739" y="14232"/>
                      <a:pt x="23578" y="10833"/>
                      <a:pt x="25918" y="6821"/>
                    </a:cubicBezTo>
                    <a:cubicBezTo>
                      <a:pt x="27144" y="4703"/>
                      <a:pt x="26364" y="1917"/>
                      <a:pt x="24135" y="636"/>
                    </a:cubicBezTo>
                    <a:cubicBezTo>
                      <a:pt x="21906" y="-646"/>
                      <a:pt x="19120" y="79"/>
                      <a:pt x="17894" y="2196"/>
                    </a:cubicBezTo>
                    <a:lnTo>
                      <a:pt x="11375" y="13396"/>
                    </a:lnTo>
                    <a:cubicBezTo>
                      <a:pt x="9480" y="16182"/>
                      <a:pt x="6527" y="18132"/>
                      <a:pt x="3295" y="18912"/>
                    </a:cubicBezTo>
                    <a:cubicBezTo>
                      <a:pt x="1624" y="19358"/>
                      <a:pt x="119" y="21364"/>
                      <a:pt x="8" y="23927"/>
                    </a:cubicBezTo>
                    <a:cubicBezTo>
                      <a:pt x="-159" y="26490"/>
                      <a:pt x="2348" y="28719"/>
                      <a:pt x="5468" y="2793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5" name="Freeform: Shape 1344">
                <a:extLst>
                  <a:ext uri="{FF2B5EF4-FFF2-40B4-BE49-F238E27FC236}">
                    <a16:creationId xmlns:a16="http://schemas.microsoft.com/office/drawing/2014/main" id="{D027DDA2-F1B5-E5F0-7D7C-F07D716ADA4A}"/>
                  </a:ext>
                </a:extLst>
              </p:cNvPr>
              <p:cNvSpPr/>
              <p:nvPr/>
            </p:nvSpPr>
            <p:spPr>
              <a:xfrm>
                <a:off x="4645698" y="1795948"/>
                <a:ext cx="35605" cy="9249"/>
              </a:xfrm>
              <a:custGeom>
                <a:avLst/>
                <a:gdLst>
                  <a:gd name="connsiteX0" fmla="*/ 4458 w 35605"/>
                  <a:gd name="connsiteY0" fmla="*/ 9250 h 9249"/>
                  <a:gd name="connsiteX1" fmla="*/ 31148 w 35605"/>
                  <a:gd name="connsiteY1" fmla="*/ 9250 h 9249"/>
                  <a:gd name="connsiteX2" fmla="*/ 35606 w 35605"/>
                  <a:gd name="connsiteY2" fmla="*/ 4625 h 9249"/>
                  <a:gd name="connsiteX3" fmla="*/ 31148 w 35605"/>
                  <a:gd name="connsiteY3" fmla="*/ 0 h 9249"/>
                  <a:gd name="connsiteX4" fmla="*/ 4458 w 35605"/>
                  <a:gd name="connsiteY4" fmla="*/ 0 h 9249"/>
                  <a:gd name="connsiteX5" fmla="*/ 0 w 35605"/>
                  <a:gd name="connsiteY5" fmla="*/ 4625 h 9249"/>
                  <a:gd name="connsiteX6" fmla="*/ 4458 w 35605"/>
                  <a:gd name="connsiteY6" fmla="*/ 925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5" h="9249">
                    <a:moveTo>
                      <a:pt x="4458" y="9250"/>
                    </a:moveTo>
                    <a:lnTo>
                      <a:pt x="31148" y="9250"/>
                    </a:lnTo>
                    <a:cubicBezTo>
                      <a:pt x="33600" y="9250"/>
                      <a:pt x="35606" y="7188"/>
                      <a:pt x="35606" y="4625"/>
                    </a:cubicBezTo>
                    <a:cubicBezTo>
                      <a:pt x="35606" y="2062"/>
                      <a:pt x="33600" y="0"/>
                      <a:pt x="31148" y="0"/>
                    </a:cubicBezTo>
                    <a:lnTo>
                      <a:pt x="4458" y="0"/>
                    </a:lnTo>
                    <a:cubicBezTo>
                      <a:pt x="2006" y="0"/>
                      <a:pt x="0" y="2062"/>
                      <a:pt x="0" y="4625"/>
                    </a:cubicBezTo>
                    <a:cubicBezTo>
                      <a:pt x="56" y="7188"/>
                      <a:pt x="2062" y="9250"/>
                      <a:pt x="4458" y="9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6" name="Freeform: Shape 1345">
                <a:extLst>
                  <a:ext uri="{FF2B5EF4-FFF2-40B4-BE49-F238E27FC236}">
                    <a16:creationId xmlns:a16="http://schemas.microsoft.com/office/drawing/2014/main" id="{5961B414-E68F-AF26-9CD1-A23A184042EC}"/>
                  </a:ext>
                </a:extLst>
              </p:cNvPr>
              <p:cNvSpPr/>
              <p:nvPr/>
            </p:nvSpPr>
            <p:spPr>
              <a:xfrm>
                <a:off x="4599997" y="1763688"/>
                <a:ext cx="22409" cy="32296"/>
              </a:xfrm>
              <a:custGeom>
                <a:avLst/>
                <a:gdLst>
                  <a:gd name="connsiteX0" fmla="*/ 567 w 22409"/>
                  <a:gd name="connsiteY0" fmla="*/ 6796 h 32296"/>
                  <a:gd name="connsiteX1" fmla="*/ 13940 w 22409"/>
                  <a:gd name="connsiteY1" fmla="*/ 29920 h 32296"/>
                  <a:gd name="connsiteX2" fmla="*/ 20627 w 22409"/>
                  <a:gd name="connsiteY2" fmla="*/ 31146 h 32296"/>
                  <a:gd name="connsiteX3" fmla="*/ 21964 w 22409"/>
                  <a:gd name="connsiteY3" fmla="*/ 25295 h 32296"/>
                  <a:gd name="connsiteX4" fmla="*/ 8591 w 22409"/>
                  <a:gd name="connsiteY4" fmla="*/ 2171 h 32296"/>
                  <a:gd name="connsiteX5" fmla="*/ 2350 w 22409"/>
                  <a:gd name="connsiteY5" fmla="*/ 611 h 32296"/>
                  <a:gd name="connsiteX6" fmla="*/ 567 w 22409"/>
                  <a:gd name="connsiteY6" fmla="*/ 6796 h 3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09" h="32296">
                    <a:moveTo>
                      <a:pt x="567" y="6796"/>
                    </a:moveTo>
                    <a:lnTo>
                      <a:pt x="13940" y="29920"/>
                    </a:lnTo>
                    <a:cubicBezTo>
                      <a:pt x="15556" y="32650"/>
                      <a:pt x="18844" y="32985"/>
                      <a:pt x="20627" y="31146"/>
                    </a:cubicBezTo>
                    <a:cubicBezTo>
                      <a:pt x="22410" y="29307"/>
                      <a:pt x="22856" y="26800"/>
                      <a:pt x="21964" y="25295"/>
                    </a:cubicBezTo>
                    <a:lnTo>
                      <a:pt x="8591" y="2171"/>
                    </a:lnTo>
                    <a:cubicBezTo>
                      <a:pt x="7365" y="54"/>
                      <a:pt x="4579" y="-615"/>
                      <a:pt x="2350" y="611"/>
                    </a:cubicBezTo>
                    <a:cubicBezTo>
                      <a:pt x="177" y="1948"/>
                      <a:pt x="-658" y="4679"/>
                      <a:pt x="567" y="67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47" name="Freeform: Shape 1346">
                <a:extLst>
                  <a:ext uri="{FF2B5EF4-FFF2-40B4-BE49-F238E27FC236}">
                    <a16:creationId xmlns:a16="http://schemas.microsoft.com/office/drawing/2014/main" id="{B5DE300C-0AF1-3C41-A8CF-9C1E59915D70}"/>
                  </a:ext>
                </a:extLst>
              </p:cNvPr>
              <p:cNvSpPr/>
              <p:nvPr/>
            </p:nvSpPr>
            <p:spPr>
              <a:xfrm>
                <a:off x="4573796" y="1708076"/>
                <a:ext cx="17595" cy="33765"/>
              </a:xfrm>
              <a:custGeom>
                <a:avLst/>
                <a:gdLst>
                  <a:gd name="connsiteX0" fmla="*/ 913 w 17595"/>
                  <a:gd name="connsiteY0" fmla="*/ 3399 h 33765"/>
                  <a:gd name="connsiteX1" fmla="*/ 2195 w 17595"/>
                  <a:gd name="connsiteY1" fmla="*/ 19670 h 33765"/>
                  <a:gd name="connsiteX2" fmla="*/ 8993 w 17595"/>
                  <a:gd name="connsiteY2" fmla="*/ 31594 h 33765"/>
                  <a:gd name="connsiteX3" fmla="*/ 15234 w 17595"/>
                  <a:gd name="connsiteY3" fmla="*/ 33154 h 33765"/>
                  <a:gd name="connsiteX4" fmla="*/ 17017 w 17595"/>
                  <a:gd name="connsiteY4" fmla="*/ 26969 h 33765"/>
                  <a:gd name="connsiteX5" fmla="*/ 10609 w 17595"/>
                  <a:gd name="connsiteY5" fmla="*/ 15714 h 33765"/>
                  <a:gd name="connsiteX6" fmla="*/ 9829 w 17595"/>
                  <a:gd name="connsiteY6" fmla="*/ 5963 h 33765"/>
                  <a:gd name="connsiteX7" fmla="*/ 7098 w 17595"/>
                  <a:gd name="connsiteY7" fmla="*/ 558 h 33765"/>
                  <a:gd name="connsiteX8" fmla="*/ 913 w 17595"/>
                  <a:gd name="connsiteY8" fmla="*/ 3399 h 33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95" h="33765">
                    <a:moveTo>
                      <a:pt x="913" y="3399"/>
                    </a:moveTo>
                    <a:cubicBezTo>
                      <a:pt x="-647" y="8749"/>
                      <a:pt x="-201" y="14655"/>
                      <a:pt x="2195" y="19670"/>
                    </a:cubicBezTo>
                    <a:cubicBezTo>
                      <a:pt x="4647" y="24295"/>
                      <a:pt x="6708" y="27582"/>
                      <a:pt x="8993" y="31594"/>
                    </a:cubicBezTo>
                    <a:cubicBezTo>
                      <a:pt x="10219" y="33712"/>
                      <a:pt x="13005" y="34380"/>
                      <a:pt x="15234" y="33154"/>
                    </a:cubicBezTo>
                    <a:cubicBezTo>
                      <a:pt x="17463" y="31873"/>
                      <a:pt x="18243" y="29087"/>
                      <a:pt x="17017" y="26969"/>
                    </a:cubicBezTo>
                    <a:lnTo>
                      <a:pt x="10609" y="15714"/>
                    </a:lnTo>
                    <a:cubicBezTo>
                      <a:pt x="9160" y="12705"/>
                      <a:pt x="8937" y="9139"/>
                      <a:pt x="9829" y="5963"/>
                    </a:cubicBezTo>
                    <a:cubicBezTo>
                      <a:pt x="10275" y="4291"/>
                      <a:pt x="9272" y="1951"/>
                      <a:pt x="7098" y="558"/>
                    </a:cubicBezTo>
                    <a:cubicBezTo>
                      <a:pt x="4981" y="-780"/>
                      <a:pt x="1805" y="335"/>
                      <a:pt x="913" y="339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348" name="Freeform: Shape 1347">
            <a:extLst>
              <a:ext uri="{FF2B5EF4-FFF2-40B4-BE49-F238E27FC236}">
                <a16:creationId xmlns:a16="http://schemas.microsoft.com/office/drawing/2014/main" id="{37112290-FED0-4D82-1F3E-6BDCFB47876C}"/>
              </a:ext>
            </a:extLst>
          </p:cNvPr>
          <p:cNvSpPr/>
          <p:nvPr/>
        </p:nvSpPr>
        <p:spPr>
          <a:xfrm>
            <a:off x="4624608" y="2607716"/>
            <a:ext cx="92719" cy="82689"/>
          </a:xfrm>
          <a:custGeom>
            <a:avLst/>
            <a:gdLst>
              <a:gd name="connsiteX0" fmla="*/ 1254 w 92719"/>
              <a:gd name="connsiteY0" fmla="*/ 36720 h 82689"/>
              <a:gd name="connsiteX1" fmla="*/ 19809 w 92719"/>
              <a:gd name="connsiteY1" fmla="*/ 4625 h 82689"/>
              <a:gd name="connsiteX2" fmla="*/ 27833 w 92719"/>
              <a:gd name="connsiteY2" fmla="*/ 0 h 82689"/>
              <a:gd name="connsiteX3" fmla="*/ 64887 w 92719"/>
              <a:gd name="connsiteY3" fmla="*/ 0 h 82689"/>
              <a:gd name="connsiteX4" fmla="*/ 72911 w 92719"/>
              <a:gd name="connsiteY4" fmla="*/ 4625 h 82689"/>
              <a:gd name="connsiteX5" fmla="*/ 91466 w 92719"/>
              <a:gd name="connsiteY5" fmla="*/ 36720 h 82689"/>
              <a:gd name="connsiteX6" fmla="*/ 91466 w 92719"/>
              <a:gd name="connsiteY6" fmla="*/ 45970 h 82689"/>
              <a:gd name="connsiteX7" fmla="*/ 72911 w 92719"/>
              <a:gd name="connsiteY7" fmla="*/ 78065 h 82689"/>
              <a:gd name="connsiteX8" fmla="*/ 64887 w 92719"/>
              <a:gd name="connsiteY8" fmla="*/ 82690 h 82689"/>
              <a:gd name="connsiteX9" fmla="*/ 27833 w 92719"/>
              <a:gd name="connsiteY9" fmla="*/ 82690 h 82689"/>
              <a:gd name="connsiteX10" fmla="*/ 19809 w 92719"/>
              <a:gd name="connsiteY10" fmla="*/ 78065 h 82689"/>
              <a:gd name="connsiteX11" fmla="*/ 1254 w 92719"/>
              <a:gd name="connsiteY11" fmla="*/ 45970 h 82689"/>
              <a:gd name="connsiteX12" fmla="*/ 1254 w 92719"/>
              <a:gd name="connsiteY12" fmla="*/ 36720 h 8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19" h="82689">
                <a:moveTo>
                  <a:pt x="1254" y="36720"/>
                </a:moveTo>
                <a:lnTo>
                  <a:pt x="19809" y="4625"/>
                </a:lnTo>
                <a:cubicBezTo>
                  <a:pt x="21480" y="1783"/>
                  <a:pt x="24489" y="0"/>
                  <a:pt x="27833" y="0"/>
                </a:cubicBezTo>
                <a:lnTo>
                  <a:pt x="64887" y="0"/>
                </a:lnTo>
                <a:cubicBezTo>
                  <a:pt x="68174" y="0"/>
                  <a:pt x="71239" y="1783"/>
                  <a:pt x="72911" y="4625"/>
                </a:cubicBezTo>
                <a:lnTo>
                  <a:pt x="91466" y="36720"/>
                </a:lnTo>
                <a:cubicBezTo>
                  <a:pt x="93137" y="39562"/>
                  <a:pt x="93137" y="43128"/>
                  <a:pt x="91466" y="45970"/>
                </a:cubicBezTo>
                <a:lnTo>
                  <a:pt x="72911" y="78065"/>
                </a:lnTo>
                <a:cubicBezTo>
                  <a:pt x="71239" y="80907"/>
                  <a:pt x="68174" y="82690"/>
                  <a:pt x="64887" y="82690"/>
                </a:cubicBezTo>
                <a:lnTo>
                  <a:pt x="27833" y="82690"/>
                </a:lnTo>
                <a:cubicBezTo>
                  <a:pt x="24545" y="82690"/>
                  <a:pt x="21480" y="80907"/>
                  <a:pt x="19809" y="78065"/>
                </a:cubicBezTo>
                <a:lnTo>
                  <a:pt x="1254" y="45970"/>
                </a:lnTo>
                <a:cubicBezTo>
                  <a:pt x="-418" y="43128"/>
                  <a:pt x="-418" y="39618"/>
                  <a:pt x="1254" y="36720"/>
                </a:cubicBez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49" name="Graphic 7">
            <a:extLst>
              <a:ext uri="{FF2B5EF4-FFF2-40B4-BE49-F238E27FC236}">
                <a16:creationId xmlns:a16="http://schemas.microsoft.com/office/drawing/2014/main" id="{7639354E-E301-29A9-965C-B6A26CD97A01}"/>
              </a:ext>
            </a:extLst>
          </p:cNvPr>
          <p:cNvGrpSpPr/>
          <p:nvPr/>
        </p:nvGrpSpPr>
        <p:grpSpPr>
          <a:xfrm>
            <a:off x="3308955" y="3268398"/>
            <a:ext cx="977065" cy="903624"/>
            <a:chOff x="3309010" y="2337220"/>
            <a:chExt cx="977065" cy="903624"/>
          </a:xfrm>
        </p:grpSpPr>
        <p:sp>
          <p:nvSpPr>
            <p:cNvPr id="1350" name="Freeform: Shape 1349">
              <a:extLst>
                <a:ext uri="{FF2B5EF4-FFF2-40B4-BE49-F238E27FC236}">
                  <a16:creationId xmlns:a16="http://schemas.microsoft.com/office/drawing/2014/main" id="{ED6AAC9C-A764-3D47-6BAF-B106169A3AA4}"/>
                </a:ext>
              </a:extLst>
            </p:cNvPr>
            <p:cNvSpPr/>
            <p:nvPr/>
          </p:nvSpPr>
          <p:spPr>
            <a:xfrm>
              <a:off x="3312355" y="2340675"/>
              <a:ext cx="970322" cy="896770"/>
            </a:xfrm>
            <a:custGeom>
              <a:avLst/>
              <a:gdLst>
                <a:gd name="connsiteX0" fmla="*/ 347586 w 970322"/>
                <a:gd name="connsiteY0" fmla="*/ 896771 h 896770"/>
                <a:gd name="connsiteX1" fmla="*/ 165602 w 970322"/>
                <a:gd name="connsiteY1" fmla="*/ 791682 h 896770"/>
                <a:gd name="connsiteX2" fmla="*/ 28083 w 970322"/>
                <a:gd name="connsiteY2" fmla="*/ 553475 h 896770"/>
                <a:gd name="connsiteX3" fmla="*/ 28083 w 970322"/>
                <a:gd name="connsiteY3" fmla="*/ 343296 h 896770"/>
                <a:gd name="connsiteX4" fmla="*/ 165602 w 970322"/>
                <a:gd name="connsiteY4" fmla="*/ 105090 h 896770"/>
                <a:gd name="connsiteX5" fmla="*/ 347642 w 970322"/>
                <a:gd name="connsiteY5" fmla="*/ 0 h 896770"/>
                <a:gd name="connsiteX6" fmla="*/ 622736 w 970322"/>
                <a:gd name="connsiteY6" fmla="*/ 0 h 896770"/>
                <a:gd name="connsiteX7" fmla="*/ 804720 w 970322"/>
                <a:gd name="connsiteY7" fmla="*/ 105090 h 896770"/>
                <a:gd name="connsiteX8" fmla="*/ 942239 w 970322"/>
                <a:gd name="connsiteY8" fmla="*/ 343296 h 896770"/>
                <a:gd name="connsiteX9" fmla="*/ 942239 w 970322"/>
                <a:gd name="connsiteY9" fmla="*/ 553475 h 896770"/>
                <a:gd name="connsiteX10" fmla="*/ 804720 w 970322"/>
                <a:gd name="connsiteY10" fmla="*/ 791682 h 896770"/>
                <a:gd name="connsiteX11" fmla="*/ 622736 w 970322"/>
                <a:gd name="connsiteY11" fmla="*/ 896771 h 896770"/>
                <a:gd name="connsiteX12" fmla="*/ 347586 w 970322"/>
                <a:gd name="connsiteY12" fmla="*/ 896771 h 89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322" h="896770">
                  <a:moveTo>
                    <a:pt x="347586" y="896771"/>
                  </a:moveTo>
                  <a:cubicBezTo>
                    <a:pt x="272753" y="896771"/>
                    <a:pt x="202991" y="856485"/>
                    <a:pt x="165602" y="791682"/>
                  </a:cubicBezTo>
                  <a:lnTo>
                    <a:pt x="28083" y="553475"/>
                  </a:lnTo>
                  <a:cubicBezTo>
                    <a:pt x="-9361" y="488672"/>
                    <a:pt x="-9361" y="408155"/>
                    <a:pt x="28083" y="343296"/>
                  </a:cubicBezTo>
                  <a:lnTo>
                    <a:pt x="165602" y="105090"/>
                  </a:lnTo>
                  <a:cubicBezTo>
                    <a:pt x="203047" y="40286"/>
                    <a:pt x="272753" y="0"/>
                    <a:pt x="347642" y="0"/>
                  </a:cubicBezTo>
                  <a:lnTo>
                    <a:pt x="622736" y="0"/>
                  </a:lnTo>
                  <a:cubicBezTo>
                    <a:pt x="697569" y="0"/>
                    <a:pt x="767331" y="40230"/>
                    <a:pt x="804720" y="105090"/>
                  </a:cubicBezTo>
                  <a:lnTo>
                    <a:pt x="942239" y="343296"/>
                  </a:lnTo>
                  <a:cubicBezTo>
                    <a:pt x="979683" y="408099"/>
                    <a:pt x="979683" y="488672"/>
                    <a:pt x="942239" y="553475"/>
                  </a:cubicBezTo>
                  <a:lnTo>
                    <a:pt x="804720" y="791682"/>
                  </a:lnTo>
                  <a:cubicBezTo>
                    <a:pt x="767276" y="856485"/>
                    <a:pt x="697569" y="896771"/>
                    <a:pt x="622736" y="896771"/>
                  </a:cubicBezTo>
                  <a:lnTo>
                    <a:pt x="347586" y="896771"/>
                  </a:ln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351" name="Graphic 7">
              <a:extLst>
                <a:ext uri="{FF2B5EF4-FFF2-40B4-BE49-F238E27FC236}">
                  <a16:creationId xmlns:a16="http://schemas.microsoft.com/office/drawing/2014/main" id="{9A259945-A146-F55B-6072-0438749D856F}"/>
                </a:ext>
              </a:extLst>
            </p:cNvPr>
            <p:cNvGrpSpPr/>
            <p:nvPr/>
          </p:nvGrpSpPr>
          <p:grpSpPr>
            <a:xfrm>
              <a:off x="3309010" y="2337220"/>
              <a:ext cx="977065" cy="903624"/>
              <a:chOff x="3309010" y="2337220"/>
              <a:chExt cx="977065" cy="903624"/>
            </a:xfrm>
            <a:solidFill>
              <a:srgbClr val="5856D6"/>
            </a:solidFill>
          </p:grpSpPr>
          <p:sp>
            <p:nvSpPr>
              <p:cNvPr id="1352" name="Freeform: Shape 1351">
                <a:extLst>
                  <a:ext uri="{FF2B5EF4-FFF2-40B4-BE49-F238E27FC236}">
                    <a16:creationId xmlns:a16="http://schemas.microsoft.com/office/drawing/2014/main" id="{DD9F7DE5-6522-7E6C-5FDA-646DB5344C22}"/>
                  </a:ext>
                </a:extLst>
              </p:cNvPr>
              <p:cNvSpPr/>
              <p:nvPr/>
            </p:nvSpPr>
            <p:spPr>
              <a:xfrm>
                <a:off x="3611704" y="3228993"/>
                <a:ext cx="27467" cy="10416"/>
              </a:xfrm>
              <a:custGeom>
                <a:avLst/>
                <a:gdLst>
                  <a:gd name="connsiteX0" fmla="*/ 4162 w 27467"/>
                  <a:gd name="connsiteY0" fmla="*/ 95 h 10416"/>
                  <a:gd name="connsiteX1" fmla="*/ 14248 w 27467"/>
                  <a:gd name="connsiteY1" fmla="*/ 2045 h 10416"/>
                  <a:gd name="connsiteX2" fmla="*/ 24389 w 27467"/>
                  <a:gd name="connsiteY2" fmla="*/ 3494 h 10416"/>
                  <a:gd name="connsiteX3" fmla="*/ 27454 w 27467"/>
                  <a:gd name="connsiteY3" fmla="*/ 7283 h 10416"/>
                  <a:gd name="connsiteX4" fmla="*/ 23609 w 27467"/>
                  <a:gd name="connsiteY4" fmla="*/ 10403 h 10416"/>
                  <a:gd name="connsiteX5" fmla="*/ 13133 w 27467"/>
                  <a:gd name="connsiteY5" fmla="*/ 8899 h 10416"/>
                  <a:gd name="connsiteX6" fmla="*/ 2714 w 27467"/>
                  <a:gd name="connsiteY6" fmla="*/ 6893 h 10416"/>
                  <a:gd name="connsiteX7" fmla="*/ 95 w 27467"/>
                  <a:gd name="connsiteY7" fmla="*/ 2714 h 10416"/>
                  <a:gd name="connsiteX8" fmla="*/ 4162 w 27467"/>
                  <a:gd name="connsiteY8" fmla="*/ 95 h 1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67" h="10416">
                    <a:moveTo>
                      <a:pt x="4162" y="95"/>
                    </a:moveTo>
                    <a:cubicBezTo>
                      <a:pt x="7450" y="986"/>
                      <a:pt x="10849" y="1432"/>
                      <a:pt x="14248" y="2045"/>
                    </a:cubicBezTo>
                    <a:cubicBezTo>
                      <a:pt x="17647" y="2602"/>
                      <a:pt x="20990" y="3271"/>
                      <a:pt x="24389" y="3494"/>
                    </a:cubicBezTo>
                    <a:cubicBezTo>
                      <a:pt x="26284" y="3661"/>
                      <a:pt x="27621" y="5388"/>
                      <a:pt x="27454" y="7283"/>
                    </a:cubicBezTo>
                    <a:cubicBezTo>
                      <a:pt x="27286" y="9177"/>
                      <a:pt x="25503" y="10570"/>
                      <a:pt x="23609" y="10403"/>
                    </a:cubicBezTo>
                    <a:cubicBezTo>
                      <a:pt x="20099" y="10125"/>
                      <a:pt x="16588" y="9456"/>
                      <a:pt x="13133" y="8899"/>
                    </a:cubicBezTo>
                    <a:cubicBezTo>
                      <a:pt x="9679" y="8286"/>
                      <a:pt x="6113" y="7840"/>
                      <a:pt x="2714" y="6893"/>
                    </a:cubicBezTo>
                    <a:cubicBezTo>
                      <a:pt x="819" y="6447"/>
                      <a:pt x="-351" y="4552"/>
                      <a:pt x="95" y="2714"/>
                    </a:cubicBezTo>
                    <a:cubicBezTo>
                      <a:pt x="485" y="819"/>
                      <a:pt x="2324" y="-351"/>
                      <a:pt x="4162" y="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3" name="Freeform: Shape 1352">
                <a:extLst>
                  <a:ext uri="{FF2B5EF4-FFF2-40B4-BE49-F238E27FC236}">
                    <a16:creationId xmlns:a16="http://schemas.microsoft.com/office/drawing/2014/main" id="{A127920D-EC74-E90C-E15D-93DAEA8DAF8B}"/>
                  </a:ext>
                </a:extLst>
              </p:cNvPr>
              <p:cNvSpPr/>
              <p:nvPr/>
            </p:nvSpPr>
            <p:spPr>
              <a:xfrm>
                <a:off x="3565670" y="3213196"/>
                <a:ext cx="26205" cy="14966"/>
              </a:xfrm>
              <a:custGeom>
                <a:avLst/>
                <a:gdLst>
                  <a:gd name="connsiteX0" fmla="*/ 5006 w 26205"/>
                  <a:gd name="connsiteY0" fmla="*/ 290 h 14966"/>
                  <a:gd name="connsiteX1" fmla="*/ 14367 w 26205"/>
                  <a:gd name="connsiteY1" fmla="*/ 4525 h 14966"/>
                  <a:gd name="connsiteX2" fmla="*/ 23951 w 26205"/>
                  <a:gd name="connsiteY2" fmla="*/ 8202 h 14966"/>
                  <a:gd name="connsiteX3" fmla="*/ 26013 w 26205"/>
                  <a:gd name="connsiteY3" fmla="*/ 12716 h 14966"/>
                  <a:gd name="connsiteX4" fmla="*/ 21555 w 26205"/>
                  <a:gd name="connsiteY4" fmla="*/ 14721 h 14966"/>
                  <a:gd name="connsiteX5" fmla="*/ 11637 w 26205"/>
                  <a:gd name="connsiteY5" fmla="*/ 10932 h 14966"/>
                  <a:gd name="connsiteX6" fmla="*/ 1997 w 26205"/>
                  <a:gd name="connsiteY6" fmla="*/ 6530 h 14966"/>
                  <a:gd name="connsiteX7" fmla="*/ 382 w 26205"/>
                  <a:gd name="connsiteY7" fmla="*/ 1906 h 14966"/>
                  <a:gd name="connsiteX8" fmla="*/ 5006 w 26205"/>
                  <a:gd name="connsiteY8" fmla="*/ 290 h 14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05" h="14966">
                    <a:moveTo>
                      <a:pt x="5006" y="290"/>
                    </a:moveTo>
                    <a:lnTo>
                      <a:pt x="14367" y="4525"/>
                    </a:lnTo>
                    <a:lnTo>
                      <a:pt x="23951" y="8202"/>
                    </a:lnTo>
                    <a:cubicBezTo>
                      <a:pt x="25735" y="8871"/>
                      <a:pt x="26626" y="10877"/>
                      <a:pt x="26013" y="12716"/>
                    </a:cubicBezTo>
                    <a:cubicBezTo>
                      <a:pt x="25400" y="14499"/>
                      <a:pt x="23394" y="15446"/>
                      <a:pt x="21555" y="14721"/>
                    </a:cubicBezTo>
                    <a:lnTo>
                      <a:pt x="11637" y="10932"/>
                    </a:lnTo>
                    <a:lnTo>
                      <a:pt x="1997" y="6530"/>
                    </a:lnTo>
                    <a:cubicBezTo>
                      <a:pt x="214" y="5750"/>
                      <a:pt x="-510" y="3633"/>
                      <a:pt x="382" y="1906"/>
                    </a:cubicBezTo>
                    <a:cubicBezTo>
                      <a:pt x="1217" y="234"/>
                      <a:pt x="3279" y="-435"/>
                      <a:pt x="5006" y="29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4" name="Freeform: Shape 1353">
                <a:extLst>
                  <a:ext uri="{FF2B5EF4-FFF2-40B4-BE49-F238E27FC236}">
                    <a16:creationId xmlns:a16="http://schemas.microsoft.com/office/drawing/2014/main" id="{E96B4DEB-EA58-DB3F-4629-F89DABEE8601}"/>
                  </a:ext>
                </a:extLst>
              </p:cNvPr>
              <p:cNvSpPr/>
              <p:nvPr/>
            </p:nvSpPr>
            <p:spPr>
              <a:xfrm>
                <a:off x="3524640" y="3187211"/>
                <a:ext cx="23779" cy="19198"/>
              </a:xfrm>
              <a:custGeom>
                <a:avLst/>
                <a:gdLst>
                  <a:gd name="connsiteX0" fmla="*/ 5639 w 23779"/>
                  <a:gd name="connsiteY0" fmla="*/ 755 h 19198"/>
                  <a:gd name="connsiteX1" fmla="*/ 13774 w 23779"/>
                  <a:gd name="connsiteY1" fmla="*/ 6995 h 19198"/>
                  <a:gd name="connsiteX2" fmla="*/ 22188 w 23779"/>
                  <a:gd name="connsiteY2" fmla="*/ 12846 h 19198"/>
                  <a:gd name="connsiteX3" fmla="*/ 23247 w 23779"/>
                  <a:gd name="connsiteY3" fmla="*/ 17582 h 19198"/>
                  <a:gd name="connsiteX4" fmla="*/ 23247 w 23779"/>
                  <a:gd name="connsiteY4" fmla="*/ 17582 h 19198"/>
                  <a:gd name="connsiteX5" fmla="*/ 18399 w 23779"/>
                  <a:gd name="connsiteY5" fmla="*/ 18641 h 19198"/>
                  <a:gd name="connsiteX6" fmla="*/ 9706 w 23779"/>
                  <a:gd name="connsiteY6" fmla="*/ 12567 h 19198"/>
                  <a:gd name="connsiteX7" fmla="*/ 1293 w 23779"/>
                  <a:gd name="connsiteY7" fmla="*/ 6104 h 19198"/>
                  <a:gd name="connsiteX8" fmla="*/ 791 w 23779"/>
                  <a:gd name="connsiteY8" fmla="*/ 1200 h 19198"/>
                  <a:gd name="connsiteX9" fmla="*/ 5639 w 23779"/>
                  <a:gd name="connsiteY9" fmla="*/ 755 h 19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779" h="19198">
                    <a:moveTo>
                      <a:pt x="5639" y="755"/>
                    </a:moveTo>
                    <a:cubicBezTo>
                      <a:pt x="8258" y="2984"/>
                      <a:pt x="10932" y="5045"/>
                      <a:pt x="13774" y="6995"/>
                    </a:cubicBezTo>
                    <a:cubicBezTo>
                      <a:pt x="16616" y="8946"/>
                      <a:pt x="19290" y="11063"/>
                      <a:pt x="22188" y="12846"/>
                    </a:cubicBezTo>
                    <a:cubicBezTo>
                      <a:pt x="23804" y="13849"/>
                      <a:pt x="24250" y="15966"/>
                      <a:pt x="23247" y="17582"/>
                    </a:cubicBezTo>
                    <a:lnTo>
                      <a:pt x="23247" y="17582"/>
                    </a:lnTo>
                    <a:cubicBezTo>
                      <a:pt x="22244" y="19198"/>
                      <a:pt x="20070" y="19700"/>
                      <a:pt x="18399" y="18641"/>
                    </a:cubicBezTo>
                    <a:cubicBezTo>
                      <a:pt x="15390" y="16802"/>
                      <a:pt x="12604" y="14573"/>
                      <a:pt x="9706" y="12567"/>
                    </a:cubicBezTo>
                    <a:cubicBezTo>
                      <a:pt x="6809" y="10561"/>
                      <a:pt x="3967" y="8388"/>
                      <a:pt x="1293" y="6104"/>
                    </a:cubicBezTo>
                    <a:cubicBezTo>
                      <a:pt x="-212" y="4878"/>
                      <a:pt x="-435" y="2649"/>
                      <a:pt x="791" y="1200"/>
                    </a:cubicBezTo>
                    <a:cubicBezTo>
                      <a:pt x="2017" y="-193"/>
                      <a:pt x="4190" y="-416"/>
                      <a:pt x="5639" y="75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5" name="Freeform: Shape 1354">
                <a:extLst>
                  <a:ext uri="{FF2B5EF4-FFF2-40B4-BE49-F238E27FC236}">
                    <a16:creationId xmlns:a16="http://schemas.microsoft.com/office/drawing/2014/main" id="{7DC43366-EF55-B5A3-8BBB-141AA5BF13C4}"/>
                  </a:ext>
                </a:extLst>
              </p:cNvPr>
              <p:cNvSpPr/>
              <p:nvPr/>
            </p:nvSpPr>
            <p:spPr>
              <a:xfrm>
                <a:off x="3490547" y="3152644"/>
                <a:ext cx="20544" cy="22688"/>
              </a:xfrm>
              <a:custGeom>
                <a:avLst/>
                <a:gdLst>
                  <a:gd name="connsiteX0" fmla="*/ 6188 w 20544"/>
                  <a:gd name="connsiteY0" fmla="*/ 1332 h 22688"/>
                  <a:gd name="connsiteX1" fmla="*/ 19617 w 20544"/>
                  <a:gd name="connsiteY1" fmla="*/ 16822 h 22688"/>
                  <a:gd name="connsiteX2" fmla="*/ 19505 w 20544"/>
                  <a:gd name="connsiteY2" fmla="*/ 21726 h 22688"/>
                  <a:gd name="connsiteX3" fmla="*/ 19505 w 20544"/>
                  <a:gd name="connsiteY3" fmla="*/ 21726 h 22688"/>
                  <a:gd name="connsiteX4" fmla="*/ 14602 w 20544"/>
                  <a:gd name="connsiteY4" fmla="*/ 21559 h 22688"/>
                  <a:gd name="connsiteX5" fmla="*/ 728 w 20544"/>
                  <a:gd name="connsiteY5" fmla="*/ 5567 h 22688"/>
                  <a:gd name="connsiteX6" fmla="*/ 1396 w 20544"/>
                  <a:gd name="connsiteY6" fmla="*/ 663 h 22688"/>
                  <a:gd name="connsiteX7" fmla="*/ 6188 w 20544"/>
                  <a:gd name="connsiteY7" fmla="*/ 1332 h 2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44" h="22688">
                    <a:moveTo>
                      <a:pt x="6188" y="1332"/>
                    </a:moveTo>
                    <a:cubicBezTo>
                      <a:pt x="10534" y="6625"/>
                      <a:pt x="14825" y="11975"/>
                      <a:pt x="19617" y="16822"/>
                    </a:cubicBezTo>
                    <a:cubicBezTo>
                      <a:pt x="20899" y="18160"/>
                      <a:pt x="20843" y="20388"/>
                      <a:pt x="19505" y="21726"/>
                    </a:cubicBezTo>
                    <a:lnTo>
                      <a:pt x="19505" y="21726"/>
                    </a:lnTo>
                    <a:cubicBezTo>
                      <a:pt x="18168" y="23063"/>
                      <a:pt x="15939" y="23007"/>
                      <a:pt x="14602" y="21559"/>
                    </a:cubicBezTo>
                    <a:cubicBezTo>
                      <a:pt x="9587" y="16544"/>
                      <a:pt x="5185" y="11027"/>
                      <a:pt x="728" y="5567"/>
                    </a:cubicBezTo>
                    <a:cubicBezTo>
                      <a:pt x="-498" y="4062"/>
                      <a:pt x="-108" y="1778"/>
                      <a:pt x="1396" y="663"/>
                    </a:cubicBezTo>
                    <a:cubicBezTo>
                      <a:pt x="2901" y="-451"/>
                      <a:pt x="4962" y="-117"/>
                      <a:pt x="6188" y="133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6" name="Freeform: Shape 1355">
                <a:extLst>
                  <a:ext uri="{FF2B5EF4-FFF2-40B4-BE49-F238E27FC236}">
                    <a16:creationId xmlns:a16="http://schemas.microsoft.com/office/drawing/2014/main" id="{4D3DC413-6EAC-8ED7-3DF1-720BCF756C85}"/>
                  </a:ext>
                </a:extLst>
              </p:cNvPr>
              <p:cNvSpPr/>
              <p:nvPr/>
            </p:nvSpPr>
            <p:spPr>
              <a:xfrm>
                <a:off x="3464458" y="3111558"/>
                <a:ext cx="17455" cy="24975"/>
              </a:xfrm>
              <a:custGeom>
                <a:avLst/>
                <a:gdLst>
                  <a:gd name="connsiteX0" fmla="*/ 6478 w 17455"/>
                  <a:gd name="connsiteY0" fmla="*/ 1742 h 24975"/>
                  <a:gd name="connsiteX1" fmla="*/ 16954 w 17455"/>
                  <a:gd name="connsiteY1" fmla="*/ 19795 h 24975"/>
                  <a:gd name="connsiteX2" fmla="*/ 15784 w 17455"/>
                  <a:gd name="connsiteY2" fmla="*/ 24476 h 24975"/>
                  <a:gd name="connsiteX3" fmla="*/ 10936 w 17455"/>
                  <a:gd name="connsiteY3" fmla="*/ 23250 h 24975"/>
                  <a:gd name="connsiteX4" fmla="*/ 460 w 17455"/>
                  <a:gd name="connsiteY4" fmla="*/ 5196 h 24975"/>
                  <a:gd name="connsiteX5" fmla="*/ 1742 w 17455"/>
                  <a:gd name="connsiteY5" fmla="*/ 460 h 24975"/>
                  <a:gd name="connsiteX6" fmla="*/ 1742 w 17455"/>
                  <a:gd name="connsiteY6" fmla="*/ 460 h 24975"/>
                  <a:gd name="connsiteX7" fmla="*/ 6478 w 17455"/>
                  <a:gd name="connsiteY7" fmla="*/ 1742 h 2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55" h="24975">
                    <a:moveTo>
                      <a:pt x="6478" y="1742"/>
                    </a:moveTo>
                    <a:lnTo>
                      <a:pt x="16954" y="19795"/>
                    </a:lnTo>
                    <a:cubicBezTo>
                      <a:pt x="17957" y="21411"/>
                      <a:pt x="17399" y="23473"/>
                      <a:pt x="15784" y="24476"/>
                    </a:cubicBezTo>
                    <a:cubicBezTo>
                      <a:pt x="14168" y="25479"/>
                      <a:pt x="11995" y="24922"/>
                      <a:pt x="10936" y="23250"/>
                    </a:cubicBezTo>
                    <a:lnTo>
                      <a:pt x="460" y="5196"/>
                    </a:lnTo>
                    <a:cubicBezTo>
                      <a:pt x="-487" y="3525"/>
                      <a:pt x="70" y="1408"/>
                      <a:pt x="1742" y="460"/>
                    </a:cubicBezTo>
                    <a:lnTo>
                      <a:pt x="1742" y="460"/>
                    </a:lnTo>
                    <a:cubicBezTo>
                      <a:pt x="3413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7" name="Freeform: Shape 1356">
                <a:extLst>
                  <a:ext uri="{FF2B5EF4-FFF2-40B4-BE49-F238E27FC236}">
                    <a16:creationId xmlns:a16="http://schemas.microsoft.com/office/drawing/2014/main" id="{74E9FD23-17A0-E014-9DE7-3C6E07A3F120}"/>
                  </a:ext>
                </a:extLst>
              </p:cNvPr>
              <p:cNvSpPr/>
              <p:nvPr/>
            </p:nvSpPr>
            <p:spPr>
              <a:xfrm>
                <a:off x="3440108" y="3069377"/>
                <a:ext cx="17358" cy="24992"/>
              </a:xfrm>
              <a:custGeom>
                <a:avLst/>
                <a:gdLst>
                  <a:gd name="connsiteX0" fmla="*/ 6478 w 17358"/>
                  <a:gd name="connsiteY0" fmla="*/ 1742 h 24992"/>
                  <a:gd name="connsiteX1" fmla="*/ 16898 w 17358"/>
                  <a:gd name="connsiteY1" fmla="*/ 19795 h 24992"/>
                  <a:gd name="connsiteX2" fmla="*/ 15616 w 17358"/>
                  <a:gd name="connsiteY2" fmla="*/ 24532 h 24992"/>
                  <a:gd name="connsiteX3" fmla="*/ 10880 w 17358"/>
                  <a:gd name="connsiteY3" fmla="*/ 23250 h 24992"/>
                  <a:gd name="connsiteX4" fmla="*/ 460 w 17358"/>
                  <a:gd name="connsiteY4" fmla="*/ 5197 h 24992"/>
                  <a:gd name="connsiteX5" fmla="*/ 1742 w 17358"/>
                  <a:gd name="connsiteY5" fmla="*/ 460 h 24992"/>
                  <a:gd name="connsiteX6" fmla="*/ 6478 w 17358"/>
                  <a:gd name="connsiteY6" fmla="*/ 1742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8" name="Freeform: Shape 1357">
                <a:extLst>
                  <a:ext uri="{FF2B5EF4-FFF2-40B4-BE49-F238E27FC236}">
                    <a16:creationId xmlns:a16="http://schemas.microsoft.com/office/drawing/2014/main" id="{5462F008-6B6A-8809-5533-5FB4DD3431DE}"/>
                  </a:ext>
                </a:extLst>
              </p:cNvPr>
              <p:cNvSpPr/>
              <p:nvPr/>
            </p:nvSpPr>
            <p:spPr>
              <a:xfrm>
                <a:off x="3415758" y="3027196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5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7 h 24991"/>
                  <a:gd name="connsiteX5" fmla="*/ 1742 w 17358"/>
                  <a:gd name="connsiteY5" fmla="*/ 460 h 24991"/>
                  <a:gd name="connsiteX6" fmla="*/ 1742 w 17358"/>
                  <a:gd name="connsiteY6" fmla="*/ 460 h 24991"/>
                  <a:gd name="connsiteX7" fmla="*/ 6478 w 17358"/>
                  <a:gd name="connsiteY7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lnTo>
                      <a:pt x="1742" y="460"/>
                    </a:lnTo>
                    <a:cubicBezTo>
                      <a:pt x="3413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59" name="Freeform: Shape 1358">
                <a:extLst>
                  <a:ext uri="{FF2B5EF4-FFF2-40B4-BE49-F238E27FC236}">
                    <a16:creationId xmlns:a16="http://schemas.microsoft.com/office/drawing/2014/main" id="{CEA8D527-798F-E8F6-1C51-510F6DF94BD6}"/>
                  </a:ext>
                </a:extLst>
              </p:cNvPr>
              <p:cNvSpPr/>
              <p:nvPr/>
            </p:nvSpPr>
            <p:spPr>
              <a:xfrm>
                <a:off x="3391408" y="2985028"/>
                <a:ext cx="17358" cy="24980"/>
              </a:xfrm>
              <a:custGeom>
                <a:avLst/>
                <a:gdLst>
                  <a:gd name="connsiteX0" fmla="*/ 6478 w 17358"/>
                  <a:gd name="connsiteY0" fmla="*/ 1730 h 24980"/>
                  <a:gd name="connsiteX1" fmla="*/ 16898 w 17358"/>
                  <a:gd name="connsiteY1" fmla="*/ 19783 h 24980"/>
                  <a:gd name="connsiteX2" fmla="*/ 15616 w 17358"/>
                  <a:gd name="connsiteY2" fmla="*/ 24520 h 24980"/>
                  <a:gd name="connsiteX3" fmla="*/ 10880 w 17358"/>
                  <a:gd name="connsiteY3" fmla="*/ 23238 h 24980"/>
                  <a:gd name="connsiteX4" fmla="*/ 460 w 17358"/>
                  <a:gd name="connsiteY4" fmla="*/ 5185 h 24980"/>
                  <a:gd name="connsiteX5" fmla="*/ 1742 w 17358"/>
                  <a:gd name="connsiteY5" fmla="*/ 448 h 24980"/>
                  <a:gd name="connsiteX6" fmla="*/ 6478 w 17358"/>
                  <a:gd name="connsiteY6" fmla="*/ 173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6478" y="1730"/>
                    </a:moveTo>
                    <a:lnTo>
                      <a:pt x="16898" y="19783"/>
                    </a:lnTo>
                    <a:cubicBezTo>
                      <a:pt x="17845" y="21455"/>
                      <a:pt x="17288" y="23573"/>
                      <a:pt x="15616" y="24520"/>
                    </a:cubicBezTo>
                    <a:cubicBezTo>
                      <a:pt x="13945" y="25467"/>
                      <a:pt x="11827" y="24910"/>
                      <a:pt x="10880" y="23238"/>
                    </a:cubicBezTo>
                    <a:lnTo>
                      <a:pt x="460" y="5185"/>
                    </a:lnTo>
                    <a:cubicBezTo>
                      <a:pt x="-487" y="3513"/>
                      <a:pt x="70" y="1396"/>
                      <a:pt x="1742" y="448"/>
                    </a:cubicBezTo>
                    <a:cubicBezTo>
                      <a:pt x="3413" y="-499"/>
                      <a:pt x="5531" y="114"/>
                      <a:pt x="6478" y="17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0" name="Freeform: Shape 1359">
                <a:extLst>
                  <a:ext uri="{FF2B5EF4-FFF2-40B4-BE49-F238E27FC236}">
                    <a16:creationId xmlns:a16="http://schemas.microsoft.com/office/drawing/2014/main" id="{29CCCFE8-791B-AD47-1C6A-C5830C30C626}"/>
                  </a:ext>
                </a:extLst>
              </p:cNvPr>
              <p:cNvSpPr/>
              <p:nvPr/>
            </p:nvSpPr>
            <p:spPr>
              <a:xfrm>
                <a:off x="3367058" y="2942847"/>
                <a:ext cx="17358" cy="24980"/>
              </a:xfrm>
              <a:custGeom>
                <a:avLst/>
                <a:gdLst>
                  <a:gd name="connsiteX0" fmla="*/ 6478 w 17358"/>
                  <a:gd name="connsiteY0" fmla="*/ 1730 h 24980"/>
                  <a:gd name="connsiteX1" fmla="*/ 16898 w 17358"/>
                  <a:gd name="connsiteY1" fmla="*/ 19784 h 24980"/>
                  <a:gd name="connsiteX2" fmla="*/ 15616 w 17358"/>
                  <a:gd name="connsiteY2" fmla="*/ 24520 h 24980"/>
                  <a:gd name="connsiteX3" fmla="*/ 15616 w 17358"/>
                  <a:gd name="connsiteY3" fmla="*/ 24520 h 24980"/>
                  <a:gd name="connsiteX4" fmla="*/ 10880 w 17358"/>
                  <a:gd name="connsiteY4" fmla="*/ 23238 h 24980"/>
                  <a:gd name="connsiteX5" fmla="*/ 460 w 17358"/>
                  <a:gd name="connsiteY5" fmla="*/ 5185 h 24980"/>
                  <a:gd name="connsiteX6" fmla="*/ 1742 w 17358"/>
                  <a:gd name="connsiteY6" fmla="*/ 448 h 24980"/>
                  <a:gd name="connsiteX7" fmla="*/ 6478 w 17358"/>
                  <a:gd name="connsiteY7" fmla="*/ 173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80">
                    <a:moveTo>
                      <a:pt x="6478" y="1730"/>
                    </a:moveTo>
                    <a:lnTo>
                      <a:pt x="16898" y="19784"/>
                    </a:lnTo>
                    <a:cubicBezTo>
                      <a:pt x="17845" y="21455"/>
                      <a:pt x="17288" y="23573"/>
                      <a:pt x="15616" y="24520"/>
                    </a:cubicBezTo>
                    <a:lnTo>
                      <a:pt x="15616" y="24520"/>
                    </a:lnTo>
                    <a:cubicBezTo>
                      <a:pt x="13945" y="25467"/>
                      <a:pt x="11827" y="24910"/>
                      <a:pt x="10880" y="23238"/>
                    </a:cubicBezTo>
                    <a:lnTo>
                      <a:pt x="460" y="5185"/>
                    </a:lnTo>
                    <a:cubicBezTo>
                      <a:pt x="-487" y="3513"/>
                      <a:pt x="70" y="1396"/>
                      <a:pt x="1742" y="448"/>
                    </a:cubicBezTo>
                    <a:cubicBezTo>
                      <a:pt x="3414" y="-499"/>
                      <a:pt x="5531" y="114"/>
                      <a:pt x="6478" y="17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1" name="Freeform: Shape 1360">
                <a:extLst>
                  <a:ext uri="{FF2B5EF4-FFF2-40B4-BE49-F238E27FC236}">
                    <a16:creationId xmlns:a16="http://schemas.microsoft.com/office/drawing/2014/main" id="{7D859466-95E1-07A4-BF60-B0417B215D93}"/>
                  </a:ext>
                </a:extLst>
              </p:cNvPr>
              <p:cNvSpPr/>
              <p:nvPr/>
            </p:nvSpPr>
            <p:spPr>
              <a:xfrm>
                <a:off x="3342708" y="2900710"/>
                <a:ext cx="17358" cy="24992"/>
              </a:xfrm>
              <a:custGeom>
                <a:avLst/>
                <a:gdLst>
                  <a:gd name="connsiteX0" fmla="*/ 6478 w 17358"/>
                  <a:gd name="connsiteY0" fmla="*/ 1742 h 24992"/>
                  <a:gd name="connsiteX1" fmla="*/ 16898 w 17358"/>
                  <a:gd name="connsiteY1" fmla="*/ 19795 h 24992"/>
                  <a:gd name="connsiteX2" fmla="*/ 15616 w 17358"/>
                  <a:gd name="connsiteY2" fmla="*/ 24532 h 24992"/>
                  <a:gd name="connsiteX3" fmla="*/ 10880 w 17358"/>
                  <a:gd name="connsiteY3" fmla="*/ 23250 h 24992"/>
                  <a:gd name="connsiteX4" fmla="*/ 460 w 17358"/>
                  <a:gd name="connsiteY4" fmla="*/ 5197 h 24992"/>
                  <a:gd name="connsiteX5" fmla="*/ 1742 w 17358"/>
                  <a:gd name="connsiteY5" fmla="*/ 460 h 24992"/>
                  <a:gd name="connsiteX6" fmla="*/ 6478 w 17358"/>
                  <a:gd name="connsiteY6" fmla="*/ 1742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2" name="Freeform: Shape 1361">
                <a:extLst>
                  <a:ext uri="{FF2B5EF4-FFF2-40B4-BE49-F238E27FC236}">
                    <a16:creationId xmlns:a16="http://schemas.microsoft.com/office/drawing/2014/main" id="{5F51D0E3-BF0C-CF0F-C77F-875EF89B16EE}"/>
                  </a:ext>
                </a:extLst>
              </p:cNvPr>
              <p:cNvSpPr/>
              <p:nvPr/>
            </p:nvSpPr>
            <p:spPr>
              <a:xfrm>
                <a:off x="3321494" y="2857020"/>
                <a:ext cx="14887" cy="26230"/>
              </a:xfrm>
              <a:custGeom>
                <a:avLst/>
                <a:gdLst>
                  <a:gd name="connsiteX0" fmla="*/ 6685 w 14887"/>
                  <a:gd name="connsiteY0" fmla="*/ 2304 h 26230"/>
                  <a:gd name="connsiteX1" fmla="*/ 10363 w 14887"/>
                  <a:gd name="connsiteY1" fmla="*/ 11888 h 26230"/>
                  <a:gd name="connsiteX2" fmla="*/ 14597 w 14887"/>
                  <a:gd name="connsiteY2" fmla="*/ 21249 h 26230"/>
                  <a:gd name="connsiteX3" fmla="*/ 12981 w 14887"/>
                  <a:gd name="connsiteY3" fmla="*/ 25874 h 26230"/>
                  <a:gd name="connsiteX4" fmla="*/ 8357 w 14887"/>
                  <a:gd name="connsiteY4" fmla="*/ 24258 h 26230"/>
                  <a:gd name="connsiteX5" fmla="*/ 4010 w 14887"/>
                  <a:gd name="connsiteY5" fmla="*/ 14562 h 26230"/>
                  <a:gd name="connsiteX6" fmla="*/ 221 w 14887"/>
                  <a:gd name="connsiteY6" fmla="*/ 4644 h 26230"/>
                  <a:gd name="connsiteX7" fmla="*/ 2283 w 14887"/>
                  <a:gd name="connsiteY7" fmla="*/ 187 h 26230"/>
                  <a:gd name="connsiteX8" fmla="*/ 2283 w 14887"/>
                  <a:gd name="connsiteY8" fmla="*/ 187 h 26230"/>
                  <a:gd name="connsiteX9" fmla="*/ 6685 w 14887"/>
                  <a:gd name="connsiteY9" fmla="*/ 2304 h 2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87" h="26230">
                    <a:moveTo>
                      <a:pt x="6685" y="2304"/>
                    </a:moveTo>
                    <a:cubicBezTo>
                      <a:pt x="7911" y="5480"/>
                      <a:pt x="9025" y="8768"/>
                      <a:pt x="10363" y="11888"/>
                    </a:cubicBezTo>
                    <a:lnTo>
                      <a:pt x="14597" y="21249"/>
                    </a:lnTo>
                    <a:cubicBezTo>
                      <a:pt x="15322" y="22976"/>
                      <a:pt x="14653" y="25038"/>
                      <a:pt x="12981" y="25874"/>
                    </a:cubicBezTo>
                    <a:cubicBezTo>
                      <a:pt x="11254" y="26710"/>
                      <a:pt x="9137" y="26041"/>
                      <a:pt x="8357" y="24258"/>
                    </a:cubicBezTo>
                    <a:lnTo>
                      <a:pt x="4010" y="14562"/>
                    </a:lnTo>
                    <a:cubicBezTo>
                      <a:pt x="2617" y="11331"/>
                      <a:pt x="1503" y="7932"/>
                      <a:pt x="221" y="4644"/>
                    </a:cubicBezTo>
                    <a:cubicBezTo>
                      <a:pt x="-447" y="2805"/>
                      <a:pt x="444" y="799"/>
                      <a:pt x="2283" y="187"/>
                    </a:cubicBezTo>
                    <a:lnTo>
                      <a:pt x="2283" y="187"/>
                    </a:lnTo>
                    <a:cubicBezTo>
                      <a:pt x="4010" y="-426"/>
                      <a:pt x="6016" y="521"/>
                      <a:pt x="6685" y="230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3" name="Freeform: Shape 1362">
                <a:extLst>
                  <a:ext uri="{FF2B5EF4-FFF2-40B4-BE49-F238E27FC236}">
                    <a16:creationId xmlns:a16="http://schemas.microsoft.com/office/drawing/2014/main" id="{38563F29-934E-108F-8B82-80B5EDBE2334}"/>
                  </a:ext>
                </a:extLst>
              </p:cNvPr>
              <p:cNvSpPr/>
              <p:nvPr/>
            </p:nvSpPr>
            <p:spPr>
              <a:xfrm>
                <a:off x="3310335" y="2809718"/>
                <a:ext cx="10358" cy="27520"/>
              </a:xfrm>
              <a:custGeom>
                <a:avLst/>
                <a:gdLst>
                  <a:gd name="connsiteX0" fmla="*/ 6923 w 10358"/>
                  <a:gd name="connsiteY0" fmla="*/ 3079 h 27520"/>
                  <a:gd name="connsiteX1" fmla="*/ 8372 w 10358"/>
                  <a:gd name="connsiteY1" fmla="*/ 13220 h 27520"/>
                  <a:gd name="connsiteX2" fmla="*/ 10266 w 10358"/>
                  <a:gd name="connsiteY2" fmla="*/ 23305 h 27520"/>
                  <a:gd name="connsiteX3" fmla="*/ 7647 w 10358"/>
                  <a:gd name="connsiteY3" fmla="*/ 27429 h 27520"/>
                  <a:gd name="connsiteX4" fmla="*/ 3468 w 10358"/>
                  <a:gd name="connsiteY4" fmla="*/ 24754 h 27520"/>
                  <a:gd name="connsiteX5" fmla="*/ 1518 w 10358"/>
                  <a:gd name="connsiteY5" fmla="*/ 14334 h 27520"/>
                  <a:gd name="connsiteX6" fmla="*/ 14 w 10358"/>
                  <a:gd name="connsiteY6" fmla="*/ 3859 h 27520"/>
                  <a:gd name="connsiteX7" fmla="*/ 3134 w 10358"/>
                  <a:gd name="connsiteY7" fmla="*/ 14 h 27520"/>
                  <a:gd name="connsiteX8" fmla="*/ 6923 w 10358"/>
                  <a:gd name="connsiteY8" fmla="*/ 3079 h 2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58" h="27520">
                    <a:moveTo>
                      <a:pt x="6923" y="3079"/>
                    </a:moveTo>
                    <a:cubicBezTo>
                      <a:pt x="7146" y="6478"/>
                      <a:pt x="7870" y="9877"/>
                      <a:pt x="8372" y="13220"/>
                    </a:cubicBezTo>
                    <a:cubicBezTo>
                      <a:pt x="8929" y="16619"/>
                      <a:pt x="9430" y="19962"/>
                      <a:pt x="10266" y="23305"/>
                    </a:cubicBezTo>
                    <a:cubicBezTo>
                      <a:pt x="10712" y="25144"/>
                      <a:pt x="9486" y="26983"/>
                      <a:pt x="7647" y="27429"/>
                    </a:cubicBezTo>
                    <a:cubicBezTo>
                      <a:pt x="5809" y="27875"/>
                      <a:pt x="3914" y="26649"/>
                      <a:pt x="3468" y="24754"/>
                    </a:cubicBezTo>
                    <a:cubicBezTo>
                      <a:pt x="2577" y="21299"/>
                      <a:pt x="2075" y="17845"/>
                      <a:pt x="1518" y="14334"/>
                    </a:cubicBezTo>
                    <a:cubicBezTo>
                      <a:pt x="1017" y="10824"/>
                      <a:pt x="236" y="7369"/>
                      <a:pt x="14" y="3859"/>
                    </a:cubicBezTo>
                    <a:cubicBezTo>
                      <a:pt x="-154" y="1909"/>
                      <a:pt x="1239" y="181"/>
                      <a:pt x="3134" y="14"/>
                    </a:cubicBezTo>
                    <a:cubicBezTo>
                      <a:pt x="5028" y="-153"/>
                      <a:pt x="6700" y="1184"/>
                      <a:pt x="6923" y="307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4" name="Freeform: Shape 1363">
                <a:extLst>
                  <a:ext uri="{FF2B5EF4-FFF2-40B4-BE49-F238E27FC236}">
                    <a16:creationId xmlns:a16="http://schemas.microsoft.com/office/drawing/2014/main" id="{922BEAC0-2610-0769-9492-90F65F6552A8}"/>
                  </a:ext>
                </a:extLst>
              </p:cNvPr>
              <p:cNvSpPr/>
              <p:nvPr/>
            </p:nvSpPr>
            <p:spPr>
              <a:xfrm>
                <a:off x="3309010" y="2761108"/>
                <a:ext cx="8262" cy="27728"/>
              </a:xfrm>
              <a:custGeom>
                <a:avLst/>
                <a:gdLst>
                  <a:gd name="connsiteX0" fmla="*/ 8248 w 8262"/>
                  <a:gd name="connsiteY0" fmla="*/ 3880 h 27728"/>
                  <a:gd name="connsiteX1" fmla="*/ 7245 w 8262"/>
                  <a:gd name="connsiteY1" fmla="*/ 14077 h 27728"/>
                  <a:gd name="connsiteX2" fmla="*/ 6911 w 8262"/>
                  <a:gd name="connsiteY2" fmla="*/ 24330 h 27728"/>
                  <a:gd name="connsiteX3" fmla="*/ 3345 w 8262"/>
                  <a:gd name="connsiteY3" fmla="*/ 27729 h 27728"/>
                  <a:gd name="connsiteX4" fmla="*/ 3345 w 8262"/>
                  <a:gd name="connsiteY4" fmla="*/ 27729 h 27728"/>
                  <a:gd name="connsiteX5" fmla="*/ 1 w 8262"/>
                  <a:gd name="connsiteY5" fmla="*/ 24218 h 27728"/>
                  <a:gd name="connsiteX6" fmla="*/ 392 w 8262"/>
                  <a:gd name="connsiteY6" fmla="*/ 13631 h 27728"/>
                  <a:gd name="connsiteX7" fmla="*/ 1395 w 8262"/>
                  <a:gd name="connsiteY7" fmla="*/ 3100 h 27728"/>
                  <a:gd name="connsiteX8" fmla="*/ 5239 w 8262"/>
                  <a:gd name="connsiteY8" fmla="*/ 36 h 27728"/>
                  <a:gd name="connsiteX9" fmla="*/ 5239 w 8262"/>
                  <a:gd name="connsiteY9" fmla="*/ 36 h 27728"/>
                  <a:gd name="connsiteX10" fmla="*/ 8248 w 8262"/>
                  <a:gd name="connsiteY10" fmla="*/ 3880 h 27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62" h="27728">
                    <a:moveTo>
                      <a:pt x="8248" y="3880"/>
                    </a:moveTo>
                    <a:lnTo>
                      <a:pt x="7245" y="14077"/>
                    </a:lnTo>
                    <a:lnTo>
                      <a:pt x="6911" y="24330"/>
                    </a:lnTo>
                    <a:cubicBezTo>
                      <a:pt x="6855" y="26224"/>
                      <a:pt x="5239" y="27729"/>
                      <a:pt x="3345" y="27729"/>
                    </a:cubicBezTo>
                    <a:lnTo>
                      <a:pt x="3345" y="27729"/>
                    </a:lnTo>
                    <a:cubicBezTo>
                      <a:pt x="1450" y="27729"/>
                      <a:pt x="-54" y="26169"/>
                      <a:pt x="1" y="24218"/>
                    </a:cubicBezTo>
                    <a:lnTo>
                      <a:pt x="392" y="13631"/>
                    </a:lnTo>
                    <a:lnTo>
                      <a:pt x="1395" y="3100"/>
                    </a:lnTo>
                    <a:cubicBezTo>
                      <a:pt x="1562" y="1150"/>
                      <a:pt x="3289" y="-243"/>
                      <a:pt x="5239" y="36"/>
                    </a:cubicBezTo>
                    <a:lnTo>
                      <a:pt x="5239" y="36"/>
                    </a:lnTo>
                    <a:cubicBezTo>
                      <a:pt x="7078" y="314"/>
                      <a:pt x="8415" y="2041"/>
                      <a:pt x="8248" y="388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5" name="Freeform: Shape 1364">
                <a:extLst>
                  <a:ext uri="{FF2B5EF4-FFF2-40B4-BE49-F238E27FC236}">
                    <a16:creationId xmlns:a16="http://schemas.microsoft.com/office/drawing/2014/main" id="{22C6B0C8-ADF9-C1FA-7415-A286F2A80754}"/>
                  </a:ext>
                </a:extLst>
              </p:cNvPr>
              <p:cNvSpPr/>
              <p:nvPr/>
            </p:nvSpPr>
            <p:spPr>
              <a:xfrm>
                <a:off x="3315436" y="2713927"/>
                <a:ext cx="13021" cy="26844"/>
              </a:xfrm>
              <a:custGeom>
                <a:avLst/>
                <a:gdLst>
                  <a:gd name="connsiteX0" fmla="*/ 12799 w 13021"/>
                  <a:gd name="connsiteY0" fmla="*/ 4590 h 26844"/>
                  <a:gd name="connsiteX1" fmla="*/ 9567 w 13021"/>
                  <a:gd name="connsiteY1" fmla="*/ 14341 h 26844"/>
                  <a:gd name="connsiteX2" fmla="*/ 6781 w 13021"/>
                  <a:gd name="connsiteY2" fmla="*/ 24204 h 26844"/>
                  <a:gd name="connsiteX3" fmla="*/ 2658 w 13021"/>
                  <a:gd name="connsiteY3" fmla="*/ 26767 h 26844"/>
                  <a:gd name="connsiteX4" fmla="*/ 2658 w 13021"/>
                  <a:gd name="connsiteY4" fmla="*/ 26767 h 26844"/>
                  <a:gd name="connsiteX5" fmla="*/ 95 w 13021"/>
                  <a:gd name="connsiteY5" fmla="*/ 22532 h 26844"/>
                  <a:gd name="connsiteX6" fmla="*/ 2992 w 13021"/>
                  <a:gd name="connsiteY6" fmla="*/ 12335 h 26844"/>
                  <a:gd name="connsiteX7" fmla="*/ 6336 w 13021"/>
                  <a:gd name="connsiteY7" fmla="*/ 2306 h 26844"/>
                  <a:gd name="connsiteX8" fmla="*/ 10793 w 13021"/>
                  <a:gd name="connsiteY8" fmla="*/ 244 h 26844"/>
                  <a:gd name="connsiteX9" fmla="*/ 10793 w 13021"/>
                  <a:gd name="connsiteY9" fmla="*/ 244 h 26844"/>
                  <a:gd name="connsiteX10" fmla="*/ 12799 w 13021"/>
                  <a:gd name="connsiteY10" fmla="*/ 4590 h 26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021" h="26844">
                    <a:moveTo>
                      <a:pt x="12799" y="4590"/>
                    </a:moveTo>
                    <a:cubicBezTo>
                      <a:pt x="11518" y="7766"/>
                      <a:pt x="10459" y="11054"/>
                      <a:pt x="9567" y="14341"/>
                    </a:cubicBezTo>
                    <a:cubicBezTo>
                      <a:pt x="8676" y="17629"/>
                      <a:pt x="7450" y="20861"/>
                      <a:pt x="6781" y="24204"/>
                    </a:cubicBezTo>
                    <a:cubicBezTo>
                      <a:pt x="6336" y="26043"/>
                      <a:pt x="4497" y="27157"/>
                      <a:pt x="2658" y="26767"/>
                    </a:cubicBezTo>
                    <a:lnTo>
                      <a:pt x="2658" y="26767"/>
                    </a:lnTo>
                    <a:cubicBezTo>
                      <a:pt x="819" y="26321"/>
                      <a:pt x="-351" y="24427"/>
                      <a:pt x="95" y="22532"/>
                    </a:cubicBezTo>
                    <a:cubicBezTo>
                      <a:pt x="819" y="19078"/>
                      <a:pt x="2045" y="15734"/>
                      <a:pt x="2992" y="12335"/>
                    </a:cubicBezTo>
                    <a:cubicBezTo>
                      <a:pt x="3940" y="8936"/>
                      <a:pt x="5054" y="5538"/>
                      <a:pt x="6336" y="2306"/>
                    </a:cubicBezTo>
                    <a:cubicBezTo>
                      <a:pt x="7004" y="467"/>
                      <a:pt x="9010" y="-480"/>
                      <a:pt x="10793" y="244"/>
                    </a:cubicBezTo>
                    <a:lnTo>
                      <a:pt x="10793" y="244"/>
                    </a:lnTo>
                    <a:cubicBezTo>
                      <a:pt x="12576" y="857"/>
                      <a:pt x="13468" y="2807"/>
                      <a:pt x="12799" y="459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6" name="Freeform: Shape 1365">
                <a:extLst>
                  <a:ext uri="{FF2B5EF4-FFF2-40B4-BE49-F238E27FC236}">
                    <a16:creationId xmlns:a16="http://schemas.microsoft.com/office/drawing/2014/main" id="{365F3496-321D-6C88-D891-1412E4B0048C}"/>
                  </a:ext>
                </a:extLst>
              </p:cNvPr>
              <p:cNvSpPr/>
              <p:nvPr/>
            </p:nvSpPr>
            <p:spPr>
              <a:xfrm>
                <a:off x="3332731" y="2670193"/>
                <a:ext cx="17084" cy="25150"/>
              </a:xfrm>
              <a:custGeom>
                <a:avLst/>
                <a:gdLst>
                  <a:gd name="connsiteX0" fmla="*/ 16622 w 17084"/>
                  <a:gd name="connsiteY0" fmla="*/ 5197 h 25150"/>
                  <a:gd name="connsiteX1" fmla="*/ 6536 w 17084"/>
                  <a:gd name="connsiteY1" fmla="*/ 23306 h 25150"/>
                  <a:gd name="connsiteX2" fmla="*/ 1856 w 17084"/>
                  <a:gd name="connsiteY2" fmla="*/ 24755 h 25150"/>
                  <a:gd name="connsiteX3" fmla="*/ 1856 w 17084"/>
                  <a:gd name="connsiteY3" fmla="*/ 24755 h 25150"/>
                  <a:gd name="connsiteX4" fmla="*/ 407 w 17084"/>
                  <a:gd name="connsiteY4" fmla="*/ 20074 h 25150"/>
                  <a:gd name="connsiteX5" fmla="*/ 10660 w 17084"/>
                  <a:gd name="connsiteY5" fmla="*/ 1742 h 25150"/>
                  <a:gd name="connsiteX6" fmla="*/ 15396 w 17084"/>
                  <a:gd name="connsiteY6" fmla="*/ 460 h 25150"/>
                  <a:gd name="connsiteX7" fmla="*/ 16622 w 17084"/>
                  <a:gd name="connsiteY7" fmla="*/ 5197 h 2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84" h="25150">
                    <a:moveTo>
                      <a:pt x="16622" y="5197"/>
                    </a:moveTo>
                    <a:cubicBezTo>
                      <a:pt x="13111" y="11214"/>
                      <a:pt x="9657" y="17232"/>
                      <a:pt x="6536" y="23306"/>
                    </a:cubicBezTo>
                    <a:cubicBezTo>
                      <a:pt x="5645" y="24978"/>
                      <a:pt x="3527" y="25646"/>
                      <a:pt x="1856" y="24755"/>
                    </a:cubicBezTo>
                    <a:lnTo>
                      <a:pt x="1856" y="24755"/>
                    </a:lnTo>
                    <a:cubicBezTo>
                      <a:pt x="128" y="23919"/>
                      <a:pt x="-485" y="21801"/>
                      <a:pt x="407" y="20074"/>
                    </a:cubicBezTo>
                    <a:cubicBezTo>
                      <a:pt x="3695" y="13778"/>
                      <a:pt x="7149" y="7704"/>
                      <a:pt x="10660" y="1742"/>
                    </a:cubicBezTo>
                    <a:cubicBezTo>
                      <a:pt x="11607" y="70"/>
                      <a:pt x="13780" y="-487"/>
                      <a:pt x="15396" y="460"/>
                    </a:cubicBezTo>
                    <a:cubicBezTo>
                      <a:pt x="17012" y="1408"/>
                      <a:pt x="17569" y="3525"/>
                      <a:pt x="16622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7" name="Freeform: Shape 1366">
                <a:extLst>
                  <a:ext uri="{FF2B5EF4-FFF2-40B4-BE49-F238E27FC236}">
                    <a16:creationId xmlns:a16="http://schemas.microsoft.com/office/drawing/2014/main" id="{C5E9AD3C-5443-BDA4-0CF2-94D1E7D755C5}"/>
                  </a:ext>
                </a:extLst>
              </p:cNvPr>
              <p:cNvSpPr/>
              <p:nvPr/>
            </p:nvSpPr>
            <p:spPr>
              <a:xfrm>
                <a:off x="3356805" y="2628012"/>
                <a:ext cx="17358" cy="24991"/>
              </a:xfrm>
              <a:custGeom>
                <a:avLst/>
                <a:gdLst>
                  <a:gd name="connsiteX0" fmla="*/ 16898 w 17358"/>
                  <a:gd name="connsiteY0" fmla="*/ 5196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460 w 17358"/>
                  <a:gd name="connsiteY3" fmla="*/ 19795 h 24991"/>
                  <a:gd name="connsiteX4" fmla="*/ 10880 w 17358"/>
                  <a:gd name="connsiteY4" fmla="*/ 1742 h 24991"/>
                  <a:gd name="connsiteX5" fmla="*/ 15616 w 17358"/>
                  <a:gd name="connsiteY5" fmla="*/ 460 h 24991"/>
                  <a:gd name="connsiteX6" fmla="*/ 16898 w 17358"/>
                  <a:gd name="connsiteY6" fmla="*/ 5196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6898" y="5196"/>
                    </a:move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4000" y="-487"/>
                      <a:pt x="15616" y="460"/>
                    </a:cubicBezTo>
                    <a:cubicBezTo>
                      <a:pt x="17288" y="1408"/>
                      <a:pt x="17845" y="3581"/>
                      <a:pt x="16898" y="5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8" name="Freeform: Shape 1367">
                <a:extLst>
                  <a:ext uri="{FF2B5EF4-FFF2-40B4-BE49-F238E27FC236}">
                    <a16:creationId xmlns:a16="http://schemas.microsoft.com/office/drawing/2014/main" id="{79EF57E0-2E44-1D3A-91B1-D9CAA47A3CD0}"/>
                  </a:ext>
                </a:extLst>
              </p:cNvPr>
              <p:cNvSpPr/>
              <p:nvPr/>
            </p:nvSpPr>
            <p:spPr>
              <a:xfrm>
                <a:off x="3381155" y="2585832"/>
                <a:ext cx="17358" cy="24992"/>
              </a:xfrm>
              <a:custGeom>
                <a:avLst/>
                <a:gdLst>
                  <a:gd name="connsiteX0" fmla="*/ 16898 w 17358"/>
                  <a:gd name="connsiteY0" fmla="*/ 5197 h 24992"/>
                  <a:gd name="connsiteX1" fmla="*/ 6478 w 17358"/>
                  <a:gd name="connsiteY1" fmla="*/ 23250 h 24992"/>
                  <a:gd name="connsiteX2" fmla="*/ 1742 w 17358"/>
                  <a:gd name="connsiteY2" fmla="*/ 24532 h 24992"/>
                  <a:gd name="connsiteX3" fmla="*/ 1742 w 17358"/>
                  <a:gd name="connsiteY3" fmla="*/ 24532 h 24992"/>
                  <a:gd name="connsiteX4" fmla="*/ 460 w 17358"/>
                  <a:gd name="connsiteY4" fmla="*/ 19795 h 24992"/>
                  <a:gd name="connsiteX5" fmla="*/ 10880 w 17358"/>
                  <a:gd name="connsiteY5" fmla="*/ 1742 h 24992"/>
                  <a:gd name="connsiteX6" fmla="*/ 15616 w 17358"/>
                  <a:gd name="connsiteY6" fmla="*/ 460 h 24992"/>
                  <a:gd name="connsiteX7" fmla="*/ 16898 w 17358"/>
                  <a:gd name="connsiteY7" fmla="*/ 5197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2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81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69" name="Freeform: Shape 1368">
                <a:extLst>
                  <a:ext uri="{FF2B5EF4-FFF2-40B4-BE49-F238E27FC236}">
                    <a16:creationId xmlns:a16="http://schemas.microsoft.com/office/drawing/2014/main" id="{E09B6666-46D9-17B4-4FAE-BD1B05B7BB8C}"/>
                  </a:ext>
                </a:extLst>
              </p:cNvPr>
              <p:cNvSpPr/>
              <p:nvPr/>
            </p:nvSpPr>
            <p:spPr>
              <a:xfrm>
                <a:off x="3405505" y="2543707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1742 w 17358"/>
                  <a:gd name="connsiteY3" fmla="*/ 24532 h 24991"/>
                  <a:gd name="connsiteX4" fmla="*/ 460 w 17358"/>
                  <a:gd name="connsiteY4" fmla="*/ 19795 h 24991"/>
                  <a:gd name="connsiteX5" fmla="*/ 10880 w 17358"/>
                  <a:gd name="connsiteY5" fmla="*/ 1742 h 24991"/>
                  <a:gd name="connsiteX6" fmla="*/ 15616 w 17358"/>
                  <a:gd name="connsiteY6" fmla="*/ 460 h 24991"/>
                  <a:gd name="connsiteX7" fmla="*/ 16898 w 17358"/>
                  <a:gd name="connsiteY7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0" name="Freeform: Shape 1369">
                <a:extLst>
                  <a:ext uri="{FF2B5EF4-FFF2-40B4-BE49-F238E27FC236}">
                    <a16:creationId xmlns:a16="http://schemas.microsoft.com/office/drawing/2014/main" id="{D00415D9-7C75-3200-A98D-2A1F7E94159B}"/>
                  </a:ext>
                </a:extLst>
              </p:cNvPr>
              <p:cNvSpPr/>
              <p:nvPr/>
            </p:nvSpPr>
            <p:spPr>
              <a:xfrm>
                <a:off x="3429855" y="2501526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460 w 17358"/>
                  <a:gd name="connsiteY3" fmla="*/ 19795 h 24991"/>
                  <a:gd name="connsiteX4" fmla="*/ 10880 w 17358"/>
                  <a:gd name="connsiteY4" fmla="*/ 1742 h 24991"/>
                  <a:gd name="connsiteX5" fmla="*/ 15616 w 17358"/>
                  <a:gd name="connsiteY5" fmla="*/ 460 h 24991"/>
                  <a:gd name="connsiteX6" fmla="*/ 16898 w 17358"/>
                  <a:gd name="connsiteY6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358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1" name="Freeform: Shape 1370">
                <a:extLst>
                  <a:ext uri="{FF2B5EF4-FFF2-40B4-BE49-F238E27FC236}">
                    <a16:creationId xmlns:a16="http://schemas.microsoft.com/office/drawing/2014/main" id="{96F04044-C6F3-8985-550F-77485456A54E}"/>
                  </a:ext>
                </a:extLst>
              </p:cNvPr>
              <p:cNvSpPr/>
              <p:nvPr/>
            </p:nvSpPr>
            <p:spPr>
              <a:xfrm>
                <a:off x="3454205" y="2459345"/>
                <a:ext cx="17358" cy="24992"/>
              </a:xfrm>
              <a:custGeom>
                <a:avLst/>
                <a:gdLst>
                  <a:gd name="connsiteX0" fmla="*/ 16898 w 17358"/>
                  <a:gd name="connsiteY0" fmla="*/ 5197 h 24992"/>
                  <a:gd name="connsiteX1" fmla="*/ 6478 w 17358"/>
                  <a:gd name="connsiteY1" fmla="*/ 23250 h 24992"/>
                  <a:gd name="connsiteX2" fmla="*/ 1742 w 17358"/>
                  <a:gd name="connsiteY2" fmla="*/ 24532 h 24992"/>
                  <a:gd name="connsiteX3" fmla="*/ 460 w 17358"/>
                  <a:gd name="connsiteY3" fmla="*/ 19795 h 24992"/>
                  <a:gd name="connsiteX4" fmla="*/ 10880 w 17358"/>
                  <a:gd name="connsiteY4" fmla="*/ 1742 h 24992"/>
                  <a:gd name="connsiteX5" fmla="*/ 15616 w 17358"/>
                  <a:gd name="connsiteY5" fmla="*/ 460 h 24992"/>
                  <a:gd name="connsiteX6" fmla="*/ 16898 w 17358"/>
                  <a:gd name="connsiteY6" fmla="*/ 5197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358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2" name="Freeform: Shape 1371">
                <a:extLst>
                  <a:ext uri="{FF2B5EF4-FFF2-40B4-BE49-F238E27FC236}">
                    <a16:creationId xmlns:a16="http://schemas.microsoft.com/office/drawing/2014/main" id="{77747DD9-7468-5273-B4C9-543E7D44D251}"/>
                  </a:ext>
                </a:extLst>
              </p:cNvPr>
              <p:cNvSpPr/>
              <p:nvPr/>
            </p:nvSpPr>
            <p:spPr>
              <a:xfrm>
                <a:off x="3478777" y="2418328"/>
                <a:ext cx="18874" cy="23996"/>
              </a:xfrm>
              <a:custGeom>
                <a:avLst/>
                <a:gdLst>
                  <a:gd name="connsiteX0" fmla="*/ 18125 w 18874"/>
                  <a:gd name="connsiteY0" fmla="*/ 5538 h 23996"/>
                  <a:gd name="connsiteX1" fmla="*/ 6423 w 18874"/>
                  <a:gd name="connsiteY1" fmla="*/ 22365 h 23996"/>
                  <a:gd name="connsiteX2" fmla="*/ 1631 w 18874"/>
                  <a:gd name="connsiteY2" fmla="*/ 23480 h 23996"/>
                  <a:gd name="connsiteX3" fmla="*/ 1631 w 18874"/>
                  <a:gd name="connsiteY3" fmla="*/ 23480 h 23996"/>
                  <a:gd name="connsiteX4" fmla="*/ 517 w 18874"/>
                  <a:gd name="connsiteY4" fmla="*/ 18688 h 23996"/>
                  <a:gd name="connsiteX5" fmla="*/ 12664 w 18874"/>
                  <a:gd name="connsiteY5" fmla="*/ 1303 h 23996"/>
                  <a:gd name="connsiteX6" fmla="*/ 17623 w 18874"/>
                  <a:gd name="connsiteY6" fmla="*/ 746 h 23996"/>
                  <a:gd name="connsiteX7" fmla="*/ 17623 w 18874"/>
                  <a:gd name="connsiteY7" fmla="*/ 746 h 23996"/>
                  <a:gd name="connsiteX8" fmla="*/ 18125 w 18874"/>
                  <a:gd name="connsiteY8" fmla="*/ 5538 h 23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74" h="23996">
                    <a:moveTo>
                      <a:pt x="18125" y="5538"/>
                    </a:moveTo>
                    <a:cubicBezTo>
                      <a:pt x="14113" y="11054"/>
                      <a:pt x="9878" y="16459"/>
                      <a:pt x="6423" y="22365"/>
                    </a:cubicBezTo>
                    <a:cubicBezTo>
                      <a:pt x="5420" y="23981"/>
                      <a:pt x="3303" y="24483"/>
                      <a:pt x="1631" y="23480"/>
                    </a:cubicBezTo>
                    <a:lnTo>
                      <a:pt x="1631" y="23480"/>
                    </a:lnTo>
                    <a:cubicBezTo>
                      <a:pt x="15" y="22477"/>
                      <a:pt x="-486" y="20359"/>
                      <a:pt x="517" y="18688"/>
                    </a:cubicBezTo>
                    <a:cubicBezTo>
                      <a:pt x="4083" y="12558"/>
                      <a:pt x="8485" y="6986"/>
                      <a:pt x="12664" y="1303"/>
                    </a:cubicBezTo>
                    <a:cubicBezTo>
                      <a:pt x="13890" y="-202"/>
                      <a:pt x="16119" y="-424"/>
                      <a:pt x="17623" y="746"/>
                    </a:cubicBezTo>
                    <a:lnTo>
                      <a:pt x="17623" y="746"/>
                    </a:lnTo>
                    <a:cubicBezTo>
                      <a:pt x="19072" y="1916"/>
                      <a:pt x="19295" y="4089"/>
                      <a:pt x="18125" y="553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3" name="Freeform: Shape 1372">
                <a:extLst>
                  <a:ext uri="{FF2B5EF4-FFF2-40B4-BE49-F238E27FC236}">
                    <a16:creationId xmlns:a16="http://schemas.microsoft.com/office/drawing/2014/main" id="{29B804D5-CA36-2DB2-0930-8D2877D33636}"/>
                  </a:ext>
                </a:extLst>
              </p:cNvPr>
              <p:cNvSpPr/>
              <p:nvPr/>
            </p:nvSpPr>
            <p:spPr>
              <a:xfrm>
                <a:off x="3509174" y="2383736"/>
                <a:ext cx="22569" cy="20753"/>
              </a:xfrm>
              <a:custGeom>
                <a:avLst/>
                <a:gdLst>
                  <a:gd name="connsiteX0" fmla="*/ 21328 w 22569"/>
                  <a:gd name="connsiteY0" fmla="*/ 6196 h 20753"/>
                  <a:gd name="connsiteX1" fmla="*/ 5949 w 22569"/>
                  <a:gd name="connsiteY1" fmla="*/ 19792 h 20753"/>
                  <a:gd name="connsiteX2" fmla="*/ 1045 w 22569"/>
                  <a:gd name="connsiteY2" fmla="*/ 19792 h 20753"/>
                  <a:gd name="connsiteX3" fmla="*/ 1045 w 22569"/>
                  <a:gd name="connsiteY3" fmla="*/ 14833 h 20753"/>
                  <a:gd name="connsiteX4" fmla="*/ 16926 w 22569"/>
                  <a:gd name="connsiteY4" fmla="*/ 791 h 20753"/>
                  <a:gd name="connsiteX5" fmla="*/ 21773 w 22569"/>
                  <a:gd name="connsiteY5" fmla="*/ 1293 h 20753"/>
                  <a:gd name="connsiteX6" fmla="*/ 21328 w 22569"/>
                  <a:gd name="connsiteY6" fmla="*/ 6196 h 2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69" h="20753">
                    <a:moveTo>
                      <a:pt x="21328" y="6196"/>
                    </a:moveTo>
                    <a:cubicBezTo>
                      <a:pt x="15923" y="10375"/>
                      <a:pt x="10908" y="15056"/>
                      <a:pt x="5949" y="19792"/>
                    </a:cubicBezTo>
                    <a:cubicBezTo>
                      <a:pt x="4556" y="21018"/>
                      <a:pt x="2438" y="21129"/>
                      <a:pt x="1045" y="19792"/>
                    </a:cubicBezTo>
                    <a:cubicBezTo>
                      <a:pt x="-292" y="18455"/>
                      <a:pt x="-404" y="16170"/>
                      <a:pt x="1045" y="14833"/>
                    </a:cubicBezTo>
                    <a:cubicBezTo>
                      <a:pt x="6172" y="9985"/>
                      <a:pt x="11354" y="5137"/>
                      <a:pt x="16926" y="791"/>
                    </a:cubicBezTo>
                    <a:cubicBezTo>
                      <a:pt x="18430" y="-435"/>
                      <a:pt x="20603" y="-212"/>
                      <a:pt x="21773" y="1293"/>
                    </a:cubicBezTo>
                    <a:cubicBezTo>
                      <a:pt x="22999" y="2797"/>
                      <a:pt x="22776" y="4970"/>
                      <a:pt x="21328" y="6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4" name="Freeform: Shape 1373">
                <a:extLst>
                  <a:ext uri="{FF2B5EF4-FFF2-40B4-BE49-F238E27FC236}">
                    <a16:creationId xmlns:a16="http://schemas.microsoft.com/office/drawing/2014/main" id="{792409A0-B66B-AB4A-DD7B-1FA460FF56CA}"/>
                  </a:ext>
                </a:extLst>
              </p:cNvPr>
              <p:cNvSpPr/>
              <p:nvPr/>
            </p:nvSpPr>
            <p:spPr>
              <a:xfrm>
                <a:off x="3547595" y="2357914"/>
                <a:ext cx="25312" cy="16821"/>
              </a:xfrm>
              <a:custGeom>
                <a:avLst/>
                <a:gdLst>
                  <a:gd name="connsiteX0" fmla="*/ 23304 w 25312"/>
                  <a:gd name="connsiteY0" fmla="*/ 6553 h 16821"/>
                  <a:gd name="connsiteX1" fmla="*/ 14166 w 25312"/>
                  <a:gd name="connsiteY1" fmla="*/ 11234 h 16821"/>
                  <a:gd name="connsiteX2" fmla="*/ 5251 w 25312"/>
                  <a:gd name="connsiteY2" fmla="*/ 16305 h 16821"/>
                  <a:gd name="connsiteX3" fmla="*/ 515 w 25312"/>
                  <a:gd name="connsiteY3" fmla="*/ 15190 h 16821"/>
                  <a:gd name="connsiteX4" fmla="*/ 1685 w 25312"/>
                  <a:gd name="connsiteY4" fmla="*/ 10398 h 16821"/>
                  <a:gd name="connsiteX5" fmla="*/ 10879 w 25312"/>
                  <a:gd name="connsiteY5" fmla="*/ 5160 h 16821"/>
                  <a:gd name="connsiteX6" fmla="*/ 20296 w 25312"/>
                  <a:gd name="connsiteY6" fmla="*/ 313 h 16821"/>
                  <a:gd name="connsiteX7" fmla="*/ 24976 w 25312"/>
                  <a:gd name="connsiteY7" fmla="*/ 1984 h 16821"/>
                  <a:gd name="connsiteX8" fmla="*/ 23304 w 25312"/>
                  <a:gd name="connsiteY8" fmla="*/ 6553 h 1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312" h="16821">
                    <a:moveTo>
                      <a:pt x="23304" y="6553"/>
                    </a:moveTo>
                    <a:cubicBezTo>
                      <a:pt x="20128" y="7891"/>
                      <a:pt x="17231" y="9674"/>
                      <a:pt x="14166" y="11234"/>
                    </a:cubicBezTo>
                    <a:cubicBezTo>
                      <a:pt x="11157" y="12794"/>
                      <a:pt x="8148" y="14466"/>
                      <a:pt x="5251" y="16305"/>
                    </a:cubicBezTo>
                    <a:cubicBezTo>
                      <a:pt x="3635" y="17308"/>
                      <a:pt x="1518" y="16806"/>
                      <a:pt x="515" y="15190"/>
                    </a:cubicBezTo>
                    <a:cubicBezTo>
                      <a:pt x="-488" y="13574"/>
                      <a:pt x="13" y="11401"/>
                      <a:pt x="1685" y="10398"/>
                    </a:cubicBezTo>
                    <a:cubicBezTo>
                      <a:pt x="4638" y="8448"/>
                      <a:pt x="7758" y="6776"/>
                      <a:pt x="10879" y="5160"/>
                    </a:cubicBezTo>
                    <a:cubicBezTo>
                      <a:pt x="13999" y="3545"/>
                      <a:pt x="17064" y="1706"/>
                      <a:pt x="20296" y="313"/>
                    </a:cubicBezTo>
                    <a:cubicBezTo>
                      <a:pt x="22079" y="-467"/>
                      <a:pt x="24196" y="257"/>
                      <a:pt x="24976" y="1984"/>
                    </a:cubicBezTo>
                    <a:cubicBezTo>
                      <a:pt x="25812" y="3712"/>
                      <a:pt x="25032" y="5773"/>
                      <a:pt x="23304" y="6553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5" name="Freeform: Shape 1374">
                <a:extLst>
                  <a:ext uri="{FF2B5EF4-FFF2-40B4-BE49-F238E27FC236}">
                    <a16:creationId xmlns:a16="http://schemas.microsoft.com/office/drawing/2014/main" id="{B455F237-40FA-7F96-7F94-D03C33E73472}"/>
                  </a:ext>
                </a:extLst>
              </p:cNvPr>
              <p:cNvSpPr/>
              <p:nvPr/>
            </p:nvSpPr>
            <p:spPr>
              <a:xfrm>
                <a:off x="3591782" y="2341973"/>
                <a:ext cx="27054" cy="12446"/>
              </a:xfrm>
              <a:custGeom>
                <a:avLst/>
                <a:gdLst>
                  <a:gd name="connsiteX0" fmla="*/ 24363 w 27054"/>
                  <a:gd name="connsiteY0" fmla="*/ 6948 h 12446"/>
                  <a:gd name="connsiteX1" fmla="*/ 14389 w 27054"/>
                  <a:gd name="connsiteY1" fmla="*/ 9289 h 12446"/>
                  <a:gd name="connsiteX2" fmla="*/ 4582 w 27054"/>
                  <a:gd name="connsiteY2" fmla="*/ 12298 h 12446"/>
                  <a:gd name="connsiteX3" fmla="*/ 180 w 27054"/>
                  <a:gd name="connsiteY3" fmla="*/ 10013 h 12446"/>
                  <a:gd name="connsiteX4" fmla="*/ 2409 w 27054"/>
                  <a:gd name="connsiteY4" fmla="*/ 5667 h 12446"/>
                  <a:gd name="connsiteX5" fmla="*/ 12550 w 27054"/>
                  <a:gd name="connsiteY5" fmla="*/ 2546 h 12446"/>
                  <a:gd name="connsiteX6" fmla="*/ 22858 w 27054"/>
                  <a:gd name="connsiteY6" fmla="*/ 95 h 12446"/>
                  <a:gd name="connsiteX7" fmla="*/ 26982 w 27054"/>
                  <a:gd name="connsiteY7" fmla="*/ 2714 h 12446"/>
                  <a:gd name="connsiteX8" fmla="*/ 26982 w 27054"/>
                  <a:gd name="connsiteY8" fmla="*/ 2714 h 12446"/>
                  <a:gd name="connsiteX9" fmla="*/ 24363 w 27054"/>
                  <a:gd name="connsiteY9" fmla="*/ 6948 h 12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054" h="12446">
                    <a:moveTo>
                      <a:pt x="24363" y="6948"/>
                    </a:moveTo>
                    <a:lnTo>
                      <a:pt x="14389" y="9289"/>
                    </a:lnTo>
                    <a:lnTo>
                      <a:pt x="4582" y="12298"/>
                    </a:lnTo>
                    <a:cubicBezTo>
                      <a:pt x="2799" y="12855"/>
                      <a:pt x="793" y="11796"/>
                      <a:pt x="180" y="10013"/>
                    </a:cubicBezTo>
                    <a:cubicBezTo>
                      <a:pt x="-433" y="8174"/>
                      <a:pt x="570" y="6280"/>
                      <a:pt x="2409" y="5667"/>
                    </a:cubicBezTo>
                    <a:lnTo>
                      <a:pt x="12550" y="2546"/>
                    </a:lnTo>
                    <a:lnTo>
                      <a:pt x="22858" y="95"/>
                    </a:lnTo>
                    <a:cubicBezTo>
                      <a:pt x="24753" y="-351"/>
                      <a:pt x="26592" y="819"/>
                      <a:pt x="26982" y="2714"/>
                    </a:cubicBezTo>
                    <a:lnTo>
                      <a:pt x="26982" y="2714"/>
                    </a:lnTo>
                    <a:cubicBezTo>
                      <a:pt x="27372" y="4664"/>
                      <a:pt x="26146" y="6558"/>
                      <a:pt x="24363" y="694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6" name="Freeform: Shape 1375">
                <a:extLst>
                  <a:ext uri="{FF2B5EF4-FFF2-40B4-BE49-F238E27FC236}">
                    <a16:creationId xmlns:a16="http://schemas.microsoft.com/office/drawing/2014/main" id="{17C9B255-DE7E-C450-460C-6D6D55D5C143}"/>
                  </a:ext>
                </a:extLst>
              </p:cNvPr>
              <p:cNvSpPr/>
              <p:nvPr/>
            </p:nvSpPr>
            <p:spPr>
              <a:xfrm>
                <a:off x="3639413" y="2337220"/>
                <a:ext cx="27771" cy="7703"/>
              </a:xfrm>
              <a:custGeom>
                <a:avLst/>
                <a:gdLst>
                  <a:gd name="connsiteX0" fmla="*/ 24317 w 27771"/>
                  <a:gd name="connsiteY0" fmla="*/ 6909 h 7703"/>
                  <a:gd name="connsiteX1" fmla="*/ 3756 w 27771"/>
                  <a:gd name="connsiteY1" fmla="*/ 7690 h 7703"/>
                  <a:gd name="connsiteX2" fmla="*/ 23 w 27771"/>
                  <a:gd name="connsiteY2" fmla="*/ 4569 h 7703"/>
                  <a:gd name="connsiteX3" fmla="*/ 3199 w 27771"/>
                  <a:gd name="connsiteY3" fmla="*/ 780 h 7703"/>
                  <a:gd name="connsiteX4" fmla="*/ 24317 w 27771"/>
                  <a:gd name="connsiteY4" fmla="*/ 0 h 7703"/>
                  <a:gd name="connsiteX5" fmla="*/ 27772 w 27771"/>
                  <a:gd name="connsiteY5" fmla="*/ 3455 h 7703"/>
                  <a:gd name="connsiteX6" fmla="*/ 24317 w 27771"/>
                  <a:gd name="connsiteY6" fmla="*/ 6909 h 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71" h="7703">
                    <a:moveTo>
                      <a:pt x="24317" y="6909"/>
                    </a:moveTo>
                    <a:cubicBezTo>
                      <a:pt x="17352" y="6965"/>
                      <a:pt x="10610" y="7077"/>
                      <a:pt x="3756" y="7690"/>
                    </a:cubicBezTo>
                    <a:cubicBezTo>
                      <a:pt x="1861" y="7857"/>
                      <a:pt x="190" y="6464"/>
                      <a:pt x="23" y="4569"/>
                    </a:cubicBezTo>
                    <a:cubicBezTo>
                      <a:pt x="-200" y="2675"/>
                      <a:pt x="1249" y="947"/>
                      <a:pt x="3199" y="780"/>
                    </a:cubicBezTo>
                    <a:cubicBezTo>
                      <a:pt x="10220" y="167"/>
                      <a:pt x="17408" y="56"/>
                      <a:pt x="24317" y="0"/>
                    </a:cubicBezTo>
                    <a:cubicBezTo>
                      <a:pt x="26211" y="0"/>
                      <a:pt x="27772" y="1560"/>
                      <a:pt x="27772" y="3455"/>
                    </a:cubicBezTo>
                    <a:cubicBezTo>
                      <a:pt x="27772" y="5349"/>
                      <a:pt x="26211" y="6909"/>
                      <a:pt x="24317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7" name="Freeform: Shape 1376">
                <a:extLst>
                  <a:ext uri="{FF2B5EF4-FFF2-40B4-BE49-F238E27FC236}">
                    <a16:creationId xmlns:a16="http://schemas.microsoft.com/office/drawing/2014/main" id="{87C00A7F-1AB1-7EAF-FB12-3DDA9CE0E8A6}"/>
                  </a:ext>
                </a:extLst>
              </p:cNvPr>
              <p:cNvSpPr/>
              <p:nvPr/>
            </p:nvSpPr>
            <p:spPr>
              <a:xfrm>
                <a:off x="3688136" y="2337220"/>
                <a:ext cx="27748" cy="6909"/>
              </a:xfrm>
              <a:custGeom>
                <a:avLst/>
                <a:gdLst>
                  <a:gd name="connsiteX0" fmla="*/ 24294 w 27748"/>
                  <a:gd name="connsiteY0" fmla="*/ 6909 h 6909"/>
                  <a:gd name="connsiteX1" fmla="*/ 3455 w 27748"/>
                  <a:gd name="connsiteY1" fmla="*/ 6909 h 6909"/>
                  <a:gd name="connsiteX2" fmla="*/ 0 w 27748"/>
                  <a:gd name="connsiteY2" fmla="*/ 3455 h 6909"/>
                  <a:gd name="connsiteX3" fmla="*/ 3455 w 27748"/>
                  <a:gd name="connsiteY3" fmla="*/ 0 h 6909"/>
                  <a:gd name="connsiteX4" fmla="*/ 24294 w 27748"/>
                  <a:gd name="connsiteY4" fmla="*/ 0 h 6909"/>
                  <a:gd name="connsiteX5" fmla="*/ 27749 w 27748"/>
                  <a:gd name="connsiteY5" fmla="*/ 3455 h 6909"/>
                  <a:gd name="connsiteX6" fmla="*/ 24294 w 27748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24294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8" name="Freeform: Shape 1377">
                <a:extLst>
                  <a:ext uri="{FF2B5EF4-FFF2-40B4-BE49-F238E27FC236}">
                    <a16:creationId xmlns:a16="http://schemas.microsoft.com/office/drawing/2014/main" id="{8B767F93-47FD-3A9D-02FC-CC03CD3A9BB9}"/>
                  </a:ext>
                </a:extLst>
              </p:cNvPr>
              <p:cNvSpPr/>
              <p:nvPr/>
            </p:nvSpPr>
            <p:spPr>
              <a:xfrm>
                <a:off x="3736836" y="2337220"/>
                <a:ext cx="27748" cy="6909"/>
              </a:xfrm>
              <a:custGeom>
                <a:avLst/>
                <a:gdLst>
                  <a:gd name="connsiteX0" fmla="*/ 24294 w 27748"/>
                  <a:gd name="connsiteY0" fmla="*/ 6909 h 6909"/>
                  <a:gd name="connsiteX1" fmla="*/ 3455 w 27748"/>
                  <a:gd name="connsiteY1" fmla="*/ 6909 h 6909"/>
                  <a:gd name="connsiteX2" fmla="*/ 0 w 27748"/>
                  <a:gd name="connsiteY2" fmla="*/ 3455 h 6909"/>
                  <a:gd name="connsiteX3" fmla="*/ 3455 w 27748"/>
                  <a:gd name="connsiteY3" fmla="*/ 0 h 6909"/>
                  <a:gd name="connsiteX4" fmla="*/ 24294 w 27748"/>
                  <a:gd name="connsiteY4" fmla="*/ 0 h 6909"/>
                  <a:gd name="connsiteX5" fmla="*/ 27749 w 27748"/>
                  <a:gd name="connsiteY5" fmla="*/ 3455 h 6909"/>
                  <a:gd name="connsiteX6" fmla="*/ 24294 w 27748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24294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79" name="Freeform: Shape 1378">
                <a:extLst>
                  <a:ext uri="{FF2B5EF4-FFF2-40B4-BE49-F238E27FC236}">
                    <a16:creationId xmlns:a16="http://schemas.microsoft.com/office/drawing/2014/main" id="{0AE1D2BD-A177-ED45-1A83-D2550908373F}"/>
                  </a:ext>
                </a:extLst>
              </p:cNvPr>
              <p:cNvSpPr/>
              <p:nvPr/>
            </p:nvSpPr>
            <p:spPr>
              <a:xfrm>
                <a:off x="3785536" y="2337220"/>
                <a:ext cx="27748" cy="6909"/>
              </a:xfrm>
              <a:custGeom>
                <a:avLst/>
                <a:gdLst>
                  <a:gd name="connsiteX0" fmla="*/ 24294 w 27748"/>
                  <a:gd name="connsiteY0" fmla="*/ 6909 h 6909"/>
                  <a:gd name="connsiteX1" fmla="*/ 3455 w 27748"/>
                  <a:gd name="connsiteY1" fmla="*/ 6909 h 6909"/>
                  <a:gd name="connsiteX2" fmla="*/ 0 w 27748"/>
                  <a:gd name="connsiteY2" fmla="*/ 3455 h 6909"/>
                  <a:gd name="connsiteX3" fmla="*/ 3455 w 27748"/>
                  <a:gd name="connsiteY3" fmla="*/ 0 h 6909"/>
                  <a:gd name="connsiteX4" fmla="*/ 24294 w 27748"/>
                  <a:gd name="connsiteY4" fmla="*/ 0 h 6909"/>
                  <a:gd name="connsiteX5" fmla="*/ 27749 w 27748"/>
                  <a:gd name="connsiteY5" fmla="*/ 3455 h 6909"/>
                  <a:gd name="connsiteX6" fmla="*/ 24294 w 27748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24294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0" name="Freeform: Shape 1379">
                <a:extLst>
                  <a:ext uri="{FF2B5EF4-FFF2-40B4-BE49-F238E27FC236}">
                    <a16:creationId xmlns:a16="http://schemas.microsoft.com/office/drawing/2014/main" id="{765034AF-773C-C5A4-6D60-C120D110A38C}"/>
                  </a:ext>
                </a:extLst>
              </p:cNvPr>
              <p:cNvSpPr/>
              <p:nvPr/>
            </p:nvSpPr>
            <p:spPr>
              <a:xfrm>
                <a:off x="3834180" y="2337220"/>
                <a:ext cx="27750" cy="6909"/>
              </a:xfrm>
              <a:custGeom>
                <a:avLst/>
                <a:gdLst>
                  <a:gd name="connsiteX0" fmla="*/ 24294 w 27750"/>
                  <a:gd name="connsiteY0" fmla="*/ 6909 h 6909"/>
                  <a:gd name="connsiteX1" fmla="*/ 3455 w 27750"/>
                  <a:gd name="connsiteY1" fmla="*/ 6909 h 6909"/>
                  <a:gd name="connsiteX2" fmla="*/ 0 w 27750"/>
                  <a:gd name="connsiteY2" fmla="*/ 3455 h 6909"/>
                  <a:gd name="connsiteX3" fmla="*/ 3455 w 27750"/>
                  <a:gd name="connsiteY3" fmla="*/ 0 h 6909"/>
                  <a:gd name="connsiteX4" fmla="*/ 24294 w 27750"/>
                  <a:gd name="connsiteY4" fmla="*/ 0 h 6909"/>
                  <a:gd name="connsiteX5" fmla="*/ 27749 w 27750"/>
                  <a:gd name="connsiteY5" fmla="*/ 3455 h 6909"/>
                  <a:gd name="connsiteX6" fmla="*/ 24294 w 27750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50" h="6909">
                    <a:moveTo>
                      <a:pt x="24294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805" y="5349"/>
                      <a:pt x="26244" y="6909"/>
                      <a:pt x="24294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1" name="Freeform: Shape 1380">
                <a:extLst>
                  <a:ext uri="{FF2B5EF4-FFF2-40B4-BE49-F238E27FC236}">
                    <a16:creationId xmlns:a16="http://schemas.microsoft.com/office/drawing/2014/main" id="{03ABC04D-1F4D-E85E-1065-71EA4852A1CA}"/>
                  </a:ext>
                </a:extLst>
              </p:cNvPr>
              <p:cNvSpPr/>
              <p:nvPr/>
            </p:nvSpPr>
            <p:spPr>
              <a:xfrm>
                <a:off x="3882880" y="2337220"/>
                <a:ext cx="27750" cy="6909"/>
              </a:xfrm>
              <a:custGeom>
                <a:avLst/>
                <a:gdLst>
                  <a:gd name="connsiteX0" fmla="*/ 24294 w 27750"/>
                  <a:gd name="connsiteY0" fmla="*/ 6909 h 6909"/>
                  <a:gd name="connsiteX1" fmla="*/ 3455 w 27750"/>
                  <a:gd name="connsiteY1" fmla="*/ 6909 h 6909"/>
                  <a:gd name="connsiteX2" fmla="*/ 0 w 27750"/>
                  <a:gd name="connsiteY2" fmla="*/ 3455 h 6909"/>
                  <a:gd name="connsiteX3" fmla="*/ 3455 w 27750"/>
                  <a:gd name="connsiteY3" fmla="*/ 0 h 6909"/>
                  <a:gd name="connsiteX4" fmla="*/ 24294 w 27750"/>
                  <a:gd name="connsiteY4" fmla="*/ 0 h 6909"/>
                  <a:gd name="connsiteX5" fmla="*/ 27749 w 27750"/>
                  <a:gd name="connsiteY5" fmla="*/ 3455 h 6909"/>
                  <a:gd name="connsiteX6" fmla="*/ 24294 w 27750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50" h="6909">
                    <a:moveTo>
                      <a:pt x="24294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805" y="5349"/>
                      <a:pt x="26244" y="6909"/>
                      <a:pt x="24294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2" name="Freeform: Shape 1381">
                <a:extLst>
                  <a:ext uri="{FF2B5EF4-FFF2-40B4-BE49-F238E27FC236}">
                    <a16:creationId xmlns:a16="http://schemas.microsoft.com/office/drawing/2014/main" id="{EC03F151-1070-4EB1-1D82-D8531111F64A}"/>
                  </a:ext>
                </a:extLst>
              </p:cNvPr>
              <p:cNvSpPr/>
              <p:nvPr/>
            </p:nvSpPr>
            <p:spPr>
              <a:xfrm>
                <a:off x="3931524" y="2337220"/>
                <a:ext cx="27772" cy="8047"/>
              </a:xfrm>
              <a:custGeom>
                <a:avLst/>
                <a:gdLst>
                  <a:gd name="connsiteX0" fmla="*/ 23960 w 27772"/>
                  <a:gd name="connsiteY0" fmla="*/ 8024 h 8047"/>
                  <a:gd name="connsiteX1" fmla="*/ 3455 w 27772"/>
                  <a:gd name="connsiteY1" fmla="*/ 6909 h 8047"/>
                  <a:gd name="connsiteX2" fmla="*/ 0 w 27772"/>
                  <a:gd name="connsiteY2" fmla="*/ 3455 h 8047"/>
                  <a:gd name="connsiteX3" fmla="*/ 3455 w 27772"/>
                  <a:gd name="connsiteY3" fmla="*/ 0 h 8047"/>
                  <a:gd name="connsiteX4" fmla="*/ 24629 w 27772"/>
                  <a:gd name="connsiteY4" fmla="*/ 1170 h 8047"/>
                  <a:gd name="connsiteX5" fmla="*/ 27749 w 27772"/>
                  <a:gd name="connsiteY5" fmla="*/ 4959 h 8047"/>
                  <a:gd name="connsiteX6" fmla="*/ 23960 w 27772"/>
                  <a:gd name="connsiteY6" fmla="*/ 8024 h 8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72" h="8047">
                    <a:moveTo>
                      <a:pt x="23960" y="8024"/>
                    </a:moveTo>
                    <a:cubicBezTo>
                      <a:pt x="17162" y="7132"/>
                      <a:pt x="10308" y="7188"/>
                      <a:pt x="3455" y="6909"/>
                    </a:cubicBez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ubicBezTo>
                      <a:pt x="10531" y="279"/>
                      <a:pt x="17608" y="279"/>
                      <a:pt x="24629" y="1170"/>
                    </a:cubicBezTo>
                    <a:cubicBezTo>
                      <a:pt x="26579" y="1337"/>
                      <a:pt x="27972" y="3065"/>
                      <a:pt x="27749" y="4959"/>
                    </a:cubicBezTo>
                    <a:cubicBezTo>
                      <a:pt x="27582" y="6854"/>
                      <a:pt x="25854" y="8247"/>
                      <a:pt x="23960" y="802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3" name="Freeform: Shape 1382">
                <a:extLst>
                  <a:ext uri="{FF2B5EF4-FFF2-40B4-BE49-F238E27FC236}">
                    <a16:creationId xmlns:a16="http://schemas.microsoft.com/office/drawing/2014/main" id="{9F4020FF-EC1D-990A-4464-03A89EB53D3D}"/>
                  </a:ext>
                </a:extLst>
              </p:cNvPr>
              <p:cNvSpPr/>
              <p:nvPr/>
            </p:nvSpPr>
            <p:spPr>
              <a:xfrm>
                <a:off x="3979795" y="2342976"/>
                <a:ext cx="26999" cy="12679"/>
              </a:xfrm>
              <a:custGeom>
                <a:avLst/>
                <a:gdLst>
                  <a:gd name="connsiteX0" fmla="*/ 22383 w 26999"/>
                  <a:gd name="connsiteY0" fmla="*/ 12465 h 12679"/>
                  <a:gd name="connsiteX1" fmla="*/ 2658 w 26999"/>
                  <a:gd name="connsiteY1" fmla="*/ 6837 h 12679"/>
                  <a:gd name="connsiteX2" fmla="*/ 95 w 26999"/>
                  <a:gd name="connsiteY2" fmla="*/ 2658 h 12679"/>
                  <a:gd name="connsiteX3" fmla="*/ 4274 w 26999"/>
                  <a:gd name="connsiteY3" fmla="*/ 95 h 12679"/>
                  <a:gd name="connsiteX4" fmla="*/ 24668 w 26999"/>
                  <a:gd name="connsiteY4" fmla="*/ 5890 h 12679"/>
                  <a:gd name="connsiteX5" fmla="*/ 26785 w 26999"/>
                  <a:gd name="connsiteY5" fmla="*/ 10403 h 12679"/>
                  <a:gd name="connsiteX6" fmla="*/ 22383 w 26999"/>
                  <a:gd name="connsiteY6" fmla="*/ 12465 h 1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99" h="12679">
                    <a:moveTo>
                      <a:pt x="22383" y="12465"/>
                    </a:moveTo>
                    <a:cubicBezTo>
                      <a:pt x="15864" y="10459"/>
                      <a:pt x="9345" y="8230"/>
                      <a:pt x="2658" y="6837"/>
                    </a:cubicBezTo>
                    <a:cubicBezTo>
                      <a:pt x="819" y="6391"/>
                      <a:pt x="-351" y="4553"/>
                      <a:pt x="95" y="2658"/>
                    </a:cubicBezTo>
                    <a:cubicBezTo>
                      <a:pt x="485" y="819"/>
                      <a:pt x="2379" y="-351"/>
                      <a:pt x="4274" y="95"/>
                    </a:cubicBezTo>
                    <a:cubicBezTo>
                      <a:pt x="11183" y="1544"/>
                      <a:pt x="17926" y="3828"/>
                      <a:pt x="24668" y="5890"/>
                    </a:cubicBezTo>
                    <a:cubicBezTo>
                      <a:pt x="26507" y="6558"/>
                      <a:pt x="27454" y="8620"/>
                      <a:pt x="26785" y="10403"/>
                    </a:cubicBezTo>
                    <a:cubicBezTo>
                      <a:pt x="26116" y="12186"/>
                      <a:pt x="24166" y="13134"/>
                      <a:pt x="22383" y="124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4" name="Freeform: Shape 1383">
                <a:extLst>
                  <a:ext uri="{FF2B5EF4-FFF2-40B4-BE49-F238E27FC236}">
                    <a16:creationId xmlns:a16="http://schemas.microsoft.com/office/drawing/2014/main" id="{CF5C32C6-33F4-75A3-0221-7303A58E9949}"/>
                  </a:ext>
                </a:extLst>
              </p:cNvPr>
              <p:cNvSpPr/>
              <p:nvPr/>
            </p:nvSpPr>
            <p:spPr>
              <a:xfrm>
                <a:off x="4025511" y="2359425"/>
                <a:ext cx="25142" cy="17261"/>
              </a:xfrm>
              <a:custGeom>
                <a:avLst/>
                <a:gdLst>
                  <a:gd name="connsiteX0" fmla="*/ 19740 w 25142"/>
                  <a:gd name="connsiteY0" fmla="*/ 16744 h 17261"/>
                  <a:gd name="connsiteX1" fmla="*/ 1909 w 25142"/>
                  <a:gd name="connsiteY1" fmla="*/ 6603 h 17261"/>
                  <a:gd name="connsiteX2" fmla="*/ 349 w 25142"/>
                  <a:gd name="connsiteY2" fmla="*/ 1978 h 17261"/>
                  <a:gd name="connsiteX3" fmla="*/ 5029 w 25142"/>
                  <a:gd name="connsiteY3" fmla="*/ 362 h 17261"/>
                  <a:gd name="connsiteX4" fmla="*/ 23473 w 25142"/>
                  <a:gd name="connsiteY4" fmla="*/ 10838 h 17261"/>
                  <a:gd name="connsiteX5" fmla="*/ 24587 w 25142"/>
                  <a:gd name="connsiteY5" fmla="*/ 15630 h 17261"/>
                  <a:gd name="connsiteX6" fmla="*/ 19740 w 25142"/>
                  <a:gd name="connsiteY6" fmla="*/ 16744 h 1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2" h="17261">
                    <a:moveTo>
                      <a:pt x="19740" y="16744"/>
                    </a:moveTo>
                    <a:cubicBezTo>
                      <a:pt x="14000" y="12955"/>
                      <a:pt x="7927" y="9835"/>
                      <a:pt x="1909" y="6603"/>
                    </a:cubicBezTo>
                    <a:cubicBezTo>
                      <a:pt x="237" y="5711"/>
                      <a:pt x="-487" y="3761"/>
                      <a:pt x="349" y="1978"/>
                    </a:cubicBezTo>
                    <a:cubicBezTo>
                      <a:pt x="1129" y="306"/>
                      <a:pt x="3302" y="-529"/>
                      <a:pt x="5029" y="362"/>
                    </a:cubicBezTo>
                    <a:cubicBezTo>
                      <a:pt x="11270" y="3650"/>
                      <a:pt x="17566" y="6937"/>
                      <a:pt x="23473" y="10838"/>
                    </a:cubicBezTo>
                    <a:cubicBezTo>
                      <a:pt x="25144" y="11841"/>
                      <a:pt x="25646" y="14014"/>
                      <a:pt x="24587" y="15630"/>
                    </a:cubicBezTo>
                    <a:cubicBezTo>
                      <a:pt x="23473" y="17246"/>
                      <a:pt x="21300" y="17747"/>
                      <a:pt x="19740" y="1674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5" name="Freeform: Shape 1384">
                <a:extLst>
                  <a:ext uri="{FF2B5EF4-FFF2-40B4-BE49-F238E27FC236}">
                    <a16:creationId xmlns:a16="http://schemas.microsoft.com/office/drawing/2014/main" id="{454821F5-DA7A-7DEA-B727-24332EBB845A}"/>
                  </a:ext>
                </a:extLst>
              </p:cNvPr>
              <p:cNvSpPr/>
              <p:nvPr/>
            </p:nvSpPr>
            <p:spPr>
              <a:xfrm>
                <a:off x="4066120" y="2386165"/>
                <a:ext cx="22224" cy="21014"/>
              </a:xfrm>
              <a:custGeom>
                <a:avLst/>
                <a:gdLst>
                  <a:gd name="connsiteX0" fmla="*/ 16352 w 22224"/>
                  <a:gd name="connsiteY0" fmla="*/ 19926 h 21014"/>
                  <a:gd name="connsiteX1" fmla="*/ 8941 w 22224"/>
                  <a:gd name="connsiteY1" fmla="*/ 12850 h 21014"/>
                  <a:gd name="connsiteX2" fmla="*/ 1252 w 22224"/>
                  <a:gd name="connsiteY2" fmla="*/ 6107 h 21014"/>
                  <a:gd name="connsiteX3" fmla="*/ 750 w 22224"/>
                  <a:gd name="connsiteY3" fmla="*/ 1260 h 21014"/>
                  <a:gd name="connsiteX4" fmla="*/ 5654 w 22224"/>
                  <a:gd name="connsiteY4" fmla="*/ 814 h 21014"/>
                  <a:gd name="connsiteX5" fmla="*/ 13622 w 22224"/>
                  <a:gd name="connsiteY5" fmla="*/ 7779 h 21014"/>
                  <a:gd name="connsiteX6" fmla="*/ 21255 w 22224"/>
                  <a:gd name="connsiteY6" fmla="*/ 15134 h 21014"/>
                  <a:gd name="connsiteX7" fmla="*/ 21144 w 22224"/>
                  <a:gd name="connsiteY7" fmla="*/ 20093 h 21014"/>
                  <a:gd name="connsiteX8" fmla="*/ 16352 w 22224"/>
                  <a:gd name="connsiteY8" fmla="*/ 19926 h 2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24" h="21014">
                    <a:moveTo>
                      <a:pt x="16352" y="19926"/>
                    </a:moveTo>
                    <a:cubicBezTo>
                      <a:pt x="14067" y="17363"/>
                      <a:pt x="11393" y="15190"/>
                      <a:pt x="8941" y="12850"/>
                    </a:cubicBezTo>
                    <a:cubicBezTo>
                      <a:pt x="6489" y="10454"/>
                      <a:pt x="3926" y="8169"/>
                      <a:pt x="1252" y="6107"/>
                    </a:cubicBezTo>
                    <a:cubicBezTo>
                      <a:pt x="-197" y="4937"/>
                      <a:pt x="-420" y="2708"/>
                      <a:pt x="750" y="1260"/>
                    </a:cubicBezTo>
                    <a:cubicBezTo>
                      <a:pt x="1920" y="-245"/>
                      <a:pt x="4149" y="-412"/>
                      <a:pt x="5654" y="814"/>
                    </a:cubicBezTo>
                    <a:cubicBezTo>
                      <a:pt x="8440" y="2987"/>
                      <a:pt x="11058" y="5327"/>
                      <a:pt x="13622" y="7779"/>
                    </a:cubicBezTo>
                    <a:cubicBezTo>
                      <a:pt x="16185" y="10231"/>
                      <a:pt x="18915" y="12515"/>
                      <a:pt x="21255" y="15134"/>
                    </a:cubicBezTo>
                    <a:cubicBezTo>
                      <a:pt x="22593" y="16583"/>
                      <a:pt x="22537" y="18812"/>
                      <a:pt x="21144" y="20093"/>
                    </a:cubicBezTo>
                    <a:cubicBezTo>
                      <a:pt x="19807" y="21375"/>
                      <a:pt x="17633" y="21319"/>
                      <a:pt x="16352" y="1992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6" name="Freeform: Shape 1385">
                <a:extLst>
                  <a:ext uri="{FF2B5EF4-FFF2-40B4-BE49-F238E27FC236}">
                    <a16:creationId xmlns:a16="http://schemas.microsoft.com/office/drawing/2014/main" id="{B14B5364-F4EA-859D-AFF9-E642677E709A}"/>
                  </a:ext>
                </a:extLst>
              </p:cNvPr>
              <p:cNvSpPr/>
              <p:nvPr/>
            </p:nvSpPr>
            <p:spPr>
              <a:xfrm>
                <a:off x="4099663" y="2421255"/>
                <a:ext cx="18541" cy="24222"/>
              </a:xfrm>
              <a:custGeom>
                <a:avLst/>
                <a:gdLst>
                  <a:gd name="connsiteX0" fmla="*/ 12118 w 18541"/>
                  <a:gd name="connsiteY0" fmla="*/ 22559 h 24222"/>
                  <a:gd name="connsiteX1" fmla="*/ 6657 w 18541"/>
                  <a:gd name="connsiteY1" fmla="*/ 13866 h 24222"/>
                  <a:gd name="connsiteX2" fmla="*/ 639 w 18541"/>
                  <a:gd name="connsiteY2" fmla="*/ 5564 h 24222"/>
                  <a:gd name="connsiteX3" fmla="*/ 1308 w 18541"/>
                  <a:gd name="connsiteY3" fmla="*/ 716 h 24222"/>
                  <a:gd name="connsiteX4" fmla="*/ 6156 w 18541"/>
                  <a:gd name="connsiteY4" fmla="*/ 1441 h 24222"/>
                  <a:gd name="connsiteX5" fmla="*/ 12341 w 18541"/>
                  <a:gd name="connsiteY5" fmla="*/ 10078 h 24222"/>
                  <a:gd name="connsiteX6" fmla="*/ 18024 w 18541"/>
                  <a:gd name="connsiteY6" fmla="*/ 19048 h 24222"/>
                  <a:gd name="connsiteX7" fmla="*/ 16910 w 18541"/>
                  <a:gd name="connsiteY7" fmla="*/ 23785 h 24222"/>
                  <a:gd name="connsiteX8" fmla="*/ 12118 w 18541"/>
                  <a:gd name="connsiteY8" fmla="*/ 22559 h 24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41" h="24222">
                    <a:moveTo>
                      <a:pt x="12118" y="22559"/>
                    </a:moveTo>
                    <a:cubicBezTo>
                      <a:pt x="10279" y="19661"/>
                      <a:pt x="8552" y="16708"/>
                      <a:pt x="6657" y="13866"/>
                    </a:cubicBezTo>
                    <a:lnTo>
                      <a:pt x="639" y="5564"/>
                    </a:lnTo>
                    <a:cubicBezTo>
                      <a:pt x="-419" y="4004"/>
                      <a:pt x="-141" y="1831"/>
                      <a:pt x="1308" y="716"/>
                    </a:cubicBezTo>
                    <a:cubicBezTo>
                      <a:pt x="2812" y="-454"/>
                      <a:pt x="5041" y="-175"/>
                      <a:pt x="6156" y="1441"/>
                    </a:cubicBezTo>
                    <a:lnTo>
                      <a:pt x="12341" y="10078"/>
                    </a:lnTo>
                    <a:cubicBezTo>
                      <a:pt x="14291" y="13031"/>
                      <a:pt x="16130" y="16040"/>
                      <a:pt x="18024" y="19048"/>
                    </a:cubicBezTo>
                    <a:cubicBezTo>
                      <a:pt x="19027" y="20720"/>
                      <a:pt x="18526" y="22837"/>
                      <a:pt x="16910" y="23785"/>
                    </a:cubicBezTo>
                    <a:cubicBezTo>
                      <a:pt x="15238" y="24676"/>
                      <a:pt x="13121" y="24175"/>
                      <a:pt x="12118" y="2255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7" name="Freeform: Shape 1386">
                <a:extLst>
                  <a:ext uri="{FF2B5EF4-FFF2-40B4-BE49-F238E27FC236}">
                    <a16:creationId xmlns:a16="http://schemas.microsoft.com/office/drawing/2014/main" id="{B488A0EA-748E-003C-150E-CBD83825AF5C}"/>
                  </a:ext>
                </a:extLst>
              </p:cNvPr>
              <p:cNvSpPr/>
              <p:nvPr/>
            </p:nvSpPr>
            <p:spPr>
              <a:xfrm>
                <a:off x="4125307" y="2462633"/>
                <a:ext cx="17358" cy="24980"/>
              </a:xfrm>
              <a:custGeom>
                <a:avLst/>
                <a:gdLst>
                  <a:gd name="connsiteX0" fmla="*/ 10880 w 17358"/>
                  <a:gd name="connsiteY0" fmla="*/ 23250 h 24980"/>
                  <a:gd name="connsiteX1" fmla="*/ 460 w 17358"/>
                  <a:gd name="connsiteY1" fmla="*/ 5197 h 24980"/>
                  <a:gd name="connsiteX2" fmla="*/ 1742 w 17358"/>
                  <a:gd name="connsiteY2" fmla="*/ 460 h 24980"/>
                  <a:gd name="connsiteX3" fmla="*/ 6478 w 17358"/>
                  <a:gd name="connsiteY3" fmla="*/ 1742 h 24980"/>
                  <a:gd name="connsiteX4" fmla="*/ 16898 w 17358"/>
                  <a:gd name="connsiteY4" fmla="*/ 19795 h 24980"/>
                  <a:gd name="connsiteX5" fmla="*/ 15616 w 17358"/>
                  <a:gd name="connsiteY5" fmla="*/ 24532 h 24980"/>
                  <a:gd name="connsiteX6" fmla="*/ 10880 w 17358"/>
                  <a:gd name="connsiteY6" fmla="*/ 2325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7" y="24866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8" name="Freeform: Shape 1387">
                <a:extLst>
                  <a:ext uri="{FF2B5EF4-FFF2-40B4-BE49-F238E27FC236}">
                    <a16:creationId xmlns:a16="http://schemas.microsoft.com/office/drawing/2014/main" id="{CD0D33B6-667A-F476-82B8-545748E6BF10}"/>
                  </a:ext>
                </a:extLst>
              </p:cNvPr>
              <p:cNvSpPr/>
              <p:nvPr/>
            </p:nvSpPr>
            <p:spPr>
              <a:xfrm>
                <a:off x="4149657" y="2504814"/>
                <a:ext cx="17358" cy="24980"/>
              </a:xfrm>
              <a:custGeom>
                <a:avLst/>
                <a:gdLst>
                  <a:gd name="connsiteX0" fmla="*/ 10880 w 17358"/>
                  <a:gd name="connsiteY0" fmla="*/ 23250 h 24980"/>
                  <a:gd name="connsiteX1" fmla="*/ 460 w 17358"/>
                  <a:gd name="connsiteY1" fmla="*/ 5197 h 24980"/>
                  <a:gd name="connsiteX2" fmla="*/ 1742 w 17358"/>
                  <a:gd name="connsiteY2" fmla="*/ 460 h 24980"/>
                  <a:gd name="connsiteX3" fmla="*/ 6478 w 17358"/>
                  <a:gd name="connsiteY3" fmla="*/ 1742 h 24980"/>
                  <a:gd name="connsiteX4" fmla="*/ 16898 w 17358"/>
                  <a:gd name="connsiteY4" fmla="*/ 19795 h 24980"/>
                  <a:gd name="connsiteX5" fmla="*/ 15616 w 17358"/>
                  <a:gd name="connsiteY5" fmla="*/ 24532 h 24980"/>
                  <a:gd name="connsiteX6" fmla="*/ 10880 w 17358"/>
                  <a:gd name="connsiteY6" fmla="*/ 2325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4000" y="25479"/>
                      <a:pt x="11827" y="24866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89" name="Freeform: Shape 1388">
                <a:extLst>
                  <a:ext uri="{FF2B5EF4-FFF2-40B4-BE49-F238E27FC236}">
                    <a16:creationId xmlns:a16="http://schemas.microsoft.com/office/drawing/2014/main" id="{CAC6D833-41B1-F3C9-9957-D03BCCDA972E}"/>
                  </a:ext>
                </a:extLst>
              </p:cNvPr>
              <p:cNvSpPr/>
              <p:nvPr/>
            </p:nvSpPr>
            <p:spPr>
              <a:xfrm>
                <a:off x="4174007" y="2546939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7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4000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0" name="Freeform: Shape 1389">
                <a:extLst>
                  <a:ext uri="{FF2B5EF4-FFF2-40B4-BE49-F238E27FC236}">
                    <a16:creationId xmlns:a16="http://schemas.microsoft.com/office/drawing/2014/main" id="{F3283B33-9D0C-68AF-7018-C94834CFE301}"/>
                  </a:ext>
                </a:extLst>
              </p:cNvPr>
              <p:cNvSpPr/>
              <p:nvPr/>
            </p:nvSpPr>
            <p:spPr>
              <a:xfrm>
                <a:off x="4198357" y="2589119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7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4000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1" name="Freeform: Shape 1390">
                <a:extLst>
                  <a:ext uri="{FF2B5EF4-FFF2-40B4-BE49-F238E27FC236}">
                    <a16:creationId xmlns:a16="http://schemas.microsoft.com/office/drawing/2014/main" id="{99CE5014-2892-4A4B-C738-E29F4F07F113}"/>
                  </a:ext>
                </a:extLst>
              </p:cNvPr>
              <p:cNvSpPr/>
              <p:nvPr/>
            </p:nvSpPr>
            <p:spPr>
              <a:xfrm>
                <a:off x="4222707" y="2631300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6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4000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2" name="Freeform: Shape 1391">
                <a:extLst>
                  <a:ext uri="{FF2B5EF4-FFF2-40B4-BE49-F238E27FC236}">
                    <a16:creationId xmlns:a16="http://schemas.microsoft.com/office/drawing/2014/main" id="{ED7C08C6-6A23-7C3F-424A-979DE65D7A7D}"/>
                  </a:ext>
                </a:extLst>
              </p:cNvPr>
              <p:cNvSpPr/>
              <p:nvPr/>
            </p:nvSpPr>
            <p:spPr>
              <a:xfrm>
                <a:off x="4247057" y="2673425"/>
                <a:ext cx="17015" cy="25239"/>
              </a:xfrm>
              <a:custGeom>
                <a:avLst/>
                <a:gdLst>
                  <a:gd name="connsiteX0" fmla="*/ 10434 w 17015"/>
                  <a:gd name="connsiteY0" fmla="*/ 23306 h 25239"/>
                  <a:gd name="connsiteX1" fmla="*/ 460 w 17015"/>
                  <a:gd name="connsiteY1" fmla="*/ 5197 h 25239"/>
                  <a:gd name="connsiteX2" fmla="*/ 1742 w 17015"/>
                  <a:gd name="connsiteY2" fmla="*/ 460 h 25239"/>
                  <a:gd name="connsiteX3" fmla="*/ 6478 w 17015"/>
                  <a:gd name="connsiteY3" fmla="*/ 1742 h 25239"/>
                  <a:gd name="connsiteX4" fmla="*/ 16619 w 17015"/>
                  <a:gd name="connsiteY4" fmla="*/ 20185 h 25239"/>
                  <a:gd name="connsiteX5" fmla="*/ 15003 w 17015"/>
                  <a:gd name="connsiteY5" fmla="*/ 24866 h 25239"/>
                  <a:gd name="connsiteX6" fmla="*/ 10434 w 17015"/>
                  <a:gd name="connsiteY6" fmla="*/ 23306 h 2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5" h="25239">
                    <a:moveTo>
                      <a:pt x="10434" y="23306"/>
                    </a:moveTo>
                    <a:cubicBezTo>
                      <a:pt x="7203" y="17288"/>
                      <a:pt x="4082" y="11214"/>
                      <a:pt x="460" y="5197"/>
                    </a:cubicBez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cubicBezTo>
                      <a:pt x="10044" y="7704"/>
                      <a:pt x="13332" y="13945"/>
                      <a:pt x="16619" y="20185"/>
                    </a:cubicBezTo>
                    <a:cubicBezTo>
                      <a:pt x="17567" y="21913"/>
                      <a:pt x="16731" y="24086"/>
                      <a:pt x="15003" y="24866"/>
                    </a:cubicBezTo>
                    <a:cubicBezTo>
                      <a:pt x="13276" y="25757"/>
                      <a:pt x="11326" y="24977"/>
                      <a:pt x="10434" y="233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3" name="Freeform: Shape 1392">
                <a:extLst>
                  <a:ext uri="{FF2B5EF4-FFF2-40B4-BE49-F238E27FC236}">
                    <a16:creationId xmlns:a16="http://schemas.microsoft.com/office/drawing/2014/main" id="{64EA45DA-F0DC-9FF2-73EE-AF88FEED2950}"/>
                  </a:ext>
                </a:extLst>
              </p:cNvPr>
              <p:cNvSpPr/>
              <p:nvPr/>
            </p:nvSpPr>
            <p:spPr>
              <a:xfrm>
                <a:off x="4267807" y="2717362"/>
                <a:ext cx="12679" cy="26993"/>
              </a:xfrm>
              <a:custGeom>
                <a:avLst/>
                <a:gdLst>
                  <a:gd name="connsiteX0" fmla="*/ 5787 w 12679"/>
                  <a:gd name="connsiteY0" fmla="*/ 24335 h 26993"/>
                  <a:gd name="connsiteX1" fmla="*/ 215 w 12679"/>
                  <a:gd name="connsiteY1" fmla="*/ 4610 h 26993"/>
                  <a:gd name="connsiteX2" fmla="*/ 2277 w 12679"/>
                  <a:gd name="connsiteY2" fmla="*/ 208 h 26993"/>
                  <a:gd name="connsiteX3" fmla="*/ 6790 w 12679"/>
                  <a:gd name="connsiteY3" fmla="*/ 2326 h 26993"/>
                  <a:gd name="connsiteX4" fmla="*/ 12585 w 12679"/>
                  <a:gd name="connsiteY4" fmla="*/ 22720 h 26993"/>
                  <a:gd name="connsiteX5" fmla="*/ 9966 w 12679"/>
                  <a:gd name="connsiteY5" fmla="*/ 26899 h 26993"/>
                  <a:gd name="connsiteX6" fmla="*/ 5787 w 12679"/>
                  <a:gd name="connsiteY6" fmla="*/ 24335 h 26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79" h="26993">
                    <a:moveTo>
                      <a:pt x="5787" y="24335"/>
                    </a:moveTo>
                    <a:cubicBezTo>
                      <a:pt x="4450" y="17649"/>
                      <a:pt x="2221" y="11130"/>
                      <a:pt x="215" y="4610"/>
                    </a:cubicBezTo>
                    <a:cubicBezTo>
                      <a:pt x="-454" y="2827"/>
                      <a:pt x="494" y="877"/>
                      <a:pt x="2277" y="208"/>
                    </a:cubicBezTo>
                    <a:cubicBezTo>
                      <a:pt x="4060" y="-460"/>
                      <a:pt x="6066" y="543"/>
                      <a:pt x="6790" y="2326"/>
                    </a:cubicBezTo>
                    <a:cubicBezTo>
                      <a:pt x="8852" y="9068"/>
                      <a:pt x="11136" y="15810"/>
                      <a:pt x="12585" y="22720"/>
                    </a:cubicBezTo>
                    <a:cubicBezTo>
                      <a:pt x="13031" y="24614"/>
                      <a:pt x="11861" y="26509"/>
                      <a:pt x="9966" y="26899"/>
                    </a:cubicBezTo>
                    <a:cubicBezTo>
                      <a:pt x="8072" y="27344"/>
                      <a:pt x="6233" y="26174"/>
                      <a:pt x="5787" y="2433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4" name="Freeform: Shape 1393">
                <a:extLst>
                  <a:ext uri="{FF2B5EF4-FFF2-40B4-BE49-F238E27FC236}">
                    <a16:creationId xmlns:a16="http://schemas.microsoft.com/office/drawing/2014/main" id="{4223E2B8-F2C2-A9DA-792E-18110863842A}"/>
                  </a:ext>
                </a:extLst>
              </p:cNvPr>
              <p:cNvSpPr/>
              <p:nvPr/>
            </p:nvSpPr>
            <p:spPr>
              <a:xfrm>
                <a:off x="4278038" y="2764854"/>
                <a:ext cx="8037" cy="27773"/>
              </a:xfrm>
              <a:custGeom>
                <a:avLst/>
                <a:gdLst>
                  <a:gd name="connsiteX0" fmla="*/ 1128 w 8037"/>
                  <a:gd name="connsiteY0" fmla="*/ 24318 h 27773"/>
                  <a:gd name="connsiteX1" fmla="*/ 14 w 8037"/>
                  <a:gd name="connsiteY1" fmla="*/ 3812 h 27773"/>
                  <a:gd name="connsiteX2" fmla="*/ 3134 w 8037"/>
                  <a:gd name="connsiteY2" fmla="*/ 23 h 27773"/>
                  <a:gd name="connsiteX3" fmla="*/ 6923 w 8037"/>
                  <a:gd name="connsiteY3" fmla="*/ 3144 h 27773"/>
                  <a:gd name="connsiteX4" fmla="*/ 8037 w 8037"/>
                  <a:gd name="connsiteY4" fmla="*/ 24318 h 27773"/>
                  <a:gd name="connsiteX5" fmla="*/ 4471 w 8037"/>
                  <a:gd name="connsiteY5" fmla="*/ 27772 h 27773"/>
                  <a:gd name="connsiteX6" fmla="*/ 1128 w 8037"/>
                  <a:gd name="connsiteY6" fmla="*/ 24318 h 2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37" h="27773">
                    <a:moveTo>
                      <a:pt x="1128" y="24318"/>
                    </a:moveTo>
                    <a:cubicBezTo>
                      <a:pt x="905" y="17464"/>
                      <a:pt x="849" y="10610"/>
                      <a:pt x="14" y="3812"/>
                    </a:cubicBezTo>
                    <a:cubicBezTo>
                      <a:pt x="-154" y="1974"/>
                      <a:pt x="1239" y="246"/>
                      <a:pt x="3134" y="23"/>
                    </a:cubicBezTo>
                    <a:cubicBezTo>
                      <a:pt x="5028" y="-200"/>
                      <a:pt x="6700" y="1194"/>
                      <a:pt x="6923" y="3144"/>
                    </a:cubicBezTo>
                    <a:cubicBezTo>
                      <a:pt x="7814" y="10165"/>
                      <a:pt x="7814" y="17241"/>
                      <a:pt x="8037" y="24318"/>
                    </a:cubicBezTo>
                    <a:cubicBezTo>
                      <a:pt x="7982" y="26268"/>
                      <a:pt x="6366" y="27828"/>
                      <a:pt x="4471" y="27772"/>
                    </a:cubicBezTo>
                    <a:cubicBezTo>
                      <a:pt x="2577" y="27772"/>
                      <a:pt x="1072" y="26212"/>
                      <a:pt x="1128" y="2431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5" name="Freeform: Shape 1394">
                <a:extLst>
                  <a:ext uri="{FF2B5EF4-FFF2-40B4-BE49-F238E27FC236}">
                    <a16:creationId xmlns:a16="http://schemas.microsoft.com/office/drawing/2014/main" id="{9BAB5B4D-8531-C964-2285-D3EF3099F0A1}"/>
                  </a:ext>
                </a:extLst>
              </p:cNvPr>
              <p:cNvSpPr/>
              <p:nvPr/>
            </p:nvSpPr>
            <p:spPr>
              <a:xfrm>
                <a:off x="4273463" y="2813442"/>
                <a:ext cx="10752" cy="27477"/>
              </a:xfrm>
              <a:custGeom>
                <a:avLst/>
                <a:gdLst>
                  <a:gd name="connsiteX0" fmla="*/ 75 w 10752"/>
                  <a:gd name="connsiteY0" fmla="*/ 23203 h 27477"/>
                  <a:gd name="connsiteX1" fmla="*/ 3864 w 10752"/>
                  <a:gd name="connsiteY1" fmla="*/ 3032 h 27477"/>
                  <a:gd name="connsiteX2" fmla="*/ 7653 w 10752"/>
                  <a:gd name="connsiteY2" fmla="*/ 23 h 27477"/>
                  <a:gd name="connsiteX3" fmla="*/ 10718 w 10752"/>
                  <a:gd name="connsiteY3" fmla="*/ 3924 h 27477"/>
                  <a:gd name="connsiteX4" fmla="*/ 6817 w 10752"/>
                  <a:gd name="connsiteY4" fmla="*/ 24764 h 27477"/>
                  <a:gd name="connsiteX5" fmla="*/ 2638 w 10752"/>
                  <a:gd name="connsiteY5" fmla="*/ 27382 h 27477"/>
                  <a:gd name="connsiteX6" fmla="*/ 75 w 10752"/>
                  <a:gd name="connsiteY6" fmla="*/ 23203 h 2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752" h="27477">
                    <a:moveTo>
                      <a:pt x="75" y="23203"/>
                    </a:moveTo>
                    <a:cubicBezTo>
                      <a:pt x="1802" y="16573"/>
                      <a:pt x="2750" y="9775"/>
                      <a:pt x="3864" y="3032"/>
                    </a:cubicBezTo>
                    <a:cubicBezTo>
                      <a:pt x="4143" y="1194"/>
                      <a:pt x="5759" y="-199"/>
                      <a:pt x="7653" y="23"/>
                    </a:cubicBezTo>
                    <a:cubicBezTo>
                      <a:pt x="9548" y="246"/>
                      <a:pt x="10996" y="2030"/>
                      <a:pt x="10718" y="3924"/>
                    </a:cubicBezTo>
                    <a:cubicBezTo>
                      <a:pt x="9603" y="10889"/>
                      <a:pt x="8545" y="17910"/>
                      <a:pt x="6817" y="24764"/>
                    </a:cubicBezTo>
                    <a:cubicBezTo>
                      <a:pt x="6372" y="26658"/>
                      <a:pt x="4533" y="27828"/>
                      <a:pt x="2638" y="27382"/>
                    </a:cubicBezTo>
                    <a:cubicBezTo>
                      <a:pt x="855" y="26881"/>
                      <a:pt x="-315" y="24986"/>
                      <a:pt x="75" y="232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6" name="Freeform: Shape 1395">
                <a:extLst>
                  <a:ext uri="{FF2B5EF4-FFF2-40B4-BE49-F238E27FC236}">
                    <a16:creationId xmlns:a16="http://schemas.microsoft.com/office/drawing/2014/main" id="{EBD3C3F2-E9C1-0826-204D-079A28A3010D}"/>
                  </a:ext>
                </a:extLst>
              </p:cNvPr>
              <p:cNvSpPr/>
              <p:nvPr/>
            </p:nvSpPr>
            <p:spPr>
              <a:xfrm>
                <a:off x="4256928" y="2860551"/>
                <a:ext cx="15295" cy="26081"/>
              </a:xfrm>
              <a:custGeom>
                <a:avLst/>
                <a:gdLst>
                  <a:gd name="connsiteX0" fmla="*/ 396 w 15295"/>
                  <a:gd name="connsiteY0" fmla="*/ 21006 h 26081"/>
                  <a:gd name="connsiteX1" fmla="*/ 8587 w 15295"/>
                  <a:gd name="connsiteY1" fmla="*/ 2228 h 26081"/>
                  <a:gd name="connsiteX2" fmla="*/ 13045 w 15295"/>
                  <a:gd name="connsiteY2" fmla="*/ 222 h 26081"/>
                  <a:gd name="connsiteX3" fmla="*/ 15051 w 15295"/>
                  <a:gd name="connsiteY3" fmla="*/ 4736 h 26081"/>
                  <a:gd name="connsiteX4" fmla="*/ 6581 w 15295"/>
                  <a:gd name="connsiteY4" fmla="*/ 24182 h 26081"/>
                  <a:gd name="connsiteX5" fmla="*/ 1845 w 15295"/>
                  <a:gd name="connsiteY5" fmla="*/ 25686 h 26081"/>
                  <a:gd name="connsiteX6" fmla="*/ 396 w 15295"/>
                  <a:gd name="connsiteY6" fmla="*/ 21006 h 2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95" h="26081">
                    <a:moveTo>
                      <a:pt x="396" y="21006"/>
                    </a:moveTo>
                    <a:cubicBezTo>
                      <a:pt x="3238" y="14821"/>
                      <a:pt x="6358" y="8692"/>
                      <a:pt x="8587" y="2228"/>
                    </a:cubicBezTo>
                    <a:cubicBezTo>
                      <a:pt x="9256" y="445"/>
                      <a:pt x="11262" y="-447"/>
                      <a:pt x="13045" y="222"/>
                    </a:cubicBezTo>
                    <a:cubicBezTo>
                      <a:pt x="14828" y="891"/>
                      <a:pt x="15775" y="2897"/>
                      <a:pt x="15051" y="4736"/>
                    </a:cubicBezTo>
                    <a:cubicBezTo>
                      <a:pt x="12766" y="11422"/>
                      <a:pt x="9534" y="17774"/>
                      <a:pt x="6581" y="24182"/>
                    </a:cubicBezTo>
                    <a:cubicBezTo>
                      <a:pt x="5690" y="25909"/>
                      <a:pt x="3517" y="26578"/>
                      <a:pt x="1845" y="25686"/>
                    </a:cubicBezTo>
                    <a:cubicBezTo>
                      <a:pt x="173" y="24739"/>
                      <a:pt x="-495" y="22678"/>
                      <a:pt x="396" y="210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7" name="Freeform: Shape 1396">
                <a:extLst>
                  <a:ext uri="{FF2B5EF4-FFF2-40B4-BE49-F238E27FC236}">
                    <a16:creationId xmlns:a16="http://schemas.microsoft.com/office/drawing/2014/main" id="{41B2A223-F0DE-2B46-932B-8E48974A6DA6}"/>
                  </a:ext>
                </a:extLst>
              </p:cNvPr>
              <p:cNvSpPr/>
              <p:nvPr/>
            </p:nvSpPr>
            <p:spPr>
              <a:xfrm>
                <a:off x="4232990" y="2903942"/>
                <a:ext cx="17382" cy="24991"/>
              </a:xfrm>
              <a:custGeom>
                <a:avLst/>
                <a:gdLst>
                  <a:gd name="connsiteX0" fmla="*/ 485 w 17382"/>
                  <a:gd name="connsiteY0" fmla="*/ 19795 h 24991"/>
                  <a:gd name="connsiteX1" fmla="*/ 10905 w 17382"/>
                  <a:gd name="connsiteY1" fmla="*/ 1742 h 24991"/>
                  <a:gd name="connsiteX2" fmla="*/ 15641 w 17382"/>
                  <a:gd name="connsiteY2" fmla="*/ 460 h 24991"/>
                  <a:gd name="connsiteX3" fmla="*/ 16923 w 17382"/>
                  <a:gd name="connsiteY3" fmla="*/ 5197 h 24991"/>
                  <a:gd name="connsiteX4" fmla="*/ 6503 w 17382"/>
                  <a:gd name="connsiteY4" fmla="*/ 23250 h 24991"/>
                  <a:gd name="connsiteX5" fmla="*/ 1767 w 17382"/>
                  <a:gd name="connsiteY5" fmla="*/ 24532 h 24991"/>
                  <a:gd name="connsiteX6" fmla="*/ 485 w 17382"/>
                  <a:gd name="connsiteY6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82" h="24991">
                    <a:moveTo>
                      <a:pt x="485" y="19795"/>
                    </a:moveTo>
                    <a:lnTo>
                      <a:pt x="10905" y="1742"/>
                    </a:lnTo>
                    <a:cubicBezTo>
                      <a:pt x="11852" y="70"/>
                      <a:pt x="13970" y="-487"/>
                      <a:pt x="15641" y="460"/>
                    </a:cubicBezTo>
                    <a:cubicBezTo>
                      <a:pt x="17313" y="1407"/>
                      <a:pt x="17870" y="3525"/>
                      <a:pt x="16923" y="5197"/>
                    </a:cubicBezTo>
                    <a:lnTo>
                      <a:pt x="6503" y="23250"/>
                    </a:lnTo>
                    <a:cubicBezTo>
                      <a:pt x="5556" y="24922"/>
                      <a:pt x="3438" y="25479"/>
                      <a:pt x="1767" y="24532"/>
                    </a:cubicBezTo>
                    <a:cubicBezTo>
                      <a:pt x="95" y="23584"/>
                      <a:pt x="-518" y="21467"/>
                      <a:pt x="485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8" name="Freeform: Shape 1397">
                <a:extLst>
                  <a:ext uri="{FF2B5EF4-FFF2-40B4-BE49-F238E27FC236}">
                    <a16:creationId xmlns:a16="http://schemas.microsoft.com/office/drawing/2014/main" id="{0B13468E-055C-9CBD-91AE-B26CC8746CEB}"/>
                  </a:ext>
                </a:extLst>
              </p:cNvPr>
              <p:cNvSpPr/>
              <p:nvPr/>
            </p:nvSpPr>
            <p:spPr>
              <a:xfrm>
                <a:off x="4208640" y="2946123"/>
                <a:ext cx="17383" cy="24991"/>
              </a:xfrm>
              <a:custGeom>
                <a:avLst/>
                <a:gdLst>
                  <a:gd name="connsiteX0" fmla="*/ 485 w 17383"/>
                  <a:gd name="connsiteY0" fmla="*/ 19795 h 24991"/>
                  <a:gd name="connsiteX1" fmla="*/ 10905 w 17383"/>
                  <a:gd name="connsiteY1" fmla="*/ 1742 h 24991"/>
                  <a:gd name="connsiteX2" fmla="*/ 15641 w 17383"/>
                  <a:gd name="connsiteY2" fmla="*/ 460 h 24991"/>
                  <a:gd name="connsiteX3" fmla="*/ 16923 w 17383"/>
                  <a:gd name="connsiteY3" fmla="*/ 5196 h 24991"/>
                  <a:gd name="connsiteX4" fmla="*/ 6503 w 17383"/>
                  <a:gd name="connsiteY4" fmla="*/ 23250 h 24991"/>
                  <a:gd name="connsiteX5" fmla="*/ 1767 w 17383"/>
                  <a:gd name="connsiteY5" fmla="*/ 24532 h 24991"/>
                  <a:gd name="connsiteX6" fmla="*/ 1767 w 17383"/>
                  <a:gd name="connsiteY6" fmla="*/ 24532 h 24991"/>
                  <a:gd name="connsiteX7" fmla="*/ 485 w 17383"/>
                  <a:gd name="connsiteY7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83" h="24991">
                    <a:moveTo>
                      <a:pt x="485" y="19795"/>
                    </a:moveTo>
                    <a:lnTo>
                      <a:pt x="10905" y="1742"/>
                    </a:lnTo>
                    <a:cubicBezTo>
                      <a:pt x="11852" y="70"/>
                      <a:pt x="13969" y="-487"/>
                      <a:pt x="15641" y="460"/>
                    </a:cubicBezTo>
                    <a:cubicBezTo>
                      <a:pt x="17313" y="1408"/>
                      <a:pt x="17870" y="3525"/>
                      <a:pt x="16923" y="5196"/>
                    </a:cubicBezTo>
                    <a:lnTo>
                      <a:pt x="6503" y="23250"/>
                    </a:lnTo>
                    <a:cubicBezTo>
                      <a:pt x="5556" y="24922"/>
                      <a:pt x="3438" y="25479"/>
                      <a:pt x="1767" y="24532"/>
                    </a:cubicBezTo>
                    <a:lnTo>
                      <a:pt x="1767" y="24532"/>
                    </a:lnTo>
                    <a:cubicBezTo>
                      <a:pt x="95" y="23584"/>
                      <a:pt x="-518" y="21467"/>
                      <a:pt x="485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99" name="Freeform: Shape 1398">
                <a:extLst>
                  <a:ext uri="{FF2B5EF4-FFF2-40B4-BE49-F238E27FC236}">
                    <a16:creationId xmlns:a16="http://schemas.microsoft.com/office/drawing/2014/main" id="{4611669F-6B0B-86CD-E761-A09BEEB8E7DA}"/>
                  </a:ext>
                </a:extLst>
              </p:cNvPr>
              <p:cNvSpPr/>
              <p:nvPr/>
            </p:nvSpPr>
            <p:spPr>
              <a:xfrm>
                <a:off x="4184315" y="2988303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1742 w 17358"/>
                  <a:gd name="connsiteY6" fmla="*/ 24532 h 24992"/>
                  <a:gd name="connsiteX7" fmla="*/ 460 w 17358"/>
                  <a:gd name="connsiteY7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4000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5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0" name="Freeform: Shape 1399">
                <a:extLst>
                  <a:ext uri="{FF2B5EF4-FFF2-40B4-BE49-F238E27FC236}">
                    <a16:creationId xmlns:a16="http://schemas.microsoft.com/office/drawing/2014/main" id="{AA4FE241-3754-DA1B-50D0-03F01938B193}"/>
                  </a:ext>
                </a:extLst>
              </p:cNvPr>
              <p:cNvSpPr/>
              <p:nvPr/>
            </p:nvSpPr>
            <p:spPr>
              <a:xfrm>
                <a:off x="4159965" y="3030484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460 w 17358"/>
                  <a:gd name="connsiteY6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1" name="Freeform: Shape 1400">
                <a:extLst>
                  <a:ext uri="{FF2B5EF4-FFF2-40B4-BE49-F238E27FC236}">
                    <a16:creationId xmlns:a16="http://schemas.microsoft.com/office/drawing/2014/main" id="{AA4F1AED-AB27-3FD3-36BD-54603C2FC469}"/>
                  </a:ext>
                </a:extLst>
              </p:cNvPr>
              <p:cNvSpPr/>
              <p:nvPr/>
            </p:nvSpPr>
            <p:spPr>
              <a:xfrm>
                <a:off x="4135615" y="3072664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7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460 w 17358"/>
                  <a:gd name="connsiteY6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11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2" name="Freeform: Shape 1401">
                <a:extLst>
                  <a:ext uri="{FF2B5EF4-FFF2-40B4-BE49-F238E27FC236}">
                    <a16:creationId xmlns:a16="http://schemas.microsoft.com/office/drawing/2014/main" id="{6CFB1FB5-C3FB-EA17-B2BE-10867F35C3CB}"/>
                  </a:ext>
                </a:extLst>
              </p:cNvPr>
              <p:cNvSpPr/>
              <p:nvPr/>
            </p:nvSpPr>
            <p:spPr>
              <a:xfrm>
                <a:off x="4111099" y="3114789"/>
                <a:ext cx="17523" cy="24934"/>
              </a:xfrm>
              <a:custGeom>
                <a:avLst/>
                <a:gdLst>
                  <a:gd name="connsiteX0" fmla="*/ 515 w 17523"/>
                  <a:gd name="connsiteY0" fmla="*/ 19684 h 24934"/>
                  <a:gd name="connsiteX1" fmla="*/ 11046 w 17523"/>
                  <a:gd name="connsiteY1" fmla="*/ 1742 h 24934"/>
                  <a:gd name="connsiteX2" fmla="*/ 15782 w 17523"/>
                  <a:gd name="connsiteY2" fmla="*/ 460 h 24934"/>
                  <a:gd name="connsiteX3" fmla="*/ 17064 w 17523"/>
                  <a:gd name="connsiteY3" fmla="*/ 5197 h 24934"/>
                  <a:gd name="connsiteX4" fmla="*/ 6477 w 17523"/>
                  <a:gd name="connsiteY4" fmla="*/ 23250 h 24934"/>
                  <a:gd name="connsiteX5" fmla="*/ 1685 w 17523"/>
                  <a:gd name="connsiteY5" fmla="*/ 24420 h 24934"/>
                  <a:gd name="connsiteX6" fmla="*/ 515 w 17523"/>
                  <a:gd name="connsiteY6" fmla="*/ 19684 h 24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23" h="24934">
                    <a:moveTo>
                      <a:pt x="515" y="19684"/>
                    </a:moveTo>
                    <a:cubicBezTo>
                      <a:pt x="4192" y="13945"/>
                      <a:pt x="7535" y="7704"/>
                      <a:pt x="11046" y="1742"/>
                    </a:cubicBezTo>
                    <a:cubicBezTo>
                      <a:pt x="11993" y="70"/>
                      <a:pt x="14166" y="-487"/>
                      <a:pt x="15782" y="460"/>
                    </a:cubicBezTo>
                    <a:cubicBezTo>
                      <a:pt x="17454" y="1408"/>
                      <a:pt x="18011" y="3525"/>
                      <a:pt x="17064" y="5197"/>
                    </a:cubicBezTo>
                    <a:cubicBezTo>
                      <a:pt x="13498" y="11214"/>
                      <a:pt x="10266" y="17232"/>
                      <a:pt x="6477" y="23250"/>
                    </a:cubicBezTo>
                    <a:cubicBezTo>
                      <a:pt x="5474" y="24922"/>
                      <a:pt x="3301" y="25423"/>
                      <a:pt x="1685" y="24420"/>
                    </a:cubicBezTo>
                    <a:cubicBezTo>
                      <a:pt x="13" y="23417"/>
                      <a:pt x="-488" y="21300"/>
                      <a:pt x="515" y="196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3" name="Freeform: Shape 1402">
                <a:extLst>
                  <a:ext uri="{FF2B5EF4-FFF2-40B4-BE49-F238E27FC236}">
                    <a16:creationId xmlns:a16="http://schemas.microsoft.com/office/drawing/2014/main" id="{7C1D5957-8234-2C2F-A373-92C2E6DBADC9}"/>
                  </a:ext>
                </a:extLst>
              </p:cNvPr>
              <p:cNvSpPr/>
              <p:nvPr/>
            </p:nvSpPr>
            <p:spPr>
              <a:xfrm>
                <a:off x="4081323" y="3155566"/>
                <a:ext cx="20774" cy="22495"/>
              </a:xfrm>
              <a:custGeom>
                <a:avLst/>
                <a:gdLst>
                  <a:gd name="connsiteX0" fmla="*/ 982 w 20774"/>
                  <a:gd name="connsiteY0" fmla="*/ 16575 h 22495"/>
                  <a:gd name="connsiteX1" fmla="*/ 8003 w 20774"/>
                  <a:gd name="connsiteY1" fmla="*/ 9108 h 22495"/>
                  <a:gd name="connsiteX2" fmla="*/ 14578 w 20774"/>
                  <a:gd name="connsiteY2" fmla="*/ 1251 h 22495"/>
                  <a:gd name="connsiteX3" fmla="*/ 19481 w 20774"/>
                  <a:gd name="connsiteY3" fmla="*/ 750 h 22495"/>
                  <a:gd name="connsiteX4" fmla="*/ 19983 w 20774"/>
                  <a:gd name="connsiteY4" fmla="*/ 5598 h 22495"/>
                  <a:gd name="connsiteX5" fmla="*/ 13185 w 20774"/>
                  <a:gd name="connsiteY5" fmla="*/ 13733 h 22495"/>
                  <a:gd name="connsiteX6" fmla="*/ 5886 w 20774"/>
                  <a:gd name="connsiteY6" fmla="*/ 21422 h 22495"/>
                  <a:gd name="connsiteX7" fmla="*/ 982 w 20774"/>
                  <a:gd name="connsiteY7" fmla="*/ 21478 h 22495"/>
                  <a:gd name="connsiteX8" fmla="*/ 982 w 20774"/>
                  <a:gd name="connsiteY8" fmla="*/ 16575 h 2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4" h="22495">
                    <a:moveTo>
                      <a:pt x="982" y="16575"/>
                    </a:moveTo>
                    <a:lnTo>
                      <a:pt x="8003" y="9108"/>
                    </a:lnTo>
                    <a:cubicBezTo>
                      <a:pt x="10288" y="6601"/>
                      <a:pt x="12405" y="3870"/>
                      <a:pt x="14578" y="1251"/>
                    </a:cubicBezTo>
                    <a:cubicBezTo>
                      <a:pt x="15748" y="-197"/>
                      <a:pt x="17977" y="-420"/>
                      <a:pt x="19481" y="750"/>
                    </a:cubicBezTo>
                    <a:cubicBezTo>
                      <a:pt x="20986" y="1920"/>
                      <a:pt x="21209" y="4093"/>
                      <a:pt x="19983" y="5598"/>
                    </a:cubicBezTo>
                    <a:cubicBezTo>
                      <a:pt x="17698" y="8272"/>
                      <a:pt x="15525" y="11114"/>
                      <a:pt x="13185" y="13733"/>
                    </a:cubicBezTo>
                    <a:lnTo>
                      <a:pt x="5886" y="21422"/>
                    </a:lnTo>
                    <a:cubicBezTo>
                      <a:pt x="4548" y="22871"/>
                      <a:pt x="2320" y="22815"/>
                      <a:pt x="982" y="21478"/>
                    </a:cubicBezTo>
                    <a:cubicBezTo>
                      <a:pt x="-355" y="20141"/>
                      <a:pt x="-299" y="17968"/>
                      <a:pt x="982" y="165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4" name="Freeform: Shape 1403">
                <a:extLst>
                  <a:ext uri="{FF2B5EF4-FFF2-40B4-BE49-F238E27FC236}">
                    <a16:creationId xmlns:a16="http://schemas.microsoft.com/office/drawing/2014/main" id="{2C196E90-E02E-C740-0937-BCFF28B41D14}"/>
                  </a:ext>
                </a:extLst>
              </p:cNvPr>
              <p:cNvSpPr/>
              <p:nvPr/>
            </p:nvSpPr>
            <p:spPr>
              <a:xfrm>
                <a:off x="4043378" y="3189616"/>
                <a:ext cx="23982" cy="18883"/>
              </a:xfrm>
              <a:custGeom>
                <a:avLst/>
                <a:gdLst>
                  <a:gd name="connsiteX0" fmla="*/ 1594 w 23982"/>
                  <a:gd name="connsiteY0" fmla="*/ 12447 h 18883"/>
                  <a:gd name="connsiteX1" fmla="*/ 18421 w 23982"/>
                  <a:gd name="connsiteY1" fmla="*/ 746 h 18883"/>
                  <a:gd name="connsiteX2" fmla="*/ 23213 w 23982"/>
                  <a:gd name="connsiteY2" fmla="*/ 1303 h 18883"/>
                  <a:gd name="connsiteX3" fmla="*/ 22656 w 23982"/>
                  <a:gd name="connsiteY3" fmla="*/ 6262 h 18883"/>
                  <a:gd name="connsiteX4" fmla="*/ 5271 w 23982"/>
                  <a:gd name="connsiteY4" fmla="*/ 18354 h 18883"/>
                  <a:gd name="connsiteX5" fmla="*/ 479 w 23982"/>
                  <a:gd name="connsiteY5" fmla="*/ 17239 h 18883"/>
                  <a:gd name="connsiteX6" fmla="*/ 1594 w 23982"/>
                  <a:gd name="connsiteY6" fmla="*/ 12447 h 1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82" h="18883">
                    <a:moveTo>
                      <a:pt x="1594" y="12447"/>
                    </a:moveTo>
                    <a:cubicBezTo>
                      <a:pt x="7500" y="8992"/>
                      <a:pt x="12905" y="4758"/>
                      <a:pt x="18421" y="746"/>
                    </a:cubicBezTo>
                    <a:cubicBezTo>
                      <a:pt x="19870" y="-425"/>
                      <a:pt x="22043" y="-202"/>
                      <a:pt x="23213" y="1303"/>
                    </a:cubicBezTo>
                    <a:cubicBezTo>
                      <a:pt x="24439" y="2807"/>
                      <a:pt x="24161" y="4980"/>
                      <a:pt x="22656" y="6262"/>
                    </a:cubicBezTo>
                    <a:cubicBezTo>
                      <a:pt x="16972" y="10441"/>
                      <a:pt x="11345" y="14787"/>
                      <a:pt x="5271" y="18354"/>
                    </a:cubicBezTo>
                    <a:cubicBezTo>
                      <a:pt x="3600" y="19356"/>
                      <a:pt x="1482" y="18911"/>
                      <a:pt x="479" y="17239"/>
                    </a:cubicBezTo>
                    <a:cubicBezTo>
                      <a:pt x="-468" y="15568"/>
                      <a:pt x="33" y="13394"/>
                      <a:pt x="1594" y="1244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5" name="Freeform: Shape 1404">
                <a:extLst>
                  <a:ext uri="{FF2B5EF4-FFF2-40B4-BE49-F238E27FC236}">
                    <a16:creationId xmlns:a16="http://schemas.microsoft.com/office/drawing/2014/main" id="{3F75CE9F-914B-CA88-639A-842B450E81D7}"/>
                  </a:ext>
                </a:extLst>
              </p:cNvPr>
              <p:cNvSpPr/>
              <p:nvPr/>
            </p:nvSpPr>
            <p:spPr>
              <a:xfrm>
                <a:off x="3999568" y="3214743"/>
                <a:ext cx="26349" cy="14742"/>
              </a:xfrm>
              <a:custGeom>
                <a:avLst/>
                <a:gdLst>
                  <a:gd name="connsiteX0" fmla="*/ 2388 w 26349"/>
                  <a:gd name="connsiteY0" fmla="*/ 7992 h 14742"/>
                  <a:gd name="connsiteX1" fmla="*/ 21389 w 26349"/>
                  <a:gd name="connsiteY1" fmla="*/ 303 h 14742"/>
                  <a:gd name="connsiteX2" fmla="*/ 26013 w 26349"/>
                  <a:gd name="connsiteY2" fmla="*/ 2030 h 14742"/>
                  <a:gd name="connsiteX3" fmla="*/ 24286 w 26349"/>
                  <a:gd name="connsiteY3" fmla="*/ 6599 h 14742"/>
                  <a:gd name="connsiteX4" fmla="*/ 4617 w 26349"/>
                  <a:gd name="connsiteY4" fmla="*/ 14567 h 14742"/>
                  <a:gd name="connsiteX5" fmla="*/ 159 w 26349"/>
                  <a:gd name="connsiteY5" fmla="*/ 12339 h 14742"/>
                  <a:gd name="connsiteX6" fmla="*/ 2388 w 26349"/>
                  <a:gd name="connsiteY6" fmla="*/ 7992 h 14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349" h="14742">
                    <a:moveTo>
                      <a:pt x="2388" y="7992"/>
                    </a:moveTo>
                    <a:cubicBezTo>
                      <a:pt x="8796" y="5541"/>
                      <a:pt x="15259" y="3312"/>
                      <a:pt x="21389" y="303"/>
                    </a:cubicBezTo>
                    <a:cubicBezTo>
                      <a:pt x="23116" y="-477"/>
                      <a:pt x="25178" y="303"/>
                      <a:pt x="26013" y="2030"/>
                    </a:cubicBezTo>
                    <a:cubicBezTo>
                      <a:pt x="26849" y="3758"/>
                      <a:pt x="26069" y="5819"/>
                      <a:pt x="24286" y="6599"/>
                    </a:cubicBezTo>
                    <a:cubicBezTo>
                      <a:pt x="17934" y="9720"/>
                      <a:pt x="11247" y="12060"/>
                      <a:pt x="4617" y="14567"/>
                    </a:cubicBezTo>
                    <a:cubicBezTo>
                      <a:pt x="2778" y="15180"/>
                      <a:pt x="772" y="14122"/>
                      <a:pt x="159" y="12339"/>
                    </a:cubicBezTo>
                    <a:cubicBezTo>
                      <a:pt x="-398" y="10500"/>
                      <a:pt x="549" y="8605"/>
                      <a:pt x="2388" y="799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6" name="Freeform: Shape 1405">
                <a:extLst>
                  <a:ext uri="{FF2B5EF4-FFF2-40B4-BE49-F238E27FC236}">
                    <a16:creationId xmlns:a16="http://schemas.microsoft.com/office/drawing/2014/main" id="{8D3F0925-F989-62FB-0213-DD16203F58B7}"/>
                  </a:ext>
                </a:extLst>
              </p:cNvPr>
              <p:cNvSpPr/>
              <p:nvPr/>
            </p:nvSpPr>
            <p:spPr>
              <a:xfrm>
                <a:off x="3952028" y="3229790"/>
                <a:ext cx="27602" cy="9906"/>
              </a:xfrm>
              <a:custGeom>
                <a:avLst/>
                <a:gdLst>
                  <a:gd name="connsiteX0" fmla="*/ 3178 w 27602"/>
                  <a:gd name="connsiteY0" fmla="*/ 3031 h 9906"/>
                  <a:gd name="connsiteX1" fmla="*/ 23460 w 27602"/>
                  <a:gd name="connsiteY1" fmla="*/ 78 h 9906"/>
                  <a:gd name="connsiteX2" fmla="*/ 27528 w 27602"/>
                  <a:gd name="connsiteY2" fmla="*/ 2696 h 9906"/>
                  <a:gd name="connsiteX3" fmla="*/ 24797 w 27602"/>
                  <a:gd name="connsiteY3" fmla="*/ 6875 h 9906"/>
                  <a:gd name="connsiteX4" fmla="*/ 3791 w 27602"/>
                  <a:gd name="connsiteY4" fmla="*/ 9884 h 9906"/>
                  <a:gd name="connsiteX5" fmla="*/ 2 w 27602"/>
                  <a:gd name="connsiteY5" fmla="*/ 6764 h 9906"/>
                  <a:gd name="connsiteX6" fmla="*/ 3178 w 27602"/>
                  <a:gd name="connsiteY6" fmla="*/ 3031 h 9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2" h="9906">
                    <a:moveTo>
                      <a:pt x="3178" y="3031"/>
                    </a:moveTo>
                    <a:cubicBezTo>
                      <a:pt x="10031" y="2529"/>
                      <a:pt x="16718" y="1192"/>
                      <a:pt x="23460" y="78"/>
                    </a:cubicBezTo>
                    <a:cubicBezTo>
                      <a:pt x="25299" y="-313"/>
                      <a:pt x="27138" y="802"/>
                      <a:pt x="27528" y="2696"/>
                    </a:cubicBezTo>
                    <a:cubicBezTo>
                      <a:pt x="27918" y="4535"/>
                      <a:pt x="26748" y="6485"/>
                      <a:pt x="24797" y="6875"/>
                    </a:cubicBezTo>
                    <a:cubicBezTo>
                      <a:pt x="17832" y="7990"/>
                      <a:pt x="10867" y="9383"/>
                      <a:pt x="3791" y="9884"/>
                    </a:cubicBezTo>
                    <a:cubicBezTo>
                      <a:pt x="1840" y="10107"/>
                      <a:pt x="113" y="8659"/>
                      <a:pt x="2" y="6764"/>
                    </a:cubicBezTo>
                    <a:cubicBezTo>
                      <a:pt x="-54" y="4925"/>
                      <a:pt x="1339" y="3254"/>
                      <a:pt x="3178" y="3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7" name="Freeform: Shape 1406">
                <a:extLst>
                  <a:ext uri="{FF2B5EF4-FFF2-40B4-BE49-F238E27FC236}">
                    <a16:creationId xmlns:a16="http://schemas.microsoft.com/office/drawing/2014/main" id="{20B4864F-F9AE-20C6-5CA9-804BA4CD371E}"/>
                  </a:ext>
                </a:extLst>
              </p:cNvPr>
              <p:cNvSpPr/>
              <p:nvPr/>
            </p:nvSpPr>
            <p:spPr>
              <a:xfrm>
                <a:off x="3903441" y="3233935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8" name="Freeform: Shape 1407">
                <a:extLst>
                  <a:ext uri="{FF2B5EF4-FFF2-40B4-BE49-F238E27FC236}">
                    <a16:creationId xmlns:a16="http://schemas.microsoft.com/office/drawing/2014/main" id="{E7372BE1-2857-9B6B-1BDF-E5D4F3DC7D5F}"/>
                  </a:ext>
                </a:extLst>
              </p:cNvPr>
              <p:cNvSpPr/>
              <p:nvPr/>
            </p:nvSpPr>
            <p:spPr>
              <a:xfrm>
                <a:off x="3854741" y="3233935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9" name="Freeform: Shape 1408">
                <a:extLst>
                  <a:ext uri="{FF2B5EF4-FFF2-40B4-BE49-F238E27FC236}">
                    <a16:creationId xmlns:a16="http://schemas.microsoft.com/office/drawing/2014/main" id="{51A608CD-8BEE-4E3C-30FA-9EC5A7005967}"/>
                  </a:ext>
                </a:extLst>
              </p:cNvPr>
              <p:cNvSpPr/>
              <p:nvPr/>
            </p:nvSpPr>
            <p:spPr>
              <a:xfrm>
                <a:off x="3806041" y="3233935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0" name="Freeform: Shape 1409">
                <a:extLst>
                  <a:ext uri="{FF2B5EF4-FFF2-40B4-BE49-F238E27FC236}">
                    <a16:creationId xmlns:a16="http://schemas.microsoft.com/office/drawing/2014/main" id="{FB55FE45-E687-59D5-5403-ADAC745FD826}"/>
                  </a:ext>
                </a:extLst>
              </p:cNvPr>
              <p:cNvSpPr/>
              <p:nvPr/>
            </p:nvSpPr>
            <p:spPr>
              <a:xfrm>
                <a:off x="3757395" y="3233935"/>
                <a:ext cx="27806" cy="6909"/>
              </a:xfrm>
              <a:custGeom>
                <a:avLst/>
                <a:gdLst>
                  <a:gd name="connsiteX0" fmla="*/ 3456 w 27806"/>
                  <a:gd name="connsiteY0" fmla="*/ 0 h 6909"/>
                  <a:gd name="connsiteX1" fmla="*/ 24351 w 27806"/>
                  <a:gd name="connsiteY1" fmla="*/ 0 h 6909"/>
                  <a:gd name="connsiteX2" fmla="*/ 27806 w 27806"/>
                  <a:gd name="connsiteY2" fmla="*/ 3455 h 6909"/>
                  <a:gd name="connsiteX3" fmla="*/ 24351 w 27806"/>
                  <a:gd name="connsiteY3" fmla="*/ 6909 h 6909"/>
                  <a:gd name="connsiteX4" fmla="*/ 3456 w 27806"/>
                  <a:gd name="connsiteY4" fmla="*/ 6909 h 6909"/>
                  <a:gd name="connsiteX5" fmla="*/ 1 w 27806"/>
                  <a:gd name="connsiteY5" fmla="*/ 3455 h 6909"/>
                  <a:gd name="connsiteX6" fmla="*/ 3456 w 27806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3456" y="0"/>
                    </a:moveTo>
                    <a:lnTo>
                      <a:pt x="24351" y="0"/>
                    </a:lnTo>
                    <a:cubicBezTo>
                      <a:pt x="26246" y="0"/>
                      <a:pt x="27806" y="1560"/>
                      <a:pt x="27806" y="3455"/>
                    </a:cubicBezTo>
                    <a:cubicBezTo>
                      <a:pt x="27806" y="5349"/>
                      <a:pt x="26246" y="6909"/>
                      <a:pt x="24351" y="6909"/>
                    </a:cubicBezTo>
                    <a:lnTo>
                      <a:pt x="3456" y="6909"/>
                    </a:lnTo>
                    <a:cubicBezTo>
                      <a:pt x="1562" y="6909"/>
                      <a:pt x="1" y="5349"/>
                      <a:pt x="1" y="3455"/>
                    </a:cubicBezTo>
                    <a:cubicBezTo>
                      <a:pt x="-54" y="1560"/>
                      <a:pt x="1506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1" name="Freeform: Shape 1410">
                <a:extLst>
                  <a:ext uri="{FF2B5EF4-FFF2-40B4-BE49-F238E27FC236}">
                    <a16:creationId xmlns:a16="http://schemas.microsoft.com/office/drawing/2014/main" id="{3B916330-D726-90A6-1EDF-78042CB95311}"/>
                  </a:ext>
                </a:extLst>
              </p:cNvPr>
              <p:cNvSpPr/>
              <p:nvPr/>
            </p:nvSpPr>
            <p:spPr>
              <a:xfrm>
                <a:off x="3708695" y="3233935"/>
                <a:ext cx="27806" cy="6909"/>
              </a:xfrm>
              <a:custGeom>
                <a:avLst/>
                <a:gdLst>
                  <a:gd name="connsiteX0" fmla="*/ 3456 w 27806"/>
                  <a:gd name="connsiteY0" fmla="*/ 0 h 6909"/>
                  <a:gd name="connsiteX1" fmla="*/ 24351 w 27806"/>
                  <a:gd name="connsiteY1" fmla="*/ 0 h 6909"/>
                  <a:gd name="connsiteX2" fmla="*/ 27806 w 27806"/>
                  <a:gd name="connsiteY2" fmla="*/ 3455 h 6909"/>
                  <a:gd name="connsiteX3" fmla="*/ 24351 w 27806"/>
                  <a:gd name="connsiteY3" fmla="*/ 6909 h 6909"/>
                  <a:gd name="connsiteX4" fmla="*/ 3456 w 27806"/>
                  <a:gd name="connsiteY4" fmla="*/ 6909 h 6909"/>
                  <a:gd name="connsiteX5" fmla="*/ 1 w 27806"/>
                  <a:gd name="connsiteY5" fmla="*/ 3455 h 6909"/>
                  <a:gd name="connsiteX6" fmla="*/ 3456 w 27806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3456" y="0"/>
                    </a:moveTo>
                    <a:lnTo>
                      <a:pt x="24351" y="0"/>
                    </a:lnTo>
                    <a:cubicBezTo>
                      <a:pt x="26246" y="0"/>
                      <a:pt x="27806" y="1560"/>
                      <a:pt x="27806" y="3455"/>
                    </a:cubicBezTo>
                    <a:cubicBezTo>
                      <a:pt x="27806" y="5349"/>
                      <a:pt x="26246" y="6909"/>
                      <a:pt x="24351" y="6909"/>
                    </a:cubicBezTo>
                    <a:lnTo>
                      <a:pt x="3456" y="6909"/>
                    </a:lnTo>
                    <a:cubicBezTo>
                      <a:pt x="1562" y="6909"/>
                      <a:pt x="1" y="5349"/>
                      <a:pt x="1" y="3455"/>
                    </a:cubicBezTo>
                    <a:cubicBezTo>
                      <a:pt x="-54" y="1560"/>
                      <a:pt x="1506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2" name="Freeform: Shape 1411">
                <a:extLst>
                  <a:ext uri="{FF2B5EF4-FFF2-40B4-BE49-F238E27FC236}">
                    <a16:creationId xmlns:a16="http://schemas.microsoft.com/office/drawing/2014/main" id="{2EE7EDF2-8469-DF75-5490-181D86483076}"/>
                  </a:ext>
                </a:extLst>
              </p:cNvPr>
              <p:cNvSpPr/>
              <p:nvPr/>
            </p:nvSpPr>
            <p:spPr>
              <a:xfrm>
                <a:off x="3659995" y="3233935"/>
                <a:ext cx="27806" cy="6909"/>
              </a:xfrm>
              <a:custGeom>
                <a:avLst/>
                <a:gdLst>
                  <a:gd name="connsiteX0" fmla="*/ 3456 w 27806"/>
                  <a:gd name="connsiteY0" fmla="*/ 0 h 6909"/>
                  <a:gd name="connsiteX1" fmla="*/ 24351 w 27806"/>
                  <a:gd name="connsiteY1" fmla="*/ 0 h 6909"/>
                  <a:gd name="connsiteX2" fmla="*/ 27806 w 27806"/>
                  <a:gd name="connsiteY2" fmla="*/ 3455 h 6909"/>
                  <a:gd name="connsiteX3" fmla="*/ 24351 w 27806"/>
                  <a:gd name="connsiteY3" fmla="*/ 6909 h 6909"/>
                  <a:gd name="connsiteX4" fmla="*/ 3456 w 27806"/>
                  <a:gd name="connsiteY4" fmla="*/ 6909 h 6909"/>
                  <a:gd name="connsiteX5" fmla="*/ 1 w 27806"/>
                  <a:gd name="connsiteY5" fmla="*/ 3455 h 6909"/>
                  <a:gd name="connsiteX6" fmla="*/ 3456 w 27806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3456" y="0"/>
                    </a:moveTo>
                    <a:lnTo>
                      <a:pt x="24351" y="0"/>
                    </a:lnTo>
                    <a:cubicBezTo>
                      <a:pt x="26246" y="0"/>
                      <a:pt x="27806" y="1560"/>
                      <a:pt x="27806" y="3455"/>
                    </a:cubicBezTo>
                    <a:cubicBezTo>
                      <a:pt x="27806" y="5349"/>
                      <a:pt x="26246" y="6909"/>
                      <a:pt x="24351" y="6909"/>
                    </a:cubicBezTo>
                    <a:lnTo>
                      <a:pt x="3456" y="6909"/>
                    </a:lnTo>
                    <a:cubicBezTo>
                      <a:pt x="1562" y="6909"/>
                      <a:pt x="1" y="5349"/>
                      <a:pt x="1" y="3455"/>
                    </a:cubicBezTo>
                    <a:cubicBezTo>
                      <a:pt x="-54" y="1560"/>
                      <a:pt x="1506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13" name="Freeform: Shape 1412">
            <a:extLst>
              <a:ext uri="{FF2B5EF4-FFF2-40B4-BE49-F238E27FC236}">
                <a16:creationId xmlns:a16="http://schemas.microsoft.com/office/drawing/2014/main" id="{8BDF860A-D00A-A580-3F99-BF95B2D724B8}"/>
              </a:ext>
            </a:extLst>
          </p:cNvPr>
          <p:cNvSpPr/>
          <p:nvPr/>
        </p:nvSpPr>
        <p:spPr>
          <a:xfrm>
            <a:off x="3381588" y="3341114"/>
            <a:ext cx="831688" cy="758137"/>
          </a:xfrm>
          <a:custGeom>
            <a:avLst/>
            <a:gdLst>
              <a:gd name="connsiteX0" fmla="*/ 278298 w 831688"/>
              <a:gd name="connsiteY0" fmla="*/ 758137 h 758137"/>
              <a:gd name="connsiteX1" fmla="*/ 156325 w 831688"/>
              <a:gd name="connsiteY1" fmla="*/ 687706 h 758137"/>
              <a:gd name="connsiteX2" fmla="*/ 18806 w 831688"/>
              <a:gd name="connsiteY2" fmla="*/ 449500 h 758137"/>
              <a:gd name="connsiteX3" fmla="*/ 18806 w 831688"/>
              <a:gd name="connsiteY3" fmla="*/ 308638 h 758137"/>
              <a:gd name="connsiteX4" fmla="*/ 156325 w 831688"/>
              <a:gd name="connsiteY4" fmla="*/ 70431 h 758137"/>
              <a:gd name="connsiteX5" fmla="*/ 278298 w 831688"/>
              <a:gd name="connsiteY5" fmla="*/ 0 h 758137"/>
              <a:gd name="connsiteX6" fmla="*/ 553391 w 831688"/>
              <a:gd name="connsiteY6" fmla="*/ 0 h 758137"/>
              <a:gd name="connsiteX7" fmla="*/ 675364 w 831688"/>
              <a:gd name="connsiteY7" fmla="*/ 70431 h 758137"/>
              <a:gd name="connsiteX8" fmla="*/ 812883 w 831688"/>
              <a:gd name="connsiteY8" fmla="*/ 308638 h 758137"/>
              <a:gd name="connsiteX9" fmla="*/ 812883 w 831688"/>
              <a:gd name="connsiteY9" fmla="*/ 449500 h 758137"/>
              <a:gd name="connsiteX10" fmla="*/ 675364 w 831688"/>
              <a:gd name="connsiteY10" fmla="*/ 687706 h 758137"/>
              <a:gd name="connsiteX11" fmla="*/ 553391 w 831688"/>
              <a:gd name="connsiteY11" fmla="*/ 758137 h 758137"/>
              <a:gd name="connsiteX12" fmla="*/ 278298 w 831688"/>
              <a:gd name="connsiteY12" fmla="*/ 758137 h 75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1688" h="758137">
                <a:moveTo>
                  <a:pt x="278298" y="758137"/>
                </a:moveTo>
                <a:cubicBezTo>
                  <a:pt x="228149" y="758137"/>
                  <a:pt x="181399" y="731169"/>
                  <a:pt x="156325" y="687706"/>
                </a:cubicBezTo>
                <a:lnTo>
                  <a:pt x="18806" y="449500"/>
                </a:lnTo>
                <a:cubicBezTo>
                  <a:pt x="-6269" y="406038"/>
                  <a:pt x="-6269" y="352100"/>
                  <a:pt x="18806" y="308638"/>
                </a:cubicBezTo>
                <a:lnTo>
                  <a:pt x="156325" y="70431"/>
                </a:lnTo>
                <a:cubicBezTo>
                  <a:pt x="181399" y="26969"/>
                  <a:pt x="228149" y="0"/>
                  <a:pt x="278298" y="0"/>
                </a:cubicBezTo>
                <a:lnTo>
                  <a:pt x="553391" y="0"/>
                </a:lnTo>
                <a:cubicBezTo>
                  <a:pt x="603540" y="0"/>
                  <a:pt x="650290" y="26969"/>
                  <a:pt x="675364" y="70431"/>
                </a:cubicBezTo>
                <a:lnTo>
                  <a:pt x="812883" y="308638"/>
                </a:lnTo>
                <a:cubicBezTo>
                  <a:pt x="837957" y="352100"/>
                  <a:pt x="837957" y="406038"/>
                  <a:pt x="812883" y="449500"/>
                </a:cubicBezTo>
                <a:lnTo>
                  <a:pt x="675364" y="687706"/>
                </a:lnTo>
                <a:cubicBezTo>
                  <a:pt x="650290" y="731169"/>
                  <a:pt x="603540" y="758137"/>
                  <a:pt x="553391" y="758137"/>
                </a:cubicBezTo>
                <a:lnTo>
                  <a:pt x="278298" y="758137"/>
                </a:ln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4" name="Freeform: Shape 1413">
            <a:extLst>
              <a:ext uri="{FF2B5EF4-FFF2-40B4-BE49-F238E27FC236}">
                <a16:creationId xmlns:a16="http://schemas.microsoft.com/office/drawing/2014/main" id="{A3E293B1-9187-9A1A-4901-8AE4E1CF3B06}"/>
              </a:ext>
            </a:extLst>
          </p:cNvPr>
          <p:cNvSpPr/>
          <p:nvPr/>
        </p:nvSpPr>
        <p:spPr>
          <a:xfrm>
            <a:off x="3450835" y="3410486"/>
            <a:ext cx="693138" cy="619504"/>
          </a:xfrm>
          <a:custGeom>
            <a:avLst/>
            <a:gdLst>
              <a:gd name="connsiteX0" fmla="*/ 484144 w 693138"/>
              <a:gd name="connsiteY0" fmla="*/ 0 h 619504"/>
              <a:gd name="connsiteX1" fmla="*/ 209051 w 693138"/>
              <a:gd name="connsiteY1" fmla="*/ 0 h 619504"/>
              <a:gd name="connsiteX2" fmla="*/ 147089 w 693138"/>
              <a:gd name="connsiteY2" fmla="*/ 35773 h 619504"/>
              <a:gd name="connsiteX3" fmla="*/ 9570 w 693138"/>
              <a:gd name="connsiteY3" fmla="*/ 273979 h 619504"/>
              <a:gd name="connsiteX4" fmla="*/ 9570 w 693138"/>
              <a:gd name="connsiteY4" fmla="*/ 345525 h 619504"/>
              <a:gd name="connsiteX5" fmla="*/ 147089 w 693138"/>
              <a:gd name="connsiteY5" fmla="*/ 583731 h 619504"/>
              <a:gd name="connsiteX6" fmla="*/ 209051 w 693138"/>
              <a:gd name="connsiteY6" fmla="*/ 619504 h 619504"/>
              <a:gd name="connsiteX7" fmla="*/ 484088 w 693138"/>
              <a:gd name="connsiteY7" fmla="*/ 619504 h 619504"/>
              <a:gd name="connsiteX8" fmla="*/ 546050 w 693138"/>
              <a:gd name="connsiteY8" fmla="*/ 583731 h 619504"/>
              <a:gd name="connsiteX9" fmla="*/ 683569 w 693138"/>
              <a:gd name="connsiteY9" fmla="*/ 345525 h 619504"/>
              <a:gd name="connsiteX10" fmla="*/ 683569 w 693138"/>
              <a:gd name="connsiteY10" fmla="*/ 273979 h 619504"/>
              <a:gd name="connsiteX11" fmla="*/ 546050 w 693138"/>
              <a:gd name="connsiteY11" fmla="*/ 35773 h 619504"/>
              <a:gd name="connsiteX12" fmla="*/ 484144 w 693138"/>
              <a:gd name="connsiteY12" fmla="*/ 0 h 6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3138" h="619504">
                <a:moveTo>
                  <a:pt x="484144" y="0"/>
                </a:moveTo>
                <a:lnTo>
                  <a:pt x="209051" y="0"/>
                </a:lnTo>
                <a:cubicBezTo>
                  <a:pt x="183475" y="0"/>
                  <a:pt x="159905" y="13652"/>
                  <a:pt x="147089" y="35773"/>
                </a:cubicBezTo>
                <a:lnTo>
                  <a:pt x="9570" y="273979"/>
                </a:lnTo>
                <a:cubicBezTo>
                  <a:pt x="-3190" y="296101"/>
                  <a:pt x="-3190" y="323404"/>
                  <a:pt x="9570" y="345525"/>
                </a:cubicBezTo>
                <a:lnTo>
                  <a:pt x="147089" y="583731"/>
                </a:lnTo>
                <a:cubicBezTo>
                  <a:pt x="159849" y="605853"/>
                  <a:pt x="183475" y="619504"/>
                  <a:pt x="209051" y="619504"/>
                </a:cubicBezTo>
                <a:lnTo>
                  <a:pt x="484088" y="619504"/>
                </a:lnTo>
                <a:cubicBezTo>
                  <a:pt x="509664" y="619504"/>
                  <a:pt x="533234" y="605853"/>
                  <a:pt x="546050" y="583731"/>
                </a:cubicBezTo>
                <a:lnTo>
                  <a:pt x="683569" y="345525"/>
                </a:lnTo>
                <a:cubicBezTo>
                  <a:pt x="696329" y="323404"/>
                  <a:pt x="696329" y="296101"/>
                  <a:pt x="683569" y="273979"/>
                </a:cubicBezTo>
                <a:lnTo>
                  <a:pt x="546050" y="35773"/>
                </a:lnTo>
                <a:cubicBezTo>
                  <a:pt x="533290" y="13596"/>
                  <a:pt x="509664" y="0"/>
                  <a:pt x="484144" y="0"/>
                </a:cubicBezTo>
                <a:close/>
              </a:path>
            </a:pathLst>
          </a:custGeom>
          <a:solidFill>
            <a:srgbClr val="FFFFFF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16" name="Graphic 7">
            <a:extLst>
              <a:ext uri="{FF2B5EF4-FFF2-40B4-BE49-F238E27FC236}">
                <a16:creationId xmlns:a16="http://schemas.microsoft.com/office/drawing/2014/main" id="{EF3B5D67-05A8-61E4-9186-97C1C01E025D}"/>
              </a:ext>
            </a:extLst>
          </p:cNvPr>
          <p:cNvGrpSpPr/>
          <p:nvPr/>
        </p:nvGrpSpPr>
        <p:grpSpPr>
          <a:xfrm>
            <a:off x="4659328" y="3261767"/>
            <a:ext cx="191980" cy="174573"/>
            <a:chOff x="4659383" y="2330589"/>
            <a:chExt cx="191980" cy="174573"/>
          </a:xfrm>
        </p:grpSpPr>
        <p:sp>
          <p:nvSpPr>
            <p:cNvPr id="1417" name="Freeform: Shape 1416">
              <a:extLst>
                <a:ext uri="{FF2B5EF4-FFF2-40B4-BE49-F238E27FC236}">
                  <a16:creationId xmlns:a16="http://schemas.microsoft.com/office/drawing/2014/main" id="{ED98BA8E-5D7F-FA78-3C3B-51960F42260D}"/>
                </a:ext>
              </a:extLst>
            </p:cNvPr>
            <p:cNvSpPr/>
            <p:nvPr/>
          </p:nvSpPr>
          <p:spPr>
            <a:xfrm>
              <a:off x="4663974" y="2335270"/>
              <a:ext cx="185285" cy="165267"/>
            </a:xfrm>
            <a:custGeom>
              <a:avLst/>
              <a:gdLst>
                <a:gd name="connsiteX0" fmla="*/ 2507 w 185285"/>
                <a:gd name="connsiteY0" fmla="*/ 73384 h 165267"/>
                <a:gd name="connsiteX1" fmla="*/ 39562 w 185285"/>
                <a:gd name="connsiteY1" fmla="*/ 9250 h 165267"/>
                <a:gd name="connsiteX2" fmla="*/ 55609 w 185285"/>
                <a:gd name="connsiteY2" fmla="*/ 0 h 165267"/>
                <a:gd name="connsiteX3" fmla="*/ 129718 w 185285"/>
                <a:gd name="connsiteY3" fmla="*/ 0 h 165267"/>
                <a:gd name="connsiteX4" fmla="*/ 145766 w 185285"/>
                <a:gd name="connsiteY4" fmla="*/ 9250 h 165267"/>
                <a:gd name="connsiteX5" fmla="*/ 182820 w 185285"/>
                <a:gd name="connsiteY5" fmla="*/ 73384 h 165267"/>
                <a:gd name="connsiteX6" fmla="*/ 182820 w 185285"/>
                <a:gd name="connsiteY6" fmla="*/ 91884 h 165267"/>
                <a:gd name="connsiteX7" fmla="*/ 145766 w 185285"/>
                <a:gd name="connsiteY7" fmla="*/ 156018 h 165267"/>
                <a:gd name="connsiteX8" fmla="*/ 129718 w 185285"/>
                <a:gd name="connsiteY8" fmla="*/ 165268 h 165267"/>
                <a:gd name="connsiteX9" fmla="*/ 55609 w 185285"/>
                <a:gd name="connsiteY9" fmla="*/ 165268 h 165267"/>
                <a:gd name="connsiteX10" fmla="*/ 39562 w 185285"/>
                <a:gd name="connsiteY10" fmla="*/ 156018 h 165267"/>
                <a:gd name="connsiteX11" fmla="*/ 2507 w 185285"/>
                <a:gd name="connsiteY11" fmla="*/ 91884 h 165267"/>
                <a:gd name="connsiteX12" fmla="*/ 2507 w 185285"/>
                <a:gd name="connsiteY12" fmla="*/ 73384 h 16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285" h="165267">
                  <a:moveTo>
                    <a:pt x="2507" y="73384"/>
                  </a:moveTo>
                  <a:lnTo>
                    <a:pt x="39562" y="9250"/>
                  </a:lnTo>
                  <a:cubicBezTo>
                    <a:pt x="42849" y="3510"/>
                    <a:pt x="48979" y="0"/>
                    <a:pt x="55609" y="0"/>
                  </a:cubicBezTo>
                  <a:lnTo>
                    <a:pt x="129718" y="0"/>
                  </a:lnTo>
                  <a:cubicBezTo>
                    <a:pt x="136349" y="0"/>
                    <a:pt x="142422" y="3510"/>
                    <a:pt x="145766" y="9250"/>
                  </a:cubicBezTo>
                  <a:lnTo>
                    <a:pt x="182820" y="73384"/>
                  </a:lnTo>
                  <a:cubicBezTo>
                    <a:pt x="186107" y="79124"/>
                    <a:pt x="186107" y="86145"/>
                    <a:pt x="182820" y="91884"/>
                  </a:cubicBezTo>
                  <a:lnTo>
                    <a:pt x="145766" y="156018"/>
                  </a:lnTo>
                  <a:cubicBezTo>
                    <a:pt x="142478" y="161758"/>
                    <a:pt x="136349" y="165268"/>
                    <a:pt x="129718" y="165268"/>
                  </a:cubicBezTo>
                  <a:lnTo>
                    <a:pt x="55609" y="165268"/>
                  </a:lnTo>
                  <a:cubicBezTo>
                    <a:pt x="48979" y="165268"/>
                    <a:pt x="42905" y="161758"/>
                    <a:pt x="39562" y="156018"/>
                  </a:cubicBezTo>
                  <a:lnTo>
                    <a:pt x="2507" y="91884"/>
                  </a:lnTo>
                  <a:cubicBezTo>
                    <a:pt x="-836" y="86145"/>
                    <a:pt x="-836" y="79068"/>
                    <a:pt x="2507" y="73384"/>
                  </a:cubicBez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18" name="Graphic 7">
              <a:extLst>
                <a:ext uri="{FF2B5EF4-FFF2-40B4-BE49-F238E27FC236}">
                  <a16:creationId xmlns:a16="http://schemas.microsoft.com/office/drawing/2014/main" id="{896F9A8B-E674-C42A-3D7A-F6C1FF519274}"/>
                </a:ext>
              </a:extLst>
            </p:cNvPr>
            <p:cNvGrpSpPr/>
            <p:nvPr/>
          </p:nvGrpSpPr>
          <p:grpSpPr>
            <a:xfrm>
              <a:off x="4659383" y="2330589"/>
              <a:ext cx="191980" cy="174573"/>
              <a:chOff x="4659383" y="2330589"/>
              <a:chExt cx="191980" cy="174573"/>
            </a:xfrm>
            <a:solidFill>
              <a:srgbClr val="5856D6"/>
            </a:solidFill>
          </p:grpSpPr>
          <p:sp>
            <p:nvSpPr>
              <p:cNvPr id="1419" name="Freeform: Shape 1418">
                <a:extLst>
                  <a:ext uri="{FF2B5EF4-FFF2-40B4-BE49-F238E27FC236}">
                    <a16:creationId xmlns:a16="http://schemas.microsoft.com/office/drawing/2014/main" id="{FD93769D-9421-E12D-0305-309E9AF5C7FC}"/>
                  </a:ext>
                </a:extLst>
              </p:cNvPr>
              <p:cNvSpPr/>
              <p:nvPr/>
            </p:nvSpPr>
            <p:spPr>
              <a:xfrm>
                <a:off x="4677437" y="2354025"/>
                <a:ext cx="22554" cy="32140"/>
              </a:xfrm>
              <a:custGeom>
                <a:avLst/>
                <a:gdLst>
                  <a:gd name="connsiteX0" fmla="*/ 13952 w 22554"/>
                  <a:gd name="connsiteY0" fmla="*/ 2196 h 32140"/>
                  <a:gd name="connsiteX1" fmla="*/ 579 w 22554"/>
                  <a:gd name="connsiteY1" fmla="*/ 25320 h 32140"/>
                  <a:gd name="connsiteX2" fmla="*/ 2362 w 22554"/>
                  <a:gd name="connsiteY2" fmla="*/ 31505 h 32140"/>
                  <a:gd name="connsiteX3" fmla="*/ 8603 w 22554"/>
                  <a:gd name="connsiteY3" fmla="*/ 29945 h 32140"/>
                  <a:gd name="connsiteX4" fmla="*/ 21976 w 22554"/>
                  <a:gd name="connsiteY4" fmla="*/ 6821 h 32140"/>
                  <a:gd name="connsiteX5" fmla="*/ 20193 w 22554"/>
                  <a:gd name="connsiteY5" fmla="*/ 636 h 32140"/>
                  <a:gd name="connsiteX6" fmla="*/ 13952 w 22554"/>
                  <a:gd name="connsiteY6" fmla="*/ 2196 h 32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140">
                    <a:moveTo>
                      <a:pt x="13952" y="2196"/>
                    </a:moveTo>
                    <a:lnTo>
                      <a:pt x="579" y="25320"/>
                    </a:lnTo>
                    <a:cubicBezTo>
                      <a:pt x="-647" y="27437"/>
                      <a:pt x="133" y="30223"/>
                      <a:pt x="2362" y="31505"/>
                    </a:cubicBezTo>
                    <a:cubicBezTo>
                      <a:pt x="4591" y="32787"/>
                      <a:pt x="7377" y="32062"/>
                      <a:pt x="8603" y="29945"/>
                    </a:cubicBezTo>
                    <a:lnTo>
                      <a:pt x="21976" y="6821"/>
                    </a:lnTo>
                    <a:cubicBezTo>
                      <a:pt x="23201" y="4703"/>
                      <a:pt x="22421" y="1917"/>
                      <a:pt x="20193" y="636"/>
                    </a:cubicBezTo>
                    <a:cubicBezTo>
                      <a:pt x="17964" y="-646"/>
                      <a:pt x="15178" y="78"/>
                      <a:pt x="13952" y="2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0" name="Freeform: Shape 1419">
                <a:extLst>
                  <a:ext uri="{FF2B5EF4-FFF2-40B4-BE49-F238E27FC236}">
                    <a16:creationId xmlns:a16="http://schemas.microsoft.com/office/drawing/2014/main" id="{A2C5420D-DE69-9F50-DC72-E410662B8FCA}"/>
                  </a:ext>
                </a:extLst>
              </p:cNvPr>
              <p:cNvSpPr/>
              <p:nvPr/>
            </p:nvSpPr>
            <p:spPr>
              <a:xfrm>
                <a:off x="4714975" y="2330589"/>
                <a:ext cx="35700" cy="9249"/>
              </a:xfrm>
              <a:custGeom>
                <a:avLst/>
                <a:gdLst>
                  <a:gd name="connsiteX0" fmla="*/ 31243 w 35700"/>
                  <a:gd name="connsiteY0" fmla="*/ 0 h 9249"/>
                  <a:gd name="connsiteX1" fmla="*/ 4553 w 35700"/>
                  <a:gd name="connsiteY1" fmla="*/ 0 h 9249"/>
                  <a:gd name="connsiteX2" fmla="*/ 151 w 35700"/>
                  <a:gd name="connsiteY2" fmla="*/ 5182 h 9249"/>
                  <a:gd name="connsiteX3" fmla="*/ 4553 w 35700"/>
                  <a:gd name="connsiteY3" fmla="*/ 9250 h 9249"/>
                  <a:gd name="connsiteX4" fmla="*/ 31243 w 35700"/>
                  <a:gd name="connsiteY4" fmla="*/ 9250 h 9249"/>
                  <a:gd name="connsiteX5" fmla="*/ 35701 w 35700"/>
                  <a:gd name="connsiteY5" fmla="*/ 4625 h 9249"/>
                  <a:gd name="connsiteX6" fmla="*/ 31243 w 35700"/>
                  <a:gd name="connsiteY6" fmla="*/ 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00" h="9249">
                    <a:moveTo>
                      <a:pt x="31243" y="0"/>
                    </a:moveTo>
                    <a:lnTo>
                      <a:pt x="4553" y="0"/>
                    </a:lnTo>
                    <a:cubicBezTo>
                      <a:pt x="1377" y="0"/>
                      <a:pt x="-573" y="2730"/>
                      <a:pt x="151" y="5182"/>
                    </a:cubicBezTo>
                    <a:cubicBezTo>
                      <a:pt x="875" y="7634"/>
                      <a:pt x="2826" y="9250"/>
                      <a:pt x="4553" y="9250"/>
                    </a:cubicBezTo>
                    <a:lnTo>
                      <a:pt x="31243" y="9250"/>
                    </a:lnTo>
                    <a:cubicBezTo>
                      <a:pt x="33695" y="9250"/>
                      <a:pt x="35701" y="7188"/>
                      <a:pt x="35701" y="4625"/>
                    </a:cubicBezTo>
                    <a:cubicBezTo>
                      <a:pt x="35701" y="2062"/>
                      <a:pt x="33695" y="0"/>
                      <a:pt x="31243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1" name="Freeform: Shape 1420">
                <a:extLst>
                  <a:ext uri="{FF2B5EF4-FFF2-40B4-BE49-F238E27FC236}">
                    <a16:creationId xmlns:a16="http://schemas.microsoft.com/office/drawing/2014/main" id="{3EC23585-3CBE-15A9-B295-1364ABDCF098}"/>
                  </a:ext>
                </a:extLst>
              </p:cNvPr>
              <p:cNvSpPr/>
              <p:nvPr/>
            </p:nvSpPr>
            <p:spPr>
              <a:xfrm>
                <a:off x="4777366" y="2330589"/>
                <a:ext cx="34305" cy="14620"/>
              </a:xfrm>
              <a:custGeom>
                <a:avLst/>
                <a:gdLst>
                  <a:gd name="connsiteX0" fmla="*/ 32931 w 34305"/>
                  <a:gd name="connsiteY0" fmla="*/ 7132 h 14620"/>
                  <a:gd name="connsiteX1" fmla="*/ 18221 w 34305"/>
                  <a:gd name="connsiteY1" fmla="*/ 112 h 14620"/>
                  <a:gd name="connsiteX2" fmla="*/ 4458 w 34305"/>
                  <a:gd name="connsiteY2" fmla="*/ 0 h 14620"/>
                  <a:gd name="connsiteX3" fmla="*/ 0 w 34305"/>
                  <a:gd name="connsiteY3" fmla="*/ 4625 h 14620"/>
                  <a:gd name="connsiteX4" fmla="*/ 4458 w 34305"/>
                  <a:gd name="connsiteY4" fmla="*/ 9250 h 14620"/>
                  <a:gd name="connsiteX5" fmla="*/ 17441 w 34305"/>
                  <a:gd name="connsiteY5" fmla="*/ 9305 h 14620"/>
                  <a:gd name="connsiteX6" fmla="*/ 26244 w 34305"/>
                  <a:gd name="connsiteY6" fmla="*/ 13540 h 14620"/>
                  <a:gd name="connsiteX7" fmla="*/ 32262 w 34305"/>
                  <a:gd name="connsiteY7" fmla="*/ 13875 h 14620"/>
                  <a:gd name="connsiteX8" fmla="*/ 32931 w 34305"/>
                  <a:gd name="connsiteY8" fmla="*/ 7132 h 14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05" h="14620">
                    <a:moveTo>
                      <a:pt x="32931" y="7132"/>
                    </a:moveTo>
                    <a:cubicBezTo>
                      <a:pt x="29086" y="3120"/>
                      <a:pt x="23737" y="557"/>
                      <a:pt x="18221" y="112"/>
                    </a:cubicBezTo>
                    <a:cubicBezTo>
                      <a:pt x="12983" y="-56"/>
                      <a:pt x="9083" y="56"/>
                      <a:pt x="4458" y="0"/>
                    </a:cubicBezTo>
                    <a:cubicBezTo>
                      <a:pt x="2006" y="0"/>
                      <a:pt x="0" y="2062"/>
                      <a:pt x="0" y="4625"/>
                    </a:cubicBezTo>
                    <a:cubicBezTo>
                      <a:pt x="0" y="7188"/>
                      <a:pt x="2006" y="9250"/>
                      <a:pt x="4458" y="9250"/>
                    </a:cubicBezTo>
                    <a:lnTo>
                      <a:pt x="17441" y="9305"/>
                    </a:lnTo>
                    <a:cubicBezTo>
                      <a:pt x="20784" y="9528"/>
                      <a:pt x="23960" y="11144"/>
                      <a:pt x="26244" y="13540"/>
                    </a:cubicBezTo>
                    <a:cubicBezTo>
                      <a:pt x="27470" y="14766"/>
                      <a:pt x="29978" y="15045"/>
                      <a:pt x="32262" y="13875"/>
                    </a:cubicBezTo>
                    <a:cubicBezTo>
                      <a:pt x="34491" y="12704"/>
                      <a:pt x="35160" y="9417"/>
                      <a:pt x="32931" y="713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2" name="Freeform: Shape 1421">
                <a:extLst>
                  <a:ext uri="{FF2B5EF4-FFF2-40B4-BE49-F238E27FC236}">
                    <a16:creationId xmlns:a16="http://schemas.microsoft.com/office/drawing/2014/main" id="{997024BB-0E34-0101-D884-375D18BE1399}"/>
                  </a:ext>
                </a:extLst>
              </p:cNvPr>
              <p:cNvSpPr/>
              <p:nvPr/>
            </p:nvSpPr>
            <p:spPr>
              <a:xfrm>
                <a:off x="4820584" y="2366977"/>
                <a:ext cx="22554" cy="32091"/>
              </a:xfrm>
              <a:custGeom>
                <a:avLst/>
                <a:gdLst>
                  <a:gd name="connsiteX0" fmla="*/ 21976 w 22554"/>
                  <a:gd name="connsiteY0" fmla="*/ 25295 h 32091"/>
                  <a:gd name="connsiteX1" fmla="*/ 8603 w 22554"/>
                  <a:gd name="connsiteY1" fmla="*/ 2171 h 32091"/>
                  <a:gd name="connsiteX2" fmla="*/ 2362 w 22554"/>
                  <a:gd name="connsiteY2" fmla="*/ 611 h 32091"/>
                  <a:gd name="connsiteX3" fmla="*/ 579 w 22554"/>
                  <a:gd name="connsiteY3" fmla="*/ 6796 h 32091"/>
                  <a:gd name="connsiteX4" fmla="*/ 13952 w 22554"/>
                  <a:gd name="connsiteY4" fmla="*/ 29920 h 32091"/>
                  <a:gd name="connsiteX5" fmla="*/ 20193 w 22554"/>
                  <a:gd name="connsiteY5" fmla="*/ 31480 h 32091"/>
                  <a:gd name="connsiteX6" fmla="*/ 21976 w 22554"/>
                  <a:gd name="connsiteY6" fmla="*/ 25295 h 3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091">
                    <a:moveTo>
                      <a:pt x="21976" y="25295"/>
                    </a:moveTo>
                    <a:lnTo>
                      <a:pt x="8603" y="2171"/>
                    </a:lnTo>
                    <a:cubicBezTo>
                      <a:pt x="7377" y="54"/>
                      <a:pt x="4591" y="-615"/>
                      <a:pt x="2362" y="611"/>
                    </a:cubicBezTo>
                    <a:cubicBezTo>
                      <a:pt x="133" y="1892"/>
                      <a:pt x="-647" y="4678"/>
                      <a:pt x="579" y="6796"/>
                    </a:cubicBezTo>
                    <a:lnTo>
                      <a:pt x="13952" y="29920"/>
                    </a:lnTo>
                    <a:cubicBezTo>
                      <a:pt x="15178" y="32037"/>
                      <a:pt x="17964" y="32706"/>
                      <a:pt x="20193" y="31480"/>
                    </a:cubicBezTo>
                    <a:cubicBezTo>
                      <a:pt x="22421" y="30199"/>
                      <a:pt x="23201" y="27413"/>
                      <a:pt x="21976" y="252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3" name="Freeform: Shape 1422">
                <a:extLst>
                  <a:ext uri="{FF2B5EF4-FFF2-40B4-BE49-F238E27FC236}">
                    <a16:creationId xmlns:a16="http://schemas.microsoft.com/office/drawing/2014/main" id="{B9D0F6EA-5504-59A5-4F08-7768E8675980}"/>
                  </a:ext>
                </a:extLst>
              </p:cNvPr>
              <p:cNvSpPr/>
              <p:nvPr/>
            </p:nvSpPr>
            <p:spPr>
              <a:xfrm>
                <a:off x="4828719" y="2422834"/>
                <a:ext cx="22644" cy="31898"/>
              </a:xfrm>
              <a:custGeom>
                <a:avLst/>
                <a:gdLst>
                  <a:gd name="connsiteX0" fmla="*/ 8603 w 22644"/>
                  <a:gd name="connsiteY0" fmla="*/ 29728 h 31898"/>
                  <a:gd name="connsiteX1" fmla="*/ 21976 w 22644"/>
                  <a:gd name="connsiteY1" fmla="*/ 6604 h 31898"/>
                  <a:gd name="connsiteX2" fmla="*/ 19691 w 22644"/>
                  <a:gd name="connsiteY2" fmla="*/ 196 h 31898"/>
                  <a:gd name="connsiteX3" fmla="*/ 13952 w 22644"/>
                  <a:gd name="connsiteY3" fmla="*/ 1979 h 31898"/>
                  <a:gd name="connsiteX4" fmla="*/ 579 w 22644"/>
                  <a:gd name="connsiteY4" fmla="*/ 25103 h 31898"/>
                  <a:gd name="connsiteX5" fmla="*/ 2362 w 22644"/>
                  <a:gd name="connsiteY5" fmla="*/ 31288 h 31898"/>
                  <a:gd name="connsiteX6" fmla="*/ 8603 w 22644"/>
                  <a:gd name="connsiteY6" fmla="*/ 29728 h 3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44" h="31898">
                    <a:moveTo>
                      <a:pt x="8603" y="29728"/>
                    </a:moveTo>
                    <a:lnTo>
                      <a:pt x="21976" y="6604"/>
                    </a:lnTo>
                    <a:cubicBezTo>
                      <a:pt x="23536" y="3818"/>
                      <a:pt x="22198" y="809"/>
                      <a:pt x="19691" y="196"/>
                    </a:cubicBezTo>
                    <a:cubicBezTo>
                      <a:pt x="17239" y="-417"/>
                      <a:pt x="14788" y="474"/>
                      <a:pt x="13952" y="1979"/>
                    </a:cubicBezTo>
                    <a:lnTo>
                      <a:pt x="579" y="25103"/>
                    </a:lnTo>
                    <a:cubicBezTo>
                      <a:pt x="-647" y="27220"/>
                      <a:pt x="133" y="30006"/>
                      <a:pt x="2362" y="31288"/>
                    </a:cubicBezTo>
                    <a:cubicBezTo>
                      <a:pt x="4591" y="32514"/>
                      <a:pt x="7377" y="31845"/>
                      <a:pt x="8603" y="2972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4" name="Freeform: Shape 1423">
                <a:extLst>
                  <a:ext uri="{FF2B5EF4-FFF2-40B4-BE49-F238E27FC236}">
                    <a16:creationId xmlns:a16="http://schemas.microsoft.com/office/drawing/2014/main" id="{AA44DACD-39FA-2745-6B05-89928ABDD46B}"/>
                  </a:ext>
                </a:extLst>
              </p:cNvPr>
              <p:cNvSpPr/>
              <p:nvPr/>
            </p:nvSpPr>
            <p:spPr>
              <a:xfrm>
                <a:off x="4793629" y="2476555"/>
                <a:ext cx="26496" cy="28097"/>
              </a:xfrm>
              <a:custGeom>
                <a:avLst/>
                <a:gdLst>
                  <a:gd name="connsiteX0" fmla="*/ 5468 w 26496"/>
                  <a:gd name="connsiteY0" fmla="*/ 27939 h 28097"/>
                  <a:gd name="connsiteX1" fmla="*/ 18953 w 26496"/>
                  <a:gd name="connsiteY1" fmla="*/ 18689 h 28097"/>
                  <a:gd name="connsiteX2" fmla="*/ 25918 w 26496"/>
                  <a:gd name="connsiteY2" fmla="*/ 6821 h 28097"/>
                  <a:gd name="connsiteX3" fmla="*/ 24135 w 26496"/>
                  <a:gd name="connsiteY3" fmla="*/ 636 h 28097"/>
                  <a:gd name="connsiteX4" fmla="*/ 17894 w 26496"/>
                  <a:gd name="connsiteY4" fmla="*/ 2196 h 28097"/>
                  <a:gd name="connsiteX5" fmla="*/ 11375 w 26496"/>
                  <a:gd name="connsiteY5" fmla="*/ 13396 h 28097"/>
                  <a:gd name="connsiteX6" fmla="*/ 3295 w 26496"/>
                  <a:gd name="connsiteY6" fmla="*/ 18912 h 28097"/>
                  <a:gd name="connsiteX7" fmla="*/ 8 w 26496"/>
                  <a:gd name="connsiteY7" fmla="*/ 23927 h 28097"/>
                  <a:gd name="connsiteX8" fmla="*/ 5468 w 26496"/>
                  <a:gd name="connsiteY8" fmla="*/ 27939 h 2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96" h="28097">
                    <a:moveTo>
                      <a:pt x="5468" y="27939"/>
                    </a:moveTo>
                    <a:cubicBezTo>
                      <a:pt x="10873" y="26602"/>
                      <a:pt x="15777" y="23314"/>
                      <a:pt x="18953" y="18689"/>
                    </a:cubicBezTo>
                    <a:cubicBezTo>
                      <a:pt x="21739" y="14232"/>
                      <a:pt x="23578" y="10833"/>
                      <a:pt x="25918" y="6821"/>
                    </a:cubicBezTo>
                    <a:cubicBezTo>
                      <a:pt x="27144" y="4703"/>
                      <a:pt x="26364" y="1917"/>
                      <a:pt x="24135" y="636"/>
                    </a:cubicBezTo>
                    <a:cubicBezTo>
                      <a:pt x="21906" y="-646"/>
                      <a:pt x="19120" y="79"/>
                      <a:pt x="17894" y="2196"/>
                    </a:cubicBezTo>
                    <a:lnTo>
                      <a:pt x="11375" y="13396"/>
                    </a:lnTo>
                    <a:cubicBezTo>
                      <a:pt x="9480" y="16126"/>
                      <a:pt x="6527" y="18132"/>
                      <a:pt x="3295" y="18912"/>
                    </a:cubicBezTo>
                    <a:cubicBezTo>
                      <a:pt x="1624" y="19358"/>
                      <a:pt x="119" y="21364"/>
                      <a:pt x="8" y="23927"/>
                    </a:cubicBezTo>
                    <a:cubicBezTo>
                      <a:pt x="-159" y="26490"/>
                      <a:pt x="2404" y="28719"/>
                      <a:pt x="5468" y="2793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5" name="Freeform: Shape 1424">
                <a:extLst>
                  <a:ext uri="{FF2B5EF4-FFF2-40B4-BE49-F238E27FC236}">
                    <a16:creationId xmlns:a16="http://schemas.microsoft.com/office/drawing/2014/main" id="{4F28826F-E46E-0665-0C49-FAE83575B538}"/>
                  </a:ext>
                </a:extLst>
              </p:cNvPr>
              <p:cNvSpPr/>
              <p:nvPr/>
            </p:nvSpPr>
            <p:spPr>
              <a:xfrm>
                <a:off x="4731285" y="2495913"/>
                <a:ext cx="35605" cy="9249"/>
              </a:xfrm>
              <a:custGeom>
                <a:avLst/>
                <a:gdLst>
                  <a:gd name="connsiteX0" fmla="*/ 4458 w 35605"/>
                  <a:gd name="connsiteY0" fmla="*/ 9250 h 9249"/>
                  <a:gd name="connsiteX1" fmla="*/ 31148 w 35605"/>
                  <a:gd name="connsiteY1" fmla="*/ 9250 h 9249"/>
                  <a:gd name="connsiteX2" fmla="*/ 35606 w 35605"/>
                  <a:gd name="connsiteY2" fmla="*/ 4625 h 9249"/>
                  <a:gd name="connsiteX3" fmla="*/ 31148 w 35605"/>
                  <a:gd name="connsiteY3" fmla="*/ 0 h 9249"/>
                  <a:gd name="connsiteX4" fmla="*/ 4458 w 35605"/>
                  <a:gd name="connsiteY4" fmla="*/ 0 h 9249"/>
                  <a:gd name="connsiteX5" fmla="*/ 0 w 35605"/>
                  <a:gd name="connsiteY5" fmla="*/ 4625 h 9249"/>
                  <a:gd name="connsiteX6" fmla="*/ 4458 w 35605"/>
                  <a:gd name="connsiteY6" fmla="*/ 925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5" h="9249">
                    <a:moveTo>
                      <a:pt x="4458" y="9250"/>
                    </a:moveTo>
                    <a:lnTo>
                      <a:pt x="31148" y="9250"/>
                    </a:lnTo>
                    <a:cubicBezTo>
                      <a:pt x="33600" y="9250"/>
                      <a:pt x="35606" y="7188"/>
                      <a:pt x="35606" y="4625"/>
                    </a:cubicBezTo>
                    <a:cubicBezTo>
                      <a:pt x="35606" y="2062"/>
                      <a:pt x="33600" y="0"/>
                      <a:pt x="31148" y="0"/>
                    </a:cubicBezTo>
                    <a:lnTo>
                      <a:pt x="4458" y="0"/>
                    </a:lnTo>
                    <a:cubicBezTo>
                      <a:pt x="2006" y="0"/>
                      <a:pt x="0" y="2062"/>
                      <a:pt x="0" y="4625"/>
                    </a:cubicBezTo>
                    <a:cubicBezTo>
                      <a:pt x="0" y="7188"/>
                      <a:pt x="2006" y="9250"/>
                      <a:pt x="4458" y="9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6" name="Freeform: Shape 1425">
                <a:extLst>
                  <a:ext uri="{FF2B5EF4-FFF2-40B4-BE49-F238E27FC236}">
                    <a16:creationId xmlns:a16="http://schemas.microsoft.com/office/drawing/2014/main" id="{7BD4CA7E-F5F5-A644-30E2-E7DFCFCF642D}"/>
                  </a:ext>
                </a:extLst>
              </p:cNvPr>
              <p:cNvSpPr/>
              <p:nvPr/>
            </p:nvSpPr>
            <p:spPr>
              <a:xfrm>
                <a:off x="4685572" y="2463653"/>
                <a:ext cx="22396" cy="32296"/>
              </a:xfrm>
              <a:custGeom>
                <a:avLst/>
                <a:gdLst>
                  <a:gd name="connsiteX0" fmla="*/ 579 w 22396"/>
                  <a:gd name="connsiteY0" fmla="*/ 6796 h 32296"/>
                  <a:gd name="connsiteX1" fmla="*/ 13952 w 22396"/>
                  <a:gd name="connsiteY1" fmla="*/ 29920 h 32296"/>
                  <a:gd name="connsiteX2" fmla="*/ 20638 w 22396"/>
                  <a:gd name="connsiteY2" fmla="*/ 31146 h 32296"/>
                  <a:gd name="connsiteX3" fmla="*/ 21976 w 22396"/>
                  <a:gd name="connsiteY3" fmla="*/ 25295 h 32296"/>
                  <a:gd name="connsiteX4" fmla="*/ 8603 w 22396"/>
                  <a:gd name="connsiteY4" fmla="*/ 2171 h 32296"/>
                  <a:gd name="connsiteX5" fmla="*/ 2362 w 22396"/>
                  <a:gd name="connsiteY5" fmla="*/ 611 h 32296"/>
                  <a:gd name="connsiteX6" fmla="*/ 579 w 22396"/>
                  <a:gd name="connsiteY6" fmla="*/ 6796 h 3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96" h="32296">
                    <a:moveTo>
                      <a:pt x="579" y="6796"/>
                    </a:moveTo>
                    <a:lnTo>
                      <a:pt x="13952" y="29920"/>
                    </a:lnTo>
                    <a:cubicBezTo>
                      <a:pt x="15568" y="32650"/>
                      <a:pt x="18855" y="32985"/>
                      <a:pt x="20638" y="31146"/>
                    </a:cubicBezTo>
                    <a:cubicBezTo>
                      <a:pt x="22421" y="29307"/>
                      <a:pt x="22811" y="26800"/>
                      <a:pt x="21976" y="25295"/>
                    </a:cubicBezTo>
                    <a:lnTo>
                      <a:pt x="8603" y="2171"/>
                    </a:lnTo>
                    <a:cubicBezTo>
                      <a:pt x="7377" y="54"/>
                      <a:pt x="4591" y="-615"/>
                      <a:pt x="2362" y="611"/>
                    </a:cubicBezTo>
                    <a:cubicBezTo>
                      <a:pt x="133" y="1948"/>
                      <a:pt x="-647" y="4678"/>
                      <a:pt x="579" y="67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7" name="Freeform: Shape 1426">
                <a:extLst>
                  <a:ext uri="{FF2B5EF4-FFF2-40B4-BE49-F238E27FC236}">
                    <a16:creationId xmlns:a16="http://schemas.microsoft.com/office/drawing/2014/main" id="{2693550C-C12B-ED1D-804F-5911886D099E}"/>
                  </a:ext>
                </a:extLst>
              </p:cNvPr>
              <p:cNvSpPr/>
              <p:nvPr/>
            </p:nvSpPr>
            <p:spPr>
              <a:xfrm>
                <a:off x="4659383" y="2408041"/>
                <a:ext cx="17595" cy="33765"/>
              </a:xfrm>
              <a:custGeom>
                <a:avLst/>
                <a:gdLst>
                  <a:gd name="connsiteX0" fmla="*/ 913 w 17595"/>
                  <a:gd name="connsiteY0" fmla="*/ 3399 h 33765"/>
                  <a:gd name="connsiteX1" fmla="*/ 2195 w 17595"/>
                  <a:gd name="connsiteY1" fmla="*/ 19670 h 33765"/>
                  <a:gd name="connsiteX2" fmla="*/ 8993 w 17595"/>
                  <a:gd name="connsiteY2" fmla="*/ 31594 h 33765"/>
                  <a:gd name="connsiteX3" fmla="*/ 15234 w 17595"/>
                  <a:gd name="connsiteY3" fmla="*/ 33154 h 33765"/>
                  <a:gd name="connsiteX4" fmla="*/ 17017 w 17595"/>
                  <a:gd name="connsiteY4" fmla="*/ 26969 h 33765"/>
                  <a:gd name="connsiteX5" fmla="*/ 10609 w 17595"/>
                  <a:gd name="connsiteY5" fmla="*/ 15714 h 33765"/>
                  <a:gd name="connsiteX6" fmla="*/ 9829 w 17595"/>
                  <a:gd name="connsiteY6" fmla="*/ 5963 h 33765"/>
                  <a:gd name="connsiteX7" fmla="*/ 7098 w 17595"/>
                  <a:gd name="connsiteY7" fmla="*/ 558 h 33765"/>
                  <a:gd name="connsiteX8" fmla="*/ 913 w 17595"/>
                  <a:gd name="connsiteY8" fmla="*/ 3399 h 33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95" h="33765">
                    <a:moveTo>
                      <a:pt x="913" y="3399"/>
                    </a:moveTo>
                    <a:cubicBezTo>
                      <a:pt x="-647" y="8749"/>
                      <a:pt x="-201" y="14655"/>
                      <a:pt x="2195" y="19670"/>
                    </a:cubicBezTo>
                    <a:cubicBezTo>
                      <a:pt x="4647" y="24295"/>
                      <a:pt x="6708" y="27582"/>
                      <a:pt x="8993" y="31594"/>
                    </a:cubicBezTo>
                    <a:cubicBezTo>
                      <a:pt x="10219" y="33712"/>
                      <a:pt x="13005" y="34380"/>
                      <a:pt x="15234" y="33154"/>
                    </a:cubicBezTo>
                    <a:cubicBezTo>
                      <a:pt x="17462" y="31873"/>
                      <a:pt x="18243" y="29087"/>
                      <a:pt x="17017" y="26969"/>
                    </a:cubicBezTo>
                    <a:lnTo>
                      <a:pt x="10609" y="15714"/>
                    </a:lnTo>
                    <a:cubicBezTo>
                      <a:pt x="9160" y="12705"/>
                      <a:pt x="8937" y="9139"/>
                      <a:pt x="9829" y="5963"/>
                    </a:cubicBezTo>
                    <a:cubicBezTo>
                      <a:pt x="10274" y="4291"/>
                      <a:pt x="9271" y="1951"/>
                      <a:pt x="7098" y="558"/>
                    </a:cubicBezTo>
                    <a:cubicBezTo>
                      <a:pt x="4981" y="-780"/>
                      <a:pt x="1805" y="335"/>
                      <a:pt x="913" y="339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28" name="Freeform: Shape 1427">
            <a:extLst>
              <a:ext uri="{FF2B5EF4-FFF2-40B4-BE49-F238E27FC236}">
                <a16:creationId xmlns:a16="http://schemas.microsoft.com/office/drawing/2014/main" id="{D9126B07-6435-2187-3A55-ABAA5C3738F5}"/>
              </a:ext>
            </a:extLst>
          </p:cNvPr>
          <p:cNvSpPr/>
          <p:nvPr/>
        </p:nvSpPr>
        <p:spPr>
          <a:xfrm>
            <a:off x="4710181" y="3307681"/>
            <a:ext cx="92677" cy="82689"/>
          </a:xfrm>
          <a:custGeom>
            <a:avLst/>
            <a:gdLst>
              <a:gd name="connsiteX0" fmla="*/ 1212 w 92677"/>
              <a:gd name="connsiteY0" fmla="*/ 36720 h 82689"/>
              <a:gd name="connsiteX1" fmla="*/ 19767 w 92677"/>
              <a:gd name="connsiteY1" fmla="*/ 4625 h 82689"/>
              <a:gd name="connsiteX2" fmla="*/ 27791 w 92677"/>
              <a:gd name="connsiteY2" fmla="*/ 0 h 82689"/>
              <a:gd name="connsiteX3" fmla="*/ 64845 w 92677"/>
              <a:gd name="connsiteY3" fmla="*/ 0 h 82689"/>
              <a:gd name="connsiteX4" fmla="*/ 72869 w 92677"/>
              <a:gd name="connsiteY4" fmla="*/ 4625 h 82689"/>
              <a:gd name="connsiteX5" fmla="*/ 91424 w 92677"/>
              <a:gd name="connsiteY5" fmla="*/ 36720 h 82689"/>
              <a:gd name="connsiteX6" fmla="*/ 91424 w 92677"/>
              <a:gd name="connsiteY6" fmla="*/ 45970 h 82689"/>
              <a:gd name="connsiteX7" fmla="*/ 72869 w 92677"/>
              <a:gd name="connsiteY7" fmla="*/ 78065 h 82689"/>
              <a:gd name="connsiteX8" fmla="*/ 64845 w 92677"/>
              <a:gd name="connsiteY8" fmla="*/ 82690 h 82689"/>
              <a:gd name="connsiteX9" fmla="*/ 27791 w 92677"/>
              <a:gd name="connsiteY9" fmla="*/ 82690 h 82689"/>
              <a:gd name="connsiteX10" fmla="*/ 19767 w 92677"/>
              <a:gd name="connsiteY10" fmla="*/ 78065 h 82689"/>
              <a:gd name="connsiteX11" fmla="*/ 1212 w 92677"/>
              <a:gd name="connsiteY11" fmla="*/ 45970 h 82689"/>
              <a:gd name="connsiteX12" fmla="*/ 1212 w 92677"/>
              <a:gd name="connsiteY12" fmla="*/ 36720 h 8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677" h="82689">
                <a:moveTo>
                  <a:pt x="1212" y="36720"/>
                </a:moveTo>
                <a:lnTo>
                  <a:pt x="19767" y="4625"/>
                </a:lnTo>
                <a:cubicBezTo>
                  <a:pt x="21439" y="1783"/>
                  <a:pt x="24503" y="0"/>
                  <a:pt x="27791" y="0"/>
                </a:cubicBezTo>
                <a:lnTo>
                  <a:pt x="64845" y="0"/>
                </a:lnTo>
                <a:cubicBezTo>
                  <a:pt x="68133" y="0"/>
                  <a:pt x="71197" y="1783"/>
                  <a:pt x="72869" y="4625"/>
                </a:cubicBezTo>
                <a:lnTo>
                  <a:pt x="91424" y="36720"/>
                </a:lnTo>
                <a:cubicBezTo>
                  <a:pt x="93096" y="39562"/>
                  <a:pt x="93096" y="43128"/>
                  <a:pt x="91424" y="45970"/>
                </a:cubicBezTo>
                <a:lnTo>
                  <a:pt x="72869" y="78065"/>
                </a:lnTo>
                <a:cubicBezTo>
                  <a:pt x="71197" y="80907"/>
                  <a:pt x="68188" y="82690"/>
                  <a:pt x="64845" y="82690"/>
                </a:cubicBezTo>
                <a:lnTo>
                  <a:pt x="27791" y="82690"/>
                </a:lnTo>
                <a:cubicBezTo>
                  <a:pt x="24503" y="82690"/>
                  <a:pt x="21439" y="80907"/>
                  <a:pt x="19767" y="78065"/>
                </a:cubicBezTo>
                <a:lnTo>
                  <a:pt x="1212" y="45970"/>
                </a:lnTo>
                <a:cubicBezTo>
                  <a:pt x="-404" y="43128"/>
                  <a:pt x="-404" y="39617"/>
                  <a:pt x="1212" y="36720"/>
                </a:cubicBez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29" name="Graphic 7">
            <a:extLst>
              <a:ext uri="{FF2B5EF4-FFF2-40B4-BE49-F238E27FC236}">
                <a16:creationId xmlns:a16="http://schemas.microsoft.com/office/drawing/2014/main" id="{99D8144E-8F7B-2C0E-9EEA-47DBFFB14653}"/>
              </a:ext>
            </a:extLst>
          </p:cNvPr>
          <p:cNvGrpSpPr/>
          <p:nvPr/>
        </p:nvGrpSpPr>
        <p:grpSpPr>
          <a:xfrm>
            <a:off x="3970862" y="4220221"/>
            <a:ext cx="977065" cy="903624"/>
            <a:chOff x="3970917" y="3289043"/>
            <a:chExt cx="977065" cy="903624"/>
          </a:xfrm>
        </p:grpSpPr>
        <p:sp>
          <p:nvSpPr>
            <p:cNvPr id="1430" name="Freeform: Shape 1429">
              <a:extLst>
                <a:ext uri="{FF2B5EF4-FFF2-40B4-BE49-F238E27FC236}">
                  <a16:creationId xmlns:a16="http://schemas.microsoft.com/office/drawing/2014/main" id="{C8DCEA43-5440-E4DC-A21C-4BF41BA9447D}"/>
                </a:ext>
              </a:extLst>
            </p:cNvPr>
            <p:cNvSpPr/>
            <p:nvPr/>
          </p:nvSpPr>
          <p:spPr>
            <a:xfrm>
              <a:off x="3974262" y="3292498"/>
              <a:ext cx="970266" cy="896771"/>
            </a:xfrm>
            <a:custGeom>
              <a:avLst/>
              <a:gdLst>
                <a:gd name="connsiteX0" fmla="*/ 347586 w 970266"/>
                <a:gd name="connsiteY0" fmla="*/ 896771 h 896771"/>
                <a:gd name="connsiteX1" fmla="*/ 165602 w 970266"/>
                <a:gd name="connsiteY1" fmla="*/ 791681 h 896771"/>
                <a:gd name="connsiteX2" fmla="*/ 28083 w 970266"/>
                <a:gd name="connsiteY2" fmla="*/ 553475 h 896771"/>
                <a:gd name="connsiteX3" fmla="*/ 28083 w 970266"/>
                <a:gd name="connsiteY3" fmla="*/ 343296 h 896771"/>
                <a:gd name="connsiteX4" fmla="*/ 165602 w 970266"/>
                <a:gd name="connsiteY4" fmla="*/ 105090 h 896771"/>
                <a:gd name="connsiteX5" fmla="*/ 347586 w 970266"/>
                <a:gd name="connsiteY5" fmla="*/ 0 h 896771"/>
                <a:gd name="connsiteX6" fmla="*/ 622680 w 970266"/>
                <a:gd name="connsiteY6" fmla="*/ 0 h 896771"/>
                <a:gd name="connsiteX7" fmla="*/ 804664 w 970266"/>
                <a:gd name="connsiteY7" fmla="*/ 105090 h 896771"/>
                <a:gd name="connsiteX8" fmla="*/ 942183 w 970266"/>
                <a:gd name="connsiteY8" fmla="*/ 343296 h 896771"/>
                <a:gd name="connsiteX9" fmla="*/ 942183 w 970266"/>
                <a:gd name="connsiteY9" fmla="*/ 553475 h 896771"/>
                <a:gd name="connsiteX10" fmla="*/ 804664 w 970266"/>
                <a:gd name="connsiteY10" fmla="*/ 791681 h 896771"/>
                <a:gd name="connsiteX11" fmla="*/ 622680 w 970266"/>
                <a:gd name="connsiteY11" fmla="*/ 896771 h 896771"/>
                <a:gd name="connsiteX12" fmla="*/ 347586 w 970266"/>
                <a:gd name="connsiteY12" fmla="*/ 896771 h 89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266" h="896771">
                  <a:moveTo>
                    <a:pt x="347586" y="896771"/>
                  </a:moveTo>
                  <a:cubicBezTo>
                    <a:pt x="272753" y="896771"/>
                    <a:pt x="202991" y="856485"/>
                    <a:pt x="165602" y="791681"/>
                  </a:cubicBezTo>
                  <a:lnTo>
                    <a:pt x="28083" y="553475"/>
                  </a:lnTo>
                  <a:cubicBezTo>
                    <a:pt x="-9361" y="488671"/>
                    <a:pt x="-9361" y="408155"/>
                    <a:pt x="28083" y="343296"/>
                  </a:cubicBezTo>
                  <a:lnTo>
                    <a:pt x="165602" y="105090"/>
                  </a:lnTo>
                  <a:cubicBezTo>
                    <a:pt x="203047" y="40286"/>
                    <a:pt x="272753" y="0"/>
                    <a:pt x="347586" y="0"/>
                  </a:cubicBezTo>
                  <a:lnTo>
                    <a:pt x="622680" y="0"/>
                  </a:lnTo>
                  <a:cubicBezTo>
                    <a:pt x="697513" y="0"/>
                    <a:pt x="767276" y="40286"/>
                    <a:pt x="804664" y="105090"/>
                  </a:cubicBezTo>
                  <a:lnTo>
                    <a:pt x="942183" y="343296"/>
                  </a:lnTo>
                  <a:cubicBezTo>
                    <a:pt x="979628" y="408099"/>
                    <a:pt x="979628" y="488671"/>
                    <a:pt x="942183" y="553475"/>
                  </a:cubicBezTo>
                  <a:lnTo>
                    <a:pt x="804664" y="791681"/>
                  </a:lnTo>
                  <a:cubicBezTo>
                    <a:pt x="767220" y="856485"/>
                    <a:pt x="697513" y="896771"/>
                    <a:pt x="622680" y="896771"/>
                  </a:cubicBezTo>
                  <a:lnTo>
                    <a:pt x="347586" y="896771"/>
                  </a:ln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31" name="Graphic 7">
              <a:extLst>
                <a:ext uri="{FF2B5EF4-FFF2-40B4-BE49-F238E27FC236}">
                  <a16:creationId xmlns:a16="http://schemas.microsoft.com/office/drawing/2014/main" id="{1DBAC076-4E12-EE54-ABF6-40536A04AA8F}"/>
                </a:ext>
              </a:extLst>
            </p:cNvPr>
            <p:cNvGrpSpPr/>
            <p:nvPr/>
          </p:nvGrpSpPr>
          <p:grpSpPr>
            <a:xfrm>
              <a:off x="3970917" y="3289043"/>
              <a:ext cx="977065" cy="903624"/>
              <a:chOff x="3970917" y="3289043"/>
              <a:chExt cx="977065" cy="903624"/>
            </a:xfrm>
            <a:solidFill>
              <a:srgbClr val="5856D6"/>
            </a:solidFill>
          </p:grpSpPr>
          <p:sp>
            <p:nvSpPr>
              <p:cNvPr id="1432" name="Freeform: Shape 1431">
                <a:extLst>
                  <a:ext uri="{FF2B5EF4-FFF2-40B4-BE49-F238E27FC236}">
                    <a16:creationId xmlns:a16="http://schemas.microsoft.com/office/drawing/2014/main" id="{0AFF211C-2C46-FEBA-9711-A28E9C1614FF}"/>
                  </a:ext>
                </a:extLst>
              </p:cNvPr>
              <p:cNvSpPr/>
              <p:nvPr/>
            </p:nvSpPr>
            <p:spPr>
              <a:xfrm>
                <a:off x="4273555" y="4180816"/>
                <a:ext cx="27467" cy="10416"/>
              </a:xfrm>
              <a:custGeom>
                <a:avLst/>
                <a:gdLst>
                  <a:gd name="connsiteX0" fmla="*/ 4162 w 27467"/>
                  <a:gd name="connsiteY0" fmla="*/ 95 h 10416"/>
                  <a:gd name="connsiteX1" fmla="*/ 14248 w 27467"/>
                  <a:gd name="connsiteY1" fmla="*/ 2045 h 10416"/>
                  <a:gd name="connsiteX2" fmla="*/ 24389 w 27467"/>
                  <a:gd name="connsiteY2" fmla="*/ 3494 h 10416"/>
                  <a:gd name="connsiteX3" fmla="*/ 27454 w 27467"/>
                  <a:gd name="connsiteY3" fmla="*/ 7283 h 10416"/>
                  <a:gd name="connsiteX4" fmla="*/ 23609 w 27467"/>
                  <a:gd name="connsiteY4" fmla="*/ 10403 h 10416"/>
                  <a:gd name="connsiteX5" fmla="*/ 13133 w 27467"/>
                  <a:gd name="connsiteY5" fmla="*/ 8898 h 10416"/>
                  <a:gd name="connsiteX6" fmla="*/ 2714 w 27467"/>
                  <a:gd name="connsiteY6" fmla="*/ 6893 h 10416"/>
                  <a:gd name="connsiteX7" fmla="*/ 95 w 27467"/>
                  <a:gd name="connsiteY7" fmla="*/ 2713 h 10416"/>
                  <a:gd name="connsiteX8" fmla="*/ 4162 w 27467"/>
                  <a:gd name="connsiteY8" fmla="*/ 95 h 1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67" h="10416">
                    <a:moveTo>
                      <a:pt x="4162" y="95"/>
                    </a:moveTo>
                    <a:cubicBezTo>
                      <a:pt x="7450" y="986"/>
                      <a:pt x="10849" y="1432"/>
                      <a:pt x="14248" y="2045"/>
                    </a:cubicBezTo>
                    <a:cubicBezTo>
                      <a:pt x="17647" y="2602"/>
                      <a:pt x="20990" y="3271"/>
                      <a:pt x="24389" y="3494"/>
                    </a:cubicBezTo>
                    <a:cubicBezTo>
                      <a:pt x="26283" y="3661"/>
                      <a:pt x="27621" y="5388"/>
                      <a:pt x="27454" y="7283"/>
                    </a:cubicBezTo>
                    <a:cubicBezTo>
                      <a:pt x="27286" y="9177"/>
                      <a:pt x="25559" y="10570"/>
                      <a:pt x="23609" y="10403"/>
                    </a:cubicBezTo>
                    <a:cubicBezTo>
                      <a:pt x="20098" y="10124"/>
                      <a:pt x="16588" y="9456"/>
                      <a:pt x="13133" y="8898"/>
                    </a:cubicBezTo>
                    <a:cubicBezTo>
                      <a:pt x="9623" y="8286"/>
                      <a:pt x="6113" y="7840"/>
                      <a:pt x="2714" y="6893"/>
                    </a:cubicBezTo>
                    <a:cubicBezTo>
                      <a:pt x="819" y="6447"/>
                      <a:pt x="-351" y="4552"/>
                      <a:pt x="95" y="2713"/>
                    </a:cubicBezTo>
                    <a:cubicBezTo>
                      <a:pt x="485" y="819"/>
                      <a:pt x="2324" y="-351"/>
                      <a:pt x="4162" y="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3" name="Freeform: Shape 1432">
                <a:extLst>
                  <a:ext uri="{FF2B5EF4-FFF2-40B4-BE49-F238E27FC236}">
                    <a16:creationId xmlns:a16="http://schemas.microsoft.com/office/drawing/2014/main" id="{71C47613-9AE5-806D-7600-1FCDF2640601}"/>
                  </a:ext>
                </a:extLst>
              </p:cNvPr>
              <p:cNvSpPr/>
              <p:nvPr/>
            </p:nvSpPr>
            <p:spPr>
              <a:xfrm>
                <a:off x="4227522" y="4165050"/>
                <a:ext cx="26200" cy="14990"/>
              </a:xfrm>
              <a:custGeom>
                <a:avLst/>
                <a:gdLst>
                  <a:gd name="connsiteX0" fmla="*/ 5006 w 26200"/>
                  <a:gd name="connsiteY0" fmla="*/ 314 h 14990"/>
                  <a:gd name="connsiteX1" fmla="*/ 14367 w 26200"/>
                  <a:gd name="connsiteY1" fmla="*/ 4549 h 14990"/>
                  <a:gd name="connsiteX2" fmla="*/ 23951 w 26200"/>
                  <a:gd name="connsiteY2" fmla="*/ 8226 h 14990"/>
                  <a:gd name="connsiteX3" fmla="*/ 26013 w 26200"/>
                  <a:gd name="connsiteY3" fmla="*/ 12740 h 14990"/>
                  <a:gd name="connsiteX4" fmla="*/ 21555 w 26200"/>
                  <a:gd name="connsiteY4" fmla="*/ 14746 h 14990"/>
                  <a:gd name="connsiteX5" fmla="*/ 11637 w 26200"/>
                  <a:gd name="connsiteY5" fmla="*/ 10957 h 14990"/>
                  <a:gd name="connsiteX6" fmla="*/ 1997 w 26200"/>
                  <a:gd name="connsiteY6" fmla="*/ 6555 h 14990"/>
                  <a:gd name="connsiteX7" fmla="*/ 382 w 26200"/>
                  <a:gd name="connsiteY7" fmla="*/ 1930 h 14990"/>
                  <a:gd name="connsiteX8" fmla="*/ 5006 w 26200"/>
                  <a:gd name="connsiteY8" fmla="*/ 314 h 14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00" h="14990">
                    <a:moveTo>
                      <a:pt x="5006" y="314"/>
                    </a:moveTo>
                    <a:lnTo>
                      <a:pt x="14367" y="4549"/>
                    </a:lnTo>
                    <a:lnTo>
                      <a:pt x="23951" y="8226"/>
                    </a:lnTo>
                    <a:cubicBezTo>
                      <a:pt x="25679" y="8895"/>
                      <a:pt x="26626" y="10901"/>
                      <a:pt x="26013" y="12740"/>
                    </a:cubicBezTo>
                    <a:cubicBezTo>
                      <a:pt x="25400" y="14523"/>
                      <a:pt x="23394" y="15470"/>
                      <a:pt x="21555" y="14746"/>
                    </a:cubicBezTo>
                    <a:lnTo>
                      <a:pt x="11637" y="10957"/>
                    </a:lnTo>
                    <a:lnTo>
                      <a:pt x="1997" y="6555"/>
                    </a:lnTo>
                    <a:cubicBezTo>
                      <a:pt x="214" y="5774"/>
                      <a:pt x="-510" y="3657"/>
                      <a:pt x="382" y="1930"/>
                    </a:cubicBezTo>
                    <a:cubicBezTo>
                      <a:pt x="1217" y="258"/>
                      <a:pt x="3279" y="-466"/>
                      <a:pt x="5006" y="31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4" name="Freeform: Shape 1433">
                <a:extLst>
                  <a:ext uri="{FF2B5EF4-FFF2-40B4-BE49-F238E27FC236}">
                    <a16:creationId xmlns:a16="http://schemas.microsoft.com/office/drawing/2014/main" id="{395B7FA1-0184-9753-EFF4-E1363C2E917B}"/>
                  </a:ext>
                </a:extLst>
              </p:cNvPr>
              <p:cNvSpPr/>
              <p:nvPr/>
            </p:nvSpPr>
            <p:spPr>
              <a:xfrm>
                <a:off x="4186547" y="4139048"/>
                <a:ext cx="23779" cy="19239"/>
              </a:xfrm>
              <a:custGeom>
                <a:avLst/>
                <a:gdLst>
                  <a:gd name="connsiteX0" fmla="*/ 5639 w 23779"/>
                  <a:gd name="connsiteY0" fmla="*/ 796 h 19239"/>
                  <a:gd name="connsiteX1" fmla="*/ 13774 w 23779"/>
                  <a:gd name="connsiteY1" fmla="*/ 7037 h 19239"/>
                  <a:gd name="connsiteX2" fmla="*/ 22188 w 23779"/>
                  <a:gd name="connsiteY2" fmla="*/ 12887 h 19239"/>
                  <a:gd name="connsiteX3" fmla="*/ 23247 w 23779"/>
                  <a:gd name="connsiteY3" fmla="*/ 17623 h 19239"/>
                  <a:gd name="connsiteX4" fmla="*/ 23247 w 23779"/>
                  <a:gd name="connsiteY4" fmla="*/ 17623 h 19239"/>
                  <a:gd name="connsiteX5" fmla="*/ 18399 w 23779"/>
                  <a:gd name="connsiteY5" fmla="*/ 18682 h 19239"/>
                  <a:gd name="connsiteX6" fmla="*/ 9706 w 23779"/>
                  <a:gd name="connsiteY6" fmla="*/ 12609 h 19239"/>
                  <a:gd name="connsiteX7" fmla="*/ 1293 w 23779"/>
                  <a:gd name="connsiteY7" fmla="*/ 6145 h 19239"/>
                  <a:gd name="connsiteX8" fmla="*/ 791 w 23779"/>
                  <a:gd name="connsiteY8" fmla="*/ 1241 h 19239"/>
                  <a:gd name="connsiteX9" fmla="*/ 5639 w 23779"/>
                  <a:gd name="connsiteY9" fmla="*/ 796 h 19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779" h="19239">
                    <a:moveTo>
                      <a:pt x="5639" y="796"/>
                    </a:moveTo>
                    <a:cubicBezTo>
                      <a:pt x="8258" y="3025"/>
                      <a:pt x="10932" y="5086"/>
                      <a:pt x="13774" y="7037"/>
                    </a:cubicBezTo>
                    <a:cubicBezTo>
                      <a:pt x="16560" y="8987"/>
                      <a:pt x="19290" y="11104"/>
                      <a:pt x="22188" y="12887"/>
                    </a:cubicBezTo>
                    <a:cubicBezTo>
                      <a:pt x="23804" y="13890"/>
                      <a:pt x="24250" y="16008"/>
                      <a:pt x="23247" y="17623"/>
                    </a:cubicBezTo>
                    <a:lnTo>
                      <a:pt x="23247" y="17623"/>
                    </a:lnTo>
                    <a:cubicBezTo>
                      <a:pt x="22244" y="19239"/>
                      <a:pt x="20070" y="19741"/>
                      <a:pt x="18399" y="18682"/>
                    </a:cubicBezTo>
                    <a:cubicBezTo>
                      <a:pt x="15390" y="16843"/>
                      <a:pt x="12604" y="14615"/>
                      <a:pt x="9706" y="12609"/>
                    </a:cubicBezTo>
                    <a:cubicBezTo>
                      <a:pt x="6809" y="10603"/>
                      <a:pt x="3967" y="8430"/>
                      <a:pt x="1293" y="6145"/>
                    </a:cubicBezTo>
                    <a:cubicBezTo>
                      <a:pt x="-212" y="4919"/>
                      <a:pt x="-435" y="2690"/>
                      <a:pt x="791" y="1241"/>
                    </a:cubicBezTo>
                    <a:cubicBezTo>
                      <a:pt x="1961" y="-207"/>
                      <a:pt x="4134" y="-430"/>
                      <a:pt x="5639" y="7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5" name="Freeform: Shape 1434">
                <a:extLst>
                  <a:ext uri="{FF2B5EF4-FFF2-40B4-BE49-F238E27FC236}">
                    <a16:creationId xmlns:a16="http://schemas.microsoft.com/office/drawing/2014/main" id="{80876352-83A1-B27F-69D9-07A76BE8FC1E}"/>
                  </a:ext>
                </a:extLst>
              </p:cNvPr>
              <p:cNvSpPr/>
              <p:nvPr/>
            </p:nvSpPr>
            <p:spPr>
              <a:xfrm>
                <a:off x="4152343" y="4104467"/>
                <a:ext cx="20600" cy="22688"/>
              </a:xfrm>
              <a:custGeom>
                <a:avLst/>
                <a:gdLst>
                  <a:gd name="connsiteX0" fmla="*/ 6244 w 20600"/>
                  <a:gd name="connsiteY0" fmla="*/ 1332 h 22688"/>
                  <a:gd name="connsiteX1" fmla="*/ 19673 w 20600"/>
                  <a:gd name="connsiteY1" fmla="*/ 16823 h 22688"/>
                  <a:gd name="connsiteX2" fmla="*/ 19561 w 20600"/>
                  <a:gd name="connsiteY2" fmla="*/ 21726 h 22688"/>
                  <a:gd name="connsiteX3" fmla="*/ 19561 w 20600"/>
                  <a:gd name="connsiteY3" fmla="*/ 21726 h 22688"/>
                  <a:gd name="connsiteX4" fmla="*/ 14658 w 20600"/>
                  <a:gd name="connsiteY4" fmla="*/ 21559 h 22688"/>
                  <a:gd name="connsiteX5" fmla="*/ 728 w 20600"/>
                  <a:gd name="connsiteY5" fmla="*/ 5567 h 22688"/>
                  <a:gd name="connsiteX6" fmla="*/ 1396 w 20600"/>
                  <a:gd name="connsiteY6" fmla="*/ 663 h 22688"/>
                  <a:gd name="connsiteX7" fmla="*/ 6244 w 20600"/>
                  <a:gd name="connsiteY7" fmla="*/ 1332 h 2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00" h="22688">
                    <a:moveTo>
                      <a:pt x="6244" y="1332"/>
                    </a:moveTo>
                    <a:cubicBezTo>
                      <a:pt x="10590" y="6626"/>
                      <a:pt x="14881" y="11975"/>
                      <a:pt x="19673" y="16823"/>
                    </a:cubicBezTo>
                    <a:cubicBezTo>
                      <a:pt x="20954" y="18160"/>
                      <a:pt x="20898" y="20388"/>
                      <a:pt x="19561" y="21726"/>
                    </a:cubicBezTo>
                    <a:lnTo>
                      <a:pt x="19561" y="21726"/>
                    </a:lnTo>
                    <a:cubicBezTo>
                      <a:pt x="18224" y="23063"/>
                      <a:pt x="15995" y="23008"/>
                      <a:pt x="14658" y="21559"/>
                    </a:cubicBezTo>
                    <a:cubicBezTo>
                      <a:pt x="9643" y="16544"/>
                      <a:pt x="5241" y="11027"/>
                      <a:pt x="728" y="5567"/>
                    </a:cubicBezTo>
                    <a:cubicBezTo>
                      <a:pt x="-498" y="4062"/>
                      <a:pt x="-108" y="1778"/>
                      <a:pt x="1396" y="663"/>
                    </a:cubicBezTo>
                    <a:cubicBezTo>
                      <a:pt x="2956" y="-451"/>
                      <a:pt x="5074" y="-117"/>
                      <a:pt x="6244" y="133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6" name="Freeform: Shape 1435">
                <a:extLst>
                  <a:ext uri="{FF2B5EF4-FFF2-40B4-BE49-F238E27FC236}">
                    <a16:creationId xmlns:a16="http://schemas.microsoft.com/office/drawing/2014/main" id="{9D30C250-E2BF-07A7-7EB4-6FC5A52983CC}"/>
                  </a:ext>
                </a:extLst>
              </p:cNvPr>
              <p:cNvSpPr/>
              <p:nvPr/>
            </p:nvSpPr>
            <p:spPr>
              <a:xfrm>
                <a:off x="4126365" y="4063381"/>
                <a:ext cx="17455" cy="24975"/>
              </a:xfrm>
              <a:custGeom>
                <a:avLst/>
                <a:gdLst>
                  <a:gd name="connsiteX0" fmla="*/ 6478 w 17455"/>
                  <a:gd name="connsiteY0" fmla="*/ 1742 h 24975"/>
                  <a:gd name="connsiteX1" fmla="*/ 16954 w 17455"/>
                  <a:gd name="connsiteY1" fmla="*/ 19795 h 24975"/>
                  <a:gd name="connsiteX2" fmla="*/ 15784 w 17455"/>
                  <a:gd name="connsiteY2" fmla="*/ 24476 h 24975"/>
                  <a:gd name="connsiteX3" fmla="*/ 10936 w 17455"/>
                  <a:gd name="connsiteY3" fmla="*/ 23250 h 24975"/>
                  <a:gd name="connsiteX4" fmla="*/ 460 w 17455"/>
                  <a:gd name="connsiteY4" fmla="*/ 5197 h 24975"/>
                  <a:gd name="connsiteX5" fmla="*/ 1742 w 17455"/>
                  <a:gd name="connsiteY5" fmla="*/ 460 h 24975"/>
                  <a:gd name="connsiteX6" fmla="*/ 1742 w 17455"/>
                  <a:gd name="connsiteY6" fmla="*/ 460 h 24975"/>
                  <a:gd name="connsiteX7" fmla="*/ 6478 w 17455"/>
                  <a:gd name="connsiteY7" fmla="*/ 1742 h 2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55" h="24975">
                    <a:moveTo>
                      <a:pt x="6478" y="1742"/>
                    </a:moveTo>
                    <a:lnTo>
                      <a:pt x="16954" y="19795"/>
                    </a:lnTo>
                    <a:cubicBezTo>
                      <a:pt x="17957" y="21412"/>
                      <a:pt x="17399" y="23473"/>
                      <a:pt x="15784" y="24476"/>
                    </a:cubicBezTo>
                    <a:cubicBezTo>
                      <a:pt x="14168" y="25479"/>
                      <a:pt x="11995" y="24922"/>
                      <a:pt x="10936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lnTo>
                      <a:pt x="1742" y="460"/>
                    </a:ln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7" name="Freeform: Shape 1436">
                <a:extLst>
                  <a:ext uri="{FF2B5EF4-FFF2-40B4-BE49-F238E27FC236}">
                    <a16:creationId xmlns:a16="http://schemas.microsoft.com/office/drawing/2014/main" id="{2E02616D-F7DD-8808-B488-CF3C7C05306A}"/>
                  </a:ext>
                </a:extLst>
              </p:cNvPr>
              <p:cNvSpPr/>
              <p:nvPr/>
            </p:nvSpPr>
            <p:spPr>
              <a:xfrm>
                <a:off x="4102015" y="4021200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5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6 h 24991"/>
                  <a:gd name="connsiteX5" fmla="*/ 1742 w 17358"/>
                  <a:gd name="connsiteY5" fmla="*/ 460 h 24991"/>
                  <a:gd name="connsiteX6" fmla="*/ 6478 w 17358"/>
                  <a:gd name="connsiteY6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8" name="Freeform: Shape 1437">
                <a:extLst>
                  <a:ext uri="{FF2B5EF4-FFF2-40B4-BE49-F238E27FC236}">
                    <a16:creationId xmlns:a16="http://schemas.microsoft.com/office/drawing/2014/main" id="{CA307C3E-19E2-92EE-8C02-0D70C451E701}"/>
                  </a:ext>
                </a:extLst>
              </p:cNvPr>
              <p:cNvSpPr/>
              <p:nvPr/>
            </p:nvSpPr>
            <p:spPr>
              <a:xfrm>
                <a:off x="4077665" y="3979019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5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6 h 24991"/>
                  <a:gd name="connsiteX5" fmla="*/ 1742 w 17358"/>
                  <a:gd name="connsiteY5" fmla="*/ 460 h 24991"/>
                  <a:gd name="connsiteX6" fmla="*/ 1742 w 17358"/>
                  <a:gd name="connsiteY6" fmla="*/ 460 h 24991"/>
                  <a:gd name="connsiteX7" fmla="*/ 6478 w 17358"/>
                  <a:gd name="connsiteY7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lnTo>
                      <a:pt x="1742" y="460"/>
                    </a:ln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9" name="Freeform: Shape 1438">
                <a:extLst>
                  <a:ext uri="{FF2B5EF4-FFF2-40B4-BE49-F238E27FC236}">
                    <a16:creationId xmlns:a16="http://schemas.microsoft.com/office/drawing/2014/main" id="{A7119EAC-E2F9-2213-ABFD-2EA874179086}"/>
                  </a:ext>
                </a:extLst>
              </p:cNvPr>
              <p:cNvSpPr/>
              <p:nvPr/>
            </p:nvSpPr>
            <p:spPr>
              <a:xfrm>
                <a:off x="4053315" y="3936851"/>
                <a:ext cx="17358" cy="24980"/>
              </a:xfrm>
              <a:custGeom>
                <a:avLst/>
                <a:gdLst>
                  <a:gd name="connsiteX0" fmla="*/ 6478 w 17358"/>
                  <a:gd name="connsiteY0" fmla="*/ 1730 h 24980"/>
                  <a:gd name="connsiteX1" fmla="*/ 16898 w 17358"/>
                  <a:gd name="connsiteY1" fmla="*/ 19784 h 24980"/>
                  <a:gd name="connsiteX2" fmla="*/ 15616 w 17358"/>
                  <a:gd name="connsiteY2" fmla="*/ 24520 h 24980"/>
                  <a:gd name="connsiteX3" fmla="*/ 10880 w 17358"/>
                  <a:gd name="connsiteY3" fmla="*/ 23238 h 24980"/>
                  <a:gd name="connsiteX4" fmla="*/ 460 w 17358"/>
                  <a:gd name="connsiteY4" fmla="*/ 5184 h 24980"/>
                  <a:gd name="connsiteX5" fmla="*/ 1742 w 17358"/>
                  <a:gd name="connsiteY5" fmla="*/ 448 h 24980"/>
                  <a:gd name="connsiteX6" fmla="*/ 6478 w 17358"/>
                  <a:gd name="connsiteY6" fmla="*/ 173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6478" y="1730"/>
                    </a:moveTo>
                    <a:lnTo>
                      <a:pt x="16898" y="19784"/>
                    </a:lnTo>
                    <a:cubicBezTo>
                      <a:pt x="17845" y="21455"/>
                      <a:pt x="17288" y="23573"/>
                      <a:pt x="15616" y="24520"/>
                    </a:cubicBezTo>
                    <a:cubicBezTo>
                      <a:pt x="13945" y="25467"/>
                      <a:pt x="11827" y="24910"/>
                      <a:pt x="10880" y="23238"/>
                    </a:cubicBezTo>
                    <a:lnTo>
                      <a:pt x="460" y="5184"/>
                    </a:lnTo>
                    <a:cubicBezTo>
                      <a:pt x="-487" y="3513"/>
                      <a:pt x="70" y="1395"/>
                      <a:pt x="1742" y="448"/>
                    </a:cubicBezTo>
                    <a:cubicBezTo>
                      <a:pt x="3358" y="-499"/>
                      <a:pt x="5531" y="114"/>
                      <a:pt x="6478" y="17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0" name="Freeform: Shape 1439">
                <a:extLst>
                  <a:ext uri="{FF2B5EF4-FFF2-40B4-BE49-F238E27FC236}">
                    <a16:creationId xmlns:a16="http://schemas.microsoft.com/office/drawing/2014/main" id="{98C3553A-FBE6-B4E0-2C98-28E033E3C303}"/>
                  </a:ext>
                </a:extLst>
              </p:cNvPr>
              <p:cNvSpPr/>
              <p:nvPr/>
            </p:nvSpPr>
            <p:spPr>
              <a:xfrm>
                <a:off x="4028965" y="3894689"/>
                <a:ext cx="17358" cy="25016"/>
              </a:xfrm>
              <a:custGeom>
                <a:avLst/>
                <a:gdLst>
                  <a:gd name="connsiteX0" fmla="*/ 6478 w 17358"/>
                  <a:gd name="connsiteY0" fmla="*/ 1767 h 25016"/>
                  <a:gd name="connsiteX1" fmla="*/ 16898 w 17358"/>
                  <a:gd name="connsiteY1" fmla="*/ 19820 h 25016"/>
                  <a:gd name="connsiteX2" fmla="*/ 15616 w 17358"/>
                  <a:gd name="connsiteY2" fmla="*/ 24556 h 25016"/>
                  <a:gd name="connsiteX3" fmla="*/ 15616 w 17358"/>
                  <a:gd name="connsiteY3" fmla="*/ 24556 h 25016"/>
                  <a:gd name="connsiteX4" fmla="*/ 10880 w 17358"/>
                  <a:gd name="connsiteY4" fmla="*/ 23275 h 25016"/>
                  <a:gd name="connsiteX5" fmla="*/ 460 w 17358"/>
                  <a:gd name="connsiteY5" fmla="*/ 5221 h 25016"/>
                  <a:gd name="connsiteX6" fmla="*/ 1742 w 17358"/>
                  <a:gd name="connsiteY6" fmla="*/ 485 h 25016"/>
                  <a:gd name="connsiteX7" fmla="*/ 6478 w 17358"/>
                  <a:gd name="connsiteY7" fmla="*/ 1767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5016">
                    <a:moveTo>
                      <a:pt x="6478" y="1767"/>
                    </a:moveTo>
                    <a:lnTo>
                      <a:pt x="16898" y="19820"/>
                    </a:lnTo>
                    <a:cubicBezTo>
                      <a:pt x="17845" y="21492"/>
                      <a:pt x="17288" y="23609"/>
                      <a:pt x="15616" y="24556"/>
                    </a:cubicBezTo>
                    <a:lnTo>
                      <a:pt x="15616" y="24556"/>
                    </a:lnTo>
                    <a:cubicBezTo>
                      <a:pt x="13945" y="25504"/>
                      <a:pt x="11827" y="24947"/>
                      <a:pt x="10880" y="23275"/>
                    </a:cubicBezTo>
                    <a:lnTo>
                      <a:pt x="460" y="5221"/>
                    </a:lnTo>
                    <a:cubicBezTo>
                      <a:pt x="-487" y="3550"/>
                      <a:pt x="70" y="1432"/>
                      <a:pt x="1742" y="485"/>
                    </a:cubicBezTo>
                    <a:cubicBezTo>
                      <a:pt x="3358" y="-518"/>
                      <a:pt x="5531" y="95"/>
                      <a:pt x="6478" y="176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1" name="Freeform: Shape 1440">
                <a:extLst>
                  <a:ext uri="{FF2B5EF4-FFF2-40B4-BE49-F238E27FC236}">
                    <a16:creationId xmlns:a16="http://schemas.microsoft.com/office/drawing/2014/main" id="{BBE5C428-3CBA-2B61-6CED-447806DDAE51}"/>
                  </a:ext>
                </a:extLst>
              </p:cNvPr>
              <p:cNvSpPr/>
              <p:nvPr/>
            </p:nvSpPr>
            <p:spPr>
              <a:xfrm>
                <a:off x="4004615" y="3852533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6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7 h 24991"/>
                  <a:gd name="connsiteX5" fmla="*/ 1742 w 17358"/>
                  <a:gd name="connsiteY5" fmla="*/ 460 h 24991"/>
                  <a:gd name="connsiteX6" fmla="*/ 6478 w 17358"/>
                  <a:gd name="connsiteY6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6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2" name="Freeform: Shape 1441">
                <a:extLst>
                  <a:ext uri="{FF2B5EF4-FFF2-40B4-BE49-F238E27FC236}">
                    <a16:creationId xmlns:a16="http://schemas.microsoft.com/office/drawing/2014/main" id="{17B11160-C46A-B7C3-B74F-B9F5BFD492FB}"/>
                  </a:ext>
                </a:extLst>
              </p:cNvPr>
              <p:cNvSpPr/>
              <p:nvPr/>
            </p:nvSpPr>
            <p:spPr>
              <a:xfrm>
                <a:off x="3983346" y="3808843"/>
                <a:ext cx="14887" cy="26231"/>
              </a:xfrm>
              <a:custGeom>
                <a:avLst/>
                <a:gdLst>
                  <a:gd name="connsiteX0" fmla="*/ 6685 w 14887"/>
                  <a:gd name="connsiteY0" fmla="*/ 2304 h 26231"/>
                  <a:gd name="connsiteX1" fmla="*/ 10363 w 14887"/>
                  <a:gd name="connsiteY1" fmla="*/ 11888 h 26231"/>
                  <a:gd name="connsiteX2" fmla="*/ 14597 w 14887"/>
                  <a:gd name="connsiteY2" fmla="*/ 21249 h 26231"/>
                  <a:gd name="connsiteX3" fmla="*/ 12981 w 14887"/>
                  <a:gd name="connsiteY3" fmla="*/ 25874 h 26231"/>
                  <a:gd name="connsiteX4" fmla="*/ 8357 w 14887"/>
                  <a:gd name="connsiteY4" fmla="*/ 24258 h 26231"/>
                  <a:gd name="connsiteX5" fmla="*/ 4010 w 14887"/>
                  <a:gd name="connsiteY5" fmla="*/ 14563 h 26231"/>
                  <a:gd name="connsiteX6" fmla="*/ 221 w 14887"/>
                  <a:gd name="connsiteY6" fmla="*/ 4644 h 26231"/>
                  <a:gd name="connsiteX7" fmla="*/ 2283 w 14887"/>
                  <a:gd name="connsiteY7" fmla="*/ 186 h 26231"/>
                  <a:gd name="connsiteX8" fmla="*/ 2283 w 14887"/>
                  <a:gd name="connsiteY8" fmla="*/ 186 h 26231"/>
                  <a:gd name="connsiteX9" fmla="*/ 6685 w 14887"/>
                  <a:gd name="connsiteY9" fmla="*/ 2304 h 2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87" h="26231">
                    <a:moveTo>
                      <a:pt x="6685" y="2304"/>
                    </a:moveTo>
                    <a:cubicBezTo>
                      <a:pt x="7911" y="5480"/>
                      <a:pt x="9025" y="8768"/>
                      <a:pt x="10363" y="11888"/>
                    </a:cubicBezTo>
                    <a:lnTo>
                      <a:pt x="14597" y="21249"/>
                    </a:lnTo>
                    <a:cubicBezTo>
                      <a:pt x="15322" y="22976"/>
                      <a:pt x="14653" y="25038"/>
                      <a:pt x="12981" y="25874"/>
                    </a:cubicBezTo>
                    <a:cubicBezTo>
                      <a:pt x="11254" y="26710"/>
                      <a:pt x="9137" y="26041"/>
                      <a:pt x="8357" y="24258"/>
                    </a:cubicBezTo>
                    <a:lnTo>
                      <a:pt x="4010" y="14563"/>
                    </a:lnTo>
                    <a:cubicBezTo>
                      <a:pt x="2617" y="11331"/>
                      <a:pt x="1503" y="7932"/>
                      <a:pt x="221" y="4644"/>
                    </a:cubicBezTo>
                    <a:cubicBezTo>
                      <a:pt x="-447" y="2806"/>
                      <a:pt x="444" y="800"/>
                      <a:pt x="2283" y="186"/>
                    </a:cubicBezTo>
                    <a:lnTo>
                      <a:pt x="2283" y="186"/>
                    </a:lnTo>
                    <a:cubicBezTo>
                      <a:pt x="4010" y="-426"/>
                      <a:pt x="6016" y="521"/>
                      <a:pt x="6685" y="230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3" name="Freeform: Shape 1442">
                <a:extLst>
                  <a:ext uri="{FF2B5EF4-FFF2-40B4-BE49-F238E27FC236}">
                    <a16:creationId xmlns:a16="http://schemas.microsoft.com/office/drawing/2014/main" id="{F6C53CA0-7B73-F5F1-D2C0-3F37A637631A}"/>
                  </a:ext>
                </a:extLst>
              </p:cNvPr>
              <p:cNvSpPr/>
              <p:nvPr/>
            </p:nvSpPr>
            <p:spPr>
              <a:xfrm>
                <a:off x="3972187" y="3761542"/>
                <a:ext cx="10358" cy="27520"/>
              </a:xfrm>
              <a:custGeom>
                <a:avLst/>
                <a:gdLst>
                  <a:gd name="connsiteX0" fmla="*/ 6923 w 10358"/>
                  <a:gd name="connsiteY0" fmla="*/ 3079 h 27520"/>
                  <a:gd name="connsiteX1" fmla="*/ 8372 w 10358"/>
                  <a:gd name="connsiteY1" fmla="*/ 13220 h 27520"/>
                  <a:gd name="connsiteX2" fmla="*/ 10266 w 10358"/>
                  <a:gd name="connsiteY2" fmla="*/ 23305 h 27520"/>
                  <a:gd name="connsiteX3" fmla="*/ 7647 w 10358"/>
                  <a:gd name="connsiteY3" fmla="*/ 27429 h 27520"/>
                  <a:gd name="connsiteX4" fmla="*/ 3468 w 10358"/>
                  <a:gd name="connsiteY4" fmla="*/ 24754 h 27520"/>
                  <a:gd name="connsiteX5" fmla="*/ 1518 w 10358"/>
                  <a:gd name="connsiteY5" fmla="*/ 14334 h 27520"/>
                  <a:gd name="connsiteX6" fmla="*/ 14 w 10358"/>
                  <a:gd name="connsiteY6" fmla="*/ 3859 h 27520"/>
                  <a:gd name="connsiteX7" fmla="*/ 3134 w 10358"/>
                  <a:gd name="connsiteY7" fmla="*/ 14 h 27520"/>
                  <a:gd name="connsiteX8" fmla="*/ 6923 w 10358"/>
                  <a:gd name="connsiteY8" fmla="*/ 3079 h 2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58" h="27520">
                    <a:moveTo>
                      <a:pt x="6923" y="3079"/>
                    </a:moveTo>
                    <a:cubicBezTo>
                      <a:pt x="7146" y="6478"/>
                      <a:pt x="7870" y="9876"/>
                      <a:pt x="8372" y="13220"/>
                    </a:cubicBezTo>
                    <a:cubicBezTo>
                      <a:pt x="8929" y="16619"/>
                      <a:pt x="9430" y="19962"/>
                      <a:pt x="10266" y="23305"/>
                    </a:cubicBezTo>
                    <a:cubicBezTo>
                      <a:pt x="10712" y="25144"/>
                      <a:pt x="9486" y="26983"/>
                      <a:pt x="7647" y="27429"/>
                    </a:cubicBezTo>
                    <a:cubicBezTo>
                      <a:pt x="5809" y="27875"/>
                      <a:pt x="3914" y="26648"/>
                      <a:pt x="3468" y="24754"/>
                    </a:cubicBezTo>
                    <a:cubicBezTo>
                      <a:pt x="2577" y="21300"/>
                      <a:pt x="2075" y="17845"/>
                      <a:pt x="1518" y="14334"/>
                    </a:cubicBezTo>
                    <a:cubicBezTo>
                      <a:pt x="1017" y="10824"/>
                      <a:pt x="236" y="7369"/>
                      <a:pt x="14" y="3859"/>
                    </a:cubicBezTo>
                    <a:cubicBezTo>
                      <a:pt x="-154" y="1908"/>
                      <a:pt x="1239" y="181"/>
                      <a:pt x="3134" y="14"/>
                    </a:cubicBezTo>
                    <a:cubicBezTo>
                      <a:pt x="5028" y="-153"/>
                      <a:pt x="6756" y="1184"/>
                      <a:pt x="6923" y="307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4" name="Freeform: Shape 1443">
                <a:extLst>
                  <a:ext uri="{FF2B5EF4-FFF2-40B4-BE49-F238E27FC236}">
                    <a16:creationId xmlns:a16="http://schemas.microsoft.com/office/drawing/2014/main" id="{70DC32B9-018B-BA26-C4FC-204A69D17910}"/>
                  </a:ext>
                </a:extLst>
              </p:cNvPr>
              <p:cNvSpPr/>
              <p:nvPr/>
            </p:nvSpPr>
            <p:spPr>
              <a:xfrm>
                <a:off x="3970917" y="3712931"/>
                <a:ext cx="8261" cy="27728"/>
              </a:xfrm>
              <a:custGeom>
                <a:avLst/>
                <a:gdLst>
                  <a:gd name="connsiteX0" fmla="*/ 8248 w 8261"/>
                  <a:gd name="connsiteY0" fmla="*/ 3880 h 27728"/>
                  <a:gd name="connsiteX1" fmla="*/ 7245 w 8261"/>
                  <a:gd name="connsiteY1" fmla="*/ 14077 h 27728"/>
                  <a:gd name="connsiteX2" fmla="*/ 6911 w 8261"/>
                  <a:gd name="connsiteY2" fmla="*/ 24330 h 27728"/>
                  <a:gd name="connsiteX3" fmla="*/ 3345 w 8261"/>
                  <a:gd name="connsiteY3" fmla="*/ 27729 h 27728"/>
                  <a:gd name="connsiteX4" fmla="*/ 3345 w 8261"/>
                  <a:gd name="connsiteY4" fmla="*/ 27729 h 27728"/>
                  <a:gd name="connsiteX5" fmla="*/ 1 w 8261"/>
                  <a:gd name="connsiteY5" fmla="*/ 24218 h 27728"/>
                  <a:gd name="connsiteX6" fmla="*/ 392 w 8261"/>
                  <a:gd name="connsiteY6" fmla="*/ 13631 h 27728"/>
                  <a:gd name="connsiteX7" fmla="*/ 1395 w 8261"/>
                  <a:gd name="connsiteY7" fmla="*/ 3100 h 27728"/>
                  <a:gd name="connsiteX8" fmla="*/ 5239 w 8261"/>
                  <a:gd name="connsiteY8" fmla="*/ 35 h 27728"/>
                  <a:gd name="connsiteX9" fmla="*/ 5239 w 8261"/>
                  <a:gd name="connsiteY9" fmla="*/ 35 h 27728"/>
                  <a:gd name="connsiteX10" fmla="*/ 8248 w 8261"/>
                  <a:gd name="connsiteY10" fmla="*/ 3880 h 27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61" h="27728">
                    <a:moveTo>
                      <a:pt x="8248" y="3880"/>
                    </a:moveTo>
                    <a:lnTo>
                      <a:pt x="7245" y="14077"/>
                    </a:lnTo>
                    <a:lnTo>
                      <a:pt x="6911" y="24330"/>
                    </a:lnTo>
                    <a:cubicBezTo>
                      <a:pt x="6855" y="26224"/>
                      <a:pt x="5239" y="27729"/>
                      <a:pt x="3345" y="27729"/>
                    </a:cubicBezTo>
                    <a:lnTo>
                      <a:pt x="3345" y="27729"/>
                    </a:lnTo>
                    <a:cubicBezTo>
                      <a:pt x="1450" y="27729"/>
                      <a:pt x="-54" y="26169"/>
                      <a:pt x="1" y="24218"/>
                    </a:cubicBezTo>
                    <a:lnTo>
                      <a:pt x="392" y="13631"/>
                    </a:lnTo>
                    <a:lnTo>
                      <a:pt x="1395" y="3100"/>
                    </a:lnTo>
                    <a:cubicBezTo>
                      <a:pt x="1562" y="1150"/>
                      <a:pt x="3289" y="-243"/>
                      <a:pt x="5239" y="35"/>
                    </a:cubicBezTo>
                    <a:lnTo>
                      <a:pt x="5239" y="35"/>
                    </a:lnTo>
                    <a:cubicBezTo>
                      <a:pt x="7022" y="314"/>
                      <a:pt x="8415" y="2041"/>
                      <a:pt x="8248" y="388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5" name="Freeform: Shape 1444">
                <a:extLst>
                  <a:ext uri="{FF2B5EF4-FFF2-40B4-BE49-F238E27FC236}">
                    <a16:creationId xmlns:a16="http://schemas.microsoft.com/office/drawing/2014/main" id="{4E2A9BE0-22B7-2157-2062-D8BD6BBFCDDE}"/>
                  </a:ext>
                </a:extLst>
              </p:cNvPr>
              <p:cNvSpPr/>
              <p:nvPr/>
            </p:nvSpPr>
            <p:spPr>
              <a:xfrm>
                <a:off x="3977343" y="3665750"/>
                <a:ext cx="13014" cy="26844"/>
              </a:xfrm>
              <a:custGeom>
                <a:avLst/>
                <a:gdLst>
                  <a:gd name="connsiteX0" fmla="*/ 12799 w 13014"/>
                  <a:gd name="connsiteY0" fmla="*/ 4590 h 26844"/>
                  <a:gd name="connsiteX1" fmla="*/ 9567 w 13014"/>
                  <a:gd name="connsiteY1" fmla="*/ 14342 h 26844"/>
                  <a:gd name="connsiteX2" fmla="*/ 6781 w 13014"/>
                  <a:gd name="connsiteY2" fmla="*/ 24204 h 26844"/>
                  <a:gd name="connsiteX3" fmla="*/ 2658 w 13014"/>
                  <a:gd name="connsiteY3" fmla="*/ 26767 h 26844"/>
                  <a:gd name="connsiteX4" fmla="*/ 2658 w 13014"/>
                  <a:gd name="connsiteY4" fmla="*/ 26767 h 26844"/>
                  <a:gd name="connsiteX5" fmla="*/ 95 w 13014"/>
                  <a:gd name="connsiteY5" fmla="*/ 22532 h 26844"/>
                  <a:gd name="connsiteX6" fmla="*/ 2992 w 13014"/>
                  <a:gd name="connsiteY6" fmla="*/ 12335 h 26844"/>
                  <a:gd name="connsiteX7" fmla="*/ 6336 w 13014"/>
                  <a:gd name="connsiteY7" fmla="*/ 2306 h 26844"/>
                  <a:gd name="connsiteX8" fmla="*/ 10793 w 13014"/>
                  <a:gd name="connsiteY8" fmla="*/ 244 h 26844"/>
                  <a:gd name="connsiteX9" fmla="*/ 10793 w 13014"/>
                  <a:gd name="connsiteY9" fmla="*/ 244 h 26844"/>
                  <a:gd name="connsiteX10" fmla="*/ 12799 w 13014"/>
                  <a:gd name="connsiteY10" fmla="*/ 4590 h 26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014" h="26844">
                    <a:moveTo>
                      <a:pt x="12799" y="4590"/>
                    </a:moveTo>
                    <a:cubicBezTo>
                      <a:pt x="11518" y="7766"/>
                      <a:pt x="10459" y="11054"/>
                      <a:pt x="9567" y="14342"/>
                    </a:cubicBezTo>
                    <a:cubicBezTo>
                      <a:pt x="8676" y="17629"/>
                      <a:pt x="7450" y="20861"/>
                      <a:pt x="6781" y="24204"/>
                    </a:cubicBezTo>
                    <a:cubicBezTo>
                      <a:pt x="6336" y="26043"/>
                      <a:pt x="4497" y="27157"/>
                      <a:pt x="2658" y="26767"/>
                    </a:cubicBezTo>
                    <a:lnTo>
                      <a:pt x="2658" y="26767"/>
                    </a:lnTo>
                    <a:cubicBezTo>
                      <a:pt x="819" y="26321"/>
                      <a:pt x="-351" y="24427"/>
                      <a:pt x="95" y="22532"/>
                    </a:cubicBezTo>
                    <a:cubicBezTo>
                      <a:pt x="819" y="19078"/>
                      <a:pt x="2045" y="15735"/>
                      <a:pt x="2992" y="12335"/>
                    </a:cubicBezTo>
                    <a:cubicBezTo>
                      <a:pt x="3940" y="8936"/>
                      <a:pt x="5054" y="5538"/>
                      <a:pt x="6336" y="2306"/>
                    </a:cubicBezTo>
                    <a:cubicBezTo>
                      <a:pt x="7004" y="467"/>
                      <a:pt x="9010" y="-480"/>
                      <a:pt x="10793" y="244"/>
                    </a:cubicBezTo>
                    <a:lnTo>
                      <a:pt x="10793" y="244"/>
                    </a:lnTo>
                    <a:cubicBezTo>
                      <a:pt x="12521" y="857"/>
                      <a:pt x="13468" y="2807"/>
                      <a:pt x="12799" y="459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6" name="Freeform: Shape 1445">
                <a:extLst>
                  <a:ext uri="{FF2B5EF4-FFF2-40B4-BE49-F238E27FC236}">
                    <a16:creationId xmlns:a16="http://schemas.microsoft.com/office/drawing/2014/main" id="{C89B518C-1BB4-8CEA-D912-63EF95384765}"/>
                  </a:ext>
                </a:extLst>
              </p:cNvPr>
              <p:cNvSpPr/>
              <p:nvPr/>
            </p:nvSpPr>
            <p:spPr>
              <a:xfrm>
                <a:off x="3994528" y="3622016"/>
                <a:ext cx="17162" cy="25150"/>
              </a:xfrm>
              <a:custGeom>
                <a:avLst/>
                <a:gdLst>
                  <a:gd name="connsiteX0" fmla="*/ 16678 w 17162"/>
                  <a:gd name="connsiteY0" fmla="*/ 5196 h 25150"/>
                  <a:gd name="connsiteX1" fmla="*/ 6592 w 17162"/>
                  <a:gd name="connsiteY1" fmla="*/ 23306 h 25150"/>
                  <a:gd name="connsiteX2" fmla="*/ 1856 w 17162"/>
                  <a:gd name="connsiteY2" fmla="*/ 24754 h 25150"/>
                  <a:gd name="connsiteX3" fmla="*/ 1856 w 17162"/>
                  <a:gd name="connsiteY3" fmla="*/ 24754 h 25150"/>
                  <a:gd name="connsiteX4" fmla="*/ 407 w 17162"/>
                  <a:gd name="connsiteY4" fmla="*/ 20074 h 25150"/>
                  <a:gd name="connsiteX5" fmla="*/ 10660 w 17162"/>
                  <a:gd name="connsiteY5" fmla="*/ 1742 h 25150"/>
                  <a:gd name="connsiteX6" fmla="*/ 15396 w 17162"/>
                  <a:gd name="connsiteY6" fmla="*/ 460 h 25150"/>
                  <a:gd name="connsiteX7" fmla="*/ 16678 w 17162"/>
                  <a:gd name="connsiteY7" fmla="*/ 5196 h 2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62" h="25150">
                    <a:moveTo>
                      <a:pt x="16678" y="5196"/>
                    </a:moveTo>
                    <a:cubicBezTo>
                      <a:pt x="13167" y="11214"/>
                      <a:pt x="9712" y="17232"/>
                      <a:pt x="6592" y="23306"/>
                    </a:cubicBezTo>
                    <a:cubicBezTo>
                      <a:pt x="5701" y="24978"/>
                      <a:pt x="3583" y="25646"/>
                      <a:pt x="1856" y="24754"/>
                    </a:cubicBezTo>
                    <a:lnTo>
                      <a:pt x="1856" y="24754"/>
                    </a:lnTo>
                    <a:cubicBezTo>
                      <a:pt x="128" y="23919"/>
                      <a:pt x="-484" y="21801"/>
                      <a:pt x="407" y="20074"/>
                    </a:cubicBezTo>
                    <a:cubicBezTo>
                      <a:pt x="3695" y="13778"/>
                      <a:pt x="7149" y="7704"/>
                      <a:pt x="10660" y="1742"/>
                    </a:cubicBezTo>
                    <a:cubicBezTo>
                      <a:pt x="11607" y="70"/>
                      <a:pt x="13724" y="-487"/>
                      <a:pt x="15396" y="460"/>
                    </a:cubicBezTo>
                    <a:cubicBezTo>
                      <a:pt x="17068" y="1407"/>
                      <a:pt x="17680" y="3525"/>
                      <a:pt x="16678" y="5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7" name="Freeform: Shape 1446">
                <a:extLst>
                  <a:ext uri="{FF2B5EF4-FFF2-40B4-BE49-F238E27FC236}">
                    <a16:creationId xmlns:a16="http://schemas.microsoft.com/office/drawing/2014/main" id="{3FB9F765-4278-2FB9-B5BC-7DEC39E98E3D}"/>
                  </a:ext>
                </a:extLst>
              </p:cNvPr>
              <p:cNvSpPr/>
              <p:nvPr/>
            </p:nvSpPr>
            <p:spPr>
              <a:xfrm>
                <a:off x="4018657" y="3579835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460 w 17358"/>
                  <a:gd name="connsiteY3" fmla="*/ 19796 h 24991"/>
                  <a:gd name="connsiteX4" fmla="*/ 10880 w 17358"/>
                  <a:gd name="connsiteY4" fmla="*/ 1742 h 24991"/>
                  <a:gd name="connsiteX5" fmla="*/ 15616 w 17358"/>
                  <a:gd name="connsiteY5" fmla="*/ 460 h 24991"/>
                  <a:gd name="connsiteX6" fmla="*/ 16898 w 17358"/>
                  <a:gd name="connsiteY6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5"/>
                      <a:pt x="-487" y="21467"/>
                      <a:pt x="460" y="19796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7"/>
                      <a:pt x="17845" y="3581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8" name="Freeform: Shape 1447">
                <a:extLst>
                  <a:ext uri="{FF2B5EF4-FFF2-40B4-BE49-F238E27FC236}">
                    <a16:creationId xmlns:a16="http://schemas.microsoft.com/office/drawing/2014/main" id="{0F64F6C6-7930-FAB3-9BCA-C9D0DE8BC3D8}"/>
                  </a:ext>
                </a:extLst>
              </p:cNvPr>
              <p:cNvSpPr/>
              <p:nvPr/>
            </p:nvSpPr>
            <p:spPr>
              <a:xfrm>
                <a:off x="4043007" y="3537710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1742 w 17358"/>
                  <a:gd name="connsiteY3" fmla="*/ 24532 h 24991"/>
                  <a:gd name="connsiteX4" fmla="*/ 460 w 17358"/>
                  <a:gd name="connsiteY4" fmla="*/ 19796 h 24991"/>
                  <a:gd name="connsiteX5" fmla="*/ 10880 w 17358"/>
                  <a:gd name="connsiteY5" fmla="*/ 1742 h 24991"/>
                  <a:gd name="connsiteX6" fmla="*/ 15616 w 17358"/>
                  <a:gd name="connsiteY6" fmla="*/ 460 h 24991"/>
                  <a:gd name="connsiteX7" fmla="*/ 16898 w 17358"/>
                  <a:gd name="connsiteY7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5"/>
                      <a:pt x="-487" y="21467"/>
                      <a:pt x="460" y="19796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352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9" name="Freeform: Shape 1448">
                <a:extLst>
                  <a:ext uri="{FF2B5EF4-FFF2-40B4-BE49-F238E27FC236}">
                    <a16:creationId xmlns:a16="http://schemas.microsoft.com/office/drawing/2014/main" id="{9EDA301B-6019-830A-BE80-9CD8DA88645E}"/>
                  </a:ext>
                </a:extLst>
              </p:cNvPr>
              <p:cNvSpPr/>
              <p:nvPr/>
            </p:nvSpPr>
            <p:spPr>
              <a:xfrm>
                <a:off x="4067357" y="3495530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1742 w 17358"/>
                  <a:gd name="connsiteY3" fmla="*/ 24532 h 24991"/>
                  <a:gd name="connsiteX4" fmla="*/ 460 w 17358"/>
                  <a:gd name="connsiteY4" fmla="*/ 19796 h 24991"/>
                  <a:gd name="connsiteX5" fmla="*/ 10880 w 17358"/>
                  <a:gd name="connsiteY5" fmla="*/ 1742 h 24991"/>
                  <a:gd name="connsiteX6" fmla="*/ 15616 w 17358"/>
                  <a:gd name="connsiteY6" fmla="*/ 460 h 24991"/>
                  <a:gd name="connsiteX7" fmla="*/ 16898 w 17358"/>
                  <a:gd name="connsiteY7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5"/>
                      <a:pt x="-487" y="21467"/>
                      <a:pt x="460" y="19796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0" name="Freeform: Shape 1449">
                <a:extLst>
                  <a:ext uri="{FF2B5EF4-FFF2-40B4-BE49-F238E27FC236}">
                    <a16:creationId xmlns:a16="http://schemas.microsoft.com/office/drawing/2014/main" id="{7322F309-9928-F4D5-970B-BA5C8ECC460F}"/>
                  </a:ext>
                </a:extLst>
              </p:cNvPr>
              <p:cNvSpPr/>
              <p:nvPr/>
            </p:nvSpPr>
            <p:spPr>
              <a:xfrm>
                <a:off x="4091707" y="3453349"/>
                <a:ext cx="17358" cy="24992"/>
              </a:xfrm>
              <a:custGeom>
                <a:avLst/>
                <a:gdLst>
                  <a:gd name="connsiteX0" fmla="*/ 16898 w 17358"/>
                  <a:gd name="connsiteY0" fmla="*/ 5197 h 24992"/>
                  <a:gd name="connsiteX1" fmla="*/ 6478 w 17358"/>
                  <a:gd name="connsiteY1" fmla="*/ 23250 h 24992"/>
                  <a:gd name="connsiteX2" fmla="*/ 1742 w 17358"/>
                  <a:gd name="connsiteY2" fmla="*/ 24532 h 24992"/>
                  <a:gd name="connsiteX3" fmla="*/ 460 w 17358"/>
                  <a:gd name="connsiteY3" fmla="*/ 19796 h 24992"/>
                  <a:gd name="connsiteX4" fmla="*/ 10880 w 17358"/>
                  <a:gd name="connsiteY4" fmla="*/ 1742 h 24992"/>
                  <a:gd name="connsiteX5" fmla="*/ 15616 w 17358"/>
                  <a:gd name="connsiteY5" fmla="*/ 460 h 24992"/>
                  <a:gd name="connsiteX6" fmla="*/ 16898 w 17358"/>
                  <a:gd name="connsiteY6" fmla="*/ 5197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5"/>
                      <a:pt x="-487" y="21467"/>
                      <a:pt x="460" y="19796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1" name="Freeform: Shape 1450">
                <a:extLst>
                  <a:ext uri="{FF2B5EF4-FFF2-40B4-BE49-F238E27FC236}">
                    <a16:creationId xmlns:a16="http://schemas.microsoft.com/office/drawing/2014/main" id="{4EB4F4E1-22E2-2CAE-5779-ECD6CB450F14}"/>
                  </a:ext>
                </a:extLst>
              </p:cNvPr>
              <p:cNvSpPr/>
              <p:nvPr/>
            </p:nvSpPr>
            <p:spPr>
              <a:xfrm>
                <a:off x="4116057" y="3411168"/>
                <a:ext cx="17358" cy="24992"/>
              </a:xfrm>
              <a:custGeom>
                <a:avLst/>
                <a:gdLst>
                  <a:gd name="connsiteX0" fmla="*/ 16898 w 17358"/>
                  <a:gd name="connsiteY0" fmla="*/ 5197 h 24992"/>
                  <a:gd name="connsiteX1" fmla="*/ 6478 w 17358"/>
                  <a:gd name="connsiteY1" fmla="*/ 23250 h 24992"/>
                  <a:gd name="connsiteX2" fmla="*/ 1742 w 17358"/>
                  <a:gd name="connsiteY2" fmla="*/ 24532 h 24992"/>
                  <a:gd name="connsiteX3" fmla="*/ 460 w 17358"/>
                  <a:gd name="connsiteY3" fmla="*/ 19795 h 24992"/>
                  <a:gd name="connsiteX4" fmla="*/ 10880 w 17358"/>
                  <a:gd name="connsiteY4" fmla="*/ 1742 h 24992"/>
                  <a:gd name="connsiteX5" fmla="*/ 15616 w 17358"/>
                  <a:gd name="connsiteY5" fmla="*/ 460 h 24992"/>
                  <a:gd name="connsiteX6" fmla="*/ 16898 w 17358"/>
                  <a:gd name="connsiteY6" fmla="*/ 5197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2" name="Freeform: Shape 1451">
                <a:extLst>
                  <a:ext uri="{FF2B5EF4-FFF2-40B4-BE49-F238E27FC236}">
                    <a16:creationId xmlns:a16="http://schemas.microsoft.com/office/drawing/2014/main" id="{2F20BD7E-F15A-1000-86BA-ED204A0BAEB7}"/>
                  </a:ext>
                </a:extLst>
              </p:cNvPr>
              <p:cNvSpPr/>
              <p:nvPr/>
            </p:nvSpPr>
            <p:spPr>
              <a:xfrm>
                <a:off x="4140629" y="3370151"/>
                <a:ext cx="18915" cy="23996"/>
              </a:xfrm>
              <a:custGeom>
                <a:avLst/>
                <a:gdLst>
                  <a:gd name="connsiteX0" fmla="*/ 18125 w 18915"/>
                  <a:gd name="connsiteY0" fmla="*/ 5538 h 23996"/>
                  <a:gd name="connsiteX1" fmla="*/ 6423 w 18915"/>
                  <a:gd name="connsiteY1" fmla="*/ 22365 h 23996"/>
                  <a:gd name="connsiteX2" fmla="*/ 1631 w 18915"/>
                  <a:gd name="connsiteY2" fmla="*/ 23480 h 23996"/>
                  <a:gd name="connsiteX3" fmla="*/ 1631 w 18915"/>
                  <a:gd name="connsiteY3" fmla="*/ 23480 h 23996"/>
                  <a:gd name="connsiteX4" fmla="*/ 517 w 18915"/>
                  <a:gd name="connsiteY4" fmla="*/ 18688 h 23996"/>
                  <a:gd name="connsiteX5" fmla="*/ 12664 w 18915"/>
                  <a:gd name="connsiteY5" fmla="*/ 1303 h 23996"/>
                  <a:gd name="connsiteX6" fmla="*/ 17623 w 18915"/>
                  <a:gd name="connsiteY6" fmla="*/ 746 h 23996"/>
                  <a:gd name="connsiteX7" fmla="*/ 17623 w 18915"/>
                  <a:gd name="connsiteY7" fmla="*/ 746 h 23996"/>
                  <a:gd name="connsiteX8" fmla="*/ 18125 w 18915"/>
                  <a:gd name="connsiteY8" fmla="*/ 5538 h 23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15" h="23996">
                    <a:moveTo>
                      <a:pt x="18125" y="5538"/>
                    </a:moveTo>
                    <a:cubicBezTo>
                      <a:pt x="14113" y="11054"/>
                      <a:pt x="9878" y="16459"/>
                      <a:pt x="6423" y="22365"/>
                    </a:cubicBezTo>
                    <a:cubicBezTo>
                      <a:pt x="5420" y="23981"/>
                      <a:pt x="3303" y="24483"/>
                      <a:pt x="1631" y="23480"/>
                    </a:cubicBezTo>
                    <a:lnTo>
                      <a:pt x="1631" y="23480"/>
                    </a:lnTo>
                    <a:cubicBezTo>
                      <a:pt x="15" y="22477"/>
                      <a:pt x="-486" y="20359"/>
                      <a:pt x="517" y="18688"/>
                    </a:cubicBezTo>
                    <a:cubicBezTo>
                      <a:pt x="4083" y="12559"/>
                      <a:pt x="8485" y="6987"/>
                      <a:pt x="12664" y="1303"/>
                    </a:cubicBezTo>
                    <a:cubicBezTo>
                      <a:pt x="13890" y="-202"/>
                      <a:pt x="16119" y="-424"/>
                      <a:pt x="17623" y="746"/>
                    </a:cubicBezTo>
                    <a:lnTo>
                      <a:pt x="17623" y="746"/>
                    </a:lnTo>
                    <a:cubicBezTo>
                      <a:pt x="19128" y="1916"/>
                      <a:pt x="19351" y="4089"/>
                      <a:pt x="18125" y="553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3" name="Freeform: Shape 1452">
                <a:extLst>
                  <a:ext uri="{FF2B5EF4-FFF2-40B4-BE49-F238E27FC236}">
                    <a16:creationId xmlns:a16="http://schemas.microsoft.com/office/drawing/2014/main" id="{FE956253-BAD7-8F5A-2927-833A6D2D2023}"/>
                  </a:ext>
                </a:extLst>
              </p:cNvPr>
              <p:cNvSpPr/>
              <p:nvPr/>
            </p:nvSpPr>
            <p:spPr>
              <a:xfrm>
                <a:off x="4171026" y="3335559"/>
                <a:ext cx="22592" cy="20753"/>
              </a:xfrm>
              <a:custGeom>
                <a:avLst/>
                <a:gdLst>
                  <a:gd name="connsiteX0" fmla="*/ 21328 w 22592"/>
                  <a:gd name="connsiteY0" fmla="*/ 6196 h 20753"/>
                  <a:gd name="connsiteX1" fmla="*/ 5949 w 22592"/>
                  <a:gd name="connsiteY1" fmla="*/ 19792 h 20753"/>
                  <a:gd name="connsiteX2" fmla="*/ 1045 w 22592"/>
                  <a:gd name="connsiteY2" fmla="*/ 19792 h 20753"/>
                  <a:gd name="connsiteX3" fmla="*/ 1045 w 22592"/>
                  <a:gd name="connsiteY3" fmla="*/ 14833 h 20753"/>
                  <a:gd name="connsiteX4" fmla="*/ 16926 w 22592"/>
                  <a:gd name="connsiteY4" fmla="*/ 791 h 20753"/>
                  <a:gd name="connsiteX5" fmla="*/ 21773 w 22592"/>
                  <a:gd name="connsiteY5" fmla="*/ 1292 h 20753"/>
                  <a:gd name="connsiteX6" fmla="*/ 21328 w 22592"/>
                  <a:gd name="connsiteY6" fmla="*/ 6196 h 2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92" h="20753">
                    <a:moveTo>
                      <a:pt x="21328" y="6196"/>
                    </a:moveTo>
                    <a:cubicBezTo>
                      <a:pt x="15923" y="10375"/>
                      <a:pt x="10908" y="15056"/>
                      <a:pt x="5949" y="19792"/>
                    </a:cubicBezTo>
                    <a:cubicBezTo>
                      <a:pt x="4556" y="21018"/>
                      <a:pt x="2438" y="21129"/>
                      <a:pt x="1045" y="19792"/>
                    </a:cubicBezTo>
                    <a:cubicBezTo>
                      <a:pt x="-292" y="18455"/>
                      <a:pt x="-404" y="16170"/>
                      <a:pt x="1045" y="14833"/>
                    </a:cubicBezTo>
                    <a:cubicBezTo>
                      <a:pt x="6171" y="9985"/>
                      <a:pt x="11354" y="5137"/>
                      <a:pt x="16926" y="791"/>
                    </a:cubicBezTo>
                    <a:cubicBezTo>
                      <a:pt x="18430" y="-435"/>
                      <a:pt x="20603" y="-212"/>
                      <a:pt x="21773" y="1292"/>
                    </a:cubicBezTo>
                    <a:cubicBezTo>
                      <a:pt x="23055" y="2797"/>
                      <a:pt x="22776" y="4970"/>
                      <a:pt x="21328" y="6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4" name="Freeform: Shape 1453">
                <a:extLst>
                  <a:ext uri="{FF2B5EF4-FFF2-40B4-BE49-F238E27FC236}">
                    <a16:creationId xmlns:a16="http://schemas.microsoft.com/office/drawing/2014/main" id="{EF816352-1FD2-1F01-0C6B-A8BAA086A66B}"/>
                  </a:ext>
                </a:extLst>
              </p:cNvPr>
              <p:cNvSpPr/>
              <p:nvPr/>
            </p:nvSpPr>
            <p:spPr>
              <a:xfrm>
                <a:off x="4209502" y="3309737"/>
                <a:ext cx="25288" cy="16821"/>
              </a:xfrm>
              <a:custGeom>
                <a:avLst/>
                <a:gdLst>
                  <a:gd name="connsiteX0" fmla="*/ 23304 w 25288"/>
                  <a:gd name="connsiteY0" fmla="*/ 6553 h 16821"/>
                  <a:gd name="connsiteX1" fmla="*/ 14166 w 25288"/>
                  <a:gd name="connsiteY1" fmla="*/ 11234 h 16821"/>
                  <a:gd name="connsiteX2" fmla="*/ 5251 w 25288"/>
                  <a:gd name="connsiteY2" fmla="*/ 16305 h 16821"/>
                  <a:gd name="connsiteX3" fmla="*/ 515 w 25288"/>
                  <a:gd name="connsiteY3" fmla="*/ 15190 h 16821"/>
                  <a:gd name="connsiteX4" fmla="*/ 1685 w 25288"/>
                  <a:gd name="connsiteY4" fmla="*/ 10398 h 16821"/>
                  <a:gd name="connsiteX5" fmla="*/ 10879 w 25288"/>
                  <a:gd name="connsiteY5" fmla="*/ 5160 h 16821"/>
                  <a:gd name="connsiteX6" fmla="*/ 20295 w 25288"/>
                  <a:gd name="connsiteY6" fmla="*/ 313 h 16821"/>
                  <a:gd name="connsiteX7" fmla="*/ 24976 w 25288"/>
                  <a:gd name="connsiteY7" fmla="*/ 1984 h 16821"/>
                  <a:gd name="connsiteX8" fmla="*/ 23304 w 25288"/>
                  <a:gd name="connsiteY8" fmla="*/ 6553 h 1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88" h="16821">
                    <a:moveTo>
                      <a:pt x="23304" y="6553"/>
                    </a:moveTo>
                    <a:cubicBezTo>
                      <a:pt x="20128" y="7891"/>
                      <a:pt x="17231" y="9674"/>
                      <a:pt x="14166" y="11234"/>
                    </a:cubicBezTo>
                    <a:cubicBezTo>
                      <a:pt x="11157" y="12794"/>
                      <a:pt x="8148" y="14466"/>
                      <a:pt x="5251" y="16305"/>
                    </a:cubicBezTo>
                    <a:cubicBezTo>
                      <a:pt x="3635" y="17307"/>
                      <a:pt x="1518" y="16806"/>
                      <a:pt x="515" y="15190"/>
                    </a:cubicBezTo>
                    <a:cubicBezTo>
                      <a:pt x="-488" y="13574"/>
                      <a:pt x="13" y="11401"/>
                      <a:pt x="1685" y="10398"/>
                    </a:cubicBezTo>
                    <a:cubicBezTo>
                      <a:pt x="4638" y="8448"/>
                      <a:pt x="7758" y="6776"/>
                      <a:pt x="10879" y="5160"/>
                    </a:cubicBezTo>
                    <a:cubicBezTo>
                      <a:pt x="13999" y="3545"/>
                      <a:pt x="17064" y="1706"/>
                      <a:pt x="20295" y="313"/>
                    </a:cubicBezTo>
                    <a:cubicBezTo>
                      <a:pt x="22079" y="-467"/>
                      <a:pt x="24140" y="257"/>
                      <a:pt x="24976" y="1984"/>
                    </a:cubicBezTo>
                    <a:cubicBezTo>
                      <a:pt x="25756" y="3712"/>
                      <a:pt x="25032" y="5773"/>
                      <a:pt x="23304" y="6553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5" name="Freeform: Shape 1454">
                <a:extLst>
                  <a:ext uri="{FF2B5EF4-FFF2-40B4-BE49-F238E27FC236}">
                    <a16:creationId xmlns:a16="http://schemas.microsoft.com/office/drawing/2014/main" id="{D484E125-FB8D-5C73-FFFC-C273376B89B5}"/>
                  </a:ext>
                </a:extLst>
              </p:cNvPr>
              <p:cNvSpPr/>
              <p:nvPr/>
            </p:nvSpPr>
            <p:spPr>
              <a:xfrm>
                <a:off x="4253633" y="3293796"/>
                <a:ext cx="27056" cy="12446"/>
              </a:xfrm>
              <a:custGeom>
                <a:avLst/>
                <a:gdLst>
                  <a:gd name="connsiteX0" fmla="*/ 24363 w 27056"/>
                  <a:gd name="connsiteY0" fmla="*/ 6948 h 12446"/>
                  <a:gd name="connsiteX1" fmla="*/ 14389 w 27056"/>
                  <a:gd name="connsiteY1" fmla="*/ 9289 h 12446"/>
                  <a:gd name="connsiteX2" fmla="*/ 4582 w 27056"/>
                  <a:gd name="connsiteY2" fmla="*/ 12298 h 12446"/>
                  <a:gd name="connsiteX3" fmla="*/ 180 w 27056"/>
                  <a:gd name="connsiteY3" fmla="*/ 10013 h 12446"/>
                  <a:gd name="connsiteX4" fmla="*/ 2409 w 27056"/>
                  <a:gd name="connsiteY4" fmla="*/ 5667 h 12446"/>
                  <a:gd name="connsiteX5" fmla="*/ 12550 w 27056"/>
                  <a:gd name="connsiteY5" fmla="*/ 2546 h 12446"/>
                  <a:gd name="connsiteX6" fmla="*/ 22859 w 27056"/>
                  <a:gd name="connsiteY6" fmla="*/ 95 h 12446"/>
                  <a:gd name="connsiteX7" fmla="*/ 26982 w 27056"/>
                  <a:gd name="connsiteY7" fmla="*/ 2714 h 12446"/>
                  <a:gd name="connsiteX8" fmla="*/ 26982 w 27056"/>
                  <a:gd name="connsiteY8" fmla="*/ 2714 h 12446"/>
                  <a:gd name="connsiteX9" fmla="*/ 24363 w 27056"/>
                  <a:gd name="connsiteY9" fmla="*/ 6948 h 12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056" h="12446">
                    <a:moveTo>
                      <a:pt x="24363" y="6948"/>
                    </a:moveTo>
                    <a:lnTo>
                      <a:pt x="14389" y="9289"/>
                    </a:lnTo>
                    <a:lnTo>
                      <a:pt x="4582" y="12298"/>
                    </a:lnTo>
                    <a:cubicBezTo>
                      <a:pt x="2799" y="12855"/>
                      <a:pt x="793" y="11796"/>
                      <a:pt x="180" y="10013"/>
                    </a:cubicBezTo>
                    <a:cubicBezTo>
                      <a:pt x="-433" y="8174"/>
                      <a:pt x="570" y="6280"/>
                      <a:pt x="2409" y="5667"/>
                    </a:cubicBezTo>
                    <a:lnTo>
                      <a:pt x="12550" y="2546"/>
                    </a:lnTo>
                    <a:lnTo>
                      <a:pt x="22859" y="95"/>
                    </a:lnTo>
                    <a:cubicBezTo>
                      <a:pt x="24753" y="-351"/>
                      <a:pt x="26592" y="819"/>
                      <a:pt x="26982" y="2714"/>
                    </a:cubicBezTo>
                    <a:lnTo>
                      <a:pt x="26982" y="2714"/>
                    </a:lnTo>
                    <a:cubicBezTo>
                      <a:pt x="27372" y="4664"/>
                      <a:pt x="26202" y="6558"/>
                      <a:pt x="24363" y="694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6" name="Freeform: Shape 1455">
                <a:extLst>
                  <a:ext uri="{FF2B5EF4-FFF2-40B4-BE49-F238E27FC236}">
                    <a16:creationId xmlns:a16="http://schemas.microsoft.com/office/drawing/2014/main" id="{64FC971B-BEE3-AEAC-F635-BFFE6412AB25}"/>
                  </a:ext>
                </a:extLst>
              </p:cNvPr>
              <p:cNvSpPr/>
              <p:nvPr/>
            </p:nvSpPr>
            <p:spPr>
              <a:xfrm>
                <a:off x="4301274" y="3289043"/>
                <a:ext cx="27763" cy="7703"/>
              </a:xfrm>
              <a:custGeom>
                <a:avLst/>
                <a:gdLst>
                  <a:gd name="connsiteX0" fmla="*/ 24308 w 27763"/>
                  <a:gd name="connsiteY0" fmla="*/ 6909 h 7703"/>
                  <a:gd name="connsiteX1" fmla="*/ 3747 w 27763"/>
                  <a:gd name="connsiteY1" fmla="*/ 7690 h 7703"/>
                  <a:gd name="connsiteX2" fmla="*/ 14 w 27763"/>
                  <a:gd name="connsiteY2" fmla="*/ 4569 h 7703"/>
                  <a:gd name="connsiteX3" fmla="*/ 3190 w 27763"/>
                  <a:gd name="connsiteY3" fmla="*/ 780 h 7703"/>
                  <a:gd name="connsiteX4" fmla="*/ 24308 w 27763"/>
                  <a:gd name="connsiteY4" fmla="*/ 0 h 7703"/>
                  <a:gd name="connsiteX5" fmla="*/ 27763 w 27763"/>
                  <a:gd name="connsiteY5" fmla="*/ 3455 h 7703"/>
                  <a:gd name="connsiteX6" fmla="*/ 24308 w 27763"/>
                  <a:gd name="connsiteY6" fmla="*/ 6909 h 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63" h="7703">
                    <a:moveTo>
                      <a:pt x="24308" y="6909"/>
                    </a:moveTo>
                    <a:cubicBezTo>
                      <a:pt x="17343" y="6965"/>
                      <a:pt x="10601" y="7076"/>
                      <a:pt x="3747" y="7690"/>
                    </a:cubicBezTo>
                    <a:cubicBezTo>
                      <a:pt x="1908" y="7857"/>
                      <a:pt x="181" y="6464"/>
                      <a:pt x="14" y="4569"/>
                    </a:cubicBezTo>
                    <a:cubicBezTo>
                      <a:pt x="-154" y="2675"/>
                      <a:pt x="1239" y="947"/>
                      <a:pt x="3190" y="780"/>
                    </a:cubicBezTo>
                    <a:cubicBezTo>
                      <a:pt x="10211" y="167"/>
                      <a:pt x="17398" y="56"/>
                      <a:pt x="24308" y="0"/>
                    </a:cubicBezTo>
                    <a:cubicBezTo>
                      <a:pt x="26202" y="0"/>
                      <a:pt x="27763" y="1560"/>
                      <a:pt x="27763" y="3455"/>
                    </a:cubicBezTo>
                    <a:cubicBezTo>
                      <a:pt x="27818" y="5349"/>
                      <a:pt x="26258" y="6909"/>
                      <a:pt x="24308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7" name="Freeform: Shape 1456">
                <a:extLst>
                  <a:ext uri="{FF2B5EF4-FFF2-40B4-BE49-F238E27FC236}">
                    <a16:creationId xmlns:a16="http://schemas.microsoft.com/office/drawing/2014/main" id="{6FF3FD42-945D-C94A-57B8-AC72390490AE}"/>
                  </a:ext>
                </a:extLst>
              </p:cNvPr>
              <p:cNvSpPr/>
              <p:nvPr/>
            </p:nvSpPr>
            <p:spPr>
              <a:xfrm>
                <a:off x="4349932" y="3289043"/>
                <a:ext cx="27806" cy="6909"/>
              </a:xfrm>
              <a:custGeom>
                <a:avLst/>
                <a:gdLst>
                  <a:gd name="connsiteX0" fmla="*/ 24350 w 27806"/>
                  <a:gd name="connsiteY0" fmla="*/ 6909 h 6909"/>
                  <a:gd name="connsiteX1" fmla="*/ 3455 w 27806"/>
                  <a:gd name="connsiteY1" fmla="*/ 6909 h 6909"/>
                  <a:gd name="connsiteX2" fmla="*/ 0 w 27806"/>
                  <a:gd name="connsiteY2" fmla="*/ 3455 h 6909"/>
                  <a:gd name="connsiteX3" fmla="*/ 3455 w 27806"/>
                  <a:gd name="connsiteY3" fmla="*/ 0 h 6909"/>
                  <a:gd name="connsiteX4" fmla="*/ 24350 w 27806"/>
                  <a:gd name="connsiteY4" fmla="*/ 0 h 6909"/>
                  <a:gd name="connsiteX5" fmla="*/ 27805 w 27806"/>
                  <a:gd name="connsiteY5" fmla="*/ 3455 h 6909"/>
                  <a:gd name="connsiteX6" fmla="*/ 24350 w 27806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60" y="5349"/>
                      <a:pt x="26245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8" name="Freeform: Shape 1457">
                <a:extLst>
                  <a:ext uri="{FF2B5EF4-FFF2-40B4-BE49-F238E27FC236}">
                    <a16:creationId xmlns:a16="http://schemas.microsoft.com/office/drawing/2014/main" id="{0DC6DD4D-27D7-F5FB-692B-54D630475737}"/>
                  </a:ext>
                </a:extLst>
              </p:cNvPr>
              <p:cNvSpPr/>
              <p:nvPr/>
            </p:nvSpPr>
            <p:spPr>
              <a:xfrm>
                <a:off x="4398632" y="3289043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9" name="Freeform: Shape 1458">
                <a:extLst>
                  <a:ext uri="{FF2B5EF4-FFF2-40B4-BE49-F238E27FC236}">
                    <a16:creationId xmlns:a16="http://schemas.microsoft.com/office/drawing/2014/main" id="{89376C73-3B4E-BE90-2F2C-B18CA7F324FF}"/>
                  </a:ext>
                </a:extLst>
              </p:cNvPr>
              <p:cNvSpPr/>
              <p:nvPr/>
            </p:nvSpPr>
            <p:spPr>
              <a:xfrm>
                <a:off x="4447332" y="3289043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0" name="Freeform: Shape 1459">
                <a:extLst>
                  <a:ext uri="{FF2B5EF4-FFF2-40B4-BE49-F238E27FC236}">
                    <a16:creationId xmlns:a16="http://schemas.microsoft.com/office/drawing/2014/main" id="{1322D2F4-34DB-EF47-70AC-0DA8F313F978}"/>
                  </a:ext>
                </a:extLst>
              </p:cNvPr>
              <p:cNvSpPr/>
              <p:nvPr/>
            </p:nvSpPr>
            <p:spPr>
              <a:xfrm>
                <a:off x="4496032" y="3289043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1" name="Freeform: Shape 1460">
                <a:extLst>
                  <a:ext uri="{FF2B5EF4-FFF2-40B4-BE49-F238E27FC236}">
                    <a16:creationId xmlns:a16="http://schemas.microsoft.com/office/drawing/2014/main" id="{40011D5A-2825-3E44-82A4-775B344465ED}"/>
                  </a:ext>
                </a:extLst>
              </p:cNvPr>
              <p:cNvSpPr/>
              <p:nvPr/>
            </p:nvSpPr>
            <p:spPr>
              <a:xfrm>
                <a:off x="4544732" y="3289043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2" name="Freeform: Shape 1461">
                <a:extLst>
                  <a:ext uri="{FF2B5EF4-FFF2-40B4-BE49-F238E27FC236}">
                    <a16:creationId xmlns:a16="http://schemas.microsoft.com/office/drawing/2014/main" id="{240ADA7D-A694-1C65-8082-54EA567DEC16}"/>
                  </a:ext>
                </a:extLst>
              </p:cNvPr>
              <p:cNvSpPr/>
              <p:nvPr/>
            </p:nvSpPr>
            <p:spPr>
              <a:xfrm>
                <a:off x="4593432" y="3289043"/>
                <a:ext cx="27772" cy="8047"/>
              </a:xfrm>
              <a:custGeom>
                <a:avLst/>
                <a:gdLst>
                  <a:gd name="connsiteX0" fmla="*/ 23960 w 27772"/>
                  <a:gd name="connsiteY0" fmla="*/ 8024 h 8047"/>
                  <a:gd name="connsiteX1" fmla="*/ 3455 w 27772"/>
                  <a:gd name="connsiteY1" fmla="*/ 6909 h 8047"/>
                  <a:gd name="connsiteX2" fmla="*/ 0 w 27772"/>
                  <a:gd name="connsiteY2" fmla="*/ 3455 h 8047"/>
                  <a:gd name="connsiteX3" fmla="*/ 3455 w 27772"/>
                  <a:gd name="connsiteY3" fmla="*/ 0 h 8047"/>
                  <a:gd name="connsiteX4" fmla="*/ 24629 w 27772"/>
                  <a:gd name="connsiteY4" fmla="*/ 1170 h 8047"/>
                  <a:gd name="connsiteX5" fmla="*/ 27749 w 27772"/>
                  <a:gd name="connsiteY5" fmla="*/ 4959 h 8047"/>
                  <a:gd name="connsiteX6" fmla="*/ 23960 w 27772"/>
                  <a:gd name="connsiteY6" fmla="*/ 8024 h 8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72" h="8047">
                    <a:moveTo>
                      <a:pt x="23960" y="8024"/>
                    </a:moveTo>
                    <a:cubicBezTo>
                      <a:pt x="17162" y="7132"/>
                      <a:pt x="10308" y="7188"/>
                      <a:pt x="3455" y="6909"/>
                    </a:cubicBez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ubicBezTo>
                      <a:pt x="10531" y="279"/>
                      <a:pt x="17608" y="279"/>
                      <a:pt x="24629" y="1170"/>
                    </a:cubicBezTo>
                    <a:cubicBezTo>
                      <a:pt x="26579" y="1337"/>
                      <a:pt x="27972" y="3065"/>
                      <a:pt x="27749" y="4959"/>
                    </a:cubicBezTo>
                    <a:cubicBezTo>
                      <a:pt x="27526" y="6854"/>
                      <a:pt x="25799" y="8247"/>
                      <a:pt x="23960" y="802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3" name="Freeform: Shape 1462">
                <a:extLst>
                  <a:ext uri="{FF2B5EF4-FFF2-40B4-BE49-F238E27FC236}">
                    <a16:creationId xmlns:a16="http://schemas.microsoft.com/office/drawing/2014/main" id="{75143CDB-815E-ADAA-7796-A2069F969F86}"/>
                  </a:ext>
                </a:extLst>
              </p:cNvPr>
              <p:cNvSpPr/>
              <p:nvPr/>
            </p:nvSpPr>
            <p:spPr>
              <a:xfrm>
                <a:off x="4641702" y="3294799"/>
                <a:ext cx="26999" cy="12679"/>
              </a:xfrm>
              <a:custGeom>
                <a:avLst/>
                <a:gdLst>
                  <a:gd name="connsiteX0" fmla="*/ 22383 w 26999"/>
                  <a:gd name="connsiteY0" fmla="*/ 12465 h 12679"/>
                  <a:gd name="connsiteX1" fmla="*/ 2658 w 26999"/>
                  <a:gd name="connsiteY1" fmla="*/ 6837 h 12679"/>
                  <a:gd name="connsiteX2" fmla="*/ 95 w 26999"/>
                  <a:gd name="connsiteY2" fmla="*/ 2658 h 12679"/>
                  <a:gd name="connsiteX3" fmla="*/ 4274 w 26999"/>
                  <a:gd name="connsiteY3" fmla="*/ 95 h 12679"/>
                  <a:gd name="connsiteX4" fmla="*/ 24668 w 26999"/>
                  <a:gd name="connsiteY4" fmla="*/ 5890 h 12679"/>
                  <a:gd name="connsiteX5" fmla="*/ 26785 w 26999"/>
                  <a:gd name="connsiteY5" fmla="*/ 10403 h 12679"/>
                  <a:gd name="connsiteX6" fmla="*/ 22383 w 26999"/>
                  <a:gd name="connsiteY6" fmla="*/ 12465 h 1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99" h="12679">
                    <a:moveTo>
                      <a:pt x="22383" y="12465"/>
                    </a:moveTo>
                    <a:cubicBezTo>
                      <a:pt x="15864" y="10459"/>
                      <a:pt x="9345" y="8230"/>
                      <a:pt x="2658" y="6837"/>
                    </a:cubicBezTo>
                    <a:cubicBezTo>
                      <a:pt x="819" y="6391"/>
                      <a:pt x="-351" y="4553"/>
                      <a:pt x="95" y="2658"/>
                    </a:cubicBezTo>
                    <a:cubicBezTo>
                      <a:pt x="485" y="819"/>
                      <a:pt x="2379" y="-351"/>
                      <a:pt x="4274" y="95"/>
                    </a:cubicBezTo>
                    <a:cubicBezTo>
                      <a:pt x="11183" y="1544"/>
                      <a:pt x="17926" y="3828"/>
                      <a:pt x="24668" y="5890"/>
                    </a:cubicBezTo>
                    <a:cubicBezTo>
                      <a:pt x="26507" y="6558"/>
                      <a:pt x="27454" y="8620"/>
                      <a:pt x="26785" y="10403"/>
                    </a:cubicBezTo>
                    <a:cubicBezTo>
                      <a:pt x="26061" y="12186"/>
                      <a:pt x="24111" y="13134"/>
                      <a:pt x="22383" y="124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4" name="Freeform: Shape 1463">
                <a:extLst>
                  <a:ext uri="{FF2B5EF4-FFF2-40B4-BE49-F238E27FC236}">
                    <a16:creationId xmlns:a16="http://schemas.microsoft.com/office/drawing/2014/main" id="{FF985711-5530-C3EF-3942-D461010CE255}"/>
                  </a:ext>
                </a:extLst>
              </p:cNvPr>
              <p:cNvSpPr/>
              <p:nvPr/>
            </p:nvSpPr>
            <p:spPr>
              <a:xfrm>
                <a:off x="4687363" y="3311248"/>
                <a:ext cx="25142" cy="17261"/>
              </a:xfrm>
              <a:custGeom>
                <a:avLst/>
                <a:gdLst>
                  <a:gd name="connsiteX0" fmla="*/ 19739 w 25142"/>
                  <a:gd name="connsiteY0" fmla="*/ 16744 h 17261"/>
                  <a:gd name="connsiteX1" fmla="*/ 1909 w 25142"/>
                  <a:gd name="connsiteY1" fmla="*/ 6603 h 17261"/>
                  <a:gd name="connsiteX2" fmla="*/ 349 w 25142"/>
                  <a:gd name="connsiteY2" fmla="*/ 1978 h 17261"/>
                  <a:gd name="connsiteX3" fmla="*/ 5029 w 25142"/>
                  <a:gd name="connsiteY3" fmla="*/ 362 h 17261"/>
                  <a:gd name="connsiteX4" fmla="*/ 23473 w 25142"/>
                  <a:gd name="connsiteY4" fmla="*/ 10838 h 17261"/>
                  <a:gd name="connsiteX5" fmla="*/ 24587 w 25142"/>
                  <a:gd name="connsiteY5" fmla="*/ 15630 h 17261"/>
                  <a:gd name="connsiteX6" fmla="*/ 19739 w 25142"/>
                  <a:gd name="connsiteY6" fmla="*/ 16744 h 1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2" h="17261">
                    <a:moveTo>
                      <a:pt x="19739" y="16744"/>
                    </a:moveTo>
                    <a:cubicBezTo>
                      <a:pt x="14000" y="12955"/>
                      <a:pt x="7927" y="9835"/>
                      <a:pt x="1909" y="6603"/>
                    </a:cubicBezTo>
                    <a:cubicBezTo>
                      <a:pt x="237" y="5711"/>
                      <a:pt x="-487" y="3761"/>
                      <a:pt x="349" y="1978"/>
                    </a:cubicBezTo>
                    <a:cubicBezTo>
                      <a:pt x="1129" y="307"/>
                      <a:pt x="3302" y="-529"/>
                      <a:pt x="5029" y="362"/>
                    </a:cubicBezTo>
                    <a:cubicBezTo>
                      <a:pt x="11270" y="3650"/>
                      <a:pt x="17566" y="6937"/>
                      <a:pt x="23473" y="10838"/>
                    </a:cubicBezTo>
                    <a:cubicBezTo>
                      <a:pt x="25144" y="11841"/>
                      <a:pt x="25646" y="14014"/>
                      <a:pt x="24587" y="15630"/>
                    </a:cubicBezTo>
                    <a:cubicBezTo>
                      <a:pt x="23473" y="17246"/>
                      <a:pt x="21355" y="17747"/>
                      <a:pt x="19739" y="1674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5" name="Freeform: Shape 1464">
                <a:extLst>
                  <a:ext uri="{FF2B5EF4-FFF2-40B4-BE49-F238E27FC236}">
                    <a16:creationId xmlns:a16="http://schemas.microsoft.com/office/drawing/2014/main" id="{283A9D5F-D90A-AF4F-4FD5-FF8820E43291}"/>
                  </a:ext>
                </a:extLst>
              </p:cNvPr>
              <p:cNvSpPr/>
              <p:nvPr/>
            </p:nvSpPr>
            <p:spPr>
              <a:xfrm>
                <a:off x="4727972" y="3337988"/>
                <a:ext cx="22224" cy="21014"/>
              </a:xfrm>
              <a:custGeom>
                <a:avLst/>
                <a:gdLst>
                  <a:gd name="connsiteX0" fmla="*/ 16352 w 22224"/>
                  <a:gd name="connsiteY0" fmla="*/ 19926 h 21014"/>
                  <a:gd name="connsiteX1" fmla="*/ 8941 w 22224"/>
                  <a:gd name="connsiteY1" fmla="*/ 12850 h 21014"/>
                  <a:gd name="connsiteX2" fmla="*/ 1251 w 22224"/>
                  <a:gd name="connsiteY2" fmla="*/ 6107 h 21014"/>
                  <a:gd name="connsiteX3" fmla="*/ 750 w 22224"/>
                  <a:gd name="connsiteY3" fmla="*/ 1259 h 21014"/>
                  <a:gd name="connsiteX4" fmla="*/ 5653 w 22224"/>
                  <a:gd name="connsiteY4" fmla="*/ 814 h 21014"/>
                  <a:gd name="connsiteX5" fmla="*/ 13622 w 22224"/>
                  <a:gd name="connsiteY5" fmla="*/ 7779 h 21014"/>
                  <a:gd name="connsiteX6" fmla="*/ 21255 w 22224"/>
                  <a:gd name="connsiteY6" fmla="*/ 15134 h 21014"/>
                  <a:gd name="connsiteX7" fmla="*/ 21144 w 22224"/>
                  <a:gd name="connsiteY7" fmla="*/ 20093 h 21014"/>
                  <a:gd name="connsiteX8" fmla="*/ 16352 w 22224"/>
                  <a:gd name="connsiteY8" fmla="*/ 19926 h 2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24" h="21014">
                    <a:moveTo>
                      <a:pt x="16352" y="19926"/>
                    </a:moveTo>
                    <a:cubicBezTo>
                      <a:pt x="14067" y="17363"/>
                      <a:pt x="11393" y="15190"/>
                      <a:pt x="8941" y="12850"/>
                    </a:cubicBezTo>
                    <a:cubicBezTo>
                      <a:pt x="6489" y="10454"/>
                      <a:pt x="3926" y="8169"/>
                      <a:pt x="1251" y="6107"/>
                    </a:cubicBezTo>
                    <a:cubicBezTo>
                      <a:pt x="-197" y="4937"/>
                      <a:pt x="-420" y="2708"/>
                      <a:pt x="750" y="1259"/>
                    </a:cubicBezTo>
                    <a:cubicBezTo>
                      <a:pt x="1920" y="-245"/>
                      <a:pt x="4149" y="-412"/>
                      <a:pt x="5653" y="814"/>
                    </a:cubicBezTo>
                    <a:cubicBezTo>
                      <a:pt x="8440" y="2987"/>
                      <a:pt x="11058" y="5327"/>
                      <a:pt x="13622" y="7779"/>
                    </a:cubicBezTo>
                    <a:cubicBezTo>
                      <a:pt x="16185" y="10231"/>
                      <a:pt x="18915" y="12515"/>
                      <a:pt x="21255" y="15134"/>
                    </a:cubicBezTo>
                    <a:cubicBezTo>
                      <a:pt x="22593" y="16527"/>
                      <a:pt x="22537" y="18812"/>
                      <a:pt x="21144" y="20093"/>
                    </a:cubicBezTo>
                    <a:cubicBezTo>
                      <a:pt x="19862" y="21375"/>
                      <a:pt x="17633" y="21319"/>
                      <a:pt x="16352" y="1992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6" name="Freeform: Shape 1465">
                <a:extLst>
                  <a:ext uri="{FF2B5EF4-FFF2-40B4-BE49-F238E27FC236}">
                    <a16:creationId xmlns:a16="http://schemas.microsoft.com/office/drawing/2014/main" id="{DEE96D3C-6414-97C3-DD8B-AC5960282C53}"/>
                  </a:ext>
                </a:extLst>
              </p:cNvPr>
              <p:cNvSpPr/>
              <p:nvPr/>
            </p:nvSpPr>
            <p:spPr>
              <a:xfrm>
                <a:off x="4761515" y="3373078"/>
                <a:ext cx="18541" cy="24247"/>
              </a:xfrm>
              <a:custGeom>
                <a:avLst/>
                <a:gdLst>
                  <a:gd name="connsiteX0" fmla="*/ 12118 w 18541"/>
                  <a:gd name="connsiteY0" fmla="*/ 22559 h 24247"/>
                  <a:gd name="connsiteX1" fmla="*/ 6657 w 18541"/>
                  <a:gd name="connsiteY1" fmla="*/ 13866 h 24247"/>
                  <a:gd name="connsiteX2" fmla="*/ 639 w 18541"/>
                  <a:gd name="connsiteY2" fmla="*/ 5564 h 24247"/>
                  <a:gd name="connsiteX3" fmla="*/ 1308 w 18541"/>
                  <a:gd name="connsiteY3" fmla="*/ 716 h 24247"/>
                  <a:gd name="connsiteX4" fmla="*/ 6156 w 18541"/>
                  <a:gd name="connsiteY4" fmla="*/ 1441 h 24247"/>
                  <a:gd name="connsiteX5" fmla="*/ 12341 w 18541"/>
                  <a:gd name="connsiteY5" fmla="*/ 10077 h 24247"/>
                  <a:gd name="connsiteX6" fmla="*/ 18024 w 18541"/>
                  <a:gd name="connsiteY6" fmla="*/ 19048 h 24247"/>
                  <a:gd name="connsiteX7" fmla="*/ 16910 w 18541"/>
                  <a:gd name="connsiteY7" fmla="*/ 23785 h 24247"/>
                  <a:gd name="connsiteX8" fmla="*/ 12118 w 18541"/>
                  <a:gd name="connsiteY8" fmla="*/ 22559 h 24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41" h="24247">
                    <a:moveTo>
                      <a:pt x="12118" y="22559"/>
                    </a:moveTo>
                    <a:cubicBezTo>
                      <a:pt x="10279" y="19662"/>
                      <a:pt x="8552" y="16708"/>
                      <a:pt x="6657" y="13866"/>
                    </a:cubicBezTo>
                    <a:lnTo>
                      <a:pt x="639" y="5564"/>
                    </a:lnTo>
                    <a:cubicBezTo>
                      <a:pt x="-419" y="4004"/>
                      <a:pt x="-141" y="1831"/>
                      <a:pt x="1308" y="716"/>
                    </a:cubicBezTo>
                    <a:cubicBezTo>
                      <a:pt x="2813" y="-454"/>
                      <a:pt x="5041" y="-175"/>
                      <a:pt x="6156" y="1441"/>
                    </a:cubicBezTo>
                    <a:lnTo>
                      <a:pt x="12341" y="10077"/>
                    </a:lnTo>
                    <a:cubicBezTo>
                      <a:pt x="14291" y="13031"/>
                      <a:pt x="16130" y="16040"/>
                      <a:pt x="18024" y="19048"/>
                    </a:cubicBezTo>
                    <a:cubicBezTo>
                      <a:pt x="19027" y="20720"/>
                      <a:pt x="18526" y="22838"/>
                      <a:pt x="16910" y="23785"/>
                    </a:cubicBezTo>
                    <a:cubicBezTo>
                      <a:pt x="15294" y="24732"/>
                      <a:pt x="13121" y="24175"/>
                      <a:pt x="12118" y="2255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7" name="Freeform: Shape 1466">
                <a:extLst>
                  <a:ext uri="{FF2B5EF4-FFF2-40B4-BE49-F238E27FC236}">
                    <a16:creationId xmlns:a16="http://schemas.microsoft.com/office/drawing/2014/main" id="{969E6B25-2521-593F-8031-D067BBCA673A}"/>
                  </a:ext>
                </a:extLst>
              </p:cNvPr>
              <p:cNvSpPr/>
              <p:nvPr/>
            </p:nvSpPr>
            <p:spPr>
              <a:xfrm>
                <a:off x="4787214" y="3414456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6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6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6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8" name="Freeform: Shape 1467">
                <a:extLst>
                  <a:ext uri="{FF2B5EF4-FFF2-40B4-BE49-F238E27FC236}">
                    <a16:creationId xmlns:a16="http://schemas.microsoft.com/office/drawing/2014/main" id="{F63F87B5-8908-E33C-75ED-48958F1A0754}"/>
                  </a:ext>
                </a:extLst>
              </p:cNvPr>
              <p:cNvSpPr/>
              <p:nvPr/>
            </p:nvSpPr>
            <p:spPr>
              <a:xfrm>
                <a:off x="4811564" y="3456637"/>
                <a:ext cx="17358" cy="24980"/>
              </a:xfrm>
              <a:custGeom>
                <a:avLst/>
                <a:gdLst>
                  <a:gd name="connsiteX0" fmla="*/ 10880 w 17358"/>
                  <a:gd name="connsiteY0" fmla="*/ 23250 h 24980"/>
                  <a:gd name="connsiteX1" fmla="*/ 460 w 17358"/>
                  <a:gd name="connsiteY1" fmla="*/ 5196 h 24980"/>
                  <a:gd name="connsiteX2" fmla="*/ 1742 w 17358"/>
                  <a:gd name="connsiteY2" fmla="*/ 460 h 24980"/>
                  <a:gd name="connsiteX3" fmla="*/ 6478 w 17358"/>
                  <a:gd name="connsiteY3" fmla="*/ 1742 h 24980"/>
                  <a:gd name="connsiteX4" fmla="*/ 16898 w 17358"/>
                  <a:gd name="connsiteY4" fmla="*/ 19795 h 24980"/>
                  <a:gd name="connsiteX5" fmla="*/ 15616 w 17358"/>
                  <a:gd name="connsiteY5" fmla="*/ 24532 h 24980"/>
                  <a:gd name="connsiteX6" fmla="*/ 10880 w 17358"/>
                  <a:gd name="connsiteY6" fmla="*/ 2325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7" y="24866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9" name="Freeform: Shape 1468">
                <a:extLst>
                  <a:ext uri="{FF2B5EF4-FFF2-40B4-BE49-F238E27FC236}">
                    <a16:creationId xmlns:a16="http://schemas.microsoft.com/office/drawing/2014/main" id="{54C46AFA-63FD-9143-812C-92EF5EDA8190}"/>
                  </a:ext>
                </a:extLst>
              </p:cNvPr>
              <p:cNvSpPr/>
              <p:nvPr/>
            </p:nvSpPr>
            <p:spPr>
              <a:xfrm>
                <a:off x="4835914" y="3498817"/>
                <a:ext cx="17358" cy="24980"/>
              </a:xfrm>
              <a:custGeom>
                <a:avLst/>
                <a:gdLst>
                  <a:gd name="connsiteX0" fmla="*/ 10880 w 17358"/>
                  <a:gd name="connsiteY0" fmla="*/ 23250 h 24980"/>
                  <a:gd name="connsiteX1" fmla="*/ 460 w 17358"/>
                  <a:gd name="connsiteY1" fmla="*/ 5196 h 24980"/>
                  <a:gd name="connsiteX2" fmla="*/ 1742 w 17358"/>
                  <a:gd name="connsiteY2" fmla="*/ 460 h 24980"/>
                  <a:gd name="connsiteX3" fmla="*/ 6478 w 17358"/>
                  <a:gd name="connsiteY3" fmla="*/ 1742 h 24980"/>
                  <a:gd name="connsiteX4" fmla="*/ 16898 w 17358"/>
                  <a:gd name="connsiteY4" fmla="*/ 19795 h 24980"/>
                  <a:gd name="connsiteX5" fmla="*/ 15616 w 17358"/>
                  <a:gd name="connsiteY5" fmla="*/ 24532 h 24980"/>
                  <a:gd name="connsiteX6" fmla="*/ 10880 w 17358"/>
                  <a:gd name="connsiteY6" fmla="*/ 2325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866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0" name="Freeform: Shape 1469">
                <a:extLst>
                  <a:ext uri="{FF2B5EF4-FFF2-40B4-BE49-F238E27FC236}">
                    <a16:creationId xmlns:a16="http://schemas.microsoft.com/office/drawing/2014/main" id="{5D4ACEC4-B6B2-7A30-DC48-C0ACD1F6011A}"/>
                  </a:ext>
                </a:extLst>
              </p:cNvPr>
              <p:cNvSpPr/>
              <p:nvPr/>
            </p:nvSpPr>
            <p:spPr>
              <a:xfrm>
                <a:off x="4860264" y="3540942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6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1" name="Freeform: Shape 1470">
                <a:extLst>
                  <a:ext uri="{FF2B5EF4-FFF2-40B4-BE49-F238E27FC236}">
                    <a16:creationId xmlns:a16="http://schemas.microsoft.com/office/drawing/2014/main" id="{33D7EA6C-2B88-F8D7-85D9-B7375AE89366}"/>
                  </a:ext>
                </a:extLst>
              </p:cNvPr>
              <p:cNvSpPr/>
              <p:nvPr/>
            </p:nvSpPr>
            <p:spPr>
              <a:xfrm>
                <a:off x="4884614" y="3583123"/>
                <a:ext cx="17358" cy="24992"/>
              </a:xfrm>
              <a:custGeom>
                <a:avLst/>
                <a:gdLst>
                  <a:gd name="connsiteX0" fmla="*/ 10880 w 17358"/>
                  <a:gd name="connsiteY0" fmla="*/ 23250 h 24992"/>
                  <a:gd name="connsiteX1" fmla="*/ 460 w 17358"/>
                  <a:gd name="connsiteY1" fmla="*/ 5197 h 24992"/>
                  <a:gd name="connsiteX2" fmla="*/ 1742 w 17358"/>
                  <a:gd name="connsiteY2" fmla="*/ 460 h 24992"/>
                  <a:gd name="connsiteX3" fmla="*/ 6478 w 17358"/>
                  <a:gd name="connsiteY3" fmla="*/ 1742 h 24992"/>
                  <a:gd name="connsiteX4" fmla="*/ 16898 w 17358"/>
                  <a:gd name="connsiteY4" fmla="*/ 19795 h 24992"/>
                  <a:gd name="connsiteX5" fmla="*/ 15616 w 17358"/>
                  <a:gd name="connsiteY5" fmla="*/ 24532 h 24992"/>
                  <a:gd name="connsiteX6" fmla="*/ 10880 w 17358"/>
                  <a:gd name="connsiteY6" fmla="*/ 23250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2" name="Freeform: Shape 1471">
                <a:extLst>
                  <a:ext uri="{FF2B5EF4-FFF2-40B4-BE49-F238E27FC236}">
                    <a16:creationId xmlns:a16="http://schemas.microsoft.com/office/drawing/2014/main" id="{8FD4F866-0C72-4CF1-82B9-82966DCDA715}"/>
                  </a:ext>
                </a:extLst>
              </p:cNvPr>
              <p:cNvSpPr/>
              <p:nvPr/>
            </p:nvSpPr>
            <p:spPr>
              <a:xfrm>
                <a:off x="4908908" y="3625248"/>
                <a:ext cx="17015" cy="25239"/>
              </a:xfrm>
              <a:custGeom>
                <a:avLst/>
                <a:gdLst>
                  <a:gd name="connsiteX0" fmla="*/ 10434 w 17015"/>
                  <a:gd name="connsiteY0" fmla="*/ 23306 h 25239"/>
                  <a:gd name="connsiteX1" fmla="*/ 460 w 17015"/>
                  <a:gd name="connsiteY1" fmla="*/ 5197 h 25239"/>
                  <a:gd name="connsiteX2" fmla="*/ 1742 w 17015"/>
                  <a:gd name="connsiteY2" fmla="*/ 460 h 25239"/>
                  <a:gd name="connsiteX3" fmla="*/ 6478 w 17015"/>
                  <a:gd name="connsiteY3" fmla="*/ 1742 h 25239"/>
                  <a:gd name="connsiteX4" fmla="*/ 16619 w 17015"/>
                  <a:gd name="connsiteY4" fmla="*/ 20185 h 25239"/>
                  <a:gd name="connsiteX5" fmla="*/ 15003 w 17015"/>
                  <a:gd name="connsiteY5" fmla="*/ 24866 h 25239"/>
                  <a:gd name="connsiteX6" fmla="*/ 10434 w 17015"/>
                  <a:gd name="connsiteY6" fmla="*/ 23306 h 2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5" h="25239">
                    <a:moveTo>
                      <a:pt x="10434" y="23306"/>
                    </a:moveTo>
                    <a:cubicBezTo>
                      <a:pt x="7203" y="17288"/>
                      <a:pt x="4082" y="11214"/>
                      <a:pt x="460" y="5197"/>
                    </a:cubicBez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cubicBezTo>
                      <a:pt x="9989" y="7704"/>
                      <a:pt x="13332" y="13945"/>
                      <a:pt x="16619" y="20185"/>
                    </a:cubicBezTo>
                    <a:cubicBezTo>
                      <a:pt x="17567" y="21913"/>
                      <a:pt x="16731" y="24086"/>
                      <a:pt x="15003" y="24866"/>
                    </a:cubicBezTo>
                    <a:cubicBezTo>
                      <a:pt x="13276" y="25758"/>
                      <a:pt x="11326" y="24977"/>
                      <a:pt x="10434" y="233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3" name="Freeform: Shape 1472">
                <a:extLst>
                  <a:ext uri="{FF2B5EF4-FFF2-40B4-BE49-F238E27FC236}">
                    <a16:creationId xmlns:a16="http://schemas.microsoft.com/office/drawing/2014/main" id="{A2E6690E-B4B0-3DFD-EB66-9C36C4ED6157}"/>
                  </a:ext>
                </a:extLst>
              </p:cNvPr>
              <p:cNvSpPr/>
              <p:nvPr/>
            </p:nvSpPr>
            <p:spPr>
              <a:xfrm>
                <a:off x="4929715" y="3669185"/>
                <a:ext cx="12679" cy="26993"/>
              </a:xfrm>
              <a:custGeom>
                <a:avLst/>
                <a:gdLst>
                  <a:gd name="connsiteX0" fmla="*/ 5787 w 12679"/>
                  <a:gd name="connsiteY0" fmla="*/ 24336 h 26993"/>
                  <a:gd name="connsiteX1" fmla="*/ 215 w 12679"/>
                  <a:gd name="connsiteY1" fmla="*/ 4611 h 26993"/>
                  <a:gd name="connsiteX2" fmla="*/ 2277 w 12679"/>
                  <a:gd name="connsiteY2" fmla="*/ 208 h 26993"/>
                  <a:gd name="connsiteX3" fmla="*/ 6790 w 12679"/>
                  <a:gd name="connsiteY3" fmla="*/ 2326 h 26993"/>
                  <a:gd name="connsiteX4" fmla="*/ 12585 w 12679"/>
                  <a:gd name="connsiteY4" fmla="*/ 22720 h 26993"/>
                  <a:gd name="connsiteX5" fmla="*/ 9966 w 12679"/>
                  <a:gd name="connsiteY5" fmla="*/ 26899 h 26993"/>
                  <a:gd name="connsiteX6" fmla="*/ 5787 w 12679"/>
                  <a:gd name="connsiteY6" fmla="*/ 24336 h 26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79" h="26993">
                    <a:moveTo>
                      <a:pt x="5787" y="24336"/>
                    </a:moveTo>
                    <a:cubicBezTo>
                      <a:pt x="4450" y="17649"/>
                      <a:pt x="2221" y="11130"/>
                      <a:pt x="215" y="4611"/>
                    </a:cubicBezTo>
                    <a:cubicBezTo>
                      <a:pt x="-454" y="2827"/>
                      <a:pt x="494" y="877"/>
                      <a:pt x="2277" y="208"/>
                    </a:cubicBezTo>
                    <a:cubicBezTo>
                      <a:pt x="4060" y="-460"/>
                      <a:pt x="6066" y="543"/>
                      <a:pt x="6790" y="2326"/>
                    </a:cubicBezTo>
                    <a:cubicBezTo>
                      <a:pt x="8852" y="9068"/>
                      <a:pt x="11136" y="15810"/>
                      <a:pt x="12585" y="22720"/>
                    </a:cubicBezTo>
                    <a:cubicBezTo>
                      <a:pt x="13031" y="24614"/>
                      <a:pt x="11861" y="26509"/>
                      <a:pt x="9966" y="26899"/>
                    </a:cubicBezTo>
                    <a:cubicBezTo>
                      <a:pt x="8072" y="27344"/>
                      <a:pt x="6177" y="26174"/>
                      <a:pt x="5787" y="2433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4" name="Freeform: Shape 1473">
                <a:extLst>
                  <a:ext uri="{FF2B5EF4-FFF2-40B4-BE49-F238E27FC236}">
                    <a16:creationId xmlns:a16="http://schemas.microsoft.com/office/drawing/2014/main" id="{49EF101C-FADA-642B-2864-DF24A1BF7927}"/>
                  </a:ext>
                </a:extLst>
              </p:cNvPr>
              <p:cNvSpPr/>
              <p:nvPr/>
            </p:nvSpPr>
            <p:spPr>
              <a:xfrm>
                <a:off x="4939946" y="3716677"/>
                <a:ext cx="8037" cy="27774"/>
              </a:xfrm>
              <a:custGeom>
                <a:avLst/>
                <a:gdLst>
                  <a:gd name="connsiteX0" fmla="*/ 1128 w 8037"/>
                  <a:gd name="connsiteY0" fmla="*/ 24318 h 27774"/>
                  <a:gd name="connsiteX1" fmla="*/ 14 w 8037"/>
                  <a:gd name="connsiteY1" fmla="*/ 3813 h 27774"/>
                  <a:gd name="connsiteX2" fmla="*/ 3134 w 8037"/>
                  <a:gd name="connsiteY2" fmla="*/ 23 h 27774"/>
                  <a:gd name="connsiteX3" fmla="*/ 6923 w 8037"/>
                  <a:gd name="connsiteY3" fmla="*/ 3144 h 27774"/>
                  <a:gd name="connsiteX4" fmla="*/ 8037 w 8037"/>
                  <a:gd name="connsiteY4" fmla="*/ 24318 h 27774"/>
                  <a:gd name="connsiteX5" fmla="*/ 4471 w 8037"/>
                  <a:gd name="connsiteY5" fmla="*/ 27773 h 27774"/>
                  <a:gd name="connsiteX6" fmla="*/ 1128 w 8037"/>
                  <a:gd name="connsiteY6" fmla="*/ 24318 h 2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37" h="27774">
                    <a:moveTo>
                      <a:pt x="1128" y="24318"/>
                    </a:moveTo>
                    <a:cubicBezTo>
                      <a:pt x="905" y="17464"/>
                      <a:pt x="905" y="10610"/>
                      <a:pt x="14" y="3813"/>
                    </a:cubicBezTo>
                    <a:cubicBezTo>
                      <a:pt x="-154" y="1974"/>
                      <a:pt x="1239" y="246"/>
                      <a:pt x="3134" y="23"/>
                    </a:cubicBezTo>
                    <a:cubicBezTo>
                      <a:pt x="5028" y="-199"/>
                      <a:pt x="6756" y="1194"/>
                      <a:pt x="6923" y="3144"/>
                    </a:cubicBezTo>
                    <a:cubicBezTo>
                      <a:pt x="7814" y="10165"/>
                      <a:pt x="7814" y="17241"/>
                      <a:pt x="8037" y="24318"/>
                    </a:cubicBezTo>
                    <a:cubicBezTo>
                      <a:pt x="7982" y="26268"/>
                      <a:pt x="6366" y="27828"/>
                      <a:pt x="4471" y="27773"/>
                    </a:cubicBezTo>
                    <a:cubicBezTo>
                      <a:pt x="2577" y="27773"/>
                      <a:pt x="1017" y="26212"/>
                      <a:pt x="1128" y="2431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5" name="Freeform: Shape 1474">
                <a:extLst>
                  <a:ext uri="{FF2B5EF4-FFF2-40B4-BE49-F238E27FC236}">
                    <a16:creationId xmlns:a16="http://schemas.microsoft.com/office/drawing/2014/main" id="{BCDCBE51-AEAB-5323-60CD-B84B761A1872}"/>
                  </a:ext>
                </a:extLst>
              </p:cNvPr>
              <p:cNvSpPr/>
              <p:nvPr/>
            </p:nvSpPr>
            <p:spPr>
              <a:xfrm>
                <a:off x="4935351" y="3765265"/>
                <a:ext cx="10771" cy="27476"/>
              </a:xfrm>
              <a:custGeom>
                <a:avLst/>
                <a:gdLst>
                  <a:gd name="connsiteX0" fmla="*/ 95 w 10771"/>
                  <a:gd name="connsiteY0" fmla="*/ 23203 h 27476"/>
                  <a:gd name="connsiteX1" fmla="*/ 3884 w 10771"/>
                  <a:gd name="connsiteY1" fmla="*/ 3032 h 27476"/>
                  <a:gd name="connsiteX2" fmla="*/ 7673 w 10771"/>
                  <a:gd name="connsiteY2" fmla="*/ 23 h 27476"/>
                  <a:gd name="connsiteX3" fmla="*/ 10738 w 10771"/>
                  <a:gd name="connsiteY3" fmla="*/ 3924 h 27476"/>
                  <a:gd name="connsiteX4" fmla="*/ 6837 w 10771"/>
                  <a:gd name="connsiteY4" fmla="*/ 24763 h 27476"/>
                  <a:gd name="connsiteX5" fmla="*/ 2658 w 10771"/>
                  <a:gd name="connsiteY5" fmla="*/ 27382 h 27476"/>
                  <a:gd name="connsiteX6" fmla="*/ 95 w 10771"/>
                  <a:gd name="connsiteY6" fmla="*/ 23203 h 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771" h="27476">
                    <a:moveTo>
                      <a:pt x="95" y="23203"/>
                    </a:moveTo>
                    <a:cubicBezTo>
                      <a:pt x="1822" y="16572"/>
                      <a:pt x="2770" y="9775"/>
                      <a:pt x="3884" y="3032"/>
                    </a:cubicBezTo>
                    <a:cubicBezTo>
                      <a:pt x="4163" y="1194"/>
                      <a:pt x="5778" y="-199"/>
                      <a:pt x="7673" y="23"/>
                    </a:cubicBezTo>
                    <a:cubicBezTo>
                      <a:pt x="9567" y="246"/>
                      <a:pt x="11016" y="2029"/>
                      <a:pt x="10738" y="3924"/>
                    </a:cubicBezTo>
                    <a:cubicBezTo>
                      <a:pt x="9623" y="10889"/>
                      <a:pt x="8564" y="17910"/>
                      <a:pt x="6837" y="24763"/>
                    </a:cubicBezTo>
                    <a:cubicBezTo>
                      <a:pt x="6391" y="26658"/>
                      <a:pt x="4552" y="27828"/>
                      <a:pt x="2658" y="27382"/>
                    </a:cubicBezTo>
                    <a:cubicBezTo>
                      <a:pt x="819" y="26881"/>
                      <a:pt x="-351" y="25042"/>
                      <a:pt x="95" y="232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6" name="Freeform: Shape 1475">
                <a:extLst>
                  <a:ext uri="{FF2B5EF4-FFF2-40B4-BE49-F238E27FC236}">
                    <a16:creationId xmlns:a16="http://schemas.microsoft.com/office/drawing/2014/main" id="{EF2E847F-CAF6-BFC8-40C1-80911B6118A4}"/>
                  </a:ext>
                </a:extLst>
              </p:cNvPr>
              <p:cNvSpPr/>
              <p:nvPr/>
            </p:nvSpPr>
            <p:spPr>
              <a:xfrm>
                <a:off x="4918835" y="3812374"/>
                <a:ext cx="15295" cy="26081"/>
              </a:xfrm>
              <a:custGeom>
                <a:avLst/>
                <a:gdLst>
                  <a:gd name="connsiteX0" fmla="*/ 396 w 15295"/>
                  <a:gd name="connsiteY0" fmla="*/ 21006 h 26081"/>
                  <a:gd name="connsiteX1" fmla="*/ 8587 w 15295"/>
                  <a:gd name="connsiteY1" fmla="*/ 2228 h 26081"/>
                  <a:gd name="connsiteX2" fmla="*/ 13045 w 15295"/>
                  <a:gd name="connsiteY2" fmla="*/ 222 h 26081"/>
                  <a:gd name="connsiteX3" fmla="*/ 15051 w 15295"/>
                  <a:gd name="connsiteY3" fmla="*/ 4735 h 26081"/>
                  <a:gd name="connsiteX4" fmla="*/ 6581 w 15295"/>
                  <a:gd name="connsiteY4" fmla="*/ 24182 h 26081"/>
                  <a:gd name="connsiteX5" fmla="*/ 1845 w 15295"/>
                  <a:gd name="connsiteY5" fmla="*/ 25686 h 26081"/>
                  <a:gd name="connsiteX6" fmla="*/ 396 w 15295"/>
                  <a:gd name="connsiteY6" fmla="*/ 21006 h 2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95" h="26081">
                    <a:moveTo>
                      <a:pt x="396" y="21006"/>
                    </a:moveTo>
                    <a:cubicBezTo>
                      <a:pt x="3238" y="14821"/>
                      <a:pt x="6358" y="8692"/>
                      <a:pt x="8587" y="2228"/>
                    </a:cubicBezTo>
                    <a:cubicBezTo>
                      <a:pt x="9256" y="445"/>
                      <a:pt x="11262" y="-447"/>
                      <a:pt x="13045" y="222"/>
                    </a:cubicBezTo>
                    <a:cubicBezTo>
                      <a:pt x="14828" y="891"/>
                      <a:pt x="15775" y="2896"/>
                      <a:pt x="15051" y="4735"/>
                    </a:cubicBezTo>
                    <a:cubicBezTo>
                      <a:pt x="12766" y="11422"/>
                      <a:pt x="9535" y="17774"/>
                      <a:pt x="6581" y="24182"/>
                    </a:cubicBezTo>
                    <a:cubicBezTo>
                      <a:pt x="5690" y="25909"/>
                      <a:pt x="3517" y="26578"/>
                      <a:pt x="1845" y="25686"/>
                    </a:cubicBezTo>
                    <a:cubicBezTo>
                      <a:pt x="173" y="24739"/>
                      <a:pt x="-495" y="22678"/>
                      <a:pt x="396" y="210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7" name="Freeform: Shape 1476">
                <a:extLst>
                  <a:ext uri="{FF2B5EF4-FFF2-40B4-BE49-F238E27FC236}">
                    <a16:creationId xmlns:a16="http://schemas.microsoft.com/office/drawing/2014/main" id="{C4CA2102-8DE5-2A15-5740-56770A142FD4}"/>
                  </a:ext>
                </a:extLst>
              </p:cNvPr>
              <p:cNvSpPr/>
              <p:nvPr/>
            </p:nvSpPr>
            <p:spPr>
              <a:xfrm>
                <a:off x="4894867" y="3855765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6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460 w 17358"/>
                  <a:gd name="connsiteY6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4001" y="-487"/>
                      <a:pt x="15616" y="460"/>
                    </a:cubicBezTo>
                    <a:cubicBezTo>
                      <a:pt x="17288" y="1407"/>
                      <a:pt x="17845" y="3525"/>
                      <a:pt x="16898" y="5196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640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8" name="Freeform: Shape 1477">
                <a:extLst>
                  <a:ext uri="{FF2B5EF4-FFF2-40B4-BE49-F238E27FC236}">
                    <a16:creationId xmlns:a16="http://schemas.microsoft.com/office/drawing/2014/main" id="{04FB8D68-8200-913C-9015-40F61AEACE8A}"/>
                  </a:ext>
                </a:extLst>
              </p:cNvPr>
              <p:cNvSpPr/>
              <p:nvPr/>
            </p:nvSpPr>
            <p:spPr>
              <a:xfrm>
                <a:off x="4870517" y="3897946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1742 w 17358"/>
                  <a:gd name="connsiteY6" fmla="*/ 24532 h 24992"/>
                  <a:gd name="connsiteX7" fmla="*/ 460 w 17358"/>
                  <a:gd name="connsiteY7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9" name="Freeform: Shape 1478">
                <a:extLst>
                  <a:ext uri="{FF2B5EF4-FFF2-40B4-BE49-F238E27FC236}">
                    <a16:creationId xmlns:a16="http://schemas.microsoft.com/office/drawing/2014/main" id="{3A7E4542-AFDE-0BF6-E0B4-7F691B41810E}"/>
                  </a:ext>
                </a:extLst>
              </p:cNvPr>
              <p:cNvSpPr/>
              <p:nvPr/>
            </p:nvSpPr>
            <p:spPr>
              <a:xfrm>
                <a:off x="4846167" y="3940126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7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1742 w 17358"/>
                  <a:gd name="connsiteY6" fmla="*/ 24532 h 24991"/>
                  <a:gd name="connsiteX7" fmla="*/ 460 w 17358"/>
                  <a:gd name="connsiteY7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0" name="Freeform: Shape 1479">
                <a:extLst>
                  <a:ext uri="{FF2B5EF4-FFF2-40B4-BE49-F238E27FC236}">
                    <a16:creationId xmlns:a16="http://schemas.microsoft.com/office/drawing/2014/main" id="{95FFEFE6-816F-F291-80EB-8C680E71FA35}"/>
                  </a:ext>
                </a:extLst>
              </p:cNvPr>
              <p:cNvSpPr/>
              <p:nvPr/>
            </p:nvSpPr>
            <p:spPr>
              <a:xfrm>
                <a:off x="4821817" y="3982307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460 w 17358"/>
                  <a:gd name="connsiteY6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1" name="Freeform: Shape 1480">
                <a:extLst>
                  <a:ext uri="{FF2B5EF4-FFF2-40B4-BE49-F238E27FC236}">
                    <a16:creationId xmlns:a16="http://schemas.microsoft.com/office/drawing/2014/main" id="{8D335330-1C7C-ABA7-5115-B4C22AD72D94}"/>
                  </a:ext>
                </a:extLst>
              </p:cNvPr>
              <p:cNvSpPr/>
              <p:nvPr/>
            </p:nvSpPr>
            <p:spPr>
              <a:xfrm>
                <a:off x="4797467" y="4024487"/>
                <a:ext cx="17358" cy="24992"/>
              </a:xfrm>
              <a:custGeom>
                <a:avLst/>
                <a:gdLst>
                  <a:gd name="connsiteX0" fmla="*/ 460 w 17358"/>
                  <a:gd name="connsiteY0" fmla="*/ 19796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460 w 17358"/>
                  <a:gd name="connsiteY6" fmla="*/ 19796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460" y="19796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358" y="25479"/>
                      <a:pt x="1742" y="24532"/>
                    </a:cubicBezTo>
                    <a:cubicBezTo>
                      <a:pt x="70" y="23585"/>
                      <a:pt x="-487" y="21467"/>
                      <a:pt x="460" y="197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2" name="Freeform: Shape 1481">
                <a:extLst>
                  <a:ext uri="{FF2B5EF4-FFF2-40B4-BE49-F238E27FC236}">
                    <a16:creationId xmlns:a16="http://schemas.microsoft.com/office/drawing/2014/main" id="{45180DDC-0AF8-167B-787C-650B6DF836CB}"/>
                  </a:ext>
                </a:extLst>
              </p:cNvPr>
              <p:cNvSpPr/>
              <p:nvPr/>
            </p:nvSpPr>
            <p:spPr>
              <a:xfrm>
                <a:off x="4773007" y="4066612"/>
                <a:ext cx="17523" cy="24934"/>
              </a:xfrm>
              <a:custGeom>
                <a:avLst/>
                <a:gdLst>
                  <a:gd name="connsiteX0" fmla="*/ 515 w 17523"/>
                  <a:gd name="connsiteY0" fmla="*/ 19684 h 24934"/>
                  <a:gd name="connsiteX1" fmla="*/ 11046 w 17523"/>
                  <a:gd name="connsiteY1" fmla="*/ 1742 h 24934"/>
                  <a:gd name="connsiteX2" fmla="*/ 15782 w 17523"/>
                  <a:gd name="connsiteY2" fmla="*/ 460 h 24934"/>
                  <a:gd name="connsiteX3" fmla="*/ 17064 w 17523"/>
                  <a:gd name="connsiteY3" fmla="*/ 5197 h 24934"/>
                  <a:gd name="connsiteX4" fmla="*/ 6477 w 17523"/>
                  <a:gd name="connsiteY4" fmla="*/ 23250 h 24934"/>
                  <a:gd name="connsiteX5" fmla="*/ 1685 w 17523"/>
                  <a:gd name="connsiteY5" fmla="*/ 24420 h 24934"/>
                  <a:gd name="connsiteX6" fmla="*/ 515 w 17523"/>
                  <a:gd name="connsiteY6" fmla="*/ 19684 h 24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23" h="24934">
                    <a:moveTo>
                      <a:pt x="515" y="19684"/>
                    </a:moveTo>
                    <a:cubicBezTo>
                      <a:pt x="4192" y="13945"/>
                      <a:pt x="7535" y="7704"/>
                      <a:pt x="11046" y="1742"/>
                    </a:cubicBezTo>
                    <a:cubicBezTo>
                      <a:pt x="11993" y="70"/>
                      <a:pt x="14110" y="-487"/>
                      <a:pt x="15782" y="460"/>
                    </a:cubicBezTo>
                    <a:cubicBezTo>
                      <a:pt x="17454" y="1408"/>
                      <a:pt x="18011" y="3525"/>
                      <a:pt x="17064" y="5197"/>
                    </a:cubicBezTo>
                    <a:cubicBezTo>
                      <a:pt x="13497" y="11215"/>
                      <a:pt x="10266" y="17232"/>
                      <a:pt x="6477" y="23250"/>
                    </a:cubicBezTo>
                    <a:cubicBezTo>
                      <a:pt x="5474" y="24922"/>
                      <a:pt x="3301" y="25423"/>
                      <a:pt x="1685" y="24420"/>
                    </a:cubicBezTo>
                    <a:cubicBezTo>
                      <a:pt x="13" y="23417"/>
                      <a:pt x="-488" y="21300"/>
                      <a:pt x="515" y="196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3" name="Freeform: Shape 1482">
                <a:extLst>
                  <a:ext uri="{FF2B5EF4-FFF2-40B4-BE49-F238E27FC236}">
                    <a16:creationId xmlns:a16="http://schemas.microsoft.com/office/drawing/2014/main" id="{BEC37A12-FB7E-B17E-D17A-8F1244C6047E}"/>
                  </a:ext>
                </a:extLst>
              </p:cNvPr>
              <p:cNvSpPr/>
              <p:nvPr/>
            </p:nvSpPr>
            <p:spPr>
              <a:xfrm>
                <a:off x="4743174" y="4107445"/>
                <a:ext cx="20774" cy="22495"/>
              </a:xfrm>
              <a:custGeom>
                <a:avLst/>
                <a:gdLst>
                  <a:gd name="connsiteX0" fmla="*/ 982 w 20774"/>
                  <a:gd name="connsiteY0" fmla="*/ 16575 h 22495"/>
                  <a:gd name="connsiteX1" fmla="*/ 8003 w 20774"/>
                  <a:gd name="connsiteY1" fmla="*/ 9108 h 22495"/>
                  <a:gd name="connsiteX2" fmla="*/ 14578 w 20774"/>
                  <a:gd name="connsiteY2" fmla="*/ 1252 h 22495"/>
                  <a:gd name="connsiteX3" fmla="*/ 19481 w 20774"/>
                  <a:gd name="connsiteY3" fmla="*/ 750 h 22495"/>
                  <a:gd name="connsiteX4" fmla="*/ 19983 w 20774"/>
                  <a:gd name="connsiteY4" fmla="*/ 5598 h 22495"/>
                  <a:gd name="connsiteX5" fmla="*/ 13185 w 20774"/>
                  <a:gd name="connsiteY5" fmla="*/ 13733 h 22495"/>
                  <a:gd name="connsiteX6" fmla="*/ 5886 w 20774"/>
                  <a:gd name="connsiteY6" fmla="*/ 21422 h 22495"/>
                  <a:gd name="connsiteX7" fmla="*/ 982 w 20774"/>
                  <a:gd name="connsiteY7" fmla="*/ 21478 h 22495"/>
                  <a:gd name="connsiteX8" fmla="*/ 982 w 20774"/>
                  <a:gd name="connsiteY8" fmla="*/ 16575 h 2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4" h="22495">
                    <a:moveTo>
                      <a:pt x="982" y="16575"/>
                    </a:moveTo>
                    <a:lnTo>
                      <a:pt x="8003" y="9108"/>
                    </a:lnTo>
                    <a:cubicBezTo>
                      <a:pt x="10288" y="6601"/>
                      <a:pt x="12405" y="3870"/>
                      <a:pt x="14578" y="1252"/>
                    </a:cubicBezTo>
                    <a:cubicBezTo>
                      <a:pt x="15748" y="-197"/>
                      <a:pt x="17977" y="-420"/>
                      <a:pt x="19481" y="750"/>
                    </a:cubicBezTo>
                    <a:cubicBezTo>
                      <a:pt x="20986" y="1920"/>
                      <a:pt x="21209" y="4093"/>
                      <a:pt x="19983" y="5598"/>
                    </a:cubicBezTo>
                    <a:cubicBezTo>
                      <a:pt x="17699" y="8272"/>
                      <a:pt x="15525" y="11114"/>
                      <a:pt x="13185" y="13733"/>
                    </a:cubicBezTo>
                    <a:lnTo>
                      <a:pt x="5886" y="21422"/>
                    </a:lnTo>
                    <a:cubicBezTo>
                      <a:pt x="4548" y="22871"/>
                      <a:pt x="2320" y="22815"/>
                      <a:pt x="982" y="21478"/>
                    </a:cubicBezTo>
                    <a:cubicBezTo>
                      <a:pt x="-355" y="20085"/>
                      <a:pt x="-299" y="17968"/>
                      <a:pt x="982" y="165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4" name="Freeform: Shape 1483">
                <a:extLst>
                  <a:ext uri="{FF2B5EF4-FFF2-40B4-BE49-F238E27FC236}">
                    <a16:creationId xmlns:a16="http://schemas.microsoft.com/office/drawing/2014/main" id="{BF84E79F-EBCB-68C7-C5D9-6EC06C6C2217}"/>
                  </a:ext>
                </a:extLst>
              </p:cNvPr>
              <p:cNvSpPr/>
              <p:nvPr/>
            </p:nvSpPr>
            <p:spPr>
              <a:xfrm>
                <a:off x="4705248" y="4141439"/>
                <a:ext cx="24020" cy="18883"/>
              </a:xfrm>
              <a:custGeom>
                <a:avLst/>
                <a:gdLst>
                  <a:gd name="connsiteX0" fmla="*/ 1631 w 24020"/>
                  <a:gd name="connsiteY0" fmla="*/ 12447 h 18883"/>
                  <a:gd name="connsiteX1" fmla="*/ 18459 w 24020"/>
                  <a:gd name="connsiteY1" fmla="*/ 746 h 18883"/>
                  <a:gd name="connsiteX2" fmla="*/ 23251 w 24020"/>
                  <a:gd name="connsiteY2" fmla="*/ 1303 h 18883"/>
                  <a:gd name="connsiteX3" fmla="*/ 22694 w 24020"/>
                  <a:gd name="connsiteY3" fmla="*/ 6262 h 18883"/>
                  <a:gd name="connsiteX4" fmla="*/ 5309 w 24020"/>
                  <a:gd name="connsiteY4" fmla="*/ 18353 h 18883"/>
                  <a:gd name="connsiteX5" fmla="*/ 517 w 24020"/>
                  <a:gd name="connsiteY5" fmla="*/ 17239 h 18883"/>
                  <a:gd name="connsiteX6" fmla="*/ 1631 w 24020"/>
                  <a:gd name="connsiteY6" fmla="*/ 12447 h 1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020" h="18883">
                    <a:moveTo>
                      <a:pt x="1631" y="12447"/>
                    </a:moveTo>
                    <a:cubicBezTo>
                      <a:pt x="7538" y="8992"/>
                      <a:pt x="12943" y="4758"/>
                      <a:pt x="18459" y="746"/>
                    </a:cubicBezTo>
                    <a:cubicBezTo>
                      <a:pt x="19908" y="-424"/>
                      <a:pt x="22081" y="-202"/>
                      <a:pt x="23251" y="1303"/>
                    </a:cubicBezTo>
                    <a:cubicBezTo>
                      <a:pt x="24477" y="2807"/>
                      <a:pt x="24198" y="4981"/>
                      <a:pt x="22694" y="6262"/>
                    </a:cubicBezTo>
                    <a:cubicBezTo>
                      <a:pt x="17010" y="10441"/>
                      <a:pt x="11383" y="14787"/>
                      <a:pt x="5309" y="18353"/>
                    </a:cubicBezTo>
                    <a:cubicBezTo>
                      <a:pt x="3637" y="19356"/>
                      <a:pt x="1520" y="18911"/>
                      <a:pt x="517" y="17239"/>
                    </a:cubicBezTo>
                    <a:cubicBezTo>
                      <a:pt x="-486" y="15567"/>
                      <a:pt x="15" y="13394"/>
                      <a:pt x="1631" y="1244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5" name="Freeform: Shape 1484">
                <a:extLst>
                  <a:ext uri="{FF2B5EF4-FFF2-40B4-BE49-F238E27FC236}">
                    <a16:creationId xmlns:a16="http://schemas.microsoft.com/office/drawing/2014/main" id="{CC9CF49E-8944-E73F-EE70-8D09BBC94525}"/>
                  </a:ext>
                </a:extLst>
              </p:cNvPr>
              <p:cNvSpPr/>
              <p:nvPr/>
            </p:nvSpPr>
            <p:spPr>
              <a:xfrm>
                <a:off x="4661424" y="4166566"/>
                <a:ext cx="26344" cy="14742"/>
              </a:xfrm>
              <a:custGeom>
                <a:avLst/>
                <a:gdLst>
                  <a:gd name="connsiteX0" fmla="*/ 2383 w 26344"/>
                  <a:gd name="connsiteY0" fmla="*/ 7992 h 14742"/>
                  <a:gd name="connsiteX1" fmla="*/ 21384 w 26344"/>
                  <a:gd name="connsiteY1" fmla="*/ 303 h 14742"/>
                  <a:gd name="connsiteX2" fmla="*/ 26008 w 26344"/>
                  <a:gd name="connsiteY2" fmla="*/ 2030 h 14742"/>
                  <a:gd name="connsiteX3" fmla="*/ 24281 w 26344"/>
                  <a:gd name="connsiteY3" fmla="*/ 6599 h 14742"/>
                  <a:gd name="connsiteX4" fmla="*/ 4612 w 26344"/>
                  <a:gd name="connsiteY4" fmla="*/ 14567 h 14742"/>
                  <a:gd name="connsiteX5" fmla="*/ 154 w 26344"/>
                  <a:gd name="connsiteY5" fmla="*/ 12338 h 14742"/>
                  <a:gd name="connsiteX6" fmla="*/ 2383 w 26344"/>
                  <a:gd name="connsiteY6" fmla="*/ 7992 h 14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344" h="14742">
                    <a:moveTo>
                      <a:pt x="2383" y="7992"/>
                    </a:moveTo>
                    <a:cubicBezTo>
                      <a:pt x="8791" y="5541"/>
                      <a:pt x="15254" y="3312"/>
                      <a:pt x="21384" y="303"/>
                    </a:cubicBezTo>
                    <a:cubicBezTo>
                      <a:pt x="23111" y="-477"/>
                      <a:pt x="25173" y="303"/>
                      <a:pt x="26008" y="2030"/>
                    </a:cubicBezTo>
                    <a:cubicBezTo>
                      <a:pt x="26844" y="3758"/>
                      <a:pt x="26064" y="5819"/>
                      <a:pt x="24281" y="6599"/>
                    </a:cubicBezTo>
                    <a:cubicBezTo>
                      <a:pt x="17929" y="9720"/>
                      <a:pt x="11242" y="12060"/>
                      <a:pt x="4612" y="14567"/>
                    </a:cubicBezTo>
                    <a:cubicBezTo>
                      <a:pt x="2773" y="15180"/>
                      <a:pt x="767" y="14122"/>
                      <a:pt x="154" y="12338"/>
                    </a:cubicBezTo>
                    <a:cubicBezTo>
                      <a:pt x="-403" y="10500"/>
                      <a:pt x="600" y="8605"/>
                      <a:pt x="2383" y="799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6" name="Freeform: Shape 1485">
                <a:extLst>
                  <a:ext uri="{FF2B5EF4-FFF2-40B4-BE49-F238E27FC236}">
                    <a16:creationId xmlns:a16="http://schemas.microsoft.com/office/drawing/2014/main" id="{235824E2-5A75-1F88-B438-329F831789AD}"/>
                  </a:ext>
                </a:extLst>
              </p:cNvPr>
              <p:cNvSpPr/>
              <p:nvPr/>
            </p:nvSpPr>
            <p:spPr>
              <a:xfrm>
                <a:off x="4613931" y="4181613"/>
                <a:ext cx="27607" cy="9907"/>
              </a:xfrm>
              <a:custGeom>
                <a:avLst/>
                <a:gdLst>
                  <a:gd name="connsiteX0" fmla="*/ 3182 w 27607"/>
                  <a:gd name="connsiteY0" fmla="*/ 3031 h 9907"/>
                  <a:gd name="connsiteX1" fmla="*/ 23465 w 27607"/>
                  <a:gd name="connsiteY1" fmla="*/ 78 h 9907"/>
                  <a:gd name="connsiteX2" fmla="*/ 27532 w 27607"/>
                  <a:gd name="connsiteY2" fmla="*/ 2697 h 9907"/>
                  <a:gd name="connsiteX3" fmla="*/ 24802 w 27607"/>
                  <a:gd name="connsiteY3" fmla="*/ 6876 h 9907"/>
                  <a:gd name="connsiteX4" fmla="*/ 3795 w 27607"/>
                  <a:gd name="connsiteY4" fmla="*/ 9884 h 9907"/>
                  <a:gd name="connsiteX5" fmla="*/ 6 w 27607"/>
                  <a:gd name="connsiteY5" fmla="*/ 6764 h 9907"/>
                  <a:gd name="connsiteX6" fmla="*/ 3182 w 27607"/>
                  <a:gd name="connsiteY6" fmla="*/ 3031 h 9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7" h="9907">
                    <a:moveTo>
                      <a:pt x="3182" y="3031"/>
                    </a:moveTo>
                    <a:cubicBezTo>
                      <a:pt x="10036" y="2529"/>
                      <a:pt x="16722" y="1192"/>
                      <a:pt x="23465" y="78"/>
                    </a:cubicBezTo>
                    <a:cubicBezTo>
                      <a:pt x="25304" y="-313"/>
                      <a:pt x="27142" y="802"/>
                      <a:pt x="27532" y="2697"/>
                    </a:cubicBezTo>
                    <a:cubicBezTo>
                      <a:pt x="27922" y="4535"/>
                      <a:pt x="26752" y="6486"/>
                      <a:pt x="24802" y="6876"/>
                    </a:cubicBezTo>
                    <a:cubicBezTo>
                      <a:pt x="17837" y="7990"/>
                      <a:pt x="10872" y="9383"/>
                      <a:pt x="3795" y="9884"/>
                    </a:cubicBezTo>
                    <a:cubicBezTo>
                      <a:pt x="1845" y="10107"/>
                      <a:pt x="118" y="8659"/>
                      <a:pt x="6" y="6764"/>
                    </a:cubicBezTo>
                    <a:cubicBezTo>
                      <a:pt x="-105" y="4925"/>
                      <a:pt x="1288" y="3254"/>
                      <a:pt x="3182" y="3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7" name="Freeform: Shape 1486">
                <a:extLst>
                  <a:ext uri="{FF2B5EF4-FFF2-40B4-BE49-F238E27FC236}">
                    <a16:creationId xmlns:a16="http://schemas.microsoft.com/office/drawing/2014/main" id="{E29524BE-31FB-E724-FE5C-7B452C8E87D5}"/>
                  </a:ext>
                </a:extLst>
              </p:cNvPr>
              <p:cNvSpPr/>
              <p:nvPr/>
            </p:nvSpPr>
            <p:spPr>
              <a:xfrm>
                <a:off x="4565347" y="4185758"/>
                <a:ext cx="27750" cy="6909"/>
              </a:xfrm>
              <a:custGeom>
                <a:avLst/>
                <a:gdLst>
                  <a:gd name="connsiteX0" fmla="*/ 3456 w 27750"/>
                  <a:gd name="connsiteY0" fmla="*/ 0 h 6909"/>
                  <a:gd name="connsiteX1" fmla="*/ 24296 w 27750"/>
                  <a:gd name="connsiteY1" fmla="*/ 0 h 6909"/>
                  <a:gd name="connsiteX2" fmla="*/ 27750 w 27750"/>
                  <a:gd name="connsiteY2" fmla="*/ 3455 h 6909"/>
                  <a:gd name="connsiteX3" fmla="*/ 24296 w 27750"/>
                  <a:gd name="connsiteY3" fmla="*/ 6909 h 6909"/>
                  <a:gd name="connsiteX4" fmla="*/ 3456 w 27750"/>
                  <a:gd name="connsiteY4" fmla="*/ 6909 h 6909"/>
                  <a:gd name="connsiteX5" fmla="*/ 1 w 27750"/>
                  <a:gd name="connsiteY5" fmla="*/ 3455 h 6909"/>
                  <a:gd name="connsiteX6" fmla="*/ 3456 w 27750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50" h="6909">
                    <a:moveTo>
                      <a:pt x="3456" y="0"/>
                    </a:moveTo>
                    <a:lnTo>
                      <a:pt x="24296" y="0"/>
                    </a:lnTo>
                    <a:cubicBezTo>
                      <a:pt x="26190" y="0"/>
                      <a:pt x="27750" y="1560"/>
                      <a:pt x="27750" y="3455"/>
                    </a:cubicBezTo>
                    <a:cubicBezTo>
                      <a:pt x="27750" y="5349"/>
                      <a:pt x="26190" y="6909"/>
                      <a:pt x="24296" y="6909"/>
                    </a:cubicBezTo>
                    <a:lnTo>
                      <a:pt x="3456" y="6909"/>
                    </a:lnTo>
                    <a:cubicBezTo>
                      <a:pt x="1562" y="6909"/>
                      <a:pt x="1" y="5349"/>
                      <a:pt x="1" y="3455"/>
                    </a:cubicBezTo>
                    <a:cubicBezTo>
                      <a:pt x="-54" y="1560"/>
                      <a:pt x="1506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8" name="Freeform: Shape 1487">
                <a:extLst>
                  <a:ext uri="{FF2B5EF4-FFF2-40B4-BE49-F238E27FC236}">
                    <a16:creationId xmlns:a16="http://schemas.microsoft.com/office/drawing/2014/main" id="{A9B3B64E-7701-076F-CB89-44238CEA64FA}"/>
                  </a:ext>
                </a:extLst>
              </p:cNvPr>
              <p:cNvSpPr/>
              <p:nvPr/>
            </p:nvSpPr>
            <p:spPr>
              <a:xfrm>
                <a:off x="4516647" y="4185758"/>
                <a:ext cx="27750" cy="6909"/>
              </a:xfrm>
              <a:custGeom>
                <a:avLst/>
                <a:gdLst>
                  <a:gd name="connsiteX0" fmla="*/ 3456 w 27750"/>
                  <a:gd name="connsiteY0" fmla="*/ 0 h 6909"/>
                  <a:gd name="connsiteX1" fmla="*/ 24296 w 27750"/>
                  <a:gd name="connsiteY1" fmla="*/ 0 h 6909"/>
                  <a:gd name="connsiteX2" fmla="*/ 27750 w 27750"/>
                  <a:gd name="connsiteY2" fmla="*/ 3455 h 6909"/>
                  <a:gd name="connsiteX3" fmla="*/ 24296 w 27750"/>
                  <a:gd name="connsiteY3" fmla="*/ 6909 h 6909"/>
                  <a:gd name="connsiteX4" fmla="*/ 3456 w 27750"/>
                  <a:gd name="connsiteY4" fmla="*/ 6909 h 6909"/>
                  <a:gd name="connsiteX5" fmla="*/ 1 w 27750"/>
                  <a:gd name="connsiteY5" fmla="*/ 3455 h 6909"/>
                  <a:gd name="connsiteX6" fmla="*/ 3456 w 27750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50" h="6909">
                    <a:moveTo>
                      <a:pt x="3456" y="0"/>
                    </a:moveTo>
                    <a:lnTo>
                      <a:pt x="24296" y="0"/>
                    </a:lnTo>
                    <a:cubicBezTo>
                      <a:pt x="26190" y="0"/>
                      <a:pt x="27750" y="1560"/>
                      <a:pt x="27750" y="3455"/>
                    </a:cubicBezTo>
                    <a:cubicBezTo>
                      <a:pt x="27750" y="5349"/>
                      <a:pt x="26190" y="6909"/>
                      <a:pt x="24296" y="6909"/>
                    </a:cubicBezTo>
                    <a:lnTo>
                      <a:pt x="3456" y="6909"/>
                    </a:lnTo>
                    <a:cubicBezTo>
                      <a:pt x="1562" y="6909"/>
                      <a:pt x="1" y="5349"/>
                      <a:pt x="1" y="3455"/>
                    </a:cubicBezTo>
                    <a:cubicBezTo>
                      <a:pt x="-54" y="1560"/>
                      <a:pt x="1506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9" name="Freeform: Shape 1488">
                <a:extLst>
                  <a:ext uri="{FF2B5EF4-FFF2-40B4-BE49-F238E27FC236}">
                    <a16:creationId xmlns:a16="http://schemas.microsoft.com/office/drawing/2014/main" id="{DDF11B7D-D054-07AB-4D44-5F3B8EC75B1A}"/>
                  </a:ext>
                </a:extLst>
              </p:cNvPr>
              <p:cNvSpPr/>
              <p:nvPr/>
            </p:nvSpPr>
            <p:spPr>
              <a:xfrm>
                <a:off x="4467947" y="4185758"/>
                <a:ext cx="27750" cy="6909"/>
              </a:xfrm>
              <a:custGeom>
                <a:avLst/>
                <a:gdLst>
                  <a:gd name="connsiteX0" fmla="*/ 3456 w 27750"/>
                  <a:gd name="connsiteY0" fmla="*/ 0 h 6909"/>
                  <a:gd name="connsiteX1" fmla="*/ 24296 w 27750"/>
                  <a:gd name="connsiteY1" fmla="*/ 0 h 6909"/>
                  <a:gd name="connsiteX2" fmla="*/ 27750 w 27750"/>
                  <a:gd name="connsiteY2" fmla="*/ 3455 h 6909"/>
                  <a:gd name="connsiteX3" fmla="*/ 24296 w 27750"/>
                  <a:gd name="connsiteY3" fmla="*/ 6909 h 6909"/>
                  <a:gd name="connsiteX4" fmla="*/ 3456 w 27750"/>
                  <a:gd name="connsiteY4" fmla="*/ 6909 h 6909"/>
                  <a:gd name="connsiteX5" fmla="*/ 1 w 27750"/>
                  <a:gd name="connsiteY5" fmla="*/ 3455 h 6909"/>
                  <a:gd name="connsiteX6" fmla="*/ 3456 w 27750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50" h="6909">
                    <a:moveTo>
                      <a:pt x="3456" y="0"/>
                    </a:moveTo>
                    <a:lnTo>
                      <a:pt x="24296" y="0"/>
                    </a:lnTo>
                    <a:cubicBezTo>
                      <a:pt x="26190" y="0"/>
                      <a:pt x="27750" y="1560"/>
                      <a:pt x="27750" y="3455"/>
                    </a:cubicBezTo>
                    <a:cubicBezTo>
                      <a:pt x="27750" y="5349"/>
                      <a:pt x="26190" y="6909"/>
                      <a:pt x="24296" y="6909"/>
                    </a:cubicBezTo>
                    <a:lnTo>
                      <a:pt x="3456" y="6909"/>
                    </a:lnTo>
                    <a:cubicBezTo>
                      <a:pt x="1562" y="6909"/>
                      <a:pt x="1" y="5349"/>
                      <a:pt x="1" y="3455"/>
                    </a:cubicBezTo>
                    <a:cubicBezTo>
                      <a:pt x="-54" y="1560"/>
                      <a:pt x="1562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0" name="Freeform: Shape 1489">
                <a:extLst>
                  <a:ext uri="{FF2B5EF4-FFF2-40B4-BE49-F238E27FC236}">
                    <a16:creationId xmlns:a16="http://schemas.microsoft.com/office/drawing/2014/main" id="{C521D0D9-1FF6-E0E6-ADAB-E347E99AB3A5}"/>
                  </a:ext>
                </a:extLst>
              </p:cNvPr>
              <p:cNvSpPr/>
              <p:nvPr/>
            </p:nvSpPr>
            <p:spPr>
              <a:xfrm>
                <a:off x="4419248" y="4185758"/>
                <a:ext cx="27748" cy="6909"/>
              </a:xfrm>
              <a:custGeom>
                <a:avLst/>
                <a:gdLst>
                  <a:gd name="connsiteX0" fmla="*/ 3455 w 27748"/>
                  <a:gd name="connsiteY0" fmla="*/ 0 h 6909"/>
                  <a:gd name="connsiteX1" fmla="*/ 24294 w 27748"/>
                  <a:gd name="connsiteY1" fmla="*/ 0 h 6909"/>
                  <a:gd name="connsiteX2" fmla="*/ 27749 w 27748"/>
                  <a:gd name="connsiteY2" fmla="*/ 3455 h 6909"/>
                  <a:gd name="connsiteX3" fmla="*/ 24294 w 27748"/>
                  <a:gd name="connsiteY3" fmla="*/ 6909 h 6909"/>
                  <a:gd name="connsiteX4" fmla="*/ 3455 w 27748"/>
                  <a:gd name="connsiteY4" fmla="*/ 6909 h 6909"/>
                  <a:gd name="connsiteX5" fmla="*/ 0 w 27748"/>
                  <a:gd name="connsiteY5" fmla="*/ 3455 h 6909"/>
                  <a:gd name="connsiteX6" fmla="*/ 3455 w 27748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3455" y="0"/>
                    </a:move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1" name="Freeform: Shape 1490">
                <a:extLst>
                  <a:ext uri="{FF2B5EF4-FFF2-40B4-BE49-F238E27FC236}">
                    <a16:creationId xmlns:a16="http://schemas.microsoft.com/office/drawing/2014/main" id="{3CC171B4-E8F0-C34C-0904-4485CF0F9635}"/>
                  </a:ext>
                </a:extLst>
              </p:cNvPr>
              <p:cNvSpPr/>
              <p:nvPr/>
            </p:nvSpPr>
            <p:spPr>
              <a:xfrm>
                <a:off x="4370548" y="4185758"/>
                <a:ext cx="27749" cy="6909"/>
              </a:xfrm>
              <a:custGeom>
                <a:avLst/>
                <a:gdLst>
                  <a:gd name="connsiteX0" fmla="*/ 3455 w 27749"/>
                  <a:gd name="connsiteY0" fmla="*/ 0 h 6909"/>
                  <a:gd name="connsiteX1" fmla="*/ 24294 w 27749"/>
                  <a:gd name="connsiteY1" fmla="*/ 0 h 6909"/>
                  <a:gd name="connsiteX2" fmla="*/ 27749 w 27749"/>
                  <a:gd name="connsiteY2" fmla="*/ 3455 h 6909"/>
                  <a:gd name="connsiteX3" fmla="*/ 24294 w 27749"/>
                  <a:gd name="connsiteY3" fmla="*/ 6909 h 6909"/>
                  <a:gd name="connsiteX4" fmla="*/ 3455 w 27749"/>
                  <a:gd name="connsiteY4" fmla="*/ 6909 h 6909"/>
                  <a:gd name="connsiteX5" fmla="*/ 0 w 27749"/>
                  <a:gd name="connsiteY5" fmla="*/ 3455 h 6909"/>
                  <a:gd name="connsiteX6" fmla="*/ 3455 w 27749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9" h="6909">
                    <a:moveTo>
                      <a:pt x="3455" y="0"/>
                    </a:move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92" name="Freeform: Shape 1491">
                <a:extLst>
                  <a:ext uri="{FF2B5EF4-FFF2-40B4-BE49-F238E27FC236}">
                    <a16:creationId xmlns:a16="http://schemas.microsoft.com/office/drawing/2014/main" id="{D3E01804-8A95-2912-AB62-96E7FA7F5346}"/>
                  </a:ext>
                </a:extLst>
              </p:cNvPr>
              <p:cNvSpPr/>
              <p:nvPr/>
            </p:nvSpPr>
            <p:spPr>
              <a:xfrm>
                <a:off x="4321849" y="4185758"/>
                <a:ext cx="27748" cy="6909"/>
              </a:xfrm>
              <a:custGeom>
                <a:avLst/>
                <a:gdLst>
                  <a:gd name="connsiteX0" fmla="*/ 3455 w 27748"/>
                  <a:gd name="connsiteY0" fmla="*/ 0 h 6909"/>
                  <a:gd name="connsiteX1" fmla="*/ 24294 w 27748"/>
                  <a:gd name="connsiteY1" fmla="*/ 0 h 6909"/>
                  <a:gd name="connsiteX2" fmla="*/ 27749 w 27748"/>
                  <a:gd name="connsiteY2" fmla="*/ 3455 h 6909"/>
                  <a:gd name="connsiteX3" fmla="*/ 24294 w 27748"/>
                  <a:gd name="connsiteY3" fmla="*/ 6909 h 6909"/>
                  <a:gd name="connsiteX4" fmla="*/ 3455 w 27748"/>
                  <a:gd name="connsiteY4" fmla="*/ 6909 h 6909"/>
                  <a:gd name="connsiteX5" fmla="*/ 0 w 27748"/>
                  <a:gd name="connsiteY5" fmla="*/ 3455 h 6909"/>
                  <a:gd name="connsiteX6" fmla="*/ 3455 w 27748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3455" y="0"/>
                    </a:move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93" name="Freeform: Shape 1492">
            <a:extLst>
              <a:ext uri="{FF2B5EF4-FFF2-40B4-BE49-F238E27FC236}">
                <a16:creationId xmlns:a16="http://schemas.microsoft.com/office/drawing/2014/main" id="{86AFCDBD-6746-FEC5-9E70-46D4BB60609D}"/>
              </a:ext>
            </a:extLst>
          </p:cNvPr>
          <p:cNvSpPr/>
          <p:nvPr/>
        </p:nvSpPr>
        <p:spPr>
          <a:xfrm>
            <a:off x="4043496" y="4292993"/>
            <a:ext cx="831688" cy="758137"/>
          </a:xfrm>
          <a:custGeom>
            <a:avLst/>
            <a:gdLst>
              <a:gd name="connsiteX0" fmla="*/ 278298 w 831688"/>
              <a:gd name="connsiteY0" fmla="*/ 758137 h 758137"/>
              <a:gd name="connsiteX1" fmla="*/ 156325 w 831688"/>
              <a:gd name="connsiteY1" fmla="*/ 687706 h 758137"/>
              <a:gd name="connsiteX2" fmla="*/ 18806 w 831688"/>
              <a:gd name="connsiteY2" fmla="*/ 449500 h 758137"/>
              <a:gd name="connsiteX3" fmla="*/ 18806 w 831688"/>
              <a:gd name="connsiteY3" fmla="*/ 308637 h 758137"/>
              <a:gd name="connsiteX4" fmla="*/ 156325 w 831688"/>
              <a:gd name="connsiteY4" fmla="*/ 70431 h 758137"/>
              <a:gd name="connsiteX5" fmla="*/ 278298 w 831688"/>
              <a:gd name="connsiteY5" fmla="*/ 0 h 758137"/>
              <a:gd name="connsiteX6" fmla="*/ 553391 w 831688"/>
              <a:gd name="connsiteY6" fmla="*/ 0 h 758137"/>
              <a:gd name="connsiteX7" fmla="*/ 675364 w 831688"/>
              <a:gd name="connsiteY7" fmla="*/ 70431 h 758137"/>
              <a:gd name="connsiteX8" fmla="*/ 812883 w 831688"/>
              <a:gd name="connsiteY8" fmla="*/ 308637 h 758137"/>
              <a:gd name="connsiteX9" fmla="*/ 812883 w 831688"/>
              <a:gd name="connsiteY9" fmla="*/ 449500 h 758137"/>
              <a:gd name="connsiteX10" fmla="*/ 675364 w 831688"/>
              <a:gd name="connsiteY10" fmla="*/ 687706 h 758137"/>
              <a:gd name="connsiteX11" fmla="*/ 553391 w 831688"/>
              <a:gd name="connsiteY11" fmla="*/ 758137 h 758137"/>
              <a:gd name="connsiteX12" fmla="*/ 278298 w 831688"/>
              <a:gd name="connsiteY12" fmla="*/ 758137 h 75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1688" h="758137">
                <a:moveTo>
                  <a:pt x="278298" y="758137"/>
                </a:moveTo>
                <a:cubicBezTo>
                  <a:pt x="228149" y="758137"/>
                  <a:pt x="181399" y="731168"/>
                  <a:pt x="156325" y="687706"/>
                </a:cubicBezTo>
                <a:lnTo>
                  <a:pt x="18806" y="449500"/>
                </a:lnTo>
                <a:cubicBezTo>
                  <a:pt x="-6269" y="406038"/>
                  <a:pt x="-6269" y="352100"/>
                  <a:pt x="18806" y="308637"/>
                </a:cubicBezTo>
                <a:lnTo>
                  <a:pt x="156325" y="70431"/>
                </a:lnTo>
                <a:cubicBezTo>
                  <a:pt x="181399" y="26969"/>
                  <a:pt x="228149" y="0"/>
                  <a:pt x="278298" y="0"/>
                </a:cubicBezTo>
                <a:lnTo>
                  <a:pt x="553391" y="0"/>
                </a:lnTo>
                <a:cubicBezTo>
                  <a:pt x="603540" y="0"/>
                  <a:pt x="650290" y="26969"/>
                  <a:pt x="675364" y="70431"/>
                </a:cubicBezTo>
                <a:lnTo>
                  <a:pt x="812883" y="308637"/>
                </a:lnTo>
                <a:cubicBezTo>
                  <a:pt x="837957" y="352100"/>
                  <a:pt x="837957" y="406038"/>
                  <a:pt x="812883" y="449500"/>
                </a:cubicBezTo>
                <a:lnTo>
                  <a:pt x="675364" y="687706"/>
                </a:lnTo>
                <a:cubicBezTo>
                  <a:pt x="650290" y="731168"/>
                  <a:pt x="603540" y="758137"/>
                  <a:pt x="553391" y="758137"/>
                </a:cubicBezTo>
                <a:lnTo>
                  <a:pt x="278298" y="758137"/>
                </a:ln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4" name="Freeform: Shape 1493">
            <a:extLst>
              <a:ext uri="{FF2B5EF4-FFF2-40B4-BE49-F238E27FC236}">
                <a16:creationId xmlns:a16="http://schemas.microsoft.com/office/drawing/2014/main" id="{D3B2E45E-84F4-B718-9A99-B1FCFFB3AD00}"/>
              </a:ext>
            </a:extLst>
          </p:cNvPr>
          <p:cNvSpPr/>
          <p:nvPr/>
        </p:nvSpPr>
        <p:spPr>
          <a:xfrm>
            <a:off x="4112743" y="4362309"/>
            <a:ext cx="693138" cy="619504"/>
          </a:xfrm>
          <a:custGeom>
            <a:avLst/>
            <a:gdLst>
              <a:gd name="connsiteX0" fmla="*/ 484088 w 693138"/>
              <a:gd name="connsiteY0" fmla="*/ 0 h 619504"/>
              <a:gd name="connsiteX1" fmla="*/ 209051 w 693138"/>
              <a:gd name="connsiteY1" fmla="*/ 0 h 619504"/>
              <a:gd name="connsiteX2" fmla="*/ 147089 w 693138"/>
              <a:gd name="connsiteY2" fmla="*/ 35773 h 619504"/>
              <a:gd name="connsiteX3" fmla="*/ 9570 w 693138"/>
              <a:gd name="connsiteY3" fmla="*/ 273980 h 619504"/>
              <a:gd name="connsiteX4" fmla="*/ 9570 w 693138"/>
              <a:gd name="connsiteY4" fmla="*/ 345525 h 619504"/>
              <a:gd name="connsiteX5" fmla="*/ 147089 w 693138"/>
              <a:gd name="connsiteY5" fmla="*/ 583731 h 619504"/>
              <a:gd name="connsiteX6" fmla="*/ 209051 w 693138"/>
              <a:gd name="connsiteY6" fmla="*/ 619504 h 619504"/>
              <a:gd name="connsiteX7" fmla="*/ 484088 w 693138"/>
              <a:gd name="connsiteY7" fmla="*/ 619504 h 619504"/>
              <a:gd name="connsiteX8" fmla="*/ 546050 w 693138"/>
              <a:gd name="connsiteY8" fmla="*/ 583731 h 619504"/>
              <a:gd name="connsiteX9" fmla="*/ 683569 w 693138"/>
              <a:gd name="connsiteY9" fmla="*/ 345525 h 619504"/>
              <a:gd name="connsiteX10" fmla="*/ 683569 w 693138"/>
              <a:gd name="connsiteY10" fmla="*/ 273980 h 619504"/>
              <a:gd name="connsiteX11" fmla="*/ 546050 w 693138"/>
              <a:gd name="connsiteY11" fmla="*/ 35773 h 619504"/>
              <a:gd name="connsiteX12" fmla="*/ 484088 w 693138"/>
              <a:gd name="connsiteY12" fmla="*/ 0 h 6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3138" h="619504">
                <a:moveTo>
                  <a:pt x="484088" y="0"/>
                </a:moveTo>
                <a:lnTo>
                  <a:pt x="209051" y="0"/>
                </a:lnTo>
                <a:cubicBezTo>
                  <a:pt x="183475" y="0"/>
                  <a:pt x="159905" y="13652"/>
                  <a:pt x="147089" y="35773"/>
                </a:cubicBezTo>
                <a:lnTo>
                  <a:pt x="9570" y="273980"/>
                </a:lnTo>
                <a:cubicBezTo>
                  <a:pt x="-3190" y="296101"/>
                  <a:pt x="-3190" y="323404"/>
                  <a:pt x="9570" y="345525"/>
                </a:cubicBezTo>
                <a:lnTo>
                  <a:pt x="147089" y="583731"/>
                </a:lnTo>
                <a:cubicBezTo>
                  <a:pt x="159849" y="605853"/>
                  <a:pt x="183475" y="619504"/>
                  <a:pt x="209051" y="619504"/>
                </a:cubicBezTo>
                <a:lnTo>
                  <a:pt x="484088" y="619504"/>
                </a:lnTo>
                <a:cubicBezTo>
                  <a:pt x="509664" y="619504"/>
                  <a:pt x="533234" y="605853"/>
                  <a:pt x="546050" y="583731"/>
                </a:cubicBezTo>
                <a:lnTo>
                  <a:pt x="683569" y="345525"/>
                </a:lnTo>
                <a:cubicBezTo>
                  <a:pt x="696329" y="323404"/>
                  <a:pt x="696329" y="296101"/>
                  <a:pt x="683569" y="273980"/>
                </a:cubicBezTo>
                <a:lnTo>
                  <a:pt x="546050" y="35773"/>
                </a:lnTo>
                <a:cubicBezTo>
                  <a:pt x="533290" y="13596"/>
                  <a:pt x="509664" y="0"/>
                  <a:pt x="484088" y="0"/>
                </a:cubicBezTo>
                <a:close/>
              </a:path>
            </a:pathLst>
          </a:custGeom>
          <a:solidFill>
            <a:srgbClr val="FFFFFF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496" name="Graphic 7">
            <a:extLst>
              <a:ext uri="{FF2B5EF4-FFF2-40B4-BE49-F238E27FC236}">
                <a16:creationId xmlns:a16="http://schemas.microsoft.com/office/drawing/2014/main" id="{34159C02-B1F5-27E8-5870-A63CEB06822E}"/>
              </a:ext>
            </a:extLst>
          </p:cNvPr>
          <p:cNvGrpSpPr/>
          <p:nvPr/>
        </p:nvGrpSpPr>
        <p:grpSpPr>
          <a:xfrm>
            <a:off x="5045418" y="3817025"/>
            <a:ext cx="191979" cy="174573"/>
            <a:chOff x="5045473" y="2885847"/>
            <a:chExt cx="191979" cy="174573"/>
          </a:xfrm>
        </p:grpSpPr>
        <p:sp>
          <p:nvSpPr>
            <p:cNvPr id="1497" name="Freeform: Shape 1496">
              <a:extLst>
                <a:ext uri="{FF2B5EF4-FFF2-40B4-BE49-F238E27FC236}">
                  <a16:creationId xmlns:a16="http://schemas.microsoft.com/office/drawing/2014/main" id="{8596E5CF-EAB8-9F2C-CBD5-A6E83C61B391}"/>
                </a:ext>
              </a:extLst>
            </p:cNvPr>
            <p:cNvSpPr/>
            <p:nvPr/>
          </p:nvSpPr>
          <p:spPr>
            <a:xfrm>
              <a:off x="5050064" y="2890472"/>
              <a:ext cx="185285" cy="165267"/>
            </a:xfrm>
            <a:custGeom>
              <a:avLst/>
              <a:gdLst>
                <a:gd name="connsiteX0" fmla="*/ 2507 w 185285"/>
                <a:gd name="connsiteY0" fmla="*/ 73384 h 165267"/>
                <a:gd name="connsiteX1" fmla="*/ 39562 w 185285"/>
                <a:gd name="connsiteY1" fmla="*/ 9250 h 165267"/>
                <a:gd name="connsiteX2" fmla="*/ 55609 w 185285"/>
                <a:gd name="connsiteY2" fmla="*/ 0 h 165267"/>
                <a:gd name="connsiteX3" fmla="*/ 129718 w 185285"/>
                <a:gd name="connsiteY3" fmla="*/ 0 h 165267"/>
                <a:gd name="connsiteX4" fmla="*/ 145766 w 185285"/>
                <a:gd name="connsiteY4" fmla="*/ 9250 h 165267"/>
                <a:gd name="connsiteX5" fmla="*/ 182820 w 185285"/>
                <a:gd name="connsiteY5" fmla="*/ 73384 h 165267"/>
                <a:gd name="connsiteX6" fmla="*/ 182820 w 185285"/>
                <a:gd name="connsiteY6" fmla="*/ 91884 h 165267"/>
                <a:gd name="connsiteX7" fmla="*/ 145766 w 185285"/>
                <a:gd name="connsiteY7" fmla="*/ 156018 h 165267"/>
                <a:gd name="connsiteX8" fmla="*/ 129718 w 185285"/>
                <a:gd name="connsiteY8" fmla="*/ 165268 h 165267"/>
                <a:gd name="connsiteX9" fmla="*/ 55609 w 185285"/>
                <a:gd name="connsiteY9" fmla="*/ 165268 h 165267"/>
                <a:gd name="connsiteX10" fmla="*/ 39562 w 185285"/>
                <a:gd name="connsiteY10" fmla="*/ 156018 h 165267"/>
                <a:gd name="connsiteX11" fmla="*/ 2507 w 185285"/>
                <a:gd name="connsiteY11" fmla="*/ 91884 h 165267"/>
                <a:gd name="connsiteX12" fmla="*/ 2507 w 185285"/>
                <a:gd name="connsiteY12" fmla="*/ 73384 h 16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285" h="165267">
                  <a:moveTo>
                    <a:pt x="2507" y="73384"/>
                  </a:moveTo>
                  <a:lnTo>
                    <a:pt x="39562" y="9250"/>
                  </a:lnTo>
                  <a:cubicBezTo>
                    <a:pt x="42849" y="3510"/>
                    <a:pt x="48978" y="0"/>
                    <a:pt x="55609" y="0"/>
                  </a:cubicBezTo>
                  <a:lnTo>
                    <a:pt x="129718" y="0"/>
                  </a:lnTo>
                  <a:cubicBezTo>
                    <a:pt x="136349" y="0"/>
                    <a:pt x="142422" y="3510"/>
                    <a:pt x="145766" y="9250"/>
                  </a:cubicBezTo>
                  <a:lnTo>
                    <a:pt x="182820" y="73384"/>
                  </a:lnTo>
                  <a:cubicBezTo>
                    <a:pt x="186107" y="79124"/>
                    <a:pt x="186107" y="86144"/>
                    <a:pt x="182820" y="91884"/>
                  </a:cubicBezTo>
                  <a:lnTo>
                    <a:pt x="145766" y="156018"/>
                  </a:lnTo>
                  <a:cubicBezTo>
                    <a:pt x="142478" y="161758"/>
                    <a:pt x="136349" y="165268"/>
                    <a:pt x="129718" y="165268"/>
                  </a:cubicBezTo>
                  <a:lnTo>
                    <a:pt x="55609" y="165268"/>
                  </a:lnTo>
                  <a:cubicBezTo>
                    <a:pt x="48978" y="165268"/>
                    <a:pt x="42905" y="161758"/>
                    <a:pt x="39562" y="156018"/>
                  </a:cubicBezTo>
                  <a:lnTo>
                    <a:pt x="2507" y="91884"/>
                  </a:lnTo>
                  <a:cubicBezTo>
                    <a:pt x="-836" y="86144"/>
                    <a:pt x="-836" y="79124"/>
                    <a:pt x="2507" y="73384"/>
                  </a:cubicBez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498" name="Graphic 7">
              <a:extLst>
                <a:ext uri="{FF2B5EF4-FFF2-40B4-BE49-F238E27FC236}">
                  <a16:creationId xmlns:a16="http://schemas.microsoft.com/office/drawing/2014/main" id="{8A44C353-0EB3-DC5E-CC53-95BF8949234C}"/>
                </a:ext>
              </a:extLst>
            </p:cNvPr>
            <p:cNvGrpSpPr/>
            <p:nvPr/>
          </p:nvGrpSpPr>
          <p:grpSpPr>
            <a:xfrm>
              <a:off x="5045473" y="2885847"/>
              <a:ext cx="191979" cy="174573"/>
              <a:chOff x="5045473" y="2885847"/>
              <a:chExt cx="191979" cy="174573"/>
            </a:xfrm>
            <a:solidFill>
              <a:srgbClr val="5856D6"/>
            </a:solidFill>
          </p:grpSpPr>
          <p:sp>
            <p:nvSpPr>
              <p:cNvPr id="1499" name="Freeform: Shape 1498">
                <a:extLst>
                  <a:ext uri="{FF2B5EF4-FFF2-40B4-BE49-F238E27FC236}">
                    <a16:creationId xmlns:a16="http://schemas.microsoft.com/office/drawing/2014/main" id="{8263BDFB-90BF-114D-52C0-E53C36AD215B}"/>
                  </a:ext>
                </a:extLst>
              </p:cNvPr>
              <p:cNvSpPr/>
              <p:nvPr/>
            </p:nvSpPr>
            <p:spPr>
              <a:xfrm>
                <a:off x="5063527" y="2909252"/>
                <a:ext cx="22554" cy="32115"/>
              </a:xfrm>
              <a:custGeom>
                <a:avLst/>
                <a:gdLst>
                  <a:gd name="connsiteX0" fmla="*/ 13952 w 22554"/>
                  <a:gd name="connsiteY0" fmla="*/ 2171 h 32115"/>
                  <a:gd name="connsiteX1" fmla="*/ 579 w 22554"/>
                  <a:gd name="connsiteY1" fmla="*/ 25295 h 32115"/>
                  <a:gd name="connsiteX2" fmla="*/ 2362 w 22554"/>
                  <a:gd name="connsiteY2" fmla="*/ 31480 h 32115"/>
                  <a:gd name="connsiteX3" fmla="*/ 8603 w 22554"/>
                  <a:gd name="connsiteY3" fmla="*/ 29920 h 32115"/>
                  <a:gd name="connsiteX4" fmla="*/ 21976 w 22554"/>
                  <a:gd name="connsiteY4" fmla="*/ 6796 h 32115"/>
                  <a:gd name="connsiteX5" fmla="*/ 20193 w 22554"/>
                  <a:gd name="connsiteY5" fmla="*/ 611 h 32115"/>
                  <a:gd name="connsiteX6" fmla="*/ 13952 w 22554"/>
                  <a:gd name="connsiteY6" fmla="*/ 2171 h 3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115">
                    <a:moveTo>
                      <a:pt x="13952" y="2171"/>
                    </a:moveTo>
                    <a:lnTo>
                      <a:pt x="579" y="25295"/>
                    </a:lnTo>
                    <a:cubicBezTo>
                      <a:pt x="-647" y="27413"/>
                      <a:pt x="133" y="30199"/>
                      <a:pt x="2362" y="31480"/>
                    </a:cubicBezTo>
                    <a:cubicBezTo>
                      <a:pt x="4591" y="32762"/>
                      <a:pt x="7377" y="32037"/>
                      <a:pt x="8603" y="29920"/>
                    </a:cubicBezTo>
                    <a:lnTo>
                      <a:pt x="21976" y="6796"/>
                    </a:lnTo>
                    <a:cubicBezTo>
                      <a:pt x="23201" y="4678"/>
                      <a:pt x="22421" y="1892"/>
                      <a:pt x="20193" y="611"/>
                    </a:cubicBezTo>
                    <a:cubicBezTo>
                      <a:pt x="17964" y="-615"/>
                      <a:pt x="15178" y="54"/>
                      <a:pt x="13952" y="2171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0" name="Freeform: Shape 1499">
                <a:extLst>
                  <a:ext uri="{FF2B5EF4-FFF2-40B4-BE49-F238E27FC236}">
                    <a16:creationId xmlns:a16="http://schemas.microsoft.com/office/drawing/2014/main" id="{BA9C8DF7-4339-F008-B275-FB4AA90EAC4D}"/>
                  </a:ext>
                </a:extLst>
              </p:cNvPr>
              <p:cNvSpPr/>
              <p:nvPr/>
            </p:nvSpPr>
            <p:spPr>
              <a:xfrm>
                <a:off x="5101064" y="2885847"/>
                <a:ext cx="35700" cy="9249"/>
              </a:xfrm>
              <a:custGeom>
                <a:avLst/>
                <a:gdLst>
                  <a:gd name="connsiteX0" fmla="*/ 31243 w 35700"/>
                  <a:gd name="connsiteY0" fmla="*/ 0 h 9249"/>
                  <a:gd name="connsiteX1" fmla="*/ 4553 w 35700"/>
                  <a:gd name="connsiteY1" fmla="*/ 0 h 9249"/>
                  <a:gd name="connsiteX2" fmla="*/ 151 w 35700"/>
                  <a:gd name="connsiteY2" fmla="*/ 5182 h 9249"/>
                  <a:gd name="connsiteX3" fmla="*/ 4553 w 35700"/>
                  <a:gd name="connsiteY3" fmla="*/ 9250 h 9249"/>
                  <a:gd name="connsiteX4" fmla="*/ 31243 w 35700"/>
                  <a:gd name="connsiteY4" fmla="*/ 9250 h 9249"/>
                  <a:gd name="connsiteX5" fmla="*/ 35701 w 35700"/>
                  <a:gd name="connsiteY5" fmla="*/ 4625 h 9249"/>
                  <a:gd name="connsiteX6" fmla="*/ 31243 w 35700"/>
                  <a:gd name="connsiteY6" fmla="*/ 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00" h="9249">
                    <a:moveTo>
                      <a:pt x="31243" y="0"/>
                    </a:moveTo>
                    <a:lnTo>
                      <a:pt x="4553" y="0"/>
                    </a:lnTo>
                    <a:cubicBezTo>
                      <a:pt x="1377" y="0"/>
                      <a:pt x="-573" y="2730"/>
                      <a:pt x="151" y="5182"/>
                    </a:cubicBezTo>
                    <a:cubicBezTo>
                      <a:pt x="875" y="7634"/>
                      <a:pt x="2826" y="9250"/>
                      <a:pt x="4553" y="9250"/>
                    </a:cubicBezTo>
                    <a:lnTo>
                      <a:pt x="31243" y="9250"/>
                    </a:lnTo>
                    <a:cubicBezTo>
                      <a:pt x="33695" y="9250"/>
                      <a:pt x="35701" y="7188"/>
                      <a:pt x="35701" y="4625"/>
                    </a:cubicBezTo>
                    <a:cubicBezTo>
                      <a:pt x="35701" y="2062"/>
                      <a:pt x="33695" y="0"/>
                      <a:pt x="31243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1" name="Freeform: Shape 1500">
                <a:extLst>
                  <a:ext uri="{FF2B5EF4-FFF2-40B4-BE49-F238E27FC236}">
                    <a16:creationId xmlns:a16="http://schemas.microsoft.com/office/drawing/2014/main" id="{FD123E7E-CD6E-9153-2311-A3FFE9279722}"/>
                  </a:ext>
                </a:extLst>
              </p:cNvPr>
              <p:cNvSpPr/>
              <p:nvPr/>
            </p:nvSpPr>
            <p:spPr>
              <a:xfrm>
                <a:off x="5163456" y="2885847"/>
                <a:ext cx="34305" cy="14643"/>
              </a:xfrm>
              <a:custGeom>
                <a:avLst/>
                <a:gdLst>
                  <a:gd name="connsiteX0" fmla="*/ 32931 w 34305"/>
                  <a:gd name="connsiteY0" fmla="*/ 7132 h 14643"/>
                  <a:gd name="connsiteX1" fmla="*/ 18221 w 34305"/>
                  <a:gd name="connsiteY1" fmla="*/ 112 h 14643"/>
                  <a:gd name="connsiteX2" fmla="*/ 4458 w 34305"/>
                  <a:gd name="connsiteY2" fmla="*/ 0 h 14643"/>
                  <a:gd name="connsiteX3" fmla="*/ 0 w 34305"/>
                  <a:gd name="connsiteY3" fmla="*/ 4625 h 14643"/>
                  <a:gd name="connsiteX4" fmla="*/ 4458 w 34305"/>
                  <a:gd name="connsiteY4" fmla="*/ 9250 h 14643"/>
                  <a:gd name="connsiteX5" fmla="*/ 17440 w 34305"/>
                  <a:gd name="connsiteY5" fmla="*/ 9305 h 14643"/>
                  <a:gd name="connsiteX6" fmla="*/ 26244 w 34305"/>
                  <a:gd name="connsiteY6" fmla="*/ 13540 h 14643"/>
                  <a:gd name="connsiteX7" fmla="*/ 32262 w 34305"/>
                  <a:gd name="connsiteY7" fmla="*/ 13875 h 14643"/>
                  <a:gd name="connsiteX8" fmla="*/ 32931 w 34305"/>
                  <a:gd name="connsiteY8" fmla="*/ 7132 h 1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05" h="14643">
                    <a:moveTo>
                      <a:pt x="32931" y="7132"/>
                    </a:moveTo>
                    <a:cubicBezTo>
                      <a:pt x="29086" y="3121"/>
                      <a:pt x="23737" y="502"/>
                      <a:pt x="18221" y="112"/>
                    </a:cubicBezTo>
                    <a:cubicBezTo>
                      <a:pt x="12983" y="-56"/>
                      <a:pt x="9082" y="56"/>
                      <a:pt x="4458" y="0"/>
                    </a:cubicBezTo>
                    <a:cubicBezTo>
                      <a:pt x="2006" y="0"/>
                      <a:pt x="0" y="2062"/>
                      <a:pt x="0" y="4625"/>
                    </a:cubicBezTo>
                    <a:cubicBezTo>
                      <a:pt x="0" y="7188"/>
                      <a:pt x="2006" y="9250"/>
                      <a:pt x="4458" y="9250"/>
                    </a:cubicBezTo>
                    <a:lnTo>
                      <a:pt x="17440" y="9305"/>
                    </a:lnTo>
                    <a:cubicBezTo>
                      <a:pt x="20784" y="9584"/>
                      <a:pt x="23960" y="11144"/>
                      <a:pt x="26244" y="13540"/>
                    </a:cubicBezTo>
                    <a:cubicBezTo>
                      <a:pt x="27470" y="14766"/>
                      <a:pt x="29978" y="15100"/>
                      <a:pt x="32262" y="13875"/>
                    </a:cubicBezTo>
                    <a:cubicBezTo>
                      <a:pt x="34491" y="12705"/>
                      <a:pt x="35160" y="9417"/>
                      <a:pt x="32931" y="713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2" name="Freeform: Shape 1501">
                <a:extLst>
                  <a:ext uri="{FF2B5EF4-FFF2-40B4-BE49-F238E27FC236}">
                    <a16:creationId xmlns:a16="http://schemas.microsoft.com/office/drawing/2014/main" id="{1927EB44-F839-14FE-64C7-DB2DB5CA8D24}"/>
                  </a:ext>
                </a:extLst>
              </p:cNvPr>
              <p:cNvSpPr/>
              <p:nvPr/>
            </p:nvSpPr>
            <p:spPr>
              <a:xfrm>
                <a:off x="5206673" y="2922179"/>
                <a:ext cx="22554" cy="32091"/>
              </a:xfrm>
              <a:custGeom>
                <a:avLst/>
                <a:gdLst>
                  <a:gd name="connsiteX0" fmla="*/ 21976 w 22554"/>
                  <a:gd name="connsiteY0" fmla="*/ 25295 h 32091"/>
                  <a:gd name="connsiteX1" fmla="*/ 8603 w 22554"/>
                  <a:gd name="connsiteY1" fmla="*/ 2171 h 32091"/>
                  <a:gd name="connsiteX2" fmla="*/ 2362 w 22554"/>
                  <a:gd name="connsiteY2" fmla="*/ 611 h 32091"/>
                  <a:gd name="connsiteX3" fmla="*/ 579 w 22554"/>
                  <a:gd name="connsiteY3" fmla="*/ 6796 h 32091"/>
                  <a:gd name="connsiteX4" fmla="*/ 13952 w 22554"/>
                  <a:gd name="connsiteY4" fmla="*/ 29920 h 32091"/>
                  <a:gd name="connsiteX5" fmla="*/ 20193 w 22554"/>
                  <a:gd name="connsiteY5" fmla="*/ 31480 h 32091"/>
                  <a:gd name="connsiteX6" fmla="*/ 21976 w 22554"/>
                  <a:gd name="connsiteY6" fmla="*/ 25295 h 3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091">
                    <a:moveTo>
                      <a:pt x="21976" y="25295"/>
                    </a:moveTo>
                    <a:lnTo>
                      <a:pt x="8603" y="2171"/>
                    </a:lnTo>
                    <a:cubicBezTo>
                      <a:pt x="7377" y="54"/>
                      <a:pt x="4591" y="-615"/>
                      <a:pt x="2362" y="611"/>
                    </a:cubicBezTo>
                    <a:cubicBezTo>
                      <a:pt x="133" y="1893"/>
                      <a:pt x="-647" y="4679"/>
                      <a:pt x="579" y="6796"/>
                    </a:cubicBezTo>
                    <a:lnTo>
                      <a:pt x="13952" y="29920"/>
                    </a:lnTo>
                    <a:cubicBezTo>
                      <a:pt x="15178" y="32038"/>
                      <a:pt x="17964" y="32706"/>
                      <a:pt x="20193" y="31480"/>
                    </a:cubicBezTo>
                    <a:cubicBezTo>
                      <a:pt x="22421" y="30199"/>
                      <a:pt x="23201" y="27413"/>
                      <a:pt x="21976" y="252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3" name="Freeform: Shape 1502">
                <a:extLst>
                  <a:ext uri="{FF2B5EF4-FFF2-40B4-BE49-F238E27FC236}">
                    <a16:creationId xmlns:a16="http://schemas.microsoft.com/office/drawing/2014/main" id="{C3391A21-6813-B58C-6771-B3D724770106}"/>
                  </a:ext>
                </a:extLst>
              </p:cNvPr>
              <p:cNvSpPr/>
              <p:nvPr/>
            </p:nvSpPr>
            <p:spPr>
              <a:xfrm>
                <a:off x="5214808" y="2978092"/>
                <a:ext cx="22644" cy="31898"/>
              </a:xfrm>
              <a:custGeom>
                <a:avLst/>
                <a:gdLst>
                  <a:gd name="connsiteX0" fmla="*/ 8603 w 22644"/>
                  <a:gd name="connsiteY0" fmla="*/ 29728 h 31898"/>
                  <a:gd name="connsiteX1" fmla="*/ 21976 w 22644"/>
                  <a:gd name="connsiteY1" fmla="*/ 6604 h 31898"/>
                  <a:gd name="connsiteX2" fmla="*/ 19691 w 22644"/>
                  <a:gd name="connsiteY2" fmla="*/ 196 h 31898"/>
                  <a:gd name="connsiteX3" fmla="*/ 13952 w 22644"/>
                  <a:gd name="connsiteY3" fmla="*/ 1979 h 31898"/>
                  <a:gd name="connsiteX4" fmla="*/ 579 w 22644"/>
                  <a:gd name="connsiteY4" fmla="*/ 25103 h 31898"/>
                  <a:gd name="connsiteX5" fmla="*/ 2362 w 22644"/>
                  <a:gd name="connsiteY5" fmla="*/ 31288 h 31898"/>
                  <a:gd name="connsiteX6" fmla="*/ 8603 w 22644"/>
                  <a:gd name="connsiteY6" fmla="*/ 29728 h 3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44" h="31898">
                    <a:moveTo>
                      <a:pt x="8603" y="29728"/>
                    </a:moveTo>
                    <a:lnTo>
                      <a:pt x="21976" y="6604"/>
                    </a:lnTo>
                    <a:cubicBezTo>
                      <a:pt x="23536" y="3817"/>
                      <a:pt x="22199" y="808"/>
                      <a:pt x="19691" y="196"/>
                    </a:cubicBezTo>
                    <a:cubicBezTo>
                      <a:pt x="17239" y="-417"/>
                      <a:pt x="14788" y="474"/>
                      <a:pt x="13952" y="1979"/>
                    </a:cubicBezTo>
                    <a:lnTo>
                      <a:pt x="579" y="25103"/>
                    </a:lnTo>
                    <a:cubicBezTo>
                      <a:pt x="-647" y="27220"/>
                      <a:pt x="133" y="30006"/>
                      <a:pt x="2362" y="31288"/>
                    </a:cubicBezTo>
                    <a:cubicBezTo>
                      <a:pt x="4591" y="32514"/>
                      <a:pt x="7377" y="31845"/>
                      <a:pt x="8603" y="2972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4" name="Freeform: Shape 1503">
                <a:extLst>
                  <a:ext uri="{FF2B5EF4-FFF2-40B4-BE49-F238E27FC236}">
                    <a16:creationId xmlns:a16="http://schemas.microsoft.com/office/drawing/2014/main" id="{D05B6FF4-8442-CD36-5021-5F75734CF575}"/>
                  </a:ext>
                </a:extLst>
              </p:cNvPr>
              <p:cNvSpPr/>
              <p:nvPr/>
            </p:nvSpPr>
            <p:spPr>
              <a:xfrm>
                <a:off x="5179718" y="3031757"/>
                <a:ext cx="26496" cy="28099"/>
              </a:xfrm>
              <a:custGeom>
                <a:avLst/>
                <a:gdLst>
                  <a:gd name="connsiteX0" fmla="*/ 5468 w 26496"/>
                  <a:gd name="connsiteY0" fmla="*/ 27939 h 28099"/>
                  <a:gd name="connsiteX1" fmla="*/ 18953 w 26496"/>
                  <a:gd name="connsiteY1" fmla="*/ 18689 h 28099"/>
                  <a:gd name="connsiteX2" fmla="*/ 25918 w 26496"/>
                  <a:gd name="connsiteY2" fmla="*/ 6821 h 28099"/>
                  <a:gd name="connsiteX3" fmla="*/ 24135 w 26496"/>
                  <a:gd name="connsiteY3" fmla="*/ 636 h 28099"/>
                  <a:gd name="connsiteX4" fmla="*/ 17894 w 26496"/>
                  <a:gd name="connsiteY4" fmla="*/ 2196 h 28099"/>
                  <a:gd name="connsiteX5" fmla="*/ 11375 w 26496"/>
                  <a:gd name="connsiteY5" fmla="*/ 13396 h 28099"/>
                  <a:gd name="connsiteX6" fmla="*/ 3295 w 26496"/>
                  <a:gd name="connsiteY6" fmla="*/ 18912 h 28099"/>
                  <a:gd name="connsiteX7" fmla="*/ 8 w 26496"/>
                  <a:gd name="connsiteY7" fmla="*/ 23927 h 28099"/>
                  <a:gd name="connsiteX8" fmla="*/ 5468 w 26496"/>
                  <a:gd name="connsiteY8" fmla="*/ 27939 h 2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96" h="28099">
                    <a:moveTo>
                      <a:pt x="5468" y="27939"/>
                    </a:moveTo>
                    <a:cubicBezTo>
                      <a:pt x="10873" y="26602"/>
                      <a:pt x="15777" y="23314"/>
                      <a:pt x="18953" y="18689"/>
                    </a:cubicBezTo>
                    <a:cubicBezTo>
                      <a:pt x="21739" y="14232"/>
                      <a:pt x="23578" y="10833"/>
                      <a:pt x="25918" y="6821"/>
                    </a:cubicBezTo>
                    <a:cubicBezTo>
                      <a:pt x="27144" y="4703"/>
                      <a:pt x="26364" y="1917"/>
                      <a:pt x="24135" y="636"/>
                    </a:cubicBezTo>
                    <a:cubicBezTo>
                      <a:pt x="21906" y="-646"/>
                      <a:pt x="19120" y="78"/>
                      <a:pt x="17894" y="2196"/>
                    </a:cubicBezTo>
                    <a:lnTo>
                      <a:pt x="11375" y="13396"/>
                    </a:lnTo>
                    <a:cubicBezTo>
                      <a:pt x="9480" y="16182"/>
                      <a:pt x="6527" y="18132"/>
                      <a:pt x="3295" y="18912"/>
                    </a:cubicBezTo>
                    <a:cubicBezTo>
                      <a:pt x="1624" y="19358"/>
                      <a:pt x="119" y="21364"/>
                      <a:pt x="8" y="23927"/>
                    </a:cubicBezTo>
                    <a:cubicBezTo>
                      <a:pt x="-159" y="26546"/>
                      <a:pt x="2404" y="28719"/>
                      <a:pt x="5468" y="2793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5" name="Freeform: Shape 1504">
                <a:extLst>
                  <a:ext uri="{FF2B5EF4-FFF2-40B4-BE49-F238E27FC236}">
                    <a16:creationId xmlns:a16="http://schemas.microsoft.com/office/drawing/2014/main" id="{8D9BF58D-54AB-6FC3-77A5-5DC2F3C14545}"/>
                  </a:ext>
                </a:extLst>
              </p:cNvPr>
              <p:cNvSpPr/>
              <p:nvPr/>
            </p:nvSpPr>
            <p:spPr>
              <a:xfrm>
                <a:off x="5117374" y="3051171"/>
                <a:ext cx="35605" cy="9249"/>
              </a:xfrm>
              <a:custGeom>
                <a:avLst/>
                <a:gdLst>
                  <a:gd name="connsiteX0" fmla="*/ 4458 w 35605"/>
                  <a:gd name="connsiteY0" fmla="*/ 9250 h 9249"/>
                  <a:gd name="connsiteX1" fmla="*/ 31148 w 35605"/>
                  <a:gd name="connsiteY1" fmla="*/ 9250 h 9249"/>
                  <a:gd name="connsiteX2" fmla="*/ 35606 w 35605"/>
                  <a:gd name="connsiteY2" fmla="*/ 4625 h 9249"/>
                  <a:gd name="connsiteX3" fmla="*/ 31148 w 35605"/>
                  <a:gd name="connsiteY3" fmla="*/ 0 h 9249"/>
                  <a:gd name="connsiteX4" fmla="*/ 4458 w 35605"/>
                  <a:gd name="connsiteY4" fmla="*/ 0 h 9249"/>
                  <a:gd name="connsiteX5" fmla="*/ 0 w 35605"/>
                  <a:gd name="connsiteY5" fmla="*/ 4625 h 9249"/>
                  <a:gd name="connsiteX6" fmla="*/ 4458 w 35605"/>
                  <a:gd name="connsiteY6" fmla="*/ 925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5" h="9249">
                    <a:moveTo>
                      <a:pt x="4458" y="9250"/>
                    </a:moveTo>
                    <a:lnTo>
                      <a:pt x="31148" y="9250"/>
                    </a:lnTo>
                    <a:cubicBezTo>
                      <a:pt x="33600" y="9250"/>
                      <a:pt x="35606" y="7188"/>
                      <a:pt x="35606" y="4625"/>
                    </a:cubicBezTo>
                    <a:cubicBezTo>
                      <a:pt x="35606" y="2062"/>
                      <a:pt x="33600" y="0"/>
                      <a:pt x="31148" y="0"/>
                    </a:cubicBezTo>
                    <a:lnTo>
                      <a:pt x="4458" y="0"/>
                    </a:lnTo>
                    <a:cubicBezTo>
                      <a:pt x="2006" y="0"/>
                      <a:pt x="0" y="2062"/>
                      <a:pt x="0" y="4625"/>
                    </a:cubicBezTo>
                    <a:cubicBezTo>
                      <a:pt x="0" y="7132"/>
                      <a:pt x="2006" y="9250"/>
                      <a:pt x="4458" y="9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6" name="Freeform: Shape 1505">
                <a:extLst>
                  <a:ext uri="{FF2B5EF4-FFF2-40B4-BE49-F238E27FC236}">
                    <a16:creationId xmlns:a16="http://schemas.microsoft.com/office/drawing/2014/main" id="{3DA15912-3AAF-31A5-4E58-6141AA4839B2}"/>
                  </a:ext>
                </a:extLst>
              </p:cNvPr>
              <p:cNvSpPr/>
              <p:nvPr/>
            </p:nvSpPr>
            <p:spPr>
              <a:xfrm>
                <a:off x="5071662" y="3018910"/>
                <a:ext cx="22396" cy="32296"/>
              </a:xfrm>
              <a:custGeom>
                <a:avLst/>
                <a:gdLst>
                  <a:gd name="connsiteX0" fmla="*/ 579 w 22396"/>
                  <a:gd name="connsiteY0" fmla="*/ 6796 h 32296"/>
                  <a:gd name="connsiteX1" fmla="*/ 13952 w 22396"/>
                  <a:gd name="connsiteY1" fmla="*/ 29920 h 32296"/>
                  <a:gd name="connsiteX2" fmla="*/ 20638 w 22396"/>
                  <a:gd name="connsiteY2" fmla="*/ 31146 h 32296"/>
                  <a:gd name="connsiteX3" fmla="*/ 21976 w 22396"/>
                  <a:gd name="connsiteY3" fmla="*/ 25295 h 32296"/>
                  <a:gd name="connsiteX4" fmla="*/ 8603 w 22396"/>
                  <a:gd name="connsiteY4" fmla="*/ 2171 h 32296"/>
                  <a:gd name="connsiteX5" fmla="*/ 2362 w 22396"/>
                  <a:gd name="connsiteY5" fmla="*/ 611 h 32296"/>
                  <a:gd name="connsiteX6" fmla="*/ 579 w 22396"/>
                  <a:gd name="connsiteY6" fmla="*/ 6796 h 3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96" h="32296">
                    <a:moveTo>
                      <a:pt x="579" y="6796"/>
                    </a:moveTo>
                    <a:lnTo>
                      <a:pt x="13952" y="29920"/>
                    </a:lnTo>
                    <a:cubicBezTo>
                      <a:pt x="15568" y="32650"/>
                      <a:pt x="18855" y="32985"/>
                      <a:pt x="20638" y="31146"/>
                    </a:cubicBezTo>
                    <a:cubicBezTo>
                      <a:pt x="22421" y="29307"/>
                      <a:pt x="22812" y="26800"/>
                      <a:pt x="21976" y="25295"/>
                    </a:cubicBezTo>
                    <a:lnTo>
                      <a:pt x="8603" y="2171"/>
                    </a:lnTo>
                    <a:cubicBezTo>
                      <a:pt x="7377" y="54"/>
                      <a:pt x="4591" y="-615"/>
                      <a:pt x="2362" y="611"/>
                    </a:cubicBezTo>
                    <a:cubicBezTo>
                      <a:pt x="133" y="1892"/>
                      <a:pt x="-647" y="4678"/>
                      <a:pt x="579" y="67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7" name="Freeform: Shape 1506">
                <a:extLst>
                  <a:ext uri="{FF2B5EF4-FFF2-40B4-BE49-F238E27FC236}">
                    <a16:creationId xmlns:a16="http://schemas.microsoft.com/office/drawing/2014/main" id="{B21970A0-2991-4AFD-45E4-247646F88471}"/>
                  </a:ext>
                </a:extLst>
              </p:cNvPr>
              <p:cNvSpPr/>
              <p:nvPr/>
            </p:nvSpPr>
            <p:spPr>
              <a:xfrm>
                <a:off x="5045473" y="2963267"/>
                <a:ext cx="17595" cy="33741"/>
              </a:xfrm>
              <a:custGeom>
                <a:avLst/>
                <a:gdLst>
                  <a:gd name="connsiteX0" fmla="*/ 913 w 17595"/>
                  <a:gd name="connsiteY0" fmla="*/ 3375 h 33741"/>
                  <a:gd name="connsiteX1" fmla="*/ 2195 w 17595"/>
                  <a:gd name="connsiteY1" fmla="*/ 19646 h 33741"/>
                  <a:gd name="connsiteX2" fmla="*/ 8993 w 17595"/>
                  <a:gd name="connsiteY2" fmla="*/ 31570 h 33741"/>
                  <a:gd name="connsiteX3" fmla="*/ 15234 w 17595"/>
                  <a:gd name="connsiteY3" fmla="*/ 33130 h 33741"/>
                  <a:gd name="connsiteX4" fmla="*/ 17017 w 17595"/>
                  <a:gd name="connsiteY4" fmla="*/ 26945 h 33741"/>
                  <a:gd name="connsiteX5" fmla="*/ 10609 w 17595"/>
                  <a:gd name="connsiteY5" fmla="*/ 15690 h 33741"/>
                  <a:gd name="connsiteX6" fmla="*/ 9829 w 17595"/>
                  <a:gd name="connsiteY6" fmla="*/ 5938 h 33741"/>
                  <a:gd name="connsiteX7" fmla="*/ 7098 w 17595"/>
                  <a:gd name="connsiteY7" fmla="*/ 533 h 33741"/>
                  <a:gd name="connsiteX8" fmla="*/ 913 w 17595"/>
                  <a:gd name="connsiteY8" fmla="*/ 3375 h 3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95" h="33741">
                    <a:moveTo>
                      <a:pt x="913" y="3375"/>
                    </a:moveTo>
                    <a:cubicBezTo>
                      <a:pt x="-647" y="8724"/>
                      <a:pt x="-201" y="14631"/>
                      <a:pt x="2195" y="19646"/>
                    </a:cubicBezTo>
                    <a:cubicBezTo>
                      <a:pt x="4647" y="24270"/>
                      <a:pt x="6708" y="27558"/>
                      <a:pt x="8993" y="31570"/>
                    </a:cubicBezTo>
                    <a:cubicBezTo>
                      <a:pt x="10219" y="33687"/>
                      <a:pt x="13005" y="34356"/>
                      <a:pt x="15234" y="33130"/>
                    </a:cubicBezTo>
                    <a:cubicBezTo>
                      <a:pt x="17463" y="31849"/>
                      <a:pt x="18243" y="29063"/>
                      <a:pt x="17017" y="26945"/>
                    </a:cubicBezTo>
                    <a:lnTo>
                      <a:pt x="10609" y="15690"/>
                    </a:lnTo>
                    <a:cubicBezTo>
                      <a:pt x="9160" y="12681"/>
                      <a:pt x="8937" y="9115"/>
                      <a:pt x="9829" y="5938"/>
                    </a:cubicBezTo>
                    <a:cubicBezTo>
                      <a:pt x="10274" y="4267"/>
                      <a:pt x="9272" y="1926"/>
                      <a:pt x="7098" y="533"/>
                    </a:cubicBezTo>
                    <a:cubicBezTo>
                      <a:pt x="4981" y="-748"/>
                      <a:pt x="1805" y="311"/>
                      <a:pt x="913" y="33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08" name="Freeform: Shape 1507">
            <a:extLst>
              <a:ext uri="{FF2B5EF4-FFF2-40B4-BE49-F238E27FC236}">
                <a16:creationId xmlns:a16="http://schemas.microsoft.com/office/drawing/2014/main" id="{A5EF8ED8-2BC8-82EC-194C-40DE16E51D41}"/>
              </a:ext>
            </a:extLst>
          </p:cNvPr>
          <p:cNvSpPr/>
          <p:nvPr/>
        </p:nvSpPr>
        <p:spPr>
          <a:xfrm>
            <a:off x="5096271" y="3862939"/>
            <a:ext cx="92677" cy="82689"/>
          </a:xfrm>
          <a:custGeom>
            <a:avLst/>
            <a:gdLst>
              <a:gd name="connsiteX0" fmla="*/ 1212 w 92677"/>
              <a:gd name="connsiteY0" fmla="*/ 36720 h 82689"/>
              <a:gd name="connsiteX1" fmla="*/ 19767 w 92677"/>
              <a:gd name="connsiteY1" fmla="*/ 4625 h 82689"/>
              <a:gd name="connsiteX2" fmla="*/ 27791 w 92677"/>
              <a:gd name="connsiteY2" fmla="*/ 0 h 82689"/>
              <a:gd name="connsiteX3" fmla="*/ 64845 w 92677"/>
              <a:gd name="connsiteY3" fmla="*/ 0 h 82689"/>
              <a:gd name="connsiteX4" fmla="*/ 72869 w 92677"/>
              <a:gd name="connsiteY4" fmla="*/ 4625 h 82689"/>
              <a:gd name="connsiteX5" fmla="*/ 91424 w 92677"/>
              <a:gd name="connsiteY5" fmla="*/ 36720 h 82689"/>
              <a:gd name="connsiteX6" fmla="*/ 91424 w 92677"/>
              <a:gd name="connsiteY6" fmla="*/ 45970 h 82689"/>
              <a:gd name="connsiteX7" fmla="*/ 72869 w 92677"/>
              <a:gd name="connsiteY7" fmla="*/ 78065 h 82689"/>
              <a:gd name="connsiteX8" fmla="*/ 64845 w 92677"/>
              <a:gd name="connsiteY8" fmla="*/ 82690 h 82689"/>
              <a:gd name="connsiteX9" fmla="*/ 27791 w 92677"/>
              <a:gd name="connsiteY9" fmla="*/ 82690 h 82689"/>
              <a:gd name="connsiteX10" fmla="*/ 19767 w 92677"/>
              <a:gd name="connsiteY10" fmla="*/ 78065 h 82689"/>
              <a:gd name="connsiteX11" fmla="*/ 1212 w 92677"/>
              <a:gd name="connsiteY11" fmla="*/ 45970 h 82689"/>
              <a:gd name="connsiteX12" fmla="*/ 1212 w 92677"/>
              <a:gd name="connsiteY12" fmla="*/ 36720 h 8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677" h="82689">
                <a:moveTo>
                  <a:pt x="1212" y="36720"/>
                </a:moveTo>
                <a:lnTo>
                  <a:pt x="19767" y="4625"/>
                </a:lnTo>
                <a:cubicBezTo>
                  <a:pt x="21439" y="1783"/>
                  <a:pt x="24503" y="0"/>
                  <a:pt x="27791" y="0"/>
                </a:cubicBezTo>
                <a:lnTo>
                  <a:pt x="64845" y="0"/>
                </a:lnTo>
                <a:cubicBezTo>
                  <a:pt x="68133" y="0"/>
                  <a:pt x="71197" y="1783"/>
                  <a:pt x="72869" y="4625"/>
                </a:cubicBezTo>
                <a:lnTo>
                  <a:pt x="91424" y="36720"/>
                </a:lnTo>
                <a:cubicBezTo>
                  <a:pt x="93096" y="39562"/>
                  <a:pt x="93096" y="43128"/>
                  <a:pt x="91424" y="45970"/>
                </a:cubicBezTo>
                <a:lnTo>
                  <a:pt x="72869" y="78065"/>
                </a:lnTo>
                <a:cubicBezTo>
                  <a:pt x="71197" y="80907"/>
                  <a:pt x="68133" y="82690"/>
                  <a:pt x="64845" y="82690"/>
                </a:cubicBezTo>
                <a:lnTo>
                  <a:pt x="27791" y="82690"/>
                </a:lnTo>
                <a:cubicBezTo>
                  <a:pt x="24503" y="82690"/>
                  <a:pt x="21439" y="80907"/>
                  <a:pt x="19767" y="78065"/>
                </a:cubicBezTo>
                <a:lnTo>
                  <a:pt x="1212" y="45970"/>
                </a:lnTo>
                <a:cubicBezTo>
                  <a:pt x="-404" y="43128"/>
                  <a:pt x="-404" y="39562"/>
                  <a:pt x="1212" y="36720"/>
                </a:cubicBez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09" name="Graphic 7">
            <a:extLst>
              <a:ext uri="{FF2B5EF4-FFF2-40B4-BE49-F238E27FC236}">
                <a16:creationId xmlns:a16="http://schemas.microsoft.com/office/drawing/2014/main" id="{8CC83F12-8002-2BFB-CA1E-C0E7C61CC697}"/>
              </a:ext>
            </a:extLst>
          </p:cNvPr>
          <p:cNvGrpSpPr/>
          <p:nvPr/>
        </p:nvGrpSpPr>
        <p:grpSpPr>
          <a:xfrm>
            <a:off x="5000861" y="4766954"/>
            <a:ext cx="977065" cy="903680"/>
            <a:chOff x="5000916" y="3835776"/>
            <a:chExt cx="977065" cy="903680"/>
          </a:xfrm>
        </p:grpSpPr>
        <p:sp>
          <p:nvSpPr>
            <p:cNvPr id="1510" name="Freeform: Shape 1509">
              <a:extLst>
                <a:ext uri="{FF2B5EF4-FFF2-40B4-BE49-F238E27FC236}">
                  <a16:creationId xmlns:a16="http://schemas.microsoft.com/office/drawing/2014/main" id="{5523B24B-7B86-5F2A-F115-2FD7140AFBE4}"/>
                </a:ext>
              </a:extLst>
            </p:cNvPr>
            <p:cNvSpPr/>
            <p:nvPr/>
          </p:nvSpPr>
          <p:spPr>
            <a:xfrm>
              <a:off x="5004261" y="3839230"/>
              <a:ext cx="970322" cy="896770"/>
            </a:xfrm>
            <a:custGeom>
              <a:avLst/>
              <a:gdLst>
                <a:gd name="connsiteX0" fmla="*/ 347586 w 970322"/>
                <a:gd name="connsiteY0" fmla="*/ 896771 h 896770"/>
                <a:gd name="connsiteX1" fmla="*/ 165602 w 970322"/>
                <a:gd name="connsiteY1" fmla="*/ 791681 h 896770"/>
                <a:gd name="connsiteX2" fmla="*/ 28083 w 970322"/>
                <a:gd name="connsiteY2" fmla="*/ 553475 h 896770"/>
                <a:gd name="connsiteX3" fmla="*/ 28083 w 970322"/>
                <a:gd name="connsiteY3" fmla="*/ 343296 h 896770"/>
                <a:gd name="connsiteX4" fmla="*/ 165602 w 970322"/>
                <a:gd name="connsiteY4" fmla="*/ 105089 h 896770"/>
                <a:gd name="connsiteX5" fmla="*/ 347642 w 970322"/>
                <a:gd name="connsiteY5" fmla="*/ 0 h 896770"/>
                <a:gd name="connsiteX6" fmla="*/ 622736 w 970322"/>
                <a:gd name="connsiteY6" fmla="*/ 0 h 896770"/>
                <a:gd name="connsiteX7" fmla="*/ 804720 w 970322"/>
                <a:gd name="connsiteY7" fmla="*/ 105089 h 896770"/>
                <a:gd name="connsiteX8" fmla="*/ 942239 w 970322"/>
                <a:gd name="connsiteY8" fmla="*/ 343296 h 896770"/>
                <a:gd name="connsiteX9" fmla="*/ 942239 w 970322"/>
                <a:gd name="connsiteY9" fmla="*/ 553475 h 896770"/>
                <a:gd name="connsiteX10" fmla="*/ 804720 w 970322"/>
                <a:gd name="connsiteY10" fmla="*/ 791681 h 896770"/>
                <a:gd name="connsiteX11" fmla="*/ 622736 w 970322"/>
                <a:gd name="connsiteY11" fmla="*/ 896771 h 896770"/>
                <a:gd name="connsiteX12" fmla="*/ 347586 w 970322"/>
                <a:gd name="connsiteY12" fmla="*/ 896771 h 89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322" h="896770">
                  <a:moveTo>
                    <a:pt x="347586" y="896771"/>
                  </a:moveTo>
                  <a:cubicBezTo>
                    <a:pt x="272753" y="896771"/>
                    <a:pt x="202991" y="856540"/>
                    <a:pt x="165602" y="791681"/>
                  </a:cubicBezTo>
                  <a:lnTo>
                    <a:pt x="28083" y="553475"/>
                  </a:lnTo>
                  <a:cubicBezTo>
                    <a:pt x="-9361" y="488671"/>
                    <a:pt x="-9361" y="408155"/>
                    <a:pt x="28083" y="343296"/>
                  </a:cubicBezTo>
                  <a:lnTo>
                    <a:pt x="165602" y="105089"/>
                  </a:lnTo>
                  <a:cubicBezTo>
                    <a:pt x="203047" y="40286"/>
                    <a:pt x="272753" y="0"/>
                    <a:pt x="347642" y="0"/>
                  </a:cubicBezTo>
                  <a:lnTo>
                    <a:pt x="622736" y="0"/>
                  </a:lnTo>
                  <a:cubicBezTo>
                    <a:pt x="697569" y="0"/>
                    <a:pt x="767331" y="40286"/>
                    <a:pt x="804720" y="105089"/>
                  </a:cubicBezTo>
                  <a:lnTo>
                    <a:pt x="942239" y="343296"/>
                  </a:lnTo>
                  <a:cubicBezTo>
                    <a:pt x="979683" y="408099"/>
                    <a:pt x="979683" y="488671"/>
                    <a:pt x="942239" y="553475"/>
                  </a:cubicBezTo>
                  <a:lnTo>
                    <a:pt x="804720" y="791681"/>
                  </a:lnTo>
                  <a:cubicBezTo>
                    <a:pt x="767275" y="856485"/>
                    <a:pt x="697569" y="896771"/>
                    <a:pt x="622736" y="896771"/>
                  </a:cubicBezTo>
                  <a:lnTo>
                    <a:pt x="347586" y="896771"/>
                  </a:ln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11" name="Graphic 7">
              <a:extLst>
                <a:ext uri="{FF2B5EF4-FFF2-40B4-BE49-F238E27FC236}">
                  <a16:creationId xmlns:a16="http://schemas.microsoft.com/office/drawing/2014/main" id="{9B276EC8-0225-5961-1293-98C034314B5E}"/>
                </a:ext>
              </a:extLst>
            </p:cNvPr>
            <p:cNvGrpSpPr/>
            <p:nvPr/>
          </p:nvGrpSpPr>
          <p:grpSpPr>
            <a:xfrm>
              <a:off x="5000916" y="3835776"/>
              <a:ext cx="977065" cy="903680"/>
              <a:chOff x="5000916" y="3835776"/>
              <a:chExt cx="977065" cy="903680"/>
            </a:xfrm>
            <a:solidFill>
              <a:srgbClr val="5856D6"/>
            </a:solidFill>
          </p:grpSpPr>
          <p:sp>
            <p:nvSpPr>
              <p:cNvPr id="1512" name="Freeform: Shape 1511">
                <a:extLst>
                  <a:ext uri="{FF2B5EF4-FFF2-40B4-BE49-F238E27FC236}">
                    <a16:creationId xmlns:a16="http://schemas.microsoft.com/office/drawing/2014/main" id="{DFD7822A-B10E-F23F-D291-8FF9C15E68C0}"/>
                  </a:ext>
                </a:extLst>
              </p:cNvPr>
              <p:cNvSpPr/>
              <p:nvPr/>
            </p:nvSpPr>
            <p:spPr>
              <a:xfrm>
                <a:off x="5303554" y="4727548"/>
                <a:ext cx="27467" cy="10416"/>
              </a:xfrm>
              <a:custGeom>
                <a:avLst/>
                <a:gdLst>
                  <a:gd name="connsiteX0" fmla="*/ 4162 w 27467"/>
                  <a:gd name="connsiteY0" fmla="*/ 95 h 10416"/>
                  <a:gd name="connsiteX1" fmla="*/ 14248 w 27467"/>
                  <a:gd name="connsiteY1" fmla="*/ 2045 h 10416"/>
                  <a:gd name="connsiteX2" fmla="*/ 24389 w 27467"/>
                  <a:gd name="connsiteY2" fmla="*/ 3494 h 10416"/>
                  <a:gd name="connsiteX3" fmla="*/ 27454 w 27467"/>
                  <a:gd name="connsiteY3" fmla="*/ 7283 h 10416"/>
                  <a:gd name="connsiteX4" fmla="*/ 23609 w 27467"/>
                  <a:gd name="connsiteY4" fmla="*/ 10403 h 10416"/>
                  <a:gd name="connsiteX5" fmla="*/ 13134 w 27467"/>
                  <a:gd name="connsiteY5" fmla="*/ 8898 h 10416"/>
                  <a:gd name="connsiteX6" fmla="*/ 2714 w 27467"/>
                  <a:gd name="connsiteY6" fmla="*/ 6893 h 10416"/>
                  <a:gd name="connsiteX7" fmla="*/ 95 w 27467"/>
                  <a:gd name="connsiteY7" fmla="*/ 2713 h 10416"/>
                  <a:gd name="connsiteX8" fmla="*/ 4162 w 27467"/>
                  <a:gd name="connsiteY8" fmla="*/ 95 h 1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67" h="10416">
                    <a:moveTo>
                      <a:pt x="4162" y="95"/>
                    </a:moveTo>
                    <a:cubicBezTo>
                      <a:pt x="7450" y="986"/>
                      <a:pt x="10849" y="1432"/>
                      <a:pt x="14248" y="2045"/>
                    </a:cubicBezTo>
                    <a:cubicBezTo>
                      <a:pt x="17647" y="2602"/>
                      <a:pt x="20990" y="3271"/>
                      <a:pt x="24389" y="3494"/>
                    </a:cubicBezTo>
                    <a:cubicBezTo>
                      <a:pt x="26284" y="3661"/>
                      <a:pt x="27621" y="5388"/>
                      <a:pt x="27454" y="7283"/>
                    </a:cubicBezTo>
                    <a:cubicBezTo>
                      <a:pt x="27286" y="9177"/>
                      <a:pt x="25559" y="10570"/>
                      <a:pt x="23609" y="10403"/>
                    </a:cubicBezTo>
                    <a:cubicBezTo>
                      <a:pt x="20099" y="10124"/>
                      <a:pt x="16588" y="9456"/>
                      <a:pt x="13134" y="8898"/>
                    </a:cubicBezTo>
                    <a:cubicBezTo>
                      <a:pt x="9679" y="8286"/>
                      <a:pt x="6168" y="7840"/>
                      <a:pt x="2714" y="6893"/>
                    </a:cubicBezTo>
                    <a:cubicBezTo>
                      <a:pt x="819" y="6447"/>
                      <a:pt x="-351" y="4552"/>
                      <a:pt x="95" y="2713"/>
                    </a:cubicBezTo>
                    <a:cubicBezTo>
                      <a:pt x="485" y="819"/>
                      <a:pt x="2379" y="-351"/>
                      <a:pt x="4162" y="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3" name="Freeform: Shape 1512">
                <a:extLst>
                  <a:ext uri="{FF2B5EF4-FFF2-40B4-BE49-F238E27FC236}">
                    <a16:creationId xmlns:a16="http://schemas.microsoft.com/office/drawing/2014/main" id="{A97DCAE6-8DAF-B211-733D-DACA5ECBDDDC}"/>
                  </a:ext>
                </a:extLst>
              </p:cNvPr>
              <p:cNvSpPr/>
              <p:nvPr/>
            </p:nvSpPr>
            <p:spPr>
              <a:xfrm>
                <a:off x="5257577" y="4711783"/>
                <a:ext cx="26200" cy="14990"/>
              </a:xfrm>
              <a:custGeom>
                <a:avLst/>
                <a:gdLst>
                  <a:gd name="connsiteX0" fmla="*/ 5006 w 26200"/>
                  <a:gd name="connsiteY0" fmla="*/ 314 h 14990"/>
                  <a:gd name="connsiteX1" fmla="*/ 14367 w 26200"/>
                  <a:gd name="connsiteY1" fmla="*/ 4549 h 14990"/>
                  <a:gd name="connsiteX2" fmla="*/ 23951 w 26200"/>
                  <a:gd name="connsiteY2" fmla="*/ 8226 h 14990"/>
                  <a:gd name="connsiteX3" fmla="*/ 26013 w 26200"/>
                  <a:gd name="connsiteY3" fmla="*/ 12740 h 14990"/>
                  <a:gd name="connsiteX4" fmla="*/ 21555 w 26200"/>
                  <a:gd name="connsiteY4" fmla="*/ 14746 h 14990"/>
                  <a:gd name="connsiteX5" fmla="*/ 11637 w 26200"/>
                  <a:gd name="connsiteY5" fmla="*/ 10957 h 14990"/>
                  <a:gd name="connsiteX6" fmla="*/ 1997 w 26200"/>
                  <a:gd name="connsiteY6" fmla="*/ 6555 h 14990"/>
                  <a:gd name="connsiteX7" fmla="*/ 382 w 26200"/>
                  <a:gd name="connsiteY7" fmla="*/ 1930 h 14990"/>
                  <a:gd name="connsiteX8" fmla="*/ 5006 w 26200"/>
                  <a:gd name="connsiteY8" fmla="*/ 314 h 14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00" h="14990">
                    <a:moveTo>
                      <a:pt x="5006" y="314"/>
                    </a:moveTo>
                    <a:lnTo>
                      <a:pt x="14367" y="4549"/>
                    </a:lnTo>
                    <a:lnTo>
                      <a:pt x="23951" y="8226"/>
                    </a:lnTo>
                    <a:cubicBezTo>
                      <a:pt x="25679" y="8895"/>
                      <a:pt x="26626" y="10901"/>
                      <a:pt x="26013" y="12740"/>
                    </a:cubicBezTo>
                    <a:cubicBezTo>
                      <a:pt x="25400" y="14523"/>
                      <a:pt x="23394" y="15470"/>
                      <a:pt x="21555" y="14746"/>
                    </a:cubicBezTo>
                    <a:lnTo>
                      <a:pt x="11637" y="10957"/>
                    </a:lnTo>
                    <a:lnTo>
                      <a:pt x="1997" y="6555"/>
                    </a:lnTo>
                    <a:cubicBezTo>
                      <a:pt x="214" y="5775"/>
                      <a:pt x="-510" y="3657"/>
                      <a:pt x="382" y="1930"/>
                    </a:cubicBezTo>
                    <a:cubicBezTo>
                      <a:pt x="1217" y="258"/>
                      <a:pt x="3279" y="-466"/>
                      <a:pt x="5006" y="31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4" name="Freeform: Shape 1513">
                <a:extLst>
                  <a:ext uri="{FF2B5EF4-FFF2-40B4-BE49-F238E27FC236}">
                    <a16:creationId xmlns:a16="http://schemas.microsoft.com/office/drawing/2014/main" id="{EA26D616-D988-B966-4F21-E7EA189DC938}"/>
                  </a:ext>
                </a:extLst>
              </p:cNvPr>
              <p:cNvSpPr/>
              <p:nvPr/>
            </p:nvSpPr>
            <p:spPr>
              <a:xfrm>
                <a:off x="5216546" y="4685781"/>
                <a:ext cx="23779" cy="19239"/>
              </a:xfrm>
              <a:custGeom>
                <a:avLst/>
                <a:gdLst>
                  <a:gd name="connsiteX0" fmla="*/ 5639 w 23779"/>
                  <a:gd name="connsiteY0" fmla="*/ 796 h 19239"/>
                  <a:gd name="connsiteX1" fmla="*/ 13774 w 23779"/>
                  <a:gd name="connsiteY1" fmla="*/ 7037 h 19239"/>
                  <a:gd name="connsiteX2" fmla="*/ 22188 w 23779"/>
                  <a:gd name="connsiteY2" fmla="*/ 12887 h 19239"/>
                  <a:gd name="connsiteX3" fmla="*/ 23247 w 23779"/>
                  <a:gd name="connsiteY3" fmla="*/ 17623 h 19239"/>
                  <a:gd name="connsiteX4" fmla="*/ 23247 w 23779"/>
                  <a:gd name="connsiteY4" fmla="*/ 17623 h 19239"/>
                  <a:gd name="connsiteX5" fmla="*/ 18399 w 23779"/>
                  <a:gd name="connsiteY5" fmla="*/ 18682 h 19239"/>
                  <a:gd name="connsiteX6" fmla="*/ 9706 w 23779"/>
                  <a:gd name="connsiteY6" fmla="*/ 12609 h 19239"/>
                  <a:gd name="connsiteX7" fmla="*/ 1293 w 23779"/>
                  <a:gd name="connsiteY7" fmla="*/ 6145 h 19239"/>
                  <a:gd name="connsiteX8" fmla="*/ 791 w 23779"/>
                  <a:gd name="connsiteY8" fmla="*/ 1241 h 19239"/>
                  <a:gd name="connsiteX9" fmla="*/ 5639 w 23779"/>
                  <a:gd name="connsiteY9" fmla="*/ 796 h 19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779" h="19239">
                    <a:moveTo>
                      <a:pt x="5639" y="796"/>
                    </a:moveTo>
                    <a:cubicBezTo>
                      <a:pt x="8258" y="3025"/>
                      <a:pt x="10932" y="5086"/>
                      <a:pt x="13774" y="7037"/>
                    </a:cubicBezTo>
                    <a:cubicBezTo>
                      <a:pt x="16560" y="8987"/>
                      <a:pt x="19290" y="11104"/>
                      <a:pt x="22188" y="12887"/>
                    </a:cubicBezTo>
                    <a:cubicBezTo>
                      <a:pt x="23804" y="13890"/>
                      <a:pt x="24249" y="16008"/>
                      <a:pt x="23247" y="17623"/>
                    </a:cubicBezTo>
                    <a:lnTo>
                      <a:pt x="23247" y="17623"/>
                    </a:lnTo>
                    <a:cubicBezTo>
                      <a:pt x="22244" y="19239"/>
                      <a:pt x="20070" y="19741"/>
                      <a:pt x="18399" y="18682"/>
                    </a:cubicBezTo>
                    <a:cubicBezTo>
                      <a:pt x="15390" y="16843"/>
                      <a:pt x="12604" y="14615"/>
                      <a:pt x="9706" y="12609"/>
                    </a:cubicBezTo>
                    <a:cubicBezTo>
                      <a:pt x="6809" y="10602"/>
                      <a:pt x="3967" y="8430"/>
                      <a:pt x="1293" y="6145"/>
                    </a:cubicBezTo>
                    <a:cubicBezTo>
                      <a:pt x="-212" y="4919"/>
                      <a:pt x="-435" y="2690"/>
                      <a:pt x="791" y="1241"/>
                    </a:cubicBezTo>
                    <a:cubicBezTo>
                      <a:pt x="1961" y="-207"/>
                      <a:pt x="4134" y="-430"/>
                      <a:pt x="5639" y="7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5" name="Freeform: Shape 1514">
                <a:extLst>
                  <a:ext uri="{FF2B5EF4-FFF2-40B4-BE49-F238E27FC236}">
                    <a16:creationId xmlns:a16="http://schemas.microsoft.com/office/drawing/2014/main" id="{CCABB31C-F12A-1F81-8FB7-7F8F2BBE1135}"/>
                  </a:ext>
                </a:extLst>
              </p:cNvPr>
              <p:cNvSpPr/>
              <p:nvPr/>
            </p:nvSpPr>
            <p:spPr>
              <a:xfrm>
                <a:off x="5182342" y="4651215"/>
                <a:ext cx="20600" cy="22729"/>
              </a:xfrm>
              <a:custGeom>
                <a:avLst/>
                <a:gdLst>
                  <a:gd name="connsiteX0" fmla="*/ 6244 w 20600"/>
                  <a:gd name="connsiteY0" fmla="*/ 1372 h 22729"/>
                  <a:gd name="connsiteX1" fmla="*/ 19673 w 20600"/>
                  <a:gd name="connsiteY1" fmla="*/ 16863 h 22729"/>
                  <a:gd name="connsiteX2" fmla="*/ 19561 w 20600"/>
                  <a:gd name="connsiteY2" fmla="*/ 21766 h 22729"/>
                  <a:gd name="connsiteX3" fmla="*/ 19561 w 20600"/>
                  <a:gd name="connsiteY3" fmla="*/ 21766 h 22729"/>
                  <a:gd name="connsiteX4" fmla="*/ 14658 w 20600"/>
                  <a:gd name="connsiteY4" fmla="*/ 21599 h 22729"/>
                  <a:gd name="connsiteX5" fmla="*/ 728 w 20600"/>
                  <a:gd name="connsiteY5" fmla="*/ 5607 h 22729"/>
                  <a:gd name="connsiteX6" fmla="*/ 1396 w 20600"/>
                  <a:gd name="connsiteY6" fmla="*/ 704 h 22729"/>
                  <a:gd name="connsiteX7" fmla="*/ 6244 w 20600"/>
                  <a:gd name="connsiteY7" fmla="*/ 1372 h 2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00" h="22729">
                    <a:moveTo>
                      <a:pt x="6244" y="1372"/>
                    </a:moveTo>
                    <a:cubicBezTo>
                      <a:pt x="10590" y="6666"/>
                      <a:pt x="14881" y="12015"/>
                      <a:pt x="19673" y="16863"/>
                    </a:cubicBezTo>
                    <a:cubicBezTo>
                      <a:pt x="20954" y="18200"/>
                      <a:pt x="20898" y="20429"/>
                      <a:pt x="19561" y="21766"/>
                    </a:cubicBezTo>
                    <a:lnTo>
                      <a:pt x="19561" y="21766"/>
                    </a:lnTo>
                    <a:cubicBezTo>
                      <a:pt x="18224" y="23104"/>
                      <a:pt x="15995" y="23048"/>
                      <a:pt x="14658" y="21599"/>
                    </a:cubicBezTo>
                    <a:cubicBezTo>
                      <a:pt x="9643" y="16584"/>
                      <a:pt x="5241" y="11068"/>
                      <a:pt x="728" y="5607"/>
                    </a:cubicBezTo>
                    <a:cubicBezTo>
                      <a:pt x="-498" y="4103"/>
                      <a:pt x="-108" y="1818"/>
                      <a:pt x="1396" y="704"/>
                    </a:cubicBezTo>
                    <a:cubicBezTo>
                      <a:pt x="3012" y="-467"/>
                      <a:pt x="5074" y="-132"/>
                      <a:pt x="6244" y="137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6" name="Freeform: Shape 1515">
                <a:extLst>
                  <a:ext uri="{FF2B5EF4-FFF2-40B4-BE49-F238E27FC236}">
                    <a16:creationId xmlns:a16="http://schemas.microsoft.com/office/drawing/2014/main" id="{628C4140-0FA5-40BF-3685-D95FF3A871F4}"/>
                  </a:ext>
                </a:extLst>
              </p:cNvPr>
              <p:cNvSpPr/>
              <p:nvPr/>
            </p:nvSpPr>
            <p:spPr>
              <a:xfrm>
                <a:off x="5156365" y="4610113"/>
                <a:ext cx="17455" cy="24975"/>
              </a:xfrm>
              <a:custGeom>
                <a:avLst/>
                <a:gdLst>
                  <a:gd name="connsiteX0" fmla="*/ 6478 w 17455"/>
                  <a:gd name="connsiteY0" fmla="*/ 1742 h 24975"/>
                  <a:gd name="connsiteX1" fmla="*/ 16954 w 17455"/>
                  <a:gd name="connsiteY1" fmla="*/ 19795 h 24975"/>
                  <a:gd name="connsiteX2" fmla="*/ 15784 w 17455"/>
                  <a:gd name="connsiteY2" fmla="*/ 24476 h 24975"/>
                  <a:gd name="connsiteX3" fmla="*/ 10936 w 17455"/>
                  <a:gd name="connsiteY3" fmla="*/ 23250 h 24975"/>
                  <a:gd name="connsiteX4" fmla="*/ 460 w 17455"/>
                  <a:gd name="connsiteY4" fmla="*/ 5197 h 24975"/>
                  <a:gd name="connsiteX5" fmla="*/ 1742 w 17455"/>
                  <a:gd name="connsiteY5" fmla="*/ 460 h 24975"/>
                  <a:gd name="connsiteX6" fmla="*/ 1742 w 17455"/>
                  <a:gd name="connsiteY6" fmla="*/ 460 h 24975"/>
                  <a:gd name="connsiteX7" fmla="*/ 6478 w 17455"/>
                  <a:gd name="connsiteY7" fmla="*/ 1742 h 2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55" h="24975">
                    <a:moveTo>
                      <a:pt x="6478" y="1742"/>
                    </a:moveTo>
                    <a:lnTo>
                      <a:pt x="16954" y="19795"/>
                    </a:lnTo>
                    <a:cubicBezTo>
                      <a:pt x="17957" y="21412"/>
                      <a:pt x="17399" y="23473"/>
                      <a:pt x="15784" y="24476"/>
                    </a:cubicBezTo>
                    <a:cubicBezTo>
                      <a:pt x="14168" y="25479"/>
                      <a:pt x="11994" y="24922"/>
                      <a:pt x="10936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lnTo>
                      <a:pt x="1742" y="460"/>
                    </a:ln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7" name="Freeform: Shape 1516">
                <a:extLst>
                  <a:ext uri="{FF2B5EF4-FFF2-40B4-BE49-F238E27FC236}">
                    <a16:creationId xmlns:a16="http://schemas.microsoft.com/office/drawing/2014/main" id="{E4DEE7E0-6F34-9282-C500-F43C09C8DB4E}"/>
                  </a:ext>
                </a:extLst>
              </p:cNvPr>
              <p:cNvSpPr/>
              <p:nvPr/>
            </p:nvSpPr>
            <p:spPr>
              <a:xfrm>
                <a:off x="5132015" y="4567933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5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6 h 24991"/>
                  <a:gd name="connsiteX5" fmla="*/ 1742 w 17358"/>
                  <a:gd name="connsiteY5" fmla="*/ 460 h 24991"/>
                  <a:gd name="connsiteX6" fmla="*/ 6478 w 17358"/>
                  <a:gd name="connsiteY6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8" name="Freeform: Shape 1517">
                <a:extLst>
                  <a:ext uri="{FF2B5EF4-FFF2-40B4-BE49-F238E27FC236}">
                    <a16:creationId xmlns:a16="http://schemas.microsoft.com/office/drawing/2014/main" id="{5E0A4EF4-AF4C-1330-68D3-1F2AC0417EAD}"/>
                  </a:ext>
                </a:extLst>
              </p:cNvPr>
              <p:cNvSpPr/>
              <p:nvPr/>
            </p:nvSpPr>
            <p:spPr>
              <a:xfrm>
                <a:off x="5107665" y="4525764"/>
                <a:ext cx="17358" cy="24980"/>
              </a:xfrm>
              <a:custGeom>
                <a:avLst/>
                <a:gdLst>
                  <a:gd name="connsiteX0" fmla="*/ 6478 w 17358"/>
                  <a:gd name="connsiteY0" fmla="*/ 1730 h 24980"/>
                  <a:gd name="connsiteX1" fmla="*/ 16898 w 17358"/>
                  <a:gd name="connsiteY1" fmla="*/ 19783 h 24980"/>
                  <a:gd name="connsiteX2" fmla="*/ 15616 w 17358"/>
                  <a:gd name="connsiteY2" fmla="*/ 24520 h 24980"/>
                  <a:gd name="connsiteX3" fmla="*/ 10880 w 17358"/>
                  <a:gd name="connsiteY3" fmla="*/ 23238 h 24980"/>
                  <a:gd name="connsiteX4" fmla="*/ 460 w 17358"/>
                  <a:gd name="connsiteY4" fmla="*/ 5184 h 24980"/>
                  <a:gd name="connsiteX5" fmla="*/ 1742 w 17358"/>
                  <a:gd name="connsiteY5" fmla="*/ 448 h 24980"/>
                  <a:gd name="connsiteX6" fmla="*/ 1742 w 17358"/>
                  <a:gd name="connsiteY6" fmla="*/ 448 h 24980"/>
                  <a:gd name="connsiteX7" fmla="*/ 6478 w 17358"/>
                  <a:gd name="connsiteY7" fmla="*/ 173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80">
                    <a:moveTo>
                      <a:pt x="6478" y="1730"/>
                    </a:moveTo>
                    <a:lnTo>
                      <a:pt x="16898" y="19783"/>
                    </a:lnTo>
                    <a:cubicBezTo>
                      <a:pt x="17845" y="21455"/>
                      <a:pt x="17288" y="23573"/>
                      <a:pt x="15616" y="24520"/>
                    </a:cubicBezTo>
                    <a:cubicBezTo>
                      <a:pt x="13945" y="25467"/>
                      <a:pt x="11827" y="24910"/>
                      <a:pt x="10880" y="23238"/>
                    </a:cubicBezTo>
                    <a:lnTo>
                      <a:pt x="460" y="5184"/>
                    </a:lnTo>
                    <a:cubicBezTo>
                      <a:pt x="-487" y="3513"/>
                      <a:pt x="70" y="1395"/>
                      <a:pt x="1742" y="448"/>
                    </a:cubicBezTo>
                    <a:lnTo>
                      <a:pt x="1742" y="448"/>
                    </a:lnTo>
                    <a:cubicBezTo>
                      <a:pt x="3358" y="-499"/>
                      <a:pt x="5531" y="114"/>
                      <a:pt x="6478" y="17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9" name="Freeform: Shape 1518">
                <a:extLst>
                  <a:ext uri="{FF2B5EF4-FFF2-40B4-BE49-F238E27FC236}">
                    <a16:creationId xmlns:a16="http://schemas.microsoft.com/office/drawing/2014/main" id="{FFDACC1E-DDBD-DEF3-F538-75CAA9F89740}"/>
                  </a:ext>
                </a:extLst>
              </p:cNvPr>
              <p:cNvSpPr/>
              <p:nvPr/>
            </p:nvSpPr>
            <p:spPr>
              <a:xfrm>
                <a:off x="5083315" y="4483602"/>
                <a:ext cx="17358" cy="25016"/>
              </a:xfrm>
              <a:custGeom>
                <a:avLst/>
                <a:gdLst>
                  <a:gd name="connsiteX0" fmla="*/ 6478 w 17358"/>
                  <a:gd name="connsiteY0" fmla="*/ 1767 h 25016"/>
                  <a:gd name="connsiteX1" fmla="*/ 16898 w 17358"/>
                  <a:gd name="connsiteY1" fmla="*/ 19820 h 25016"/>
                  <a:gd name="connsiteX2" fmla="*/ 15616 w 17358"/>
                  <a:gd name="connsiteY2" fmla="*/ 24556 h 25016"/>
                  <a:gd name="connsiteX3" fmla="*/ 10880 w 17358"/>
                  <a:gd name="connsiteY3" fmla="*/ 23275 h 25016"/>
                  <a:gd name="connsiteX4" fmla="*/ 460 w 17358"/>
                  <a:gd name="connsiteY4" fmla="*/ 5221 h 25016"/>
                  <a:gd name="connsiteX5" fmla="*/ 1742 w 17358"/>
                  <a:gd name="connsiteY5" fmla="*/ 485 h 25016"/>
                  <a:gd name="connsiteX6" fmla="*/ 6478 w 17358"/>
                  <a:gd name="connsiteY6" fmla="*/ 1767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5016">
                    <a:moveTo>
                      <a:pt x="6478" y="1767"/>
                    </a:moveTo>
                    <a:lnTo>
                      <a:pt x="16898" y="19820"/>
                    </a:lnTo>
                    <a:cubicBezTo>
                      <a:pt x="17845" y="21492"/>
                      <a:pt x="17288" y="23609"/>
                      <a:pt x="15616" y="24556"/>
                    </a:cubicBezTo>
                    <a:cubicBezTo>
                      <a:pt x="13945" y="25504"/>
                      <a:pt x="11827" y="24947"/>
                      <a:pt x="10880" y="23275"/>
                    </a:cubicBezTo>
                    <a:lnTo>
                      <a:pt x="460" y="5221"/>
                    </a:lnTo>
                    <a:cubicBezTo>
                      <a:pt x="-487" y="3550"/>
                      <a:pt x="70" y="1432"/>
                      <a:pt x="1742" y="485"/>
                    </a:cubicBezTo>
                    <a:cubicBezTo>
                      <a:pt x="3358" y="-518"/>
                      <a:pt x="5531" y="95"/>
                      <a:pt x="6478" y="176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0" name="Freeform: Shape 1519">
                <a:extLst>
                  <a:ext uri="{FF2B5EF4-FFF2-40B4-BE49-F238E27FC236}">
                    <a16:creationId xmlns:a16="http://schemas.microsoft.com/office/drawing/2014/main" id="{FC25795A-DDA4-E160-0371-377D66955558}"/>
                  </a:ext>
                </a:extLst>
              </p:cNvPr>
              <p:cNvSpPr/>
              <p:nvPr/>
            </p:nvSpPr>
            <p:spPr>
              <a:xfrm>
                <a:off x="5058964" y="4441446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6 h 24991"/>
                  <a:gd name="connsiteX2" fmla="*/ 15616 w 17358"/>
                  <a:gd name="connsiteY2" fmla="*/ 24532 h 24991"/>
                  <a:gd name="connsiteX3" fmla="*/ 15616 w 17358"/>
                  <a:gd name="connsiteY3" fmla="*/ 24532 h 24991"/>
                  <a:gd name="connsiteX4" fmla="*/ 10880 w 17358"/>
                  <a:gd name="connsiteY4" fmla="*/ 23250 h 24991"/>
                  <a:gd name="connsiteX5" fmla="*/ 460 w 17358"/>
                  <a:gd name="connsiteY5" fmla="*/ 5196 h 24991"/>
                  <a:gd name="connsiteX6" fmla="*/ 1742 w 17358"/>
                  <a:gd name="connsiteY6" fmla="*/ 460 h 24991"/>
                  <a:gd name="connsiteX7" fmla="*/ 6478 w 17358"/>
                  <a:gd name="connsiteY7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6"/>
                    </a:lnTo>
                    <a:cubicBezTo>
                      <a:pt x="17845" y="21467"/>
                      <a:pt x="17288" y="23585"/>
                      <a:pt x="15616" y="24532"/>
                    </a:cubicBezTo>
                    <a:lnTo>
                      <a:pt x="15616" y="24532"/>
                    </a:ln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1" name="Freeform: Shape 1520">
                <a:extLst>
                  <a:ext uri="{FF2B5EF4-FFF2-40B4-BE49-F238E27FC236}">
                    <a16:creationId xmlns:a16="http://schemas.microsoft.com/office/drawing/2014/main" id="{CC4D0E4F-E5D2-CE81-B63F-283711C21EAE}"/>
                  </a:ext>
                </a:extLst>
              </p:cNvPr>
              <p:cNvSpPr/>
              <p:nvPr/>
            </p:nvSpPr>
            <p:spPr>
              <a:xfrm>
                <a:off x="5034615" y="4399266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6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7 h 24991"/>
                  <a:gd name="connsiteX5" fmla="*/ 1742 w 17358"/>
                  <a:gd name="connsiteY5" fmla="*/ 460 h 24991"/>
                  <a:gd name="connsiteX6" fmla="*/ 6478 w 17358"/>
                  <a:gd name="connsiteY6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6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2" name="Freeform: Shape 1521">
                <a:extLst>
                  <a:ext uri="{FF2B5EF4-FFF2-40B4-BE49-F238E27FC236}">
                    <a16:creationId xmlns:a16="http://schemas.microsoft.com/office/drawing/2014/main" id="{B2CC38DE-C33B-2DD2-3D8D-866B6241C099}"/>
                  </a:ext>
                </a:extLst>
              </p:cNvPr>
              <p:cNvSpPr/>
              <p:nvPr/>
            </p:nvSpPr>
            <p:spPr>
              <a:xfrm>
                <a:off x="5013345" y="4355576"/>
                <a:ext cx="14887" cy="26231"/>
              </a:xfrm>
              <a:custGeom>
                <a:avLst/>
                <a:gdLst>
                  <a:gd name="connsiteX0" fmla="*/ 6685 w 14887"/>
                  <a:gd name="connsiteY0" fmla="*/ 2304 h 26231"/>
                  <a:gd name="connsiteX1" fmla="*/ 10363 w 14887"/>
                  <a:gd name="connsiteY1" fmla="*/ 11888 h 26231"/>
                  <a:gd name="connsiteX2" fmla="*/ 14597 w 14887"/>
                  <a:gd name="connsiteY2" fmla="*/ 21249 h 26231"/>
                  <a:gd name="connsiteX3" fmla="*/ 12981 w 14887"/>
                  <a:gd name="connsiteY3" fmla="*/ 25874 h 26231"/>
                  <a:gd name="connsiteX4" fmla="*/ 8357 w 14887"/>
                  <a:gd name="connsiteY4" fmla="*/ 24258 h 26231"/>
                  <a:gd name="connsiteX5" fmla="*/ 4010 w 14887"/>
                  <a:gd name="connsiteY5" fmla="*/ 14563 h 26231"/>
                  <a:gd name="connsiteX6" fmla="*/ 221 w 14887"/>
                  <a:gd name="connsiteY6" fmla="*/ 4644 h 26231"/>
                  <a:gd name="connsiteX7" fmla="*/ 2283 w 14887"/>
                  <a:gd name="connsiteY7" fmla="*/ 186 h 26231"/>
                  <a:gd name="connsiteX8" fmla="*/ 2283 w 14887"/>
                  <a:gd name="connsiteY8" fmla="*/ 186 h 26231"/>
                  <a:gd name="connsiteX9" fmla="*/ 6685 w 14887"/>
                  <a:gd name="connsiteY9" fmla="*/ 2304 h 2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87" h="26231">
                    <a:moveTo>
                      <a:pt x="6685" y="2304"/>
                    </a:moveTo>
                    <a:cubicBezTo>
                      <a:pt x="7911" y="5480"/>
                      <a:pt x="9025" y="8768"/>
                      <a:pt x="10363" y="11888"/>
                    </a:cubicBezTo>
                    <a:lnTo>
                      <a:pt x="14597" y="21249"/>
                    </a:lnTo>
                    <a:cubicBezTo>
                      <a:pt x="15322" y="22976"/>
                      <a:pt x="14653" y="25038"/>
                      <a:pt x="12981" y="25874"/>
                    </a:cubicBezTo>
                    <a:cubicBezTo>
                      <a:pt x="11254" y="26710"/>
                      <a:pt x="9137" y="26041"/>
                      <a:pt x="8357" y="24258"/>
                    </a:cubicBezTo>
                    <a:lnTo>
                      <a:pt x="4010" y="14563"/>
                    </a:lnTo>
                    <a:cubicBezTo>
                      <a:pt x="2617" y="11331"/>
                      <a:pt x="1503" y="7932"/>
                      <a:pt x="221" y="4644"/>
                    </a:cubicBezTo>
                    <a:cubicBezTo>
                      <a:pt x="-447" y="2806"/>
                      <a:pt x="444" y="800"/>
                      <a:pt x="2283" y="186"/>
                    </a:cubicBezTo>
                    <a:lnTo>
                      <a:pt x="2283" y="186"/>
                    </a:lnTo>
                    <a:cubicBezTo>
                      <a:pt x="4010" y="-426"/>
                      <a:pt x="6016" y="521"/>
                      <a:pt x="6685" y="230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3" name="Freeform: Shape 1522">
                <a:extLst>
                  <a:ext uri="{FF2B5EF4-FFF2-40B4-BE49-F238E27FC236}">
                    <a16:creationId xmlns:a16="http://schemas.microsoft.com/office/drawing/2014/main" id="{10FF19D6-46D2-93E9-CDA1-04C8BBB3ADEB}"/>
                  </a:ext>
                </a:extLst>
              </p:cNvPr>
              <p:cNvSpPr/>
              <p:nvPr/>
            </p:nvSpPr>
            <p:spPr>
              <a:xfrm>
                <a:off x="5002186" y="4308275"/>
                <a:ext cx="10358" cy="27519"/>
              </a:xfrm>
              <a:custGeom>
                <a:avLst/>
                <a:gdLst>
                  <a:gd name="connsiteX0" fmla="*/ 6923 w 10358"/>
                  <a:gd name="connsiteY0" fmla="*/ 3078 h 27519"/>
                  <a:gd name="connsiteX1" fmla="*/ 8372 w 10358"/>
                  <a:gd name="connsiteY1" fmla="*/ 13219 h 27519"/>
                  <a:gd name="connsiteX2" fmla="*/ 10266 w 10358"/>
                  <a:gd name="connsiteY2" fmla="*/ 23305 h 27519"/>
                  <a:gd name="connsiteX3" fmla="*/ 7647 w 10358"/>
                  <a:gd name="connsiteY3" fmla="*/ 27428 h 27519"/>
                  <a:gd name="connsiteX4" fmla="*/ 3468 w 10358"/>
                  <a:gd name="connsiteY4" fmla="*/ 24754 h 27519"/>
                  <a:gd name="connsiteX5" fmla="*/ 1518 w 10358"/>
                  <a:gd name="connsiteY5" fmla="*/ 14334 h 27519"/>
                  <a:gd name="connsiteX6" fmla="*/ 14 w 10358"/>
                  <a:gd name="connsiteY6" fmla="*/ 3858 h 27519"/>
                  <a:gd name="connsiteX7" fmla="*/ 3134 w 10358"/>
                  <a:gd name="connsiteY7" fmla="*/ 14 h 27519"/>
                  <a:gd name="connsiteX8" fmla="*/ 6923 w 10358"/>
                  <a:gd name="connsiteY8" fmla="*/ 3078 h 2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58" h="27519">
                    <a:moveTo>
                      <a:pt x="6923" y="3078"/>
                    </a:moveTo>
                    <a:cubicBezTo>
                      <a:pt x="7146" y="6477"/>
                      <a:pt x="7870" y="9876"/>
                      <a:pt x="8372" y="13219"/>
                    </a:cubicBezTo>
                    <a:cubicBezTo>
                      <a:pt x="8929" y="16618"/>
                      <a:pt x="9430" y="19961"/>
                      <a:pt x="10266" y="23305"/>
                    </a:cubicBezTo>
                    <a:cubicBezTo>
                      <a:pt x="10712" y="25144"/>
                      <a:pt x="9486" y="26982"/>
                      <a:pt x="7647" y="27428"/>
                    </a:cubicBezTo>
                    <a:cubicBezTo>
                      <a:pt x="5808" y="27874"/>
                      <a:pt x="3914" y="26648"/>
                      <a:pt x="3468" y="24754"/>
                    </a:cubicBezTo>
                    <a:cubicBezTo>
                      <a:pt x="2577" y="21299"/>
                      <a:pt x="2075" y="17844"/>
                      <a:pt x="1518" y="14334"/>
                    </a:cubicBezTo>
                    <a:cubicBezTo>
                      <a:pt x="1017" y="10823"/>
                      <a:pt x="236" y="7369"/>
                      <a:pt x="14" y="3858"/>
                    </a:cubicBezTo>
                    <a:cubicBezTo>
                      <a:pt x="-154" y="1908"/>
                      <a:pt x="1239" y="181"/>
                      <a:pt x="3134" y="14"/>
                    </a:cubicBezTo>
                    <a:cubicBezTo>
                      <a:pt x="5084" y="-154"/>
                      <a:pt x="6756" y="1239"/>
                      <a:pt x="6923" y="307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4" name="Freeform: Shape 1523">
                <a:extLst>
                  <a:ext uri="{FF2B5EF4-FFF2-40B4-BE49-F238E27FC236}">
                    <a16:creationId xmlns:a16="http://schemas.microsoft.com/office/drawing/2014/main" id="{025304FE-ACCC-2395-652E-5AE7870ED471}"/>
                  </a:ext>
                </a:extLst>
              </p:cNvPr>
              <p:cNvSpPr/>
              <p:nvPr/>
            </p:nvSpPr>
            <p:spPr>
              <a:xfrm>
                <a:off x="5000916" y="4259664"/>
                <a:ext cx="8261" cy="27784"/>
              </a:xfrm>
              <a:custGeom>
                <a:avLst/>
                <a:gdLst>
                  <a:gd name="connsiteX0" fmla="*/ 8248 w 8261"/>
                  <a:gd name="connsiteY0" fmla="*/ 3936 h 27784"/>
                  <a:gd name="connsiteX1" fmla="*/ 7245 w 8261"/>
                  <a:gd name="connsiteY1" fmla="*/ 14133 h 27784"/>
                  <a:gd name="connsiteX2" fmla="*/ 6911 w 8261"/>
                  <a:gd name="connsiteY2" fmla="*/ 24385 h 27784"/>
                  <a:gd name="connsiteX3" fmla="*/ 3345 w 8261"/>
                  <a:gd name="connsiteY3" fmla="*/ 27785 h 27784"/>
                  <a:gd name="connsiteX4" fmla="*/ 3345 w 8261"/>
                  <a:gd name="connsiteY4" fmla="*/ 27785 h 27784"/>
                  <a:gd name="connsiteX5" fmla="*/ 2 w 8261"/>
                  <a:gd name="connsiteY5" fmla="*/ 24218 h 27784"/>
                  <a:gd name="connsiteX6" fmla="*/ 392 w 8261"/>
                  <a:gd name="connsiteY6" fmla="*/ 13631 h 27784"/>
                  <a:gd name="connsiteX7" fmla="*/ 1395 w 8261"/>
                  <a:gd name="connsiteY7" fmla="*/ 3100 h 27784"/>
                  <a:gd name="connsiteX8" fmla="*/ 5239 w 8261"/>
                  <a:gd name="connsiteY8" fmla="*/ 35 h 27784"/>
                  <a:gd name="connsiteX9" fmla="*/ 5239 w 8261"/>
                  <a:gd name="connsiteY9" fmla="*/ 35 h 27784"/>
                  <a:gd name="connsiteX10" fmla="*/ 8248 w 8261"/>
                  <a:gd name="connsiteY10" fmla="*/ 3936 h 27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61" h="27784">
                    <a:moveTo>
                      <a:pt x="8248" y="3936"/>
                    </a:moveTo>
                    <a:lnTo>
                      <a:pt x="7245" y="14133"/>
                    </a:lnTo>
                    <a:lnTo>
                      <a:pt x="6911" y="24385"/>
                    </a:lnTo>
                    <a:cubicBezTo>
                      <a:pt x="6855" y="26280"/>
                      <a:pt x="5239" y="27785"/>
                      <a:pt x="3345" y="27785"/>
                    </a:cubicBezTo>
                    <a:lnTo>
                      <a:pt x="3345" y="27785"/>
                    </a:lnTo>
                    <a:cubicBezTo>
                      <a:pt x="1450" y="27785"/>
                      <a:pt x="-54" y="26224"/>
                      <a:pt x="2" y="24218"/>
                    </a:cubicBezTo>
                    <a:lnTo>
                      <a:pt x="392" y="13631"/>
                    </a:lnTo>
                    <a:lnTo>
                      <a:pt x="1395" y="3100"/>
                    </a:lnTo>
                    <a:cubicBezTo>
                      <a:pt x="1562" y="1150"/>
                      <a:pt x="3289" y="-243"/>
                      <a:pt x="5239" y="35"/>
                    </a:cubicBezTo>
                    <a:lnTo>
                      <a:pt x="5239" y="35"/>
                    </a:lnTo>
                    <a:cubicBezTo>
                      <a:pt x="7022" y="314"/>
                      <a:pt x="8415" y="2042"/>
                      <a:pt x="8248" y="393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5" name="Freeform: Shape 1524">
                <a:extLst>
                  <a:ext uri="{FF2B5EF4-FFF2-40B4-BE49-F238E27FC236}">
                    <a16:creationId xmlns:a16="http://schemas.microsoft.com/office/drawing/2014/main" id="{ADF4867B-A3CF-0B15-B16C-ED479622D30F}"/>
                  </a:ext>
                </a:extLst>
              </p:cNvPr>
              <p:cNvSpPr/>
              <p:nvPr/>
            </p:nvSpPr>
            <p:spPr>
              <a:xfrm>
                <a:off x="5007342" y="4212483"/>
                <a:ext cx="13014" cy="26844"/>
              </a:xfrm>
              <a:custGeom>
                <a:avLst/>
                <a:gdLst>
                  <a:gd name="connsiteX0" fmla="*/ 12799 w 13014"/>
                  <a:gd name="connsiteY0" fmla="*/ 4590 h 26844"/>
                  <a:gd name="connsiteX1" fmla="*/ 9567 w 13014"/>
                  <a:gd name="connsiteY1" fmla="*/ 14342 h 26844"/>
                  <a:gd name="connsiteX2" fmla="*/ 6781 w 13014"/>
                  <a:gd name="connsiteY2" fmla="*/ 24204 h 26844"/>
                  <a:gd name="connsiteX3" fmla="*/ 2658 w 13014"/>
                  <a:gd name="connsiteY3" fmla="*/ 26767 h 26844"/>
                  <a:gd name="connsiteX4" fmla="*/ 2658 w 13014"/>
                  <a:gd name="connsiteY4" fmla="*/ 26767 h 26844"/>
                  <a:gd name="connsiteX5" fmla="*/ 95 w 13014"/>
                  <a:gd name="connsiteY5" fmla="*/ 22532 h 26844"/>
                  <a:gd name="connsiteX6" fmla="*/ 2992 w 13014"/>
                  <a:gd name="connsiteY6" fmla="*/ 12335 h 26844"/>
                  <a:gd name="connsiteX7" fmla="*/ 6336 w 13014"/>
                  <a:gd name="connsiteY7" fmla="*/ 2306 h 26844"/>
                  <a:gd name="connsiteX8" fmla="*/ 10793 w 13014"/>
                  <a:gd name="connsiteY8" fmla="*/ 244 h 26844"/>
                  <a:gd name="connsiteX9" fmla="*/ 10793 w 13014"/>
                  <a:gd name="connsiteY9" fmla="*/ 244 h 26844"/>
                  <a:gd name="connsiteX10" fmla="*/ 12799 w 13014"/>
                  <a:gd name="connsiteY10" fmla="*/ 4590 h 26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014" h="26844">
                    <a:moveTo>
                      <a:pt x="12799" y="4590"/>
                    </a:moveTo>
                    <a:cubicBezTo>
                      <a:pt x="11518" y="7767"/>
                      <a:pt x="10459" y="11054"/>
                      <a:pt x="9567" y="14342"/>
                    </a:cubicBezTo>
                    <a:cubicBezTo>
                      <a:pt x="8676" y="17629"/>
                      <a:pt x="7450" y="20861"/>
                      <a:pt x="6781" y="24204"/>
                    </a:cubicBezTo>
                    <a:cubicBezTo>
                      <a:pt x="6336" y="26043"/>
                      <a:pt x="4497" y="27157"/>
                      <a:pt x="2658" y="26767"/>
                    </a:cubicBezTo>
                    <a:lnTo>
                      <a:pt x="2658" y="26767"/>
                    </a:lnTo>
                    <a:cubicBezTo>
                      <a:pt x="819" y="26321"/>
                      <a:pt x="-351" y="24427"/>
                      <a:pt x="95" y="22532"/>
                    </a:cubicBezTo>
                    <a:cubicBezTo>
                      <a:pt x="819" y="19078"/>
                      <a:pt x="2045" y="15735"/>
                      <a:pt x="2992" y="12335"/>
                    </a:cubicBezTo>
                    <a:cubicBezTo>
                      <a:pt x="3939" y="8936"/>
                      <a:pt x="5054" y="5593"/>
                      <a:pt x="6336" y="2306"/>
                    </a:cubicBezTo>
                    <a:cubicBezTo>
                      <a:pt x="7004" y="467"/>
                      <a:pt x="9010" y="-480"/>
                      <a:pt x="10793" y="244"/>
                    </a:cubicBezTo>
                    <a:lnTo>
                      <a:pt x="10793" y="244"/>
                    </a:lnTo>
                    <a:cubicBezTo>
                      <a:pt x="12521" y="857"/>
                      <a:pt x="13468" y="2863"/>
                      <a:pt x="12799" y="459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6" name="Freeform: Shape 1525">
                <a:extLst>
                  <a:ext uri="{FF2B5EF4-FFF2-40B4-BE49-F238E27FC236}">
                    <a16:creationId xmlns:a16="http://schemas.microsoft.com/office/drawing/2014/main" id="{BE6B397B-9A4C-10DD-D7EE-2743580AA7E1}"/>
                  </a:ext>
                </a:extLst>
              </p:cNvPr>
              <p:cNvSpPr/>
              <p:nvPr/>
            </p:nvSpPr>
            <p:spPr>
              <a:xfrm>
                <a:off x="5024527" y="4168749"/>
                <a:ext cx="17162" cy="25150"/>
              </a:xfrm>
              <a:custGeom>
                <a:avLst/>
                <a:gdLst>
                  <a:gd name="connsiteX0" fmla="*/ 16678 w 17162"/>
                  <a:gd name="connsiteY0" fmla="*/ 5197 h 25150"/>
                  <a:gd name="connsiteX1" fmla="*/ 6592 w 17162"/>
                  <a:gd name="connsiteY1" fmla="*/ 23306 h 25150"/>
                  <a:gd name="connsiteX2" fmla="*/ 1856 w 17162"/>
                  <a:gd name="connsiteY2" fmla="*/ 24754 h 25150"/>
                  <a:gd name="connsiteX3" fmla="*/ 1856 w 17162"/>
                  <a:gd name="connsiteY3" fmla="*/ 24754 h 25150"/>
                  <a:gd name="connsiteX4" fmla="*/ 407 w 17162"/>
                  <a:gd name="connsiteY4" fmla="*/ 20074 h 25150"/>
                  <a:gd name="connsiteX5" fmla="*/ 10660 w 17162"/>
                  <a:gd name="connsiteY5" fmla="*/ 1742 h 25150"/>
                  <a:gd name="connsiteX6" fmla="*/ 15396 w 17162"/>
                  <a:gd name="connsiteY6" fmla="*/ 460 h 25150"/>
                  <a:gd name="connsiteX7" fmla="*/ 16678 w 17162"/>
                  <a:gd name="connsiteY7" fmla="*/ 5197 h 2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62" h="25150">
                    <a:moveTo>
                      <a:pt x="16678" y="5197"/>
                    </a:moveTo>
                    <a:cubicBezTo>
                      <a:pt x="13167" y="11214"/>
                      <a:pt x="9712" y="17232"/>
                      <a:pt x="6592" y="23306"/>
                    </a:cubicBezTo>
                    <a:cubicBezTo>
                      <a:pt x="5701" y="24978"/>
                      <a:pt x="3583" y="25646"/>
                      <a:pt x="1856" y="24754"/>
                    </a:cubicBezTo>
                    <a:lnTo>
                      <a:pt x="1856" y="24754"/>
                    </a:lnTo>
                    <a:cubicBezTo>
                      <a:pt x="128" y="23919"/>
                      <a:pt x="-485" y="21801"/>
                      <a:pt x="407" y="20074"/>
                    </a:cubicBezTo>
                    <a:cubicBezTo>
                      <a:pt x="3695" y="13778"/>
                      <a:pt x="7149" y="7704"/>
                      <a:pt x="10660" y="1742"/>
                    </a:cubicBezTo>
                    <a:cubicBezTo>
                      <a:pt x="11607" y="70"/>
                      <a:pt x="13724" y="-487"/>
                      <a:pt x="15396" y="460"/>
                    </a:cubicBezTo>
                    <a:cubicBezTo>
                      <a:pt x="17067" y="1407"/>
                      <a:pt x="17680" y="3581"/>
                      <a:pt x="1667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7" name="Freeform: Shape 1526">
                <a:extLst>
                  <a:ext uri="{FF2B5EF4-FFF2-40B4-BE49-F238E27FC236}">
                    <a16:creationId xmlns:a16="http://schemas.microsoft.com/office/drawing/2014/main" id="{F418B934-FE75-DF2D-01C3-1F63E34D5DB7}"/>
                  </a:ext>
                </a:extLst>
              </p:cNvPr>
              <p:cNvSpPr/>
              <p:nvPr/>
            </p:nvSpPr>
            <p:spPr>
              <a:xfrm>
                <a:off x="5048656" y="4126624"/>
                <a:ext cx="17383" cy="24991"/>
              </a:xfrm>
              <a:custGeom>
                <a:avLst/>
                <a:gdLst>
                  <a:gd name="connsiteX0" fmla="*/ 16898 w 17383"/>
                  <a:gd name="connsiteY0" fmla="*/ 5196 h 24991"/>
                  <a:gd name="connsiteX1" fmla="*/ 6478 w 17383"/>
                  <a:gd name="connsiteY1" fmla="*/ 23250 h 24991"/>
                  <a:gd name="connsiteX2" fmla="*/ 1742 w 17383"/>
                  <a:gd name="connsiteY2" fmla="*/ 24532 h 24991"/>
                  <a:gd name="connsiteX3" fmla="*/ 460 w 17383"/>
                  <a:gd name="connsiteY3" fmla="*/ 19796 h 24991"/>
                  <a:gd name="connsiteX4" fmla="*/ 10880 w 17383"/>
                  <a:gd name="connsiteY4" fmla="*/ 1742 h 24991"/>
                  <a:gd name="connsiteX5" fmla="*/ 15616 w 17383"/>
                  <a:gd name="connsiteY5" fmla="*/ 460 h 24991"/>
                  <a:gd name="connsiteX6" fmla="*/ 16898 w 17383"/>
                  <a:gd name="connsiteY6" fmla="*/ 5196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83" h="24991">
                    <a:moveTo>
                      <a:pt x="16898" y="5196"/>
                    </a:moveTo>
                    <a:lnTo>
                      <a:pt x="6478" y="23250"/>
                    </a:lnTo>
                    <a:cubicBezTo>
                      <a:pt x="5531" y="24922"/>
                      <a:pt x="3358" y="25479"/>
                      <a:pt x="1742" y="24532"/>
                    </a:cubicBezTo>
                    <a:cubicBezTo>
                      <a:pt x="70" y="23585"/>
                      <a:pt x="-487" y="21467"/>
                      <a:pt x="460" y="19796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7"/>
                      <a:pt x="17901" y="3525"/>
                      <a:pt x="16898" y="5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8" name="Freeform: Shape 1527">
                <a:extLst>
                  <a:ext uri="{FF2B5EF4-FFF2-40B4-BE49-F238E27FC236}">
                    <a16:creationId xmlns:a16="http://schemas.microsoft.com/office/drawing/2014/main" id="{11CEC2DF-D7F6-BFCB-BC98-5EF6499A2E28}"/>
                  </a:ext>
                </a:extLst>
              </p:cNvPr>
              <p:cNvSpPr/>
              <p:nvPr/>
            </p:nvSpPr>
            <p:spPr>
              <a:xfrm>
                <a:off x="5073006" y="4084443"/>
                <a:ext cx="17382" cy="24991"/>
              </a:xfrm>
              <a:custGeom>
                <a:avLst/>
                <a:gdLst>
                  <a:gd name="connsiteX0" fmla="*/ 16898 w 17382"/>
                  <a:gd name="connsiteY0" fmla="*/ 5197 h 24991"/>
                  <a:gd name="connsiteX1" fmla="*/ 6478 w 17382"/>
                  <a:gd name="connsiteY1" fmla="*/ 23250 h 24991"/>
                  <a:gd name="connsiteX2" fmla="*/ 1742 w 17382"/>
                  <a:gd name="connsiteY2" fmla="*/ 24532 h 24991"/>
                  <a:gd name="connsiteX3" fmla="*/ 1742 w 17382"/>
                  <a:gd name="connsiteY3" fmla="*/ 24532 h 24991"/>
                  <a:gd name="connsiteX4" fmla="*/ 460 w 17382"/>
                  <a:gd name="connsiteY4" fmla="*/ 19796 h 24991"/>
                  <a:gd name="connsiteX5" fmla="*/ 10880 w 17382"/>
                  <a:gd name="connsiteY5" fmla="*/ 1742 h 24991"/>
                  <a:gd name="connsiteX6" fmla="*/ 15616 w 17382"/>
                  <a:gd name="connsiteY6" fmla="*/ 460 h 24991"/>
                  <a:gd name="connsiteX7" fmla="*/ 16898 w 17382"/>
                  <a:gd name="connsiteY7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82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358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5"/>
                      <a:pt x="-487" y="21467"/>
                      <a:pt x="460" y="19796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7"/>
                      <a:pt x="17901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9" name="Freeform: Shape 1528">
                <a:extLst>
                  <a:ext uri="{FF2B5EF4-FFF2-40B4-BE49-F238E27FC236}">
                    <a16:creationId xmlns:a16="http://schemas.microsoft.com/office/drawing/2014/main" id="{0B9F8CFC-31B7-BAAA-1E2A-BAC0F4BE8832}"/>
                  </a:ext>
                </a:extLst>
              </p:cNvPr>
              <p:cNvSpPr/>
              <p:nvPr/>
            </p:nvSpPr>
            <p:spPr>
              <a:xfrm>
                <a:off x="5097356" y="4042262"/>
                <a:ext cx="17382" cy="24991"/>
              </a:xfrm>
              <a:custGeom>
                <a:avLst/>
                <a:gdLst>
                  <a:gd name="connsiteX0" fmla="*/ 16898 w 17382"/>
                  <a:gd name="connsiteY0" fmla="*/ 5197 h 24991"/>
                  <a:gd name="connsiteX1" fmla="*/ 6478 w 17382"/>
                  <a:gd name="connsiteY1" fmla="*/ 23250 h 24991"/>
                  <a:gd name="connsiteX2" fmla="*/ 1742 w 17382"/>
                  <a:gd name="connsiteY2" fmla="*/ 24532 h 24991"/>
                  <a:gd name="connsiteX3" fmla="*/ 1742 w 17382"/>
                  <a:gd name="connsiteY3" fmla="*/ 24532 h 24991"/>
                  <a:gd name="connsiteX4" fmla="*/ 460 w 17382"/>
                  <a:gd name="connsiteY4" fmla="*/ 19796 h 24991"/>
                  <a:gd name="connsiteX5" fmla="*/ 10880 w 17382"/>
                  <a:gd name="connsiteY5" fmla="*/ 1742 h 24991"/>
                  <a:gd name="connsiteX6" fmla="*/ 15616 w 17382"/>
                  <a:gd name="connsiteY6" fmla="*/ 460 h 24991"/>
                  <a:gd name="connsiteX7" fmla="*/ 16898 w 17382"/>
                  <a:gd name="connsiteY7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82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5"/>
                      <a:pt x="-487" y="21467"/>
                      <a:pt x="460" y="19796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901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0" name="Freeform: Shape 1529">
                <a:extLst>
                  <a:ext uri="{FF2B5EF4-FFF2-40B4-BE49-F238E27FC236}">
                    <a16:creationId xmlns:a16="http://schemas.microsoft.com/office/drawing/2014/main" id="{1F5ABAE0-8DE4-9166-83C6-3B2087403CBB}"/>
                  </a:ext>
                </a:extLst>
              </p:cNvPr>
              <p:cNvSpPr/>
              <p:nvPr/>
            </p:nvSpPr>
            <p:spPr>
              <a:xfrm>
                <a:off x="5121706" y="4000082"/>
                <a:ext cx="17358" cy="24992"/>
              </a:xfrm>
              <a:custGeom>
                <a:avLst/>
                <a:gdLst>
                  <a:gd name="connsiteX0" fmla="*/ 16898 w 17358"/>
                  <a:gd name="connsiteY0" fmla="*/ 5197 h 24992"/>
                  <a:gd name="connsiteX1" fmla="*/ 6478 w 17358"/>
                  <a:gd name="connsiteY1" fmla="*/ 23250 h 24992"/>
                  <a:gd name="connsiteX2" fmla="*/ 1742 w 17358"/>
                  <a:gd name="connsiteY2" fmla="*/ 24532 h 24992"/>
                  <a:gd name="connsiteX3" fmla="*/ 460 w 17358"/>
                  <a:gd name="connsiteY3" fmla="*/ 19795 h 24992"/>
                  <a:gd name="connsiteX4" fmla="*/ 10880 w 17358"/>
                  <a:gd name="connsiteY4" fmla="*/ 1742 h 24992"/>
                  <a:gd name="connsiteX5" fmla="*/ 15616 w 17358"/>
                  <a:gd name="connsiteY5" fmla="*/ 460 h 24992"/>
                  <a:gd name="connsiteX6" fmla="*/ 16898 w 17358"/>
                  <a:gd name="connsiteY6" fmla="*/ 5197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1" name="Freeform: Shape 1530">
                <a:extLst>
                  <a:ext uri="{FF2B5EF4-FFF2-40B4-BE49-F238E27FC236}">
                    <a16:creationId xmlns:a16="http://schemas.microsoft.com/office/drawing/2014/main" id="{4D0E3EE6-0D0D-BD77-64EC-46179F85B570}"/>
                  </a:ext>
                </a:extLst>
              </p:cNvPr>
              <p:cNvSpPr/>
              <p:nvPr/>
            </p:nvSpPr>
            <p:spPr>
              <a:xfrm>
                <a:off x="5146056" y="3957901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460 w 17358"/>
                  <a:gd name="connsiteY3" fmla="*/ 19795 h 24991"/>
                  <a:gd name="connsiteX4" fmla="*/ 10880 w 17358"/>
                  <a:gd name="connsiteY4" fmla="*/ 1742 h 24991"/>
                  <a:gd name="connsiteX5" fmla="*/ 15616 w 17358"/>
                  <a:gd name="connsiteY5" fmla="*/ 460 h 24991"/>
                  <a:gd name="connsiteX6" fmla="*/ 16898 w 17358"/>
                  <a:gd name="connsiteY6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81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2" name="Freeform: Shape 1531">
                <a:extLst>
                  <a:ext uri="{FF2B5EF4-FFF2-40B4-BE49-F238E27FC236}">
                    <a16:creationId xmlns:a16="http://schemas.microsoft.com/office/drawing/2014/main" id="{712FE213-099B-C1AE-F2C3-4093CC623AE8}"/>
                  </a:ext>
                </a:extLst>
              </p:cNvPr>
              <p:cNvSpPr/>
              <p:nvPr/>
            </p:nvSpPr>
            <p:spPr>
              <a:xfrm>
                <a:off x="5170628" y="3916884"/>
                <a:ext cx="18915" cy="23996"/>
              </a:xfrm>
              <a:custGeom>
                <a:avLst/>
                <a:gdLst>
                  <a:gd name="connsiteX0" fmla="*/ 18125 w 18915"/>
                  <a:gd name="connsiteY0" fmla="*/ 5538 h 23996"/>
                  <a:gd name="connsiteX1" fmla="*/ 6423 w 18915"/>
                  <a:gd name="connsiteY1" fmla="*/ 22365 h 23996"/>
                  <a:gd name="connsiteX2" fmla="*/ 1631 w 18915"/>
                  <a:gd name="connsiteY2" fmla="*/ 23480 h 23996"/>
                  <a:gd name="connsiteX3" fmla="*/ 1631 w 18915"/>
                  <a:gd name="connsiteY3" fmla="*/ 23480 h 23996"/>
                  <a:gd name="connsiteX4" fmla="*/ 517 w 18915"/>
                  <a:gd name="connsiteY4" fmla="*/ 18688 h 23996"/>
                  <a:gd name="connsiteX5" fmla="*/ 12664 w 18915"/>
                  <a:gd name="connsiteY5" fmla="*/ 1303 h 23996"/>
                  <a:gd name="connsiteX6" fmla="*/ 17623 w 18915"/>
                  <a:gd name="connsiteY6" fmla="*/ 746 h 23996"/>
                  <a:gd name="connsiteX7" fmla="*/ 17623 w 18915"/>
                  <a:gd name="connsiteY7" fmla="*/ 746 h 23996"/>
                  <a:gd name="connsiteX8" fmla="*/ 18125 w 18915"/>
                  <a:gd name="connsiteY8" fmla="*/ 5538 h 23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15" h="23996">
                    <a:moveTo>
                      <a:pt x="18125" y="5538"/>
                    </a:moveTo>
                    <a:cubicBezTo>
                      <a:pt x="14113" y="11054"/>
                      <a:pt x="9878" y="16459"/>
                      <a:pt x="6423" y="22365"/>
                    </a:cubicBezTo>
                    <a:cubicBezTo>
                      <a:pt x="5420" y="23981"/>
                      <a:pt x="3303" y="24483"/>
                      <a:pt x="1631" y="23480"/>
                    </a:cubicBezTo>
                    <a:lnTo>
                      <a:pt x="1631" y="23480"/>
                    </a:lnTo>
                    <a:cubicBezTo>
                      <a:pt x="15" y="22477"/>
                      <a:pt x="-486" y="20359"/>
                      <a:pt x="517" y="18688"/>
                    </a:cubicBezTo>
                    <a:cubicBezTo>
                      <a:pt x="4083" y="12559"/>
                      <a:pt x="8485" y="6987"/>
                      <a:pt x="12664" y="1303"/>
                    </a:cubicBezTo>
                    <a:cubicBezTo>
                      <a:pt x="13890" y="-202"/>
                      <a:pt x="16119" y="-424"/>
                      <a:pt x="17623" y="746"/>
                    </a:cubicBezTo>
                    <a:lnTo>
                      <a:pt x="17623" y="746"/>
                    </a:lnTo>
                    <a:cubicBezTo>
                      <a:pt x="19128" y="1971"/>
                      <a:pt x="19351" y="4089"/>
                      <a:pt x="18125" y="553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3" name="Freeform: Shape 1532">
                <a:extLst>
                  <a:ext uri="{FF2B5EF4-FFF2-40B4-BE49-F238E27FC236}">
                    <a16:creationId xmlns:a16="http://schemas.microsoft.com/office/drawing/2014/main" id="{9894D120-3122-6901-D979-4E1786365618}"/>
                  </a:ext>
                </a:extLst>
              </p:cNvPr>
              <p:cNvSpPr/>
              <p:nvPr/>
            </p:nvSpPr>
            <p:spPr>
              <a:xfrm>
                <a:off x="5201025" y="3882292"/>
                <a:ext cx="22610" cy="20753"/>
              </a:xfrm>
              <a:custGeom>
                <a:avLst/>
                <a:gdLst>
                  <a:gd name="connsiteX0" fmla="*/ 21328 w 22610"/>
                  <a:gd name="connsiteY0" fmla="*/ 6196 h 20753"/>
                  <a:gd name="connsiteX1" fmla="*/ 5949 w 22610"/>
                  <a:gd name="connsiteY1" fmla="*/ 19792 h 20753"/>
                  <a:gd name="connsiteX2" fmla="*/ 1045 w 22610"/>
                  <a:gd name="connsiteY2" fmla="*/ 19792 h 20753"/>
                  <a:gd name="connsiteX3" fmla="*/ 1045 w 22610"/>
                  <a:gd name="connsiteY3" fmla="*/ 14833 h 20753"/>
                  <a:gd name="connsiteX4" fmla="*/ 16926 w 22610"/>
                  <a:gd name="connsiteY4" fmla="*/ 791 h 20753"/>
                  <a:gd name="connsiteX5" fmla="*/ 21773 w 22610"/>
                  <a:gd name="connsiteY5" fmla="*/ 1292 h 20753"/>
                  <a:gd name="connsiteX6" fmla="*/ 21328 w 22610"/>
                  <a:gd name="connsiteY6" fmla="*/ 6196 h 2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10" h="20753">
                    <a:moveTo>
                      <a:pt x="21328" y="6196"/>
                    </a:moveTo>
                    <a:cubicBezTo>
                      <a:pt x="15923" y="10375"/>
                      <a:pt x="10908" y="15056"/>
                      <a:pt x="5949" y="19792"/>
                    </a:cubicBezTo>
                    <a:cubicBezTo>
                      <a:pt x="4556" y="21018"/>
                      <a:pt x="2438" y="21129"/>
                      <a:pt x="1045" y="19792"/>
                    </a:cubicBezTo>
                    <a:cubicBezTo>
                      <a:pt x="-292" y="18455"/>
                      <a:pt x="-404" y="16170"/>
                      <a:pt x="1045" y="14833"/>
                    </a:cubicBezTo>
                    <a:cubicBezTo>
                      <a:pt x="6171" y="9985"/>
                      <a:pt x="11354" y="5137"/>
                      <a:pt x="16926" y="791"/>
                    </a:cubicBezTo>
                    <a:cubicBezTo>
                      <a:pt x="18430" y="-435"/>
                      <a:pt x="20603" y="-212"/>
                      <a:pt x="21773" y="1292"/>
                    </a:cubicBezTo>
                    <a:cubicBezTo>
                      <a:pt x="23055" y="2797"/>
                      <a:pt x="22832" y="5026"/>
                      <a:pt x="21328" y="6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4" name="Freeform: Shape 1533">
                <a:extLst>
                  <a:ext uri="{FF2B5EF4-FFF2-40B4-BE49-F238E27FC236}">
                    <a16:creationId xmlns:a16="http://schemas.microsoft.com/office/drawing/2014/main" id="{4426DBA0-25A9-2602-31E4-BAA643C9586D}"/>
                  </a:ext>
                </a:extLst>
              </p:cNvPr>
              <p:cNvSpPr/>
              <p:nvPr/>
            </p:nvSpPr>
            <p:spPr>
              <a:xfrm>
                <a:off x="5239501" y="3856446"/>
                <a:ext cx="25288" cy="16845"/>
              </a:xfrm>
              <a:custGeom>
                <a:avLst/>
                <a:gdLst>
                  <a:gd name="connsiteX0" fmla="*/ 23304 w 25288"/>
                  <a:gd name="connsiteY0" fmla="*/ 6577 h 16845"/>
                  <a:gd name="connsiteX1" fmla="*/ 14166 w 25288"/>
                  <a:gd name="connsiteY1" fmla="*/ 11258 h 16845"/>
                  <a:gd name="connsiteX2" fmla="*/ 5251 w 25288"/>
                  <a:gd name="connsiteY2" fmla="*/ 16329 h 16845"/>
                  <a:gd name="connsiteX3" fmla="*/ 515 w 25288"/>
                  <a:gd name="connsiteY3" fmla="*/ 15214 h 16845"/>
                  <a:gd name="connsiteX4" fmla="*/ 1685 w 25288"/>
                  <a:gd name="connsiteY4" fmla="*/ 10422 h 16845"/>
                  <a:gd name="connsiteX5" fmla="*/ 10879 w 25288"/>
                  <a:gd name="connsiteY5" fmla="*/ 5184 h 16845"/>
                  <a:gd name="connsiteX6" fmla="*/ 20295 w 25288"/>
                  <a:gd name="connsiteY6" fmla="*/ 337 h 16845"/>
                  <a:gd name="connsiteX7" fmla="*/ 24976 w 25288"/>
                  <a:gd name="connsiteY7" fmla="*/ 2008 h 16845"/>
                  <a:gd name="connsiteX8" fmla="*/ 23304 w 25288"/>
                  <a:gd name="connsiteY8" fmla="*/ 6577 h 1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88" h="16845">
                    <a:moveTo>
                      <a:pt x="23304" y="6577"/>
                    </a:moveTo>
                    <a:cubicBezTo>
                      <a:pt x="20128" y="7915"/>
                      <a:pt x="17231" y="9698"/>
                      <a:pt x="14166" y="11258"/>
                    </a:cubicBezTo>
                    <a:cubicBezTo>
                      <a:pt x="11157" y="12818"/>
                      <a:pt x="8148" y="14490"/>
                      <a:pt x="5251" y="16329"/>
                    </a:cubicBezTo>
                    <a:cubicBezTo>
                      <a:pt x="3635" y="17332"/>
                      <a:pt x="1518" y="16830"/>
                      <a:pt x="515" y="15214"/>
                    </a:cubicBezTo>
                    <a:cubicBezTo>
                      <a:pt x="-488" y="13598"/>
                      <a:pt x="13" y="11425"/>
                      <a:pt x="1685" y="10422"/>
                    </a:cubicBezTo>
                    <a:cubicBezTo>
                      <a:pt x="4638" y="8472"/>
                      <a:pt x="7758" y="6801"/>
                      <a:pt x="10879" y="5184"/>
                    </a:cubicBezTo>
                    <a:cubicBezTo>
                      <a:pt x="13999" y="3569"/>
                      <a:pt x="17064" y="1730"/>
                      <a:pt x="20295" y="337"/>
                    </a:cubicBezTo>
                    <a:cubicBezTo>
                      <a:pt x="22079" y="-499"/>
                      <a:pt x="24196" y="281"/>
                      <a:pt x="24976" y="2008"/>
                    </a:cubicBezTo>
                    <a:cubicBezTo>
                      <a:pt x="25756" y="3736"/>
                      <a:pt x="25032" y="5798"/>
                      <a:pt x="23304" y="657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5" name="Freeform: Shape 1534">
                <a:extLst>
                  <a:ext uri="{FF2B5EF4-FFF2-40B4-BE49-F238E27FC236}">
                    <a16:creationId xmlns:a16="http://schemas.microsoft.com/office/drawing/2014/main" id="{B2A4689D-46D7-1092-67F3-C6CAFD83A19E}"/>
                  </a:ext>
                </a:extLst>
              </p:cNvPr>
              <p:cNvSpPr/>
              <p:nvPr/>
            </p:nvSpPr>
            <p:spPr>
              <a:xfrm>
                <a:off x="5283632" y="3840584"/>
                <a:ext cx="27056" cy="12446"/>
              </a:xfrm>
              <a:custGeom>
                <a:avLst/>
                <a:gdLst>
                  <a:gd name="connsiteX0" fmla="*/ 24363 w 27056"/>
                  <a:gd name="connsiteY0" fmla="*/ 6949 h 12446"/>
                  <a:gd name="connsiteX1" fmla="*/ 14389 w 27056"/>
                  <a:gd name="connsiteY1" fmla="*/ 9289 h 12446"/>
                  <a:gd name="connsiteX2" fmla="*/ 4582 w 27056"/>
                  <a:gd name="connsiteY2" fmla="*/ 12298 h 12446"/>
                  <a:gd name="connsiteX3" fmla="*/ 180 w 27056"/>
                  <a:gd name="connsiteY3" fmla="*/ 10013 h 12446"/>
                  <a:gd name="connsiteX4" fmla="*/ 2409 w 27056"/>
                  <a:gd name="connsiteY4" fmla="*/ 5667 h 12446"/>
                  <a:gd name="connsiteX5" fmla="*/ 12550 w 27056"/>
                  <a:gd name="connsiteY5" fmla="*/ 2546 h 12446"/>
                  <a:gd name="connsiteX6" fmla="*/ 22858 w 27056"/>
                  <a:gd name="connsiteY6" fmla="*/ 95 h 12446"/>
                  <a:gd name="connsiteX7" fmla="*/ 26982 w 27056"/>
                  <a:gd name="connsiteY7" fmla="*/ 2714 h 12446"/>
                  <a:gd name="connsiteX8" fmla="*/ 26982 w 27056"/>
                  <a:gd name="connsiteY8" fmla="*/ 2714 h 12446"/>
                  <a:gd name="connsiteX9" fmla="*/ 24363 w 27056"/>
                  <a:gd name="connsiteY9" fmla="*/ 6949 h 12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056" h="12446">
                    <a:moveTo>
                      <a:pt x="24363" y="6949"/>
                    </a:moveTo>
                    <a:lnTo>
                      <a:pt x="14389" y="9289"/>
                    </a:lnTo>
                    <a:lnTo>
                      <a:pt x="4582" y="12298"/>
                    </a:lnTo>
                    <a:cubicBezTo>
                      <a:pt x="2799" y="12855"/>
                      <a:pt x="793" y="11796"/>
                      <a:pt x="180" y="10013"/>
                    </a:cubicBezTo>
                    <a:cubicBezTo>
                      <a:pt x="-433" y="8174"/>
                      <a:pt x="570" y="6280"/>
                      <a:pt x="2409" y="5667"/>
                    </a:cubicBezTo>
                    <a:lnTo>
                      <a:pt x="12550" y="2546"/>
                    </a:lnTo>
                    <a:lnTo>
                      <a:pt x="22858" y="95"/>
                    </a:lnTo>
                    <a:cubicBezTo>
                      <a:pt x="24753" y="-351"/>
                      <a:pt x="26592" y="819"/>
                      <a:pt x="26982" y="2714"/>
                    </a:cubicBezTo>
                    <a:lnTo>
                      <a:pt x="26982" y="2714"/>
                    </a:lnTo>
                    <a:cubicBezTo>
                      <a:pt x="27372" y="4608"/>
                      <a:pt x="26202" y="6503"/>
                      <a:pt x="24363" y="694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6" name="Freeform: Shape 1535">
                <a:extLst>
                  <a:ext uri="{FF2B5EF4-FFF2-40B4-BE49-F238E27FC236}">
                    <a16:creationId xmlns:a16="http://schemas.microsoft.com/office/drawing/2014/main" id="{0CE9ED60-049C-1FB5-CD01-7CD95AF3B6DB}"/>
                  </a:ext>
                </a:extLst>
              </p:cNvPr>
              <p:cNvSpPr/>
              <p:nvPr/>
            </p:nvSpPr>
            <p:spPr>
              <a:xfrm>
                <a:off x="5331273" y="3835776"/>
                <a:ext cx="27762" cy="7702"/>
              </a:xfrm>
              <a:custGeom>
                <a:avLst/>
                <a:gdLst>
                  <a:gd name="connsiteX0" fmla="*/ 24308 w 27762"/>
                  <a:gd name="connsiteY0" fmla="*/ 6909 h 7702"/>
                  <a:gd name="connsiteX1" fmla="*/ 3747 w 27762"/>
                  <a:gd name="connsiteY1" fmla="*/ 7689 h 7702"/>
                  <a:gd name="connsiteX2" fmla="*/ 14 w 27762"/>
                  <a:gd name="connsiteY2" fmla="*/ 4569 h 7702"/>
                  <a:gd name="connsiteX3" fmla="*/ 3190 w 27762"/>
                  <a:gd name="connsiteY3" fmla="*/ 780 h 7702"/>
                  <a:gd name="connsiteX4" fmla="*/ 24308 w 27762"/>
                  <a:gd name="connsiteY4" fmla="*/ 0 h 7702"/>
                  <a:gd name="connsiteX5" fmla="*/ 27762 w 27762"/>
                  <a:gd name="connsiteY5" fmla="*/ 3455 h 7702"/>
                  <a:gd name="connsiteX6" fmla="*/ 24308 w 27762"/>
                  <a:gd name="connsiteY6" fmla="*/ 6909 h 7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62" h="7702">
                    <a:moveTo>
                      <a:pt x="24308" y="6909"/>
                    </a:moveTo>
                    <a:cubicBezTo>
                      <a:pt x="17343" y="6965"/>
                      <a:pt x="10601" y="7076"/>
                      <a:pt x="3747" y="7689"/>
                    </a:cubicBezTo>
                    <a:cubicBezTo>
                      <a:pt x="1852" y="7856"/>
                      <a:pt x="181" y="6463"/>
                      <a:pt x="14" y="4569"/>
                    </a:cubicBezTo>
                    <a:cubicBezTo>
                      <a:pt x="-154" y="2674"/>
                      <a:pt x="1239" y="947"/>
                      <a:pt x="3190" y="780"/>
                    </a:cubicBezTo>
                    <a:cubicBezTo>
                      <a:pt x="10210" y="167"/>
                      <a:pt x="17398" y="55"/>
                      <a:pt x="24308" y="0"/>
                    </a:cubicBezTo>
                    <a:cubicBezTo>
                      <a:pt x="26202" y="0"/>
                      <a:pt x="27762" y="1560"/>
                      <a:pt x="27762" y="3455"/>
                    </a:cubicBezTo>
                    <a:cubicBezTo>
                      <a:pt x="27762" y="5349"/>
                      <a:pt x="26258" y="6909"/>
                      <a:pt x="24308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7" name="Freeform: Shape 1536">
                <a:extLst>
                  <a:ext uri="{FF2B5EF4-FFF2-40B4-BE49-F238E27FC236}">
                    <a16:creationId xmlns:a16="http://schemas.microsoft.com/office/drawing/2014/main" id="{1812428A-E49B-20EE-8B02-7966CCE99F92}"/>
                  </a:ext>
                </a:extLst>
              </p:cNvPr>
              <p:cNvSpPr/>
              <p:nvPr/>
            </p:nvSpPr>
            <p:spPr>
              <a:xfrm>
                <a:off x="5379931" y="3835776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300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8" name="Freeform: Shape 1537">
                <a:extLst>
                  <a:ext uri="{FF2B5EF4-FFF2-40B4-BE49-F238E27FC236}">
                    <a16:creationId xmlns:a16="http://schemas.microsoft.com/office/drawing/2014/main" id="{A5A6481E-DFDE-D993-EB34-F656D17DC9E7}"/>
                  </a:ext>
                </a:extLst>
              </p:cNvPr>
              <p:cNvSpPr/>
              <p:nvPr/>
            </p:nvSpPr>
            <p:spPr>
              <a:xfrm>
                <a:off x="5428631" y="3835776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300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9" name="Freeform: Shape 1538">
                <a:extLst>
                  <a:ext uri="{FF2B5EF4-FFF2-40B4-BE49-F238E27FC236}">
                    <a16:creationId xmlns:a16="http://schemas.microsoft.com/office/drawing/2014/main" id="{273932A3-BFA4-632E-DE85-1F5CC7CD6848}"/>
                  </a:ext>
                </a:extLst>
              </p:cNvPr>
              <p:cNvSpPr/>
              <p:nvPr/>
            </p:nvSpPr>
            <p:spPr>
              <a:xfrm>
                <a:off x="5477331" y="3835776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0" name="Freeform: Shape 1539">
                <a:extLst>
                  <a:ext uri="{FF2B5EF4-FFF2-40B4-BE49-F238E27FC236}">
                    <a16:creationId xmlns:a16="http://schemas.microsoft.com/office/drawing/2014/main" id="{A6370055-8A1C-FD24-95CF-AA3B2D97BB94}"/>
                  </a:ext>
                </a:extLst>
              </p:cNvPr>
              <p:cNvSpPr/>
              <p:nvPr/>
            </p:nvSpPr>
            <p:spPr>
              <a:xfrm>
                <a:off x="5526031" y="3835776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1" name="Freeform: Shape 1540">
                <a:extLst>
                  <a:ext uri="{FF2B5EF4-FFF2-40B4-BE49-F238E27FC236}">
                    <a16:creationId xmlns:a16="http://schemas.microsoft.com/office/drawing/2014/main" id="{4A7B3B04-8036-7B3D-3DC6-26C4CEABCE3E}"/>
                  </a:ext>
                </a:extLst>
              </p:cNvPr>
              <p:cNvSpPr/>
              <p:nvPr/>
            </p:nvSpPr>
            <p:spPr>
              <a:xfrm>
                <a:off x="5574731" y="3835776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2" name="Freeform: Shape 1541">
                <a:extLst>
                  <a:ext uri="{FF2B5EF4-FFF2-40B4-BE49-F238E27FC236}">
                    <a16:creationId xmlns:a16="http://schemas.microsoft.com/office/drawing/2014/main" id="{A5FD1F16-CFAC-E219-720A-624831DF68A6}"/>
                  </a:ext>
                </a:extLst>
              </p:cNvPr>
              <p:cNvSpPr/>
              <p:nvPr/>
            </p:nvSpPr>
            <p:spPr>
              <a:xfrm>
                <a:off x="5623431" y="3835831"/>
                <a:ext cx="27772" cy="8037"/>
              </a:xfrm>
              <a:custGeom>
                <a:avLst/>
                <a:gdLst>
                  <a:gd name="connsiteX0" fmla="*/ 23960 w 27772"/>
                  <a:gd name="connsiteY0" fmla="*/ 8024 h 8037"/>
                  <a:gd name="connsiteX1" fmla="*/ 3455 w 27772"/>
                  <a:gd name="connsiteY1" fmla="*/ 6910 h 8037"/>
                  <a:gd name="connsiteX2" fmla="*/ 0 w 27772"/>
                  <a:gd name="connsiteY2" fmla="*/ 3455 h 8037"/>
                  <a:gd name="connsiteX3" fmla="*/ 3455 w 27772"/>
                  <a:gd name="connsiteY3" fmla="*/ 0 h 8037"/>
                  <a:gd name="connsiteX4" fmla="*/ 24629 w 27772"/>
                  <a:gd name="connsiteY4" fmla="*/ 1170 h 8037"/>
                  <a:gd name="connsiteX5" fmla="*/ 27749 w 27772"/>
                  <a:gd name="connsiteY5" fmla="*/ 4959 h 8037"/>
                  <a:gd name="connsiteX6" fmla="*/ 23960 w 27772"/>
                  <a:gd name="connsiteY6" fmla="*/ 8024 h 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72" h="8037">
                    <a:moveTo>
                      <a:pt x="23960" y="8024"/>
                    </a:moveTo>
                    <a:cubicBezTo>
                      <a:pt x="17162" y="7132"/>
                      <a:pt x="10308" y="7188"/>
                      <a:pt x="3455" y="6910"/>
                    </a:cubicBezTo>
                    <a:cubicBezTo>
                      <a:pt x="1560" y="6910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ubicBezTo>
                      <a:pt x="10531" y="279"/>
                      <a:pt x="17608" y="279"/>
                      <a:pt x="24629" y="1170"/>
                    </a:cubicBezTo>
                    <a:cubicBezTo>
                      <a:pt x="26579" y="1393"/>
                      <a:pt x="27972" y="3065"/>
                      <a:pt x="27749" y="4959"/>
                    </a:cubicBezTo>
                    <a:cubicBezTo>
                      <a:pt x="27526" y="6798"/>
                      <a:pt x="25799" y="8191"/>
                      <a:pt x="23960" y="802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3" name="Freeform: Shape 1542">
                <a:extLst>
                  <a:ext uri="{FF2B5EF4-FFF2-40B4-BE49-F238E27FC236}">
                    <a16:creationId xmlns:a16="http://schemas.microsoft.com/office/drawing/2014/main" id="{6A28CB38-B2C5-8D62-99F8-72B35FF4A1CA}"/>
                  </a:ext>
                </a:extLst>
              </p:cNvPr>
              <p:cNvSpPr/>
              <p:nvPr/>
            </p:nvSpPr>
            <p:spPr>
              <a:xfrm>
                <a:off x="5671702" y="3841532"/>
                <a:ext cx="26999" cy="12679"/>
              </a:xfrm>
              <a:custGeom>
                <a:avLst/>
                <a:gdLst>
                  <a:gd name="connsiteX0" fmla="*/ 22383 w 26999"/>
                  <a:gd name="connsiteY0" fmla="*/ 12465 h 12679"/>
                  <a:gd name="connsiteX1" fmla="*/ 2658 w 26999"/>
                  <a:gd name="connsiteY1" fmla="*/ 6837 h 12679"/>
                  <a:gd name="connsiteX2" fmla="*/ 95 w 26999"/>
                  <a:gd name="connsiteY2" fmla="*/ 2658 h 12679"/>
                  <a:gd name="connsiteX3" fmla="*/ 4274 w 26999"/>
                  <a:gd name="connsiteY3" fmla="*/ 95 h 12679"/>
                  <a:gd name="connsiteX4" fmla="*/ 24668 w 26999"/>
                  <a:gd name="connsiteY4" fmla="*/ 5890 h 12679"/>
                  <a:gd name="connsiteX5" fmla="*/ 26785 w 26999"/>
                  <a:gd name="connsiteY5" fmla="*/ 10403 h 12679"/>
                  <a:gd name="connsiteX6" fmla="*/ 22383 w 26999"/>
                  <a:gd name="connsiteY6" fmla="*/ 12465 h 1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99" h="12679">
                    <a:moveTo>
                      <a:pt x="22383" y="12465"/>
                    </a:moveTo>
                    <a:cubicBezTo>
                      <a:pt x="15864" y="10459"/>
                      <a:pt x="9345" y="8230"/>
                      <a:pt x="2658" y="6837"/>
                    </a:cubicBezTo>
                    <a:cubicBezTo>
                      <a:pt x="819" y="6391"/>
                      <a:pt x="-351" y="4497"/>
                      <a:pt x="95" y="2658"/>
                    </a:cubicBezTo>
                    <a:cubicBezTo>
                      <a:pt x="485" y="819"/>
                      <a:pt x="2379" y="-351"/>
                      <a:pt x="4274" y="95"/>
                    </a:cubicBezTo>
                    <a:cubicBezTo>
                      <a:pt x="11183" y="1544"/>
                      <a:pt x="17926" y="3828"/>
                      <a:pt x="24668" y="5890"/>
                    </a:cubicBezTo>
                    <a:cubicBezTo>
                      <a:pt x="26506" y="6558"/>
                      <a:pt x="27454" y="8620"/>
                      <a:pt x="26785" y="10403"/>
                    </a:cubicBezTo>
                    <a:cubicBezTo>
                      <a:pt x="26117" y="12186"/>
                      <a:pt x="24111" y="13133"/>
                      <a:pt x="22383" y="124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4" name="Freeform: Shape 1543">
                <a:extLst>
                  <a:ext uri="{FF2B5EF4-FFF2-40B4-BE49-F238E27FC236}">
                    <a16:creationId xmlns:a16="http://schemas.microsoft.com/office/drawing/2014/main" id="{3EF9C97E-D056-6081-49D8-14A8ECCF9914}"/>
                  </a:ext>
                </a:extLst>
              </p:cNvPr>
              <p:cNvSpPr/>
              <p:nvPr/>
            </p:nvSpPr>
            <p:spPr>
              <a:xfrm>
                <a:off x="5717362" y="3857980"/>
                <a:ext cx="25142" cy="17261"/>
              </a:xfrm>
              <a:custGeom>
                <a:avLst/>
                <a:gdLst>
                  <a:gd name="connsiteX0" fmla="*/ 19740 w 25142"/>
                  <a:gd name="connsiteY0" fmla="*/ 16744 h 17261"/>
                  <a:gd name="connsiteX1" fmla="*/ 1909 w 25142"/>
                  <a:gd name="connsiteY1" fmla="*/ 6603 h 17261"/>
                  <a:gd name="connsiteX2" fmla="*/ 349 w 25142"/>
                  <a:gd name="connsiteY2" fmla="*/ 1978 h 17261"/>
                  <a:gd name="connsiteX3" fmla="*/ 5029 w 25142"/>
                  <a:gd name="connsiteY3" fmla="*/ 362 h 17261"/>
                  <a:gd name="connsiteX4" fmla="*/ 23473 w 25142"/>
                  <a:gd name="connsiteY4" fmla="*/ 10838 h 17261"/>
                  <a:gd name="connsiteX5" fmla="*/ 24587 w 25142"/>
                  <a:gd name="connsiteY5" fmla="*/ 15630 h 17261"/>
                  <a:gd name="connsiteX6" fmla="*/ 19740 w 25142"/>
                  <a:gd name="connsiteY6" fmla="*/ 16744 h 1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2" h="17261">
                    <a:moveTo>
                      <a:pt x="19740" y="16744"/>
                    </a:moveTo>
                    <a:cubicBezTo>
                      <a:pt x="14000" y="12955"/>
                      <a:pt x="7927" y="9835"/>
                      <a:pt x="1909" y="6603"/>
                    </a:cubicBezTo>
                    <a:cubicBezTo>
                      <a:pt x="237" y="5711"/>
                      <a:pt x="-487" y="3761"/>
                      <a:pt x="349" y="1978"/>
                    </a:cubicBezTo>
                    <a:cubicBezTo>
                      <a:pt x="1129" y="307"/>
                      <a:pt x="3302" y="-529"/>
                      <a:pt x="5029" y="362"/>
                    </a:cubicBezTo>
                    <a:cubicBezTo>
                      <a:pt x="11270" y="3650"/>
                      <a:pt x="17566" y="6937"/>
                      <a:pt x="23473" y="10838"/>
                    </a:cubicBezTo>
                    <a:cubicBezTo>
                      <a:pt x="25144" y="11841"/>
                      <a:pt x="25646" y="14014"/>
                      <a:pt x="24587" y="15630"/>
                    </a:cubicBezTo>
                    <a:cubicBezTo>
                      <a:pt x="23528" y="17246"/>
                      <a:pt x="21355" y="17747"/>
                      <a:pt x="19740" y="1674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5" name="Freeform: Shape 1544">
                <a:extLst>
                  <a:ext uri="{FF2B5EF4-FFF2-40B4-BE49-F238E27FC236}">
                    <a16:creationId xmlns:a16="http://schemas.microsoft.com/office/drawing/2014/main" id="{0D5823AB-0277-DA3A-3E9A-62B85951EA83}"/>
                  </a:ext>
                </a:extLst>
              </p:cNvPr>
              <p:cNvSpPr/>
              <p:nvPr/>
            </p:nvSpPr>
            <p:spPr>
              <a:xfrm>
                <a:off x="5757971" y="3884776"/>
                <a:ext cx="22224" cy="20972"/>
              </a:xfrm>
              <a:custGeom>
                <a:avLst/>
                <a:gdLst>
                  <a:gd name="connsiteX0" fmla="*/ 16352 w 22224"/>
                  <a:gd name="connsiteY0" fmla="*/ 19926 h 20972"/>
                  <a:gd name="connsiteX1" fmla="*/ 8941 w 22224"/>
                  <a:gd name="connsiteY1" fmla="*/ 12850 h 20972"/>
                  <a:gd name="connsiteX2" fmla="*/ 1252 w 22224"/>
                  <a:gd name="connsiteY2" fmla="*/ 6107 h 20972"/>
                  <a:gd name="connsiteX3" fmla="*/ 750 w 22224"/>
                  <a:gd name="connsiteY3" fmla="*/ 1259 h 20972"/>
                  <a:gd name="connsiteX4" fmla="*/ 5654 w 22224"/>
                  <a:gd name="connsiteY4" fmla="*/ 814 h 20972"/>
                  <a:gd name="connsiteX5" fmla="*/ 13622 w 22224"/>
                  <a:gd name="connsiteY5" fmla="*/ 7779 h 20972"/>
                  <a:gd name="connsiteX6" fmla="*/ 21255 w 22224"/>
                  <a:gd name="connsiteY6" fmla="*/ 15134 h 20972"/>
                  <a:gd name="connsiteX7" fmla="*/ 21144 w 22224"/>
                  <a:gd name="connsiteY7" fmla="*/ 20093 h 20972"/>
                  <a:gd name="connsiteX8" fmla="*/ 16352 w 22224"/>
                  <a:gd name="connsiteY8" fmla="*/ 19926 h 20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24" h="20972">
                    <a:moveTo>
                      <a:pt x="16352" y="19926"/>
                    </a:moveTo>
                    <a:cubicBezTo>
                      <a:pt x="14067" y="17363"/>
                      <a:pt x="11393" y="15190"/>
                      <a:pt x="8941" y="12850"/>
                    </a:cubicBezTo>
                    <a:cubicBezTo>
                      <a:pt x="6489" y="10454"/>
                      <a:pt x="3926" y="8169"/>
                      <a:pt x="1252" y="6107"/>
                    </a:cubicBezTo>
                    <a:cubicBezTo>
                      <a:pt x="-197" y="4937"/>
                      <a:pt x="-420" y="2708"/>
                      <a:pt x="750" y="1259"/>
                    </a:cubicBezTo>
                    <a:cubicBezTo>
                      <a:pt x="1920" y="-245"/>
                      <a:pt x="4149" y="-412"/>
                      <a:pt x="5654" y="814"/>
                    </a:cubicBezTo>
                    <a:cubicBezTo>
                      <a:pt x="8440" y="2987"/>
                      <a:pt x="11058" y="5327"/>
                      <a:pt x="13622" y="7779"/>
                    </a:cubicBezTo>
                    <a:cubicBezTo>
                      <a:pt x="16185" y="10230"/>
                      <a:pt x="18915" y="12459"/>
                      <a:pt x="21255" y="15134"/>
                    </a:cubicBezTo>
                    <a:cubicBezTo>
                      <a:pt x="22593" y="16527"/>
                      <a:pt x="22537" y="18812"/>
                      <a:pt x="21144" y="20093"/>
                    </a:cubicBezTo>
                    <a:cubicBezTo>
                      <a:pt x="19862" y="21319"/>
                      <a:pt x="17689" y="21263"/>
                      <a:pt x="16352" y="1992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6" name="Freeform: Shape 1545">
                <a:extLst>
                  <a:ext uri="{FF2B5EF4-FFF2-40B4-BE49-F238E27FC236}">
                    <a16:creationId xmlns:a16="http://schemas.microsoft.com/office/drawing/2014/main" id="{29D95143-0A4E-959A-9148-E259BFDBDD47}"/>
                  </a:ext>
                </a:extLst>
              </p:cNvPr>
              <p:cNvSpPr/>
              <p:nvPr/>
            </p:nvSpPr>
            <p:spPr>
              <a:xfrm>
                <a:off x="5791514" y="3919866"/>
                <a:ext cx="18510" cy="24193"/>
              </a:xfrm>
              <a:custGeom>
                <a:avLst/>
                <a:gdLst>
                  <a:gd name="connsiteX0" fmla="*/ 12118 w 18510"/>
                  <a:gd name="connsiteY0" fmla="*/ 22559 h 24193"/>
                  <a:gd name="connsiteX1" fmla="*/ 6657 w 18510"/>
                  <a:gd name="connsiteY1" fmla="*/ 13866 h 24193"/>
                  <a:gd name="connsiteX2" fmla="*/ 639 w 18510"/>
                  <a:gd name="connsiteY2" fmla="*/ 5564 h 24193"/>
                  <a:gd name="connsiteX3" fmla="*/ 1308 w 18510"/>
                  <a:gd name="connsiteY3" fmla="*/ 716 h 24193"/>
                  <a:gd name="connsiteX4" fmla="*/ 6156 w 18510"/>
                  <a:gd name="connsiteY4" fmla="*/ 1441 h 24193"/>
                  <a:gd name="connsiteX5" fmla="*/ 12341 w 18510"/>
                  <a:gd name="connsiteY5" fmla="*/ 10022 h 24193"/>
                  <a:gd name="connsiteX6" fmla="*/ 17968 w 18510"/>
                  <a:gd name="connsiteY6" fmla="*/ 18993 h 24193"/>
                  <a:gd name="connsiteX7" fmla="*/ 16854 w 18510"/>
                  <a:gd name="connsiteY7" fmla="*/ 23729 h 24193"/>
                  <a:gd name="connsiteX8" fmla="*/ 12118 w 18510"/>
                  <a:gd name="connsiteY8" fmla="*/ 22559 h 24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10" h="24193">
                    <a:moveTo>
                      <a:pt x="12118" y="22559"/>
                    </a:moveTo>
                    <a:cubicBezTo>
                      <a:pt x="10279" y="19662"/>
                      <a:pt x="8552" y="16708"/>
                      <a:pt x="6657" y="13866"/>
                    </a:cubicBezTo>
                    <a:lnTo>
                      <a:pt x="639" y="5564"/>
                    </a:lnTo>
                    <a:cubicBezTo>
                      <a:pt x="-419" y="4004"/>
                      <a:pt x="-141" y="1831"/>
                      <a:pt x="1308" y="716"/>
                    </a:cubicBezTo>
                    <a:cubicBezTo>
                      <a:pt x="2812" y="-454"/>
                      <a:pt x="5041" y="-175"/>
                      <a:pt x="6156" y="1441"/>
                    </a:cubicBezTo>
                    <a:lnTo>
                      <a:pt x="12341" y="10022"/>
                    </a:lnTo>
                    <a:cubicBezTo>
                      <a:pt x="14291" y="12975"/>
                      <a:pt x="16130" y="15984"/>
                      <a:pt x="17968" y="18993"/>
                    </a:cubicBezTo>
                    <a:cubicBezTo>
                      <a:pt x="19027" y="20665"/>
                      <a:pt x="18470" y="22782"/>
                      <a:pt x="16854" y="23729"/>
                    </a:cubicBezTo>
                    <a:cubicBezTo>
                      <a:pt x="15294" y="24676"/>
                      <a:pt x="13121" y="24119"/>
                      <a:pt x="12118" y="2255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7" name="Freeform: Shape 1546">
                <a:extLst>
                  <a:ext uri="{FF2B5EF4-FFF2-40B4-BE49-F238E27FC236}">
                    <a16:creationId xmlns:a16="http://schemas.microsoft.com/office/drawing/2014/main" id="{F56F28D1-C129-6BFE-9B93-BF1E7457DD34}"/>
                  </a:ext>
                </a:extLst>
              </p:cNvPr>
              <p:cNvSpPr/>
              <p:nvPr/>
            </p:nvSpPr>
            <p:spPr>
              <a:xfrm>
                <a:off x="5817213" y="3961189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7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6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6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8" name="Freeform: Shape 1547">
                <a:extLst>
                  <a:ext uri="{FF2B5EF4-FFF2-40B4-BE49-F238E27FC236}">
                    <a16:creationId xmlns:a16="http://schemas.microsoft.com/office/drawing/2014/main" id="{0FB86E57-0E9E-A14F-6F08-15EAC2935F14}"/>
                  </a:ext>
                </a:extLst>
              </p:cNvPr>
              <p:cNvSpPr/>
              <p:nvPr/>
            </p:nvSpPr>
            <p:spPr>
              <a:xfrm>
                <a:off x="5841563" y="4003369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6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9" name="Freeform: Shape 1548">
                <a:extLst>
                  <a:ext uri="{FF2B5EF4-FFF2-40B4-BE49-F238E27FC236}">
                    <a16:creationId xmlns:a16="http://schemas.microsoft.com/office/drawing/2014/main" id="{53F31B81-5406-94FC-11FD-B7827598647C}"/>
                  </a:ext>
                </a:extLst>
              </p:cNvPr>
              <p:cNvSpPr/>
              <p:nvPr/>
            </p:nvSpPr>
            <p:spPr>
              <a:xfrm>
                <a:off x="5865913" y="4045550"/>
                <a:ext cx="17358" cy="24980"/>
              </a:xfrm>
              <a:custGeom>
                <a:avLst/>
                <a:gdLst>
                  <a:gd name="connsiteX0" fmla="*/ 10880 w 17358"/>
                  <a:gd name="connsiteY0" fmla="*/ 23250 h 24980"/>
                  <a:gd name="connsiteX1" fmla="*/ 460 w 17358"/>
                  <a:gd name="connsiteY1" fmla="*/ 5196 h 24980"/>
                  <a:gd name="connsiteX2" fmla="*/ 1742 w 17358"/>
                  <a:gd name="connsiteY2" fmla="*/ 460 h 24980"/>
                  <a:gd name="connsiteX3" fmla="*/ 6478 w 17358"/>
                  <a:gd name="connsiteY3" fmla="*/ 1742 h 24980"/>
                  <a:gd name="connsiteX4" fmla="*/ 16898 w 17358"/>
                  <a:gd name="connsiteY4" fmla="*/ 19795 h 24980"/>
                  <a:gd name="connsiteX5" fmla="*/ 15616 w 17358"/>
                  <a:gd name="connsiteY5" fmla="*/ 24532 h 24980"/>
                  <a:gd name="connsiteX6" fmla="*/ 10880 w 17358"/>
                  <a:gd name="connsiteY6" fmla="*/ 2325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866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0" name="Freeform: Shape 1549">
                <a:extLst>
                  <a:ext uri="{FF2B5EF4-FFF2-40B4-BE49-F238E27FC236}">
                    <a16:creationId xmlns:a16="http://schemas.microsoft.com/office/drawing/2014/main" id="{AD69A46D-F5DE-EC76-F9A4-0021784E9204}"/>
                  </a:ext>
                </a:extLst>
              </p:cNvPr>
              <p:cNvSpPr/>
              <p:nvPr/>
            </p:nvSpPr>
            <p:spPr>
              <a:xfrm>
                <a:off x="5890263" y="4087731"/>
                <a:ext cx="17358" cy="24980"/>
              </a:xfrm>
              <a:custGeom>
                <a:avLst/>
                <a:gdLst>
                  <a:gd name="connsiteX0" fmla="*/ 10880 w 17358"/>
                  <a:gd name="connsiteY0" fmla="*/ 23250 h 24980"/>
                  <a:gd name="connsiteX1" fmla="*/ 460 w 17358"/>
                  <a:gd name="connsiteY1" fmla="*/ 5197 h 24980"/>
                  <a:gd name="connsiteX2" fmla="*/ 1742 w 17358"/>
                  <a:gd name="connsiteY2" fmla="*/ 460 h 24980"/>
                  <a:gd name="connsiteX3" fmla="*/ 6478 w 17358"/>
                  <a:gd name="connsiteY3" fmla="*/ 1742 h 24980"/>
                  <a:gd name="connsiteX4" fmla="*/ 16898 w 17358"/>
                  <a:gd name="connsiteY4" fmla="*/ 19795 h 24980"/>
                  <a:gd name="connsiteX5" fmla="*/ 15616 w 17358"/>
                  <a:gd name="connsiteY5" fmla="*/ 24532 h 24980"/>
                  <a:gd name="connsiteX6" fmla="*/ 10880 w 17358"/>
                  <a:gd name="connsiteY6" fmla="*/ 2325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866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1" name="Freeform: Shape 1550">
                <a:extLst>
                  <a:ext uri="{FF2B5EF4-FFF2-40B4-BE49-F238E27FC236}">
                    <a16:creationId xmlns:a16="http://schemas.microsoft.com/office/drawing/2014/main" id="{82A6975E-DCCB-CC23-8AAF-A0CBD6EC5DE8}"/>
                  </a:ext>
                </a:extLst>
              </p:cNvPr>
              <p:cNvSpPr/>
              <p:nvPr/>
            </p:nvSpPr>
            <p:spPr>
              <a:xfrm>
                <a:off x="5914613" y="4129856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6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2" name="Freeform: Shape 1551">
                <a:extLst>
                  <a:ext uri="{FF2B5EF4-FFF2-40B4-BE49-F238E27FC236}">
                    <a16:creationId xmlns:a16="http://schemas.microsoft.com/office/drawing/2014/main" id="{C8EDB877-38B6-CF32-A3AB-1C778B0955F3}"/>
                  </a:ext>
                </a:extLst>
              </p:cNvPr>
              <p:cNvSpPr/>
              <p:nvPr/>
            </p:nvSpPr>
            <p:spPr>
              <a:xfrm>
                <a:off x="5938908" y="4172036"/>
                <a:ext cx="17015" cy="25205"/>
              </a:xfrm>
              <a:custGeom>
                <a:avLst/>
                <a:gdLst>
                  <a:gd name="connsiteX0" fmla="*/ 10434 w 17015"/>
                  <a:gd name="connsiteY0" fmla="*/ 23306 h 25205"/>
                  <a:gd name="connsiteX1" fmla="*/ 460 w 17015"/>
                  <a:gd name="connsiteY1" fmla="*/ 5197 h 25205"/>
                  <a:gd name="connsiteX2" fmla="*/ 1742 w 17015"/>
                  <a:gd name="connsiteY2" fmla="*/ 460 h 25205"/>
                  <a:gd name="connsiteX3" fmla="*/ 6478 w 17015"/>
                  <a:gd name="connsiteY3" fmla="*/ 1742 h 25205"/>
                  <a:gd name="connsiteX4" fmla="*/ 16619 w 17015"/>
                  <a:gd name="connsiteY4" fmla="*/ 20185 h 25205"/>
                  <a:gd name="connsiteX5" fmla="*/ 15003 w 17015"/>
                  <a:gd name="connsiteY5" fmla="*/ 24866 h 25205"/>
                  <a:gd name="connsiteX6" fmla="*/ 10434 w 17015"/>
                  <a:gd name="connsiteY6" fmla="*/ 23306 h 2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5" h="25205">
                    <a:moveTo>
                      <a:pt x="10434" y="23306"/>
                    </a:moveTo>
                    <a:cubicBezTo>
                      <a:pt x="7203" y="17288"/>
                      <a:pt x="4082" y="11214"/>
                      <a:pt x="460" y="5197"/>
                    </a:cubicBez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cubicBezTo>
                      <a:pt x="10044" y="7704"/>
                      <a:pt x="13332" y="13945"/>
                      <a:pt x="16619" y="20185"/>
                    </a:cubicBezTo>
                    <a:cubicBezTo>
                      <a:pt x="17567" y="21913"/>
                      <a:pt x="16731" y="24086"/>
                      <a:pt x="15003" y="24866"/>
                    </a:cubicBezTo>
                    <a:cubicBezTo>
                      <a:pt x="13276" y="25702"/>
                      <a:pt x="11382" y="24922"/>
                      <a:pt x="10434" y="233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3" name="Freeform: Shape 1552">
                <a:extLst>
                  <a:ext uri="{FF2B5EF4-FFF2-40B4-BE49-F238E27FC236}">
                    <a16:creationId xmlns:a16="http://schemas.microsoft.com/office/drawing/2014/main" id="{8FACFF12-C858-7749-9403-82C9F561AE75}"/>
                  </a:ext>
                </a:extLst>
              </p:cNvPr>
              <p:cNvSpPr/>
              <p:nvPr/>
            </p:nvSpPr>
            <p:spPr>
              <a:xfrm>
                <a:off x="5959714" y="4215973"/>
                <a:ext cx="12679" cy="26973"/>
              </a:xfrm>
              <a:custGeom>
                <a:avLst/>
                <a:gdLst>
                  <a:gd name="connsiteX0" fmla="*/ 5787 w 12679"/>
                  <a:gd name="connsiteY0" fmla="*/ 24336 h 26973"/>
                  <a:gd name="connsiteX1" fmla="*/ 215 w 12679"/>
                  <a:gd name="connsiteY1" fmla="*/ 4611 h 26973"/>
                  <a:gd name="connsiteX2" fmla="*/ 2277 w 12679"/>
                  <a:gd name="connsiteY2" fmla="*/ 208 h 26973"/>
                  <a:gd name="connsiteX3" fmla="*/ 6790 w 12679"/>
                  <a:gd name="connsiteY3" fmla="*/ 2326 h 26973"/>
                  <a:gd name="connsiteX4" fmla="*/ 12585 w 12679"/>
                  <a:gd name="connsiteY4" fmla="*/ 22720 h 26973"/>
                  <a:gd name="connsiteX5" fmla="*/ 9966 w 12679"/>
                  <a:gd name="connsiteY5" fmla="*/ 26899 h 26973"/>
                  <a:gd name="connsiteX6" fmla="*/ 5787 w 12679"/>
                  <a:gd name="connsiteY6" fmla="*/ 24336 h 2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79" h="26973">
                    <a:moveTo>
                      <a:pt x="5787" y="24336"/>
                    </a:moveTo>
                    <a:cubicBezTo>
                      <a:pt x="4450" y="17649"/>
                      <a:pt x="2221" y="11130"/>
                      <a:pt x="215" y="4611"/>
                    </a:cubicBezTo>
                    <a:cubicBezTo>
                      <a:pt x="-454" y="2827"/>
                      <a:pt x="494" y="877"/>
                      <a:pt x="2277" y="208"/>
                    </a:cubicBezTo>
                    <a:cubicBezTo>
                      <a:pt x="4060" y="-460"/>
                      <a:pt x="6066" y="543"/>
                      <a:pt x="6790" y="2326"/>
                    </a:cubicBezTo>
                    <a:cubicBezTo>
                      <a:pt x="8852" y="9068"/>
                      <a:pt x="11136" y="15810"/>
                      <a:pt x="12585" y="22720"/>
                    </a:cubicBezTo>
                    <a:cubicBezTo>
                      <a:pt x="13031" y="24614"/>
                      <a:pt x="11861" y="26509"/>
                      <a:pt x="9966" y="26899"/>
                    </a:cubicBezTo>
                    <a:cubicBezTo>
                      <a:pt x="8072" y="27289"/>
                      <a:pt x="6177" y="26119"/>
                      <a:pt x="5787" y="2433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4" name="Freeform: Shape 1553">
                <a:extLst>
                  <a:ext uri="{FF2B5EF4-FFF2-40B4-BE49-F238E27FC236}">
                    <a16:creationId xmlns:a16="http://schemas.microsoft.com/office/drawing/2014/main" id="{27361C7F-93A1-55BB-2416-06762D23DC43}"/>
                  </a:ext>
                </a:extLst>
              </p:cNvPr>
              <p:cNvSpPr/>
              <p:nvPr/>
            </p:nvSpPr>
            <p:spPr>
              <a:xfrm>
                <a:off x="5969945" y="4263410"/>
                <a:ext cx="8037" cy="27773"/>
              </a:xfrm>
              <a:custGeom>
                <a:avLst/>
                <a:gdLst>
                  <a:gd name="connsiteX0" fmla="*/ 1128 w 8037"/>
                  <a:gd name="connsiteY0" fmla="*/ 24318 h 27773"/>
                  <a:gd name="connsiteX1" fmla="*/ 14 w 8037"/>
                  <a:gd name="connsiteY1" fmla="*/ 3812 h 27773"/>
                  <a:gd name="connsiteX2" fmla="*/ 3134 w 8037"/>
                  <a:gd name="connsiteY2" fmla="*/ 23 h 27773"/>
                  <a:gd name="connsiteX3" fmla="*/ 6923 w 8037"/>
                  <a:gd name="connsiteY3" fmla="*/ 3144 h 27773"/>
                  <a:gd name="connsiteX4" fmla="*/ 8037 w 8037"/>
                  <a:gd name="connsiteY4" fmla="*/ 24318 h 27773"/>
                  <a:gd name="connsiteX5" fmla="*/ 4471 w 8037"/>
                  <a:gd name="connsiteY5" fmla="*/ 27772 h 27773"/>
                  <a:gd name="connsiteX6" fmla="*/ 1128 w 8037"/>
                  <a:gd name="connsiteY6" fmla="*/ 24318 h 2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37" h="27773">
                    <a:moveTo>
                      <a:pt x="1128" y="24318"/>
                    </a:moveTo>
                    <a:cubicBezTo>
                      <a:pt x="905" y="17464"/>
                      <a:pt x="905" y="10610"/>
                      <a:pt x="14" y="3812"/>
                    </a:cubicBezTo>
                    <a:cubicBezTo>
                      <a:pt x="-154" y="1918"/>
                      <a:pt x="1239" y="246"/>
                      <a:pt x="3134" y="23"/>
                    </a:cubicBezTo>
                    <a:cubicBezTo>
                      <a:pt x="5028" y="-200"/>
                      <a:pt x="6756" y="1193"/>
                      <a:pt x="6923" y="3144"/>
                    </a:cubicBezTo>
                    <a:cubicBezTo>
                      <a:pt x="7814" y="10164"/>
                      <a:pt x="7814" y="17241"/>
                      <a:pt x="8037" y="24318"/>
                    </a:cubicBezTo>
                    <a:cubicBezTo>
                      <a:pt x="7982" y="26268"/>
                      <a:pt x="6366" y="27828"/>
                      <a:pt x="4471" y="27772"/>
                    </a:cubicBezTo>
                    <a:cubicBezTo>
                      <a:pt x="2577" y="27772"/>
                      <a:pt x="1072" y="26212"/>
                      <a:pt x="1128" y="2431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5" name="Freeform: Shape 1554">
                <a:extLst>
                  <a:ext uri="{FF2B5EF4-FFF2-40B4-BE49-F238E27FC236}">
                    <a16:creationId xmlns:a16="http://schemas.microsoft.com/office/drawing/2014/main" id="{68865413-0385-8546-5687-13C75A4BBF1C}"/>
                  </a:ext>
                </a:extLst>
              </p:cNvPr>
              <p:cNvSpPr/>
              <p:nvPr/>
            </p:nvSpPr>
            <p:spPr>
              <a:xfrm>
                <a:off x="5965350" y="4311998"/>
                <a:ext cx="10771" cy="27476"/>
              </a:xfrm>
              <a:custGeom>
                <a:avLst/>
                <a:gdLst>
                  <a:gd name="connsiteX0" fmla="*/ 95 w 10771"/>
                  <a:gd name="connsiteY0" fmla="*/ 23203 h 27476"/>
                  <a:gd name="connsiteX1" fmla="*/ 3884 w 10771"/>
                  <a:gd name="connsiteY1" fmla="*/ 3032 h 27476"/>
                  <a:gd name="connsiteX2" fmla="*/ 7673 w 10771"/>
                  <a:gd name="connsiteY2" fmla="*/ 23 h 27476"/>
                  <a:gd name="connsiteX3" fmla="*/ 10738 w 10771"/>
                  <a:gd name="connsiteY3" fmla="*/ 3924 h 27476"/>
                  <a:gd name="connsiteX4" fmla="*/ 6837 w 10771"/>
                  <a:gd name="connsiteY4" fmla="*/ 24763 h 27476"/>
                  <a:gd name="connsiteX5" fmla="*/ 2658 w 10771"/>
                  <a:gd name="connsiteY5" fmla="*/ 27382 h 27476"/>
                  <a:gd name="connsiteX6" fmla="*/ 95 w 10771"/>
                  <a:gd name="connsiteY6" fmla="*/ 23203 h 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771" h="27476">
                    <a:moveTo>
                      <a:pt x="95" y="23203"/>
                    </a:moveTo>
                    <a:cubicBezTo>
                      <a:pt x="1822" y="16573"/>
                      <a:pt x="2769" y="9775"/>
                      <a:pt x="3884" y="3032"/>
                    </a:cubicBezTo>
                    <a:cubicBezTo>
                      <a:pt x="4162" y="1194"/>
                      <a:pt x="5778" y="-199"/>
                      <a:pt x="7673" y="23"/>
                    </a:cubicBezTo>
                    <a:cubicBezTo>
                      <a:pt x="9567" y="246"/>
                      <a:pt x="11016" y="2029"/>
                      <a:pt x="10738" y="3924"/>
                    </a:cubicBezTo>
                    <a:cubicBezTo>
                      <a:pt x="9623" y="10889"/>
                      <a:pt x="8564" y="17910"/>
                      <a:pt x="6837" y="24763"/>
                    </a:cubicBezTo>
                    <a:cubicBezTo>
                      <a:pt x="6391" y="26658"/>
                      <a:pt x="4553" y="27828"/>
                      <a:pt x="2658" y="27382"/>
                    </a:cubicBezTo>
                    <a:cubicBezTo>
                      <a:pt x="819" y="26937"/>
                      <a:pt x="-351" y="25042"/>
                      <a:pt x="95" y="232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6" name="Freeform: Shape 1555">
                <a:extLst>
                  <a:ext uri="{FF2B5EF4-FFF2-40B4-BE49-F238E27FC236}">
                    <a16:creationId xmlns:a16="http://schemas.microsoft.com/office/drawing/2014/main" id="{9E2818F2-F485-90FE-BF4E-94E310C98BE5}"/>
                  </a:ext>
                </a:extLst>
              </p:cNvPr>
              <p:cNvSpPr/>
              <p:nvPr/>
            </p:nvSpPr>
            <p:spPr>
              <a:xfrm>
                <a:off x="5948834" y="4359106"/>
                <a:ext cx="15272" cy="26081"/>
              </a:xfrm>
              <a:custGeom>
                <a:avLst/>
                <a:gdLst>
                  <a:gd name="connsiteX0" fmla="*/ 396 w 15272"/>
                  <a:gd name="connsiteY0" fmla="*/ 21006 h 26081"/>
                  <a:gd name="connsiteX1" fmla="*/ 8587 w 15272"/>
                  <a:gd name="connsiteY1" fmla="*/ 2228 h 26081"/>
                  <a:gd name="connsiteX2" fmla="*/ 13045 w 15272"/>
                  <a:gd name="connsiteY2" fmla="*/ 222 h 26081"/>
                  <a:gd name="connsiteX3" fmla="*/ 15051 w 15272"/>
                  <a:gd name="connsiteY3" fmla="*/ 4735 h 26081"/>
                  <a:gd name="connsiteX4" fmla="*/ 6581 w 15272"/>
                  <a:gd name="connsiteY4" fmla="*/ 24182 h 26081"/>
                  <a:gd name="connsiteX5" fmla="*/ 1845 w 15272"/>
                  <a:gd name="connsiteY5" fmla="*/ 25686 h 26081"/>
                  <a:gd name="connsiteX6" fmla="*/ 396 w 15272"/>
                  <a:gd name="connsiteY6" fmla="*/ 21006 h 2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72" h="26081">
                    <a:moveTo>
                      <a:pt x="396" y="21006"/>
                    </a:moveTo>
                    <a:cubicBezTo>
                      <a:pt x="3238" y="14821"/>
                      <a:pt x="6358" y="8692"/>
                      <a:pt x="8587" y="2228"/>
                    </a:cubicBezTo>
                    <a:cubicBezTo>
                      <a:pt x="9256" y="445"/>
                      <a:pt x="11262" y="-447"/>
                      <a:pt x="13045" y="222"/>
                    </a:cubicBezTo>
                    <a:cubicBezTo>
                      <a:pt x="14828" y="891"/>
                      <a:pt x="15719" y="2897"/>
                      <a:pt x="15051" y="4735"/>
                    </a:cubicBezTo>
                    <a:cubicBezTo>
                      <a:pt x="12766" y="11422"/>
                      <a:pt x="9534" y="17774"/>
                      <a:pt x="6581" y="24182"/>
                    </a:cubicBezTo>
                    <a:cubicBezTo>
                      <a:pt x="5690" y="25909"/>
                      <a:pt x="3517" y="26578"/>
                      <a:pt x="1845" y="25686"/>
                    </a:cubicBezTo>
                    <a:cubicBezTo>
                      <a:pt x="173" y="24739"/>
                      <a:pt x="-495" y="22678"/>
                      <a:pt x="396" y="210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7" name="Freeform: Shape 1556">
                <a:extLst>
                  <a:ext uri="{FF2B5EF4-FFF2-40B4-BE49-F238E27FC236}">
                    <a16:creationId xmlns:a16="http://schemas.microsoft.com/office/drawing/2014/main" id="{A8A9836D-802A-63E9-B9EE-E6E0C05DB885}"/>
                  </a:ext>
                </a:extLst>
              </p:cNvPr>
              <p:cNvSpPr/>
              <p:nvPr/>
            </p:nvSpPr>
            <p:spPr>
              <a:xfrm>
                <a:off x="5924866" y="4402553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460 w 17358"/>
                  <a:gd name="connsiteY6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12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8" name="Freeform: Shape 1557">
                <a:extLst>
                  <a:ext uri="{FF2B5EF4-FFF2-40B4-BE49-F238E27FC236}">
                    <a16:creationId xmlns:a16="http://schemas.microsoft.com/office/drawing/2014/main" id="{8CA149B4-2C2E-AF87-457E-BBE91E91EA24}"/>
                  </a:ext>
                </a:extLst>
              </p:cNvPr>
              <p:cNvSpPr/>
              <p:nvPr/>
            </p:nvSpPr>
            <p:spPr>
              <a:xfrm>
                <a:off x="5900516" y="4444678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6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1742 w 17358"/>
                  <a:gd name="connsiteY6" fmla="*/ 24532 h 24991"/>
                  <a:gd name="connsiteX7" fmla="*/ 460 w 17358"/>
                  <a:gd name="connsiteY7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4000" y="-487"/>
                      <a:pt x="15616" y="460"/>
                    </a:cubicBezTo>
                    <a:cubicBezTo>
                      <a:pt x="17288" y="1407"/>
                      <a:pt x="17845" y="3525"/>
                      <a:pt x="16898" y="5196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640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9" name="Freeform: Shape 1558">
                <a:extLst>
                  <a:ext uri="{FF2B5EF4-FFF2-40B4-BE49-F238E27FC236}">
                    <a16:creationId xmlns:a16="http://schemas.microsoft.com/office/drawing/2014/main" id="{1107ABB0-421C-657B-DF1E-150595A21427}"/>
                  </a:ext>
                </a:extLst>
              </p:cNvPr>
              <p:cNvSpPr/>
              <p:nvPr/>
            </p:nvSpPr>
            <p:spPr>
              <a:xfrm>
                <a:off x="5876166" y="4486859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1742 w 17358"/>
                  <a:gd name="connsiteY6" fmla="*/ 24532 h 24992"/>
                  <a:gd name="connsiteX7" fmla="*/ 460 w 17358"/>
                  <a:gd name="connsiteY7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0" name="Freeform: Shape 1559">
                <a:extLst>
                  <a:ext uri="{FF2B5EF4-FFF2-40B4-BE49-F238E27FC236}">
                    <a16:creationId xmlns:a16="http://schemas.microsoft.com/office/drawing/2014/main" id="{9C9D0304-B07C-B64B-EE47-78B312C4C275}"/>
                  </a:ext>
                </a:extLst>
              </p:cNvPr>
              <p:cNvSpPr/>
              <p:nvPr/>
            </p:nvSpPr>
            <p:spPr>
              <a:xfrm>
                <a:off x="5851816" y="4529040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7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460 w 17358"/>
                  <a:gd name="connsiteY6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1" name="Freeform: Shape 1560">
                <a:extLst>
                  <a:ext uri="{FF2B5EF4-FFF2-40B4-BE49-F238E27FC236}">
                    <a16:creationId xmlns:a16="http://schemas.microsoft.com/office/drawing/2014/main" id="{74CDE73C-34A7-6842-AF35-4B19FDA8D3DC}"/>
                  </a:ext>
                </a:extLst>
              </p:cNvPr>
              <p:cNvSpPr/>
              <p:nvPr/>
            </p:nvSpPr>
            <p:spPr>
              <a:xfrm>
                <a:off x="5827466" y="4571220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460 w 17358"/>
                  <a:gd name="connsiteY6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2" name="Freeform: Shape 1561">
                <a:extLst>
                  <a:ext uri="{FF2B5EF4-FFF2-40B4-BE49-F238E27FC236}">
                    <a16:creationId xmlns:a16="http://schemas.microsoft.com/office/drawing/2014/main" id="{A368B856-C2EF-55EE-E17C-AF0EB3F92514}"/>
                  </a:ext>
                </a:extLst>
              </p:cNvPr>
              <p:cNvSpPr/>
              <p:nvPr/>
            </p:nvSpPr>
            <p:spPr>
              <a:xfrm>
                <a:off x="5803006" y="4613345"/>
                <a:ext cx="17523" cy="24934"/>
              </a:xfrm>
              <a:custGeom>
                <a:avLst/>
                <a:gdLst>
                  <a:gd name="connsiteX0" fmla="*/ 515 w 17523"/>
                  <a:gd name="connsiteY0" fmla="*/ 19684 h 24934"/>
                  <a:gd name="connsiteX1" fmla="*/ 11046 w 17523"/>
                  <a:gd name="connsiteY1" fmla="*/ 1742 h 24934"/>
                  <a:gd name="connsiteX2" fmla="*/ 15782 w 17523"/>
                  <a:gd name="connsiteY2" fmla="*/ 460 h 24934"/>
                  <a:gd name="connsiteX3" fmla="*/ 17064 w 17523"/>
                  <a:gd name="connsiteY3" fmla="*/ 5197 h 24934"/>
                  <a:gd name="connsiteX4" fmla="*/ 6477 w 17523"/>
                  <a:gd name="connsiteY4" fmla="*/ 23250 h 24934"/>
                  <a:gd name="connsiteX5" fmla="*/ 1685 w 17523"/>
                  <a:gd name="connsiteY5" fmla="*/ 24420 h 24934"/>
                  <a:gd name="connsiteX6" fmla="*/ 515 w 17523"/>
                  <a:gd name="connsiteY6" fmla="*/ 19684 h 24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23" h="24934">
                    <a:moveTo>
                      <a:pt x="515" y="19684"/>
                    </a:moveTo>
                    <a:cubicBezTo>
                      <a:pt x="4192" y="13945"/>
                      <a:pt x="7535" y="7704"/>
                      <a:pt x="11046" y="1742"/>
                    </a:cubicBezTo>
                    <a:cubicBezTo>
                      <a:pt x="11993" y="70"/>
                      <a:pt x="14111" y="-487"/>
                      <a:pt x="15782" y="460"/>
                    </a:cubicBezTo>
                    <a:cubicBezTo>
                      <a:pt x="17454" y="1408"/>
                      <a:pt x="18011" y="3525"/>
                      <a:pt x="17064" y="5197"/>
                    </a:cubicBezTo>
                    <a:cubicBezTo>
                      <a:pt x="13498" y="11215"/>
                      <a:pt x="10266" y="17232"/>
                      <a:pt x="6477" y="23250"/>
                    </a:cubicBezTo>
                    <a:cubicBezTo>
                      <a:pt x="5418" y="24922"/>
                      <a:pt x="3301" y="25423"/>
                      <a:pt x="1685" y="24420"/>
                    </a:cubicBezTo>
                    <a:cubicBezTo>
                      <a:pt x="13" y="23417"/>
                      <a:pt x="-488" y="21300"/>
                      <a:pt x="515" y="196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3" name="Freeform: Shape 1562">
                <a:extLst>
                  <a:ext uri="{FF2B5EF4-FFF2-40B4-BE49-F238E27FC236}">
                    <a16:creationId xmlns:a16="http://schemas.microsoft.com/office/drawing/2014/main" id="{3D3A38A7-594A-AF57-7498-9B6DCC1EFE65}"/>
                  </a:ext>
                </a:extLst>
              </p:cNvPr>
              <p:cNvSpPr/>
              <p:nvPr/>
            </p:nvSpPr>
            <p:spPr>
              <a:xfrm>
                <a:off x="5773194" y="4654177"/>
                <a:ext cx="20753" cy="22550"/>
              </a:xfrm>
              <a:custGeom>
                <a:avLst/>
                <a:gdLst>
                  <a:gd name="connsiteX0" fmla="*/ 961 w 20753"/>
                  <a:gd name="connsiteY0" fmla="*/ 16575 h 22550"/>
                  <a:gd name="connsiteX1" fmla="*/ 7982 w 20753"/>
                  <a:gd name="connsiteY1" fmla="*/ 9108 h 22550"/>
                  <a:gd name="connsiteX2" fmla="*/ 14557 w 20753"/>
                  <a:gd name="connsiteY2" fmla="*/ 1252 h 22550"/>
                  <a:gd name="connsiteX3" fmla="*/ 19460 w 20753"/>
                  <a:gd name="connsiteY3" fmla="*/ 750 h 22550"/>
                  <a:gd name="connsiteX4" fmla="*/ 19962 w 20753"/>
                  <a:gd name="connsiteY4" fmla="*/ 5598 h 22550"/>
                  <a:gd name="connsiteX5" fmla="*/ 13164 w 20753"/>
                  <a:gd name="connsiteY5" fmla="*/ 13733 h 22550"/>
                  <a:gd name="connsiteX6" fmla="*/ 5865 w 20753"/>
                  <a:gd name="connsiteY6" fmla="*/ 21478 h 22550"/>
                  <a:gd name="connsiteX7" fmla="*/ 961 w 20753"/>
                  <a:gd name="connsiteY7" fmla="*/ 21534 h 22550"/>
                  <a:gd name="connsiteX8" fmla="*/ 961 w 20753"/>
                  <a:gd name="connsiteY8" fmla="*/ 16575 h 2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53" h="22550">
                    <a:moveTo>
                      <a:pt x="961" y="16575"/>
                    </a:moveTo>
                    <a:lnTo>
                      <a:pt x="7982" y="9108"/>
                    </a:lnTo>
                    <a:cubicBezTo>
                      <a:pt x="10267" y="6601"/>
                      <a:pt x="12384" y="3870"/>
                      <a:pt x="14557" y="1252"/>
                    </a:cubicBezTo>
                    <a:cubicBezTo>
                      <a:pt x="15727" y="-197"/>
                      <a:pt x="17956" y="-420"/>
                      <a:pt x="19460" y="750"/>
                    </a:cubicBezTo>
                    <a:cubicBezTo>
                      <a:pt x="20965" y="1920"/>
                      <a:pt x="21188" y="4093"/>
                      <a:pt x="19962" y="5598"/>
                    </a:cubicBezTo>
                    <a:cubicBezTo>
                      <a:pt x="17677" y="8272"/>
                      <a:pt x="15504" y="11114"/>
                      <a:pt x="13164" y="13733"/>
                    </a:cubicBezTo>
                    <a:lnTo>
                      <a:pt x="5865" y="21478"/>
                    </a:lnTo>
                    <a:cubicBezTo>
                      <a:pt x="4527" y="22927"/>
                      <a:pt x="2299" y="22871"/>
                      <a:pt x="961" y="21534"/>
                    </a:cubicBezTo>
                    <a:cubicBezTo>
                      <a:pt x="-320" y="20085"/>
                      <a:pt x="-320" y="17968"/>
                      <a:pt x="961" y="165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4" name="Freeform: Shape 1563">
                <a:extLst>
                  <a:ext uri="{FF2B5EF4-FFF2-40B4-BE49-F238E27FC236}">
                    <a16:creationId xmlns:a16="http://schemas.microsoft.com/office/drawing/2014/main" id="{BE9BFABD-8E54-5659-B54A-0BBBC1777AEA}"/>
                  </a:ext>
                </a:extLst>
              </p:cNvPr>
              <p:cNvSpPr/>
              <p:nvPr/>
            </p:nvSpPr>
            <p:spPr>
              <a:xfrm>
                <a:off x="5735247" y="4688171"/>
                <a:ext cx="24020" cy="18883"/>
              </a:xfrm>
              <a:custGeom>
                <a:avLst/>
                <a:gdLst>
                  <a:gd name="connsiteX0" fmla="*/ 1631 w 24020"/>
                  <a:gd name="connsiteY0" fmla="*/ 12447 h 18883"/>
                  <a:gd name="connsiteX1" fmla="*/ 18459 w 24020"/>
                  <a:gd name="connsiteY1" fmla="*/ 746 h 18883"/>
                  <a:gd name="connsiteX2" fmla="*/ 23251 w 24020"/>
                  <a:gd name="connsiteY2" fmla="*/ 1303 h 18883"/>
                  <a:gd name="connsiteX3" fmla="*/ 22694 w 24020"/>
                  <a:gd name="connsiteY3" fmla="*/ 6262 h 18883"/>
                  <a:gd name="connsiteX4" fmla="*/ 5309 w 24020"/>
                  <a:gd name="connsiteY4" fmla="*/ 18353 h 18883"/>
                  <a:gd name="connsiteX5" fmla="*/ 517 w 24020"/>
                  <a:gd name="connsiteY5" fmla="*/ 17239 h 18883"/>
                  <a:gd name="connsiteX6" fmla="*/ 1631 w 24020"/>
                  <a:gd name="connsiteY6" fmla="*/ 12447 h 1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020" h="18883">
                    <a:moveTo>
                      <a:pt x="1631" y="12447"/>
                    </a:moveTo>
                    <a:cubicBezTo>
                      <a:pt x="7538" y="8992"/>
                      <a:pt x="12943" y="4757"/>
                      <a:pt x="18459" y="746"/>
                    </a:cubicBezTo>
                    <a:cubicBezTo>
                      <a:pt x="19908" y="-425"/>
                      <a:pt x="22081" y="-201"/>
                      <a:pt x="23251" y="1303"/>
                    </a:cubicBezTo>
                    <a:cubicBezTo>
                      <a:pt x="24477" y="2807"/>
                      <a:pt x="24198" y="4981"/>
                      <a:pt x="22694" y="6262"/>
                    </a:cubicBezTo>
                    <a:cubicBezTo>
                      <a:pt x="17010" y="10441"/>
                      <a:pt x="11382" y="14787"/>
                      <a:pt x="5309" y="18353"/>
                    </a:cubicBezTo>
                    <a:cubicBezTo>
                      <a:pt x="3637" y="19356"/>
                      <a:pt x="1464" y="18911"/>
                      <a:pt x="517" y="17239"/>
                    </a:cubicBezTo>
                    <a:cubicBezTo>
                      <a:pt x="-486" y="15567"/>
                      <a:pt x="15" y="13450"/>
                      <a:pt x="1631" y="1244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5" name="Freeform: Shape 1564">
                <a:extLst>
                  <a:ext uri="{FF2B5EF4-FFF2-40B4-BE49-F238E27FC236}">
                    <a16:creationId xmlns:a16="http://schemas.microsoft.com/office/drawing/2014/main" id="{BB0A5C6B-DA55-0272-A144-0E7F58B994B4}"/>
                  </a:ext>
                </a:extLst>
              </p:cNvPr>
              <p:cNvSpPr/>
              <p:nvPr/>
            </p:nvSpPr>
            <p:spPr>
              <a:xfrm>
                <a:off x="5691423" y="4713354"/>
                <a:ext cx="26344" cy="14742"/>
              </a:xfrm>
              <a:custGeom>
                <a:avLst/>
                <a:gdLst>
                  <a:gd name="connsiteX0" fmla="*/ 2383 w 26344"/>
                  <a:gd name="connsiteY0" fmla="*/ 7992 h 14742"/>
                  <a:gd name="connsiteX1" fmla="*/ 21384 w 26344"/>
                  <a:gd name="connsiteY1" fmla="*/ 303 h 14742"/>
                  <a:gd name="connsiteX2" fmla="*/ 26008 w 26344"/>
                  <a:gd name="connsiteY2" fmla="*/ 2030 h 14742"/>
                  <a:gd name="connsiteX3" fmla="*/ 24281 w 26344"/>
                  <a:gd name="connsiteY3" fmla="*/ 6599 h 14742"/>
                  <a:gd name="connsiteX4" fmla="*/ 4612 w 26344"/>
                  <a:gd name="connsiteY4" fmla="*/ 14567 h 14742"/>
                  <a:gd name="connsiteX5" fmla="*/ 154 w 26344"/>
                  <a:gd name="connsiteY5" fmla="*/ 12338 h 14742"/>
                  <a:gd name="connsiteX6" fmla="*/ 2383 w 26344"/>
                  <a:gd name="connsiteY6" fmla="*/ 7992 h 14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344" h="14742">
                    <a:moveTo>
                      <a:pt x="2383" y="7992"/>
                    </a:moveTo>
                    <a:cubicBezTo>
                      <a:pt x="8791" y="5541"/>
                      <a:pt x="15254" y="3312"/>
                      <a:pt x="21384" y="303"/>
                    </a:cubicBezTo>
                    <a:cubicBezTo>
                      <a:pt x="23111" y="-477"/>
                      <a:pt x="25173" y="303"/>
                      <a:pt x="26008" y="2030"/>
                    </a:cubicBezTo>
                    <a:cubicBezTo>
                      <a:pt x="26844" y="3758"/>
                      <a:pt x="26064" y="5819"/>
                      <a:pt x="24281" y="6599"/>
                    </a:cubicBezTo>
                    <a:cubicBezTo>
                      <a:pt x="17929" y="9720"/>
                      <a:pt x="11242" y="12060"/>
                      <a:pt x="4612" y="14567"/>
                    </a:cubicBezTo>
                    <a:cubicBezTo>
                      <a:pt x="2773" y="15180"/>
                      <a:pt x="767" y="14122"/>
                      <a:pt x="154" y="12338"/>
                    </a:cubicBezTo>
                    <a:cubicBezTo>
                      <a:pt x="-403" y="10444"/>
                      <a:pt x="600" y="8550"/>
                      <a:pt x="2383" y="799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6" name="Freeform: Shape 1565">
                <a:extLst>
                  <a:ext uri="{FF2B5EF4-FFF2-40B4-BE49-F238E27FC236}">
                    <a16:creationId xmlns:a16="http://schemas.microsoft.com/office/drawing/2014/main" id="{05EA6F24-0D30-1927-45D0-927C8531390B}"/>
                  </a:ext>
                </a:extLst>
              </p:cNvPr>
              <p:cNvSpPr/>
              <p:nvPr/>
            </p:nvSpPr>
            <p:spPr>
              <a:xfrm>
                <a:off x="5643978" y="4728401"/>
                <a:ext cx="27558" cy="9898"/>
              </a:xfrm>
              <a:custGeom>
                <a:avLst/>
                <a:gdLst>
                  <a:gd name="connsiteX0" fmla="*/ 3134 w 27558"/>
                  <a:gd name="connsiteY0" fmla="*/ 3031 h 9898"/>
                  <a:gd name="connsiteX1" fmla="*/ 23416 w 27558"/>
                  <a:gd name="connsiteY1" fmla="*/ 78 h 9898"/>
                  <a:gd name="connsiteX2" fmla="*/ 27484 w 27558"/>
                  <a:gd name="connsiteY2" fmla="*/ 2697 h 9898"/>
                  <a:gd name="connsiteX3" fmla="*/ 24809 w 27558"/>
                  <a:gd name="connsiteY3" fmla="*/ 6876 h 9898"/>
                  <a:gd name="connsiteX4" fmla="*/ 3803 w 27558"/>
                  <a:gd name="connsiteY4" fmla="*/ 9884 h 9898"/>
                  <a:gd name="connsiteX5" fmla="*/ 14 w 27558"/>
                  <a:gd name="connsiteY5" fmla="*/ 6764 h 9898"/>
                  <a:gd name="connsiteX6" fmla="*/ 3134 w 27558"/>
                  <a:gd name="connsiteY6" fmla="*/ 3031 h 9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558" h="9898">
                    <a:moveTo>
                      <a:pt x="3134" y="3031"/>
                    </a:moveTo>
                    <a:cubicBezTo>
                      <a:pt x="9988" y="2529"/>
                      <a:pt x="16674" y="1192"/>
                      <a:pt x="23416" y="78"/>
                    </a:cubicBezTo>
                    <a:cubicBezTo>
                      <a:pt x="25255" y="-313"/>
                      <a:pt x="27094" y="802"/>
                      <a:pt x="27484" y="2697"/>
                    </a:cubicBezTo>
                    <a:cubicBezTo>
                      <a:pt x="27874" y="4535"/>
                      <a:pt x="26704" y="6486"/>
                      <a:pt x="24809" y="6876"/>
                    </a:cubicBezTo>
                    <a:cubicBezTo>
                      <a:pt x="17844" y="8046"/>
                      <a:pt x="10879" y="9383"/>
                      <a:pt x="3803" y="9884"/>
                    </a:cubicBezTo>
                    <a:cubicBezTo>
                      <a:pt x="1852" y="10052"/>
                      <a:pt x="125" y="8659"/>
                      <a:pt x="14" y="6764"/>
                    </a:cubicBezTo>
                    <a:cubicBezTo>
                      <a:pt x="-154" y="4925"/>
                      <a:pt x="1239" y="3198"/>
                      <a:pt x="3134" y="3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7" name="Freeform: Shape 1566">
                <a:extLst>
                  <a:ext uri="{FF2B5EF4-FFF2-40B4-BE49-F238E27FC236}">
                    <a16:creationId xmlns:a16="http://schemas.microsoft.com/office/drawing/2014/main" id="{DF4D1B9B-8489-268A-1F7C-45283B919BCA}"/>
                  </a:ext>
                </a:extLst>
              </p:cNvPr>
              <p:cNvSpPr/>
              <p:nvPr/>
            </p:nvSpPr>
            <p:spPr>
              <a:xfrm>
                <a:off x="5595346" y="4732547"/>
                <a:ext cx="27806" cy="6909"/>
              </a:xfrm>
              <a:custGeom>
                <a:avLst/>
                <a:gdLst>
                  <a:gd name="connsiteX0" fmla="*/ 3456 w 27806"/>
                  <a:gd name="connsiteY0" fmla="*/ 0 h 6909"/>
                  <a:gd name="connsiteX1" fmla="*/ 24351 w 27806"/>
                  <a:gd name="connsiteY1" fmla="*/ 0 h 6909"/>
                  <a:gd name="connsiteX2" fmla="*/ 27806 w 27806"/>
                  <a:gd name="connsiteY2" fmla="*/ 3455 h 6909"/>
                  <a:gd name="connsiteX3" fmla="*/ 24351 w 27806"/>
                  <a:gd name="connsiteY3" fmla="*/ 6909 h 6909"/>
                  <a:gd name="connsiteX4" fmla="*/ 3456 w 27806"/>
                  <a:gd name="connsiteY4" fmla="*/ 6909 h 6909"/>
                  <a:gd name="connsiteX5" fmla="*/ 1 w 27806"/>
                  <a:gd name="connsiteY5" fmla="*/ 3455 h 6909"/>
                  <a:gd name="connsiteX6" fmla="*/ 3456 w 27806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3456" y="0"/>
                    </a:moveTo>
                    <a:lnTo>
                      <a:pt x="24351" y="0"/>
                    </a:lnTo>
                    <a:cubicBezTo>
                      <a:pt x="26246" y="0"/>
                      <a:pt x="27806" y="1560"/>
                      <a:pt x="27806" y="3455"/>
                    </a:cubicBezTo>
                    <a:cubicBezTo>
                      <a:pt x="27806" y="5349"/>
                      <a:pt x="26246" y="6909"/>
                      <a:pt x="24351" y="6909"/>
                    </a:cubicBezTo>
                    <a:lnTo>
                      <a:pt x="3456" y="6909"/>
                    </a:lnTo>
                    <a:cubicBezTo>
                      <a:pt x="1562" y="6909"/>
                      <a:pt x="1" y="5349"/>
                      <a:pt x="1" y="3455"/>
                    </a:cubicBezTo>
                    <a:cubicBezTo>
                      <a:pt x="-54" y="1560"/>
                      <a:pt x="1562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8" name="Freeform: Shape 1567">
                <a:extLst>
                  <a:ext uri="{FF2B5EF4-FFF2-40B4-BE49-F238E27FC236}">
                    <a16:creationId xmlns:a16="http://schemas.microsoft.com/office/drawing/2014/main" id="{EE0018D7-7BAF-24DD-6459-F32DC8F5B0C8}"/>
                  </a:ext>
                </a:extLst>
              </p:cNvPr>
              <p:cNvSpPr/>
              <p:nvPr/>
            </p:nvSpPr>
            <p:spPr>
              <a:xfrm>
                <a:off x="5546648" y="4732547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9" name="Freeform: Shape 1568">
                <a:extLst>
                  <a:ext uri="{FF2B5EF4-FFF2-40B4-BE49-F238E27FC236}">
                    <a16:creationId xmlns:a16="http://schemas.microsoft.com/office/drawing/2014/main" id="{73BC63FB-00B1-2A2E-D4F5-ABF2F6AECC9F}"/>
                  </a:ext>
                </a:extLst>
              </p:cNvPr>
              <p:cNvSpPr/>
              <p:nvPr/>
            </p:nvSpPr>
            <p:spPr>
              <a:xfrm>
                <a:off x="5497948" y="4732547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0" name="Freeform: Shape 1569">
                <a:extLst>
                  <a:ext uri="{FF2B5EF4-FFF2-40B4-BE49-F238E27FC236}">
                    <a16:creationId xmlns:a16="http://schemas.microsoft.com/office/drawing/2014/main" id="{96287817-5A9F-2DB6-A49E-419392060441}"/>
                  </a:ext>
                </a:extLst>
              </p:cNvPr>
              <p:cNvSpPr/>
              <p:nvPr/>
            </p:nvSpPr>
            <p:spPr>
              <a:xfrm>
                <a:off x="5449248" y="4732547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1" name="Freeform: Shape 1570">
                <a:extLst>
                  <a:ext uri="{FF2B5EF4-FFF2-40B4-BE49-F238E27FC236}">
                    <a16:creationId xmlns:a16="http://schemas.microsoft.com/office/drawing/2014/main" id="{CDC29AF4-898D-66A4-F636-C9EE76E19E6F}"/>
                  </a:ext>
                </a:extLst>
              </p:cNvPr>
              <p:cNvSpPr/>
              <p:nvPr/>
            </p:nvSpPr>
            <p:spPr>
              <a:xfrm>
                <a:off x="5400548" y="4732547"/>
                <a:ext cx="27749" cy="6909"/>
              </a:xfrm>
              <a:custGeom>
                <a:avLst/>
                <a:gdLst>
                  <a:gd name="connsiteX0" fmla="*/ 3455 w 27749"/>
                  <a:gd name="connsiteY0" fmla="*/ 0 h 6909"/>
                  <a:gd name="connsiteX1" fmla="*/ 24294 w 27749"/>
                  <a:gd name="connsiteY1" fmla="*/ 0 h 6909"/>
                  <a:gd name="connsiteX2" fmla="*/ 27749 w 27749"/>
                  <a:gd name="connsiteY2" fmla="*/ 3455 h 6909"/>
                  <a:gd name="connsiteX3" fmla="*/ 24294 w 27749"/>
                  <a:gd name="connsiteY3" fmla="*/ 6909 h 6909"/>
                  <a:gd name="connsiteX4" fmla="*/ 3455 w 27749"/>
                  <a:gd name="connsiteY4" fmla="*/ 6909 h 6909"/>
                  <a:gd name="connsiteX5" fmla="*/ 0 w 27749"/>
                  <a:gd name="connsiteY5" fmla="*/ 3455 h 6909"/>
                  <a:gd name="connsiteX6" fmla="*/ 3455 w 27749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9" h="6909">
                    <a:moveTo>
                      <a:pt x="3455" y="0"/>
                    </a:move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2" name="Freeform: Shape 1571">
                <a:extLst>
                  <a:ext uri="{FF2B5EF4-FFF2-40B4-BE49-F238E27FC236}">
                    <a16:creationId xmlns:a16="http://schemas.microsoft.com/office/drawing/2014/main" id="{D312F1AD-F5CC-3B72-99F6-6AE722FDBB9A}"/>
                  </a:ext>
                </a:extLst>
              </p:cNvPr>
              <p:cNvSpPr/>
              <p:nvPr/>
            </p:nvSpPr>
            <p:spPr>
              <a:xfrm>
                <a:off x="5351848" y="4732547"/>
                <a:ext cx="27748" cy="6909"/>
              </a:xfrm>
              <a:custGeom>
                <a:avLst/>
                <a:gdLst>
                  <a:gd name="connsiteX0" fmla="*/ 3455 w 27748"/>
                  <a:gd name="connsiteY0" fmla="*/ 0 h 6909"/>
                  <a:gd name="connsiteX1" fmla="*/ 24294 w 27748"/>
                  <a:gd name="connsiteY1" fmla="*/ 0 h 6909"/>
                  <a:gd name="connsiteX2" fmla="*/ 27749 w 27748"/>
                  <a:gd name="connsiteY2" fmla="*/ 3455 h 6909"/>
                  <a:gd name="connsiteX3" fmla="*/ 24294 w 27748"/>
                  <a:gd name="connsiteY3" fmla="*/ 6909 h 6909"/>
                  <a:gd name="connsiteX4" fmla="*/ 3455 w 27748"/>
                  <a:gd name="connsiteY4" fmla="*/ 6909 h 6909"/>
                  <a:gd name="connsiteX5" fmla="*/ 0 w 27748"/>
                  <a:gd name="connsiteY5" fmla="*/ 3455 h 6909"/>
                  <a:gd name="connsiteX6" fmla="*/ 3455 w 27748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3455" y="0"/>
                    </a:move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73" name="Freeform: Shape 1572">
            <a:extLst>
              <a:ext uri="{FF2B5EF4-FFF2-40B4-BE49-F238E27FC236}">
                <a16:creationId xmlns:a16="http://schemas.microsoft.com/office/drawing/2014/main" id="{AD041120-EB91-9303-B3F8-E17F6D7353D5}"/>
              </a:ext>
            </a:extLst>
          </p:cNvPr>
          <p:cNvSpPr/>
          <p:nvPr/>
        </p:nvSpPr>
        <p:spPr>
          <a:xfrm>
            <a:off x="5073495" y="4839725"/>
            <a:ext cx="831688" cy="758137"/>
          </a:xfrm>
          <a:custGeom>
            <a:avLst/>
            <a:gdLst>
              <a:gd name="connsiteX0" fmla="*/ 278298 w 831688"/>
              <a:gd name="connsiteY0" fmla="*/ 758137 h 758137"/>
              <a:gd name="connsiteX1" fmla="*/ 156325 w 831688"/>
              <a:gd name="connsiteY1" fmla="*/ 687706 h 758137"/>
              <a:gd name="connsiteX2" fmla="*/ 18806 w 831688"/>
              <a:gd name="connsiteY2" fmla="*/ 449500 h 758137"/>
              <a:gd name="connsiteX3" fmla="*/ 18806 w 831688"/>
              <a:gd name="connsiteY3" fmla="*/ 308637 h 758137"/>
              <a:gd name="connsiteX4" fmla="*/ 156325 w 831688"/>
              <a:gd name="connsiteY4" fmla="*/ 70431 h 758137"/>
              <a:gd name="connsiteX5" fmla="*/ 278298 w 831688"/>
              <a:gd name="connsiteY5" fmla="*/ 0 h 758137"/>
              <a:gd name="connsiteX6" fmla="*/ 553391 w 831688"/>
              <a:gd name="connsiteY6" fmla="*/ 0 h 758137"/>
              <a:gd name="connsiteX7" fmla="*/ 675364 w 831688"/>
              <a:gd name="connsiteY7" fmla="*/ 70431 h 758137"/>
              <a:gd name="connsiteX8" fmla="*/ 812883 w 831688"/>
              <a:gd name="connsiteY8" fmla="*/ 308637 h 758137"/>
              <a:gd name="connsiteX9" fmla="*/ 812883 w 831688"/>
              <a:gd name="connsiteY9" fmla="*/ 449500 h 758137"/>
              <a:gd name="connsiteX10" fmla="*/ 675364 w 831688"/>
              <a:gd name="connsiteY10" fmla="*/ 687706 h 758137"/>
              <a:gd name="connsiteX11" fmla="*/ 553391 w 831688"/>
              <a:gd name="connsiteY11" fmla="*/ 758137 h 758137"/>
              <a:gd name="connsiteX12" fmla="*/ 278298 w 831688"/>
              <a:gd name="connsiteY12" fmla="*/ 758137 h 75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1688" h="758137">
                <a:moveTo>
                  <a:pt x="278298" y="758137"/>
                </a:moveTo>
                <a:cubicBezTo>
                  <a:pt x="228149" y="758137"/>
                  <a:pt x="181399" y="731168"/>
                  <a:pt x="156325" y="687706"/>
                </a:cubicBezTo>
                <a:lnTo>
                  <a:pt x="18806" y="449500"/>
                </a:lnTo>
                <a:cubicBezTo>
                  <a:pt x="-6269" y="406093"/>
                  <a:pt x="-6269" y="352100"/>
                  <a:pt x="18806" y="308637"/>
                </a:cubicBezTo>
                <a:lnTo>
                  <a:pt x="156325" y="70431"/>
                </a:lnTo>
                <a:cubicBezTo>
                  <a:pt x="181399" y="26969"/>
                  <a:pt x="228149" y="0"/>
                  <a:pt x="278298" y="0"/>
                </a:cubicBezTo>
                <a:lnTo>
                  <a:pt x="553391" y="0"/>
                </a:lnTo>
                <a:cubicBezTo>
                  <a:pt x="603540" y="0"/>
                  <a:pt x="650290" y="26969"/>
                  <a:pt x="675364" y="70431"/>
                </a:cubicBezTo>
                <a:lnTo>
                  <a:pt x="812883" y="308637"/>
                </a:lnTo>
                <a:cubicBezTo>
                  <a:pt x="837957" y="352100"/>
                  <a:pt x="837957" y="406038"/>
                  <a:pt x="812883" y="449500"/>
                </a:cubicBezTo>
                <a:lnTo>
                  <a:pt x="675364" y="687706"/>
                </a:lnTo>
                <a:cubicBezTo>
                  <a:pt x="650290" y="731168"/>
                  <a:pt x="603540" y="758137"/>
                  <a:pt x="553391" y="758137"/>
                </a:cubicBezTo>
                <a:lnTo>
                  <a:pt x="278298" y="758137"/>
                </a:ln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4" name="Freeform: Shape 1573">
            <a:extLst>
              <a:ext uri="{FF2B5EF4-FFF2-40B4-BE49-F238E27FC236}">
                <a16:creationId xmlns:a16="http://schemas.microsoft.com/office/drawing/2014/main" id="{5D9D49B0-E18A-959C-B512-51287E47BACD}"/>
              </a:ext>
            </a:extLst>
          </p:cNvPr>
          <p:cNvSpPr/>
          <p:nvPr/>
        </p:nvSpPr>
        <p:spPr>
          <a:xfrm>
            <a:off x="5142742" y="4909042"/>
            <a:ext cx="693139" cy="619504"/>
          </a:xfrm>
          <a:custGeom>
            <a:avLst/>
            <a:gdLst>
              <a:gd name="connsiteX0" fmla="*/ 484089 w 693139"/>
              <a:gd name="connsiteY0" fmla="*/ 0 h 619504"/>
              <a:gd name="connsiteX1" fmla="*/ 209051 w 693139"/>
              <a:gd name="connsiteY1" fmla="*/ 0 h 619504"/>
              <a:gd name="connsiteX2" fmla="*/ 147089 w 693139"/>
              <a:gd name="connsiteY2" fmla="*/ 35773 h 619504"/>
              <a:gd name="connsiteX3" fmla="*/ 9570 w 693139"/>
              <a:gd name="connsiteY3" fmla="*/ 273979 h 619504"/>
              <a:gd name="connsiteX4" fmla="*/ 9570 w 693139"/>
              <a:gd name="connsiteY4" fmla="*/ 345525 h 619504"/>
              <a:gd name="connsiteX5" fmla="*/ 147089 w 693139"/>
              <a:gd name="connsiteY5" fmla="*/ 583731 h 619504"/>
              <a:gd name="connsiteX6" fmla="*/ 209051 w 693139"/>
              <a:gd name="connsiteY6" fmla="*/ 619504 h 619504"/>
              <a:gd name="connsiteX7" fmla="*/ 484089 w 693139"/>
              <a:gd name="connsiteY7" fmla="*/ 619504 h 619504"/>
              <a:gd name="connsiteX8" fmla="*/ 546050 w 693139"/>
              <a:gd name="connsiteY8" fmla="*/ 583731 h 619504"/>
              <a:gd name="connsiteX9" fmla="*/ 683569 w 693139"/>
              <a:gd name="connsiteY9" fmla="*/ 345525 h 619504"/>
              <a:gd name="connsiteX10" fmla="*/ 683569 w 693139"/>
              <a:gd name="connsiteY10" fmla="*/ 273979 h 619504"/>
              <a:gd name="connsiteX11" fmla="*/ 546050 w 693139"/>
              <a:gd name="connsiteY11" fmla="*/ 35773 h 619504"/>
              <a:gd name="connsiteX12" fmla="*/ 484089 w 693139"/>
              <a:gd name="connsiteY12" fmla="*/ 0 h 6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3139" h="619504">
                <a:moveTo>
                  <a:pt x="484089" y="0"/>
                </a:moveTo>
                <a:lnTo>
                  <a:pt x="209051" y="0"/>
                </a:lnTo>
                <a:cubicBezTo>
                  <a:pt x="183475" y="0"/>
                  <a:pt x="159905" y="13651"/>
                  <a:pt x="147089" y="35773"/>
                </a:cubicBezTo>
                <a:lnTo>
                  <a:pt x="9570" y="273979"/>
                </a:lnTo>
                <a:cubicBezTo>
                  <a:pt x="-3190" y="296100"/>
                  <a:pt x="-3190" y="323404"/>
                  <a:pt x="9570" y="345525"/>
                </a:cubicBezTo>
                <a:lnTo>
                  <a:pt x="147089" y="583731"/>
                </a:lnTo>
                <a:cubicBezTo>
                  <a:pt x="159849" y="605852"/>
                  <a:pt x="183475" y="619504"/>
                  <a:pt x="209051" y="619504"/>
                </a:cubicBezTo>
                <a:lnTo>
                  <a:pt x="484089" y="619504"/>
                </a:lnTo>
                <a:cubicBezTo>
                  <a:pt x="509664" y="619504"/>
                  <a:pt x="533234" y="605852"/>
                  <a:pt x="546050" y="583731"/>
                </a:cubicBezTo>
                <a:lnTo>
                  <a:pt x="683569" y="345525"/>
                </a:lnTo>
                <a:cubicBezTo>
                  <a:pt x="696329" y="323404"/>
                  <a:pt x="696329" y="296100"/>
                  <a:pt x="683569" y="273979"/>
                </a:cubicBezTo>
                <a:lnTo>
                  <a:pt x="546050" y="35773"/>
                </a:lnTo>
                <a:cubicBezTo>
                  <a:pt x="533290" y="13651"/>
                  <a:pt x="509664" y="0"/>
                  <a:pt x="484089" y="0"/>
                </a:cubicBezTo>
                <a:close/>
              </a:path>
            </a:pathLst>
          </a:custGeom>
          <a:solidFill>
            <a:srgbClr val="FFFFFF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76" name="Graphic 7">
            <a:extLst>
              <a:ext uri="{FF2B5EF4-FFF2-40B4-BE49-F238E27FC236}">
                <a16:creationId xmlns:a16="http://schemas.microsoft.com/office/drawing/2014/main" id="{BF25AA43-C0CB-56F4-725C-D6EB8DDDBD77}"/>
              </a:ext>
            </a:extLst>
          </p:cNvPr>
          <p:cNvGrpSpPr/>
          <p:nvPr/>
        </p:nvGrpSpPr>
        <p:grpSpPr>
          <a:xfrm>
            <a:off x="5646255" y="4135915"/>
            <a:ext cx="191980" cy="174573"/>
            <a:chOff x="5646310" y="3204737"/>
            <a:chExt cx="191980" cy="174573"/>
          </a:xfrm>
        </p:grpSpPr>
        <p:sp>
          <p:nvSpPr>
            <p:cNvPr id="1577" name="Freeform: Shape 1576">
              <a:extLst>
                <a:ext uri="{FF2B5EF4-FFF2-40B4-BE49-F238E27FC236}">
                  <a16:creationId xmlns:a16="http://schemas.microsoft.com/office/drawing/2014/main" id="{0D631F6C-FA7A-7B5C-FB89-7C6FC6809089}"/>
                </a:ext>
              </a:extLst>
            </p:cNvPr>
            <p:cNvSpPr/>
            <p:nvPr/>
          </p:nvSpPr>
          <p:spPr>
            <a:xfrm>
              <a:off x="5650901" y="3209418"/>
              <a:ext cx="185285" cy="165268"/>
            </a:xfrm>
            <a:custGeom>
              <a:avLst/>
              <a:gdLst>
                <a:gd name="connsiteX0" fmla="*/ 2507 w 185285"/>
                <a:gd name="connsiteY0" fmla="*/ 73384 h 165268"/>
                <a:gd name="connsiteX1" fmla="*/ 39562 w 185285"/>
                <a:gd name="connsiteY1" fmla="*/ 9250 h 165268"/>
                <a:gd name="connsiteX2" fmla="*/ 55609 w 185285"/>
                <a:gd name="connsiteY2" fmla="*/ 0 h 165268"/>
                <a:gd name="connsiteX3" fmla="*/ 129718 w 185285"/>
                <a:gd name="connsiteY3" fmla="*/ 0 h 165268"/>
                <a:gd name="connsiteX4" fmla="*/ 145766 w 185285"/>
                <a:gd name="connsiteY4" fmla="*/ 9250 h 165268"/>
                <a:gd name="connsiteX5" fmla="*/ 182820 w 185285"/>
                <a:gd name="connsiteY5" fmla="*/ 73384 h 165268"/>
                <a:gd name="connsiteX6" fmla="*/ 182820 w 185285"/>
                <a:gd name="connsiteY6" fmla="*/ 91884 h 165268"/>
                <a:gd name="connsiteX7" fmla="*/ 145766 w 185285"/>
                <a:gd name="connsiteY7" fmla="*/ 156018 h 165268"/>
                <a:gd name="connsiteX8" fmla="*/ 129718 w 185285"/>
                <a:gd name="connsiteY8" fmla="*/ 165268 h 165268"/>
                <a:gd name="connsiteX9" fmla="*/ 55609 w 185285"/>
                <a:gd name="connsiteY9" fmla="*/ 165268 h 165268"/>
                <a:gd name="connsiteX10" fmla="*/ 39562 w 185285"/>
                <a:gd name="connsiteY10" fmla="*/ 156018 h 165268"/>
                <a:gd name="connsiteX11" fmla="*/ 2507 w 185285"/>
                <a:gd name="connsiteY11" fmla="*/ 91884 h 165268"/>
                <a:gd name="connsiteX12" fmla="*/ 2507 w 185285"/>
                <a:gd name="connsiteY12" fmla="*/ 73384 h 16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285" h="165268">
                  <a:moveTo>
                    <a:pt x="2507" y="73384"/>
                  </a:moveTo>
                  <a:lnTo>
                    <a:pt x="39562" y="9250"/>
                  </a:lnTo>
                  <a:cubicBezTo>
                    <a:pt x="42849" y="3510"/>
                    <a:pt x="48979" y="0"/>
                    <a:pt x="55609" y="0"/>
                  </a:cubicBezTo>
                  <a:lnTo>
                    <a:pt x="129718" y="0"/>
                  </a:lnTo>
                  <a:cubicBezTo>
                    <a:pt x="136349" y="0"/>
                    <a:pt x="142422" y="3510"/>
                    <a:pt x="145766" y="9250"/>
                  </a:cubicBezTo>
                  <a:lnTo>
                    <a:pt x="182820" y="73384"/>
                  </a:lnTo>
                  <a:cubicBezTo>
                    <a:pt x="186107" y="79124"/>
                    <a:pt x="186107" y="86145"/>
                    <a:pt x="182820" y="91884"/>
                  </a:cubicBezTo>
                  <a:lnTo>
                    <a:pt x="145766" y="156018"/>
                  </a:lnTo>
                  <a:cubicBezTo>
                    <a:pt x="142478" y="161758"/>
                    <a:pt x="136349" y="165268"/>
                    <a:pt x="129718" y="165268"/>
                  </a:cubicBezTo>
                  <a:lnTo>
                    <a:pt x="55609" y="165268"/>
                  </a:lnTo>
                  <a:cubicBezTo>
                    <a:pt x="48979" y="165268"/>
                    <a:pt x="42905" y="161758"/>
                    <a:pt x="39562" y="156018"/>
                  </a:cubicBezTo>
                  <a:lnTo>
                    <a:pt x="2507" y="91884"/>
                  </a:lnTo>
                  <a:cubicBezTo>
                    <a:pt x="-836" y="86145"/>
                    <a:pt x="-836" y="79124"/>
                    <a:pt x="2507" y="73384"/>
                  </a:cubicBez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78" name="Graphic 7">
              <a:extLst>
                <a:ext uri="{FF2B5EF4-FFF2-40B4-BE49-F238E27FC236}">
                  <a16:creationId xmlns:a16="http://schemas.microsoft.com/office/drawing/2014/main" id="{390F5FBA-E89F-C080-CE8A-5CFBD071D6DD}"/>
                </a:ext>
              </a:extLst>
            </p:cNvPr>
            <p:cNvGrpSpPr/>
            <p:nvPr/>
          </p:nvGrpSpPr>
          <p:grpSpPr>
            <a:xfrm>
              <a:off x="5646310" y="3204737"/>
              <a:ext cx="191980" cy="174573"/>
              <a:chOff x="5646310" y="3204737"/>
              <a:chExt cx="191980" cy="174573"/>
            </a:xfrm>
            <a:solidFill>
              <a:srgbClr val="5856D6"/>
            </a:solidFill>
          </p:grpSpPr>
          <p:sp>
            <p:nvSpPr>
              <p:cNvPr id="1579" name="Freeform: Shape 1578">
                <a:extLst>
                  <a:ext uri="{FF2B5EF4-FFF2-40B4-BE49-F238E27FC236}">
                    <a16:creationId xmlns:a16="http://schemas.microsoft.com/office/drawing/2014/main" id="{19F34FD8-90DF-1FCE-4DA3-1E02376B6DF9}"/>
                  </a:ext>
                </a:extLst>
              </p:cNvPr>
              <p:cNvSpPr/>
              <p:nvPr/>
            </p:nvSpPr>
            <p:spPr>
              <a:xfrm>
                <a:off x="5664364" y="3228198"/>
                <a:ext cx="22554" cy="32115"/>
              </a:xfrm>
              <a:custGeom>
                <a:avLst/>
                <a:gdLst>
                  <a:gd name="connsiteX0" fmla="*/ 13952 w 22554"/>
                  <a:gd name="connsiteY0" fmla="*/ 2171 h 32115"/>
                  <a:gd name="connsiteX1" fmla="*/ 579 w 22554"/>
                  <a:gd name="connsiteY1" fmla="*/ 25295 h 32115"/>
                  <a:gd name="connsiteX2" fmla="*/ 2362 w 22554"/>
                  <a:gd name="connsiteY2" fmla="*/ 31480 h 32115"/>
                  <a:gd name="connsiteX3" fmla="*/ 8603 w 22554"/>
                  <a:gd name="connsiteY3" fmla="*/ 29920 h 32115"/>
                  <a:gd name="connsiteX4" fmla="*/ 21976 w 22554"/>
                  <a:gd name="connsiteY4" fmla="*/ 6796 h 32115"/>
                  <a:gd name="connsiteX5" fmla="*/ 20193 w 22554"/>
                  <a:gd name="connsiteY5" fmla="*/ 611 h 32115"/>
                  <a:gd name="connsiteX6" fmla="*/ 13952 w 22554"/>
                  <a:gd name="connsiteY6" fmla="*/ 2171 h 3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115">
                    <a:moveTo>
                      <a:pt x="13952" y="2171"/>
                    </a:moveTo>
                    <a:lnTo>
                      <a:pt x="579" y="25295"/>
                    </a:lnTo>
                    <a:cubicBezTo>
                      <a:pt x="-647" y="27413"/>
                      <a:pt x="133" y="30199"/>
                      <a:pt x="2362" y="31480"/>
                    </a:cubicBezTo>
                    <a:cubicBezTo>
                      <a:pt x="4591" y="32762"/>
                      <a:pt x="7377" y="32037"/>
                      <a:pt x="8603" y="29920"/>
                    </a:cubicBezTo>
                    <a:lnTo>
                      <a:pt x="21976" y="6796"/>
                    </a:lnTo>
                    <a:cubicBezTo>
                      <a:pt x="23202" y="4679"/>
                      <a:pt x="22421" y="1893"/>
                      <a:pt x="20193" y="611"/>
                    </a:cubicBezTo>
                    <a:cubicBezTo>
                      <a:pt x="17964" y="-615"/>
                      <a:pt x="15178" y="54"/>
                      <a:pt x="13952" y="2171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0" name="Freeform: Shape 1579">
                <a:extLst>
                  <a:ext uri="{FF2B5EF4-FFF2-40B4-BE49-F238E27FC236}">
                    <a16:creationId xmlns:a16="http://schemas.microsoft.com/office/drawing/2014/main" id="{85B7D52C-705C-0E89-3E38-1742721EBDE9}"/>
                  </a:ext>
                </a:extLst>
              </p:cNvPr>
              <p:cNvSpPr/>
              <p:nvPr/>
            </p:nvSpPr>
            <p:spPr>
              <a:xfrm>
                <a:off x="5701902" y="3204737"/>
                <a:ext cx="35700" cy="9249"/>
              </a:xfrm>
              <a:custGeom>
                <a:avLst/>
                <a:gdLst>
                  <a:gd name="connsiteX0" fmla="*/ 31243 w 35700"/>
                  <a:gd name="connsiteY0" fmla="*/ 0 h 9249"/>
                  <a:gd name="connsiteX1" fmla="*/ 4553 w 35700"/>
                  <a:gd name="connsiteY1" fmla="*/ 0 h 9249"/>
                  <a:gd name="connsiteX2" fmla="*/ 151 w 35700"/>
                  <a:gd name="connsiteY2" fmla="*/ 5182 h 9249"/>
                  <a:gd name="connsiteX3" fmla="*/ 4553 w 35700"/>
                  <a:gd name="connsiteY3" fmla="*/ 9250 h 9249"/>
                  <a:gd name="connsiteX4" fmla="*/ 31243 w 35700"/>
                  <a:gd name="connsiteY4" fmla="*/ 9250 h 9249"/>
                  <a:gd name="connsiteX5" fmla="*/ 35701 w 35700"/>
                  <a:gd name="connsiteY5" fmla="*/ 4625 h 9249"/>
                  <a:gd name="connsiteX6" fmla="*/ 31243 w 35700"/>
                  <a:gd name="connsiteY6" fmla="*/ 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00" h="9249">
                    <a:moveTo>
                      <a:pt x="31243" y="0"/>
                    </a:moveTo>
                    <a:lnTo>
                      <a:pt x="4553" y="0"/>
                    </a:lnTo>
                    <a:cubicBezTo>
                      <a:pt x="1377" y="0"/>
                      <a:pt x="-573" y="2730"/>
                      <a:pt x="151" y="5182"/>
                    </a:cubicBezTo>
                    <a:cubicBezTo>
                      <a:pt x="875" y="7634"/>
                      <a:pt x="2826" y="9250"/>
                      <a:pt x="4553" y="9250"/>
                    </a:cubicBezTo>
                    <a:lnTo>
                      <a:pt x="31243" y="9250"/>
                    </a:lnTo>
                    <a:cubicBezTo>
                      <a:pt x="33695" y="9250"/>
                      <a:pt x="35701" y="7188"/>
                      <a:pt x="35701" y="4625"/>
                    </a:cubicBezTo>
                    <a:cubicBezTo>
                      <a:pt x="35701" y="2117"/>
                      <a:pt x="33695" y="0"/>
                      <a:pt x="31243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1" name="Freeform: Shape 1580">
                <a:extLst>
                  <a:ext uri="{FF2B5EF4-FFF2-40B4-BE49-F238E27FC236}">
                    <a16:creationId xmlns:a16="http://schemas.microsoft.com/office/drawing/2014/main" id="{CA21A3BA-B1C2-AC8B-5EAC-9F1A4233E785}"/>
                  </a:ext>
                </a:extLst>
              </p:cNvPr>
              <p:cNvSpPr/>
              <p:nvPr/>
            </p:nvSpPr>
            <p:spPr>
              <a:xfrm>
                <a:off x="5764293" y="3204737"/>
                <a:ext cx="34305" cy="14643"/>
              </a:xfrm>
              <a:custGeom>
                <a:avLst/>
                <a:gdLst>
                  <a:gd name="connsiteX0" fmla="*/ 32931 w 34305"/>
                  <a:gd name="connsiteY0" fmla="*/ 7132 h 14643"/>
                  <a:gd name="connsiteX1" fmla="*/ 18221 w 34305"/>
                  <a:gd name="connsiteY1" fmla="*/ 111 h 14643"/>
                  <a:gd name="connsiteX2" fmla="*/ 4458 w 34305"/>
                  <a:gd name="connsiteY2" fmla="*/ 0 h 14643"/>
                  <a:gd name="connsiteX3" fmla="*/ 0 w 34305"/>
                  <a:gd name="connsiteY3" fmla="*/ 4625 h 14643"/>
                  <a:gd name="connsiteX4" fmla="*/ 4458 w 34305"/>
                  <a:gd name="connsiteY4" fmla="*/ 9250 h 14643"/>
                  <a:gd name="connsiteX5" fmla="*/ 17441 w 34305"/>
                  <a:gd name="connsiteY5" fmla="*/ 9305 h 14643"/>
                  <a:gd name="connsiteX6" fmla="*/ 26244 w 34305"/>
                  <a:gd name="connsiteY6" fmla="*/ 13540 h 14643"/>
                  <a:gd name="connsiteX7" fmla="*/ 32262 w 34305"/>
                  <a:gd name="connsiteY7" fmla="*/ 13874 h 14643"/>
                  <a:gd name="connsiteX8" fmla="*/ 32931 w 34305"/>
                  <a:gd name="connsiteY8" fmla="*/ 7132 h 1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05" h="14643">
                    <a:moveTo>
                      <a:pt x="32931" y="7132"/>
                    </a:moveTo>
                    <a:cubicBezTo>
                      <a:pt x="29086" y="3120"/>
                      <a:pt x="23737" y="501"/>
                      <a:pt x="18221" y="111"/>
                    </a:cubicBezTo>
                    <a:cubicBezTo>
                      <a:pt x="12983" y="-56"/>
                      <a:pt x="9083" y="56"/>
                      <a:pt x="4458" y="0"/>
                    </a:cubicBezTo>
                    <a:cubicBezTo>
                      <a:pt x="2006" y="0"/>
                      <a:pt x="0" y="2062"/>
                      <a:pt x="0" y="4625"/>
                    </a:cubicBezTo>
                    <a:cubicBezTo>
                      <a:pt x="0" y="7188"/>
                      <a:pt x="2006" y="9250"/>
                      <a:pt x="4458" y="9250"/>
                    </a:cubicBezTo>
                    <a:lnTo>
                      <a:pt x="17441" y="9305"/>
                    </a:lnTo>
                    <a:cubicBezTo>
                      <a:pt x="20784" y="9584"/>
                      <a:pt x="23960" y="11144"/>
                      <a:pt x="26244" y="13540"/>
                    </a:cubicBezTo>
                    <a:cubicBezTo>
                      <a:pt x="27470" y="14766"/>
                      <a:pt x="29978" y="15100"/>
                      <a:pt x="32262" y="13874"/>
                    </a:cubicBezTo>
                    <a:cubicBezTo>
                      <a:pt x="34491" y="12760"/>
                      <a:pt x="35160" y="9473"/>
                      <a:pt x="32931" y="713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2" name="Freeform: Shape 1581">
                <a:extLst>
                  <a:ext uri="{FF2B5EF4-FFF2-40B4-BE49-F238E27FC236}">
                    <a16:creationId xmlns:a16="http://schemas.microsoft.com/office/drawing/2014/main" id="{5B25106F-E43B-BDD7-7133-C80C9301A543}"/>
                  </a:ext>
                </a:extLst>
              </p:cNvPr>
              <p:cNvSpPr/>
              <p:nvPr/>
            </p:nvSpPr>
            <p:spPr>
              <a:xfrm>
                <a:off x="5807511" y="3241125"/>
                <a:ext cx="22554" cy="32091"/>
              </a:xfrm>
              <a:custGeom>
                <a:avLst/>
                <a:gdLst>
                  <a:gd name="connsiteX0" fmla="*/ 21976 w 22554"/>
                  <a:gd name="connsiteY0" fmla="*/ 25295 h 32091"/>
                  <a:gd name="connsiteX1" fmla="*/ 8603 w 22554"/>
                  <a:gd name="connsiteY1" fmla="*/ 2171 h 32091"/>
                  <a:gd name="connsiteX2" fmla="*/ 2362 w 22554"/>
                  <a:gd name="connsiteY2" fmla="*/ 611 h 32091"/>
                  <a:gd name="connsiteX3" fmla="*/ 579 w 22554"/>
                  <a:gd name="connsiteY3" fmla="*/ 6796 h 32091"/>
                  <a:gd name="connsiteX4" fmla="*/ 13952 w 22554"/>
                  <a:gd name="connsiteY4" fmla="*/ 29920 h 32091"/>
                  <a:gd name="connsiteX5" fmla="*/ 20193 w 22554"/>
                  <a:gd name="connsiteY5" fmla="*/ 31480 h 32091"/>
                  <a:gd name="connsiteX6" fmla="*/ 21976 w 22554"/>
                  <a:gd name="connsiteY6" fmla="*/ 25295 h 3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091">
                    <a:moveTo>
                      <a:pt x="21976" y="25295"/>
                    </a:moveTo>
                    <a:lnTo>
                      <a:pt x="8603" y="2171"/>
                    </a:lnTo>
                    <a:cubicBezTo>
                      <a:pt x="7377" y="54"/>
                      <a:pt x="4591" y="-615"/>
                      <a:pt x="2362" y="611"/>
                    </a:cubicBezTo>
                    <a:cubicBezTo>
                      <a:pt x="133" y="1892"/>
                      <a:pt x="-647" y="4678"/>
                      <a:pt x="579" y="6796"/>
                    </a:cubicBezTo>
                    <a:lnTo>
                      <a:pt x="13952" y="29920"/>
                    </a:lnTo>
                    <a:cubicBezTo>
                      <a:pt x="15178" y="32037"/>
                      <a:pt x="17964" y="32706"/>
                      <a:pt x="20193" y="31480"/>
                    </a:cubicBezTo>
                    <a:cubicBezTo>
                      <a:pt x="22421" y="30199"/>
                      <a:pt x="23202" y="27413"/>
                      <a:pt x="21976" y="252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3" name="Freeform: Shape 1582">
                <a:extLst>
                  <a:ext uri="{FF2B5EF4-FFF2-40B4-BE49-F238E27FC236}">
                    <a16:creationId xmlns:a16="http://schemas.microsoft.com/office/drawing/2014/main" id="{DD63202B-8A30-418C-D7F3-368AFEE1A037}"/>
                  </a:ext>
                </a:extLst>
              </p:cNvPr>
              <p:cNvSpPr/>
              <p:nvPr/>
            </p:nvSpPr>
            <p:spPr>
              <a:xfrm>
                <a:off x="5815646" y="3296983"/>
                <a:ext cx="22644" cy="31923"/>
              </a:xfrm>
              <a:custGeom>
                <a:avLst/>
                <a:gdLst>
                  <a:gd name="connsiteX0" fmla="*/ 8603 w 22644"/>
                  <a:gd name="connsiteY0" fmla="*/ 29728 h 31923"/>
                  <a:gd name="connsiteX1" fmla="*/ 21976 w 22644"/>
                  <a:gd name="connsiteY1" fmla="*/ 6603 h 31923"/>
                  <a:gd name="connsiteX2" fmla="*/ 19691 w 22644"/>
                  <a:gd name="connsiteY2" fmla="*/ 196 h 31923"/>
                  <a:gd name="connsiteX3" fmla="*/ 13952 w 22644"/>
                  <a:gd name="connsiteY3" fmla="*/ 1979 h 31923"/>
                  <a:gd name="connsiteX4" fmla="*/ 579 w 22644"/>
                  <a:gd name="connsiteY4" fmla="*/ 25103 h 31923"/>
                  <a:gd name="connsiteX5" fmla="*/ 2362 w 22644"/>
                  <a:gd name="connsiteY5" fmla="*/ 31288 h 31923"/>
                  <a:gd name="connsiteX6" fmla="*/ 8603 w 22644"/>
                  <a:gd name="connsiteY6" fmla="*/ 29728 h 3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44" h="31923">
                    <a:moveTo>
                      <a:pt x="8603" y="29728"/>
                    </a:moveTo>
                    <a:lnTo>
                      <a:pt x="21976" y="6603"/>
                    </a:lnTo>
                    <a:cubicBezTo>
                      <a:pt x="23536" y="3817"/>
                      <a:pt x="22199" y="809"/>
                      <a:pt x="19691" y="196"/>
                    </a:cubicBezTo>
                    <a:cubicBezTo>
                      <a:pt x="17239" y="-417"/>
                      <a:pt x="14843" y="474"/>
                      <a:pt x="13952" y="1979"/>
                    </a:cubicBezTo>
                    <a:lnTo>
                      <a:pt x="579" y="25103"/>
                    </a:lnTo>
                    <a:cubicBezTo>
                      <a:pt x="-647" y="27220"/>
                      <a:pt x="133" y="30006"/>
                      <a:pt x="2362" y="31288"/>
                    </a:cubicBezTo>
                    <a:cubicBezTo>
                      <a:pt x="4591" y="32569"/>
                      <a:pt x="7377" y="31845"/>
                      <a:pt x="8603" y="2972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4" name="Freeform: Shape 1583">
                <a:extLst>
                  <a:ext uri="{FF2B5EF4-FFF2-40B4-BE49-F238E27FC236}">
                    <a16:creationId xmlns:a16="http://schemas.microsoft.com/office/drawing/2014/main" id="{D010943D-D828-9B13-63A9-C9701D6F6378}"/>
                  </a:ext>
                </a:extLst>
              </p:cNvPr>
              <p:cNvSpPr/>
              <p:nvPr/>
            </p:nvSpPr>
            <p:spPr>
              <a:xfrm>
                <a:off x="5780556" y="3350703"/>
                <a:ext cx="26496" cy="28099"/>
              </a:xfrm>
              <a:custGeom>
                <a:avLst/>
                <a:gdLst>
                  <a:gd name="connsiteX0" fmla="*/ 5468 w 26496"/>
                  <a:gd name="connsiteY0" fmla="*/ 27939 h 28099"/>
                  <a:gd name="connsiteX1" fmla="*/ 18953 w 26496"/>
                  <a:gd name="connsiteY1" fmla="*/ 18689 h 28099"/>
                  <a:gd name="connsiteX2" fmla="*/ 25918 w 26496"/>
                  <a:gd name="connsiteY2" fmla="*/ 6821 h 28099"/>
                  <a:gd name="connsiteX3" fmla="*/ 24135 w 26496"/>
                  <a:gd name="connsiteY3" fmla="*/ 636 h 28099"/>
                  <a:gd name="connsiteX4" fmla="*/ 17894 w 26496"/>
                  <a:gd name="connsiteY4" fmla="*/ 2196 h 28099"/>
                  <a:gd name="connsiteX5" fmla="*/ 11375 w 26496"/>
                  <a:gd name="connsiteY5" fmla="*/ 13396 h 28099"/>
                  <a:gd name="connsiteX6" fmla="*/ 3295 w 26496"/>
                  <a:gd name="connsiteY6" fmla="*/ 18912 h 28099"/>
                  <a:gd name="connsiteX7" fmla="*/ 8 w 26496"/>
                  <a:gd name="connsiteY7" fmla="*/ 23927 h 28099"/>
                  <a:gd name="connsiteX8" fmla="*/ 5468 w 26496"/>
                  <a:gd name="connsiteY8" fmla="*/ 27939 h 2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96" h="28099">
                    <a:moveTo>
                      <a:pt x="5468" y="27939"/>
                    </a:moveTo>
                    <a:cubicBezTo>
                      <a:pt x="10873" y="26602"/>
                      <a:pt x="15777" y="23314"/>
                      <a:pt x="18953" y="18689"/>
                    </a:cubicBezTo>
                    <a:cubicBezTo>
                      <a:pt x="21739" y="14232"/>
                      <a:pt x="23578" y="10833"/>
                      <a:pt x="25918" y="6821"/>
                    </a:cubicBezTo>
                    <a:cubicBezTo>
                      <a:pt x="27144" y="4703"/>
                      <a:pt x="26364" y="1917"/>
                      <a:pt x="24135" y="636"/>
                    </a:cubicBezTo>
                    <a:cubicBezTo>
                      <a:pt x="21906" y="-646"/>
                      <a:pt x="19120" y="78"/>
                      <a:pt x="17894" y="2196"/>
                    </a:cubicBezTo>
                    <a:lnTo>
                      <a:pt x="11375" y="13396"/>
                    </a:lnTo>
                    <a:cubicBezTo>
                      <a:pt x="9480" y="16182"/>
                      <a:pt x="6527" y="18132"/>
                      <a:pt x="3295" y="18912"/>
                    </a:cubicBezTo>
                    <a:cubicBezTo>
                      <a:pt x="1624" y="19358"/>
                      <a:pt x="119" y="21364"/>
                      <a:pt x="8" y="23927"/>
                    </a:cubicBezTo>
                    <a:cubicBezTo>
                      <a:pt x="-160" y="26546"/>
                      <a:pt x="2404" y="28719"/>
                      <a:pt x="5468" y="2793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5" name="Freeform: Shape 1584">
                <a:extLst>
                  <a:ext uri="{FF2B5EF4-FFF2-40B4-BE49-F238E27FC236}">
                    <a16:creationId xmlns:a16="http://schemas.microsoft.com/office/drawing/2014/main" id="{78994D96-5D3B-0A86-C0C4-BC4916486B38}"/>
                  </a:ext>
                </a:extLst>
              </p:cNvPr>
              <p:cNvSpPr/>
              <p:nvPr/>
            </p:nvSpPr>
            <p:spPr>
              <a:xfrm>
                <a:off x="5718212" y="3370061"/>
                <a:ext cx="35605" cy="9249"/>
              </a:xfrm>
              <a:custGeom>
                <a:avLst/>
                <a:gdLst>
                  <a:gd name="connsiteX0" fmla="*/ 4458 w 35605"/>
                  <a:gd name="connsiteY0" fmla="*/ 9250 h 9249"/>
                  <a:gd name="connsiteX1" fmla="*/ 31148 w 35605"/>
                  <a:gd name="connsiteY1" fmla="*/ 9250 h 9249"/>
                  <a:gd name="connsiteX2" fmla="*/ 35606 w 35605"/>
                  <a:gd name="connsiteY2" fmla="*/ 4625 h 9249"/>
                  <a:gd name="connsiteX3" fmla="*/ 31148 w 35605"/>
                  <a:gd name="connsiteY3" fmla="*/ 0 h 9249"/>
                  <a:gd name="connsiteX4" fmla="*/ 4458 w 35605"/>
                  <a:gd name="connsiteY4" fmla="*/ 0 h 9249"/>
                  <a:gd name="connsiteX5" fmla="*/ 0 w 35605"/>
                  <a:gd name="connsiteY5" fmla="*/ 4625 h 9249"/>
                  <a:gd name="connsiteX6" fmla="*/ 4458 w 35605"/>
                  <a:gd name="connsiteY6" fmla="*/ 925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5" h="9249">
                    <a:moveTo>
                      <a:pt x="4458" y="9250"/>
                    </a:moveTo>
                    <a:lnTo>
                      <a:pt x="31148" y="9250"/>
                    </a:lnTo>
                    <a:cubicBezTo>
                      <a:pt x="33600" y="9250"/>
                      <a:pt x="35606" y="7188"/>
                      <a:pt x="35606" y="4625"/>
                    </a:cubicBezTo>
                    <a:cubicBezTo>
                      <a:pt x="35606" y="2062"/>
                      <a:pt x="33600" y="0"/>
                      <a:pt x="31148" y="0"/>
                    </a:cubicBezTo>
                    <a:lnTo>
                      <a:pt x="4458" y="0"/>
                    </a:lnTo>
                    <a:cubicBezTo>
                      <a:pt x="2006" y="0"/>
                      <a:pt x="0" y="2062"/>
                      <a:pt x="0" y="4625"/>
                    </a:cubicBezTo>
                    <a:cubicBezTo>
                      <a:pt x="0" y="7188"/>
                      <a:pt x="2006" y="9250"/>
                      <a:pt x="4458" y="9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6" name="Freeform: Shape 1585">
                <a:extLst>
                  <a:ext uri="{FF2B5EF4-FFF2-40B4-BE49-F238E27FC236}">
                    <a16:creationId xmlns:a16="http://schemas.microsoft.com/office/drawing/2014/main" id="{FBDA696E-2232-D603-A3C1-CFD5120F634D}"/>
                  </a:ext>
                </a:extLst>
              </p:cNvPr>
              <p:cNvSpPr/>
              <p:nvPr/>
            </p:nvSpPr>
            <p:spPr>
              <a:xfrm>
                <a:off x="5672499" y="3337856"/>
                <a:ext cx="22421" cy="32296"/>
              </a:xfrm>
              <a:custGeom>
                <a:avLst/>
                <a:gdLst>
                  <a:gd name="connsiteX0" fmla="*/ 579 w 22421"/>
                  <a:gd name="connsiteY0" fmla="*/ 6796 h 32296"/>
                  <a:gd name="connsiteX1" fmla="*/ 13952 w 22421"/>
                  <a:gd name="connsiteY1" fmla="*/ 29920 h 32296"/>
                  <a:gd name="connsiteX2" fmla="*/ 20638 w 22421"/>
                  <a:gd name="connsiteY2" fmla="*/ 31146 h 32296"/>
                  <a:gd name="connsiteX3" fmla="*/ 21976 w 22421"/>
                  <a:gd name="connsiteY3" fmla="*/ 25295 h 32296"/>
                  <a:gd name="connsiteX4" fmla="*/ 8603 w 22421"/>
                  <a:gd name="connsiteY4" fmla="*/ 2171 h 32296"/>
                  <a:gd name="connsiteX5" fmla="*/ 2362 w 22421"/>
                  <a:gd name="connsiteY5" fmla="*/ 611 h 32296"/>
                  <a:gd name="connsiteX6" fmla="*/ 579 w 22421"/>
                  <a:gd name="connsiteY6" fmla="*/ 6796 h 3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21" h="32296">
                    <a:moveTo>
                      <a:pt x="579" y="6796"/>
                    </a:moveTo>
                    <a:lnTo>
                      <a:pt x="13952" y="29920"/>
                    </a:lnTo>
                    <a:cubicBezTo>
                      <a:pt x="15568" y="32651"/>
                      <a:pt x="18855" y="32985"/>
                      <a:pt x="20638" y="31146"/>
                    </a:cubicBezTo>
                    <a:cubicBezTo>
                      <a:pt x="22421" y="29307"/>
                      <a:pt x="22867" y="26800"/>
                      <a:pt x="21976" y="25295"/>
                    </a:cubicBezTo>
                    <a:lnTo>
                      <a:pt x="8603" y="2171"/>
                    </a:lnTo>
                    <a:cubicBezTo>
                      <a:pt x="7377" y="54"/>
                      <a:pt x="4591" y="-615"/>
                      <a:pt x="2362" y="611"/>
                    </a:cubicBezTo>
                    <a:cubicBezTo>
                      <a:pt x="133" y="1893"/>
                      <a:pt x="-647" y="4679"/>
                      <a:pt x="579" y="67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7" name="Freeform: Shape 1586">
                <a:extLst>
                  <a:ext uri="{FF2B5EF4-FFF2-40B4-BE49-F238E27FC236}">
                    <a16:creationId xmlns:a16="http://schemas.microsoft.com/office/drawing/2014/main" id="{F2465A2C-ABD1-9C79-9B99-7B8414DAE23E}"/>
                  </a:ext>
                </a:extLst>
              </p:cNvPr>
              <p:cNvSpPr/>
              <p:nvPr/>
            </p:nvSpPr>
            <p:spPr>
              <a:xfrm>
                <a:off x="5646310" y="3282189"/>
                <a:ext cx="17595" cy="33765"/>
              </a:xfrm>
              <a:custGeom>
                <a:avLst/>
                <a:gdLst>
                  <a:gd name="connsiteX0" fmla="*/ 913 w 17595"/>
                  <a:gd name="connsiteY0" fmla="*/ 3400 h 33765"/>
                  <a:gd name="connsiteX1" fmla="*/ 2195 w 17595"/>
                  <a:gd name="connsiteY1" fmla="*/ 19670 h 33765"/>
                  <a:gd name="connsiteX2" fmla="*/ 8993 w 17595"/>
                  <a:gd name="connsiteY2" fmla="*/ 31594 h 33765"/>
                  <a:gd name="connsiteX3" fmla="*/ 15234 w 17595"/>
                  <a:gd name="connsiteY3" fmla="*/ 33154 h 33765"/>
                  <a:gd name="connsiteX4" fmla="*/ 17017 w 17595"/>
                  <a:gd name="connsiteY4" fmla="*/ 26969 h 33765"/>
                  <a:gd name="connsiteX5" fmla="*/ 10609 w 17595"/>
                  <a:gd name="connsiteY5" fmla="*/ 15714 h 33765"/>
                  <a:gd name="connsiteX6" fmla="*/ 9829 w 17595"/>
                  <a:gd name="connsiteY6" fmla="*/ 5963 h 33765"/>
                  <a:gd name="connsiteX7" fmla="*/ 7098 w 17595"/>
                  <a:gd name="connsiteY7" fmla="*/ 558 h 33765"/>
                  <a:gd name="connsiteX8" fmla="*/ 913 w 17595"/>
                  <a:gd name="connsiteY8" fmla="*/ 3400 h 33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95" h="33765">
                    <a:moveTo>
                      <a:pt x="913" y="3400"/>
                    </a:moveTo>
                    <a:cubicBezTo>
                      <a:pt x="-647" y="8749"/>
                      <a:pt x="-201" y="14655"/>
                      <a:pt x="2195" y="19670"/>
                    </a:cubicBezTo>
                    <a:cubicBezTo>
                      <a:pt x="4647" y="24295"/>
                      <a:pt x="6708" y="27582"/>
                      <a:pt x="8993" y="31594"/>
                    </a:cubicBezTo>
                    <a:cubicBezTo>
                      <a:pt x="10219" y="33711"/>
                      <a:pt x="13005" y="34380"/>
                      <a:pt x="15234" y="33154"/>
                    </a:cubicBezTo>
                    <a:cubicBezTo>
                      <a:pt x="17462" y="31873"/>
                      <a:pt x="18243" y="29087"/>
                      <a:pt x="17017" y="26969"/>
                    </a:cubicBezTo>
                    <a:lnTo>
                      <a:pt x="10609" y="15714"/>
                    </a:lnTo>
                    <a:cubicBezTo>
                      <a:pt x="9160" y="12705"/>
                      <a:pt x="8937" y="9139"/>
                      <a:pt x="9829" y="5963"/>
                    </a:cubicBezTo>
                    <a:cubicBezTo>
                      <a:pt x="10275" y="4291"/>
                      <a:pt x="9271" y="1951"/>
                      <a:pt x="7098" y="558"/>
                    </a:cubicBezTo>
                    <a:cubicBezTo>
                      <a:pt x="4981" y="-780"/>
                      <a:pt x="1805" y="335"/>
                      <a:pt x="913" y="340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588" name="Freeform: Shape 1587">
            <a:extLst>
              <a:ext uri="{FF2B5EF4-FFF2-40B4-BE49-F238E27FC236}">
                <a16:creationId xmlns:a16="http://schemas.microsoft.com/office/drawing/2014/main" id="{53134D35-80A0-6787-EA9D-4790F724A2DC}"/>
              </a:ext>
            </a:extLst>
          </p:cNvPr>
          <p:cNvSpPr/>
          <p:nvPr/>
        </p:nvSpPr>
        <p:spPr>
          <a:xfrm>
            <a:off x="5697108" y="4181885"/>
            <a:ext cx="92677" cy="82689"/>
          </a:xfrm>
          <a:custGeom>
            <a:avLst/>
            <a:gdLst>
              <a:gd name="connsiteX0" fmla="*/ 1212 w 92677"/>
              <a:gd name="connsiteY0" fmla="*/ 36720 h 82689"/>
              <a:gd name="connsiteX1" fmla="*/ 19767 w 92677"/>
              <a:gd name="connsiteY1" fmla="*/ 4625 h 82689"/>
              <a:gd name="connsiteX2" fmla="*/ 27791 w 92677"/>
              <a:gd name="connsiteY2" fmla="*/ 0 h 82689"/>
              <a:gd name="connsiteX3" fmla="*/ 64845 w 92677"/>
              <a:gd name="connsiteY3" fmla="*/ 0 h 82689"/>
              <a:gd name="connsiteX4" fmla="*/ 72869 w 92677"/>
              <a:gd name="connsiteY4" fmla="*/ 4625 h 82689"/>
              <a:gd name="connsiteX5" fmla="*/ 91424 w 92677"/>
              <a:gd name="connsiteY5" fmla="*/ 36720 h 82689"/>
              <a:gd name="connsiteX6" fmla="*/ 91424 w 92677"/>
              <a:gd name="connsiteY6" fmla="*/ 45970 h 82689"/>
              <a:gd name="connsiteX7" fmla="*/ 72869 w 92677"/>
              <a:gd name="connsiteY7" fmla="*/ 78065 h 82689"/>
              <a:gd name="connsiteX8" fmla="*/ 64845 w 92677"/>
              <a:gd name="connsiteY8" fmla="*/ 82690 h 82689"/>
              <a:gd name="connsiteX9" fmla="*/ 27791 w 92677"/>
              <a:gd name="connsiteY9" fmla="*/ 82690 h 82689"/>
              <a:gd name="connsiteX10" fmla="*/ 19767 w 92677"/>
              <a:gd name="connsiteY10" fmla="*/ 78065 h 82689"/>
              <a:gd name="connsiteX11" fmla="*/ 1212 w 92677"/>
              <a:gd name="connsiteY11" fmla="*/ 45970 h 82689"/>
              <a:gd name="connsiteX12" fmla="*/ 1212 w 92677"/>
              <a:gd name="connsiteY12" fmla="*/ 36720 h 8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677" h="82689">
                <a:moveTo>
                  <a:pt x="1212" y="36720"/>
                </a:moveTo>
                <a:lnTo>
                  <a:pt x="19767" y="4625"/>
                </a:lnTo>
                <a:cubicBezTo>
                  <a:pt x="21438" y="1783"/>
                  <a:pt x="24447" y="0"/>
                  <a:pt x="27791" y="0"/>
                </a:cubicBezTo>
                <a:lnTo>
                  <a:pt x="64845" y="0"/>
                </a:lnTo>
                <a:cubicBezTo>
                  <a:pt x="68133" y="0"/>
                  <a:pt x="71197" y="1783"/>
                  <a:pt x="72869" y="4625"/>
                </a:cubicBezTo>
                <a:lnTo>
                  <a:pt x="91424" y="36720"/>
                </a:lnTo>
                <a:cubicBezTo>
                  <a:pt x="93096" y="39562"/>
                  <a:pt x="93096" y="43128"/>
                  <a:pt x="91424" y="45970"/>
                </a:cubicBezTo>
                <a:lnTo>
                  <a:pt x="72869" y="78065"/>
                </a:lnTo>
                <a:cubicBezTo>
                  <a:pt x="71197" y="80907"/>
                  <a:pt x="68133" y="82690"/>
                  <a:pt x="64845" y="82690"/>
                </a:cubicBezTo>
                <a:lnTo>
                  <a:pt x="27791" y="82690"/>
                </a:lnTo>
                <a:cubicBezTo>
                  <a:pt x="24503" y="82690"/>
                  <a:pt x="21438" y="80907"/>
                  <a:pt x="19767" y="78065"/>
                </a:cubicBezTo>
                <a:lnTo>
                  <a:pt x="1212" y="45970"/>
                </a:lnTo>
                <a:cubicBezTo>
                  <a:pt x="-404" y="43128"/>
                  <a:pt x="-404" y="39562"/>
                  <a:pt x="1212" y="36720"/>
                </a:cubicBez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89" name="Graphic 7">
            <a:extLst>
              <a:ext uri="{FF2B5EF4-FFF2-40B4-BE49-F238E27FC236}">
                <a16:creationId xmlns:a16="http://schemas.microsoft.com/office/drawing/2014/main" id="{8ECC8F5B-F48F-2CD1-4E07-2F74B4B370F7}"/>
              </a:ext>
            </a:extLst>
          </p:cNvPr>
          <p:cNvGrpSpPr/>
          <p:nvPr/>
        </p:nvGrpSpPr>
        <p:grpSpPr>
          <a:xfrm>
            <a:off x="6214572" y="4766954"/>
            <a:ext cx="977066" cy="903680"/>
            <a:chOff x="6214627" y="3835776"/>
            <a:chExt cx="977066" cy="903680"/>
          </a:xfrm>
        </p:grpSpPr>
        <p:sp>
          <p:nvSpPr>
            <p:cNvPr id="1590" name="Freeform: Shape 1589">
              <a:extLst>
                <a:ext uri="{FF2B5EF4-FFF2-40B4-BE49-F238E27FC236}">
                  <a16:creationId xmlns:a16="http://schemas.microsoft.com/office/drawing/2014/main" id="{50C112CC-F879-5A72-AFC2-8EE3E70BE32F}"/>
                </a:ext>
              </a:extLst>
            </p:cNvPr>
            <p:cNvSpPr/>
            <p:nvPr/>
          </p:nvSpPr>
          <p:spPr>
            <a:xfrm>
              <a:off x="6217972" y="3839230"/>
              <a:ext cx="970322" cy="896770"/>
            </a:xfrm>
            <a:custGeom>
              <a:avLst/>
              <a:gdLst>
                <a:gd name="connsiteX0" fmla="*/ 347586 w 970322"/>
                <a:gd name="connsiteY0" fmla="*/ 896771 h 896770"/>
                <a:gd name="connsiteX1" fmla="*/ 165602 w 970322"/>
                <a:gd name="connsiteY1" fmla="*/ 791681 h 896770"/>
                <a:gd name="connsiteX2" fmla="*/ 28083 w 970322"/>
                <a:gd name="connsiteY2" fmla="*/ 553475 h 896770"/>
                <a:gd name="connsiteX3" fmla="*/ 28083 w 970322"/>
                <a:gd name="connsiteY3" fmla="*/ 343296 h 896770"/>
                <a:gd name="connsiteX4" fmla="*/ 165602 w 970322"/>
                <a:gd name="connsiteY4" fmla="*/ 105089 h 896770"/>
                <a:gd name="connsiteX5" fmla="*/ 347642 w 970322"/>
                <a:gd name="connsiteY5" fmla="*/ 0 h 896770"/>
                <a:gd name="connsiteX6" fmla="*/ 622736 w 970322"/>
                <a:gd name="connsiteY6" fmla="*/ 0 h 896770"/>
                <a:gd name="connsiteX7" fmla="*/ 804720 w 970322"/>
                <a:gd name="connsiteY7" fmla="*/ 105089 h 896770"/>
                <a:gd name="connsiteX8" fmla="*/ 942239 w 970322"/>
                <a:gd name="connsiteY8" fmla="*/ 343296 h 896770"/>
                <a:gd name="connsiteX9" fmla="*/ 942239 w 970322"/>
                <a:gd name="connsiteY9" fmla="*/ 553475 h 896770"/>
                <a:gd name="connsiteX10" fmla="*/ 804720 w 970322"/>
                <a:gd name="connsiteY10" fmla="*/ 791681 h 896770"/>
                <a:gd name="connsiteX11" fmla="*/ 622736 w 970322"/>
                <a:gd name="connsiteY11" fmla="*/ 896771 h 896770"/>
                <a:gd name="connsiteX12" fmla="*/ 347586 w 970322"/>
                <a:gd name="connsiteY12" fmla="*/ 896771 h 89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322" h="896770">
                  <a:moveTo>
                    <a:pt x="347586" y="896771"/>
                  </a:moveTo>
                  <a:cubicBezTo>
                    <a:pt x="272753" y="896771"/>
                    <a:pt x="202991" y="856540"/>
                    <a:pt x="165602" y="791681"/>
                  </a:cubicBezTo>
                  <a:lnTo>
                    <a:pt x="28083" y="553475"/>
                  </a:lnTo>
                  <a:cubicBezTo>
                    <a:pt x="-9361" y="488671"/>
                    <a:pt x="-9361" y="408155"/>
                    <a:pt x="28083" y="343296"/>
                  </a:cubicBezTo>
                  <a:lnTo>
                    <a:pt x="165602" y="105089"/>
                  </a:lnTo>
                  <a:cubicBezTo>
                    <a:pt x="203047" y="40286"/>
                    <a:pt x="272753" y="0"/>
                    <a:pt x="347642" y="0"/>
                  </a:cubicBezTo>
                  <a:lnTo>
                    <a:pt x="622736" y="0"/>
                  </a:lnTo>
                  <a:cubicBezTo>
                    <a:pt x="697569" y="0"/>
                    <a:pt x="767331" y="40286"/>
                    <a:pt x="804720" y="105089"/>
                  </a:cubicBezTo>
                  <a:lnTo>
                    <a:pt x="942239" y="343296"/>
                  </a:lnTo>
                  <a:cubicBezTo>
                    <a:pt x="979683" y="408099"/>
                    <a:pt x="979683" y="488671"/>
                    <a:pt x="942239" y="553475"/>
                  </a:cubicBezTo>
                  <a:lnTo>
                    <a:pt x="804720" y="791681"/>
                  </a:lnTo>
                  <a:cubicBezTo>
                    <a:pt x="767276" y="856485"/>
                    <a:pt x="697569" y="896771"/>
                    <a:pt x="622736" y="896771"/>
                  </a:cubicBezTo>
                  <a:lnTo>
                    <a:pt x="347586" y="896771"/>
                  </a:ln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591" name="Graphic 7">
              <a:extLst>
                <a:ext uri="{FF2B5EF4-FFF2-40B4-BE49-F238E27FC236}">
                  <a16:creationId xmlns:a16="http://schemas.microsoft.com/office/drawing/2014/main" id="{38A3AD0D-88AA-1F64-8B07-A5DDC358F077}"/>
                </a:ext>
              </a:extLst>
            </p:cNvPr>
            <p:cNvGrpSpPr/>
            <p:nvPr/>
          </p:nvGrpSpPr>
          <p:grpSpPr>
            <a:xfrm>
              <a:off x="6214627" y="3835776"/>
              <a:ext cx="977066" cy="903680"/>
              <a:chOff x="6214627" y="3835776"/>
              <a:chExt cx="977066" cy="903680"/>
            </a:xfrm>
            <a:solidFill>
              <a:srgbClr val="5856D6"/>
            </a:solidFill>
          </p:grpSpPr>
          <p:sp>
            <p:nvSpPr>
              <p:cNvPr id="1592" name="Freeform: Shape 1591">
                <a:extLst>
                  <a:ext uri="{FF2B5EF4-FFF2-40B4-BE49-F238E27FC236}">
                    <a16:creationId xmlns:a16="http://schemas.microsoft.com/office/drawing/2014/main" id="{8EC1DD94-C70B-9D09-6448-89A37AA0DE6A}"/>
                  </a:ext>
                </a:extLst>
              </p:cNvPr>
              <p:cNvSpPr/>
              <p:nvPr/>
            </p:nvSpPr>
            <p:spPr>
              <a:xfrm>
                <a:off x="6517265" y="4727548"/>
                <a:ext cx="27467" cy="10416"/>
              </a:xfrm>
              <a:custGeom>
                <a:avLst/>
                <a:gdLst>
                  <a:gd name="connsiteX0" fmla="*/ 4162 w 27467"/>
                  <a:gd name="connsiteY0" fmla="*/ 95 h 10416"/>
                  <a:gd name="connsiteX1" fmla="*/ 14248 w 27467"/>
                  <a:gd name="connsiteY1" fmla="*/ 2045 h 10416"/>
                  <a:gd name="connsiteX2" fmla="*/ 24389 w 27467"/>
                  <a:gd name="connsiteY2" fmla="*/ 3494 h 10416"/>
                  <a:gd name="connsiteX3" fmla="*/ 27454 w 27467"/>
                  <a:gd name="connsiteY3" fmla="*/ 7283 h 10416"/>
                  <a:gd name="connsiteX4" fmla="*/ 23609 w 27467"/>
                  <a:gd name="connsiteY4" fmla="*/ 10403 h 10416"/>
                  <a:gd name="connsiteX5" fmla="*/ 13134 w 27467"/>
                  <a:gd name="connsiteY5" fmla="*/ 8898 h 10416"/>
                  <a:gd name="connsiteX6" fmla="*/ 2714 w 27467"/>
                  <a:gd name="connsiteY6" fmla="*/ 6893 h 10416"/>
                  <a:gd name="connsiteX7" fmla="*/ 95 w 27467"/>
                  <a:gd name="connsiteY7" fmla="*/ 2713 h 10416"/>
                  <a:gd name="connsiteX8" fmla="*/ 4162 w 27467"/>
                  <a:gd name="connsiteY8" fmla="*/ 95 h 1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67" h="10416">
                    <a:moveTo>
                      <a:pt x="4162" y="95"/>
                    </a:moveTo>
                    <a:cubicBezTo>
                      <a:pt x="7450" y="986"/>
                      <a:pt x="10849" y="1432"/>
                      <a:pt x="14248" y="2045"/>
                    </a:cubicBezTo>
                    <a:cubicBezTo>
                      <a:pt x="17647" y="2602"/>
                      <a:pt x="20990" y="3271"/>
                      <a:pt x="24389" y="3494"/>
                    </a:cubicBezTo>
                    <a:cubicBezTo>
                      <a:pt x="26284" y="3661"/>
                      <a:pt x="27621" y="5388"/>
                      <a:pt x="27454" y="7283"/>
                    </a:cubicBezTo>
                    <a:cubicBezTo>
                      <a:pt x="27287" y="9177"/>
                      <a:pt x="25559" y="10570"/>
                      <a:pt x="23609" y="10403"/>
                    </a:cubicBezTo>
                    <a:cubicBezTo>
                      <a:pt x="20099" y="10124"/>
                      <a:pt x="16588" y="9456"/>
                      <a:pt x="13134" y="8898"/>
                    </a:cubicBezTo>
                    <a:cubicBezTo>
                      <a:pt x="9679" y="8286"/>
                      <a:pt x="6168" y="7840"/>
                      <a:pt x="2714" y="6893"/>
                    </a:cubicBezTo>
                    <a:cubicBezTo>
                      <a:pt x="819" y="6447"/>
                      <a:pt x="-351" y="4552"/>
                      <a:pt x="95" y="2713"/>
                    </a:cubicBezTo>
                    <a:cubicBezTo>
                      <a:pt x="485" y="819"/>
                      <a:pt x="2379" y="-351"/>
                      <a:pt x="4162" y="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3" name="Freeform: Shape 1592">
                <a:extLst>
                  <a:ext uri="{FF2B5EF4-FFF2-40B4-BE49-F238E27FC236}">
                    <a16:creationId xmlns:a16="http://schemas.microsoft.com/office/drawing/2014/main" id="{7ACF97BC-F9F0-9F93-B3A7-083E60866DF0}"/>
                  </a:ext>
                </a:extLst>
              </p:cNvPr>
              <p:cNvSpPr/>
              <p:nvPr/>
            </p:nvSpPr>
            <p:spPr>
              <a:xfrm>
                <a:off x="6471287" y="4711783"/>
                <a:ext cx="26200" cy="14990"/>
              </a:xfrm>
              <a:custGeom>
                <a:avLst/>
                <a:gdLst>
                  <a:gd name="connsiteX0" fmla="*/ 5006 w 26200"/>
                  <a:gd name="connsiteY0" fmla="*/ 314 h 14990"/>
                  <a:gd name="connsiteX1" fmla="*/ 14367 w 26200"/>
                  <a:gd name="connsiteY1" fmla="*/ 4549 h 14990"/>
                  <a:gd name="connsiteX2" fmla="*/ 23952 w 26200"/>
                  <a:gd name="connsiteY2" fmla="*/ 8226 h 14990"/>
                  <a:gd name="connsiteX3" fmla="*/ 26013 w 26200"/>
                  <a:gd name="connsiteY3" fmla="*/ 12740 h 14990"/>
                  <a:gd name="connsiteX4" fmla="*/ 21555 w 26200"/>
                  <a:gd name="connsiteY4" fmla="*/ 14746 h 14990"/>
                  <a:gd name="connsiteX5" fmla="*/ 11637 w 26200"/>
                  <a:gd name="connsiteY5" fmla="*/ 10957 h 14990"/>
                  <a:gd name="connsiteX6" fmla="*/ 1998 w 26200"/>
                  <a:gd name="connsiteY6" fmla="*/ 6555 h 14990"/>
                  <a:gd name="connsiteX7" fmla="*/ 381 w 26200"/>
                  <a:gd name="connsiteY7" fmla="*/ 1930 h 14990"/>
                  <a:gd name="connsiteX8" fmla="*/ 5006 w 26200"/>
                  <a:gd name="connsiteY8" fmla="*/ 314 h 14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00" h="14990">
                    <a:moveTo>
                      <a:pt x="5006" y="314"/>
                    </a:moveTo>
                    <a:lnTo>
                      <a:pt x="14367" y="4549"/>
                    </a:lnTo>
                    <a:lnTo>
                      <a:pt x="23952" y="8226"/>
                    </a:lnTo>
                    <a:cubicBezTo>
                      <a:pt x="25679" y="8895"/>
                      <a:pt x="26626" y="10901"/>
                      <a:pt x="26013" y="12740"/>
                    </a:cubicBezTo>
                    <a:cubicBezTo>
                      <a:pt x="25400" y="14523"/>
                      <a:pt x="23394" y="15470"/>
                      <a:pt x="21555" y="14746"/>
                    </a:cubicBezTo>
                    <a:lnTo>
                      <a:pt x="11637" y="10957"/>
                    </a:lnTo>
                    <a:lnTo>
                      <a:pt x="1998" y="6555"/>
                    </a:lnTo>
                    <a:cubicBezTo>
                      <a:pt x="214" y="5775"/>
                      <a:pt x="-510" y="3657"/>
                      <a:pt x="381" y="1930"/>
                    </a:cubicBezTo>
                    <a:cubicBezTo>
                      <a:pt x="1217" y="258"/>
                      <a:pt x="3279" y="-466"/>
                      <a:pt x="5006" y="31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4" name="Freeform: Shape 1593">
                <a:extLst>
                  <a:ext uri="{FF2B5EF4-FFF2-40B4-BE49-F238E27FC236}">
                    <a16:creationId xmlns:a16="http://schemas.microsoft.com/office/drawing/2014/main" id="{869713E4-AE8C-5FB5-4286-A9D9D4525815}"/>
                  </a:ext>
                </a:extLst>
              </p:cNvPr>
              <p:cNvSpPr/>
              <p:nvPr/>
            </p:nvSpPr>
            <p:spPr>
              <a:xfrm>
                <a:off x="6430257" y="4685799"/>
                <a:ext cx="23779" cy="19221"/>
              </a:xfrm>
              <a:custGeom>
                <a:avLst/>
                <a:gdLst>
                  <a:gd name="connsiteX0" fmla="*/ 5639 w 23779"/>
                  <a:gd name="connsiteY0" fmla="*/ 778 h 19221"/>
                  <a:gd name="connsiteX1" fmla="*/ 13774 w 23779"/>
                  <a:gd name="connsiteY1" fmla="*/ 7019 h 19221"/>
                  <a:gd name="connsiteX2" fmla="*/ 22188 w 23779"/>
                  <a:gd name="connsiteY2" fmla="*/ 12869 h 19221"/>
                  <a:gd name="connsiteX3" fmla="*/ 23246 w 23779"/>
                  <a:gd name="connsiteY3" fmla="*/ 17605 h 19221"/>
                  <a:gd name="connsiteX4" fmla="*/ 23246 w 23779"/>
                  <a:gd name="connsiteY4" fmla="*/ 17605 h 19221"/>
                  <a:gd name="connsiteX5" fmla="*/ 18399 w 23779"/>
                  <a:gd name="connsiteY5" fmla="*/ 18664 h 19221"/>
                  <a:gd name="connsiteX6" fmla="*/ 9706 w 23779"/>
                  <a:gd name="connsiteY6" fmla="*/ 12591 h 19221"/>
                  <a:gd name="connsiteX7" fmla="*/ 1292 w 23779"/>
                  <a:gd name="connsiteY7" fmla="*/ 6127 h 19221"/>
                  <a:gd name="connsiteX8" fmla="*/ 791 w 23779"/>
                  <a:gd name="connsiteY8" fmla="*/ 1224 h 19221"/>
                  <a:gd name="connsiteX9" fmla="*/ 5639 w 23779"/>
                  <a:gd name="connsiteY9" fmla="*/ 778 h 19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779" h="19221">
                    <a:moveTo>
                      <a:pt x="5639" y="778"/>
                    </a:moveTo>
                    <a:cubicBezTo>
                      <a:pt x="8258" y="3007"/>
                      <a:pt x="10932" y="5068"/>
                      <a:pt x="13774" y="7019"/>
                    </a:cubicBezTo>
                    <a:cubicBezTo>
                      <a:pt x="16560" y="8969"/>
                      <a:pt x="19291" y="11086"/>
                      <a:pt x="22188" y="12869"/>
                    </a:cubicBezTo>
                    <a:cubicBezTo>
                      <a:pt x="23804" y="13872"/>
                      <a:pt x="24250" y="15990"/>
                      <a:pt x="23246" y="17605"/>
                    </a:cubicBezTo>
                    <a:lnTo>
                      <a:pt x="23246" y="17605"/>
                    </a:lnTo>
                    <a:cubicBezTo>
                      <a:pt x="22244" y="19222"/>
                      <a:pt x="20071" y="19723"/>
                      <a:pt x="18399" y="18664"/>
                    </a:cubicBezTo>
                    <a:cubicBezTo>
                      <a:pt x="15390" y="16825"/>
                      <a:pt x="12604" y="14597"/>
                      <a:pt x="9706" y="12591"/>
                    </a:cubicBezTo>
                    <a:cubicBezTo>
                      <a:pt x="6809" y="10585"/>
                      <a:pt x="3967" y="8412"/>
                      <a:pt x="1292" y="6127"/>
                    </a:cubicBezTo>
                    <a:cubicBezTo>
                      <a:pt x="-212" y="4901"/>
                      <a:pt x="-435" y="2672"/>
                      <a:pt x="791" y="1224"/>
                    </a:cubicBezTo>
                    <a:cubicBezTo>
                      <a:pt x="1961" y="-169"/>
                      <a:pt x="4134" y="-448"/>
                      <a:pt x="5639" y="77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5" name="Freeform: Shape 1594">
                <a:extLst>
                  <a:ext uri="{FF2B5EF4-FFF2-40B4-BE49-F238E27FC236}">
                    <a16:creationId xmlns:a16="http://schemas.microsoft.com/office/drawing/2014/main" id="{DCF4F99B-96E9-94A4-F5FC-94E2628E6CB7}"/>
                  </a:ext>
                </a:extLst>
              </p:cNvPr>
              <p:cNvSpPr/>
              <p:nvPr/>
            </p:nvSpPr>
            <p:spPr>
              <a:xfrm>
                <a:off x="6396052" y="4651215"/>
                <a:ext cx="20599" cy="22729"/>
              </a:xfrm>
              <a:custGeom>
                <a:avLst/>
                <a:gdLst>
                  <a:gd name="connsiteX0" fmla="*/ 6244 w 20599"/>
                  <a:gd name="connsiteY0" fmla="*/ 1372 h 22729"/>
                  <a:gd name="connsiteX1" fmla="*/ 19673 w 20599"/>
                  <a:gd name="connsiteY1" fmla="*/ 16863 h 22729"/>
                  <a:gd name="connsiteX2" fmla="*/ 19561 w 20599"/>
                  <a:gd name="connsiteY2" fmla="*/ 21766 h 22729"/>
                  <a:gd name="connsiteX3" fmla="*/ 19561 w 20599"/>
                  <a:gd name="connsiteY3" fmla="*/ 21766 h 22729"/>
                  <a:gd name="connsiteX4" fmla="*/ 14658 w 20599"/>
                  <a:gd name="connsiteY4" fmla="*/ 21599 h 22729"/>
                  <a:gd name="connsiteX5" fmla="*/ 727 w 20599"/>
                  <a:gd name="connsiteY5" fmla="*/ 5607 h 22729"/>
                  <a:gd name="connsiteX6" fmla="*/ 1396 w 20599"/>
                  <a:gd name="connsiteY6" fmla="*/ 704 h 22729"/>
                  <a:gd name="connsiteX7" fmla="*/ 6244 w 20599"/>
                  <a:gd name="connsiteY7" fmla="*/ 1372 h 22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99" h="22729">
                    <a:moveTo>
                      <a:pt x="6244" y="1372"/>
                    </a:moveTo>
                    <a:cubicBezTo>
                      <a:pt x="10590" y="6666"/>
                      <a:pt x="14881" y="12015"/>
                      <a:pt x="19673" y="16863"/>
                    </a:cubicBezTo>
                    <a:cubicBezTo>
                      <a:pt x="20954" y="18200"/>
                      <a:pt x="20898" y="20429"/>
                      <a:pt x="19561" y="21766"/>
                    </a:cubicBezTo>
                    <a:lnTo>
                      <a:pt x="19561" y="21766"/>
                    </a:lnTo>
                    <a:cubicBezTo>
                      <a:pt x="18224" y="23104"/>
                      <a:pt x="15995" y="23048"/>
                      <a:pt x="14658" y="21599"/>
                    </a:cubicBezTo>
                    <a:cubicBezTo>
                      <a:pt x="9643" y="16584"/>
                      <a:pt x="5241" y="11068"/>
                      <a:pt x="727" y="5607"/>
                    </a:cubicBezTo>
                    <a:cubicBezTo>
                      <a:pt x="-498" y="4103"/>
                      <a:pt x="-108" y="1818"/>
                      <a:pt x="1396" y="704"/>
                    </a:cubicBezTo>
                    <a:cubicBezTo>
                      <a:pt x="3012" y="-467"/>
                      <a:pt x="5074" y="-132"/>
                      <a:pt x="6244" y="137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6" name="Freeform: Shape 1595">
                <a:extLst>
                  <a:ext uri="{FF2B5EF4-FFF2-40B4-BE49-F238E27FC236}">
                    <a16:creationId xmlns:a16="http://schemas.microsoft.com/office/drawing/2014/main" id="{05254F80-9215-35F0-EA87-54EF0E98572F}"/>
                  </a:ext>
                </a:extLst>
              </p:cNvPr>
              <p:cNvSpPr/>
              <p:nvPr/>
            </p:nvSpPr>
            <p:spPr>
              <a:xfrm>
                <a:off x="6370075" y="4610113"/>
                <a:ext cx="17455" cy="24975"/>
              </a:xfrm>
              <a:custGeom>
                <a:avLst/>
                <a:gdLst>
                  <a:gd name="connsiteX0" fmla="*/ 6478 w 17455"/>
                  <a:gd name="connsiteY0" fmla="*/ 1742 h 24975"/>
                  <a:gd name="connsiteX1" fmla="*/ 16954 w 17455"/>
                  <a:gd name="connsiteY1" fmla="*/ 19795 h 24975"/>
                  <a:gd name="connsiteX2" fmla="*/ 15784 w 17455"/>
                  <a:gd name="connsiteY2" fmla="*/ 24476 h 24975"/>
                  <a:gd name="connsiteX3" fmla="*/ 10936 w 17455"/>
                  <a:gd name="connsiteY3" fmla="*/ 23250 h 24975"/>
                  <a:gd name="connsiteX4" fmla="*/ 460 w 17455"/>
                  <a:gd name="connsiteY4" fmla="*/ 5197 h 24975"/>
                  <a:gd name="connsiteX5" fmla="*/ 1742 w 17455"/>
                  <a:gd name="connsiteY5" fmla="*/ 460 h 24975"/>
                  <a:gd name="connsiteX6" fmla="*/ 1742 w 17455"/>
                  <a:gd name="connsiteY6" fmla="*/ 460 h 24975"/>
                  <a:gd name="connsiteX7" fmla="*/ 6478 w 17455"/>
                  <a:gd name="connsiteY7" fmla="*/ 1742 h 2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55" h="24975">
                    <a:moveTo>
                      <a:pt x="6478" y="1742"/>
                    </a:moveTo>
                    <a:lnTo>
                      <a:pt x="16954" y="19795"/>
                    </a:lnTo>
                    <a:cubicBezTo>
                      <a:pt x="17956" y="21412"/>
                      <a:pt x="17399" y="23529"/>
                      <a:pt x="15784" y="24476"/>
                    </a:cubicBezTo>
                    <a:cubicBezTo>
                      <a:pt x="14168" y="25479"/>
                      <a:pt x="11995" y="24922"/>
                      <a:pt x="10936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lnTo>
                      <a:pt x="1742" y="460"/>
                    </a:ln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7" name="Freeform: Shape 1596">
                <a:extLst>
                  <a:ext uri="{FF2B5EF4-FFF2-40B4-BE49-F238E27FC236}">
                    <a16:creationId xmlns:a16="http://schemas.microsoft.com/office/drawing/2014/main" id="{F16D3F18-B2B1-0577-0259-3B6020FAE61F}"/>
                  </a:ext>
                </a:extLst>
              </p:cNvPr>
              <p:cNvSpPr/>
              <p:nvPr/>
            </p:nvSpPr>
            <p:spPr>
              <a:xfrm>
                <a:off x="6345725" y="4567945"/>
                <a:ext cx="17358" cy="24980"/>
              </a:xfrm>
              <a:custGeom>
                <a:avLst/>
                <a:gdLst>
                  <a:gd name="connsiteX0" fmla="*/ 6478 w 17358"/>
                  <a:gd name="connsiteY0" fmla="*/ 1730 h 24980"/>
                  <a:gd name="connsiteX1" fmla="*/ 16898 w 17358"/>
                  <a:gd name="connsiteY1" fmla="*/ 19783 h 24980"/>
                  <a:gd name="connsiteX2" fmla="*/ 15616 w 17358"/>
                  <a:gd name="connsiteY2" fmla="*/ 24520 h 24980"/>
                  <a:gd name="connsiteX3" fmla="*/ 10880 w 17358"/>
                  <a:gd name="connsiteY3" fmla="*/ 23238 h 24980"/>
                  <a:gd name="connsiteX4" fmla="*/ 460 w 17358"/>
                  <a:gd name="connsiteY4" fmla="*/ 5184 h 24980"/>
                  <a:gd name="connsiteX5" fmla="*/ 1742 w 17358"/>
                  <a:gd name="connsiteY5" fmla="*/ 448 h 24980"/>
                  <a:gd name="connsiteX6" fmla="*/ 6478 w 17358"/>
                  <a:gd name="connsiteY6" fmla="*/ 173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6478" y="1730"/>
                    </a:moveTo>
                    <a:lnTo>
                      <a:pt x="16898" y="19783"/>
                    </a:lnTo>
                    <a:cubicBezTo>
                      <a:pt x="17845" y="21455"/>
                      <a:pt x="17288" y="23572"/>
                      <a:pt x="15616" y="24520"/>
                    </a:cubicBezTo>
                    <a:cubicBezTo>
                      <a:pt x="13945" y="25467"/>
                      <a:pt x="11827" y="24910"/>
                      <a:pt x="10880" y="23238"/>
                    </a:cubicBezTo>
                    <a:lnTo>
                      <a:pt x="460" y="5184"/>
                    </a:lnTo>
                    <a:cubicBezTo>
                      <a:pt x="-487" y="3513"/>
                      <a:pt x="70" y="1395"/>
                      <a:pt x="1742" y="448"/>
                    </a:cubicBezTo>
                    <a:cubicBezTo>
                      <a:pt x="3358" y="-499"/>
                      <a:pt x="5531" y="114"/>
                      <a:pt x="6478" y="17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8" name="Freeform: Shape 1597">
                <a:extLst>
                  <a:ext uri="{FF2B5EF4-FFF2-40B4-BE49-F238E27FC236}">
                    <a16:creationId xmlns:a16="http://schemas.microsoft.com/office/drawing/2014/main" id="{E67FF95F-B4BE-2A2A-F052-56E80457222F}"/>
                  </a:ext>
                </a:extLst>
              </p:cNvPr>
              <p:cNvSpPr/>
              <p:nvPr/>
            </p:nvSpPr>
            <p:spPr>
              <a:xfrm>
                <a:off x="6321375" y="4525764"/>
                <a:ext cx="17358" cy="24980"/>
              </a:xfrm>
              <a:custGeom>
                <a:avLst/>
                <a:gdLst>
                  <a:gd name="connsiteX0" fmla="*/ 6478 w 17358"/>
                  <a:gd name="connsiteY0" fmla="*/ 1730 h 24980"/>
                  <a:gd name="connsiteX1" fmla="*/ 16898 w 17358"/>
                  <a:gd name="connsiteY1" fmla="*/ 19783 h 24980"/>
                  <a:gd name="connsiteX2" fmla="*/ 15616 w 17358"/>
                  <a:gd name="connsiteY2" fmla="*/ 24520 h 24980"/>
                  <a:gd name="connsiteX3" fmla="*/ 10880 w 17358"/>
                  <a:gd name="connsiteY3" fmla="*/ 23238 h 24980"/>
                  <a:gd name="connsiteX4" fmla="*/ 460 w 17358"/>
                  <a:gd name="connsiteY4" fmla="*/ 5184 h 24980"/>
                  <a:gd name="connsiteX5" fmla="*/ 1742 w 17358"/>
                  <a:gd name="connsiteY5" fmla="*/ 448 h 24980"/>
                  <a:gd name="connsiteX6" fmla="*/ 1742 w 17358"/>
                  <a:gd name="connsiteY6" fmla="*/ 448 h 24980"/>
                  <a:gd name="connsiteX7" fmla="*/ 6478 w 17358"/>
                  <a:gd name="connsiteY7" fmla="*/ 173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80">
                    <a:moveTo>
                      <a:pt x="6478" y="1730"/>
                    </a:moveTo>
                    <a:lnTo>
                      <a:pt x="16898" y="19783"/>
                    </a:lnTo>
                    <a:cubicBezTo>
                      <a:pt x="17845" y="21455"/>
                      <a:pt x="17288" y="23573"/>
                      <a:pt x="15616" y="24520"/>
                    </a:cubicBezTo>
                    <a:cubicBezTo>
                      <a:pt x="13945" y="25467"/>
                      <a:pt x="11827" y="24910"/>
                      <a:pt x="10880" y="23238"/>
                    </a:cubicBezTo>
                    <a:lnTo>
                      <a:pt x="460" y="5184"/>
                    </a:lnTo>
                    <a:cubicBezTo>
                      <a:pt x="-487" y="3513"/>
                      <a:pt x="70" y="1395"/>
                      <a:pt x="1742" y="448"/>
                    </a:cubicBezTo>
                    <a:lnTo>
                      <a:pt x="1742" y="448"/>
                    </a:lnTo>
                    <a:cubicBezTo>
                      <a:pt x="3358" y="-499"/>
                      <a:pt x="5531" y="114"/>
                      <a:pt x="6478" y="17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9" name="Freeform: Shape 1598">
                <a:extLst>
                  <a:ext uri="{FF2B5EF4-FFF2-40B4-BE49-F238E27FC236}">
                    <a16:creationId xmlns:a16="http://schemas.microsoft.com/office/drawing/2014/main" id="{A2FDA442-7E75-D0F4-1920-DEE368D39441}"/>
                  </a:ext>
                </a:extLst>
              </p:cNvPr>
              <p:cNvSpPr/>
              <p:nvPr/>
            </p:nvSpPr>
            <p:spPr>
              <a:xfrm>
                <a:off x="6297025" y="4483627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5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6 h 24991"/>
                  <a:gd name="connsiteX5" fmla="*/ 1742 w 17358"/>
                  <a:gd name="connsiteY5" fmla="*/ 460 h 24991"/>
                  <a:gd name="connsiteX6" fmla="*/ 6478 w 17358"/>
                  <a:gd name="connsiteY6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0" name="Freeform: Shape 1599">
                <a:extLst>
                  <a:ext uri="{FF2B5EF4-FFF2-40B4-BE49-F238E27FC236}">
                    <a16:creationId xmlns:a16="http://schemas.microsoft.com/office/drawing/2014/main" id="{A76B218E-07E3-B79F-E06A-285450B3A543}"/>
                  </a:ext>
                </a:extLst>
              </p:cNvPr>
              <p:cNvSpPr/>
              <p:nvPr/>
            </p:nvSpPr>
            <p:spPr>
              <a:xfrm>
                <a:off x="6272675" y="4441446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6 h 24991"/>
                  <a:gd name="connsiteX2" fmla="*/ 15616 w 17358"/>
                  <a:gd name="connsiteY2" fmla="*/ 24532 h 24991"/>
                  <a:gd name="connsiteX3" fmla="*/ 15616 w 17358"/>
                  <a:gd name="connsiteY3" fmla="*/ 24532 h 24991"/>
                  <a:gd name="connsiteX4" fmla="*/ 10880 w 17358"/>
                  <a:gd name="connsiteY4" fmla="*/ 23250 h 24991"/>
                  <a:gd name="connsiteX5" fmla="*/ 460 w 17358"/>
                  <a:gd name="connsiteY5" fmla="*/ 5196 h 24991"/>
                  <a:gd name="connsiteX6" fmla="*/ 1742 w 17358"/>
                  <a:gd name="connsiteY6" fmla="*/ 460 h 24991"/>
                  <a:gd name="connsiteX7" fmla="*/ 6478 w 17358"/>
                  <a:gd name="connsiteY7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6"/>
                    </a:lnTo>
                    <a:cubicBezTo>
                      <a:pt x="17845" y="21467"/>
                      <a:pt x="17288" y="23585"/>
                      <a:pt x="15616" y="24532"/>
                    </a:cubicBezTo>
                    <a:lnTo>
                      <a:pt x="15616" y="24532"/>
                    </a:lnTo>
                    <a:cubicBezTo>
                      <a:pt x="13945" y="25479"/>
                      <a:pt x="11828" y="24922"/>
                      <a:pt x="10880" y="23250"/>
                    </a:cubicBez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1" name="Freeform: Shape 1600">
                <a:extLst>
                  <a:ext uri="{FF2B5EF4-FFF2-40B4-BE49-F238E27FC236}">
                    <a16:creationId xmlns:a16="http://schemas.microsoft.com/office/drawing/2014/main" id="{FCF586C9-9733-BF46-2202-45D9306F4FED}"/>
                  </a:ext>
                </a:extLst>
              </p:cNvPr>
              <p:cNvSpPr/>
              <p:nvPr/>
            </p:nvSpPr>
            <p:spPr>
              <a:xfrm>
                <a:off x="6248325" y="4399266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6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7 h 24991"/>
                  <a:gd name="connsiteX5" fmla="*/ 1742 w 17358"/>
                  <a:gd name="connsiteY5" fmla="*/ 460 h 24991"/>
                  <a:gd name="connsiteX6" fmla="*/ 6478 w 17358"/>
                  <a:gd name="connsiteY6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6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8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2" name="Freeform: Shape 1601">
                <a:extLst>
                  <a:ext uri="{FF2B5EF4-FFF2-40B4-BE49-F238E27FC236}">
                    <a16:creationId xmlns:a16="http://schemas.microsoft.com/office/drawing/2014/main" id="{C8F9CD2C-2C00-9809-FE6E-654C19841E9E}"/>
                  </a:ext>
                </a:extLst>
              </p:cNvPr>
              <p:cNvSpPr/>
              <p:nvPr/>
            </p:nvSpPr>
            <p:spPr>
              <a:xfrm>
                <a:off x="6227056" y="4355597"/>
                <a:ext cx="14887" cy="26209"/>
              </a:xfrm>
              <a:custGeom>
                <a:avLst/>
                <a:gdLst>
                  <a:gd name="connsiteX0" fmla="*/ 6685 w 14887"/>
                  <a:gd name="connsiteY0" fmla="*/ 2282 h 26209"/>
                  <a:gd name="connsiteX1" fmla="*/ 10363 w 14887"/>
                  <a:gd name="connsiteY1" fmla="*/ 11866 h 26209"/>
                  <a:gd name="connsiteX2" fmla="*/ 14597 w 14887"/>
                  <a:gd name="connsiteY2" fmla="*/ 21228 h 26209"/>
                  <a:gd name="connsiteX3" fmla="*/ 12981 w 14887"/>
                  <a:gd name="connsiteY3" fmla="*/ 25852 h 26209"/>
                  <a:gd name="connsiteX4" fmla="*/ 8357 w 14887"/>
                  <a:gd name="connsiteY4" fmla="*/ 24236 h 26209"/>
                  <a:gd name="connsiteX5" fmla="*/ 4010 w 14887"/>
                  <a:gd name="connsiteY5" fmla="*/ 14541 h 26209"/>
                  <a:gd name="connsiteX6" fmla="*/ 221 w 14887"/>
                  <a:gd name="connsiteY6" fmla="*/ 4623 h 26209"/>
                  <a:gd name="connsiteX7" fmla="*/ 2283 w 14887"/>
                  <a:gd name="connsiteY7" fmla="*/ 165 h 26209"/>
                  <a:gd name="connsiteX8" fmla="*/ 2283 w 14887"/>
                  <a:gd name="connsiteY8" fmla="*/ 165 h 26209"/>
                  <a:gd name="connsiteX9" fmla="*/ 6685 w 14887"/>
                  <a:gd name="connsiteY9" fmla="*/ 2282 h 26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87" h="26209">
                    <a:moveTo>
                      <a:pt x="6685" y="2282"/>
                    </a:moveTo>
                    <a:cubicBezTo>
                      <a:pt x="7911" y="5458"/>
                      <a:pt x="9025" y="8746"/>
                      <a:pt x="10363" y="11866"/>
                    </a:cubicBezTo>
                    <a:lnTo>
                      <a:pt x="14597" y="21228"/>
                    </a:lnTo>
                    <a:cubicBezTo>
                      <a:pt x="15322" y="22955"/>
                      <a:pt x="14653" y="25016"/>
                      <a:pt x="12981" y="25852"/>
                    </a:cubicBezTo>
                    <a:cubicBezTo>
                      <a:pt x="11254" y="26688"/>
                      <a:pt x="9137" y="26019"/>
                      <a:pt x="8357" y="24236"/>
                    </a:cubicBezTo>
                    <a:lnTo>
                      <a:pt x="4010" y="14541"/>
                    </a:lnTo>
                    <a:cubicBezTo>
                      <a:pt x="2617" y="11309"/>
                      <a:pt x="1503" y="7910"/>
                      <a:pt x="221" y="4623"/>
                    </a:cubicBezTo>
                    <a:cubicBezTo>
                      <a:pt x="-447" y="2784"/>
                      <a:pt x="444" y="778"/>
                      <a:pt x="2283" y="165"/>
                    </a:cubicBezTo>
                    <a:lnTo>
                      <a:pt x="2283" y="165"/>
                    </a:lnTo>
                    <a:cubicBezTo>
                      <a:pt x="4010" y="-392"/>
                      <a:pt x="6016" y="499"/>
                      <a:pt x="6685" y="228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3" name="Freeform: Shape 1602">
                <a:extLst>
                  <a:ext uri="{FF2B5EF4-FFF2-40B4-BE49-F238E27FC236}">
                    <a16:creationId xmlns:a16="http://schemas.microsoft.com/office/drawing/2014/main" id="{95669528-702C-E525-3D00-C5AFCA41E61D}"/>
                  </a:ext>
                </a:extLst>
              </p:cNvPr>
              <p:cNvSpPr/>
              <p:nvPr/>
            </p:nvSpPr>
            <p:spPr>
              <a:xfrm>
                <a:off x="6215897" y="4308275"/>
                <a:ext cx="10357" cy="27519"/>
              </a:xfrm>
              <a:custGeom>
                <a:avLst/>
                <a:gdLst>
                  <a:gd name="connsiteX0" fmla="*/ 6923 w 10357"/>
                  <a:gd name="connsiteY0" fmla="*/ 3078 h 27519"/>
                  <a:gd name="connsiteX1" fmla="*/ 8372 w 10357"/>
                  <a:gd name="connsiteY1" fmla="*/ 13219 h 27519"/>
                  <a:gd name="connsiteX2" fmla="*/ 10266 w 10357"/>
                  <a:gd name="connsiteY2" fmla="*/ 23305 h 27519"/>
                  <a:gd name="connsiteX3" fmla="*/ 7647 w 10357"/>
                  <a:gd name="connsiteY3" fmla="*/ 27428 h 27519"/>
                  <a:gd name="connsiteX4" fmla="*/ 3468 w 10357"/>
                  <a:gd name="connsiteY4" fmla="*/ 24754 h 27519"/>
                  <a:gd name="connsiteX5" fmla="*/ 1518 w 10357"/>
                  <a:gd name="connsiteY5" fmla="*/ 14334 h 27519"/>
                  <a:gd name="connsiteX6" fmla="*/ 14 w 10357"/>
                  <a:gd name="connsiteY6" fmla="*/ 3858 h 27519"/>
                  <a:gd name="connsiteX7" fmla="*/ 3134 w 10357"/>
                  <a:gd name="connsiteY7" fmla="*/ 14 h 27519"/>
                  <a:gd name="connsiteX8" fmla="*/ 6923 w 10357"/>
                  <a:gd name="connsiteY8" fmla="*/ 3078 h 27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57" h="27519">
                    <a:moveTo>
                      <a:pt x="6923" y="3078"/>
                    </a:moveTo>
                    <a:cubicBezTo>
                      <a:pt x="7146" y="6477"/>
                      <a:pt x="7870" y="9876"/>
                      <a:pt x="8372" y="13219"/>
                    </a:cubicBezTo>
                    <a:cubicBezTo>
                      <a:pt x="8929" y="16618"/>
                      <a:pt x="9430" y="19961"/>
                      <a:pt x="10266" y="23305"/>
                    </a:cubicBezTo>
                    <a:cubicBezTo>
                      <a:pt x="10712" y="25144"/>
                      <a:pt x="9486" y="26982"/>
                      <a:pt x="7647" y="27428"/>
                    </a:cubicBezTo>
                    <a:cubicBezTo>
                      <a:pt x="5808" y="27874"/>
                      <a:pt x="3914" y="26648"/>
                      <a:pt x="3468" y="24754"/>
                    </a:cubicBezTo>
                    <a:cubicBezTo>
                      <a:pt x="2577" y="21299"/>
                      <a:pt x="2075" y="17844"/>
                      <a:pt x="1518" y="14334"/>
                    </a:cubicBezTo>
                    <a:cubicBezTo>
                      <a:pt x="1017" y="10823"/>
                      <a:pt x="236" y="7369"/>
                      <a:pt x="14" y="3858"/>
                    </a:cubicBezTo>
                    <a:cubicBezTo>
                      <a:pt x="-154" y="1908"/>
                      <a:pt x="1239" y="181"/>
                      <a:pt x="3134" y="14"/>
                    </a:cubicBezTo>
                    <a:cubicBezTo>
                      <a:pt x="5084" y="-154"/>
                      <a:pt x="6756" y="1239"/>
                      <a:pt x="6923" y="307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4" name="Freeform: Shape 1603">
                <a:extLst>
                  <a:ext uri="{FF2B5EF4-FFF2-40B4-BE49-F238E27FC236}">
                    <a16:creationId xmlns:a16="http://schemas.microsoft.com/office/drawing/2014/main" id="{868748F8-B0FE-1723-BEE2-2C3FA93DABC2}"/>
                  </a:ext>
                </a:extLst>
              </p:cNvPr>
              <p:cNvSpPr/>
              <p:nvPr/>
            </p:nvSpPr>
            <p:spPr>
              <a:xfrm>
                <a:off x="6214627" y="4259664"/>
                <a:ext cx="8261" cy="27784"/>
              </a:xfrm>
              <a:custGeom>
                <a:avLst/>
                <a:gdLst>
                  <a:gd name="connsiteX0" fmla="*/ 8248 w 8261"/>
                  <a:gd name="connsiteY0" fmla="*/ 3936 h 27784"/>
                  <a:gd name="connsiteX1" fmla="*/ 7245 w 8261"/>
                  <a:gd name="connsiteY1" fmla="*/ 14133 h 27784"/>
                  <a:gd name="connsiteX2" fmla="*/ 6911 w 8261"/>
                  <a:gd name="connsiteY2" fmla="*/ 24385 h 27784"/>
                  <a:gd name="connsiteX3" fmla="*/ 3345 w 8261"/>
                  <a:gd name="connsiteY3" fmla="*/ 27785 h 27784"/>
                  <a:gd name="connsiteX4" fmla="*/ 3345 w 8261"/>
                  <a:gd name="connsiteY4" fmla="*/ 27785 h 27784"/>
                  <a:gd name="connsiteX5" fmla="*/ 1 w 8261"/>
                  <a:gd name="connsiteY5" fmla="*/ 24274 h 27784"/>
                  <a:gd name="connsiteX6" fmla="*/ 392 w 8261"/>
                  <a:gd name="connsiteY6" fmla="*/ 13687 h 27784"/>
                  <a:gd name="connsiteX7" fmla="*/ 1395 w 8261"/>
                  <a:gd name="connsiteY7" fmla="*/ 3100 h 27784"/>
                  <a:gd name="connsiteX8" fmla="*/ 5239 w 8261"/>
                  <a:gd name="connsiteY8" fmla="*/ 35 h 27784"/>
                  <a:gd name="connsiteX9" fmla="*/ 5239 w 8261"/>
                  <a:gd name="connsiteY9" fmla="*/ 35 h 27784"/>
                  <a:gd name="connsiteX10" fmla="*/ 8248 w 8261"/>
                  <a:gd name="connsiteY10" fmla="*/ 3936 h 27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61" h="27784">
                    <a:moveTo>
                      <a:pt x="8248" y="3936"/>
                    </a:moveTo>
                    <a:lnTo>
                      <a:pt x="7245" y="14133"/>
                    </a:lnTo>
                    <a:lnTo>
                      <a:pt x="6911" y="24385"/>
                    </a:lnTo>
                    <a:cubicBezTo>
                      <a:pt x="6855" y="26280"/>
                      <a:pt x="5239" y="27785"/>
                      <a:pt x="3345" y="27785"/>
                    </a:cubicBezTo>
                    <a:lnTo>
                      <a:pt x="3345" y="27785"/>
                    </a:lnTo>
                    <a:cubicBezTo>
                      <a:pt x="1450" y="27785"/>
                      <a:pt x="-54" y="26224"/>
                      <a:pt x="1" y="24274"/>
                    </a:cubicBezTo>
                    <a:lnTo>
                      <a:pt x="392" y="13687"/>
                    </a:lnTo>
                    <a:lnTo>
                      <a:pt x="1395" y="3100"/>
                    </a:lnTo>
                    <a:cubicBezTo>
                      <a:pt x="1562" y="1150"/>
                      <a:pt x="3289" y="-243"/>
                      <a:pt x="5239" y="35"/>
                    </a:cubicBezTo>
                    <a:lnTo>
                      <a:pt x="5239" y="35"/>
                    </a:lnTo>
                    <a:cubicBezTo>
                      <a:pt x="7022" y="314"/>
                      <a:pt x="8415" y="2042"/>
                      <a:pt x="8248" y="393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5" name="Freeform: Shape 1604">
                <a:extLst>
                  <a:ext uri="{FF2B5EF4-FFF2-40B4-BE49-F238E27FC236}">
                    <a16:creationId xmlns:a16="http://schemas.microsoft.com/office/drawing/2014/main" id="{FFF01670-D127-0BC2-DAFA-CCDA0941AEA8}"/>
                  </a:ext>
                </a:extLst>
              </p:cNvPr>
              <p:cNvSpPr/>
              <p:nvPr/>
            </p:nvSpPr>
            <p:spPr>
              <a:xfrm>
                <a:off x="6221053" y="4212483"/>
                <a:ext cx="13014" cy="26844"/>
              </a:xfrm>
              <a:custGeom>
                <a:avLst/>
                <a:gdLst>
                  <a:gd name="connsiteX0" fmla="*/ 12799 w 13014"/>
                  <a:gd name="connsiteY0" fmla="*/ 4590 h 26844"/>
                  <a:gd name="connsiteX1" fmla="*/ 9567 w 13014"/>
                  <a:gd name="connsiteY1" fmla="*/ 14342 h 26844"/>
                  <a:gd name="connsiteX2" fmla="*/ 6781 w 13014"/>
                  <a:gd name="connsiteY2" fmla="*/ 24204 h 26844"/>
                  <a:gd name="connsiteX3" fmla="*/ 2658 w 13014"/>
                  <a:gd name="connsiteY3" fmla="*/ 26767 h 26844"/>
                  <a:gd name="connsiteX4" fmla="*/ 2658 w 13014"/>
                  <a:gd name="connsiteY4" fmla="*/ 26767 h 26844"/>
                  <a:gd name="connsiteX5" fmla="*/ 95 w 13014"/>
                  <a:gd name="connsiteY5" fmla="*/ 22532 h 26844"/>
                  <a:gd name="connsiteX6" fmla="*/ 2992 w 13014"/>
                  <a:gd name="connsiteY6" fmla="*/ 12335 h 26844"/>
                  <a:gd name="connsiteX7" fmla="*/ 6336 w 13014"/>
                  <a:gd name="connsiteY7" fmla="*/ 2306 h 26844"/>
                  <a:gd name="connsiteX8" fmla="*/ 10793 w 13014"/>
                  <a:gd name="connsiteY8" fmla="*/ 244 h 26844"/>
                  <a:gd name="connsiteX9" fmla="*/ 10793 w 13014"/>
                  <a:gd name="connsiteY9" fmla="*/ 244 h 26844"/>
                  <a:gd name="connsiteX10" fmla="*/ 12799 w 13014"/>
                  <a:gd name="connsiteY10" fmla="*/ 4590 h 26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014" h="26844">
                    <a:moveTo>
                      <a:pt x="12799" y="4590"/>
                    </a:moveTo>
                    <a:cubicBezTo>
                      <a:pt x="11518" y="7767"/>
                      <a:pt x="10459" y="11054"/>
                      <a:pt x="9567" y="14342"/>
                    </a:cubicBezTo>
                    <a:cubicBezTo>
                      <a:pt x="8676" y="17629"/>
                      <a:pt x="7450" y="20861"/>
                      <a:pt x="6781" y="24204"/>
                    </a:cubicBezTo>
                    <a:cubicBezTo>
                      <a:pt x="6336" y="26043"/>
                      <a:pt x="4497" y="27157"/>
                      <a:pt x="2658" y="26767"/>
                    </a:cubicBezTo>
                    <a:lnTo>
                      <a:pt x="2658" y="26767"/>
                    </a:lnTo>
                    <a:cubicBezTo>
                      <a:pt x="819" y="26321"/>
                      <a:pt x="-351" y="24427"/>
                      <a:pt x="95" y="22532"/>
                    </a:cubicBezTo>
                    <a:cubicBezTo>
                      <a:pt x="819" y="19078"/>
                      <a:pt x="2045" y="15735"/>
                      <a:pt x="2992" y="12335"/>
                    </a:cubicBezTo>
                    <a:cubicBezTo>
                      <a:pt x="3940" y="8936"/>
                      <a:pt x="5054" y="5538"/>
                      <a:pt x="6336" y="2306"/>
                    </a:cubicBezTo>
                    <a:cubicBezTo>
                      <a:pt x="7004" y="467"/>
                      <a:pt x="9010" y="-480"/>
                      <a:pt x="10793" y="244"/>
                    </a:cubicBezTo>
                    <a:lnTo>
                      <a:pt x="10793" y="244"/>
                    </a:lnTo>
                    <a:cubicBezTo>
                      <a:pt x="12521" y="857"/>
                      <a:pt x="13468" y="2863"/>
                      <a:pt x="12799" y="459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6" name="Freeform: Shape 1605">
                <a:extLst>
                  <a:ext uri="{FF2B5EF4-FFF2-40B4-BE49-F238E27FC236}">
                    <a16:creationId xmlns:a16="http://schemas.microsoft.com/office/drawing/2014/main" id="{A2BD9AF4-7220-3821-971D-FDB19D6C05C7}"/>
                  </a:ext>
                </a:extLst>
              </p:cNvPr>
              <p:cNvSpPr/>
              <p:nvPr/>
            </p:nvSpPr>
            <p:spPr>
              <a:xfrm>
                <a:off x="6238237" y="4168749"/>
                <a:ext cx="17162" cy="25150"/>
              </a:xfrm>
              <a:custGeom>
                <a:avLst/>
                <a:gdLst>
                  <a:gd name="connsiteX0" fmla="*/ 16678 w 17162"/>
                  <a:gd name="connsiteY0" fmla="*/ 5197 h 25150"/>
                  <a:gd name="connsiteX1" fmla="*/ 6592 w 17162"/>
                  <a:gd name="connsiteY1" fmla="*/ 23306 h 25150"/>
                  <a:gd name="connsiteX2" fmla="*/ 1856 w 17162"/>
                  <a:gd name="connsiteY2" fmla="*/ 24754 h 25150"/>
                  <a:gd name="connsiteX3" fmla="*/ 1856 w 17162"/>
                  <a:gd name="connsiteY3" fmla="*/ 24754 h 25150"/>
                  <a:gd name="connsiteX4" fmla="*/ 407 w 17162"/>
                  <a:gd name="connsiteY4" fmla="*/ 20074 h 25150"/>
                  <a:gd name="connsiteX5" fmla="*/ 10660 w 17162"/>
                  <a:gd name="connsiteY5" fmla="*/ 1742 h 25150"/>
                  <a:gd name="connsiteX6" fmla="*/ 15396 w 17162"/>
                  <a:gd name="connsiteY6" fmla="*/ 460 h 25150"/>
                  <a:gd name="connsiteX7" fmla="*/ 16678 w 17162"/>
                  <a:gd name="connsiteY7" fmla="*/ 5197 h 2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62" h="25150">
                    <a:moveTo>
                      <a:pt x="16678" y="5197"/>
                    </a:moveTo>
                    <a:cubicBezTo>
                      <a:pt x="13167" y="11214"/>
                      <a:pt x="9713" y="17232"/>
                      <a:pt x="6592" y="23306"/>
                    </a:cubicBezTo>
                    <a:cubicBezTo>
                      <a:pt x="5700" y="24978"/>
                      <a:pt x="3583" y="25646"/>
                      <a:pt x="1856" y="24754"/>
                    </a:cubicBezTo>
                    <a:lnTo>
                      <a:pt x="1856" y="24754"/>
                    </a:lnTo>
                    <a:cubicBezTo>
                      <a:pt x="128" y="23919"/>
                      <a:pt x="-484" y="21801"/>
                      <a:pt x="407" y="20074"/>
                    </a:cubicBezTo>
                    <a:cubicBezTo>
                      <a:pt x="3695" y="13778"/>
                      <a:pt x="7149" y="7704"/>
                      <a:pt x="10660" y="1742"/>
                    </a:cubicBezTo>
                    <a:cubicBezTo>
                      <a:pt x="11607" y="70"/>
                      <a:pt x="13724" y="-487"/>
                      <a:pt x="15396" y="460"/>
                    </a:cubicBezTo>
                    <a:cubicBezTo>
                      <a:pt x="17068" y="1407"/>
                      <a:pt x="17681" y="3581"/>
                      <a:pt x="1667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7" name="Freeform: Shape 1606">
                <a:extLst>
                  <a:ext uri="{FF2B5EF4-FFF2-40B4-BE49-F238E27FC236}">
                    <a16:creationId xmlns:a16="http://schemas.microsoft.com/office/drawing/2014/main" id="{48CFD4AB-56EC-3062-F91D-81AA9852AC68}"/>
                  </a:ext>
                </a:extLst>
              </p:cNvPr>
              <p:cNvSpPr/>
              <p:nvPr/>
            </p:nvSpPr>
            <p:spPr>
              <a:xfrm>
                <a:off x="6262367" y="4126624"/>
                <a:ext cx="17383" cy="24991"/>
              </a:xfrm>
              <a:custGeom>
                <a:avLst/>
                <a:gdLst>
                  <a:gd name="connsiteX0" fmla="*/ 16898 w 17383"/>
                  <a:gd name="connsiteY0" fmla="*/ 5196 h 24991"/>
                  <a:gd name="connsiteX1" fmla="*/ 6478 w 17383"/>
                  <a:gd name="connsiteY1" fmla="*/ 23250 h 24991"/>
                  <a:gd name="connsiteX2" fmla="*/ 1742 w 17383"/>
                  <a:gd name="connsiteY2" fmla="*/ 24532 h 24991"/>
                  <a:gd name="connsiteX3" fmla="*/ 460 w 17383"/>
                  <a:gd name="connsiteY3" fmla="*/ 19796 h 24991"/>
                  <a:gd name="connsiteX4" fmla="*/ 10880 w 17383"/>
                  <a:gd name="connsiteY4" fmla="*/ 1742 h 24991"/>
                  <a:gd name="connsiteX5" fmla="*/ 15616 w 17383"/>
                  <a:gd name="connsiteY5" fmla="*/ 460 h 24991"/>
                  <a:gd name="connsiteX6" fmla="*/ 16898 w 17383"/>
                  <a:gd name="connsiteY6" fmla="*/ 5196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83" h="24991">
                    <a:moveTo>
                      <a:pt x="16898" y="5196"/>
                    </a:moveTo>
                    <a:lnTo>
                      <a:pt x="6478" y="23250"/>
                    </a:lnTo>
                    <a:cubicBezTo>
                      <a:pt x="5531" y="24922"/>
                      <a:pt x="3358" y="25479"/>
                      <a:pt x="1742" y="24532"/>
                    </a:cubicBezTo>
                    <a:cubicBezTo>
                      <a:pt x="70" y="23585"/>
                      <a:pt x="-487" y="21467"/>
                      <a:pt x="460" y="19796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7"/>
                      <a:pt x="17901" y="3525"/>
                      <a:pt x="16898" y="5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8" name="Freeform: Shape 1607">
                <a:extLst>
                  <a:ext uri="{FF2B5EF4-FFF2-40B4-BE49-F238E27FC236}">
                    <a16:creationId xmlns:a16="http://schemas.microsoft.com/office/drawing/2014/main" id="{77A2ABE6-F439-5BA8-32B7-7F30EE5A15B9}"/>
                  </a:ext>
                </a:extLst>
              </p:cNvPr>
              <p:cNvSpPr/>
              <p:nvPr/>
            </p:nvSpPr>
            <p:spPr>
              <a:xfrm>
                <a:off x="6286717" y="4084443"/>
                <a:ext cx="17383" cy="24991"/>
              </a:xfrm>
              <a:custGeom>
                <a:avLst/>
                <a:gdLst>
                  <a:gd name="connsiteX0" fmla="*/ 16898 w 17383"/>
                  <a:gd name="connsiteY0" fmla="*/ 5197 h 24991"/>
                  <a:gd name="connsiteX1" fmla="*/ 6478 w 17383"/>
                  <a:gd name="connsiteY1" fmla="*/ 23250 h 24991"/>
                  <a:gd name="connsiteX2" fmla="*/ 1742 w 17383"/>
                  <a:gd name="connsiteY2" fmla="*/ 24532 h 24991"/>
                  <a:gd name="connsiteX3" fmla="*/ 1742 w 17383"/>
                  <a:gd name="connsiteY3" fmla="*/ 24532 h 24991"/>
                  <a:gd name="connsiteX4" fmla="*/ 460 w 17383"/>
                  <a:gd name="connsiteY4" fmla="*/ 19796 h 24991"/>
                  <a:gd name="connsiteX5" fmla="*/ 10880 w 17383"/>
                  <a:gd name="connsiteY5" fmla="*/ 1742 h 24991"/>
                  <a:gd name="connsiteX6" fmla="*/ 15617 w 17383"/>
                  <a:gd name="connsiteY6" fmla="*/ 460 h 24991"/>
                  <a:gd name="connsiteX7" fmla="*/ 16898 w 17383"/>
                  <a:gd name="connsiteY7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83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358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5"/>
                      <a:pt x="-487" y="21467"/>
                      <a:pt x="460" y="19796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7" y="460"/>
                    </a:cubicBezTo>
                    <a:cubicBezTo>
                      <a:pt x="17288" y="1407"/>
                      <a:pt x="17901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9" name="Freeform: Shape 1608">
                <a:extLst>
                  <a:ext uri="{FF2B5EF4-FFF2-40B4-BE49-F238E27FC236}">
                    <a16:creationId xmlns:a16="http://schemas.microsoft.com/office/drawing/2014/main" id="{F7B82696-300E-80DA-844A-90559D6A0794}"/>
                  </a:ext>
                </a:extLst>
              </p:cNvPr>
              <p:cNvSpPr/>
              <p:nvPr/>
            </p:nvSpPr>
            <p:spPr>
              <a:xfrm>
                <a:off x="6311067" y="4042262"/>
                <a:ext cx="17383" cy="24991"/>
              </a:xfrm>
              <a:custGeom>
                <a:avLst/>
                <a:gdLst>
                  <a:gd name="connsiteX0" fmla="*/ 16898 w 17383"/>
                  <a:gd name="connsiteY0" fmla="*/ 5197 h 24991"/>
                  <a:gd name="connsiteX1" fmla="*/ 6478 w 17383"/>
                  <a:gd name="connsiteY1" fmla="*/ 23250 h 24991"/>
                  <a:gd name="connsiteX2" fmla="*/ 1742 w 17383"/>
                  <a:gd name="connsiteY2" fmla="*/ 24532 h 24991"/>
                  <a:gd name="connsiteX3" fmla="*/ 1742 w 17383"/>
                  <a:gd name="connsiteY3" fmla="*/ 24532 h 24991"/>
                  <a:gd name="connsiteX4" fmla="*/ 460 w 17383"/>
                  <a:gd name="connsiteY4" fmla="*/ 19796 h 24991"/>
                  <a:gd name="connsiteX5" fmla="*/ 10880 w 17383"/>
                  <a:gd name="connsiteY5" fmla="*/ 1742 h 24991"/>
                  <a:gd name="connsiteX6" fmla="*/ 15617 w 17383"/>
                  <a:gd name="connsiteY6" fmla="*/ 460 h 24991"/>
                  <a:gd name="connsiteX7" fmla="*/ 16898 w 17383"/>
                  <a:gd name="connsiteY7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83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5"/>
                      <a:pt x="-487" y="21467"/>
                      <a:pt x="460" y="19796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7" y="460"/>
                    </a:cubicBezTo>
                    <a:cubicBezTo>
                      <a:pt x="17288" y="1408"/>
                      <a:pt x="17901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0" name="Freeform: Shape 1609">
                <a:extLst>
                  <a:ext uri="{FF2B5EF4-FFF2-40B4-BE49-F238E27FC236}">
                    <a16:creationId xmlns:a16="http://schemas.microsoft.com/office/drawing/2014/main" id="{B99612E5-F2C8-EA70-0FFF-1751B59B60B4}"/>
                  </a:ext>
                </a:extLst>
              </p:cNvPr>
              <p:cNvSpPr/>
              <p:nvPr/>
            </p:nvSpPr>
            <p:spPr>
              <a:xfrm>
                <a:off x="6335417" y="4000082"/>
                <a:ext cx="17358" cy="24992"/>
              </a:xfrm>
              <a:custGeom>
                <a:avLst/>
                <a:gdLst>
                  <a:gd name="connsiteX0" fmla="*/ 16898 w 17358"/>
                  <a:gd name="connsiteY0" fmla="*/ 5197 h 24992"/>
                  <a:gd name="connsiteX1" fmla="*/ 6478 w 17358"/>
                  <a:gd name="connsiteY1" fmla="*/ 23250 h 24992"/>
                  <a:gd name="connsiteX2" fmla="*/ 1742 w 17358"/>
                  <a:gd name="connsiteY2" fmla="*/ 24532 h 24992"/>
                  <a:gd name="connsiteX3" fmla="*/ 460 w 17358"/>
                  <a:gd name="connsiteY3" fmla="*/ 19795 h 24992"/>
                  <a:gd name="connsiteX4" fmla="*/ 10880 w 17358"/>
                  <a:gd name="connsiteY4" fmla="*/ 1742 h 24992"/>
                  <a:gd name="connsiteX5" fmla="*/ 15616 w 17358"/>
                  <a:gd name="connsiteY5" fmla="*/ 460 h 24992"/>
                  <a:gd name="connsiteX6" fmla="*/ 16898 w 17358"/>
                  <a:gd name="connsiteY6" fmla="*/ 5197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8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1" name="Freeform: Shape 1610">
                <a:extLst>
                  <a:ext uri="{FF2B5EF4-FFF2-40B4-BE49-F238E27FC236}">
                    <a16:creationId xmlns:a16="http://schemas.microsoft.com/office/drawing/2014/main" id="{C17D0AA4-4F71-B6FB-CACC-961847C31E4C}"/>
                  </a:ext>
                </a:extLst>
              </p:cNvPr>
              <p:cNvSpPr/>
              <p:nvPr/>
            </p:nvSpPr>
            <p:spPr>
              <a:xfrm>
                <a:off x="6359767" y="3957901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460 w 17358"/>
                  <a:gd name="connsiteY3" fmla="*/ 19795 h 24991"/>
                  <a:gd name="connsiteX4" fmla="*/ 10880 w 17358"/>
                  <a:gd name="connsiteY4" fmla="*/ 1742 h 24991"/>
                  <a:gd name="connsiteX5" fmla="*/ 15616 w 17358"/>
                  <a:gd name="connsiteY5" fmla="*/ 460 h 24991"/>
                  <a:gd name="connsiteX6" fmla="*/ 16898 w 17358"/>
                  <a:gd name="connsiteY6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8" y="70"/>
                      <a:pt x="13945" y="-487"/>
                      <a:pt x="15616" y="460"/>
                    </a:cubicBezTo>
                    <a:cubicBezTo>
                      <a:pt x="17288" y="1408"/>
                      <a:pt x="17845" y="3581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2" name="Freeform: Shape 1611">
                <a:extLst>
                  <a:ext uri="{FF2B5EF4-FFF2-40B4-BE49-F238E27FC236}">
                    <a16:creationId xmlns:a16="http://schemas.microsoft.com/office/drawing/2014/main" id="{97478AFC-C3D5-03C9-146D-5A8E3417A14E}"/>
                  </a:ext>
                </a:extLst>
              </p:cNvPr>
              <p:cNvSpPr/>
              <p:nvPr/>
            </p:nvSpPr>
            <p:spPr>
              <a:xfrm>
                <a:off x="6384339" y="3916884"/>
                <a:ext cx="18915" cy="23972"/>
              </a:xfrm>
              <a:custGeom>
                <a:avLst/>
                <a:gdLst>
                  <a:gd name="connsiteX0" fmla="*/ 18125 w 18915"/>
                  <a:gd name="connsiteY0" fmla="*/ 5538 h 23972"/>
                  <a:gd name="connsiteX1" fmla="*/ 6424 w 18915"/>
                  <a:gd name="connsiteY1" fmla="*/ 22365 h 23972"/>
                  <a:gd name="connsiteX2" fmla="*/ 1631 w 18915"/>
                  <a:gd name="connsiteY2" fmla="*/ 23480 h 23972"/>
                  <a:gd name="connsiteX3" fmla="*/ 1631 w 18915"/>
                  <a:gd name="connsiteY3" fmla="*/ 23480 h 23972"/>
                  <a:gd name="connsiteX4" fmla="*/ 517 w 18915"/>
                  <a:gd name="connsiteY4" fmla="*/ 18688 h 23972"/>
                  <a:gd name="connsiteX5" fmla="*/ 12664 w 18915"/>
                  <a:gd name="connsiteY5" fmla="*/ 1303 h 23972"/>
                  <a:gd name="connsiteX6" fmla="*/ 17623 w 18915"/>
                  <a:gd name="connsiteY6" fmla="*/ 746 h 23972"/>
                  <a:gd name="connsiteX7" fmla="*/ 17623 w 18915"/>
                  <a:gd name="connsiteY7" fmla="*/ 746 h 23972"/>
                  <a:gd name="connsiteX8" fmla="*/ 18125 w 18915"/>
                  <a:gd name="connsiteY8" fmla="*/ 5538 h 23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15" h="23972">
                    <a:moveTo>
                      <a:pt x="18125" y="5538"/>
                    </a:moveTo>
                    <a:cubicBezTo>
                      <a:pt x="14113" y="11054"/>
                      <a:pt x="9878" y="16459"/>
                      <a:pt x="6424" y="22365"/>
                    </a:cubicBezTo>
                    <a:cubicBezTo>
                      <a:pt x="5420" y="23981"/>
                      <a:pt x="3303" y="24427"/>
                      <a:pt x="1631" y="23480"/>
                    </a:cubicBezTo>
                    <a:lnTo>
                      <a:pt x="1631" y="23480"/>
                    </a:lnTo>
                    <a:cubicBezTo>
                      <a:pt x="16" y="22477"/>
                      <a:pt x="-486" y="20359"/>
                      <a:pt x="517" y="18688"/>
                    </a:cubicBezTo>
                    <a:cubicBezTo>
                      <a:pt x="4083" y="12559"/>
                      <a:pt x="8485" y="6987"/>
                      <a:pt x="12664" y="1303"/>
                    </a:cubicBezTo>
                    <a:cubicBezTo>
                      <a:pt x="13890" y="-202"/>
                      <a:pt x="16119" y="-424"/>
                      <a:pt x="17623" y="746"/>
                    </a:cubicBezTo>
                    <a:lnTo>
                      <a:pt x="17623" y="746"/>
                    </a:lnTo>
                    <a:cubicBezTo>
                      <a:pt x="19128" y="1971"/>
                      <a:pt x="19350" y="4145"/>
                      <a:pt x="18125" y="553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3" name="Freeform: Shape 1612">
                <a:extLst>
                  <a:ext uri="{FF2B5EF4-FFF2-40B4-BE49-F238E27FC236}">
                    <a16:creationId xmlns:a16="http://schemas.microsoft.com/office/drawing/2014/main" id="{B2AF7AB2-F158-25D6-75A6-7578E93EB81A}"/>
                  </a:ext>
                </a:extLst>
              </p:cNvPr>
              <p:cNvSpPr/>
              <p:nvPr/>
            </p:nvSpPr>
            <p:spPr>
              <a:xfrm>
                <a:off x="6414736" y="3882292"/>
                <a:ext cx="22610" cy="20753"/>
              </a:xfrm>
              <a:custGeom>
                <a:avLst/>
                <a:gdLst>
                  <a:gd name="connsiteX0" fmla="*/ 21328 w 22610"/>
                  <a:gd name="connsiteY0" fmla="*/ 6196 h 20753"/>
                  <a:gd name="connsiteX1" fmla="*/ 5949 w 22610"/>
                  <a:gd name="connsiteY1" fmla="*/ 19792 h 20753"/>
                  <a:gd name="connsiteX2" fmla="*/ 1045 w 22610"/>
                  <a:gd name="connsiteY2" fmla="*/ 19792 h 20753"/>
                  <a:gd name="connsiteX3" fmla="*/ 1045 w 22610"/>
                  <a:gd name="connsiteY3" fmla="*/ 14833 h 20753"/>
                  <a:gd name="connsiteX4" fmla="*/ 16925 w 22610"/>
                  <a:gd name="connsiteY4" fmla="*/ 791 h 20753"/>
                  <a:gd name="connsiteX5" fmla="*/ 21773 w 22610"/>
                  <a:gd name="connsiteY5" fmla="*/ 1292 h 20753"/>
                  <a:gd name="connsiteX6" fmla="*/ 21328 w 22610"/>
                  <a:gd name="connsiteY6" fmla="*/ 6196 h 2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10" h="20753">
                    <a:moveTo>
                      <a:pt x="21328" y="6196"/>
                    </a:moveTo>
                    <a:cubicBezTo>
                      <a:pt x="15923" y="10375"/>
                      <a:pt x="10908" y="15056"/>
                      <a:pt x="5949" y="19792"/>
                    </a:cubicBezTo>
                    <a:cubicBezTo>
                      <a:pt x="4556" y="21018"/>
                      <a:pt x="2438" y="21129"/>
                      <a:pt x="1045" y="19792"/>
                    </a:cubicBezTo>
                    <a:cubicBezTo>
                      <a:pt x="-292" y="18510"/>
                      <a:pt x="-404" y="16170"/>
                      <a:pt x="1045" y="14833"/>
                    </a:cubicBezTo>
                    <a:cubicBezTo>
                      <a:pt x="6171" y="9985"/>
                      <a:pt x="11353" y="5137"/>
                      <a:pt x="16925" y="791"/>
                    </a:cubicBezTo>
                    <a:cubicBezTo>
                      <a:pt x="18430" y="-435"/>
                      <a:pt x="20603" y="-212"/>
                      <a:pt x="21773" y="1292"/>
                    </a:cubicBezTo>
                    <a:cubicBezTo>
                      <a:pt x="23055" y="2797"/>
                      <a:pt x="22832" y="5026"/>
                      <a:pt x="21328" y="6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4" name="Freeform: Shape 1613">
                <a:extLst>
                  <a:ext uri="{FF2B5EF4-FFF2-40B4-BE49-F238E27FC236}">
                    <a16:creationId xmlns:a16="http://schemas.microsoft.com/office/drawing/2014/main" id="{19738471-8957-E0B4-015B-FF107A89B98F}"/>
                  </a:ext>
                </a:extLst>
              </p:cNvPr>
              <p:cNvSpPr/>
              <p:nvPr/>
            </p:nvSpPr>
            <p:spPr>
              <a:xfrm>
                <a:off x="6453212" y="3856470"/>
                <a:ext cx="25288" cy="16821"/>
              </a:xfrm>
              <a:custGeom>
                <a:avLst/>
                <a:gdLst>
                  <a:gd name="connsiteX0" fmla="*/ 23304 w 25288"/>
                  <a:gd name="connsiteY0" fmla="*/ 6553 h 16821"/>
                  <a:gd name="connsiteX1" fmla="*/ 14166 w 25288"/>
                  <a:gd name="connsiteY1" fmla="*/ 11234 h 16821"/>
                  <a:gd name="connsiteX2" fmla="*/ 5251 w 25288"/>
                  <a:gd name="connsiteY2" fmla="*/ 16305 h 16821"/>
                  <a:gd name="connsiteX3" fmla="*/ 515 w 25288"/>
                  <a:gd name="connsiteY3" fmla="*/ 15190 h 16821"/>
                  <a:gd name="connsiteX4" fmla="*/ 1685 w 25288"/>
                  <a:gd name="connsiteY4" fmla="*/ 10398 h 16821"/>
                  <a:gd name="connsiteX5" fmla="*/ 10879 w 25288"/>
                  <a:gd name="connsiteY5" fmla="*/ 5160 h 16821"/>
                  <a:gd name="connsiteX6" fmla="*/ 20295 w 25288"/>
                  <a:gd name="connsiteY6" fmla="*/ 313 h 16821"/>
                  <a:gd name="connsiteX7" fmla="*/ 24976 w 25288"/>
                  <a:gd name="connsiteY7" fmla="*/ 1984 h 16821"/>
                  <a:gd name="connsiteX8" fmla="*/ 23304 w 25288"/>
                  <a:gd name="connsiteY8" fmla="*/ 6553 h 1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88" h="16821">
                    <a:moveTo>
                      <a:pt x="23304" y="6553"/>
                    </a:moveTo>
                    <a:cubicBezTo>
                      <a:pt x="20128" y="7891"/>
                      <a:pt x="17231" y="9674"/>
                      <a:pt x="14166" y="11234"/>
                    </a:cubicBezTo>
                    <a:cubicBezTo>
                      <a:pt x="11157" y="12794"/>
                      <a:pt x="8148" y="14466"/>
                      <a:pt x="5251" y="16305"/>
                    </a:cubicBezTo>
                    <a:cubicBezTo>
                      <a:pt x="3635" y="17308"/>
                      <a:pt x="1518" y="16806"/>
                      <a:pt x="515" y="15190"/>
                    </a:cubicBezTo>
                    <a:cubicBezTo>
                      <a:pt x="-488" y="13574"/>
                      <a:pt x="13" y="11401"/>
                      <a:pt x="1685" y="10398"/>
                    </a:cubicBezTo>
                    <a:cubicBezTo>
                      <a:pt x="4638" y="8448"/>
                      <a:pt x="7758" y="6777"/>
                      <a:pt x="10879" y="5160"/>
                    </a:cubicBezTo>
                    <a:cubicBezTo>
                      <a:pt x="13999" y="3545"/>
                      <a:pt x="17064" y="1706"/>
                      <a:pt x="20295" y="313"/>
                    </a:cubicBezTo>
                    <a:cubicBezTo>
                      <a:pt x="22079" y="-467"/>
                      <a:pt x="24196" y="257"/>
                      <a:pt x="24976" y="1984"/>
                    </a:cubicBezTo>
                    <a:cubicBezTo>
                      <a:pt x="25756" y="3712"/>
                      <a:pt x="25032" y="5774"/>
                      <a:pt x="23304" y="6553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5" name="Freeform: Shape 1614">
                <a:extLst>
                  <a:ext uri="{FF2B5EF4-FFF2-40B4-BE49-F238E27FC236}">
                    <a16:creationId xmlns:a16="http://schemas.microsoft.com/office/drawing/2014/main" id="{A8D2E62A-5B89-9426-4570-C962A52DB170}"/>
                  </a:ext>
                </a:extLst>
              </p:cNvPr>
              <p:cNvSpPr/>
              <p:nvPr/>
            </p:nvSpPr>
            <p:spPr>
              <a:xfrm>
                <a:off x="6497343" y="3840584"/>
                <a:ext cx="27056" cy="12446"/>
              </a:xfrm>
              <a:custGeom>
                <a:avLst/>
                <a:gdLst>
                  <a:gd name="connsiteX0" fmla="*/ 24363 w 27056"/>
                  <a:gd name="connsiteY0" fmla="*/ 6949 h 12446"/>
                  <a:gd name="connsiteX1" fmla="*/ 14389 w 27056"/>
                  <a:gd name="connsiteY1" fmla="*/ 9289 h 12446"/>
                  <a:gd name="connsiteX2" fmla="*/ 4582 w 27056"/>
                  <a:gd name="connsiteY2" fmla="*/ 12298 h 12446"/>
                  <a:gd name="connsiteX3" fmla="*/ 180 w 27056"/>
                  <a:gd name="connsiteY3" fmla="*/ 10013 h 12446"/>
                  <a:gd name="connsiteX4" fmla="*/ 2409 w 27056"/>
                  <a:gd name="connsiteY4" fmla="*/ 5667 h 12446"/>
                  <a:gd name="connsiteX5" fmla="*/ 12550 w 27056"/>
                  <a:gd name="connsiteY5" fmla="*/ 2546 h 12446"/>
                  <a:gd name="connsiteX6" fmla="*/ 22858 w 27056"/>
                  <a:gd name="connsiteY6" fmla="*/ 95 h 12446"/>
                  <a:gd name="connsiteX7" fmla="*/ 26982 w 27056"/>
                  <a:gd name="connsiteY7" fmla="*/ 2714 h 12446"/>
                  <a:gd name="connsiteX8" fmla="*/ 26982 w 27056"/>
                  <a:gd name="connsiteY8" fmla="*/ 2714 h 12446"/>
                  <a:gd name="connsiteX9" fmla="*/ 24363 w 27056"/>
                  <a:gd name="connsiteY9" fmla="*/ 6949 h 12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056" h="12446">
                    <a:moveTo>
                      <a:pt x="24363" y="6949"/>
                    </a:moveTo>
                    <a:lnTo>
                      <a:pt x="14389" y="9289"/>
                    </a:lnTo>
                    <a:lnTo>
                      <a:pt x="4582" y="12298"/>
                    </a:lnTo>
                    <a:cubicBezTo>
                      <a:pt x="2799" y="12855"/>
                      <a:pt x="793" y="11796"/>
                      <a:pt x="180" y="10013"/>
                    </a:cubicBezTo>
                    <a:cubicBezTo>
                      <a:pt x="-433" y="8174"/>
                      <a:pt x="570" y="6280"/>
                      <a:pt x="2409" y="5667"/>
                    </a:cubicBezTo>
                    <a:lnTo>
                      <a:pt x="12550" y="2546"/>
                    </a:lnTo>
                    <a:lnTo>
                      <a:pt x="22858" y="95"/>
                    </a:lnTo>
                    <a:cubicBezTo>
                      <a:pt x="24753" y="-351"/>
                      <a:pt x="26592" y="819"/>
                      <a:pt x="26982" y="2714"/>
                    </a:cubicBezTo>
                    <a:lnTo>
                      <a:pt x="26982" y="2714"/>
                    </a:lnTo>
                    <a:cubicBezTo>
                      <a:pt x="27372" y="4608"/>
                      <a:pt x="26202" y="6503"/>
                      <a:pt x="24363" y="694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6" name="Freeform: Shape 1615">
                <a:extLst>
                  <a:ext uri="{FF2B5EF4-FFF2-40B4-BE49-F238E27FC236}">
                    <a16:creationId xmlns:a16="http://schemas.microsoft.com/office/drawing/2014/main" id="{6BE9B781-2472-DA4B-1BAA-7561F20256F8}"/>
                  </a:ext>
                </a:extLst>
              </p:cNvPr>
              <p:cNvSpPr/>
              <p:nvPr/>
            </p:nvSpPr>
            <p:spPr>
              <a:xfrm>
                <a:off x="6544984" y="3835776"/>
                <a:ext cx="27763" cy="7702"/>
              </a:xfrm>
              <a:custGeom>
                <a:avLst/>
                <a:gdLst>
                  <a:gd name="connsiteX0" fmla="*/ 24308 w 27763"/>
                  <a:gd name="connsiteY0" fmla="*/ 6909 h 7702"/>
                  <a:gd name="connsiteX1" fmla="*/ 3747 w 27763"/>
                  <a:gd name="connsiteY1" fmla="*/ 7689 h 7702"/>
                  <a:gd name="connsiteX2" fmla="*/ 14 w 27763"/>
                  <a:gd name="connsiteY2" fmla="*/ 4569 h 7702"/>
                  <a:gd name="connsiteX3" fmla="*/ 3190 w 27763"/>
                  <a:gd name="connsiteY3" fmla="*/ 780 h 7702"/>
                  <a:gd name="connsiteX4" fmla="*/ 24308 w 27763"/>
                  <a:gd name="connsiteY4" fmla="*/ 0 h 7702"/>
                  <a:gd name="connsiteX5" fmla="*/ 27762 w 27763"/>
                  <a:gd name="connsiteY5" fmla="*/ 3455 h 7702"/>
                  <a:gd name="connsiteX6" fmla="*/ 24308 w 27763"/>
                  <a:gd name="connsiteY6" fmla="*/ 6909 h 7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63" h="7702">
                    <a:moveTo>
                      <a:pt x="24308" y="6909"/>
                    </a:moveTo>
                    <a:cubicBezTo>
                      <a:pt x="17343" y="6965"/>
                      <a:pt x="10600" y="7076"/>
                      <a:pt x="3747" y="7689"/>
                    </a:cubicBezTo>
                    <a:cubicBezTo>
                      <a:pt x="1852" y="7856"/>
                      <a:pt x="181" y="6463"/>
                      <a:pt x="14" y="4569"/>
                    </a:cubicBezTo>
                    <a:cubicBezTo>
                      <a:pt x="-154" y="2674"/>
                      <a:pt x="1239" y="947"/>
                      <a:pt x="3190" y="780"/>
                    </a:cubicBezTo>
                    <a:cubicBezTo>
                      <a:pt x="10210" y="167"/>
                      <a:pt x="17398" y="55"/>
                      <a:pt x="24308" y="0"/>
                    </a:cubicBezTo>
                    <a:cubicBezTo>
                      <a:pt x="26202" y="0"/>
                      <a:pt x="27762" y="1560"/>
                      <a:pt x="27762" y="3455"/>
                    </a:cubicBezTo>
                    <a:cubicBezTo>
                      <a:pt x="27818" y="5349"/>
                      <a:pt x="26258" y="6909"/>
                      <a:pt x="24308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7" name="Freeform: Shape 1616">
                <a:extLst>
                  <a:ext uri="{FF2B5EF4-FFF2-40B4-BE49-F238E27FC236}">
                    <a16:creationId xmlns:a16="http://schemas.microsoft.com/office/drawing/2014/main" id="{3055D78C-AC16-4323-C612-E6B4FDF96E93}"/>
                  </a:ext>
                </a:extLst>
              </p:cNvPr>
              <p:cNvSpPr/>
              <p:nvPr/>
            </p:nvSpPr>
            <p:spPr>
              <a:xfrm>
                <a:off x="6593642" y="3835776"/>
                <a:ext cx="27806" cy="6909"/>
              </a:xfrm>
              <a:custGeom>
                <a:avLst/>
                <a:gdLst>
                  <a:gd name="connsiteX0" fmla="*/ 24350 w 27806"/>
                  <a:gd name="connsiteY0" fmla="*/ 6909 h 6909"/>
                  <a:gd name="connsiteX1" fmla="*/ 3455 w 27806"/>
                  <a:gd name="connsiteY1" fmla="*/ 6909 h 6909"/>
                  <a:gd name="connsiteX2" fmla="*/ 0 w 27806"/>
                  <a:gd name="connsiteY2" fmla="*/ 3455 h 6909"/>
                  <a:gd name="connsiteX3" fmla="*/ 3455 w 27806"/>
                  <a:gd name="connsiteY3" fmla="*/ 0 h 6909"/>
                  <a:gd name="connsiteX4" fmla="*/ 24350 w 27806"/>
                  <a:gd name="connsiteY4" fmla="*/ 0 h 6909"/>
                  <a:gd name="connsiteX5" fmla="*/ 27805 w 27806"/>
                  <a:gd name="connsiteY5" fmla="*/ 3455 h 6909"/>
                  <a:gd name="connsiteX6" fmla="*/ 24350 w 27806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60" y="5349"/>
                      <a:pt x="26300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8" name="Freeform: Shape 1617">
                <a:extLst>
                  <a:ext uri="{FF2B5EF4-FFF2-40B4-BE49-F238E27FC236}">
                    <a16:creationId xmlns:a16="http://schemas.microsoft.com/office/drawing/2014/main" id="{4458D4A8-9B4B-5788-3A88-D96DA10C7B28}"/>
                  </a:ext>
                </a:extLst>
              </p:cNvPr>
              <p:cNvSpPr/>
              <p:nvPr/>
            </p:nvSpPr>
            <p:spPr>
              <a:xfrm>
                <a:off x="6642341" y="3835776"/>
                <a:ext cx="27806" cy="6909"/>
              </a:xfrm>
              <a:custGeom>
                <a:avLst/>
                <a:gdLst>
                  <a:gd name="connsiteX0" fmla="*/ 24350 w 27806"/>
                  <a:gd name="connsiteY0" fmla="*/ 6909 h 6909"/>
                  <a:gd name="connsiteX1" fmla="*/ 3455 w 27806"/>
                  <a:gd name="connsiteY1" fmla="*/ 6909 h 6909"/>
                  <a:gd name="connsiteX2" fmla="*/ 0 w 27806"/>
                  <a:gd name="connsiteY2" fmla="*/ 3455 h 6909"/>
                  <a:gd name="connsiteX3" fmla="*/ 3455 w 27806"/>
                  <a:gd name="connsiteY3" fmla="*/ 0 h 6909"/>
                  <a:gd name="connsiteX4" fmla="*/ 24350 w 27806"/>
                  <a:gd name="connsiteY4" fmla="*/ 0 h 6909"/>
                  <a:gd name="connsiteX5" fmla="*/ 27805 w 27806"/>
                  <a:gd name="connsiteY5" fmla="*/ 3455 h 6909"/>
                  <a:gd name="connsiteX6" fmla="*/ 24350 w 27806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60" y="5349"/>
                      <a:pt x="26300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9" name="Freeform: Shape 1618">
                <a:extLst>
                  <a:ext uri="{FF2B5EF4-FFF2-40B4-BE49-F238E27FC236}">
                    <a16:creationId xmlns:a16="http://schemas.microsoft.com/office/drawing/2014/main" id="{23261103-0ADA-2CEA-2CAE-8AFDD6409498}"/>
                  </a:ext>
                </a:extLst>
              </p:cNvPr>
              <p:cNvSpPr/>
              <p:nvPr/>
            </p:nvSpPr>
            <p:spPr>
              <a:xfrm>
                <a:off x="6691041" y="3835776"/>
                <a:ext cx="27806" cy="6909"/>
              </a:xfrm>
              <a:custGeom>
                <a:avLst/>
                <a:gdLst>
                  <a:gd name="connsiteX0" fmla="*/ 24350 w 27806"/>
                  <a:gd name="connsiteY0" fmla="*/ 6909 h 6909"/>
                  <a:gd name="connsiteX1" fmla="*/ 3455 w 27806"/>
                  <a:gd name="connsiteY1" fmla="*/ 6909 h 6909"/>
                  <a:gd name="connsiteX2" fmla="*/ 0 w 27806"/>
                  <a:gd name="connsiteY2" fmla="*/ 3455 h 6909"/>
                  <a:gd name="connsiteX3" fmla="*/ 3455 w 27806"/>
                  <a:gd name="connsiteY3" fmla="*/ 0 h 6909"/>
                  <a:gd name="connsiteX4" fmla="*/ 24350 w 27806"/>
                  <a:gd name="connsiteY4" fmla="*/ 0 h 6909"/>
                  <a:gd name="connsiteX5" fmla="*/ 27805 w 27806"/>
                  <a:gd name="connsiteY5" fmla="*/ 3455 h 6909"/>
                  <a:gd name="connsiteX6" fmla="*/ 24350 w 27806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60" y="5349"/>
                      <a:pt x="26245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0" name="Freeform: Shape 1619">
                <a:extLst>
                  <a:ext uri="{FF2B5EF4-FFF2-40B4-BE49-F238E27FC236}">
                    <a16:creationId xmlns:a16="http://schemas.microsoft.com/office/drawing/2014/main" id="{F98F5411-58A3-0885-00F9-7171784EA566}"/>
                  </a:ext>
                </a:extLst>
              </p:cNvPr>
              <p:cNvSpPr/>
              <p:nvPr/>
            </p:nvSpPr>
            <p:spPr>
              <a:xfrm>
                <a:off x="6739742" y="3835776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1" name="Freeform: Shape 1620">
                <a:extLst>
                  <a:ext uri="{FF2B5EF4-FFF2-40B4-BE49-F238E27FC236}">
                    <a16:creationId xmlns:a16="http://schemas.microsoft.com/office/drawing/2014/main" id="{62EE9508-7688-6EAF-A303-7130E646AC0A}"/>
                  </a:ext>
                </a:extLst>
              </p:cNvPr>
              <p:cNvSpPr/>
              <p:nvPr/>
            </p:nvSpPr>
            <p:spPr>
              <a:xfrm>
                <a:off x="6788442" y="3835776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2" name="Freeform: Shape 1621">
                <a:extLst>
                  <a:ext uri="{FF2B5EF4-FFF2-40B4-BE49-F238E27FC236}">
                    <a16:creationId xmlns:a16="http://schemas.microsoft.com/office/drawing/2014/main" id="{567D36BD-778D-759B-1F8C-CF91AFBE1045}"/>
                  </a:ext>
                </a:extLst>
              </p:cNvPr>
              <p:cNvSpPr/>
              <p:nvPr/>
            </p:nvSpPr>
            <p:spPr>
              <a:xfrm>
                <a:off x="6837142" y="3835831"/>
                <a:ext cx="27772" cy="8037"/>
              </a:xfrm>
              <a:custGeom>
                <a:avLst/>
                <a:gdLst>
                  <a:gd name="connsiteX0" fmla="*/ 23960 w 27772"/>
                  <a:gd name="connsiteY0" fmla="*/ 8024 h 8037"/>
                  <a:gd name="connsiteX1" fmla="*/ 3455 w 27772"/>
                  <a:gd name="connsiteY1" fmla="*/ 6910 h 8037"/>
                  <a:gd name="connsiteX2" fmla="*/ 0 w 27772"/>
                  <a:gd name="connsiteY2" fmla="*/ 3455 h 8037"/>
                  <a:gd name="connsiteX3" fmla="*/ 3455 w 27772"/>
                  <a:gd name="connsiteY3" fmla="*/ 0 h 8037"/>
                  <a:gd name="connsiteX4" fmla="*/ 24629 w 27772"/>
                  <a:gd name="connsiteY4" fmla="*/ 1170 h 8037"/>
                  <a:gd name="connsiteX5" fmla="*/ 27749 w 27772"/>
                  <a:gd name="connsiteY5" fmla="*/ 4959 h 8037"/>
                  <a:gd name="connsiteX6" fmla="*/ 23960 w 27772"/>
                  <a:gd name="connsiteY6" fmla="*/ 8024 h 8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72" h="8037">
                    <a:moveTo>
                      <a:pt x="23960" y="8024"/>
                    </a:moveTo>
                    <a:cubicBezTo>
                      <a:pt x="17162" y="7132"/>
                      <a:pt x="10308" y="7188"/>
                      <a:pt x="3455" y="6910"/>
                    </a:cubicBezTo>
                    <a:cubicBezTo>
                      <a:pt x="1560" y="6910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ubicBezTo>
                      <a:pt x="10531" y="279"/>
                      <a:pt x="17608" y="279"/>
                      <a:pt x="24629" y="1170"/>
                    </a:cubicBezTo>
                    <a:cubicBezTo>
                      <a:pt x="26579" y="1393"/>
                      <a:pt x="27972" y="3065"/>
                      <a:pt x="27749" y="4959"/>
                    </a:cubicBezTo>
                    <a:cubicBezTo>
                      <a:pt x="27526" y="6798"/>
                      <a:pt x="25799" y="8191"/>
                      <a:pt x="23960" y="802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3" name="Freeform: Shape 1622">
                <a:extLst>
                  <a:ext uri="{FF2B5EF4-FFF2-40B4-BE49-F238E27FC236}">
                    <a16:creationId xmlns:a16="http://schemas.microsoft.com/office/drawing/2014/main" id="{7C337FA5-5202-2D51-CC9F-F3F0B48FE112}"/>
                  </a:ext>
                </a:extLst>
              </p:cNvPr>
              <p:cNvSpPr/>
              <p:nvPr/>
            </p:nvSpPr>
            <p:spPr>
              <a:xfrm>
                <a:off x="6885412" y="3841532"/>
                <a:ext cx="26999" cy="12679"/>
              </a:xfrm>
              <a:custGeom>
                <a:avLst/>
                <a:gdLst>
                  <a:gd name="connsiteX0" fmla="*/ 22383 w 26999"/>
                  <a:gd name="connsiteY0" fmla="*/ 12465 h 12679"/>
                  <a:gd name="connsiteX1" fmla="*/ 2658 w 26999"/>
                  <a:gd name="connsiteY1" fmla="*/ 6837 h 12679"/>
                  <a:gd name="connsiteX2" fmla="*/ 95 w 26999"/>
                  <a:gd name="connsiteY2" fmla="*/ 2658 h 12679"/>
                  <a:gd name="connsiteX3" fmla="*/ 4274 w 26999"/>
                  <a:gd name="connsiteY3" fmla="*/ 95 h 12679"/>
                  <a:gd name="connsiteX4" fmla="*/ 24668 w 26999"/>
                  <a:gd name="connsiteY4" fmla="*/ 5890 h 12679"/>
                  <a:gd name="connsiteX5" fmla="*/ 26785 w 26999"/>
                  <a:gd name="connsiteY5" fmla="*/ 10403 h 12679"/>
                  <a:gd name="connsiteX6" fmla="*/ 22383 w 26999"/>
                  <a:gd name="connsiteY6" fmla="*/ 12465 h 1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99" h="12679">
                    <a:moveTo>
                      <a:pt x="22383" y="12465"/>
                    </a:moveTo>
                    <a:cubicBezTo>
                      <a:pt x="15864" y="10459"/>
                      <a:pt x="9344" y="8230"/>
                      <a:pt x="2658" y="6837"/>
                    </a:cubicBezTo>
                    <a:cubicBezTo>
                      <a:pt x="819" y="6391"/>
                      <a:pt x="-351" y="4553"/>
                      <a:pt x="95" y="2658"/>
                    </a:cubicBezTo>
                    <a:cubicBezTo>
                      <a:pt x="485" y="819"/>
                      <a:pt x="2379" y="-351"/>
                      <a:pt x="4274" y="95"/>
                    </a:cubicBezTo>
                    <a:cubicBezTo>
                      <a:pt x="11183" y="1544"/>
                      <a:pt x="17926" y="3828"/>
                      <a:pt x="24668" y="5890"/>
                    </a:cubicBezTo>
                    <a:cubicBezTo>
                      <a:pt x="26507" y="6558"/>
                      <a:pt x="27454" y="8620"/>
                      <a:pt x="26785" y="10403"/>
                    </a:cubicBezTo>
                    <a:cubicBezTo>
                      <a:pt x="26116" y="12186"/>
                      <a:pt x="24111" y="13133"/>
                      <a:pt x="22383" y="124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4" name="Freeform: Shape 1623">
                <a:extLst>
                  <a:ext uri="{FF2B5EF4-FFF2-40B4-BE49-F238E27FC236}">
                    <a16:creationId xmlns:a16="http://schemas.microsoft.com/office/drawing/2014/main" id="{A7055ACF-2286-9EF0-9631-F2EEC1EA181E}"/>
                  </a:ext>
                </a:extLst>
              </p:cNvPr>
              <p:cNvSpPr/>
              <p:nvPr/>
            </p:nvSpPr>
            <p:spPr>
              <a:xfrm>
                <a:off x="6931072" y="3858036"/>
                <a:ext cx="25142" cy="17221"/>
              </a:xfrm>
              <a:custGeom>
                <a:avLst/>
                <a:gdLst>
                  <a:gd name="connsiteX0" fmla="*/ 19739 w 25142"/>
                  <a:gd name="connsiteY0" fmla="*/ 16688 h 17221"/>
                  <a:gd name="connsiteX1" fmla="*/ 1909 w 25142"/>
                  <a:gd name="connsiteY1" fmla="*/ 6547 h 17221"/>
                  <a:gd name="connsiteX2" fmla="*/ 349 w 25142"/>
                  <a:gd name="connsiteY2" fmla="*/ 1978 h 17221"/>
                  <a:gd name="connsiteX3" fmla="*/ 5029 w 25142"/>
                  <a:gd name="connsiteY3" fmla="*/ 362 h 17221"/>
                  <a:gd name="connsiteX4" fmla="*/ 23473 w 25142"/>
                  <a:gd name="connsiteY4" fmla="*/ 10838 h 17221"/>
                  <a:gd name="connsiteX5" fmla="*/ 24587 w 25142"/>
                  <a:gd name="connsiteY5" fmla="*/ 15630 h 17221"/>
                  <a:gd name="connsiteX6" fmla="*/ 19739 w 25142"/>
                  <a:gd name="connsiteY6" fmla="*/ 16688 h 17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2" h="17221">
                    <a:moveTo>
                      <a:pt x="19739" y="16688"/>
                    </a:moveTo>
                    <a:cubicBezTo>
                      <a:pt x="14000" y="12899"/>
                      <a:pt x="7927" y="9779"/>
                      <a:pt x="1909" y="6547"/>
                    </a:cubicBezTo>
                    <a:cubicBezTo>
                      <a:pt x="237" y="5656"/>
                      <a:pt x="-487" y="3705"/>
                      <a:pt x="349" y="1978"/>
                    </a:cubicBezTo>
                    <a:cubicBezTo>
                      <a:pt x="1129" y="307"/>
                      <a:pt x="3302" y="-529"/>
                      <a:pt x="5029" y="362"/>
                    </a:cubicBezTo>
                    <a:cubicBezTo>
                      <a:pt x="11270" y="3650"/>
                      <a:pt x="17566" y="6937"/>
                      <a:pt x="23473" y="10838"/>
                    </a:cubicBezTo>
                    <a:cubicBezTo>
                      <a:pt x="25144" y="11841"/>
                      <a:pt x="25646" y="14014"/>
                      <a:pt x="24587" y="15630"/>
                    </a:cubicBezTo>
                    <a:cubicBezTo>
                      <a:pt x="23529" y="17246"/>
                      <a:pt x="21355" y="17691"/>
                      <a:pt x="19739" y="1668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5" name="Freeform: Shape 1624">
                <a:extLst>
                  <a:ext uri="{FF2B5EF4-FFF2-40B4-BE49-F238E27FC236}">
                    <a16:creationId xmlns:a16="http://schemas.microsoft.com/office/drawing/2014/main" id="{A9212FF4-137A-89E4-A10F-1B6F3DE716C3}"/>
                  </a:ext>
                </a:extLst>
              </p:cNvPr>
              <p:cNvSpPr/>
              <p:nvPr/>
            </p:nvSpPr>
            <p:spPr>
              <a:xfrm>
                <a:off x="6971682" y="3884776"/>
                <a:ext cx="22224" cy="20972"/>
              </a:xfrm>
              <a:custGeom>
                <a:avLst/>
                <a:gdLst>
                  <a:gd name="connsiteX0" fmla="*/ 16352 w 22224"/>
                  <a:gd name="connsiteY0" fmla="*/ 19926 h 20972"/>
                  <a:gd name="connsiteX1" fmla="*/ 8941 w 22224"/>
                  <a:gd name="connsiteY1" fmla="*/ 12850 h 20972"/>
                  <a:gd name="connsiteX2" fmla="*/ 1252 w 22224"/>
                  <a:gd name="connsiteY2" fmla="*/ 6107 h 20972"/>
                  <a:gd name="connsiteX3" fmla="*/ 750 w 22224"/>
                  <a:gd name="connsiteY3" fmla="*/ 1259 h 20972"/>
                  <a:gd name="connsiteX4" fmla="*/ 5653 w 22224"/>
                  <a:gd name="connsiteY4" fmla="*/ 814 h 20972"/>
                  <a:gd name="connsiteX5" fmla="*/ 13621 w 22224"/>
                  <a:gd name="connsiteY5" fmla="*/ 7779 h 20972"/>
                  <a:gd name="connsiteX6" fmla="*/ 21255 w 22224"/>
                  <a:gd name="connsiteY6" fmla="*/ 15134 h 20972"/>
                  <a:gd name="connsiteX7" fmla="*/ 21144 w 22224"/>
                  <a:gd name="connsiteY7" fmla="*/ 20093 h 20972"/>
                  <a:gd name="connsiteX8" fmla="*/ 16352 w 22224"/>
                  <a:gd name="connsiteY8" fmla="*/ 19926 h 20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24" h="20972">
                    <a:moveTo>
                      <a:pt x="16352" y="19926"/>
                    </a:moveTo>
                    <a:cubicBezTo>
                      <a:pt x="14067" y="17363"/>
                      <a:pt x="11393" y="15190"/>
                      <a:pt x="8941" y="12850"/>
                    </a:cubicBezTo>
                    <a:cubicBezTo>
                      <a:pt x="6489" y="10454"/>
                      <a:pt x="3926" y="8169"/>
                      <a:pt x="1252" y="6107"/>
                    </a:cubicBezTo>
                    <a:cubicBezTo>
                      <a:pt x="-197" y="4937"/>
                      <a:pt x="-420" y="2708"/>
                      <a:pt x="750" y="1259"/>
                    </a:cubicBezTo>
                    <a:cubicBezTo>
                      <a:pt x="1920" y="-245"/>
                      <a:pt x="4149" y="-412"/>
                      <a:pt x="5653" y="814"/>
                    </a:cubicBezTo>
                    <a:cubicBezTo>
                      <a:pt x="8439" y="2987"/>
                      <a:pt x="11058" y="5327"/>
                      <a:pt x="13621" y="7779"/>
                    </a:cubicBezTo>
                    <a:cubicBezTo>
                      <a:pt x="16185" y="10230"/>
                      <a:pt x="18915" y="12515"/>
                      <a:pt x="21255" y="15134"/>
                    </a:cubicBezTo>
                    <a:cubicBezTo>
                      <a:pt x="22593" y="16527"/>
                      <a:pt x="22537" y="18812"/>
                      <a:pt x="21144" y="20093"/>
                    </a:cubicBezTo>
                    <a:cubicBezTo>
                      <a:pt x="19862" y="21319"/>
                      <a:pt x="17689" y="21263"/>
                      <a:pt x="16352" y="1992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6" name="Freeform: Shape 1625">
                <a:extLst>
                  <a:ext uri="{FF2B5EF4-FFF2-40B4-BE49-F238E27FC236}">
                    <a16:creationId xmlns:a16="http://schemas.microsoft.com/office/drawing/2014/main" id="{1C0C66E3-C6B5-82D2-EC8E-F40289E8D2CE}"/>
                  </a:ext>
                </a:extLst>
              </p:cNvPr>
              <p:cNvSpPr/>
              <p:nvPr/>
            </p:nvSpPr>
            <p:spPr>
              <a:xfrm>
                <a:off x="7005225" y="3919866"/>
                <a:ext cx="18510" cy="24193"/>
              </a:xfrm>
              <a:custGeom>
                <a:avLst/>
                <a:gdLst>
                  <a:gd name="connsiteX0" fmla="*/ 12118 w 18510"/>
                  <a:gd name="connsiteY0" fmla="*/ 22559 h 24193"/>
                  <a:gd name="connsiteX1" fmla="*/ 6657 w 18510"/>
                  <a:gd name="connsiteY1" fmla="*/ 13866 h 24193"/>
                  <a:gd name="connsiteX2" fmla="*/ 639 w 18510"/>
                  <a:gd name="connsiteY2" fmla="*/ 5564 h 24193"/>
                  <a:gd name="connsiteX3" fmla="*/ 1308 w 18510"/>
                  <a:gd name="connsiteY3" fmla="*/ 716 h 24193"/>
                  <a:gd name="connsiteX4" fmla="*/ 6156 w 18510"/>
                  <a:gd name="connsiteY4" fmla="*/ 1441 h 24193"/>
                  <a:gd name="connsiteX5" fmla="*/ 12341 w 18510"/>
                  <a:gd name="connsiteY5" fmla="*/ 10022 h 24193"/>
                  <a:gd name="connsiteX6" fmla="*/ 17969 w 18510"/>
                  <a:gd name="connsiteY6" fmla="*/ 18993 h 24193"/>
                  <a:gd name="connsiteX7" fmla="*/ 16854 w 18510"/>
                  <a:gd name="connsiteY7" fmla="*/ 23729 h 24193"/>
                  <a:gd name="connsiteX8" fmla="*/ 12118 w 18510"/>
                  <a:gd name="connsiteY8" fmla="*/ 22559 h 24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10" h="24193">
                    <a:moveTo>
                      <a:pt x="12118" y="22559"/>
                    </a:moveTo>
                    <a:cubicBezTo>
                      <a:pt x="10279" y="19662"/>
                      <a:pt x="8552" y="16708"/>
                      <a:pt x="6657" y="13866"/>
                    </a:cubicBezTo>
                    <a:lnTo>
                      <a:pt x="639" y="5564"/>
                    </a:lnTo>
                    <a:cubicBezTo>
                      <a:pt x="-419" y="4004"/>
                      <a:pt x="-141" y="1831"/>
                      <a:pt x="1308" y="716"/>
                    </a:cubicBezTo>
                    <a:cubicBezTo>
                      <a:pt x="2812" y="-454"/>
                      <a:pt x="5041" y="-175"/>
                      <a:pt x="6156" y="1441"/>
                    </a:cubicBezTo>
                    <a:lnTo>
                      <a:pt x="12341" y="10022"/>
                    </a:lnTo>
                    <a:cubicBezTo>
                      <a:pt x="14291" y="12975"/>
                      <a:pt x="16130" y="15984"/>
                      <a:pt x="17969" y="18993"/>
                    </a:cubicBezTo>
                    <a:cubicBezTo>
                      <a:pt x="19027" y="20665"/>
                      <a:pt x="18470" y="22782"/>
                      <a:pt x="16854" y="23729"/>
                    </a:cubicBezTo>
                    <a:cubicBezTo>
                      <a:pt x="15294" y="24676"/>
                      <a:pt x="13121" y="24119"/>
                      <a:pt x="12118" y="2255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7" name="Freeform: Shape 1626">
                <a:extLst>
                  <a:ext uri="{FF2B5EF4-FFF2-40B4-BE49-F238E27FC236}">
                    <a16:creationId xmlns:a16="http://schemas.microsoft.com/office/drawing/2014/main" id="{5BE03261-707E-3DCF-311F-646B8C381F8A}"/>
                  </a:ext>
                </a:extLst>
              </p:cNvPr>
              <p:cNvSpPr/>
              <p:nvPr/>
            </p:nvSpPr>
            <p:spPr>
              <a:xfrm>
                <a:off x="7030924" y="3961189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7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6 h 24991"/>
                  <a:gd name="connsiteX5" fmla="*/ 15617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6"/>
                    </a:lnTo>
                    <a:cubicBezTo>
                      <a:pt x="17845" y="21467"/>
                      <a:pt x="17288" y="23585"/>
                      <a:pt x="15617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8" name="Freeform: Shape 1627">
                <a:extLst>
                  <a:ext uri="{FF2B5EF4-FFF2-40B4-BE49-F238E27FC236}">
                    <a16:creationId xmlns:a16="http://schemas.microsoft.com/office/drawing/2014/main" id="{E7A97DE2-A5E7-3FAC-72F9-1DAEFCD0631B}"/>
                  </a:ext>
                </a:extLst>
              </p:cNvPr>
              <p:cNvSpPr/>
              <p:nvPr/>
            </p:nvSpPr>
            <p:spPr>
              <a:xfrm>
                <a:off x="7055274" y="4003369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6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7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5"/>
                      <a:pt x="15617" y="24532"/>
                    </a:cubicBezTo>
                    <a:cubicBezTo>
                      <a:pt x="13945" y="25479"/>
                      <a:pt x="11828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9" name="Freeform: Shape 1628">
                <a:extLst>
                  <a:ext uri="{FF2B5EF4-FFF2-40B4-BE49-F238E27FC236}">
                    <a16:creationId xmlns:a16="http://schemas.microsoft.com/office/drawing/2014/main" id="{F3F28DE5-C54A-ABD6-7E9F-7D52725572B1}"/>
                  </a:ext>
                </a:extLst>
              </p:cNvPr>
              <p:cNvSpPr/>
              <p:nvPr/>
            </p:nvSpPr>
            <p:spPr>
              <a:xfrm>
                <a:off x="7079624" y="4045550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6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8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0" name="Freeform: Shape 1629">
                <a:extLst>
                  <a:ext uri="{FF2B5EF4-FFF2-40B4-BE49-F238E27FC236}">
                    <a16:creationId xmlns:a16="http://schemas.microsoft.com/office/drawing/2014/main" id="{A46E958A-A2FA-348B-8B47-34990AD08847}"/>
                  </a:ext>
                </a:extLst>
              </p:cNvPr>
              <p:cNvSpPr/>
              <p:nvPr/>
            </p:nvSpPr>
            <p:spPr>
              <a:xfrm>
                <a:off x="7103974" y="4087731"/>
                <a:ext cx="17358" cy="24980"/>
              </a:xfrm>
              <a:custGeom>
                <a:avLst/>
                <a:gdLst>
                  <a:gd name="connsiteX0" fmla="*/ 10880 w 17358"/>
                  <a:gd name="connsiteY0" fmla="*/ 23250 h 24980"/>
                  <a:gd name="connsiteX1" fmla="*/ 460 w 17358"/>
                  <a:gd name="connsiteY1" fmla="*/ 5197 h 24980"/>
                  <a:gd name="connsiteX2" fmla="*/ 1742 w 17358"/>
                  <a:gd name="connsiteY2" fmla="*/ 460 h 24980"/>
                  <a:gd name="connsiteX3" fmla="*/ 6478 w 17358"/>
                  <a:gd name="connsiteY3" fmla="*/ 1742 h 24980"/>
                  <a:gd name="connsiteX4" fmla="*/ 16898 w 17358"/>
                  <a:gd name="connsiteY4" fmla="*/ 19795 h 24980"/>
                  <a:gd name="connsiteX5" fmla="*/ 15616 w 17358"/>
                  <a:gd name="connsiteY5" fmla="*/ 24532 h 24980"/>
                  <a:gd name="connsiteX6" fmla="*/ 10880 w 17358"/>
                  <a:gd name="connsiteY6" fmla="*/ 2325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8" y="24866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1" name="Freeform: Shape 1630">
                <a:extLst>
                  <a:ext uri="{FF2B5EF4-FFF2-40B4-BE49-F238E27FC236}">
                    <a16:creationId xmlns:a16="http://schemas.microsoft.com/office/drawing/2014/main" id="{B56C42A9-46B2-12B2-E5D1-948330BCD1B0}"/>
                  </a:ext>
                </a:extLst>
              </p:cNvPr>
              <p:cNvSpPr/>
              <p:nvPr/>
            </p:nvSpPr>
            <p:spPr>
              <a:xfrm>
                <a:off x="7128324" y="4129856"/>
                <a:ext cx="17358" cy="25016"/>
              </a:xfrm>
              <a:custGeom>
                <a:avLst/>
                <a:gdLst>
                  <a:gd name="connsiteX0" fmla="*/ 10880 w 17358"/>
                  <a:gd name="connsiteY0" fmla="*/ 23250 h 25016"/>
                  <a:gd name="connsiteX1" fmla="*/ 460 w 17358"/>
                  <a:gd name="connsiteY1" fmla="*/ 5196 h 25016"/>
                  <a:gd name="connsiteX2" fmla="*/ 1742 w 17358"/>
                  <a:gd name="connsiteY2" fmla="*/ 460 h 25016"/>
                  <a:gd name="connsiteX3" fmla="*/ 6478 w 17358"/>
                  <a:gd name="connsiteY3" fmla="*/ 1742 h 25016"/>
                  <a:gd name="connsiteX4" fmla="*/ 16898 w 17358"/>
                  <a:gd name="connsiteY4" fmla="*/ 19795 h 25016"/>
                  <a:gd name="connsiteX5" fmla="*/ 15616 w 17358"/>
                  <a:gd name="connsiteY5" fmla="*/ 24532 h 25016"/>
                  <a:gd name="connsiteX6" fmla="*/ 10880 w 17358"/>
                  <a:gd name="connsiteY6" fmla="*/ 23250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5016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535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2" name="Freeform: Shape 1631">
                <a:extLst>
                  <a:ext uri="{FF2B5EF4-FFF2-40B4-BE49-F238E27FC236}">
                    <a16:creationId xmlns:a16="http://schemas.microsoft.com/office/drawing/2014/main" id="{8C120CAB-40D5-A945-7148-18F53ED47572}"/>
                  </a:ext>
                </a:extLst>
              </p:cNvPr>
              <p:cNvSpPr/>
              <p:nvPr/>
            </p:nvSpPr>
            <p:spPr>
              <a:xfrm>
                <a:off x="7152618" y="4172036"/>
                <a:ext cx="17015" cy="25205"/>
              </a:xfrm>
              <a:custGeom>
                <a:avLst/>
                <a:gdLst>
                  <a:gd name="connsiteX0" fmla="*/ 10434 w 17015"/>
                  <a:gd name="connsiteY0" fmla="*/ 23306 h 25205"/>
                  <a:gd name="connsiteX1" fmla="*/ 460 w 17015"/>
                  <a:gd name="connsiteY1" fmla="*/ 5197 h 25205"/>
                  <a:gd name="connsiteX2" fmla="*/ 1742 w 17015"/>
                  <a:gd name="connsiteY2" fmla="*/ 460 h 25205"/>
                  <a:gd name="connsiteX3" fmla="*/ 6478 w 17015"/>
                  <a:gd name="connsiteY3" fmla="*/ 1742 h 25205"/>
                  <a:gd name="connsiteX4" fmla="*/ 16619 w 17015"/>
                  <a:gd name="connsiteY4" fmla="*/ 20185 h 25205"/>
                  <a:gd name="connsiteX5" fmla="*/ 15003 w 17015"/>
                  <a:gd name="connsiteY5" fmla="*/ 24866 h 25205"/>
                  <a:gd name="connsiteX6" fmla="*/ 10434 w 17015"/>
                  <a:gd name="connsiteY6" fmla="*/ 23306 h 2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5" h="25205">
                    <a:moveTo>
                      <a:pt x="10434" y="23306"/>
                    </a:moveTo>
                    <a:cubicBezTo>
                      <a:pt x="7202" y="17288"/>
                      <a:pt x="4082" y="11214"/>
                      <a:pt x="460" y="5197"/>
                    </a:cubicBez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cubicBezTo>
                      <a:pt x="10044" y="7704"/>
                      <a:pt x="13332" y="13945"/>
                      <a:pt x="16619" y="20185"/>
                    </a:cubicBezTo>
                    <a:cubicBezTo>
                      <a:pt x="17567" y="21913"/>
                      <a:pt x="16731" y="24086"/>
                      <a:pt x="15003" y="24866"/>
                    </a:cubicBezTo>
                    <a:cubicBezTo>
                      <a:pt x="13276" y="25702"/>
                      <a:pt x="11381" y="24922"/>
                      <a:pt x="10434" y="233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3" name="Freeform: Shape 1632">
                <a:extLst>
                  <a:ext uri="{FF2B5EF4-FFF2-40B4-BE49-F238E27FC236}">
                    <a16:creationId xmlns:a16="http://schemas.microsoft.com/office/drawing/2014/main" id="{D5757F48-3B0D-6725-E57F-6F7D3FD9EE24}"/>
                  </a:ext>
                </a:extLst>
              </p:cNvPr>
              <p:cNvSpPr/>
              <p:nvPr/>
            </p:nvSpPr>
            <p:spPr>
              <a:xfrm>
                <a:off x="7173425" y="4215973"/>
                <a:ext cx="12679" cy="26973"/>
              </a:xfrm>
              <a:custGeom>
                <a:avLst/>
                <a:gdLst>
                  <a:gd name="connsiteX0" fmla="*/ 5787 w 12679"/>
                  <a:gd name="connsiteY0" fmla="*/ 24336 h 26973"/>
                  <a:gd name="connsiteX1" fmla="*/ 215 w 12679"/>
                  <a:gd name="connsiteY1" fmla="*/ 4611 h 26973"/>
                  <a:gd name="connsiteX2" fmla="*/ 2277 w 12679"/>
                  <a:gd name="connsiteY2" fmla="*/ 208 h 26973"/>
                  <a:gd name="connsiteX3" fmla="*/ 6790 w 12679"/>
                  <a:gd name="connsiteY3" fmla="*/ 2326 h 26973"/>
                  <a:gd name="connsiteX4" fmla="*/ 12585 w 12679"/>
                  <a:gd name="connsiteY4" fmla="*/ 22720 h 26973"/>
                  <a:gd name="connsiteX5" fmla="*/ 9966 w 12679"/>
                  <a:gd name="connsiteY5" fmla="*/ 26899 h 26973"/>
                  <a:gd name="connsiteX6" fmla="*/ 5787 w 12679"/>
                  <a:gd name="connsiteY6" fmla="*/ 24336 h 26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79" h="26973">
                    <a:moveTo>
                      <a:pt x="5787" y="24336"/>
                    </a:moveTo>
                    <a:cubicBezTo>
                      <a:pt x="4449" y="17649"/>
                      <a:pt x="2221" y="11130"/>
                      <a:pt x="215" y="4611"/>
                    </a:cubicBezTo>
                    <a:cubicBezTo>
                      <a:pt x="-454" y="2827"/>
                      <a:pt x="494" y="877"/>
                      <a:pt x="2277" y="208"/>
                    </a:cubicBezTo>
                    <a:cubicBezTo>
                      <a:pt x="4060" y="-460"/>
                      <a:pt x="6066" y="543"/>
                      <a:pt x="6790" y="2326"/>
                    </a:cubicBezTo>
                    <a:cubicBezTo>
                      <a:pt x="8852" y="9068"/>
                      <a:pt x="11136" y="15810"/>
                      <a:pt x="12585" y="22720"/>
                    </a:cubicBezTo>
                    <a:cubicBezTo>
                      <a:pt x="13031" y="24614"/>
                      <a:pt x="11860" y="26509"/>
                      <a:pt x="9966" y="26899"/>
                    </a:cubicBezTo>
                    <a:cubicBezTo>
                      <a:pt x="8071" y="27289"/>
                      <a:pt x="6177" y="26119"/>
                      <a:pt x="5787" y="2433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4" name="Freeform: Shape 1633">
                <a:extLst>
                  <a:ext uri="{FF2B5EF4-FFF2-40B4-BE49-F238E27FC236}">
                    <a16:creationId xmlns:a16="http://schemas.microsoft.com/office/drawing/2014/main" id="{2EAAE4A4-D8A7-0E0D-5270-B48C6C5A48E2}"/>
                  </a:ext>
                </a:extLst>
              </p:cNvPr>
              <p:cNvSpPr/>
              <p:nvPr/>
            </p:nvSpPr>
            <p:spPr>
              <a:xfrm>
                <a:off x="7183656" y="4263410"/>
                <a:ext cx="8037" cy="27773"/>
              </a:xfrm>
              <a:custGeom>
                <a:avLst/>
                <a:gdLst>
                  <a:gd name="connsiteX0" fmla="*/ 1128 w 8037"/>
                  <a:gd name="connsiteY0" fmla="*/ 24318 h 27773"/>
                  <a:gd name="connsiteX1" fmla="*/ 14 w 8037"/>
                  <a:gd name="connsiteY1" fmla="*/ 3812 h 27773"/>
                  <a:gd name="connsiteX2" fmla="*/ 3134 w 8037"/>
                  <a:gd name="connsiteY2" fmla="*/ 23 h 27773"/>
                  <a:gd name="connsiteX3" fmla="*/ 6923 w 8037"/>
                  <a:gd name="connsiteY3" fmla="*/ 3144 h 27773"/>
                  <a:gd name="connsiteX4" fmla="*/ 8037 w 8037"/>
                  <a:gd name="connsiteY4" fmla="*/ 24318 h 27773"/>
                  <a:gd name="connsiteX5" fmla="*/ 4471 w 8037"/>
                  <a:gd name="connsiteY5" fmla="*/ 27772 h 27773"/>
                  <a:gd name="connsiteX6" fmla="*/ 1128 w 8037"/>
                  <a:gd name="connsiteY6" fmla="*/ 24318 h 2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37" h="27773">
                    <a:moveTo>
                      <a:pt x="1128" y="24318"/>
                    </a:moveTo>
                    <a:cubicBezTo>
                      <a:pt x="905" y="17464"/>
                      <a:pt x="905" y="10610"/>
                      <a:pt x="14" y="3812"/>
                    </a:cubicBezTo>
                    <a:cubicBezTo>
                      <a:pt x="-154" y="1918"/>
                      <a:pt x="1239" y="246"/>
                      <a:pt x="3134" y="23"/>
                    </a:cubicBezTo>
                    <a:cubicBezTo>
                      <a:pt x="5028" y="-200"/>
                      <a:pt x="6756" y="1193"/>
                      <a:pt x="6923" y="3144"/>
                    </a:cubicBezTo>
                    <a:cubicBezTo>
                      <a:pt x="7814" y="10164"/>
                      <a:pt x="7814" y="17241"/>
                      <a:pt x="8037" y="24318"/>
                    </a:cubicBezTo>
                    <a:cubicBezTo>
                      <a:pt x="7982" y="26268"/>
                      <a:pt x="6366" y="27828"/>
                      <a:pt x="4471" y="27772"/>
                    </a:cubicBezTo>
                    <a:cubicBezTo>
                      <a:pt x="2577" y="27772"/>
                      <a:pt x="1072" y="26212"/>
                      <a:pt x="1128" y="2431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5" name="Freeform: Shape 1634">
                <a:extLst>
                  <a:ext uri="{FF2B5EF4-FFF2-40B4-BE49-F238E27FC236}">
                    <a16:creationId xmlns:a16="http://schemas.microsoft.com/office/drawing/2014/main" id="{2A0568EE-8E75-BF35-7633-4BD9904E998C}"/>
                  </a:ext>
                </a:extLst>
              </p:cNvPr>
              <p:cNvSpPr/>
              <p:nvPr/>
            </p:nvSpPr>
            <p:spPr>
              <a:xfrm>
                <a:off x="7179061" y="4311998"/>
                <a:ext cx="10771" cy="27476"/>
              </a:xfrm>
              <a:custGeom>
                <a:avLst/>
                <a:gdLst>
                  <a:gd name="connsiteX0" fmla="*/ 95 w 10771"/>
                  <a:gd name="connsiteY0" fmla="*/ 23203 h 27476"/>
                  <a:gd name="connsiteX1" fmla="*/ 3884 w 10771"/>
                  <a:gd name="connsiteY1" fmla="*/ 3032 h 27476"/>
                  <a:gd name="connsiteX2" fmla="*/ 7673 w 10771"/>
                  <a:gd name="connsiteY2" fmla="*/ 23 h 27476"/>
                  <a:gd name="connsiteX3" fmla="*/ 10737 w 10771"/>
                  <a:gd name="connsiteY3" fmla="*/ 3924 h 27476"/>
                  <a:gd name="connsiteX4" fmla="*/ 6837 w 10771"/>
                  <a:gd name="connsiteY4" fmla="*/ 24763 h 27476"/>
                  <a:gd name="connsiteX5" fmla="*/ 2658 w 10771"/>
                  <a:gd name="connsiteY5" fmla="*/ 27382 h 27476"/>
                  <a:gd name="connsiteX6" fmla="*/ 95 w 10771"/>
                  <a:gd name="connsiteY6" fmla="*/ 23203 h 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771" h="27476">
                    <a:moveTo>
                      <a:pt x="95" y="23203"/>
                    </a:moveTo>
                    <a:cubicBezTo>
                      <a:pt x="1822" y="16573"/>
                      <a:pt x="2769" y="9775"/>
                      <a:pt x="3884" y="3032"/>
                    </a:cubicBezTo>
                    <a:cubicBezTo>
                      <a:pt x="4162" y="1194"/>
                      <a:pt x="5778" y="-199"/>
                      <a:pt x="7673" y="23"/>
                    </a:cubicBezTo>
                    <a:cubicBezTo>
                      <a:pt x="9568" y="246"/>
                      <a:pt x="11016" y="2029"/>
                      <a:pt x="10737" y="3924"/>
                    </a:cubicBezTo>
                    <a:cubicBezTo>
                      <a:pt x="9623" y="10889"/>
                      <a:pt x="8564" y="17910"/>
                      <a:pt x="6837" y="24763"/>
                    </a:cubicBezTo>
                    <a:cubicBezTo>
                      <a:pt x="6391" y="26658"/>
                      <a:pt x="4553" y="27828"/>
                      <a:pt x="2658" y="27382"/>
                    </a:cubicBezTo>
                    <a:cubicBezTo>
                      <a:pt x="819" y="26937"/>
                      <a:pt x="-351" y="25042"/>
                      <a:pt x="95" y="232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6" name="Freeform: Shape 1635">
                <a:extLst>
                  <a:ext uri="{FF2B5EF4-FFF2-40B4-BE49-F238E27FC236}">
                    <a16:creationId xmlns:a16="http://schemas.microsoft.com/office/drawing/2014/main" id="{9F5D7153-0869-74A5-A92E-04EF4F6CA57D}"/>
                  </a:ext>
                </a:extLst>
              </p:cNvPr>
              <p:cNvSpPr/>
              <p:nvPr/>
            </p:nvSpPr>
            <p:spPr>
              <a:xfrm>
                <a:off x="7162545" y="4359106"/>
                <a:ext cx="15272" cy="26081"/>
              </a:xfrm>
              <a:custGeom>
                <a:avLst/>
                <a:gdLst>
                  <a:gd name="connsiteX0" fmla="*/ 396 w 15272"/>
                  <a:gd name="connsiteY0" fmla="*/ 21006 h 26081"/>
                  <a:gd name="connsiteX1" fmla="*/ 8587 w 15272"/>
                  <a:gd name="connsiteY1" fmla="*/ 2228 h 26081"/>
                  <a:gd name="connsiteX2" fmla="*/ 13045 w 15272"/>
                  <a:gd name="connsiteY2" fmla="*/ 222 h 26081"/>
                  <a:gd name="connsiteX3" fmla="*/ 15051 w 15272"/>
                  <a:gd name="connsiteY3" fmla="*/ 4735 h 26081"/>
                  <a:gd name="connsiteX4" fmla="*/ 6581 w 15272"/>
                  <a:gd name="connsiteY4" fmla="*/ 24182 h 26081"/>
                  <a:gd name="connsiteX5" fmla="*/ 1845 w 15272"/>
                  <a:gd name="connsiteY5" fmla="*/ 25686 h 26081"/>
                  <a:gd name="connsiteX6" fmla="*/ 396 w 15272"/>
                  <a:gd name="connsiteY6" fmla="*/ 21006 h 2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72" h="26081">
                    <a:moveTo>
                      <a:pt x="396" y="21006"/>
                    </a:moveTo>
                    <a:cubicBezTo>
                      <a:pt x="3238" y="14821"/>
                      <a:pt x="6358" y="8692"/>
                      <a:pt x="8587" y="2228"/>
                    </a:cubicBezTo>
                    <a:cubicBezTo>
                      <a:pt x="9256" y="445"/>
                      <a:pt x="11262" y="-447"/>
                      <a:pt x="13045" y="222"/>
                    </a:cubicBezTo>
                    <a:cubicBezTo>
                      <a:pt x="14828" y="891"/>
                      <a:pt x="15719" y="2897"/>
                      <a:pt x="15051" y="4735"/>
                    </a:cubicBezTo>
                    <a:cubicBezTo>
                      <a:pt x="12766" y="11422"/>
                      <a:pt x="9534" y="17774"/>
                      <a:pt x="6581" y="24182"/>
                    </a:cubicBezTo>
                    <a:cubicBezTo>
                      <a:pt x="5690" y="25909"/>
                      <a:pt x="3516" y="26578"/>
                      <a:pt x="1845" y="25686"/>
                    </a:cubicBezTo>
                    <a:cubicBezTo>
                      <a:pt x="173" y="24795"/>
                      <a:pt x="-495" y="22678"/>
                      <a:pt x="396" y="210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7" name="Freeform: Shape 1636">
                <a:extLst>
                  <a:ext uri="{FF2B5EF4-FFF2-40B4-BE49-F238E27FC236}">
                    <a16:creationId xmlns:a16="http://schemas.microsoft.com/office/drawing/2014/main" id="{A03E46BA-9F72-245A-ADF0-4B6395A1334F}"/>
                  </a:ext>
                </a:extLst>
              </p:cNvPr>
              <p:cNvSpPr/>
              <p:nvPr/>
            </p:nvSpPr>
            <p:spPr>
              <a:xfrm>
                <a:off x="7138577" y="4402553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460 w 17358"/>
                  <a:gd name="connsiteY6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12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8" name="Freeform: Shape 1637">
                <a:extLst>
                  <a:ext uri="{FF2B5EF4-FFF2-40B4-BE49-F238E27FC236}">
                    <a16:creationId xmlns:a16="http://schemas.microsoft.com/office/drawing/2014/main" id="{EEE5F4F8-5904-1C3D-9871-13AD6835BA2E}"/>
                  </a:ext>
                </a:extLst>
              </p:cNvPr>
              <p:cNvSpPr/>
              <p:nvPr/>
            </p:nvSpPr>
            <p:spPr>
              <a:xfrm>
                <a:off x="7114227" y="4444734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1742 w 17358"/>
                  <a:gd name="connsiteY6" fmla="*/ 24532 h 24992"/>
                  <a:gd name="connsiteX7" fmla="*/ 460 w 17358"/>
                  <a:gd name="connsiteY7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4000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11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9" name="Freeform: Shape 1638">
                <a:extLst>
                  <a:ext uri="{FF2B5EF4-FFF2-40B4-BE49-F238E27FC236}">
                    <a16:creationId xmlns:a16="http://schemas.microsoft.com/office/drawing/2014/main" id="{5A922313-DD06-A716-6919-414D0904E63F}"/>
                  </a:ext>
                </a:extLst>
              </p:cNvPr>
              <p:cNvSpPr/>
              <p:nvPr/>
            </p:nvSpPr>
            <p:spPr>
              <a:xfrm>
                <a:off x="7089877" y="4486859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1742 w 17358"/>
                  <a:gd name="connsiteY6" fmla="*/ 24532 h 24992"/>
                  <a:gd name="connsiteX7" fmla="*/ 460 w 17358"/>
                  <a:gd name="connsiteY7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0" name="Freeform: Shape 1639">
                <a:extLst>
                  <a:ext uri="{FF2B5EF4-FFF2-40B4-BE49-F238E27FC236}">
                    <a16:creationId xmlns:a16="http://schemas.microsoft.com/office/drawing/2014/main" id="{BA0524BC-C6EA-E49B-B72F-D60958DEEDED}"/>
                  </a:ext>
                </a:extLst>
              </p:cNvPr>
              <p:cNvSpPr/>
              <p:nvPr/>
            </p:nvSpPr>
            <p:spPr>
              <a:xfrm>
                <a:off x="7065526" y="4529040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7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460 w 17358"/>
                  <a:gd name="connsiteY6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1" name="Freeform: Shape 1640">
                <a:extLst>
                  <a:ext uri="{FF2B5EF4-FFF2-40B4-BE49-F238E27FC236}">
                    <a16:creationId xmlns:a16="http://schemas.microsoft.com/office/drawing/2014/main" id="{A3F602DB-B52A-A477-C213-3F752DA60AE2}"/>
                  </a:ext>
                </a:extLst>
              </p:cNvPr>
              <p:cNvSpPr/>
              <p:nvPr/>
            </p:nvSpPr>
            <p:spPr>
              <a:xfrm>
                <a:off x="7041177" y="4571220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460 w 17358"/>
                  <a:gd name="connsiteY6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2" name="Freeform: Shape 1641">
                <a:extLst>
                  <a:ext uri="{FF2B5EF4-FFF2-40B4-BE49-F238E27FC236}">
                    <a16:creationId xmlns:a16="http://schemas.microsoft.com/office/drawing/2014/main" id="{D742E423-64EA-5A80-095E-279B76195947}"/>
                  </a:ext>
                </a:extLst>
              </p:cNvPr>
              <p:cNvSpPr/>
              <p:nvPr/>
            </p:nvSpPr>
            <p:spPr>
              <a:xfrm>
                <a:off x="7016717" y="4613345"/>
                <a:ext cx="17523" cy="24934"/>
              </a:xfrm>
              <a:custGeom>
                <a:avLst/>
                <a:gdLst>
                  <a:gd name="connsiteX0" fmla="*/ 515 w 17523"/>
                  <a:gd name="connsiteY0" fmla="*/ 19684 h 24934"/>
                  <a:gd name="connsiteX1" fmla="*/ 11046 w 17523"/>
                  <a:gd name="connsiteY1" fmla="*/ 1742 h 24934"/>
                  <a:gd name="connsiteX2" fmla="*/ 15782 w 17523"/>
                  <a:gd name="connsiteY2" fmla="*/ 460 h 24934"/>
                  <a:gd name="connsiteX3" fmla="*/ 17064 w 17523"/>
                  <a:gd name="connsiteY3" fmla="*/ 5197 h 24934"/>
                  <a:gd name="connsiteX4" fmla="*/ 6477 w 17523"/>
                  <a:gd name="connsiteY4" fmla="*/ 23250 h 24934"/>
                  <a:gd name="connsiteX5" fmla="*/ 1685 w 17523"/>
                  <a:gd name="connsiteY5" fmla="*/ 24420 h 24934"/>
                  <a:gd name="connsiteX6" fmla="*/ 515 w 17523"/>
                  <a:gd name="connsiteY6" fmla="*/ 19684 h 24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23" h="24934">
                    <a:moveTo>
                      <a:pt x="515" y="19684"/>
                    </a:moveTo>
                    <a:cubicBezTo>
                      <a:pt x="4192" y="13945"/>
                      <a:pt x="7536" y="7704"/>
                      <a:pt x="11046" y="1742"/>
                    </a:cubicBezTo>
                    <a:cubicBezTo>
                      <a:pt x="11993" y="70"/>
                      <a:pt x="14111" y="-487"/>
                      <a:pt x="15782" y="460"/>
                    </a:cubicBezTo>
                    <a:cubicBezTo>
                      <a:pt x="17454" y="1408"/>
                      <a:pt x="18011" y="3525"/>
                      <a:pt x="17064" y="5197"/>
                    </a:cubicBezTo>
                    <a:cubicBezTo>
                      <a:pt x="13497" y="11215"/>
                      <a:pt x="10266" y="17232"/>
                      <a:pt x="6477" y="23250"/>
                    </a:cubicBezTo>
                    <a:cubicBezTo>
                      <a:pt x="5418" y="24922"/>
                      <a:pt x="3301" y="25423"/>
                      <a:pt x="1685" y="24420"/>
                    </a:cubicBezTo>
                    <a:cubicBezTo>
                      <a:pt x="13" y="23417"/>
                      <a:pt x="-488" y="21300"/>
                      <a:pt x="515" y="196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3" name="Freeform: Shape 1642">
                <a:extLst>
                  <a:ext uri="{FF2B5EF4-FFF2-40B4-BE49-F238E27FC236}">
                    <a16:creationId xmlns:a16="http://schemas.microsoft.com/office/drawing/2014/main" id="{CFC836B0-01A5-EE71-3791-DF4899A945AC}"/>
                  </a:ext>
                </a:extLst>
              </p:cNvPr>
              <p:cNvSpPr/>
              <p:nvPr/>
            </p:nvSpPr>
            <p:spPr>
              <a:xfrm>
                <a:off x="6986905" y="4654177"/>
                <a:ext cx="20753" cy="22495"/>
              </a:xfrm>
              <a:custGeom>
                <a:avLst/>
                <a:gdLst>
                  <a:gd name="connsiteX0" fmla="*/ 961 w 20753"/>
                  <a:gd name="connsiteY0" fmla="*/ 16575 h 22495"/>
                  <a:gd name="connsiteX1" fmla="*/ 7982 w 20753"/>
                  <a:gd name="connsiteY1" fmla="*/ 9108 h 22495"/>
                  <a:gd name="connsiteX2" fmla="*/ 14557 w 20753"/>
                  <a:gd name="connsiteY2" fmla="*/ 1252 h 22495"/>
                  <a:gd name="connsiteX3" fmla="*/ 19460 w 20753"/>
                  <a:gd name="connsiteY3" fmla="*/ 750 h 22495"/>
                  <a:gd name="connsiteX4" fmla="*/ 19962 w 20753"/>
                  <a:gd name="connsiteY4" fmla="*/ 5598 h 22495"/>
                  <a:gd name="connsiteX5" fmla="*/ 13164 w 20753"/>
                  <a:gd name="connsiteY5" fmla="*/ 13733 h 22495"/>
                  <a:gd name="connsiteX6" fmla="*/ 5865 w 20753"/>
                  <a:gd name="connsiteY6" fmla="*/ 21422 h 22495"/>
                  <a:gd name="connsiteX7" fmla="*/ 961 w 20753"/>
                  <a:gd name="connsiteY7" fmla="*/ 21478 h 22495"/>
                  <a:gd name="connsiteX8" fmla="*/ 961 w 20753"/>
                  <a:gd name="connsiteY8" fmla="*/ 16575 h 2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53" h="22495">
                    <a:moveTo>
                      <a:pt x="961" y="16575"/>
                    </a:moveTo>
                    <a:lnTo>
                      <a:pt x="7982" y="9108"/>
                    </a:lnTo>
                    <a:cubicBezTo>
                      <a:pt x="10266" y="6601"/>
                      <a:pt x="12384" y="3870"/>
                      <a:pt x="14557" y="1252"/>
                    </a:cubicBezTo>
                    <a:cubicBezTo>
                      <a:pt x="15727" y="-197"/>
                      <a:pt x="17956" y="-420"/>
                      <a:pt x="19460" y="750"/>
                    </a:cubicBezTo>
                    <a:cubicBezTo>
                      <a:pt x="20965" y="1920"/>
                      <a:pt x="21188" y="4093"/>
                      <a:pt x="19962" y="5598"/>
                    </a:cubicBezTo>
                    <a:cubicBezTo>
                      <a:pt x="17677" y="8328"/>
                      <a:pt x="15504" y="11114"/>
                      <a:pt x="13164" y="13733"/>
                    </a:cubicBezTo>
                    <a:lnTo>
                      <a:pt x="5865" y="21422"/>
                    </a:lnTo>
                    <a:cubicBezTo>
                      <a:pt x="4527" y="22871"/>
                      <a:pt x="2298" y="22815"/>
                      <a:pt x="961" y="21478"/>
                    </a:cubicBezTo>
                    <a:cubicBezTo>
                      <a:pt x="-320" y="20085"/>
                      <a:pt x="-320" y="17968"/>
                      <a:pt x="961" y="165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4" name="Freeform: Shape 1643">
                <a:extLst>
                  <a:ext uri="{FF2B5EF4-FFF2-40B4-BE49-F238E27FC236}">
                    <a16:creationId xmlns:a16="http://schemas.microsoft.com/office/drawing/2014/main" id="{9CFA04D6-E252-810D-DF94-AD60E0FFF27F}"/>
                  </a:ext>
                </a:extLst>
              </p:cNvPr>
              <p:cNvSpPr/>
              <p:nvPr/>
            </p:nvSpPr>
            <p:spPr>
              <a:xfrm>
                <a:off x="6948958" y="4688171"/>
                <a:ext cx="24020" cy="18883"/>
              </a:xfrm>
              <a:custGeom>
                <a:avLst/>
                <a:gdLst>
                  <a:gd name="connsiteX0" fmla="*/ 1631 w 24020"/>
                  <a:gd name="connsiteY0" fmla="*/ 12447 h 18883"/>
                  <a:gd name="connsiteX1" fmla="*/ 18459 w 24020"/>
                  <a:gd name="connsiteY1" fmla="*/ 746 h 18883"/>
                  <a:gd name="connsiteX2" fmla="*/ 23251 w 24020"/>
                  <a:gd name="connsiteY2" fmla="*/ 1303 h 18883"/>
                  <a:gd name="connsiteX3" fmla="*/ 22694 w 24020"/>
                  <a:gd name="connsiteY3" fmla="*/ 6262 h 18883"/>
                  <a:gd name="connsiteX4" fmla="*/ 5309 w 24020"/>
                  <a:gd name="connsiteY4" fmla="*/ 18353 h 18883"/>
                  <a:gd name="connsiteX5" fmla="*/ 517 w 24020"/>
                  <a:gd name="connsiteY5" fmla="*/ 17239 h 18883"/>
                  <a:gd name="connsiteX6" fmla="*/ 1631 w 24020"/>
                  <a:gd name="connsiteY6" fmla="*/ 12447 h 1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020" h="18883">
                    <a:moveTo>
                      <a:pt x="1631" y="12447"/>
                    </a:moveTo>
                    <a:cubicBezTo>
                      <a:pt x="7538" y="8992"/>
                      <a:pt x="12943" y="4757"/>
                      <a:pt x="18459" y="746"/>
                    </a:cubicBezTo>
                    <a:cubicBezTo>
                      <a:pt x="19908" y="-425"/>
                      <a:pt x="22081" y="-201"/>
                      <a:pt x="23251" y="1303"/>
                    </a:cubicBezTo>
                    <a:cubicBezTo>
                      <a:pt x="24477" y="2807"/>
                      <a:pt x="24198" y="5036"/>
                      <a:pt x="22694" y="6262"/>
                    </a:cubicBezTo>
                    <a:cubicBezTo>
                      <a:pt x="17010" y="10441"/>
                      <a:pt x="11383" y="14787"/>
                      <a:pt x="5309" y="18353"/>
                    </a:cubicBezTo>
                    <a:cubicBezTo>
                      <a:pt x="3637" y="19356"/>
                      <a:pt x="1464" y="18911"/>
                      <a:pt x="517" y="17239"/>
                    </a:cubicBezTo>
                    <a:cubicBezTo>
                      <a:pt x="-486" y="15567"/>
                      <a:pt x="16" y="13450"/>
                      <a:pt x="1631" y="1244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5" name="Freeform: Shape 1644">
                <a:extLst>
                  <a:ext uri="{FF2B5EF4-FFF2-40B4-BE49-F238E27FC236}">
                    <a16:creationId xmlns:a16="http://schemas.microsoft.com/office/drawing/2014/main" id="{F79D2495-C7DC-85DB-3600-FEE23E53E5D9}"/>
                  </a:ext>
                </a:extLst>
              </p:cNvPr>
              <p:cNvSpPr/>
              <p:nvPr/>
            </p:nvSpPr>
            <p:spPr>
              <a:xfrm>
                <a:off x="6905134" y="4713354"/>
                <a:ext cx="26344" cy="14742"/>
              </a:xfrm>
              <a:custGeom>
                <a:avLst/>
                <a:gdLst>
                  <a:gd name="connsiteX0" fmla="*/ 2383 w 26344"/>
                  <a:gd name="connsiteY0" fmla="*/ 7992 h 14742"/>
                  <a:gd name="connsiteX1" fmla="*/ 21384 w 26344"/>
                  <a:gd name="connsiteY1" fmla="*/ 303 h 14742"/>
                  <a:gd name="connsiteX2" fmla="*/ 26008 w 26344"/>
                  <a:gd name="connsiteY2" fmla="*/ 2030 h 14742"/>
                  <a:gd name="connsiteX3" fmla="*/ 24281 w 26344"/>
                  <a:gd name="connsiteY3" fmla="*/ 6599 h 14742"/>
                  <a:gd name="connsiteX4" fmla="*/ 4612 w 26344"/>
                  <a:gd name="connsiteY4" fmla="*/ 14567 h 14742"/>
                  <a:gd name="connsiteX5" fmla="*/ 154 w 26344"/>
                  <a:gd name="connsiteY5" fmla="*/ 12338 h 14742"/>
                  <a:gd name="connsiteX6" fmla="*/ 2383 w 26344"/>
                  <a:gd name="connsiteY6" fmla="*/ 7992 h 14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344" h="14742">
                    <a:moveTo>
                      <a:pt x="2383" y="7992"/>
                    </a:moveTo>
                    <a:cubicBezTo>
                      <a:pt x="8791" y="5541"/>
                      <a:pt x="15254" y="3312"/>
                      <a:pt x="21384" y="303"/>
                    </a:cubicBezTo>
                    <a:cubicBezTo>
                      <a:pt x="23111" y="-477"/>
                      <a:pt x="25173" y="303"/>
                      <a:pt x="26008" y="2030"/>
                    </a:cubicBezTo>
                    <a:cubicBezTo>
                      <a:pt x="26844" y="3758"/>
                      <a:pt x="26064" y="5819"/>
                      <a:pt x="24281" y="6599"/>
                    </a:cubicBezTo>
                    <a:cubicBezTo>
                      <a:pt x="17929" y="9720"/>
                      <a:pt x="11242" y="12060"/>
                      <a:pt x="4612" y="14567"/>
                    </a:cubicBezTo>
                    <a:cubicBezTo>
                      <a:pt x="2773" y="15180"/>
                      <a:pt x="767" y="14122"/>
                      <a:pt x="154" y="12338"/>
                    </a:cubicBezTo>
                    <a:cubicBezTo>
                      <a:pt x="-403" y="10444"/>
                      <a:pt x="600" y="8550"/>
                      <a:pt x="2383" y="799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6" name="Freeform: Shape 1645">
                <a:extLst>
                  <a:ext uri="{FF2B5EF4-FFF2-40B4-BE49-F238E27FC236}">
                    <a16:creationId xmlns:a16="http://schemas.microsoft.com/office/drawing/2014/main" id="{2BFF6C0B-C170-6687-C928-2C6FBA327858}"/>
                  </a:ext>
                </a:extLst>
              </p:cNvPr>
              <p:cNvSpPr/>
              <p:nvPr/>
            </p:nvSpPr>
            <p:spPr>
              <a:xfrm>
                <a:off x="6857689" y="4728401"/>
                <a:ext cx="27558" cy="9907"/>
              </a:xfrm>
              <a:custGeom>
                <a:avLst/>
                <a:gdLst>
                  <a:gd name="connsiteX0" fmla="*/ 3134 w 27558"/>
                  <a:gd name="connsiteY0" fmla="*/ 3031 h 9907"/>
                  <a:gd name="connsiteX1" fmla="*/ 23416 w 27558"/>
                  <a:gd name="connsiteY1" fmla="*/ 78 h 9907"/>
                  <a:gd name="connsiteX2" fmla="*/ 27484 w 27558"/>
                  <a:gd name="connsiteY2" fmla="*/ 2697 h 9907"/>
                  <a:gd name="connsiteX3" fmla="*/ 24809 w 27558"/>
                  <a:gd name="connsiteY3" fmla="*/ 6876 h 9907"/>
                  <a:gd name="connsiteX4" fmla="*/ 3803 w 27558"/>
                  <a:gd name="connsiteY4" fmla="*/ 9884 h 9907"/>
                  <a:gd name="connsiteX5" fmla="*/ 14 w 27558"/>
                  <a:gd name="connsiteY5" fmla="*/ 6764 h 9907"/>
                  <a:gd name="connsiteX6" fmla="*/ 3134 w 27558"/>
                  <a:gd name="connsiteY6" fmla="*/ 3031 h 9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558" h="9907">
                    <a:moveTo>
                      <a:pt x="3134" y="3031"/>
                    </a:moveTo>
                    <a:cubicBezTo>
                      <a:pt x="9988" y="2529"/>
                      <a:pt x="16674" y="1192"/>
                      <a:pt x="23416" y="78"/>
                    </a:cubicBezTo>
                    <a:cubicBezTo>
                      <a:pt x="25255" y="-313"/>
                      <a:pt x="27094" y="802"/>
                      <a:pt x="27484" y="2697"/>
                    </a:cubicBezTo>
                    <a:cubicBezTo>
                      <a:pt x="27874" y="4535"/>
                      <a:pt x="26704" y="6486"/>
                      <a:pt x="24809" y="6876"/>
                    </a:cubicBezTo>
                    <a:cubicBezTo>
                      <a:pt x="17844" y="7990"/>
                      <a:pt x="10879" y="9383"/>
                      <a:pt x="3803" y="9884"/>
                    </a:cubicBezTo>
                    <a:cubicBezTo>
                      <a:pt x="1853" y="10107"/>
                      <a:pt x="125" y="8659"/>
                      <a:pt x="14" y="6764"/>
                    </a:cubicBezTo>
                    <a:cubicBezTo>
                      <a:pt x="-154" y="4925"/>
                      <a:pt x="1239" y="3198"/>
                      <a:pt x="3134" y="3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7" name="Freeform: Shape 1646">
                <a:extLst>
                  <a:ext uri="{FF2B5EF4-FFF2-40B4-BE49-F238E27FC236}">
                    <a16:creationId xmlns:a16="http://schemas.microsoft.com/office/drawing/2014/main" id="{5540F152-5A83-3790-3F9C-A35CE8B2C895}"/>
                  </a:ext>
                </a:extLst>
              </p:cNvPr>
              <p:cNvSpPr/>
              <p:nvPr/>
            </p:nvSpPr>
            <p:spPr>
              <a:xfrm>
                <a:off x="6809057" y="4732547"/>
                <a:ext cx="27806" cy="6909"/>
              </a:xfrm>
              <a:custGeom>
                <a:avLst/>
                <a:gdLst>
                  <a:gd name="connsiteX0" fmla="*/ 3456 w 27806"/>
                  <a:gd name="connsiteY0" fmla="*/ 0 h 6909"/>
                  <a:gd name="connsiteX1" fmla="*/ 24352 w 27806"/>
                  <a:gd name="connsiteY1" fmla="*/ 0 h 6909"/>
                  <a:gd name="connsiteX2" fmla="*/ 27806 w 27806"/>
                  <a:gd name="connsiteY2" fmla="*/ 3455 h 6909"/>
                  <a:gd name="connsiteX3" fmla="*/ 24352 w 27806"/>
                  <a:gd name="connsiteY3" fmla="*/ 6909 h 6909"/>
                  <a:gd name="connsiteX4" fmla="*/ 3456 w 27806"/>
                  <a:gd name="connsiteY4" fmla="*/ 6909 h 6909"/>
                  <a:gd name="connsiteX5" fmla="*/ 1 w 27806"/>
                  <a:gd name="connsiteY5" fmla="*/ 3455 h 6909"/>
                  <a:gd name="connsiteX6" fmla="*/ 3456 w 27806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3456" y="0"/>
                    </a:moveTo>
                    <a:lnTo>
                      <a:pt x="24352" y="0"/>
                    </a:lnTo>
                    <a:cubicBezTo>
                      <a:pt x="26246" y="0"/>
                      <a:pt x="27806" y="1560"/>
                      <a:pt x="27806" y="3455"/>
                    </a:cubicBezTo>
                    <a:cubicBezTo>
                      <a:pt x="27806" y="5349"/>
                      <a:pt x="26246" y="6909"/>
                      <a:pt x="24352" y="6909"/>
                    </a:cubicBezTo>
                    <a:lnTo>
                      <a:pt x="3456" y="6909"/>
                    </a:lnTo>
                    <a:cubicBezTo>
                      <a:pt x="1562" y="6909"/>
                      <a:pt x="1" y="5349"/>
                      <a:pt x="1" y="3455"/>
                    </a:cubicBezTo>
                    <a:cubicBezTo>
                      <a:pt x="-54" y="1560"/>
                      <a:pt x="1562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8" name="Freeform: Shape 1647">
                <a:extLst>
                  <a:ext uri="{FF2B5EF4-FFF2-40B4-BE49-F238E27FC236}">
                    <a16:creationId xmlns:a16="http://schemas.microsoft.com/office/drawing/2014/main" id="{21899BF3-1239-9EDD-499D-6B06082C014B}"/>
                  </a:ext>
                </a:extLst>
              </p:cNvPr>
              <p:cNvSpPr/>
              <p:nvPr/>
            </p:nvSpPr>
            <p:spPr>
              <a:xfrm>
                <a:off x="6760358" y="4732547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9" name="Freeform: Shape 1648">
                <a:extLst>
                  <a:ext uri="{FF2B5EF4-FFF2-40B4-BE49-F238E27FC236}">
                    <a16:creationId xmlns:a16="http://schemas.microsoft.com/office/drawing/2014/main" id="{AD9DE4FE-4B56-BDA9-93A8-FEA2B96E8E40}"/>
                  </a:ext>
                </a:extLst>
              </p:cNvPr>
              <p:cNvSpPr/>
              <p:nvPr/>
            </p:nvSpPr>
            <p:spPr>
              <a:xfrm>
                <a:off x="6711658" y="4732547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0" name="Freeform: Shape 1649">
                <a:extLst>
                  <a:ext uri="{FF2B5EF4-FFF2-40B4-BE49-F238E27FC236}">
                    <a16:creationId xmlns:a16="http://schemas.microsoft.com/office/drawing/2014/main" id="{3FF4927A-43CF-95F3-6EC6-ED4B12BFC4EA}"/>
                  </a:ext>
                </a:extLst>
              </p:cNvPr>
              <p:cNvSpPr/>
              <p:nvPr/>
            </p:nvSpPr>
            <p:spPr>
              <a:xfrm>
                <a:off x="6662958" y="4732547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1" name="Freeform: Shape 1650">
                <a:extLst>
                  <a:ext uri="{FF2B5EF4-FFF2-40B4-BE49-F238E27FC236}">
                    <a16:creationId xmlns:a16="http://schemas.microsoft.com/office/drawing/2014/main" id="{D879144C-C9EE-C50C-D000-30AF3223DCFE}"/>
                  </a:ext>
                </a:extLst>
              </p:cNvPr>
              <p:cNvSpPr/>
              <p:nvPr/>
            </p:nvSpPr>
            <p:spPr>
              <a:xfrm>
                <a:off x="6614258" y="4732547"/>
                <a:ext cx="27748" cy="6909"/>
              </a:xfrm>
              <a:custGeom>
                <a:avLst/>
                <a:gdLst>
                  <a:gd name="connsiteX0" fmla="*/ 3455 w 27748"/>
                  <a:gd name="connsiteY0" fmla="*/ 0 h 6909"/>
                  <a:gd name="connsiteX1" fmla="*/ 24294 w 27748"/>
                  <a:gd name="connsiteY1" fmla="*/ 0 h 6909"/>
                  <a:gd name="connsiteX2" fmla="*/ 27749 w 27748"/>
                  <a:gd name="connsiteY2" fmla="*/ 3455 h 6909"/>
                  <a:gd name="connsiteX3" fmla="*/ 24294 w 27748"/>
                  <a:gd name="connsiteY3" fmla="*/ 6909 h 6909"/>
                  <a:gd name="connsiteX4" fmla="*/ 3455 w 27748"/>
                  <a:gd name="connsiteY4" fmla="*/ 6909 h 6909"/>
                  <a:gd name="connsiteX5" fmla="*/ 0 w 27748"/>
                  <a:gd name="connsiteY5" fmla="*/ 3455 h 6909"/>
                  <a:gd name="connsiteX6" fmla="*/ 3455 w 27748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3455" y="0"/>
                    </a:move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2" name="Freeform: Shape 1651">
                <a:extLst>
                  <a:ext uri="{FF2B5EF4-FFF2-40B4-BE49-F238E27FC236}">
                    <a16:creationId xmlns:a16="http://schemas.microsoft.com/office/drawing/2014/main" id="{0087259C-600C-B64F-FD37-E52D6524B26D}"/>
                  </a:ext>
                </a:extLst>
              </p:cNvPr>
              <p:cNvSpPr/>
              <p:nvPr/>
            </p:nvSpPr>
            <p:spPr>
              <a:xfrm>
                <a:off x="6565558" y="4732547"/>
                <a:ext cx="27748" cy="6909"/>
              </a:xfrm>
              <a:custGeom>
                <a:avLst/>
                <a:gdLst>
                  <a:gd name="connsiteX0" fmla="*/ 3455 w 27748"/>
                  <a:gd name="connsiteY0" fmla="*/ 0 h 6909"/>
                  <a:gd name="connsiteX1" fmla="*/ 24294 w 27748"/>
                  <a:gd name="connsiteY1" fmla="*/ 0 h 6909"/>
                  <a:gd name="connsiteX2" fmla="*/ 27749 w 27748"/>
                  <a:gd name="connsiteY2" fmla="*/ 3455 h 6909"/>
                  <a:gd name="connsiteX3" fmla="*/ 24294 w 27748"/>
                  <a:gd name="connsiteY3" fmla="*/ 6909 h 6909"/>
                  <a:gd name="connsiteX4" fmla="*/ 3455 w 27748"/>
                  <a:gd name="connsiteY4" fmla="*/ 6909 h 6909"/>
                  <a:gd name="connsiteX5" fmla="*/ 0 w 27748"/>
                  <a:gd name="connsiteY5" fmla="*/ 3455 h 6909"/>
                  <a:gd name="connsiteX6" fmla="*/ 3455 w 27748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3455" y="0"/>
                    </a:move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53" name="Freeform: Shape 1652">
            <a:extLst>
              <a:ext uri="{FF2B5EF4-FFF2-40B4-BE49-F238E27FC236}">
                <a16:creationId xmlns:a16="http://schemas.microsoft.com/office/drawing/2014/main" id="{84E3DDB8-2FC8-2B9B-F187-579DCDD2224F}"/>
              </a:ext>
            </a:extLst>
          </p:cNvPr>
          <p:cNvSpPr/>
          <p:nvPr/>
        </p:nvSpPr>
        <p:spPr>
          <a:xfrm>
            <a:off x="6287206" y="4839725"/>
            <a:ext cx="831688" cy="758137"/>
          </a:xfrm>
          <a:custGeom>
            <a:avLst/>
            <a:gdLst>
              <a:gd name="connsiteX0" fmla="*/ 278298 w 831688"/>
              <a:gd name="connsiteY0" fmla="*/ 758137 h 758137"/>
              <a:gd name="connsiteX1" fmla="*/ 156325 w 831688"/>
              <a:gd name="connsiteY1" fmla="*/ 687706 h 758137"/>
              <a:gd name="connsiteX2" fmla="*/ 18806 w 831688"/>
              <a:gd name="connsiteY2" fmla="*/ 449500 h 758137"/>
              <a:gd name="connsiteX3" fmla="*/ 18806 w 831688"/>
              <a:gd name="connsiteY3" fmla="*/ 308637 h 758137"/>
              <a:gd name="connsiteX4" fmla="*/ 156325 w 831688"/>
              <a:gd name="connsiteY4" fmla="*/ 70431 h 758137"/>
              <a:gd name="connsiteX5" fmla="*/ 278298 w 831688"/>
              <a:gd name="connsiteY5" fmla="*/ 0 h 758137"/>
              <a:gd name="connsiteX6" fmla="*/ 553391 w 831688"/>
              <a:gd name="connsiteY6" fmla="*/ 0 h 758137"/>
              <a:gd name="connsiteX7" fmla="*/ 675364 w 831688"/>
              <a:gd name="connsiteY7" fmla="*/ 70431 h 758137"/>
              <a:gd name="connsiteX8" fmla="*/ 812883 w 831688"/>
              <a:gd name="connsiteY8" fmla="*/ 308637 h 758137"/>
              <a:gd name="connsiteX9" fmla="*/ 812883 w 831688"/>
              <a:gd name="connsiteY9" fmla="*/ 449500 h 758137"/>
              <a:gd name="connsiteX10" fmla="*/ 675364 w 831688"/>
              <a:gd name="connsiteY10" fmla="*/ 687706 h 758137"/>
              <a:gd name="connsiteX11" fmla="*/ 553391 w 831688"/>
              <a:gd name="connsiteY11" fmla="*/ 758137 h 758137"/>
              <a:gd name="connsiteX12" fmla="*/ 278298 w 831688"/>
              <a:gd name="connsiteY12" fmla="*/ 758137 h 75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1688" h="758137">
                <a:moveTo>
                  <a:pt x="278298" y="758137"/>
                </a:moveTo>
                <a:cubicBezTo>
                  <a:pt x="228149" y="758137"/>
                  <a:pt x="181399" y="731168"/>
                  <a:pt x="156325" y="687706"/>
                </a:cubicBezTo>
                <a:lnTo>
                  <a:pt x="18806" y="449500"/>
                </a:lnTo>
                <a:cubicBezTo>
                  <a:pt x="-6269" y="406093"/>
                  <a:pt x="-6269" y="352100"/>
                  <a:pt x="18806" y="308637"/>
                </a:cubicBezTo>
                <a:lnTo>
                  <a:pt x="156325" y="70431"/>
                </a:lnTo>
                <a:cubicBezTo>
                  <a:pt x="181399" y="26969"/>
                  <a:pt x="228149" y="0"/>
                  <a:pt x="278298" y="0"/>
                </a:cubicBezTo>
                <a:lnTo>
                  <a:pt x="553391" y="0"/>
                </a:lnTo>
                <a:cubicBezTo>
                  <a:pt x="603540" y="0"/>
                  <a:pt x="650290" y="26969"/>
                  <a:pt x="675364" y="70431"/>
                </a:cubicBezTo>
                <a:lnTo>
                  <a:pt x="812883" y="308637"/>
                </a:lnTo>
                <a:cubicBezTo>
                  <a:pt x="837957" y="352100"/>
                  <a:pt x="837957" y="406038"/>
                  <a:pt x="812883" y="449500"/>
                </a:cubicBezTo>
                <a:lnTo>
                  <a:pt x="675364" y="687706"/>
                </a:lnTo>
                <a:cubicBezTo>
                  <a:pt x="650290" y="731168"/>
                  <a:pt x="603540" y="758137"/>
                  <a:pt x="553391" y="758137"/>
                </a:cubicBezTo>
                <a:lnTo>
                  <a:pt x="278298" y="758137"/>
                </a:ln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4" name="Freeform: Shape 1653">
            <a:extLst>
              <a:ext uri="{FF2B5EF4-FFF2-40B4-BE49-F238E27FC236}">
                <a16:creationId xmlns:a16="http://schemas.microsoft.com/office/drawing/2014/main" id="{404D3651-93E1-A8A9-E808-DD46027E2B66}"/>
              </a:ext>
            </a:extLst>
          </p:cNvPr>
          <p:cNvSpPr/>
          <p:nvPr/>
        </p:nvSpPr>
        <p:spPr>
          <a:xfrm>
            <a:off x="6356453" y="4909042"/>
            <a:ext cx="693138" cy="619504"/>
          </a:xfrm>
          <a:custGeom>
            <a:avLst/>
            <a:gdLst>
              <a:gd name="connsiteX0" fmla="*/ 484089 w 693138"/>
              <a:gd name="connsiteY0" fmla="*/ 0 h 619504"/>
              <a:gd name="connsiteX1" fmla="*/ 209051 w 693138"/>
              <a:gd name="connsiteY1" fmla="*/ 0 h 619504"/>
              <a:gd name="connsiteX2" fmla="*/ 147089 w 693138"/>
              <a:gd name="connsiteY2" fmla="*/ 35773 h 619504"/>
              <a:gd name="connsiteX3" fmla="*/ 9570 w 693138"/>
              <a:gd name="connsiteY3" fmla="*/ 273979 h 619504"/>
              <a:gd name="connsiteX4" fmla="*/ 9570 w 693138"/>
              <a:gd name="connsiteY4" fmla="*/ 345525 h 619504"/>
              <a:gd name="connsiteX5" fmla="*/ 147089 w 693138"/>
              <a:gd name="connsiteY5" fmla="*/ 583731 h 619504"/>
              <a:gd name="connsiteX6" fmla="*/ 209051 w 693138"/>
              <a:gd name="connsiteY6" fmla="*/ 619504 h 619504"/>
              <a:gd name="connsiteX7" fmla="*/ 484089 w 693138"/>
              <a:gd name="connsiteY7" fmla="*/ 619504 h 619504"/>
              <a:gd name="connsiteX8" fmla="*/ 546050 w 693138"/>
              <a:gd name="connsiteY8" fmla="*/ 583731 h 619504"/>
              <a:gd name="connsiteX9" fmla="*/ 683569 w 693138"/>
              <a:gd name="connsiteY9" fmla="*/ 345525 h 619504"/>
              <a:gd name="connsiteX10" fmla="*/ 683569 w 693138"/>
              <a:gd name="connsiteY10" fmla="*/ 273979 h 619504"/>
              <a:gd name="connsiteX11" fmla="*/ 546050 w 693138"/>
              <a:gd name="connsiteY11" fmla="*/ 35773 h 619504"/>
              <a:gd name="connsiteX12" fmla="*/ 484089 w 693138"/>
              <a:gd name="connsiteY12" fmla="*/ 0 h 6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3138" h="619504">
                <a:moveTo>
                  <a:pt x="484089" y="0"/>
                </a:moveTo>
                <a:lnTo>
                  <a:pt x="209051" y="0"/>
                </a:lnTo>
                <a:cubicBezTo>
                  <a:pt x="183475" y="0"/>
                  <a:pt x="159905" y="13651"/>
                  <a:pt x="147089" y="35773"/>
                </a:cubicBezTo>
                <a:lnTo>
                  <a:pt x="9570" y="273979"/>
                </a:lnTo>
                <a:cubicBezTo>
                  <a:pt x="-3190" y="296100"/>
                  <a:pt x="-3190" y="323404"/>
                  <a:pt x="9570" y="345525"/>
                </a:cubicBezTo>
                <a:lnTo>
                  <a:pt x="147089" y="583731"/>
                </a:lnTo>
                <a:cubicBezTo>
                  <a:pt x="159849" y="605852"/>
                  <a:pt x="183475" y="619504"/>
                  <a:pt x="209051" y="619504"/>
                </a:cubicBezTo>
                <a:lnTo>
                  <a:pt x="484089" y="619504"/>
                </a:lnTo>
                <a:cubicBezTo>
                  <a:pt x="509664" y="619504"/>
                  <a:pt x="533234" y="605852"/>
                  <a:pt x="546050" y="583731"/>
                </a:cubicBezTo>
                <a:lnTo>
                  <a:pt x="683569" y="345525"/>
                </a:lnTo>
                <a:cubicBezTo>
                  <a:pt x="696329" y="323404"/>
                  <a:pt x="696329" y="296100"/>
                  <a:pt x="683569" y="273979"/>
                </a:cubicBezTo>
                <a:lnTo>
                  <a:pt x="546050" y="35773"/>
                </a:lnTo>
                <a:cubicBezTo>
                  <a:pt x="533290" y="13651"/>
                  <a:pt x="509664" y="0"/>
                  <a:pt x="484089" y="0"/>
                </a:cubicBezTo>
                <a:close/>
              </a:path>
            </a:pathLst>
          </a:custGeom>
          <a:solidFill>
            <a:srgbClr val="FFFFFF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56" name="Graphic 7">
            <a:extLst>
              <a:ext uri="{FF2B5EF4-FFF2-40B4-BE49-F238E27FC236}">
                <a16:creationId xmlns:a16="http://schemas.microsoft.com/office/drawing/2014/main" id="{D862CEAF-37AB-9457-828C-1D02D326556E}"/>
              </a:ext>
            </a:extLst>
          </p:cNvPr>
          <p:cNvGrpSpPr/>
          <p:nvPr/>
        </p:nvGrpSpPr>
        <p:grpSpPr>
          <a:xfrm>
            <a:off x="6354244" y="4135915"/>
            <a:ext cx="191979" cy="174573"/>
            <a:chOff x="6354299" y="3204737"/>
            <a:chExt cx="191979" cy="174573"/>
          </a:xfrm>
        </p:grpSpPr>
        <p:sp>
          <p:nvSpPr>
            <p:cNvPr id="1657" name="Freeform: Shape 1656">
              <a:extLst>
                <a:ext uri="{FF2B5EF4-FFF2-40B4-BE49-F238E27FC236}">
                  <a16:creationId xmlns:a16="http://schemas.microsoft.com/office/drawing/2014/main" id="{ECDF0581-AB0F-D99E-DFEB-CFE49494FB03}"/>
                </a:ext>
              </a:extLst>
            </p:cNvPr>
            <p:cNvSpPr/>
            <p:nvPr/>
          </p:nvSpPr>
          <p:spPr>
            <a:xfrm>
              <a:off x="6358931" y="3209418"/>
              <a:ext cx="185243" cy="165268"/>
            </a:xfrm>
            <a:custGeom>
              <a:avLst/>
              <a:gdLst>
                <a:gd name="connsiteX0" fmla="*/ 2466 w 185243"/>
                <a:gd name="connsiteY0" fmla="*/ 73384 h 165268"/>
                <a:gd name="connsiteX1" fmla="*/ 39520 w 185243"/>
                <a:gd name="connsiteY1" fmla="*/ 9250 h 165268"/>
                <a:gd name="connsiteX2" fmla="*/ 55568 w 185243"/>
                <a:gd name="connsiteY2" fmla="*/ 0 h 165268"/>
                <a:gd name="connsiteX3" fmla="*/ 129676 w 185243"/>
                <a:gd name="connsiteY3" fmla="*/ 0 h 165268"/>
                <a:gd name="connsiteX4" fmla="*/ 145724 w 185243"/>
                <a:gd name="connsiteY4" fmla="*/ 9250 h 165268"/>
                <a:gd name="connsiteX5" fmla="*/ 182778 w 185243"/>
                <a:gd name="connsiteY5" fmla="*/ 73384 h 165268"/>
                <a:gd name="connsiteX6" fmla="*/ 182778 w 185243"/>
                <a:gd name="connsiteY6" fmla="*/ 91884 h 165268"/>
                <a:gd name="connsiteX7" fmla="*/ 145724 w 185243"/>
                <a:gd name="connsiteY7" fmla="*/ 156018 h 165268"/>
                <a:gd name="connsiteX8" fmla="*/ 129676 w 185243"/>
                <a:gd name="connsiteY8" fmla="*/ 165268 h 165268"/>
                <a:gd name="connsiteX9" fmla="*/ 55568 w 185243"/>
                <a:gd name="connsiteY9" fmla="*/ 165268 h 165268"/>
                <a:gd name="connsiteX10" fmla="*/ 39520 w 185243"/>
                <a:gd name="connsiteY10" fmla="*/ 156018 h 165268"/>
                <a:gd name="connsiteX11" fmla="*/ 2466 w 185243"/>
                <a:gd name="connsiteY11" fmla="*/ 91884 h 165268"/>
                <a:gd name="connsiteX12" fmla="*/ 2466 w 185243"/>
                <a:gd name="connsiteY12" fmla="*/ 73384 h 16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243" h="165268">
                  <a:moveTo>
                    <a:pt x="2466" y="73384"/>
                  </a:moveTo>
                  <a:lnTo>
                    <a:pt x="39520" y="9250"/>
                  </a:lnTo>
                  <a:cubicBezTo>
                    <a:pt x="42808" y="3510"/>
                    <a:pt x="48937" y="0"/>
                    <a:pt x="55568" y="0"/>
                  </a:cubicBezTo>
                  <a:lnTo>
                    <a:pt x="129676" y="0"/>
                  </a:lnTo>
                  <a:cubicBezTo>
                    <a:pt x="136307" y="0"/>
                    <a:pt x="142381" y="3510"/>
                    <a:pt x="145724" y="9250"/>
                  </a:cubicBezTo>
                  <a:lnTo>
                    <a:pt x="182778" y="73384"/>
                  </a:lnTo>
                  <a:cubicBezTo>
                    <a:pt x="186066" y="79124"/>
                    <a:pt x="186066" y="86145"/>
                    <a:pt x="182778" y="91884"/>
                  </a:cubicBezTo>
                  <a:lnTo>
                    <a:pt x="145724" y="156018"/>
                  </a:lnTo>
                  <a:cubicBezTo>
                    <a:pt x="142436" y="161758"/>
                    <a:pt x="136307" y="165268"/>
                    <a:pt x="129676" y="165268"/>
                  </a:cubicBezTo>
                  <a:lnTo>
                    <a:pt x="55568" y="165268"/>
                  </a:lnTo>
                  <a:cubicBezTo>
                    <a:pt x="48937" y="165268"/>
                    <a:pt x="42863" y="161758"/>
                    <a:pt x="39520" y="156018"/>
                  </a:cubicBezTo>
                  <a:lnTo>
                    <a:pt x="2466" y="91884"/>
                  </a:lnTo>
                  <a:cubicBezTo>
                    <a:pt x="-822" y="86145"/>
                    <a:pt x="-822" y="79124"/>
                    <a:pt x="2466" y="73384"/>
                  </a:cubicBez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58" name="Graphic 7">
              <a:extLst>
                <a:ext uri="{FF2B5EF4-FFF2-40B4-BE49-F238E27FC236}">
                  <a16:creationId xmlns:a16="http://schemas.microsoft.com/office/drawing/2014/main" id="{0F10327E-C317-7ADE-E0FF-FC417F9D5060}"/>
                </a:ext>
              </a:extLst>
            </p:cNvPr>
            <p:cNvGrpSpPr/>
            <p:nvPr/>
          </p:nvGrpSpPr>
          <p:grpSpPr>
            <a:xfrm>
              <a:off x="6354299" y="3204737"/>
              <a:ext cx="191979" cy="174573"/>
              <a:chOff x="6354299" y="3204737"/>
              <a:chExt cx="191979" cy="174573"/>
            </a:xfrm>
            <a:solidFill>
              <a:srgbClr val="5856D6"/>
            </a:solidFill>
          </p:grpSpPr>
          <p:sp>
            <p:nvSpPr>
              <p:cNvPr id="1659" name="Freeform: Shape 1658">
                <a:extLst>
                  <a:ext uri="{FF2B5EF4-FFF2-40B4-BE49-F238E27FC236}">
                    <a16:creationId xmlns:a16="http://schemas.microsoft.com/office/drawing/2014/main" id="{ECB92283-95DA-F004-0540-93642509D67E}"/>
                  </a:ext>
                </a:extLst>
              </p:cNvPr>
              <p:cNvSpPr/>
              <p:nvPr/>
            </p:nvSpPr>
            <p:spPr>
              <a:xfrm>
                <a:off x="6372353" y="3228198"/>
                <a:ext cx="22554" cy="32115"/>
              </a:xfrm>
              <a:custGeom>
                <a:avLst/>
                <a:gdLst>
                  <a:gd name="connsiteX0" fmla="*/ 13952 w 22554"/>
                  <a:gd name="connsiteY0" fmla="*/ 2171 h 32115"/>
                  <a:gd name="connsiteX1" fmla="*/ 579 w 22554"/>
                  <a:gd name="connsiteY1" fmla="*/ 25295 h 32115"/>
                  <a:gd name="connsiteX2" fmla="*/ 2362 w 22554"/>
                  <a:gd name="connsiteY2" fmla="*/ 31480 h 32115"/>
                  <a:gd name="connsiteX3" fmla="*/ 8603 w 22554"/>
                  <a:gd name="connsiteY3" fmla="*/ 29920 h 32115"/>
                  <a:gd name="connsiteX4" fmla="*/ 21976 w 22554"/>
                  <a:gd name="connsiteY4" fmla="*/ 6796 h 32115"/>
                  <a:gd name="connsiteX5" fmla="*/ 20192 w 22554"/>
                  <a:gd name="connsiteY5" fmla="*/ 611 h 32115"/>
                  <a:gd name="connsiteX6" fmla="*/ 13952 w 22554"/>
                  <a:gd name="connsiteY6" fmla="*/ 2171 h 3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115">
                    <a:moveTo>
                      <a:pt x="13952" y="2171"/>
                    </a:moveTo>
                    <a:lnTo>
                      <a:pt x="579" y="25295"/>
                    </a:lnTo>
                    <a:cubicBezTo>
                      <a:pt x="-647" y="27413"/>
                      <a:pt x="133" y="30199"/>
                      <a:pt x="2362" y="31480"/>
                    </a:cubicBezTo>
                    <a:cubicBezTo>
                      <a:pt x="4591" y="32762"/>
                      <a:pt x="7377" y="32037"/>
                      <a:pt x="8603" y="29920"/>
                    </a:cubicBezTo>
                    <a:lnTo>
                      <a:pt x="21976" y="6796"/>
                    </a:lnTo>
                    <a:cubicBezTo>
                      <a:pt x="23202" y="4679"/>
                      <a:pt x="22421" y="1893"/>
                      <a:pt x="20192" y="611"/>
                    </a:cubicBezTo>
                    <a:cubicBezTo>
                      <a:pt x="17964" y="-615"/>
                      <a:pt x="15178" y="54"/>
                      <a:pt x="13952" y="2171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0" name="Freeform: Shape 1659">
                <a:extLst>
                  <a:ext uri="{FF2B5EF4-FFF2-40B4-BE49-F238E27FC236}">
                    <a16:creationId xmlns:a16="http://schemas.microsoft.com/office/drawing/2014/main" id="{103B5B46-8A95-9618-C1D0-E1D1204EC6BF}"/>
                  </a:ext>
                </a:extLst>
              </p:cNvPr>
              <p:cNvSpPr/>
              <p:nvPr/>
            </p:nvSpPr>
            <p:spPr>
              <a:xfrm>
                <a:off x="6409890" y="3204737"/>
                <a:ext cx="35700" cy="9249"/>
              </a:xfrm>
              <a:custGeom>
                <a:avLst/>
                <a:gdLst>
                  <a:gd name="connsiteX0" fmla="*/ 31243 w 35700"/>
                  <a:gd name="connsiteY0" fmla="*/ 0 h 9249"/>
                  <a:gd name="connsiteX1" fmla="*/ 4553 w 35700"/>
                  <a:gd name="connsiteY1" fmla="*/ 0 h 9249"/>
                  <a:gd name="connsiteX2" fmla="*/ 151 w 35700"/>
                  <a:gd name="connsiteY2" fmla="*/ 5182 h 9249"/>
                  <a:gd name="connsiteX3" fmla="*/ 4553 w 35700"/>
                  <a:gd name="connsiteY3" fmla="*/ 9250 h 9249"/>
                  <a:gd name="connsiteX4" fmla="*/ 31243 w 35700"/>
                  <a:gd name="connsiteY4" fmla="*/ 9250 h 9249"/>
                  <a:gd name="connsiteX5" fmla="*/ 35701 w 35700"/>
                  <a:gd name="connsiteY5" fmla="*/ 4625 h 9249"/>
                  <a:gd name="connsiteX6" fmla="*/ 31243 w 35700"/>
                  <a:gd name="connsiteY6" fmla="*/ 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00" h="9249">
                    <a:moveTo>
                      <a:pt x="31243" y="0"/>
                    </a:moveTo>
                    <a:lnTo>
                      <a:pt x="4553" y="0"/>
                    </a:lnTo>
                    <a:cubicBezTo>
                      <a:pt x="1377" y="0"/>
                      <a:pt x="-573" y="2730"/>
                      <a:pt x="151" y="5182"/>
                    </a:cubicBezTo>
                    <a:cubicBezTo>
                      <a:pt x="875" y="7634"/>
                      <a:pt x="2826" y="9250"/>
                      <a:pt x="4553" y="9250"/>
                    </a:cubicBezTo>
                    <a:lnTo>
                      <a:pt x="31243" y="9250"/>
                    </a:lnTo>
                    <a:cubicBezTo>
                      <a:pt x="33695" y="9250"/>
                      <a:pt x="35701" y="7188"/>
                      <a:pt x="35701" y="4625"/>
                    </a:cubicBezTo>
                    <a:cubicBezTo>
                      <a:pt x="35701" y="2117"/>
                      <a:pt x="33695" y="0"/>
                      <a:pt x="31243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1" name="Freeform: Shape 1660">
                <a:extLst>
                  <a:ext uri="{FF2B5EF4-FFF2-40B4-BE49-F238E27FC236}">
                    <a16:creationId xmlns:a16="http://schemas.microsoft.com/office/drawing/2014/main" id="{A13BB709-D87C-2D3C-E685-46C2B045AD72}"/>
                  </a:ext>
                </a:extLst>
              </p:cNvPr>
              <p:cNvSpPr/>
              <p:nvPr/>
            </p:nvSpPr>
            <p:spPr>
              <a:xfrm>
                <a:off x="6472282" y="3204737"/>
                <a:ext cx="34305" cy="14643"/>
              </a:xfrm>
              <a:custGeom>
                <a:avLst/>
                <a:gdLst>
                  <a:gd name="connsiteX0" fmla="*/ 32931 w 34305"/>
                  <a:gd name="connsiteY0" fmla="*/ 7132 h 14643"/>
                  <a:gd name="connsiteX1" fmla="*/ 18220 w 34305"/>
                  <a:gd name="connsiteY1" fmla="*/ 111 h 14643"/>
                  <a:gd name="connsiteX2" fmla="*/ 4458 w 34305"/>
                  <a:gd name="connsiteY2" fmla="*/ 0 h 14643"/>
                  <a:gd name="connsiteX3" fmla="*/ 0 w 34305"/>
                  <a:gd name="connsiteY3" fmla="*/ 4625 h 14643"/>
                  <a:gd name="connsiteX4" fmla="*/ 4458 w 34305"/>
                  <a:gd name="connsiteY4" fmla="*/ 9250 h 14643"/>
                  <a:gd name="connsiteX5" fmla="*/ 17440 w 34305"/>
                  <a:gd name="connsiteY5" fmla="*/ 9305 h 14643"/>
                  <a:gd name="connsiteX6" fmla="*/ 26244 w 34305"/>
                  <a:gd name="connsiteY6" fmla="*/ 13540 h 14643"/>
                  <a:gd name="connsiteX7" fmla="*/ 32262 w 34305"/>
                  <a:gd name="connsiteY7" fmla="*/ 13874 h 14643"/>
                  <a:gd name="connsiteX8" fmla="*/ 32931 w 34305"/>
                  <a:gd name="connsiteY8" fmla="*/ 7132 h 1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05" h="14643">
                    <a:moveTo>
                      <a:pt x="32931" y="7132"/>
                    </a:moveTo>
                    <a:cubicBezTo>
                      <a:pt x="29086" y="3120"/>
                      <a:pt x="23737" y="557"/>
                      <a:pt x="18220" y="111"/>
                    </a:cubicBezTo>
                    <a:cubicBezTo>
                      <a:pt x="12983" y="-56"/>
                      <a:pt x="9082" y="56"/>
                      <a:pt x="4458" y="0"/>
                    </a:cubicBezTo>
                    <a:cubicBezTo>
                      <a:pt x="2006" y="0"/>
                      <a:pt x="0" y="2062"/>
                      <a:pt x="0" y="4625"/>
                    </a:cubicBezTo>
                    <a:cubicBezTo>
                      <a:pt x="0" y="7188"/>
                      <a:pt x="2006" y="9250"/>
                      <a:pt x="4458" y="9250"/>
                    </a:cubicBezTo>
                    <a:lnTo>
                      <a:pt x="17440" y="9305"/>
                    </a:lnTo>
                    <a:cubicBezTo>
                      <a:pt x="20784" y="9528"/>
                      <a:pt x="23960" y="11144"/>
                      <a:pt x="26244" y="13540"/>
                    </a:cubicBezTo>
                    <a:cubicBezTo>
                      <a:pt x="27470" y="14766"/>
                      <a:pt x="29977" y="15100"/>
                      <a:pt x="32262" y="13874"/>
                    </a:cubicBezTo>
                    <a:cubicBezTo>
                      <a:pt x="34491" y="12760"/>
                      <a:pt x="35160" y="9473"/>
                      <a:pt x="32931" y="713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2" name="Freeform: Shape 1661">
                <a:extLst>
                  <a:ext uri="{FF2B5EF4-FFF2-40B4-BE49-F238E27FC236}">
                    <a16:creationId xmlns:a16="http://schemas.microsoft.com/office/drawing/2014/main" id="{A3EB00DC-8887-63C4-37DC-0C19971F958A}"/>
                  </a:ext>
                </a:extLst>
              </p:cNvPr>
              <p:cNvSpPr/>
              <p:nvPr/>
            </p:nvSpPr>
            <p:spPr>
              <a:xfrm>
                <a:off x="6515499" y="3241125"/>
                <a:ext cx="22554" cy="32091"/>
              </a:xfrm>
              <a:custGeom>
                <a:avLst/>
                <a:gdLst>
                  <a:gd name="connsiteX0" fmla="*/ 21976 w 22554"/>
                  <a:gd name="connsiteY0" fmla="*/ 25295 h 32091"/>
                  <a:gd name="connsiteX1" fmla="*/ 8603 w 22554"/>
                  <a:gd name="connsiteY1" fmla="*/ 2171 h 32091"/>
                  <a:gd name="connsiteX2" fmla="*/ 2362 w 22554"/>
                  <a:gd name="connsiteY2" fmla="*/ 611 h 32091"/>
                  <a:gd name="connsiteX3" fmla="*/ 579 w 22554"/>
                  <a:gd name="connsiteY3" fmla="*/ 6796 h 32091"/>
                  <a:gd name="connsiteX4" fmla="*/ 13952 w 22554"/>
                  <a:gd name="connsiteY4" fmla="*/ 29920 h 32091"/>
                  <a:gd name="connsiteX5" fmla="*/ 20192 w 22554"/>
                  <a:gd name="connsiteY5" fmla="*/ 31480 h 32091"/>
                  <a:gd name="connsiteX6" fmla="*/ 21976 w 22554"/>
                  <a:gd name="connsiteY6" fmla="*/ 25295 h 3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091">
                    <a:moveTo>
                      <a:pt x="21976" y="25295"/>
                    </a:moveTo>
                    <a:lnTo>
                      <a:pt x="8603" y="2171"/>
                    </a:lnTo>
                    <a:cubicBezTo>
                      <a:pt x="7377" y="54"/>
                      <a:pt x="4591" y="-615"/>
                      <a:pt x="2362" y="611"/>
                    </a:cubicBezTo>
                    <a:cubicBezTo>
                      <a:pt x="133" y="1892"/>
                      <a:pt x="-647" y="4678"/>
                      <a:pt x="579" y="6796"/>
                    </a:cubicBezTo>
                    <a:lnTo>
                      <a:pt x="13952" y="29920"/>
                    </a:lnTo>
                    <a:cubicBezTo>
                      <a:pt x="15178" y="32037"/>
                      <a:pt x="17964" y="32706"/>
                      <a:pt x="20192" y="31480"/>
                    </a:cubicBezTo>
                    <a:cubicBezTo>
                      <a:pt x="22421" y="30199"/>
                      <a:pt x="23202" y="27413"/>
                      <a:pt x="21976" y="252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3" name="Freeform: Shape 1662">
                <a:extLst>
                  <a:ext uri="{FF2B5EF4-FFF2-40B4-BE49-F238E27FC236}">
                    <a16:creationId xmlns:a16="http://schemas.microsoft.com/office/drawing/2014/main" id="{2DD0F8C2-B174-1BBE-725B-D896E300888E}"/>
                  </a:ext>
                </a:extLst>
              </p:cNvPr>
              <p:cNvSpPr/>
              <p:nvPr/>
            </p:nvSpPr>
            <p:spPr>
              <a:xfrm>
                <a:off x="6523635" y="3296983"/>
                <a:ext cx="22644" cy="31923"/>
              </a:xfrm>
              <a:custGeom>
                <a:avLst/>
                <a:gdLst>
                  <a:gd name="connsiteX0" fmla="*/ 8603 w 22644"/>
                  <a:gd name="connsiteY0" fmla="*/ 29728 h 31923"/>
                  <a:gd name="connsiteX1" fmla="*/ 21976 w 22644"/>
                  <a:gd name="connsiteY1" fmla="*/ 6603 h 31923"/>
                  <a:gd name="connsiteX2" fmla="*/ 19691 w 22644"/>
                  <a:gd name="connsiteY2" fmla="*/ 196 h 31923"/>
                  <a:gd name="connsiteX3" fmla="*/ 13952 w 22644"/>
                  <a:gd name="connsiteY3" fmla="*/ 1979 h 31923"/>
                  <a:gd name="connsiteX4" fmla="*/ 579 w 22644"/>
                  <a:gd name="connsiteY4" fmla="*/ 25103 h 31923"/>
                  <a:gd name="connsiteX5" fmla="*/ 2362 w 22644"/>
                  <a:gd name="connsiteY5" fmla="*/ 31288 h 31923"/>
                  <a:gd name="connsiteX6" fmla="*/ 8603 w 22644"/>
                  <a:gd name="connsiteY6" fmla="*/ 29728 h 31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44" h="31923">
                    <a:moveTo>
                      <a:pt x="8603" y="29728"/>
                    </a:moveTo>
                    <a:lnTo>
                      <a:pt x="21976" y="6603"/>
                    </a:lnTo>
                    <a:cubicBezTo>
                      <a:pt x="23536" y="3817"/>
                      <a:pt x="22198" y="809"/>
                      <a:pt x="19691" y="196"/>
                    </a:cubicBezTo>
                    <a:cubicBezTo>
                      <a:pt x="17240" y="-417"/>
                      <a:pt x="14843" y="474"/>
                      <a:pt x="13952" y="1979"/>
                    </a:cubicBezTo>
                    <a:lnTo>
                      <a:pt x="579" y="25103"/>
                    </a:lnTo>
                    <a:cubicBezTo>
                      <a:pt x="-647" y="27220"/>
                      <a:pt x="133" y="30006"/>
                      <a:pt x="2362" y="31288"/>
                    </a:cubicBezTo>
                    <a:cubicBezTo>
                      <a:pt x="4591" y="32569"/>
                      <a:pt x="7377" y="31845"/>
                      <a:pt x="8603" y="2972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4" name="Freeform: Shape 1663">
                <a:extLst>
                  <a:ext uri="{FF2B5EF4-FFF2-40B4-BE49-F238E27FC236}">
                    <a16:creationId xmlns:a16="http://schemas.microsoft.com/office/drawing/2014/main" id="{B553A5FF-CC89-52BA-938B-3392A397952E}"/>
                  </a:ext>
                </a:extLst>
              </p:cNvPr>
              <p:cNvSpPr/>
              <p:nvPr/>
            </p:nvSpPr>
            <p:spPr>
              <a:xfrm>
                <a:off x="6488600" y="3350703"/>
                <a:ext cx="26496" cy="28096"/>
              </a:xfrm>
              <a:custGeom>
                <a:avLst/>
                <a:gdLst>
                  <a:gd name="connsiteX0" fmla="*/ 5468 w 26496"/>
                  <a:gd name="connsiteY0" fmla="*/ 27939 h 28096"/>
                  <a:gd name="connsiteX1" fmla="*/ 18953 w 26496"/>
                  <a:gd name="connsiteY1" fmla="*/ 18689 h 28096"/>
                  <a:gd name="connsiteX2" fmla="*/ 25918 w 26496"/>
                  <a:gd name="connsiteY2" fmla="*/ 6821 h 28096"/>
                  <a:gd name="connsiteX3" fmla="*/ 24135 w 26496"/>
                  <a:gd name="connsiteY3" fmla="*/ 636 h 28096"/>
                  <a:gd name="connsiteX4" fmla="*/ 17894 w 26496"/>
                  <a:gd name="connsiteY4" fmla="*/ 2196 h 28096"/>
                  <a:gd name="connsiteX5" fmla="*/ 11375 w 26496"/>
                  <a:gd name="connsiteY5" fmla="*/ 13396 h 28096"/>
                  <a:gd name="connsiteX6" fmla="*/ 3295 w 26496"/>
                  <a:gd name="connsiteY6" fmla="*/ 18912 h 28096"/>
                  <a:gd name="connsiteX7" fmla="*/ 8 w 26496"/>
                  <a:gd name="connsiteY7" fmla="*/ 23927 h 28096"/>
                  <a:gd name="connsiteX8" fmla="*/ 5468 w 26496"/>
                  <a:gd name="connsiteY8" fmla="*/ 27939 h 280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96" h="28096">
                    <a:moveTo>
                      <a:pt x="5468" y="27939"/>
                    </a:moveTo>
                    <a:cubicBezTo>
                      <a:pt x="10873" y="26602"/>
                      <a:pt x="15777" y="23314"/>
                      <a:pt x="18953" y="18689"/>
                    </a:cubicBezTo>
                    <a:cubicBezTo>
                      <a:pt x="21739" y="14232"/>
                      <a:pt x="23578" y="10833"/>
                      <a:pt x="25918" y="6821"/>
                    </a:cubicBezTo>
                    <a:cubicBezTo>
                      <a:pt x="27144" y="4703"/>
                      <a:pt x="26364" y="1917"/>
                      <a:pt x="24135" y="636"/>
                    </a:cubicBezTo>
                    <a:cubicBezTo>
                      <a:pt x="21906" y="-646"/>
                      <a:pt x="19120" y="78"/>
                      <a:pt x="17894" y="2196"/>
                    </a:cubicBezTo>
                    <a:lnTo>
                      <a:pt x="11375" y="13396"/>
                    </a:lnTo>
                    <a:cubicBezTo>
                      <a:pt x="9480" y="16126"/>
                      <a:pt x="6527" y="18132"/>
                      <a:pt x="3295" y="18912"/>
                    </a:cubicBezTo>
                    <a:cubicBezTo>
                      <a:pt x="1624" y="19358"/>
                      <a:pt x="119" y="21364"/>
                      <a:pt x="8" y="23927"/>
                    </a:cubicBezTo>
                    <a:cubicBezTo>
                      <a:pt x="-159" y="26490"/>
                      <a:pt x="2348" y="28719"/>
                      <a:pt x="5468" y="2793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5" name="Freeform: Shape 1664">
                <a:extLst>
                  <a:ext uri="{FF2B5EF4-FFF2-40B4-BE49-F238E27FC236}">
                    <a16:creationId xmlns:a16="http://schemas.microsoft.com/office/drawing/2014/main" id="{36B4F071-7460-8607-D7AA-D5379CE0A1D8}"/>
                  </a:ext>
                </a:extLst>
              </p:cNvPr>
              <p:cNvSpPr/>
              <p:nvPr/>
            </p:nvSpPr>
            <p:spPr>
              <a:xfrm>
                <a:off x="6426256" y="3370061"/>
                <a:ext cx="35605" cy="9249"/>
              </a:xfrm>
              <a:custGeom>
                <a:avLst/>
                <a:gdLst>
                  <a:gd name="connsiteX0" fmla="*/ 4458 w 35605"/>
                  <a:gd name="connsiteY0" fmla="*/ 9250 h 9249"/>
                  <a:gd name="connsiteX1" fmla="*/ 31148 w 35605"/>
                  <a:gd name="connsiteY1" fmla="*/ 9250 h 9249"/>
                  <a:gd name="connsiteX2" fmla="*/ 35605 w 35605"/>
                  <a:gd name="connsiteY2" fmla="*/ 4625 h 9249"/>
                  <a:gd name="connsiteX3" fmla="*/ 31148 w 35605"/>
                  <a:gd name="connsiteY3" fmla="*/ 0 h 9249"/>
                  <a:gd name="connsiteX4" fmla="*/ 4458 w 35605"/>
                  <a:gd name="connsiteY4" fmla="*/ 0 h 9249"/>
                  <a:gd name="connsiteX5" fmla="*/ 0 w 35605"/>
                  <a:gd name="connsiteY5" fmla="*/ 4625 h 9249"/>
                  <a:gd name="connsiteX6" fmla="*/ 4458 w 35605"/>
                  <a:gd name="connsiteY6" fmla="*/ 925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5" h="9249">
                    <a:moveTo>
                      <a:pt x="4458" y="9250"/>
                    </a:moveTo>
                    <a:lnTo>
                      <a:pt x="31148" y="9250"/>
                    </a:lnTo>
                    <a:cubicBezTo>
                      <a:pt x="33599" y="9250"/>
                      <a:pt x="35605" y="7188"/>
                      <a:pt x="35605" y="4625"/>
                    </a:cubicBezTo>
                    <a:cubicBezTo>
                      <a:pt x="35605" y="2062"/>
                      <a:pt x="33599" y="0"/>
                      <a:pt x="31148" y="0"/>
                    </a:cubicBezTo>
                    <a:lnTo>
                      <a:pt x="4458" y="0"/>
                    </a:lnTo>
                    <a:cubicBezTo>
                      <a:pt x="2006" y="0"/>
                      <a:pt x="0" y="2062"/>
                      <a:pt x="0" y="4625"/>
                    </a:cubicBezTo>
                    <a:cubicBezTo>
                      <a:pt x="0" y="7188"/>
                      <a:pt x="2006" y="9250"/>
                      <a:pt x="4458" y="9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6" name="Freeform: Shape 1665">
                <a:extLst>
                  <a:ext uri="{FF2B5EF4-FFF2-40B4-BE49-F238E27FC236}">
                    <a16:creationId xmlns:a16="http://schemas.microsoft.com/office/drawing/2014/main" id="{34C2B448-2396-49A3-5B65-0E219B331618}"/>
                  </a:ext>
                </a:extLst>
              </p:cNvPr>
              <p:cNvSpPr/>
              <p:nvPr/>
            </p:nvSpPr>
            <p:spPr>
              <a:xfrm>
                <a:off x="6380499" y="3337856"/>
                <a:ext cx="22409" cy="32296"/>
              </a:xfrm>
              <a:custGeom>
                <a:avLst/>
                <a:gdLst>
                  <a:gd name="connsiteX0" fmla="*/ 567 w 22409"/>
                  <a:gd name="connsiteY0" fmla="*/ 6796 h 32296"/>
                  <a:gd name="connsiteX1" fmla="*/ 13940 w 22409"/>
                  <a:gd name="connsiteY1" fmla="*/ 29920 h 32296"/>
                  <a:gd name="connsiteX2" fmla="*/ 20627 w 22409"/>
                  <a:gd name="connsiteY2" fmla="*/ 31146 h 32296"/>
                  <a:gd name="connsiteX3" fmla="*/ 21964 w 22409"/>
                  <a:gd name="connsiteY3" fmla="*/ 25295 h 32296"/>
                  <a:gd name="connsiteX4" fmla="*/ 8591 w 22409"/>
                  <a:gd name="connsiteY4" fmla="*/ 2171 h 32296"/>
                  <a:gd name="connsiteX5" fmla="*/ 2350 w 22409"/>
                  <a:gd name="connsiteY5" fmla="*/ 611 h 32296"/>
                  <a:gd name="connsiteX6" fmla="*/ 567 w 22409"/>
                  <a:gd name="connsiteY6" fmla="*/ 6796 h 3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09" h="32296">
                    <a:moveTo>
                      <a:pt x="567" y="6796"/>
                    </a:moveTo>
                    <a:lnTo>
                      <a:pt x="13940" y="29920"/>
                    </a:lnTo>
                    <a:cubicBezTo>
                      <a:pt x="15556" y="32651"/>
                      <a:pt x="18844" y="32985"/>
                      <a:pt x="20627" y="31146"/>
                    </a:cubicBezTo>
                    <a:cubicBezTo>
                      <a:pt x="22410" y="29307"/>
                      <a:pt x="22856" y="26800"/>
                      <a:pt x="21964" y="25295"/>
                    </a:cubicBezTo>
                    <a:lnTo>
                      <a:pt x="8591" y="2171"/>
                    </a:lnTo>
                    <a:cubicBezTo>
                      <a:pt x="7365" y="54"/>
                      <a:pt x="4579" y="-615"/>
                      <a:pt x="2350" y="611"/>
                    </a:cubicBezTo>
                    <a:cubicBezTo>
                      <a:pt x="177" y="1893"/>
                      <a:pt x="-658" y="4679"/>
                      <a:pt x="567" y="67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7" name="Freeform: Shape 1666">
                <a:extLst>
                  <a:ext uri="{FF2B5EF4-FFF2-40B4-BE49-F238E27FC236}">
                    <a16:creationId xmlns:a16="http://schemas.microsoft.com/office/drawing/2014/main" id="{473FE295-323B-F853-A76C-6B989104DC21}"/>
                  </a:ext>
                </a:extLst>
              </p:cNvPr>
              <p:cNvSpPr/>
              <p:nvPr/>
            </p:nvSpPr>
            <p:spPr>
              <a:xfrm>
                <a:off x="6354299" y="3282209"/>
                <a:ext cx="17595" cy="33744"/>
              </a:xfrm>
              <a:custGeom>
                <a:avLst/>
                <a:gdLst>
                  <a:gd name="connsiteX0" fmla="*/ 914 w 17595"/>
                  <a:gd name="connsiteY0" fmla="*/ 3379 h 33744"/>
                  <a:gd name="connsiteX1" fmla="*/ 2195 w 17595"/>
                  <a:gd name="connsiteY1" fmla="*/ 19649 h 33744"/>
                  <a:gd name="connsiteX2" fmla="*/ 8993 w 17595"/>
                  <a:gd name="connsiteY2" fmla="*/ 31574 h 33744"/>
                  <a:gd name="connsiteX3" fmla="*/ 15234 w 17595"/>
                  <a:gd name="connsiteY3" fmla="*/ 33134 h 33744"/>
                  <a:gd name="connsiteX4" fmla="*/ 17017 w 17595"/>
                  <a:gd name="connsiteY4" fmla="*/ 26949 h 33744"/>
                  <a:gd name="connsiteX5" fmla="*/ 10609 w 17595"/>
                  <a:gd name="connsiteY5" fmla="*/ 15693 h 33744"/>
                  <a:gd name="connsiteX6" fmla="*/ 9829 w 17595"/>
                  <a:gd name="connsiteY6" fmla="*/ 5942 h 33744"/>
                  <a:gd name="connsiteX7" fmla="*/ 7098 w 17595"/>
                  <a:gd name="connsiteY7" fmla="*/ 593 h 33744"/>
                  <a:gd name="connsiteX8" fmla="*/ 914 w 17595"/>
                  <a:gd name="connsiteY8" fmla="*/ 3379 h 33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95" h="33744">
                    <a:moveTo>
                      <a:pt x="914" y="3379"/>
                    </a:moveTo>
                    <a:cubicBezTo>
                      <a:pt x="-647" y="8728"/>
                      <a:pt x="-201" y="14635"/>
                      <a:pt x="2195" y="19649"/>
                    </a:cubicBezTo>
                    <a:cubicBezTo>
                      <a:pt x="4647" y="24274"/>
                      <a:pt x="6708" y="27562"/>
                      <a:pt x="8993" y="31574"/>
                    </a:cubicBezTo>
                    <a:cubicBezTo>
                      <a:pt x="10219" y="33691"/>
                      <a:pt x="13005" y="34360"/>
                      <a:pt x="15234" y="33134"/>
                    </a:cubicBezTo>
                    <a:cubicBezTo>
                      <a:pt x="17462" y="31852"/>
                      <a:pt x="18243" y="29066"/>
                      <a:pt x="17017" y="26949"/>
                    </a:cubicBezTo>
                    <a:lnTo>
                      <a:pt x="10609" y="15693"/>
                    </a:lnTo>
                    <a:cubicBezTo>
                      <a:pt x="9160" y="12684"/>
                      <a:pt x="8937" y="9118"/>
                      <a:pt x="9829" y="5942"/>
                    </a:cubicBezTo>
                    <a:cubicBezTo>
                      <a:pt x="10275" y="4271"/>
                      <a:pt x="9272" y="1930"/>
                      <a:pt x="7098" y="593"/>
                    </a:cubicBezTo>
                    <a:cubicBezTo>
                      <a:pt x="4981" y="-800"/>
                      <a:pt x="1805" y="314"/>
                      <a:pt x="914" y="337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668" name="Freeform: Shape 1667">
            <a:extLst>
              <a:ext uri="{FF2B5EF4-FFF2-40B4-BE49-F238E27FC236}">
                <a16:creationId xmlns:a16="http://schemas.microsoft.com/office/drawing/2014/main" id="{690058DA-950B-00A3-E42E-806982C2BE0C}"/>
              </a:ext>
            </a:extLst>
          </p:cNvPr>
          <p:cNvSpPr/>
          <p:nvPr/>
        </p:nvSpPr>
        <p:spPr>
          <a:xfrm>
            <a:off x="6405111" y="4181885"/>
            <a:ext cx="92719" cy="82689"/>
          </a:xfrm>
          <a:custGeom>
            <a:avLst/>
            <a:gdLst>
              <a:gd name="connsiteX0" fmla="*/ 1254 w 92719"/>
              <a:gd name="connsiteY0" fmla="*/ 36720 h 82689"/>
              <a:gd name="connsiteX1" fmla="*/ 19809 w 92719"/>
              <a:gd name="connsiteY1" fmla="*/ 4625 h 82689"/>
              <a:gd name="connsiteX2" fmla="*/ 27833 w 92719"/>
              <a:gd name="connsiteY2" fmla="*/ 0 h 82689"/>
              <a:gd name="connsiteX3" fmla="*/ 64887 w 92719"/>
              <a:gd name="connsiteY3" fmla="*/ 0 h 82689"/>
              <a:gd name="connsiteX4" fmla="*/ 72911 w 92719"/>
              <a:gd name="connsiteY4" fmla="*/ 4625 h 82689"/>
              <a:gd name="connsiteX5" fmla="*/ 91466 w 92719"/>
              <a:gd name="connsiteY5" fmla="*/ 36720 h 82689"/>
              <a:gd name="connsiteX6" fmla="*/ 91466 w 92719"/>
              <a:gd name="connsiteY6" fmla="*/ 45970 h 82689"/>
              <a:gd name="connsiteX7" fmla="*/ 72911 w 92719"/>
              <a:gd name="connsiteY7" fmla="*/ 78065 h 82689"/>
              <a:gd name="connsiteX8" fmla="*/ 64887 w 92719"/>
              <a:gd name="connsiteY8" fmla="*/ 82690 h 82689"/>
              <a:gd name="connsiteX9" fmla="*/ 27833 w 92719"/>
              <a:gd name="connsiteY9" fmla="*/ 82690 h 82689"/>
              <a:gd name="connsiteX10" fmla="*/ 19809 w 92719"/>
              <a:gd name="connsiteY10" fmla="*/ 78065 h 82689"/>
              <a:gd name="connsiteX11" fmla="*/ 1254 w 92719"/>
              <a:gd name="connsiteY11" fmla="*/ 45970 h 82689"/>
              <a:gd name="connsiteX12" fmla="*/ 1254 w 92719"/>
              <a:gd name="connsiteY12" fmla="*/ 36720 h 8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19" h="82689">
                <a:moveTo>
                  <a:pt x="1254" y="36720"/>
                </a:moveTo>
                <a:lnTo>
                  <a:pt x="19809" y="4625"/>
                </a:lnTo>
                <a:cubicBezTo>
                  <a:pt x="21481" y="1783"/>
                  <a:pt x="24489" y="0"/>
                  <a:pt x="27833" y="0"/>
                </a:cubicBezTo>
                <a:lnTo>
                  <a:pt x="64887" y="0"/>
                </a:lnTo>
                <a:cubicBezTo>
                  <a:pt x="68174" y="0"/>
                  <a:pt x="71239" y="1783"/>
                  <a:pt x="72911" y="4625"/>
                </a:cubicBezTo>
                <a:lnTo>
                  <a:pt x="91466" y="36720"/>
                </a:lnTo>
                <a:cubicBezTo>
                  <a:pt x="93137" y="39562"/>
                  <a:pt x="93137" y="43128"/>
                  <a:pt x="91466" y="45970"/>
                </a:cubicBezTo>
                <a:lnTo>
                  <a:pt x="72911" y="78065"/>
                </a:lnTo>
                <a:cubicBezTo>
                  <a:pt x="71239" y="80907"/>
                  <a:pt x="68174" y="82690"/>
                  <a:pt x="64887" y="82690"/>
                </a:cubicBezTo>
                <a:lnTo>
                  <a:pt x="27833" y="82690"/>
                </a:lnTo>
                <a:cubicBezTo>
                  <a:pt x="24545" y="82690"/>
                  <a:pt x="21481" y="80907"/>
                  <a:pt x="19809" y="78065"/>
                </a:cubicBezTo>
                <a:lnTo>
                  <a:pt x="1254" y="45970"/>
                </a:lnTo>
                <a:cubicBezTo>
                  <a:pt x="-418" y="43128"/>
                  <a:pt x="-418" y="39562"/>
                  <a:pt x="1254" y="36720"/>
                </a:cubicBez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69" name="Graphic 7">
            <a:extLst>
              <a:ext uri="{FF2B5EF4-FFF2-40B4-BE49-F238E27FC236}">
                <a16:creationId xmlns:a16="http://schemas.microsoft.com/office/drawing/2014/main" id="{8D132315-F392-86F6-05D4-6A08D0E87F8A}"/>
              </a:ext>
            </a:extLst>
          </p:cNvPr>
          <p:cNvGrpSpPr/>
          <p:nvPr/>
        </p:nvGrpSpPr>
        <p:grpSpPr>
          <a:xfrm>
            <a:off x="7244571" y="4220221"/>
            <a:ext cx="977065" cy="903624"/>
            <a:chOff x="7244626" y="3289043"/>
            <a:chExt cx="977065" cy="903624"/>
          </a:xfrm>
        </p:grpSpPr>
        <p:sp>
          <p:nvSpPr>
            <p:cNvPr id="1670" name="Freeform: Shape 1669">
              <a:extLst>
                <a:ext uri="{FF2B5EF4-FFF2-40B4-BE49-F238E27FC236}">
                  <a16:creationId xmlns:a16="http://schemas.microsoft.com/office/drawing/2014/main" id="{065809AA-23D0-46EB-70A1-D9022306B2C3}"/>
                </a:ext>
              </a:extLst>
            </p:cNvPr>
            <p:cNvSpPr/>
            <p:nvPr/>
          </p:nvSpPr>
          <p:spPr>
            <a:xfrm>
              <a:off x="7247971" y="3292498"/>
              <a:ext cx="970266" cy="896771"/>
            </a:xfrm>
            <a:custGeom>
              <a:avLst/>
              <a:gdLst>
                <a:gd name="connsiteX0" fmla="*/ 347586 w 970266"/>
                <a:gd name="connsiteY0" fmla="*/ 896771 h 896771"/>
                <a:gd name="connsiteX1" fmla="*/ 165602 w 970266"/>
                <a:gd name="connsiteY1" fmla="*/ 791681 h 896771"/>
                <a:gd name="connsiteX2" fmla="*/ 28083 w 970266"/>
                <a:gd name="connsiteY2" fmla="*/ 553475 h 896771"/>
                <a:gd name="connsiteX3" fmla="*/ 28083 w 970266"/>
                <a:gd name="connsiteY3" fmla="*/ 343296 h 896771"/>
                <a:gd name="connsiteX4" fmla="*/ 165602 w 970266"/>
                <a:gd name="connsiteY4" fmla="*/ 105090 h 896771"/>
                <a:gd name="connsiteX5" fmla="*/ 347586 w 970266"/>
                <a:gd name="connsiteY5" fmla="*/ 0 h 896771"/>
                <a:gd name="connsiteX6" fmla="*/ 622680 w 970266"/>
                <a:gd name="connsiteY6" fmla="*/ 0 h 896771"/>
                <a:gd name="connsiteX7" fmla="*/ 804664 w 970266"/>
                <a:gd name="connsiteY7" fmla="*/ 105090 h 896771"/>
                <a:gd name="connsiteX8" fmla="*/ 942183 w 970266"/>
                <a:gd name="connsiteY8" fmla="*/ 343296 h 896771"/>
                <a:gd name="connsiteX9" fmla="*/ 942183 w 970266"/>
                <a:gd name="connsiteY9" fmla="*/ 553475 h 896771"/>
                <a:gd name="connsiteX10" fmla="*/ 804664 w 970266"/>
                <a:gd name="connsiteY10" fmla="*/ 791681 h 896771"/>
                <a:gd name="connsiteX11" fmla="*/ 622680 w 970266"/>
                <a:gd name="connsiteY11" fmla="*/ 896771 h 896771"/>
                <a:gd name="connsiteX12" fmla="*/ 347586 w 970266"/>
                <a:gd name="connsiteY12" fmla="*/ 896771 h 896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266" h="896771">
                  <a:moveTo>
                    <a:pt x="347586" y="896771"/>
                  </a:moveTo>
                  <a:cubicBezTo>
                    <a:pt x="272753" y="896771"/>
                    <a:pt x="202991" y="856540"/>
                    <a:pt x="165602" y="791681"/>
                  </a:cubicBezTo>
                  <a:lnTo>
                    <a:pt x="28083" y="553475"/>
                  </a:lnTo>
                  <a:cubicBezTo>
                    <a:pt x="-9361" y="488671"/>
                    <a:pt x="-9361" y="408155"/>
                    <a:pt x="28083" y="343296"/>
                  </a:cubicBezTo>
                  <a:lnTo>
                    <a:pt x="165602" y="105090"/>
                  </a:lnTo>
                  <a:cubicBezTo>
                    <a:pt x="203047" y="40286"/>
                    <a:pt x="272753" y="0"/>
                    <a:pt x="347586" y="0"/>
                  </a:cubicBezTo>
                  <a:lnTo>
                    <a:pt x="622680" y="0"/>
                  </a:lnTo>
                  <a:cubicBezTo>
                    <a:pt x="697513" y="0"/>
                    <a:pt x="767276" y="40286"/>
                    <a:pt x="804664" y="105090"/>
                  </a:cubicBezTo>
                  <a:lnTo>
                    <a:pt x="942183" y="343296"/>
                  </a:lnTo>
                  <a:cubicBezTo>
                    <a:pt x="979627" y="408099"/>
                    <a:pt x="979627" y="488671"/>
                    <a:pt x="942183" y="553475"/>
                  </a:cubicBezTo>
                  <a:lnTo>
                    <a:pt x="804664" y="791681"/>
                  </a:lnTo>
                  <a:cubicBezTo>
                    <a:pt x="767220" y="856485"/>
                    <a:pt x="697513" y="896771"/>
                    <a:pt x="622680" y="896771"/>
                  </a:cubicBezTo>
                  <a:lnTo>
                    <a:pt x="347586" y="896771"/>
                  </a:ln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671" name="Graphic 7">
              <a:extLst>
                <a:ext uri="{FF2B5EF4-FFF2-40B4-BE49-F238E27FC236}">
                  <a16:creationId xmlns:a16="http://schemas.microsoft.com/office/drawing/2014/main" id="{0E5EAC3D-9BFF-CC4B-E051-2ED30E5F069A}"/>
                </a:ext>
              </a:extLst>
            </p:cNvPr>
            <p:cNvGrpSpPr/>
            <p:nvPr/>
          </p:nvGrpSpPr>
          <p:grpSpPr>
            <a:xfrm>
              <a:off x="7244626" y="3289043"/>
              <a:ext cx="977065" cy="903624"/>
              <a:chOff x="7244626" y="3289043"/>
              <a:chExt cx="977065" cy="903624"/>
            </a:xfrm>
            <a:solidFill>
              <a:srgbClr val="5856D6"/>
            </a:solidFill>
          </p:grpSpPr>
          <p:sp>
            <p:nvSpPr>
              <p:cNvPr id="1672" name="Freeform: Shape 1671">
                <a:extLst>
                  <a:ext uri="{FF2B5EF4-FFF2-40B4-BE49-F238E27FC236}">
                    <a16:creationId xmlns:a16="http://schemas.microsoft.com/office/drawing/2014/main" id="{691EBD5E-6D66-1069-02D3-D5AE9770B807}"/>
                  </a:ext>
                </a:extLst>
              </p:cNvPr>
              <p:cNvSpPr/>
              <p:nvPr/>
            </p:nvSpPr>
            <p:spPr>
              <a:xfrm>
                <a:off x="7547264" y="4180816"/>
                <a:ext cx="27467" cy="10360"/>
              </a:xfrm>
              <a:custGeom>
                <a:avLst/>
                <a:gdLst>
                  <a:gd name="connsiteX0" fmla="*/ 4162 w 27467"/>
                  <a:gd name="connsiteY0" fmla="*/ 95 h 10360"/>
                  <a:gd name="connsiteX1" fmla="*/ 14248 w 27467"/>
                  <a:gd name="connsiteY1" fmla="*/ 1989 h 10360"/>
                  <a:gd name="connsiteX2" fmla="*/ 24389 w 27467"/>
                  <a:gd name="connsiteY2" fmla="*/ 3438 h 10360"/>
                  <a:gd name="connsiteX3" fmla="*/ 27454 w 27467"/>
                  <a:gd name="connsiteY3" fmla="*/ 7227 h 10360"/>
                  <a:gd name="connsiteX4" fmla="*/ 23609 w 27467"/>
                  <a:gd name="connsiteY4" fmla="*/ 10347 h 10360"/>
                  <a:gd name="connsiteX5" fmla="*/ 13133 w 27467"/>
                  <a:gd name="connsiteY5" fmla="*/ 8843 h 10360"/>
                  <a:gd name="connsiteX6" fmla="*/ 2714 w 27467"/>
                  <a:gd name="connsiteY6" fmla="*/ 6837 h 10360"/>
                  <a:gd name="connsiteX7" fmla="*/ 95 w 27467"/>
                  <a:gd name="connsiteY7" fmla="*/ 2658 h 10360"/>
                  <a:gd name="connsiteX8" fmla="*/ 4162 w 27467"/>
                  <a:gd name="connsiteY8" fmla="*/ 95 h 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67" h="10360">
                    <a:moveTo>
                      <a:pt x="4162" y="95"/>
                    </a:moveTo>
                    <a:cubicBezTo>
                      <a:pt x="7450" y="986"/>
                      <a:pt x="10849" y="1432"/>
                      <a:pt x="14248" y="1989"/>
                    </a:cubicBezTo>
                    <a:cubicBezTo>
                      <a:pt x="17647" y="2546"/>
                      <a:pt x="20990" y="3215"/>
                      <a:pt x="24389" y="3438"/>
                    </a:cubicBezTo>
                    <a:cubicBezTo>
                      <a:pt x="26283" y="3605"/>
                      <a:pt x="27621" y="5332"/>
                      <a:pt x="27454" y="7227"/>
                    </a:cubicBezTo>
                    <a:cubicBezTo>
                      <a:pt x="27286" y="9122"/>
                      <a:pt x="25559" y="10515"/>
                      <a:pt x="23609" y="10347"/>
                    </a:cubicBezTo>
                    <a:cubicBezTo>
                      <a:pt x="20099" y="10069"/>
                      <a:pt x="16588" y="9400"/>
                      <a:pt x="13133" y="8843"/>
                    </a:cubicBezTo>
                    <a:cubicBezTo>
                      <a:pt x="9623" y="8230"/>
                      <a:pt x="6113" y="7784"/>
                      <a:pt x="2714" y="6837"/>
                    </a:cubicBezTo>
                    <a:cubicBezTo>
                      <a:pt x="819" y="6391"/>
                      <a:pt x="-351" y="4497"/>
                      <a:pt x="95" y="2658"/>
                    </a:cubicBezTo>
                    <a:cubicBezTo>
                      <a:pt x="485" y="819"/>
                      <a:pt x="2379" y="-351"/>
                      <a:pt x="4162" y="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3" name="Freeform: Shape 1672">
                <a:extLst>
                  <a:ext uri="{FF2B5EF4-FFF2-40B4-BE49-F238E27FC236}">
                    <a16:creationId xmlns:a16="http://schemas.microsoft.com/office/drawing/2014/main" id="{237D1AF5-F14C-FF79-FBFA-FE7D545CD622}"/>
                  </a:ext>
                </a:extLst>
              </p:cNvPr>
              <p:cNvSpPr/>
              <p:nvPr/>
            </p:nvSpPr>
            <p:spPr>
              <a:xfrm>
                <a:off x="7501286" y="4165041"/>
                <a:ext cx="26200" cy="14999"/>
              </a:xfrm>
              <a:custGeom>
                <a:avLst/>
                <a:gdLst>
                  <a:gd name="connsiteX0" fmla="*/ 5006 w 26200"/>
                  <a:gd name="connsiteY0" fmla="*/ 323 h 14999"/>
                  <a:gd name="connsiteX1" fmla="*/ 14368 w 26200"/>
                  <a:gd name="connsiteY1" fmla="*/ 4558 h 14999"/>
                  <a:gd name="connsiteX2" fmla="*/ 23951 w 26200"/>
                  <a:gd name="connsiteY2" fmla="*/ 8235 h 14999"/>
                  <a:gd name="connsiteX3" fmla="*/ 26013 w 26200"/>
                  <a:gd name="connsiteY3" fmla="*/ 12749 h 14999"/>
                  <a:gd name="connsiteX4" fmla="*/ 21555 w 26200"/>
                  <a:gd name="connsiteY4" fmla="*/ 14755 h 14999"/>
                  <a:gd name="connsiteX5" fmla="*/ 11637 w 26200"/>
                  <a:gd name="connsiteY5" fmla="*/ 10966 h 14999"/>
                  <a:gd name="connsiteX6" fmla="*/ 1997 w 26200"/>
                  <a:gd name="connsiteY6" fmla="*/ 6564 h 14999"/>
                  <a:gd name="connsiteX7" fmla="*/ 382 w 26200"/>
                  <a:gd name="connsiteY7" fmla="*/ 1939 h 14999"/>
                  <a:gd name="connsiteX8" fmla="*/ 5006 w 26200"/>
                  <a:gd name="connsiteY8" fmla="*/ 323 h 14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00" h="14999">
                    <a:moveTo>
                      <a:pt x="5006" y="323"/>
                    </a:moveTo>
                    <a:lnTo>
                      <a:pt x="14368" y="4558"/>
                    </a:lnTo>
                    <a:lnTo>
                      <a:pt x="23951" y="8235"/>
                    </a:lnTo>
                    <a:cubicBezTo>
                      <a:pt x="25679" y="8904"/>
                      <a:pt x="26626" y="10910"/>
                      <a:pt x="26013" y="12749"/>
                    </a:cubicBezTo>
                    <a:cubicBezTo>
                      <a:pt x="25400" y="14532"/>
                      <a:pt x="23394" y="15479"/>
                      <a:pt x="21555" y="14755"/>
                    </a:cubicBezTo>
                    <a:lnTo>
                      <a:pt x="11637" y="10966"/>
                    </a:lnTo>
                    <a:lnTo>
                      <a:pt x="1997" y="6564"/>
                    </a:lnTo>
                    <a:cubicBezTo>
                      <a:pt x="214" y="5784"/>
                      <a:pt x="-510" y="3667"/>
                      <a:pt x="382" y="1939"/>
                    </a:cubicBezTo>
                    <a:cubicBezTo>
                      <a:pt x="1217" y="212"/>
                      <a:pt x="3279" y="-457"/>
                      <a:pt x="5006" y="323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4" name="Freeform: Shape 1673">
                <a:extLst>
                  <a:ext uri="{FF2B5EF4-FFF2-40B4-BE49-F238E27FC236}">
                    <a16:creationId xmlns:a16="http://schemas.microsoft.com/office/drawing/2014/main" id="{C2907FB0-0968-A202-171A-DDE725F4C5AD}"/>
                  </a:ext>
                </a:extLst>
              </p:cNvPr>
              <p:cNvSpPr/>
              <p:nvPr/>
            </p:nvSpPr>
            <p:spPr>
              <a:xfrm>
                <a:off x="7460256" y="4139048"/>
                <a:ext cx="23779" cy="19239"/>
              </a:xfrm>
              <a:custGeom>
                <a:avLst/>
                <a:gdLst>
                  <a:gd name="connsiteX0" fmla="*/ 5639 w 23779"/>
                  <a:gd name="connsiteY0" fmla="*/ 796 h 19239"/>
                  <a:gd name="connsiteX1" fmla="*/ 13774 w 23779"/>
                  <a:gd name="connsiteY1" fmla="*/ 7037 h 19239"/>
                  <a:gd name="connsiteX2" fmla="*/ 22188 w 23779"/>
                  <a:gd name="connsiteY2" fmla="*/ 12887 h 19239"/>
                  <a:gd name="connsiteX3" fmla="*/ 23247 w 23779"/>
                  <a:gd name="connsiteY3" fmla="*/ 17623 h 19239"/>
                  <a:gd name="connsiteX4" fmla="*/ 23247 w 23779"/>
                  <a:gd name="connsiteY4" fmla="*/ 17623 h 19239"/>
                  <a:gd name="connsiteX5" fmla="*/ 18399 w 23779"/>
                  <a:gd name="connsiteY5" fmla="*/ 18682 h 19239"/>
                  <a:gd name="connsiteX6" fmla="*/ 9707 w 23779"/>
                  <a:gd name="connsiteY6" fmla="*/ 12609 h 19239"/>
                  <a:gd name="connsiteX7" fmla="*/ 1293 w 23779"/>
                  <a:gd name="connsiteY7" fmla="*/ 6145 h 19239"/>
                  <a:gd name="connsiteX8" fmla="*/ 791 w 23779"/>
                  <a:gd name="connsiteY8" fmla="*/ 1241 h 19239"/>
                  <a:gd name="connsiteX9" fmla="*/ 5639 w 23779"/>
                  <a:gd name="connsiteY9" fmla="*/ 796 h 19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779" h="19239">
                    <a:moveTo>
                      <a:pt x="5639" y="796"/>
                    </a:moveTo>
                    <a:cubicBezTo>
                      <a:pt x="8258" y="3025"/>
                      <a:pt x="10932" y="5086"/>
                      <a:pt x="13774" y="7037"/>
                    </a:cubicBezTo>
                    <a:cubicBezTo>
                      <a:pt x="16560" y="8987"/>
                      <a:pt x="19290" y="11104"/>
                      <a:pt x="22188" y="12887"/>
                    </a:cubicBezTo>
                    <a:cubicBezTo>
                      <a:pt x="23804" y="13890"/>
                      <a:pt x="24250" y="16008"/>
                      <a:pt x="23247" y="17623"/>
                    </a:cubicBezTo>
                    <a:lnTo>
                      <a:pt x="23247" y="17623"/>
                    </a:lnTo>
                    <a:cubicBezTo>
                      <a:pt x="22244" y="19239"/>
                      <a:pt x="20071" y="19741"/>
                      <a:pt x="18399" y="18682"/>
                    </a:cubicBezTo>
                    <a:cubicBezTo>
                      <a:pt x="15390" y="16843"/>
                      <a:pt x="12604" y="14615"/>
                      <a:pt x="9707" y="12609"/>
                    </a:cubicBezTo>
                    <a:cubicBezTo>
                      <a:pt x="6809" y="10603"/>
                      <a:pt x="3967" y="8485"/>
                      <a:pt x="1293" y="6145"/>
                    </a:cubicBezTo>
                    <a:cubicBezTo>
                      <a:pt x="-212" y="4919"/>
                      <a:pt x="-435" y="2690"/>
                      <a:pt x="791" y="1241"/>
                    </a:cubicBezTo>
                    <a:cubicBezTo>
                      <a:pt x="1961" y="-207"/>
                      <a:pt x="4190" y="-430"/>
                      <a:pt x="5639" y="7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5" name="Freeform: Shape 1674">
                <a:extLst>
                  <a:ext uri="{FF2B5EF4-FFF2-40B4-BE49-F238E27FC236}">
                    <a16:creationId xmlns:a16="http://schemas.microsoft.com/office/drawing/2014/main" id="{64E415C1-BD07-B948-5CFA-3C5A10D5FEBE}"/>
                  </a:ext>
                </a:extLst>
              </p:cNvPr>
              <p:cNvSpPr/>
              <p:nvPr/>
            </p:nvSpPr>
            <p:spPr>
              <a:xfrm>
                <a:off x="7426051" y="4104478"/>
                <a:ext cx="20600" cy="22683"/>
              </a:xfrm>
              <a:custGeom>
                <a:avLst/>
                <a:gdLst>
                  <a:gd name="connsiteX0" fmla="*/ 6244 w 20600"/>
                  <a:gd name="connsiteY0" fmla="*/ 1320 h 22683"/>
                  <a:gd name="connsiteX1" fmla="*/ 19673 w 20600"/>
                  <a:gd name="connsiteY1" fmla="*/ 16811 h 22683"/>
                  <a:gd name="connsiteX2" fmla="*/ 19561 w 20600"/>
                  <a:gd name="connsiteY2" fmla="*/ 21714 h 22683"/>
                  <a:gd name="connsiteX3" fmla="*/ 19561 w 20600"/>
                  <a:gd name="connsiteY3" fmla="*/ 21714 h 22683"/>
                  <a:gd name="connsiteX4" fmla="*/ 14658 w 20600"/>
                  <a:gd name="connsiteY4" fmla="*/ 21603 h 22683"/>
                  <a:gd name="connsiteX5" fmla="*/ 728 w 20600"/>
                  <a:gd name="connsiteY5" fmla="*/ 5611 h 22683"/>
                  <a:gd name="connsiteX6" fmla="*/ 1396 w 20600"/>
                  <a:gd name="connsiteY6" fmla="*/ 708 h 22683"/>
                  <a:gd name="connsiteX7" fmla="*/ 6244 w 20600"/>
                  <a:gd name="connsiteY7" fmla="*/ 1320 h 2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00" h="22683">
                    <a:moveTo>
                      <a:pt x="6244" y="1320"/>
                    </a:moveTo>
                    <a:cubicBezTo>
                      <a:pt x="10590" y="6614"/>
                      <a:pt x="14881" y="11963"/>
                      <a:pt x="19673" y="16811"/>
                    </a:cubicBezTo>
                    <a:cubicBezTo>
                      <a:pt x="20954" y="18204"/>
                      <a:pt x="20899" y="20377"/>
                      <a:pt x="19561" y="21714"/>
                    </a:cubicBezTo>
                    <a:lnTo>
                      <a:pt x="19561" y="21714"/>
                    </a:lnTo>
                    <a:cubicBezTo>
                      <a:pt x="18224" y="23052"/>
                      <a:pt x="15995" y="22996"/>
                      <a:pt x="14658" y="21603"/>
                    </a:cubicBezTo>
                    <a:cubicBezTo>
                      <a:pt x="9643" y="16588"/>
                      <a:pt x="5241" y="11072"/>
                      <a:pt x="728" y="5611"/>
                    </a:cubicBezTo>
                    <a:cubicBezTo>
                      <a:pt x="-498" y="4106"/>
                      <a:pt x="-108" y="1822"/>
                      <a:pt x="1396" y="708"/>
                    </a:cubicBezTo>
                    <a:cubicBezTo>
                      <a:pt x="3012" y="-463"/>
                      <a:pt x="5074" y="-128"/>
                      <a:pt x="6244" y="132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6" name="Freeform: Shape 1675">
                <a:extLst>
                  <a:ext uri="{FF2B5EF4-FFF2-40B4-BE49-F238E27FC236}">
                    <a16:creationId xmlns:a16="http://schemas.microsoft.com/office/drawing/2014/main" id="{413C0764-EF34-F91B-3C80-C96EC364EF66}"/>
                  </a:ext>
                </a:extLst>
              </p:cNvPr>
              <p:cNvSpPr/>
              <p:nvPr/>
            </p:nvSpPr>
            <p:spPr>
              <a:xfrm>
                <a:off x="7400074" y="4063381"/>
                <a:ext cx="17455" cy="24975"/>
              </a:xfrm>
              <a:custGeom>
                <a:avLst/>
                <a:gdLst>
                  <a:gd name="connsiteX0" fmla="*/ 6478 w 17455"/>
                  <a:gd name="connsiteY0" fmla="*/ 1742 h 24975"/>
                  <a:gd name="connsiteX1" fmla="*/ 16954 w 17455"/>
                  <a:gd name="connsiteY1" fmla="*/ 19795 h 24975"/>
                  <a:gd name="connsiteX2" fmla="*/ 15783 w 17455"/>
                  <a:gd name="connsiteY2" fmla="*/ 24476 h 24975"/>
                  <a:gd name="connsiteX3" fmla="*/ 10936 w 17455"/>
                  <a:gd name="connsiteY3" fmla="*/ 23250 h 24975"/>
                  <a:gd name="connsiteX4" fmla="*/ 460 w 17455"/>
                  <a:gd name="connsiteY4" fmla="*/ 5197 h 24975"/>
                  <a:gd name="connsiteX5" fmla="*/ 1742 w 17455"/>
                  <a:gd name="connsiteY5" fmla="*/ 460 h 24975"/>
                  <a:gd name="connsiteX6" fmla="*/ 1742 w 17455"/>
                  <a:gd name="connsiteY6" fmla="*/ 460 h 24975"/>
                  <a:gd name="connsiteX7" fmla="*/ 6478 w 17455"/>
                  <a:gd name="connsiteY7" fmla="*/ 1742 h 2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55" h="24975">
                    <a:moveTo>
                      <a:pt x="6478" y="1742"/>
                    </a:moveTo>
                    <a:lnTo>
                      <a:pt x="16954" y="19795"/>
                    </a:lnTo>
                    <a:cubicBezTo>
                      <a:pt x="17957" y="21412"/>
                      <a:pt x="17399" y="23473"/>
                      <a:pt x="15783" y="24476"/>
                    </a:cubicBezTo>
                    <a:cubicBezTo>
                      <a:pt x="14168" y="25479"/>
                      <a:pt x="11995" y="24922"/>
                      <a:pt x="10936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lnTo>
                      <a:pt x="1742" y="460"/>
                    </a:ln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7" name="Freeform: Shape 1676">
                <a:extLst>
                  <a:ext uri="{FF2B5EF4-FFF2-40B4-BE49-F238E27FC236}">
                    <a16:creationId xmlns:a16="http://schemas.microsoft.com/office/drawing/2014/main" id="{6F311216-794F-7EA6-60C9-587E8C7D1853}"/>
                  </a:ext>
                </a:extLst>
              </p:cNvPr>
              <p:cNvSpPr/>
              <p:nvPr/>
            </p:nvSpPr>
            <p:spPr>
              <a:xfrm>
                <a:off x="7375724" y="4021200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5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6 h 24991"/>
                  <a:gd name="connsiteX5" fmla="*/ 1742 w 17358"/>
                  <a:gd name="connsiteY5" fmla="*/ 460 h 24991"/>
                  <a:gd name="connsiteX6" fmla="*/ 6478 w 17358"/>
                  <a:gd name="connsiteY6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8" name="Freeform: Shape 1677">
                <a:extLst>
                  <a:ext uri="{FF2B5EF4-FFF2-40B4-BE49-F238E27FC236}">
                    <a16:creationId xmlns:a16="http://schemas.microsoft.com/office/drawing/2014/main" id="{7CD7ACE2-85D4-28AC-1BD0-A7841DF9C3A0}"/>
                  </a:ext>
                </a:extLst>
              </p:cNvPr>
              <p:cNvSpPr/>
              <p:nvPr/>
            </p:nvSpPr>
            <p:spPr>
              <a:xfrm>
                <a:off x="7351374" y="3979019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5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6 h 24991"/>
                  <a:gd name="connsiteX5" fmla="*/ 1742 w 17358"/>
                  <a:gd name="connsiteY5" fmla="*/ 460 h 24991"/>
                  <a:gd name="connsiteX6" fmla="*/ 1742 w 17358"/>
                  <a:gd name="connsiteY6" fmla="*/ 460 h 24991"/>
                  <a:gd name="connsiteX7" fmla="*/ 6478 w 17358"/>
                  <a:gd name="connsiteY7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lnTo>
                      <a:pt x="1742" y="460"/>
                    </a:lnTo>
                    <a:cubicBezTo>
                      <a:pt x="3413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9" name="Freeform: Shape 1678">
                <a:extLst>
                  <a:ext uri="{FF2B5EF4-FFF2-40B4-BE49-F238E27FC236}">
                    <a16:creationId xmlns:a16="http://schemas.microsoft.com/office/drawing/2014/main" id="{3896E13E-2E88-7E2F-DA14-21BBBF6DAFAD}"/>
                  </a:ext>
                </a:extLst>
              </p:cNvPr>
              <p:cNvSpPr/>
              <p:nvPr/>
            </p:nvSpPr>
            <p:spPr>
              <a:xfrm>
                <a:off x="7327024" y="3936851"/>
                <a:ext cx="17358" cy="24980"/>
              </a:xfrm>
              <a:custGeom>
                <a:avLst/>
                <a:gdLst>
                  <a:gd name="connsiteX0" fmla="*/ 6478 w 17358"/>
                  <a:gd name="connsiteY0" fmla="*/ 1730 h 24980"/>
                  <a:gd name="connsiteX1" fmla="*/ 16898 w 17358"/>
                  <a:gd name="connsiteY1" fmla="*/ 19784 h 24980"/>
                  <a:gd name="connsiteX2" fmla="*/ 15616 w 17358"/>
                  <a:gd name="connsiteY2" fmla="*/ 24520 h 24980"/>
                  <a:gd name="connsiteX3" fmla="*/ 10880 w 17358"/>
                  <a:gd name="connsiteY3" fmla="*/ 23238 h 24980"/>
                  <a:gd name="connsiteX4" fmla="*/ 460 w 17358"/>
                  <a:gd name="connsiteY4" fmla="*/ 5184 h 24980"/>
                  <a:gd name="connsiteX5" fmla="*/ 1742 w 17358"/>
                  <a:gd name="connsiteY5" fmla="*/ 448 h 24980"/>
                  <a:gd name="connsiteX6" fmla="*/ 6478 w 17358"/>
                  <a:gd name="connsiteY6" fmla="*/ 173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6478" y="1730"/>
                    </a:moveTo>
                    <a:lnTo>
                      <a:pt x="16898" y="19784"/>
                    </a:lnTo>
                    <a:cubicBezTo>
                      <a:pt x="17845" y="21455"/>
                      <a:pt x="17288" y="23573"/>
                      <a:pt x="15616" y="24520"/>
                    </a:cubicBezTo>
                    <a:cubicBezTo>
                      <a:pt x="13945" y="25467"/>
                      <a:pt x="11827" y="24910"/>
                      <a:pt x="10880" y="23238"/>
                    </a:cubicBezTo>
                    <a:lnTo>
                      <a:pt x="460" y="5184"/>
                    </a:lnTo>
                    <a:cubicBezTo>
                      <a:pt x="-487" y="3513"/>
                      <a:pt x="70" y="1395"/>
                      <a:pt x="1742" y="448"/>
                    </a:cubicBezTo>
                    <a:cubicBezTo>
                      <a:pt x="3413" y="-499"/>
                      <a:pt x="5531" y="114"/>
                      <a:pt x="6478" y="17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0" name="Freeform: Shape 1679">
                <a:extLst>
                  <a:ext uri="{FF2B5EF4-FFF2-40B4-BE49-F238E27FC236}">
                    <a16:creationId xmlns:a16="http://schemas.microsoft.com/office/drawing/2014/main" id="{BA62BE62-2E64-39FB-E58C-0F9C61CDF558}"/>
                  </a:ext>
                </a:extLst>
              </p:cNvPr>
              <p:cNvSpPr/>
              <p:nvPr/>
            </p:nvSpPr>
            <p:spPr>
              <a:xfrm>
                <a:off x="7302674" y="3894689"/>
                <a:ext cx="17358" cy="25016"/>
              </a:xfrm>
              <a:custGeom>
                <a:avLst/>
                <a:gdLst>
                  <a:gd name="connsiteX0" fmla="*/ 6478 w 17358"/>
                  <a:gd name="connsiteY0" fmla="*/ 1767 h 25016"/>
                  <a:gd name="connsiteX1" fmla="*/ 16898 w 17358"/>
                  <a:gd name="connsiteY1" fmla="*/ 19820 h 25016"/>
                  <a:gd name="connsiteX2" fmla="*/ 15616 w 17358"/>
                  <a:gd name="connsiteY2" fmla="*/ 24556 h 25016"/>
                  <a:gd name="connsiteX3" fmla="*/ 15616 w 17358"/>
                  <a:gd name="connsiteY3" fmla="*/ 24556 h 25016"/>
                  <a:gd name="connsiteX4" fmla="*/ 10880 w 17358"/>
                  <a:gd name="connsiteY4" fmla="*/ 23275 h 25016"/>
                  <a:gd name="connsiteX5" fmla="*/ 460 w 17358"/>
                  <a:gd name="connsiteY5" fmla="*/ 5221 h 25016"/>
                  <a:gd name="connsiteX6" fmla="*/ 1742 w 17358"/>
                  <a:gd name="connsiteY6" fmla="*/ 485 h 25016"/>
                  <a:gd name="connsiteX7" fmla="*/ 6478 w 17358"/>
                  <a:gd name="connsiteY7" fmla="*/ 1767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5016">
                    <a:moveTo>
                      <a:pt x="6478" y="1767"/>
                    </a:moveTo>
                    <a:lnTo>
                      <a:pt x="16898" y="19820"/>
                    </a:lnTo>
                    <a:cubicBezTo>
                      <a:pt x="17845" y="21492"/>
                      <a:pt x="17288" y="23609"/>
                      <a:pt x="15616" y="24556"/>
                    </a:cubicBezTo>
                    <a:lnTo>
                      <a:pt x="15616" y="24556"/>
                    </a:lnTo>
                    <a:cubicBezTo>
                      <a:pt x="13945" y="25504"/>
                      <a:pt x="11827" y="24947"/>
                      <a:pt x="10880" y="23275"/>
                    </a:cubicBezTo>
                    <a:lnTo>
                      <a:pt x="460" y="5221"/>
                    </a:lnTo>
                    <a:cubicBezTo>
                      <a:pt x="-487" y="3550"/>
                      <a:pt x="70" y="1432"/>
                      <a:pt x="1742" y="485"/>
                    </a:cubicBezTo>
                    <a:cubicBezTo>
                      <a:pt x="3413" y="-518"/>
                      <a:pt x="5531" y="95"/>
                      <a:pt x="6478" y="176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1" name="Freeform: Shape 1680">
                <a:extLst>
                  <a:ext uri="{FF2B5EF4-FFF2-40B4-BE49-F238E27FC236}">
                    <a16:creationId xmlns:a16="http://schemas.microsoft.com/office/drawing/2014/main" id="{F293253D-0FB5-04DB-C1C7-B1375D2B1E26}"/>
                  </a:ext>
                </a:extLst>
              </p:cNvPr>
              <p:cNvSpPr/>
              <p:nvPr/>
            </p:nvSpPr>
            <p:spPr>
              <a:xfrm>
                <a:off x="7278324" y="3852533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6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7 h 24991"/>
                  <a:gd name="connsiteX5" fmla="*/ 1742 w 17358"/>
                  <a:gd name="connsiteY5" fmla="*/ 460 h 24991"/>
                  <a:gd name="connsiteX6" fmla="*/ 6478 w 17358"/>
                  <a:gd name="connsiteY6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6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2" name="Freeform: Shape 1681">
                <a:extLst>
                  <a:ext uri="{FF2B5EF4-FFF2-40B4-BE49-F238E27FC236}">
                    <a16:creationId xmlns:a16="http://schemas.microsoft.com/office/drawing/2014/main" id="{39FD35DA-42F8-3147-0D47-C975E7B798E3}"/>
                  </a:ext>
                </a:extLst>
              </p:cNvPr>
              <p:cNvSpPr/>
              <p:nvPr/>
            </p:nvSpPr>
            <p:spPr>
              <a:xfrm>
                <a:off x="7257055" y="3808843"/>
                <a:ext cx="14887" cy="26255"/>
              </a:xfrm>
              <a:custGeom>
                <a:avLst/>
                <a:gdLst>
                  <a:gd name="connsiteX0" fmla="*/ 6685 w 14887"/>
                  <a:gd name="connsiteY0" fmla="*/ 2304 h 26255"/>
                  <a:gd name="connsiteX1" fmla="*/ 10363 w 14887"/>
                  <a:gd name="connsiteY1" fmla="*/ 11888 h 26255"/>
                  <a:gd name="connsiteX2" fmla="*/ 14597 w 14887"/>
                  <a:gd name="connsiteY2" fmla="*/ 21249 h 26255"/>
                  <a:gd name="connsiteX3" fmla="*/ 12982 w 14887"/>
                  <a:gd name="connsiteY3" fmla="*/ 25874 h 26255"/>
                  <a:gd name="connsiteX4" fmla="*/ 8357 w 14887"/>
                  <a:gd name="connsiteY4" fmla="*/ 24258 h 26255"/>
                  <a:gd name="connsiteX5" fmla="*/ 4011 w 14887"/>
                  <a:gd name="connsiteY5" fmla="*/ 14563 h 26255"/>
                  <a:gd name="connsiteX6" fmla="*/ 221 w 14887"/>
                  <a:gd name="connsiteY6" fmla="*/ 4644 h 26255"/>
                  <a:gd name="connsiteX7" fmla="*/ 2283 w 14887"/>
                  <a:gd name="connsiteY7" fmla="*/ 186 h 26255"/>
                  <a:gd name="connsiteX8" fmla="*/ 2283 w 14887"/>
                  <a:gd name="connsiteY8" fmla="*/ 186 h 26255"/>
                  <a:gd name="connsiteX9" fmla="*/ 6685 w 14887"/>
                  <a:gd name="connsiteY9" fmla="*/ 2304 h 2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87" h="26255">
                    <a:moveTo>
                      <a:pt x="6685" y="2304"/>
                    </a:moveTo>
                    <a:cubicBezTo>
                      <a:pt x="7911" y="5480"/>
                      <a:pt x="9025" y="8768"/>
                      <a:pt x="10363" y="11888"/>
                    </a:cubicBezTo>
                    <a:lnTo>
                      <a:pt x="14597" y="21249"/>
                    </a:lnTo>
                    <a:cubicBezTo>
                      <a:pt x="15322" y="22976"/>
                      <a:pt x="14653" y="25038"/>
                      <a:pt x="12982" y="25874"/>
                    </a:cubicBezTo>
                    <a:cubicBezTo>
                      <a:pt x="11254" y="26765"/>
                      <a:pt x="9137" y="26041"/>
                      <a:pt x="8357" y="24258"/>
                    </a:cubicBezTo>
                    <a:lnTo>
                      <a:pt x="4011" y="14563"/>
                    </a:lnTo>
                    <a:cubicBezTo>
                      <a:pt x="2618" y="11331"/>
                      <a:pt x="1503" y="7932"/>
                      <a:pt x="221" y="4644"/>
                    </a:cubicBezTo>
                    <a:cubicBezTo>
                      <a:pt x="-447" y="2806"/>
                      <a:pt x="444" y="800"/>
                      <a:pt x="2283" y="186"/>
                    </a:cubicBezTo>
                    <a:lnTo>
                      <a:pt x="2283" y="186"/>
                    </a:lnTo>
                    <a:cubicBezTo>
                      <a:pt x="4011" y="-426"/>
                      <a:pt x="6072" y="521"/>
                      <a:pt x="6685" y="230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3" name="Freeform: Shape 1682">
                <a:extLst>
                  <a:ext uri="{FF2B5EF4-FFF2-40B4-BE49-F238E27FC236}">
                    <a16:creationId xmlns:a16="http://schemas.microsoft.com/office/drawing/2014/main" id="{2B7AC9CF-AE8E-4CE0-AE87-F31CA5C265CC}"/>
                  </a:ext>
                </a:extLst>
              </p:cNvPr>
              <p:cNvSpPr/>
              <p:nvPr/>
            </p:nvSpPr>
            <p:spPr>
              <a:xfrm>
                <a:off x="7245896" y="3761542"/>
                <a:ext cx="10358" cy="27520"/>
              </a:xfrm>
              <a:custGeom>
                <a:avLst/>
                <a:gdLst>
                  <a:gd name="connsiteX0" fmla="*/ 6923 w 10358"/>
                  <a:gd name="connsiteY0" fmla="*/ 3079 h 27520"/>
                  <a:gd name="connsiteX1" fmla="*/ 8372 w 10358"/>
                  <a:gd name="connsiteY1" fmla="*/ 13220 h 27520"/>
                  <a:gd name="connsiteX2" fmla="*/ 10266 w 10358"/>
                  <a:gd name="connsiteY2" fmla="*/ 23305 h 27520"/>
                  <a:gd name="connsiteX3" fmla="*/ 7647 w 10358"/>
                  <a:gd name="connsiteY3" fmla="*/ 27429 h 27520"/>
                  <a:gd name="connsiteX4" fmla="*/ 3468 w 10358"/>
                  <a:gd name="connsiteY4" fmla="*/ 24754 h 27520"/>
                  <a:gd name="connsiteX5" fmla="*/ 1518 w 10358"/>
                  <a:gd name="connsiteY5" fmla="*/ 14334 h 27520"/>
                  <a:gd name="connsiteX6" fmla="*/ 14 w 10358"/>
                  <a:gd name="connsiteY6" fmla="*/ 3859 h 27520"/>
                  <a:gd name="connsiteX7" fmla="*/ 3134 w 10358"/>
                  <a:gd name="connsiteY7" fmla="*/ 14 h 27520"/>
                  <a:gd name="connsiteX8" fmla="*/ 6923 w 10358"/>
                  <a:gd name="connsiteY8" fmla="*/ 3079 h 2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58" h="27520">
                    <a:moveTo>
                      <a:pt x="6923" y="3079"/>
                    </a:moveTo>
                    <a:cubicBezTo>
                      <a:pt x="7146" y="6478"/>
                      <a:pt x="7870" y="9876"/>
                      <a:pt x="8372" y="13220"/>
                    </a:cubicBezTo>
                    <a:cubicBezTo>
                      <a:pt x="8929" y="16619"/>
                      <a:pt x="9430" y="19962"/>
                      <a:pt x="10266" y="23305"/>
                    </a:cubicBezTo>
                    <a:cubicBezTo>
                      <a:pt x="10712" y="25144"/>
                      <a:pt x="9486" y="26983"/>
                      <a:pt x="7647" y="27429"/>
                    </a:cubicBezTo>
                    <a:cubicBezTo>
                      <a:pt x="5808" y="27875"/>
                      <a:pt x="3914" y="26648"/>
                      <a:pt x="3468" y="24754"/>
                    </a:cubicBezTo>
                    <a:cubicBezTo>
                      <a:pt x="2577" y="21300"/>
                      <a:pt x="2075" y="17845"/>
                      <a:pt x="1518" y="14334"/>
                    </a:cubicBezTo>
                    <a:cubicBezTo>
                      <a:pt x="1017" y="10824"/>
                      <a:pt x="236" y="7369"/>
                      <a:pt x="14" y="3859"/>
                    </a:cubicBezTo>
                    <a:cubicBezTo>
                      <a:pt x="-153" y="1908"/>
                      <a:pt x="1240" y="181"/>
                      <a:pt x="3134" y="14"/>
                    </a:cubicBezTo>
                    <a:cubicBezTo>
                      <a:pt x="5084" y="-153"/>
                      <a:pt x="6756" y="1184"/>
                      <a:pt x="6923" y="307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4" name="Freeform: Shape 1683">
                <a:extLst>
                  <a:ext uri="{FF2B5EF4-FFF2-40B4-BE49-F238E27FC236}">
                    <a16:creationId xmlns:a16="http://schemas.microsoft.com/office/drawing/2014/main" id="{9E565975-BACD-BF14-0191-03A90C42DF14}"/>
                  </a:ext>
                </a:extLst>
              </p:cNvPr>
              <p:cNvSpPr/>
              <p:nvPr/>
            </p:nvSpPr>
            <p:spPr>
              <a:xfrm>
                <a:off x="7244626" y="3712931"/>
                <a:ext cx="8261" cy="27728"/>
              </a:xfrm>
              <a:custGeom>
                <a:avLst/>
                <a:gdLst>
                  <a:gd name="connsiteX0" fmla="*/ 8248 w 8261"/>
                  <a:gd name="connsiteY0" fmla="*/ 3880 h 27728"/>
                  <a:gd name="connsiteX1" fmla="*/ 7245 w 8261"/>
                  <a:gd name="connsiteY1" fmla="*/ 14077 h 27728"/>
                  <a:gd name="connsiteX2" fmla="*/ 6911 w 8261"/>
                  <a:gd name="connsiteY2" fmla="*/ 24330 h 27728"/>
                  <a:gd name="connsiteX3" fmla="*/ 3345 w 8261"/>
                  <a:gd name="connsiteY3" fmla="*/ 27729 h 27728"/>
                  <a:gd name="connsiteX4" fmla="*/ 3345 w 8261"/>
                  <a:gd name="connsiteY4" fmla="*/ 27729 h 27728"/>
                  <a:gd name="connsiteX5" fmla="*/ 2 w 8261"/>
                  <a:gd name="connsiteY5" fmla="*/ 24218 h 27728"/>
                  <a:gd name="connsiteX6" fmla="*/ 392 w 8261"/>
                  <a:gd name="connsiteY6" fmla="*/ 13631 h 27728"/>
                  <a:gd name="connsiteX7" fmla="*/ 1395 w 8261"/>
                  <a:gd name="connsiteY7" fmla="*/ 3100 h 27728"/>
                  <a:gd name="connsiteX8" fmla="*/ 5239 w 8261"/>
                  <a:gd name="connsiteY8" fmla="*/ 35 h 27728"/>
                  <a:gd name="connsiteX9" fmla="*/ 5239 w 8261"/>
                  <a:gd name="connsiteY9" fmla="*/ 35 h 27728"/>
                  <a:gd name="connsiteX10" fmla="*/ 8248 w 8261"/>
                  <a:gd name="connsiteY10" fmla="*/ 3880 h 27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61" h="27728">
                    <a:moveTo>
                      <a:pt x="8248" y="3880"/>
                    </a:moveTo>
                    <a:lnTo>
                      <a:pt x="7245" y="14077"/>
                    </a:lnTo>
                    <a:lnTo>
                      <a:pt x="6911" y="24330"/>
                    </a:lnTo>
                    <a:cubicBezTo>
                      <a:pt x="6855" y="26224"/>
                      <a:pt x="5239" y="27729"/>
                      <a:pt x="3345" y="27729"/>
                    </a:cubicBezTo>
                    <a:lnTo>
                      <a:pt x="3345" y="27729"/>
                    </a:lnTo>
                    <a:cubicBezTo>
                      <a:pt x="1450" y="27729"/>
                      <a:pt x="-54" y="26169"/>
                      <a:pt x="2" y="24218"/>
                    </a:cubicBezTo>
                    <a:lnTo>
                      <a:pt x="392" y="13631"/>
                    </a:lnTo>
                    <a:lnTo>
                      <a:pt x="1395" y="3100"/>
                    </a:lnTo>
                    <a:cubicBezTo>
                      <a:pt x="1562" y="1150"/>
                      <a:pt x="3289" y="-243"/>
                      <a:pt x="5239" y="35"/>
                    </a:cubicBezTo>
                    <a:lnTo>
                      <a:pt x="5239" y="35"/>
                    </a:lnTo>
                    <a:cubicBezTo>
                      <a:pt x="7022" y="314"/>
                      <a:pt x="8415" y="2041"/>
                      <a:pt x="8248" y="388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5" name="Freeform: Shape 1684">
                <a:extLst>
                  <a:ext uri="{FF2B5EF4-FFF2-40B4-BE49-F238E27FC236}">
                    <a16:creationId xmlns:a16="http://schemas.microsoft.com/office/drawing/2014/main" id="{895452CA-701B-22E0-46AE-4E7490913A68}"/>
                  </a:ext>
                </a:extLst>
              </p:cNvPr>
              <p:cNvSpPr/>
              <p:nvPr/>
            </p:nvSpPr>
            <p:spPr>
              <a:xfrm>
                <a:off x="7251052" y="3665695"/>
                <a:ext cx="13014" cy="26900"/>
              </a:xfrm>
              <a:custGeom>
                <a:avLst/>
                <a:gdLst>
                  <a:gd name="connsiteX0" fmla="*/ 12799 w 13014"/>
                  <a:gd name="connsiteY0" fmla="*/ 4646 h 26900"/>
                  <a:gd name="connsiteX1" fmla="*/ 9568 w 13014"/>
                  <a:gd name="connsiteY1" fmla="*/ 14397 h 26900"/>
                  <a:gd name="connsiteX2" fmla="*/ 6781 w 13014"/>
                  <a:gd name="connsiteY2" fmla="*/ 24260 h 26900"/>
                  <a:gd name="connsiteX3" fmla="*/ 2658 w 13014"/>
                  <a:gd name="connsiteY3" fmla="*/ 26823 h 26900"/>
                  <a:gd name="connsiteX4" fmla="*/ 2658 w 13014"/>
                  <a:gd name="connsiteY4" fmla="*/ 26823 h 26900"/>
                  <a:gd name="connsiteX5" fmla="*/ 95 w 13014"/>
                  <a:gd name="connsiteY5" fmla="*/ 22588 h 26900"/>
                  <a:gd name="connsiteX6" fmla="*/ 2992 w 13014"/>
                  <a:gd name="connsiteY6" fmla="*/ 12391 h 26900"/>
                  <a:gd name="connsiteX7" fmla="*/ 6336 w 13014"/>
                  <a:gd name="connsiteY7" fmla="*/ 2306 h 26900"/>
                  <a:gd name="connsiteX8" fmla="*/ 10793 w 13014"/>
                  <a:gd name="connsiteY8" fmla="*/ 244 h 26900"/>
                  <a:gd name="connsiteX9" fmla="*/ 10793 w 13014"/>
                  <a:gd name="connsiteY9" fmla="*/ 244 h 26900"/>
                  <a:gd name="connsiteX10" fmla="*/ 12799 w 13014"/>
                  <a:gd name="connsiteY10" fmla="*/ 4646 h 2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014" h="26900">
                    <a:moveTo>
                      <a:pt x="12799" y="4646"/>
                    </a:moveTo>
                    <a:cubicBezTo>
                      <a:pt x="11518" y="7822"/>
                      <a:pt x="10459" y="11054"/>
                      <a:pt x="9568" y="14397"/>
                    </a:cubicBezTo>
                    <a:cubicBezTo>
                      <a:pt x="8676" y="17685"/>
                      <a:pt x="7450" y="20917"/>
                      <a:pt x="6781" y="24260"/>
                    </a:cubicBezTo>
                    <a:cubicBezTo>
                      <a:pt x="6336" y="26099"/>
                      <a:pt x="4497" y="27213"/>
                      <a:pt x="2658" y="26823"/>
                    </a:cubicBezTo>
                    <a:lnTo>
                      <a:pt x="2658" y="26823"/>
                    </a:lnTo>
                    <a:cubicBezTo>
                      <a:pt x="819" y="26377"/>
                      <a:pt x="-351" y="24483"/>
                      <a:pt x="95" y="22588"/>
                    </a:cubicBezTo>
                    <a:cubicBezTo>
                      <a:pt x="819" y="19133"/>
                      <a:pt x="2045" y="15790"/>
                      <a:pt x="2992" y="12391"/>
                    </a:cubicBezTo>
                    <a:cubicBezTo>
                      <a:pt x="3940" y="8992"/>
                      <a:pt x="5054" y="5593"/>
                      <a:pt x="6336" y="2306"/>
                    </a:cubicBezTo>
                    <a:cubicBezTo>
                      <a:pt x="7004" y="467"/>
                      <a:pt x="9010" y="-480"/>
                      <a:pt x="10793" y="244"/>
                    </a:cubicBezTo>
                    <a:lnTo>
                      <a:pt x="10793" y="244"/>
                    </a:lnTo>
                    <a:cubicBezTo>
                      <a:pt x="12521" y="913"/>
                      <a:pt x="13468" y="2863"/>
                      <a:pt x="12799" y="464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6" name="Freeform: Shape 1685">
                <a:extLst>
                  <a:ext uri="{FF2B5EF4-FFF2-40B4-BE49-F238E27FC236}">
                    <a16:creationId xmlns:a16="http://schemas.microsoft.com/office/drawing/2014/main" id="{EA7774D2-A04D-B6FB-C0DB-D7A8FD24E312}"/>
                  </a:ext>
                </a:extLst>
              </p:cNvPr>
              <p:cNvSpPr/>
              <p:nvPr/>
            </p:nvSpPr>
            <p:spPr>
              <a:xfrm>
                <a:off x="7268292" y="3622016"/>
                <a:ext cx="17137" cy="25150"/>
              </a:xfrm>
              <a:custGeom>
                <a:avLst/>
                <a:gdLst>
                  <a:gd name="connsiteX0" fmla="*/ 16678 w 17137"/>
                  <a:gd name="connsiteY0" fmla="*/ 5196 h 25150"/>
                  <a:gd name="connsiteX1" fmla="*/ 6592 w 17137"/>
                  <a:gd name="connsiteY1" fmla="*/ 23306 h 25150"/>
                  <a:gd name="connsiteX2" fmla="*/ 1856 w 17137"/>
                  <a:gd name="connsiteY2" fmla="*/ 24754 h 25150"/>
                  <a:gd name="connsiteX3" fmla="*/ 1856 w 17137"/>
                  <a:gd name="connsiteY3" fmla="*/ 24754 h 25150"/>
                  <a:gd name="connsiteX4" fmla="*/ 407 w 17137"/>
                  <a:gd name="connsiteY4" fmla="*/ 20074 h 25150"/>
                  <a:gd name="connsiteX5" fmla="*/ 10660 w 17137"/>
                  <a:gd name="connsiteY5" fmla="*/ 1742 h 25150"/>
                  <a:gd name="connsiteX6" fmla="*/ 15396 w 17137"/>
                  <a:gd name="connsiteY6" fmla="*/ 460 h 25150"/>
                  <a:gd name="connsiteX7" fmla="*/ 16678 w 17137"/>
                  <a:gd name="connsiteY7" fmla="*/ 5196 h 2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37" h="25150">
                    <a:moveTo>
                      <a:pt x="16678" y="5196"/>
                    </a:moveTo>
                    <a:cubicBezTo>
                      <a:pt x="13167" y="11214"/>
                      <a:pt x="9712" y="17232"/>
                      <a:pt x="6592" y="23306"/>
                    </a:cubicBezTo>
                    <a:cubicBezTo>
                      <a:pt x="5700" y="24978"/>
                      <a:pt x="3583" y="25646"/>
                      <a:pt x="1856" y="24754"/>
                    </a:cubicBezTo>
                    <a:lnTo>
                      <a:pt x="1856" y="24754"/>
                    </a:lnTo>
                    <a:cubicBezTo>
                      <a:pt x="128" y="23919"/>
                      <a:pt x="-485" y="21801"/>
                      <a:pt x="407" y="20074"/>
                    </a:cubicBezTo>
                    <a:cubicBezTo>
                      <a:pt x="3695" y="13778"/>
                      <a:pt x="7149" y="7704"/>
                      <a:pt x="10660" y="1742"/>
                    </a:cubicBezTo>
                    <a:cubicBezTo>
                      <a:pt x="11607" y="70"/>
                      <a:pt x="13724" y="-487"/>
                      <a:pt x="15396" y="460"/>
                    </a:cubicBezTo>
                    <a:cubicBezTo>
                      <a:pt x="17068" y="1407"/>
                      <a:pt x="17625" y="3525"/>
                      <a:pt x="16678" y="5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7" name="Freeform: Shape 1686">
                <a:extLst>
                  <a:ext uri="{FF2B5EF4-FFF2-40B4-BE49-F238E27FC236}">
                    <a16:creationId xmlns:a16="http://schemas.microsoft.com/office/drawing/2014/main" id="{C97B3EB2-0D61-1719-9EEA-86B124FB5A6F}"/>
                  </a:ext>
                </a:extLst>
              </p:cNvPr>
              <p:cNvSpPr/>
              <p:nvPr/>
            </p:nvSpPr>
            <p:spPr>
              <a:xfrm>
                <a:off x="7292422" y="3579835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460 w 17358"/>
                  <a:gd name="connsiteY3" fmla="*/ 19796 h 24991"/>
                  <a:gd name="connsiteX4" fmla="*/ 10880 w 17358"/>
                  <a:gd name="connsiteY4" fmla="*/ 1742 h 24991"/>
                  <a:gd name="connsiteX5" fmla="*/ 15616 w 17358"/>
                  <a:gd name="connsiteY5" fmla="*/ 460 h 24991"/>
                  <a:gd name="connsiteX6" fmla="*/ 16898 w 17358"/>
                  <a:gd name="connsiteY6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5"/>
                      <a:pt x="-487" y="21467"/>
                      <a:pt x="460" y="19796"/>
                    </a:cubicBezTo>
                    <a:lnTo>
                      <a:pt x="10880" y="1742"/>
                    </a:lnTo>
                    <a:cubicBezTo>
                      <a:pt x="11828" y="70"/>
                      <a:pt x="13945" y="-487"/>
                      <a:pt x="15616" y="460"/>
                    </a:cubicBezTo>
                    <a:cubicBezTo>
                      <a:pt x="17288" y="1407"/>
                      <a:pt x="17845" y="3581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8" name="Freeform: Shape 1687">
                <a:extLst>
                  <a:ext uri="{FF2B5EF4-FFF2-40B4-BE49-F238E27FC236}">
                    <a16:creationId xmlns:a16="http://schemas.microsoft.com/office/drawing/2014/main" id="{77E9CDBA-01CF-A34B-380F-7E1D4E002A58}"/>
                  </a:ext>
                </a:extLst>
              </p:cNvPr>
              <p:cNvSpPr/>
              <p:nvPr/>
            </p:nvSpPr>
            <p:spPr>
              <a:xfrm>
                <a:off x="7316772" y="3537710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1742 w 17358"/>
                  <a:gd name="connsiteY3" fmla="*/ 24532 h 24991"/>
                  <a:gd name="connsiteX4" fmla="*/ 460 w 17358"/>
                  <a:gd name="connsiteY4" fmla="*/ 19796 h 24991"/>
                  <a:gd name="connsiteX5" fmla="*/ 10880 w 17358"/>
                  <a:gd name="connsiteY5" fmla="*/ 1742 h 24991"/>
                  <a:gd name="connsiteX6" fmla="*/ 15616 w 17358"/>
                  <a:gd name="connsiteY6" fmla="*/ 460 h 24991"/>
                  <a:gd name="connsiteX7" fmla="*/ 16898 w 17358"/>
                  <a:gd name="connsiteY7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5"/>
                      <a:pt x="-487" y="21467"/>
                      <a:pt x="460" y="19796"/>
                    </a:cubicBezTo>
                    <a:lnTo>
                      <a:pt x="10880" y="1742"/>
                    </a:lnTo>
                    <a:cubicBezTo>
                      <a:pt x="11828" y="70"/>
                      <a:pt x="13945" y="-487"/>
                      <a:pt x="15616" y="460"/>
                    </a:cubicBezTo>
                    <a:cubicBezTo>
                      <a:pt x="17288" y="1352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89" name="Freeform: Shape 1688">
                <a:extLst>
                  <a:ext uri="{FF2B5EF4-FFF2-40B4-BE49-F238E27FC236}">
                    <a16:creationId xmlns:a16="http://schemas.microsoft.com/office/drawing/2014/main" id="{CA743005-B325-69F1-04AC-83ED1F1290AA}"/>
                  </a:ext>
                </a:extLst>
              </p:cNvPr>
              <p:cNvSpPr/>
              <p:nvPr/>
            </p:nvSpPr>
            <p:spPr>
              <a:xfrm>
                <a:off x="7341122" y="3495530"/>
                <a:ext cx="17346" cy="24991"/>
              </a:xfrm>
              <a:custGeom>
                <a:avLst/>
                <a:gdLst>
                  <a:gd name="connsiteX0" fmla="*/ 16898 w 17346"/>
                  <a:gd name="connsiteY0" fmla="*/ 5197 h 24991"/>
                  <a:gd name="connsiteX1" fmla="*/ 6478 w 17346"/>
                  <a:gd name="connsiteY1" fmla="*/ 23250 h 24991"/>
                  <a:gd name="connsiteX2" fmla="*/ 1742 w 17346"/>
                  <a:gd name="connsiteY2" fmla="*/ 24532 h 24991"/>
                  <a:gd name="connsiteX3" fmla="*/ 1742 w 17346"/>
                  <a:gd name="connsiteY3" fmla="*/ 24532 h 24991"/>
                  <a:gd name="connsiteX4" fmla="*/ 460 w 17346"/>
                  <a:gd name="connsiteY4" fmla="*/ 19796 h 24991"/>
                  <a:gd name="connsiteX5" fmla="*/ 10880 w 17346"/>
                  <a:gd name="connsiteY5" fmla="*/ 1742 h 24991"/>
                  <a:gd name="connsiteX6" fmla="*/ 15616 w 17346"/>
                  <a:gd name="connsiteY6" fmla="*/ 460 h 24991"/>
                  <a:gd name="connsiteX7" fmla="*/ 16898 w 17346"/>
                  <a:gd name="connsiteY7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46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5"/>
                      <a:pt x="-487" y="21467"/>
                      <a:pt x="460" y="19796"/>
                    </a:cubicBezTo>
                    <a:lnTo>
                      <a:pt x="10880" y="1742"/>
                    </a:lnTo>
                    <a:cubicBezTo>
                      <a:pt x="11828" y="70"/>
                      <a:pt x="13945" y="-487"/>
                      <a:pt x="15616" y="460"/>
                    </a:cubicBezTo>
                    <a:cubicBezTo>
                      <a:pt x="17232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0" name="Freeform: Shape 1689">
                <a:extLst>
                  <a:ext uri="{FF2B5EF4-FFF2-40B4-BE49-F238E27FC236}">
                    <a16:creationId xmlns:a16="http://schemas.microsoft.com/office/drawing/2014/main" id="{861071C2-78E3-CA10-F3C0-0879158C9E14}"/>
                  </a:ext>
                </a:extLst>
              </p:cNvPr>
              <p:cNvSpPr/>
              <p:nvPr/>
            </p:nvSpPr>
            <p:spPr>
              <a:xfrm>
                <a:off x="7365416" y="3453349"/>
                <a:ext cx="17382" cy="24992"/>
              </a:xfrm>
              <a:custGeom>
                <a:avLst/>
                <a:gdLst>
                  <a:gd name="connsiteX0" fmla="*/ 16898 w 17382"/>
                  <a:gd name="connsiteY0" fmla="*/ 5197 h 24992"/>
                  <a:gd name="connsiteX1" fmla="*/ 6478 w 17382"/>
                  <a:gd name="connsiteY1" fmla="*/ 23250 h 24992"/>
                  <a:gd name="connsiteX2" fmla="*/ 1742 w 17382"/>
                  <a:gd name="connsiteY2" fmla="*/ 24532 h 24992"/>
                  <a:gd name="connsiteX3" fmla="*/ 460 w 17382"/>
                  <a:gd name="connsiteY3" fmla="*/ 19796 h 24992"/>
                  <a:gd name="connsiteX4" fmla="*/ 10880 w 17382"/>
                  <a:gd name="connsiteY4" fmla="*/ 1742 h 24992"/>
                  <a:gd name="connsiteX5" fmla="*/ 15616 w 17382"/>
                  <a:gd name="connsiteY5" fmla="*/ 460 h 24992"/>
                  <a:gd name="connsiteX6" fmla="*/ 16898 w 17382"/>
                  <a:gd name="connsiteY6" fmla="*/ 5197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82" h="24992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5"/>
                      <a:pt x="-487" y="21467"/>
                      <a:pt x="460" y="19796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901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1" name="Freeform: Shape 1690">
                <a:extLst>
                  <a:ext uri="{FF2B5EF4-FFF2-40B4-BE49-F238E27FC236}">
                    <a16:creationId xmlns:a16="http://schemas.microsoft.com/office/drawing/2014/main" id="{CEE8C68C-3B3A-B87D-AA63-9401565C64B1}"/>
                  </a:ext>
                </a:extLst>
              </p:cNvPr>
              <p:cNvSpPr/>
              <p:nvPr/>
            </p:nvSpPr>
            <p:spPr>
              <a:xfrm>
                <a:off x="7389766" y="3411168"/>
                <a:ext cx="17382" cy="24992"/>
              </a:xfrm>
              <a:custGeom>
                <a:avLst/>
                <a:gdLst>
                  <a:gd name="connsiteX0" fmla="*/ 16898 w 17382"/>
                  <a:gd name="connsiteY0" fmla="*/ 5197 h 24992"/>
                  <a:gd name="connsiteX1" fmla="*/ 6478 w 17382"/>
                  <a:gd name="connsiteY1" fmla="*/ 23250 h 24992"/>
                  <a:gd name="connsiteX2" fmla="*/ 1742 w 17382"/>
                  <a:gd name="connsiteY2" fmla="*/ 24532 h 24992"/>
                  <a:gd name="connsiteX3" fmla="*/ 460 w 17382"/>
                  <a:gd name="connsiteY3" fmla="*/ 19795 h 24992"/>
                  <a:gd name="connsiteX4" fmla="*/ 10880 w 17382"/>
                  <a:gd name="connsiteY4" fmla="*/ 1742 h 24992"/>
                  <a:gd name="connsiteX5" fmla="*/ 15616 w 17382"/>
                  <a:gd name="connsiteY5" fmla="*/ 460 h 24992"/>
                  <a:gd name="connsiteX6" fmla="*/ 16898 w 17382"/>
                  <a:gd name="connsiteY6" fmla="*/ 5197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82" h="24992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901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2" name="Freeform: Shape 1691">
                <a:extLst>
                  <a:ext uri="{FF2B5EF4-FFF2-40B4-BE49-F238E27FC236}">
                    <a16:creationId xmlns:a16="http://schemas.microsoft.com/office/drawing/2014/main" id="{829E0132-3C40-36BC-5AB7-6C87D60F2771}"/>
                  </a:ext>
                </a:extLst>
              </p:cNvPr>
              <p:cNvSpPr/>
              <p:nvPr/>
            </p:nvSpPr>
            <p:spPr>
              <a:xfrm>
                <a:off x="7414394" y="3370151"/>
                <a:ext cx="18874" cy="23996"/>
              </a:xfrm>
              <a:custGeom>
                <a:avLst/>
                <a:gdLst>
                  <a:gd name="connsiteX0" fmla="*/ 18125 w 18874"/>
                  <a:gd name="connsiteY0" fmla="*/ 5538 h 23996"/>
                  <a:gd name="connsiteX1" fmla="*/ 6423 w 18874"/>
                  <a:gd name="connsiteY1" fmla="*/ 22365 h 23996"/>
                  <a:gd name="connsiteX2" fmla="*/ 1631 w 18874"/>
                  <a:gd name="connsiteY2" fmla="*/ 23480 h 23996"/>
                  <a:gd name="connsiteX3" fmla="*/ 1631 w 18874"/>
                  <a:gd name="connsiteY3" fmla="*/ 23480 h 23996"/>
                  <a:gd name="connsiteX4" fmla="*/ 517 w 18874"/>
                  <a:gd name="connsiteY4" fmla="*/ 18688 h 23996"/>
                  <a:gd name="connsiteX5" fmla="*/ 12664 w 18874"/>
                  <a:gd name="connsiteY5" fmla="*/ 1303 h 23996"/>
                  <a:gd name="connsiteX6" fmla="*/ 17623 w 18874"/>
                  <a:gd name="connsiteY6" fmla="*/ 746 h 23996"/>
                  <a:gd name="connsiteX7" fmla="*/ 17623 w 18874"/>
                  <a:gd name="connsiteY7" fmla="*/ 746 h 23996"/>
                  <a:gd name="connsiteX8" fmla="*/ 18125 w 18874"/>
                  <a:gd name="connsiteY8" fmla="*/ 5538 h 23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74" h="23996">
                    <a:moveTo>
                      <a:pt x="18125" y="5538"/>
                    </a:moveTo>
                    <a:cubicBezTo>
                      <a:pt x="14113" y="11054"/>
                      <a:pt x="9878" y="16459"/>
                      <a:pt x="6423" y="22365"/>
                    </a:cubicBezTo>
                    <a:cubicBezTo>
                      <a:pt x="5420" y="23981"/>
                      <a:pt x="3303" y="24483"/>
                      <a:pt x="1631" y="23480"/>
                    </a:cubicBezTo>
                    <a:lnTo>
                      <a:pt x="1631" y="23480"/>
                    </a:lnTo>
                    <a:cubicBezTo>
                      <a:pt x="15" y="22477"/>
                      <a:pt x="-486" y="20359"/>
                      <a:pt x="517" y="18688"/>
                    </a:cubicBezTo>
                    <a:cubicBezTo>
                      <a:pt x="4083" y="12559"/>
                      <a:pt x="8485" y="6987"/>
                      <a:pt x="12664" y="1303"/>
                    </a:cubicBezTo>
                    <a:cubicBezTo>
                      <a:pt x="13890" y="-202"/>
                      <a:pt x="16119" y="-424"/>
                      <a:pt x="17623" y="746"/>
                    </a:cubicBezTo>
                    <a:lnTo>
                      <a:pt x="17623" y="746"/>
                    </a:lnTo>
                    <a:cubicBezTo>
                      <a:pt x="19072" y="1916"/>
                      <a:pt x="19295" y="4089"/>
                      <a:pt x="18125" y="553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3" name="Freeform: Shape 1692">
                <a:extLst>
                  <a:ext uri="{FF2B5EF4-FFF2-40B4-BE49-F238E27FC236}">
                    <a16:creationId xmlns:a16="http://schemas.microsoft.com/office/drawing/2014/main" id="{36CCEB20-2217-171C-827B-42689FFB76B5}"/>
                  </a:ext>
                </a:extLst>
              </p:cNvPr>
              <p:cNvSpPr/>
              <p:nvPr/>
            </p:nvSpPr>
            <p:spPr>
              <a:xfrm>
                <a:off x="7444790" y="3335559"/>
                <a:ext cx="22569" cy="20753"/>
              </a:xfrm>
              <a:custGeom>
                <a:avLst/>
                <a:gdLst>
                  <a:gd name="connsiteX0" fmla="*/ 21328 w 22569"/>
                  <a:gd name="connsiteY0" fmla="*/ 6196 h 20753"/>
                  <a:gd name="connsiteX1" fmla="*/ 5949 w 22569"/>
                  <a:gd name="connsiteY1" fmla="*/ 19792 h 20753"/>
                  <a:gd name="connsiteX2" fmla="*/ 1045 w 22569"/>
                  <a:gd name="connsiteY2" fmla="*/ 19792 h 20753"/>
                  <a:gd name="connsiteX3" fmla="*/ 1045 w 22569"/>
                  <a:gd name="connsiteY3" fmla="*/ 14833 h 20753"/>
                  <a:gd name="connsiteX4" fmla="*/ 16925 w 22569"/>
                  <a:gd name="connsiteY4" fmla="*/ 791 h 20753"/>
                  <a:gd name="connsiteX5" fmla="*/ 21773 w 22569"/>
                  <a:gd name="connsiteY5" fmla="*/ 1292 h 20753"/>
                  <a:gd name="connsiteX6" fmla="*/ 21328 w 22569"/>
                  <a:gd name="connsiteY6" fmla="*/ 6196 h 2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69" h="20753">
                    <a:moveTo>
                      <a:pt x="21328" y="6196"/>
                    </a:moveTo>
                    <a:cubicBezTo>
                      <a:pt x="15923" y="10375"/>
                      <a:pt x="10908" y="15056"/>
                      <a:pt x="5949" y="19792"/>
                    </a:cubicBezTo>
                    <a:cubicBezTo>
                      <a:pt x="4556" y="21018"/>
                      <a:pt x="2438" y="21129"/>
                      <a:pt x="1045" y="19792"/>
                    </a:cubicBezTo>
                    <a:cubicBezTo>
                      <a:pt x="-292" y="18455"/>
                      <a:pt x="-404" y="16170"/>
                      <a:pt x="1045" y="14833"/>
                    </a:cubicBezTo>
                    <a:cubicBezTo>
                      <a:pt x="6171" y="9985"/>
                      <a:pt x="11353" y="5137"/>
                      <a:pt x="16925" y="791"/>
                    </a:cubicBezTo>
                    <a:cubicBezTo>
                      <a:pt x="18430" y="-435"/>
                      <a:pt x="20603" y="-212"/>
                      <a:pt x="21773" y="1292"/>
                    </a:cubicBezTo>
                    <a:cubicBezTo>
                      <a:pt x="22999" y="2797"/>
                      <a:pt x="22776" y="4970"/>
                      <a:pt x="21328" y="6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4" name="Freeform: Shape 1693">
                <a:extLst>
                  <a:ext uri="{FF2B5EF4-FFF2-40B4-BE49-F238E27FC236}">
                    <a16:creationId xmlns:a16="http://schemas.microsoft.com/office/drawing/2014/main" id="{46DB1765-024D-1951-3E4B-D9056CEF0493}"/>
                  </a:ext>
                </a:extLst>
              </p:cNvPr>
              <p:cNvSpPr/>
              <p:nvPr/>
            </p:nvSpPr>
            <p:spPr>
              <a:xfrm>
                <a:off x="7483211" y="3309713"/>
                <a:ext cx="25288" cy="16845"/>
              </a:xfrm>
              <a:custGeom>
                <a:avLst/>
                <a:gdLst>
                  <a:gd name="connsiteX0" fmla="*/ 23305 w 25288"/>
                  <a:gd name="connsiteY0" fmla="*/ 6578 h 16845"/>
                  <a:gd name="connsiteX1" fmla="*/ 14166 w 25288"/>
                  <a:gd name="connsiteY1" fmla="*/ 11258 h 16845"/>
                  <a:gd name="connsiteX2" fmla="*/ 5251 w 25288"/>
                  <a:gd name="connsiteY2" fmla="*/ 16329 h 16845"/>
                  <a:gd name="connsiteX3" fmla="*/ 515 w 25288"/>
                  <a:gd name="connsiteY3" fmla="*/ 15214 h 16845"/>
                  <a:gd name="connsiteX4" fmla="*/ 1685 w 25288"/>
                  <a:gd name="connsiteY4" fmla="*/ 10422 h 16845"/>
                  <a:gd name="connsiteX5" fmla="*/ 10879 w 25288"/>
                  <a:gd name="connsiteY5" fmla="*/ 5184 h 16845"/>
                  <a:gd name="connsiteX6" fmla="*/ 20295 w 25288"/>
                  <a:gd name="connsiteY6" fmla="*/ 337 h 16845"/>
                  <a:gd name="connsiteX7" fmla="*/ 24976 w 25288"/>
                  <a:gd name="connsiteY7" fmla="*/ 2008 h 16845"/>
                  <a:gd name="connsiteX8" fmla="*/ 23305 w 25288"/>
                  <a:gd name="connsiteY8" fmla="*/ 6578 h 1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88" h="16845">
                    <a:moveTo>
                      <a:pt x="23305" y="6578"/>
                    </a:moveTo>
                    <a:cubicBezTo>
                      <a:pt x="20128" y="7915"/>
                      <a:pt x="17231" y="9698"/>
                      <a:pt x="14166" y="11258"/>
                    </a:cubicBezTo>
                    <a:cubicBezTo>
                      <a:pt x="11157" y="12818"/>
                      <a:pt x="8148" y="14490"/>
                      <a:pt x="5251" y="16329"/>
                    </a:cubicBezTo>
                    <a:cubicBezTo>
                      <a:pt x="3635" y="17332"/>
                      <a:pt x="1517" y="16830"/>
                      <a:pt x="515" y="15214"/>
                    </a:cubicBezTo>
                    <a:cubicBezTo>
                      <a:pt x="-488" y="13598"/>
                      <a:pt x="13" y="11425"/>
                      <a:pt x="1685" y="10422"/>
                    </a:cubicBezTo>
                    <a:cubicBezTo>
                      <a:pt x="4638" y="8472"/>
                      <a:pt x="7758" y="6801"/>
                      <a:pt x="10879" y="5184"/>
                    </a:cubicBezTo>
                    <a:cubicBezTo>
                      <a:pt x="13999" y="3569"/>
                      <a:pt x="17064" y="1730"/>
                      <a:pt x="20295" y="337"/>
                    </a:cubicBezTo>
                    <a:cubicBezTo>
                      <a:pt x="22078" y="-499"/>
                      <a:pt x="24140" y="281"/>
                      <a:pt x="24976" y="2008"/>
                    </a:cubicBezTo>
                    <a:cubicBezTo>
                      <a:pt x="25756" y="3736"/>
                      <a:pt x="25032" y="5797"/>
                      <a:pt x="23305" y="657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5" name="Freeform: Shape 1694">
                <a:extLst>
                  <a:ext uri="{FF2B5EF4-FFF2-40B4-BE49-F238E27FC236}">
                    <a16:creationId xmlns:a16="http://schemas.microsoft.com/office/drawing/2014/main" id="{9A49E7B1-2C64-1FBB-F26B-75A417F33AA9}"/>
                  </a:ext>
                </a:extLst>
              </p:cNvPr>
              <p:cNvSpPr/>
              <p:nvPr/>
            </p:nvSpPr>
            <p:spPr>
              <a:xfrm>
                <a:off x="7527342" y="3293796"/>
                <a:ext cx="27056" cy="12446"/>
              </a:xfrm>
              <a:custGeom>
                <a:avLst/>
                <a:gdLst>
                  <a:gd name="connsiteX0" fmla="*/ 24363 w 27056"/>
                  <a:gd name="connsiteY0" fmla="*/ 6948 h 12446"/>
                  <a:gd name="connsiteX1" fmla="*/ 14389 w 27056"/>
                  <a:gd name="connsiteY1" fmla="*/ 9289 h 12446"/>
                  <a:gd name="connsiteX2" fmla="*/ 4582 w 27056"/>
                  <a:gd name="connsiteY2" fmla="*/ 12298 h 12446"/>
                  <a:gd name="connsiteX3" fmla="*/ 180 w 27056"/>
                  <a:gd name="connsiteY3" fmla="*/ 10013 h 12446"/>
                  <a:gd name="connsiteX4" fmla="*/ 2409 w 27056"/>
                  <a:gd name="connsiteY4" fmla="*/ 5667 h 12446"/>
                  <a:gd name="connsiteX5" fmla="*/ 12550 w 27056"/>
                  <a:gd name="connsiteY5" fmla="*/ 2546 h 12446"/>
                  <a:gd name="connsiteX6" fmla="*/ 22858 w 27056"/>
                  <a:gd name="connsiteY6" fmla="*/ 95 h 12446"/>
                  <a:gd name="connsiteX7" fmla="*/ 26982 w 27056"/>
                  <a:gd name="connsiteY7" fmla="*/ 2714 h 12446"/>
                  <a:gd name="connsiteX8" fmla="*/ 26982 w 27056"/>
                  <a:gd name="connsiteY8" fmla="*/ 2714 h 12446"/>
                  <a:gd name="connsiteX9" fmla="*/ 24363 w 27056"/>
                  <a:gd name="connsiteY9" fmla="*/ 6948 h 12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056" h="12446">
                    <a:moveTo>
                      <a:pt x="24363" y="6948"/>
                    </a:moveTo>
                    <a:lnTo>
                      <a:pt x="14389" y="9289"/>
                    </a:lnTo>
                    <a:lnTo>
                      <a:pt x="4582" y="12298"/>
                    </a:lnTo>
                    <a:cubicBezTo>
                      <a:pt x="2799" y="12855"/>
                      <a:pt x="793" y="11796"/>
                      <a:pt x="180" y="10013"/>
                    </a:cubicBezTo>
                    <a:cubicBezTo>
                      <a:pt x="-433" y="8174"/>
                      <a:pt x="570" y="6280"/>
                      <a:pt x="2409" y="5667"/>
                    </a:cubicBezTo>
                    <a:lnTo>
                      <a:pt x="12550" y="2546"/>
                    </a:lnTo>
                    <a:lnTo>
                      <a:pt x="22858" y="95"/>
                    </a:lnTo>
                    <a:cubicBezTo>
                      <a:pt x="24753" y="-351"/>
                      <a:pt x="26592" y="819"/>
                      <a:pt x="26982" y="2714"/>
                    </a:cubicBezTo>
                    <a:lnTo>
                      <a:pt x="26982" y="2714"/>
                    </a:lnTo>
                    <a:cubicBezTo>
                      <a:pt x="27372" y="4664"/>
                      <a:pt x="26202" y="6558"/>
                      <a:pt x="24363" y="694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6" name="Freeform: Shape 1695">
                <a:extLst>
                  <a:ext uri="{FF2B5EF4-FFF2-40B4-BE49-F238E27FC236}">
                    <a16:creationId xmlns:a16="http://schemas.microsoft.com/office/drawing/2014/main" id="{831852D2-4984-8D3A-3550-C158F24A7E0E}"/>
                  </a:ext>
                </a:extLst>
              </p:cNvPr>
              <p:cNvSpPr/>
              <p:nvPr/>
            </p:nvSpPr>
            <p:spPr>
              <a:xfrm>
                <a:off x="7574983" y="3289043"/>
                <a:ext cx="27763" cy="7703"/>
              </a:xfrm>
              <a:custGeom>
                <a:avLst/>
                <a:gdLst>
                  <a:gd name="connsiteX0" fmla="*/ 24308 w 27763"/>
                  <a:gd name="connsiteY0" fmla="*/ 6909 h 7703"/>
                  <a:gd name="connsiteX1" fmla="*/ 3747 w 27763"/>
                  <a:gd name="connsiteY1" fmla="*/ 7690 h 7703"/>
                  <a:gd name="connsiteX2" fmla="*/ 14 w 27763"/>
                  <a:gd name="connsiteY2" fmla="*/ 4569 h 7703"/>
                  <a:gd name="connsiteX3" fmla="*/ 3190 w 27763"/>
                  <a:gd name="connsiteY3" fmla="*/ 780 h 7703"/>
                  <a:gd name="connsiteX4" fmla="*/ 24308 w 27763"/>
                  <a:gd name="connsiteY4" fmla="*/ 0 h 7703"/>
                  <a:gd name="connsiteX5" fmla="*/ 27762 w 27763"/>
                  <a:gd name="connsiteY5" fmla="*/ 3455 h 7703"/>
                  <a:gd name="connsiteX6" fmla="*/ 24308 w 27763"/>
                  <a:gd name="connsiteY6" fmla="*/ 6909 h 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63" h="7703">
                    <a:moveTo>
                      <a:pt x="24308" y="6909"/>
                    </a:moveTo>
                    <a:cubicBezTo>
                      <a:pt x="17343" y="6965"/>
                      <a:pt x="10601" y="7076"/>
                      <a:pt x="3747" y="7690"/>
                    </a:cubicBezTo>
                    <a:cubicBezTo>
                      <a:pt x="1908" y="7857"/>
                      <a:pt x="181" y="6464"/>
                      <a:pt x="14" y="4569"/>
                    </a:cubicBezTo>
                    <a:cubicBezTo>
                      <a:pt x="-153" y="2675"/>
                      <a:pt x="1240" y="947"/>
                      <a:pt x="3190" y="780"/>
                    </a:cubicBezTo>
                    <a:cubicBezTo>
                      <a:pt x="10211" y="167"/>
                      <a:pt x="17398" y="56"/>
                      <a:pt x="24308" y="0"/>
                    </a:cubicBezTo>
                    <a:cubicBezTo>
                      <a:pt x="26202" y="0"/>
                      <a:pt x="27762" y="1560"/>
                      <a:pt x="27762" y="3455"/>
                    </a:cubicBezTo>
                    <a:cubicBezTo>
                      <a:pt x="27818" y="5349"/>
                      <a:pt x="26258" y="6909"/>
                      <a:pt x="24308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7" name="Freeform: Shape 1696">
                <a:extLst>
                  <a:ext uri="{FF2B5EF4-FFF2-40B4-BE49-F238E27FC236}">
                    <a16:creationId xmlns:a16="http://schemas.microsoft.com/office/drawing/2014/main" id="{B271C29B-2CD8-0267-3BA2-348639378AD8}"/>
                  </a:ext>
                </a:extLst>
              </p:cNvPr>
              <p:cNvSpPr/>
              <p:nvPr/>
            </p:nvSpPr>
            <p:spPr>
              <a:xfrm>
                <a:off x="7623641" y="3289043"/>
                <a:ext cx="27806" cy="6909"/>
              </a:xfrm>
              <a:custGeom>
                <a:avLst/>
                <a:gdLst>
                  <a:gd name="connsiteX0" fmla="*/ 24350 w 27806"/>
                  <a:gd name="connsiteY0" fmla="*/ 6909 h 6909"/>
                  <a:gd name="connsiteX1" fmla="*/ 3455 w 27806"/>
                  <a:gd name="connsiteY1" fmla="*/ 6909 h 6909"/>
                  <a:gd name="connsiteX2" fmla="*/ 0 w 27806"/>
                  <a:gd name="connsiteY2" fmla="*/ 3455 h 6909"/>
                  <a:gd name="connsiteX3" fmla="*/ 3455 w 27806"/>
                  <a:gd name="connsiteY3" fmla="*/ 0 h 6909"/>
                  <a:gd name="connsiteX4" fmla="*/ 24350 w 27806"/>
                  <a:gd name="connsiteY4" fmla="*/ 0 h 6909"/>
                  <a:gd name="connsiteX5" fmla="*/ 27805 w 27806"/>
                  <a:gd name="connsiteY5" fmla="*/ 3455 h 6909"/>
                  <a:gd name="connsiteX6" fmla="*/ 24350 w 27806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60" y="5349"/>
                      <a:pt x="26300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8" name="Freeform: Shape 1697">
                <a:extLst>
                  <a:ext uri="{FF2B5EF4-FFF2-40B4-BE49-F238E27FC236}">
                    <a16:creationId xmlns:a16="http://schemas.microsoft.com/office/drawing/2014/main" id="{D317E543-FB66-B5CA-1A0B-F3DAD4AFB14A}"/>
                  </a:ext>
                </a:extLst>
              </p:cNvPr>
              <p:cNvSpPr/>
              <p:nvPr/>
            </p:nvSpPr>
            <p:spPr>
              <a:xfrm>
                <a:off x="7672341" y="3289043"/>
                <a:ext cx="27806" cy="6909"/>
              </a:xfrm>
              <a:custGeom>
                <a:avLst/>
                <a:gdLst>
                  <a:gd name="connsiteX0" fmla="*/ 24350 w 27806"/>
                  <a:gd name="connsiteY0" fmla="*/ 6909 h 6909"/>
                  <a:gd name="connsiteX1" fmla="*/ 3455 w 27806"/>
                  <a:gd name="connsiteY1" fmla="*/ 6909 h 6909"/>
                  <a:gd name="connsiteX2" fmla="*/ 0 w 27806"/>
                  <a:gd name="connsiteY2" fmla="*/ 3455 h 6909"/>
                  <a:gd name="connsiteX3" fmla="*/ 3455 w 27806"/>
                  <a:gd name="connsiteY3" fmla="*/ 0 h 6909"/>
                  <a:gd name="connsiteX4" fmla="*/ 24350 w 27806"/>
                  <a:gd name="connsiteY4" fmla="*/ 0 h 6909"/>
                  <a:gd name="connsiteX5" fmla="*/ 27805 w 27806"/>
                  <a:gd name="connsiteY5" fmla="*/ 3455 h 6909"/>
                  <a:gd name="connsiteX6" fmla="*/ 24350 w 27806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60" y="5349"/>
                      <a:pt x="26300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99" name="Freeform: Shape 1698">
                <a:extLst>
                  <a:ext uri="{FF2B5EF4-FFF2-40B4-BE49-F238E27FC236}">
                    <a16:creationId xmlns:a16="http://schemas.microsoft.com/office/drawing/2014/main" id="{1A020BCA-9BFE-DDAE-FFAE-25FCE76D664E}"/>
                  </a:ext>
                </a:extLst>
              </p:cNvPr>
              <p:cNvSpPr/>
              <p:nvPr/>
            </p:nvSpPr>
            <p:spPr>
              <a:xfrm>
                <a:off x="7721041" y="3289043"/>
                <a:ext cx="27806" cy="6909"/>
              </a:xfrm>
              <a:custGeom>
                <a:avLst/>
                <a:gdLst>
                  <a:gd name="connsiteX0" fmla="*/ 24350 w 27806"/>
                  <a:gd name="connsiteY0" fmla="*/ 6909 h 6909"/>
                  <a:gd name="connsiteX1" fmla="*/ 3455 w 27806"/>
                  <a:gd name="connsiteY1" fmla="*/ 6909 h 6909"/>
                  <a:gd name="connsiteX2" fmla="*/ 0 w 27806"/>
                  <a:gd name="connsiteY2" fmla="*/ 3455 h 6909"/>
                  <a:gd name="connsiteX3" fmla="*/ 3455 w 27806"/>
                  <a:gd name="connsiteY3" fmla="*/ 0 h 6909"/>
                  <a:gd name="connsiteX4" fmla="*/ 24350 w 27806"/>
                  <a:gd name="connsiteY4" fmla="*/ 0 h 6909"/>
                  <a:gd name="connsiteX5" fmla="*/ 27805 w 27806"/>
                  <a:gd name="connsiteY5" fmla="*/ 3455 h 6909"/>
                  <a:gd name="connsiteX6" fmla="*/ 24350 w 27806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60" y="5349"/>
                      <a:pt x="26300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0" name="Freeform: Shape 1699">
                <a:extLst>
                  <a:ext uri="{FF2B5EF4-FFF2-40B4-BE49-F238E27FC236}">
                    <a16:creationId xmlns:a16="http://schemas.microsoft.com/office/drawing/2014/main" id="{0FC604F9-F79C-B059-A8FA-1AB02425C835}"/>
                  </a:ext>
                </a:extLst>
              </p:cNvPr>
              <p:cNvSpPr/>
              <p:nvPr/>
            </p:nvSpPr>
            <p:spPr>
              <a:xfrm>
                <a:off x="7769741" y="3289043"/>
                <a:ext cx="27806" cy="6909"/>
              </a:xfrm>
              <a:custGeom>
                <a:avLst/>
                <a:gdLst>
                  <a:gd name="connsiteX0" fmla="*/ 24350 w 27806"/>
                  <a:gd name="connsiteY0" fmla="*/ 6909 h 6909"/>
                  <a:gd name="connsiteX1" fmla="*/ 3455 w 27806"/>
                  <a:gd name="connsiteY1" fmla="*/ 6909 h 6909"/>
                  <a:gd name="connsiteX2" fmla="*/ 0 w 27806"/>
                  <a:gd name="connsiteY2" fmla="*/ 3455 h 6909"/>
                  <a:gd name="connsiteX3" fmla="*/ 3455 w 27806"/>
                  <a:gd name="connsiteY3" fmla="*/ 0 h 6909"/>
                  <a:gd name="connsiteX4" fmla="*/ 24350 w 27806"/>
                  <a:gd name="connsiteY4" fmla="*/ 0 h 6909"/>
                  <a:gd name="connsiteX5" fmla="*/ 27805 w 27806"/>
                  <a:gd name="connsiteY5" fmla="*/ 3455 h 6909"/>
                  <a:gd name="connsiteX6" fmla="*/ 24350 w 27806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60" y="5349"/>
                      <a:pt x="26245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1" name="Freeform: Shape 1700">
                <a:extLst>
                  <a:ext uri="{FF2B5EF4-FFF2-40B4-BE49-F238E27FC236}">
                    <a16:creationId xmlns:a16="http://schemas.microsoft.com/office/drawing/2014/main" id="{ED812323-CB5C-9510-EBED-6AB916A624CE}"/>
                  </a:ext>
                </a:extLst>
              </p:cNvPr>
              <p:cNvSpPr/>
              <p:nvPr/>
            </p:nvSpPr>
            <p:spPr>
              <a:xfrm>
                <a:off x="7818441" y="3289043"/>
                <a:ext cx="27804" cy="6909"/>
              </a:xfrm>
              <a:custGeom>
                <a:avLst/>
                <a:gdLst>
                  <a:gd name="connsiteX0" fmla="*/ 24350 w 27804"/>
                  <a:gd name="connsiteY0" fmla="*/ 6909 h 6909"/>
                  <a:gd name="connsiteX1" fmla="*/ 3455 w 27804"/>
                  <a:gd name="connsiteY1" fmla="*/ 6909 h 6909"/>
                  <a:gd name="connsiteX2" fmla="*/ 0 w 27804"/>
                  <a:gd name="connsiteY2" fmla="*/ 3455 h 6909"/>
                  <a:gd name="connsiteX3" fmla="*/ 3455 w 27804"/>
                  <a:gd name="connsiteY3" fmla="*/ 0 h 6909"/>
                  <a:gd name="connsiteX4" fmla="*/ 24350 w 27804"/>
                  <a:gd name="connsiteY4" fmla="*/ 0 h 6909"/>
                  <a:gd name="connsiteX5" fmla="*/ 27805 w 27804"/>
                  <a:gd name="connsiteY5" fmla="*/ 3455 h 6909"/>
                  <a:gd name="connsiteX6" fmla="*/ 24350 w 27804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2" name="Freeform: Shape 1701">
                <a:extLst>
                  <a:ext uri="{FF2B5EF4-FFF2-40B4-BE49-F238E27FC236}">
                    <a16:creationId xmlns:a16="http://schemas.microsoft.com/office/drawing/2014/main" id="{30D66BC2-B131-811E-9B88-5FC497A464DF}"/>
                  </a:ext>
                </a:extLst>
              </p:cNvPr>
              <p:cNvSpPr/>
              <p:nvPr/>
            </p:nvSpPr>
            <p:spPr>
              <a:xfrm>
                <a:off x="7867140" y="3289043"/>
                <a:ext cx="27772" cy="8047"/>
              </a:xfrm>
              <a:custGeom>
                <a:avLst/>
                <a:gdLst>
                  <a:gd name="connsiteX0" fmla="*/ 23960 w 27772"/>
                  <a:gd name="connsiteY0" fmla="*/ 8024 h 8047"/>
                  <a:gd name="connsiteX1" fmla="*/ 3455 w 27772"/>
                  <a:gd name="connsiteY1" fmla="*/ 6909 h 8047"/>
                  <a:gd name="connsiteX2" fmla="*/ 0 w 27772"/>
                  <a:gd name="connsiteY2" fmla="*/ 3455 h 8047"/>
                  <a:gd name="connsiteX3" fmla="*/ 3455 w 27772"/>
                  <a:gd name="connsiteY3" fmla="*/ 0 h 8047"/>
                  <a:gd name="connsiteX4" fmla="*/ 24629 w 27772"/>
                  <a:gd name="connsiteY4" fmla="*/ 1170 h 8047"/>
                  <a:gd name="connsiteX5" fmla="*/ 27749 w 27772"/>
                  <a:gd name="connsiteY5" fmla="*/ 4959 h 8047"/>
                  <a:gd name="connsiteX6" fmla="*/ 23960 w 27772"/>
                  <a:gd name="connsiteY6" fmla="*/ 8024 h 8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72" h="8047">
                    <a:moveTo>
                      <a:pt x="23960" y="8024"/>
                    </a:moveTo>
                    <a:cubicBezTo>
                      <a:pt x="17162" y="7132"/>
                      <a:pt x="10309" y="7188"/>
                      <a:pt x="3455" y="6909"/>
                    </a:cubicBez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ubicBezTo>
                      <a:pt x="10531" y="279"/>
                      <a:pt x="17608" y="279"/>
                      <a:pt x="24629" y="1170"/>
                    </a:cubicBezTo>
                    <a:cubicBezTo>
                      <a:pt x="26579" y="1393"/>
                      <a:pt x="27972" y="3065"/>
                      <a:pt x="27749" y="4959"/>
                    </a:cubicBezTo>
                    <a:cubicBezTo>
                      <a:pt x="27526" y="6854"/>
                      <a:pt x="25799" y="8247"/>
                      <a:pt x="23960" y="802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3" name="Freeform: Shape 1702">
                <a:extLst>
                  <a:ext uri="{FF2B5EF4-FFF2-40B4-BE49-F238E27FC236}">
                    <a16:creationId xmlns:a16="http://schemas.microsoft.com/office/drawing/2014/main" id="{0C42900E-AA37-352A-C487-651CE65627D3}"/>
                  </a:ext>
                </a:extLst>
              </p:cNvPr>
              <p:cNvSpPr/>
              <p:nvPr/>
            </p:nvSpPr>
            <p:spPr>
              <a:xfrm>
                <a:off x="7915411" y="3294799"/>
                <a:ext cx="26999" cy="12679"/>
              </a:xfrm>
              <a:custGeom>
                <a:avLst/>
                <a:gdLst>
                  <a:gd name="connsiteX0" fmla="*/ 22383 w 26999"/>
                  <a:gd name="connsiteY0" fmla="*/ 12465 h 12679"/>
                  <a:gd name="connsiteX1" fmla="*/ 2658 w 26999"/>
                  <a:gd name="connsiteY1" fmla="*/ 6837 h 12679"/>
                  <a:gd name="connsiteX2" fmla="*/ 95 w 26999"/>
                  <a:gd name="connsiteY2" fmla="*/ 2658 h 12679"/>
                  <a:gd name="connsiteX3" fmla="*/ 4274 w 26999"/>
                  <a:gd name="connsiteY3" fmla="*/ 95 h 12679"/>
                  <a:gd name="connsiteX4" fmla="*/ 24668 w 26999"/>
                  <a:gd name="connsiteY4" fmla="*/ 5890 h 12679"/>
                  <a:gd name="connsiteX5" fmla="*/ 26785 w 26999"/>
                  <a:gd name="connsiteY5" fmla="*/ 10403 h 12679"/>
                  <a:gd name="connsiteX6" fmla="*/ 22383 w 26999"/>
                  <a:gd name="connsiteY6" fmla="*/ 12465 h 1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99" h="12679">
                    <a:moveTo>
                      <a:pt x="22383" y="12465"/>
                    </a:moveTo>
                    <a:cubicBezTo>
                      <a:pt x="15864" y="10459"/>
                      <a:pt x="9345" y="8230"/>
                      <a:pt x="2658" y="6837"/>
                    </a:cubicBezTo>
                    <a:cubicBezTo>
                      <a:pt x="819" y="6391"/>
                      <a:pt x="-351" y="4553"/>
                      <a:pt x="95" y="2658"/>
                    </a:cubicBezTo>
                    <a:cubicBezTo>
                      <a:pt x="485" y="819"/>
                      <a:pt x="2380" y="-351"/>
                      <a:pt x="4274" y="95"/>
                    </a:cubicBezTo>
                    <a:cubicBezTo>
                      <a:pt x="11184" y="1544"/>
                      <a:pt x="17926" y="3828"/>
                      <a:pt x="24668" y="5890"/>
                    </a:cubicBezTo>
                    <a:cubicBezTo>
                      <a:pt x="26507" y="6558"/>
                      <a:pt x="27454" y="8620"/>
                      <a:pt x="26785" y="10403"/>
                    </a:cubicBezTo>
                    <a:cubicBezTo>
                      <a:pt x="26117" y="12186"/>
                      <a:pt x="24110" y="13134"/>
                      <a:pt x="22383" y="124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4" name="Freeform: Shape 1703">
                <a:extLst>
                  <a:ext uri="{FF2B5EF4-FFF2-40B4-BE49-F238E27FC236}">
                    <a16:creationId xmlns:a16="http://schemas.microsoft.com/office/drawing/2014/main" id="{DE66B8F1-19C0-AB91-D248-580FD713A25E}"/>
                  </a:ext>
                </a:extLst>
              </p:cNvPr>
              <p:cNvSpPr/>
              <p:nvPr/>
            </p:nvSpPr>
            <p:spPr>
              <a:xfrm>
                <a:off x="7961072" y="3311248"/>
                <a:ext cx="25142" cy="17261"/>
              </a:xfrm>
              <a:custGeom>
                <a:avLst/>
                <a:gdLst>
                  <a:gd name="connsiteX0" fmla="*/ 19739 w 25142"/>
                  <a:gd name="connsiteY0" fmla="*/ 16744 h 17261"/>
                  <a:gd name="connsiteX1" fmla="*/ 1909 w 25142"/>
                  <a:gd name="connsiteY1" fmla="*/ 6603 h 17261"/>
                  <a:gd name="connsiteX2" fmla="*/ 349 w 25142"/>
                  <a:gd name="connsiteY2" fmla="*/ 1978 h 17261"/>
                  <a:gd name="connsiteX3" fmla="*/ 5029 w 25142"/>
                  <a:gd name="connsiteY3" fmla="*/ 362 h 17261"/>
                  <a:gd name="connsiteX4" fmla="*/ 23473 w 25142"/>
                  <a:gd name="connsiteY4" fmla="*/ 10838 h 17261"/>
                  <a:gd name="connsiteX5" fmla="*/ 24587 w 25142"/>
                  <a:gd name="connsiteY5" fmla="*/ 15630 h 17261"/>
                  <a:gd name="connsiteX6" fmla="*/ 19739 w 25142"/>
                  <a:gd name="connsiteY6" fmla="*/ 16744 h 1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2" h="17261">
                    <a:moveTo>
                      <a:pt x="19739" y="16744"/>
                    </a:moveTo>
                    <a:cubicBezTo>
                      <a:pt x="14000" y="12955"/>
                      <a:pt x="7927" y="9835"/>
                      <a:pt x="1909" y="6603"/>
                    </a:cubicBezTo>
                    <a:cubicBezTo>
                      <a:pt x="237" y="5711"/>
                      <a:pt x="-487" y="3761"/>
                      <a:pt x="349" y="1978"/>
                    </a:cubicBezTo>
                    <a:cubicBezTo>
                      <a:pt x="1129" y="307"/>
                      <a:pt x="3302" y="-529"/>
                      <a:pt x="5029" y="362"/>
                    </a:cubicBezTo>
                    <a:cubicBezTo>
                      <a:pt x="11270" y="3650"/>
                      <a:pt x="17566" y="6937"/>
                      <a:pt x="23473" y="10838"/>
                    </a:cubicBezTo>
                    <a:cubicBezTo>
                      <a:pt x="25144" y="11841"/>
                      <a:pt x="25646" y="14014"/>
                      <a:pt x="24587" y="15630"/>
                    </a:cubicBezTo>
                    <a:cubicBezTo>
                      <a:pt x="23528" y="17246"/>
                      <a:pt x="21355" y="17747"/>
                      <a:pt x="19739" y="1674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5" name="Freeform: Shape 1704">
                <a:extLst>
                  <a:ext uri="{FF2B5EF4-FFF2-40B4-BE49-F238E27FC236}">
                    <a16:creationId xmlns:a16="http://schemas.microsoft.com/office/drawing/2014/main" id="{7C819DE2-2E3D-E643-C173-AFCD0CA5A529}"/>
                  </a:ext>
                </a:extLst>
              </p:cNvPr>
              <p:cNvSpPr/>
              <p:nvPr/>
            </p:nvSpPr>
            <p:spPr>
              <a:xfrm>
                <a:off x="8001736" y="3337988"/>
                <a:ext cx="22224" cy="21014"/>
              </a:xfrm>
              <a:custGeom>
                <a:avLst/>
                <a:gdLst>
                  <a:gd name="connsiteX0" fmla="*/ 16352 w 22224"/>
                  <a:gd name="connsiteY0" fmla="*/ 19926 h 21014"/>
                  <a:gd name="connsiteX1" fmla="*/ 8941 w 22224"/>
                  <a:gd name="connsiteY1" fmla="*/ 12850 h 21014"/>
                  <a:gd name="connsiteX2" fmla="*/ 1252 w 22224"/>
                  <a:gd name="connsiteY2" fmla="*/ 6107 h 21014"/>
                  <a:gd name="connsiteX3" fmla="*/ 750 w 22224"/>
                  <a:gd name="connsiteY3" fmla="*/ 1259 h 21014"/>
                  <a:gd name="connsiteX4" fmla="*/ 5654 w 22224"/>
                  <a:gd name="connsiteY4" fmla="*/ 814 h 21014"/>
                  <a:gd name="connsiteX5" fmla="*/ 13622 w 22224"/>
                  <a:gd name="connsiteY5" fmla="*/ 7779 h 21014"/>
                  <a:gd name="connsiteX6" fmla="*/ 21255 w 22224"/>
                  <a:gd name="connsiteY6" fmla="*/ 15134 h 21014"/>
                  <a:gd name="connsiteX7" fmla="*/ 21144 w 22224"/>
                  <a:gd name="connsiteY7" fmla="*/ 20093 h 21014"/>
                  <a:gd name="connsiteX8" fmla="*/ 16352 w 22224"/>
                  <a:gd name="connsiteY8" fmla="*/ 19926 h 2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24" h="21014">
                    <a:moveTo>
                      <a:pt x="16352" y="19926"/>
                    </a:moveTo>
                    <a:cubicBezTo>
                      <a:pt x="14067" y="17363"/>
                      <a:pt x="11393" y="15190"/>
                      <a:pt x="8941" y="12850"/>
                    </a:cubicBezTo>
                    <a:cubicBezTo>
                      <a:pt x="6489" y="10454"/>
                      <a:pt x="3926" y="8169"/>
                      <a:pt x="1252" y="6107"/>
                    </a:cubicBezTo>
                    <a:cubicBezTo>
                      <a:pt x="-197" y="4937"/>
                      <a:pt x="-420" y="2708"/>
                      <a:pt x="750" y="1259"/>
                    </a:cubicBezTo>
                    <a:cubicBezTo>
                      <a:pt x="1920" y="-245"/>
                      <a:pt x="4149" y="-412"/>
                      <a:pt x="5654" y="814"/>
                    </a:cubicBezTo>
                    <a:cubicBezTo>
                      <a:pt x="8440" y="2987"/>
                      <a:pt x="11058" y="5327"/>
                      <a:pt x="13622" y="7779"/>
                    </a:cubicBezTo>
                    <a:cubicBezTo>
                      <a:pt x="16185" y="10231"/>
                      <a:pt x="18915" y="12515"/>
                      <a:pt x="21255" y="15134"/>
                    </a:cubicBezTo>
                    <a:cubicBezTo>
                      <a:pt x="22593" y="16583"/>
                      <a:pt x="22537" y="18812"/>
                      <a:pt x="21144" y="20093"/>
                    </a:cubicBezTo>
                    <a:cubicBezTo>
                      <a:pt x="19807" y="21375"/>
                      <a:pt x="17633" y="21319"/>
                      <a:pt x="16352" y="1992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6" name="Freeform: Shape 1705">
                <a:extLst>
                  <a:ext uri="{FF2B5EF4-FFF2-40B4-BE49-F238E27FC236}">
                    <a16:creationId xmlns:a16="http://schemas.microsoft.com/office/drawing/2014/main" id="{B4A140A1-52B0-ECC9-2918-74A9358860DC}"/>
                  </a:ext>
                </a:extLst>
              </p:cNvPr>
              <p:cNvSpPr/>
              <p:nvPr/>
            </p:nvSpPr>
            <p:spPr>
              <a:xfrm>
                <a:off x="8035224" y="3373078"/>
                <a:ext cx="18541" cy="24222"/>
              </a:xfrm>
              <a:custGeom>
                <a:avLst/>
                <a:gdLst>
                  <a:gd name="connsiteX0" fmla="*/ 12118 w 18541"/>
                  <a:gd name="connsiteY0" fmla="*/ 22559 h 24222"/>
                  <a:gd name="connsiteX1" fmla="*/ 6657 w 18541"/>
                  <a:gd name="connsiteY1" fmla="*/ 13866 h 24222"/>
                  <a:gd name="connsiteX2" fmla="*/ 639 w 18541"/>
                  <a:gd name="connsiteY2" fmla="*/ 5564 h 24222"/>
                  <a:gd name="connsiteX3" fmla="*/ 1308 w 18541"/>
                  <a:gd name="connsiteY3" fmla="*/ 716 h 24222"/>
                  <a:gd name="connsiteX4" fmla="*/ 6156 w 18541"/>
                  <a:gd name="connsiteY4" fmla="*/ 1441 h 24222"/>
                  <a:gd name="connsiteX5" fmla="*/ 12341 w 18541"/>
                  <a:gd name="connsiteY5" fmla="*/ 10077 h 24222"/>
                  <a:gd name="connsiteX6" fmla="*/ 18024 w 18541"/>
                  <a:gd name="connsiteY6" fmla="*/ 19048 h 24222"/>
                  <a:gd name="connsiteX7" fmla="*/ 16910 w 18541"/>
                  <a:gd name="connsiteY7" fmla="*/ 23785 h 24222"/>
                  <a:gd name="connsiteX8" fmla="*/ 12118 w 18541"/>
                  <a:gd name="connsiteY8" fmla="*/ 22559 h 24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41" h="24222">
                    <a:moveTo>
                      <a:pt x="12118" y="22559"/>
                    </a:moveTo>
                    <a:cubicBezTo>
                      <a:pt x="10279" y="19662"/>
                      <a:pt x="8552" y="16708"/>
                      <a:pt x="6657" y="13866"/>
                    </a:cubicBezTo>
                    <a:lnTo>
                      <a:pt x="639" y="5564"/>
                    </a:lnTo>
                    <a:cubicBezTo>
                      <a:pt x="-419" y="4004"/>
                      <a:pt x="-141" y="1831"/>
                      <a:pt x="1308" y="716"/>
                    </a:cubicBezTo>
                    <a:cubicBezTo>
                      <a:pt x="2813" y="-454"/>
                      <a:pt x="5041" y="-175"/>
                      <a:pt x="6156" y="1441"/>
                    </a:cubicBezTo>
                    <a:lnTo>
                      <a:pt x="12341" y="10077"/>
                    </a:lnTo>
                    <a:cubicBezTo>
                      <a:pt x="14291" y="13031"/>
                      <a:pt x="16130" y="16040"/>
                      <a:pt x="18024" y="19048"/>
                    </a:cubicBezTo>
                    <a:cubicBezTo>
                      <a:pt x="19027" y="20720"/>
                      <a:pt x="18526" y="22838"/>
                      <a:pt x="16910" y="23785"/>
                    </a:cubicBezTo>
                    <a:cubicBezTo>
                      <a:pt x="15294" y="24676"/>
                      <a:pt x="13121" y="24175"/>
                      <a:pt x="12118" y="2255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7" name="Freeform: Shape 1706">
                <a:extLst>
                  <a:ext uri="{FF2B5EF4-FFF2-40B4-BE49-F238E27FC236}">
                    <a16:creationId xmlns:a16="http://schemas.microsoft.com/office/drawing/2014/main" id="{EE029D3B-1F27-34F0-335A-457EB0D3C764}"/>
                  </a:ext>
                </a:extLst>
              </p:cNvPr>
              <p:cNvSpPr/>
              <p:nvPr/>
            </p:nvSpPr>
            <p:spPr>
              <a:xfrm>
                <a:off x="8060923" y="3414456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6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6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6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8" name="Freeform: Shape 1707">
                <a:extLst>
                  <a:ext uri="{FF2B5EF4-FFF2-40B4-BE49-F238E27FC236}">
                    <a16:creationId xmlns:a16="http://schemas.microsoft.com/office/drawing/2014/main" id="{46189AD3-5E79-0B0C-011D-845368A1C96A}"/>
                  </a:ext>
                </a:extLst>
              </p:cNvPr>
              <p:cNvSpPr/>
              <p:nvPr/>
            </p:nvSpPr>
            <p:spPr>
              <a:xfrm>
                <a:off x="8085273" y="3456637"/>
                <a:ext cx="17358" cy="24980"/>
              </a:xfrm>
              <a:custGeom>
                <a:avLst/>
                <a:gdLst>
                  <a:gd name="connsiteX0" fmla="*/ 10880 w 17358"/>
                  <a:gd name="connsiteY0" fmla="*/ 23250 h 24980"/>
                  <a:gd name="connsiteX1" fmla="*/ 460 w 17358"/>
                  <a:gd name="connsiteY1" fmla="*/ 5196 h 24980"/>
                  <a:gd name="connsiteX2" fmla="*/ 1742 w 17358"/>
                  <a:gd name="connsiteY2" fmla="*/ 460 h 24980"/>
                  <a:gd name="connsiteX3" fmla="*/ 6478 w 17358"/>
                  <a:gd name="connsiteY3" fmla="*/ 1742 h 24980"/>
                  <a:gd name="connsiteX4" fmla="*/ 16898 w 17358"/>
                  <a:gd name="connsiteY4" fmla="*/ 19795 h 24980"/>
                  <a:gd name="connsiteX5" fmla="*/ 15616 w 17358"/>
                  <a:gd name="connsiteY5" fmla="*/ 24532 h 24980"/>
                  <a:gd name="connsiteX6" fmla="*/ 10880 w 17358"/>
                  <a:gd name="connsiteY6" fmla="*/ 2325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3945" y="25479"/>
                      <a:pt x="11827" y="24866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09" name="Freeform: Shape 1708">
                <a:extLst>
                  <a:ext uri="{FF2B5EF4-FFF2-40B4-BE49-F238E27FC236}">
                    <a16:creationId xmlns:a16="http://schemas.microsoft.com/office/drawing/2014/main" id="{8C7BF13D-2CCB-E4BF-4ED7-A12FE457D55B}"/>
                  </a:ext>
                </a:extLst>
              </p:cNvPr>
              <p:cNvSpPr/>
              <p:nvPr/>
            </p:nvSpPr>
            <p:spPr>
              <a:xfrm>
                <a:off x="8109623" y="3498817"/>
                <a:ext cx="17358" cy="24980"/>
              </a:xfrm>
              <a:custGeom>
                <a:avLst/>
                <a:gdLst>
                  <a:gd name="connsiteX0" fmla="*/ 10880 w 17358"/>
                  <a:gd name="connsiteY0" fmla="*/ 23250 h 24980"/>
                  <a:gd name="connsiteX1" fmla="*/ 460 w 17358"/>
                  <a:gd name="connsiteY1" fmla="*/ 5196 h 24980"/>
                  <a:gd name="connsiteX2" fmla="*/ 1742 w 17358"/>
                  <a:gd name="connsiteY2" fmla="*/ 460 h 24980"/>
                  <a:gd name="connsiteX3" fmla="*/ 6478 w 17358"/>
                  <a:gd name="connsiteY3" fmla="*/ 1742 h 24980"/>
                  <a:gd name="connsiteX4" fmla="*/ 16898 w 17358"/>
                  <a:gd name="connsiteY4" fmla="*/ 19795 h 24980"/>
                  <a:gd name="connsiteX5" fmla="*/ 15616 w 17358"/>
                  <a:gd name="connsiteY5" fmla="*/ 24532 h 24980"/>
                  <a:gd name="connsiteX6" fmla="*/ 10880 w 17358"/>
                  <a:gd name="connsiteY6" fmla="*/ 2325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866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0" name="Freeform: Shape 1709">
                <a:extLst>
                  <a:ext uri="{FF2B5EF4-FFF2-40B4-BE49-F238E27FC236}">
                    <a16:creationId xmlns:a16="http://schemas.microsoft.com/office/drawing/2014/main" id="{AB097AD8-E111-EAD4-DA0E-C49E6A54782C}"/>
                  </a:ext>
                </a:extLst>
              </p:cNvPr>
              <p:cNvSpPr/>
              <p:nvPr/>
            </p:nvSpPr>
            <p:spPr>
              <a:xfrm>
                <a:off x="8133973" y="3540942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6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1" name="Freeform: Shape 1710">
                <a:extLst>
                  <a:ext uri="{FF2B5EF4-FFF2-40B4-BE49-F238E27FC236}">
                    <a16:creationId xmlns:a16="http://schemas.microsoft.com/office/drawing/2014/main" id="{3799049F-05F9-881C-D8C3-E93D74DEFB4A}"/>
                  </a:ext>
                </a:extLst>
              </p:cNvPr>
              <p:cNvSpPr/>
              <p:nvPr/>
            </p:nvSpPr>
            <p:spPr>
              <a:xfrm>
                <a:off x="8158323" y="3583123"/>
                <a:ext cx="17358" cy="24992"/>
              </a:xfrm>
              <a:custGeom>
                <a:avLst/>
                <a:gdLst>
                  <a:gd name="connsiteX0" fmla="*/ 10880 w 17358"/>
                  <a:gd name="connsiteY0" fmla="*/ 23250 h 24992"/>
                  <a:gd name="connsiteX1" fmla="*/ 460 w 17358"/>
                  <a:gd name="connsiteY1" fmla="*/ 5197 h 24992"/>
                  <a:gd name="connsiteX2" fmla="*/ 1742 w 17358"/>
                  <a:gd name="connsiteY2" fmla="*/ 460 h 24992"/>
                  <a:gd name="connsiteX3" fmla="*/ 6478 w 17358"/>
                  <a:gd name="connsiteY3" fmla="*/ 1742 h 24992"/>
                  <a:gd name="connsiteX4" fmla="*/ 16898 w 17358"/>
                  <a:gd name="connsiteY4" fmla="*/ 19795 h 24992"/>
                  <a:gd name="connsiteX5" fmla="*/ 15616 w 17358"/>
                  <a:gd name="connsiteY5" fmla="*/ 24532 h 24992"/>
                  <a:gd name="connsiteX6" fmla="*/ 10880 w 17358"/>
                  <a:gd name="connsiteY6" fmla="*/ 23250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2" name="Freeform: Shape 1711">
                <a:extLst>
                  <a:ext uri="{FF2B5EF4-FFF2-40B4-BE49-F238E27FC236}">
                    <a16:creationId xmlns:a16="http://schemas.microsoft.com/office/drawing/2014/main" id="{91859225-BDAF-BED0-BDD5-2504604F1813}"/>
                  </a:ext>
                </a:extLst>
              </p:cNvPr>
              <p:cNvSpPr/>
              <p:nvPr/>
            </p:nvSpPr>
            <p:spPr>
              <a:xfrm>
                <a:off x="8182617" y="3625248"/>
                <a:ext cx="17015" cy="25239"/>
              </a:xfrm>
              <a:custGeom>
                <a:avLst/>
                <a:gdLst>
                  <a:gd name="connsiteX0" fmla="*/ 10434 w 17015"/>
                  <a:gd name="connsiteY0" fmla="*/ 23306 h 25239"/>
                  <a:gd name="connsiteX1" fmla="*/ 460 w 17015"/>
                  <a:gd name="connsiteY1" fmla="*/ 5197 h 25239"/>
                  <a:gd name="connsiteX2" fmla="*/ 1742 w 17015"/>
                  <a:gd name="connsiteY2" fmla="*/ 460 h 25239"/>
                  <a:gd name="connsiteX3" fmla="*/ 6478 w 17015"/>
                  <a:gd name="connsiteY3" fmla="*/ 1742 h 25239"/>
                  <a:gd name="connsiteX4" fmla="*/ 16619 w 17015"/>
                  <a:gd name="connsiteY4" fmla="*/ 20185 h 25239"/>
                  <a:gd name="connsiteX5" fmla="*/ 15003 w 17015"/>
                  <a:gd name="connsiteY5" fmla="*/ 24866 h 25239"/>
                  <a:gd name="connsiteX6" fmla="*/ 10434 w 17015"/>
                  <a:gd name="connsiteY6" fmla="*/ 23306 h 2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5" h="25239">
                    <a:moveTo>
                      <a:pt x="10434" y="23306"/>
                    </a:moveTo>
                    <a:cubicBezTo>
                      <a:pt x="7203" y="17288"/>
                      <a:pt x="4082" y="11214"/>
                      <a:pt x="460" y="5197"/>
                    </a:cubicBez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cubicBezTo>
                      <a:pt x="9989" y="7704"/>
                      <a:pt x="13332" y="13945"/>
                      <a:pt x="16619" y="20185"/>
                    </a:cubicBezTo>
                    <a:cubicBezTo>
                      <a:pt x="17567" y="21913"/>
                      <a:pt x="16731" y="24086"/>
                      <a:pt x="15003" y="24866"/>
                    </a:cubicBezTo>
                    <a:cubicBezTo>
                      <a:pt x="13276" y="25758"/>
                      <a:pt x="11382" y="24977"/>
                      <a:pt x="10434" y="233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3" name="Freeform: Shape 1712">
                <a:extLst>
                  <a:ext uri="{FF2B5EF4-FFF2-40B4-BE49-F238E27FC236}">
                    <a16:creationId xmlns:a16="http://schemas.microsoft.com/office/drawing/2014/main" id="{BDB811AE-900A-15F8-3237-1CF04B440ED1}"/>
                  </a:ext>
                </a:extLst>
              </p:cNvPr>
              <p:cNvSpPr/>
              <p:nvPr/>
            </p:nvSpPr>
            <p:spPr>
              <a:xfrm>
                <a:off x="8203424" y="3669185"/>
                <a:ext cx="12679" cy="26993"/>
              </a:xfrm>
              <a:custGeom>
                <a:avLst/>
                <a:gdLst>
                  <a:gd name="connsiteX0" fmla="*/ 5787 w 12679"/>
                  <a:gd name="connsiteY0" fmla="*/ 24336 h 26993"/>
                  <a:gd name="connsiteX1" fmla="*/ 215 w 12679"/>
                  <a:gd name="connsiteY1" fmla="*/ 4611 h 26993"/>
                  <a:gd name="connsiteX2" fmla="*/ 2277 w 12679"/>
                  <a:gd name="connsiteY2" fmla="*/ 208 h 26993"/>
                  <a:gd name="connsiteX3" fmla="*/ 6790 w 12679"/>
                  <a:gd name="connsiteY3" fmla="*/ 2326 h 26993"/>
                  <a:gd name="connsiteX4" fmla="*/ 12585 w 12679"/>
                  <a:gd name="connsiteY4" fmla="*/ 22720 h 26993"/>
                  <a:gd name="connsiteX5" fmla="*/ 9966 w 12679"/>
                  <a:gd name="connsiteY5" fmla="*/ 26899 h 26993"/>
                  <a:gd name="connsiteX6" fmla="*/ 5787 w 12679"/>
                  <a:gd name="connsiteY6" fmla="*/ 24336 h 26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79" h="26993">
                    <a:moveTo>
                      <a:pt x="5787" y="24336"/>
                    </a:moveTo>
                    <a:cubicBezTo>
                      <a:pt x="4450" y="17649"/>
                      <a:pt x="2221" y="11130"/>
                      <a:pt x="215" y="4611"/>
                    </a:cubicBezTo>
                    <a:cubicBezTo>
                      <a:pt x="-454" y="2827"/>
                      <a:pt x="494" y="877"/>
                      <a:pt x="2277" y="208"/>
                    </a:cubicBezTo>
                    <a:cubicBezTo>
                      <a:pt x="4060" y="-460"/>
                      <a:pt x="6066" y="543"/>
                      <a:pt x="6790" y="2326"/>
                    </a:cubicBezTo>
                    <a:cubicBezTo>
                      <a:pt x="8852" y="9068"/>
                      <a:pt x="11136" y="15810"/>
                      <a:pt x="12585" y="22720"/>
                    </a:cubicBezTo>
                    <a:cubicBezTo>
                      <a:pt x="13031" y="24614"/>
                      <a:pt x="11861" y="26509"/>
                      <a:pt x="9966" y="26899"/>
                    </a:cubicBezTo>
                    <a:cubicBezTo>
                      <a:pt x="8071" y="27344"/>
                      <a:pt x="6177" y="26174"/>
                      <a:pt x="5787" y="2433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4" name="Freeform: Shape 1713">
                <a:extLst>
                  <a:ext uri="{FF2B5EF4-FFF2-40B4-BE49-F238E27FC236}">
                    <a16:creationId xmlns:a16="http://schemas.microsoft.com/office/drawing/2014/main" id="{559764CE-785C-78D2-30D1-5F7922F0EF3F}"/>
                  </a:ext>
                </a:extLst>
              </p:cNvPr>
              <p:cNvSpPr/>
              <p:nvPr/>
            </p:nvSpPr>
            <p:spPr>
              <a:xfrm>
                <a:off x="8213655" y="3716677"/>
                <a:ext cx="8037" cy="27774"/>
              </a:xfrm>
              <a:custGeom>
                <a:avLst/>
                <a:gdLst>
                  <a:gd name="connsiteX0" fmla="*/ 1128 w 8037"/>
                  <a:gd name="connsiteY0" fmla="*/ 24318 h 27774"/>
                  <a:gd name="connsiteX1" fmla="*/ 14 w 8037"/>
                  <a:gd name="connsiteY1" fmla="*/ 3813 h 27774"/>
                  <a:gd name="connsiteX2" fmla="*/ 3134 w 8037"/>
                  <a:gd name="connsiteY2" fmla="*/ 23 h 27774"/>
                  <a:gd name="connsiteX3" fmla="*/ 6923 w 8037"/>
                  <a:gd name="connsiteY3" fmla="*/ 3144 h 27774"/>
                  <a:gd name="connsiteX4" fmla="*/ 8037 w 8037"/>
                  <a:gd name="connsiteY4" fmla="*/ 24318 h 27774"/>
                  <a:gd name="connsiteX5" fmla="*/ 4471 w 8037"/>
                  <a:gd name="connsiteY5" fmla="*/ 27773 h 27774"/>
                  <a:gd name="connsiteX6" fmla="*/ 1128 w 8037"/>
                  <a:gd name="connsiteY6" fmla="*/ 24318 h 27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37" h="27774">
                    <a:moveTo>
                      <a:pt x="1128" y="24318"/>
                    </a:moveTo>
                    <a:cubicBezTo>
                      <a:pt x="905" y="17464"/>
                      <a:pt x="905" y="10610"/>
                      <a:pt x="14" y="3813"/>
                    </a:cubicBezTo>
                    <a:cubicBezTo>
                      <a:pt x="-153" y="1918"/>
                      <a:pt x="1240" y="246"/>
                      <a:pt x="3134" y="23"/>
                    </a:cubicBezTo>
                    <a:cubicBezTo>
                      <a:pt x="5029" y="-199"/>
                      <a:pt x="6756" y="1194"/>
                      <a:pt x="6923" y="3144"/>
                    </a:cubicBezTo>
                    <a:cubicBezTo>
                      <a:pt x="7815" y="10165"/>
                      <a:pt x="7815" y="17241"/>
                      <a:pt x="8037" y="24318"/>
                    </a:cubicBezTo>
                    <a:cubicBezTo>
                      <a:pt x="7982" y="26268"/>
                      <a:pt x="6366" y="27828"/>
                      <a:pt x="4471" y="27773"/>
                    </a:cubicBezTo>
                    <a:cubicBezTo>
                      <a:pt x="2577" y="27773"/>
                      <a:pt x="1072" y="26212"/>
                      <a:pt x="1128" y="2431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5" name="Freeform: Shape 1714">
                <a:extLst>
                  <a:ext uri="{FF2B5EF4-FFF2-40B4-BE49-F238E27FC236}">
                    <a16:creationId xmlns:a16="http://schemas.microsoft.com/office/drawing/2014/main" id="{6A971FFE-7CD4-1DAE-FFD2-0483D521EF4C}"/>
                  </a:ext>
                </a:extLst>
              </p:cNvPr>
              <p:cNvSpPr/>
              <p:nvPr/>
            </p:nvSpPr>
            <p:spPr>
              <a:xfrm>
                <a:off x="8209060" y="3765265"/>
                <a:ext cx="10772" cy="27476"/>
              </a:xfrm>
              <a:custGeom>
                <a:avLst/>
                <a:gdLst>
                  <a:gd name="connsiteX0" fmla="*/ 95 w 10772"/>
                  <a:gd name="connsiteY0" fmla="*/ 23203 h 27476"/>
                  <a:gd name="connsiteX1" fmla="*/ 3884 w 10772"/>
                  <a:gd name="connsiteY1" fmla="*/ 3032 h 27476"/>
                  <a:gd name="connsiteX2" fmla="*/ 7673 w 10772"/>
                  <a:gd name="connsiteY2" fmla="*/ 23 h 27476"/>
                  <a:gd name="connsiteX3" fmla="*/ 10738 w 10772"/>
                  <a:gd name="connsiteY3" fmla="*/ 3924 h 27476"/>
                  <a:gd name="connsiteX4" fmla="*/ 6837 w 10772"/>
                  <a:gd name="connsiteY4" fmla="*/ 24763 h 27476"/>
                  <a:gd name="connsiteX5" fmla="*/ 2658 w 10772"/>
                  <a:gd name="connsiteY5" fmla="*/ 27382 h 27476"/>
                  <a:gd name="connsiteX6" fmla="*/ 95 w 10772"/>
                  <a:gd name="connsiteY6" fmla="*/ 23203 h 274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772" h="27476">
                    <a:moveTo>
                      <a:pt x="95" y="23203"/>
                    </a:moveTo>
                    <a:cubicBezTo>
                      <a:pt x="1822" y="16572"/>
                      <a:pt x="2769" y="9775"/>
                      <a:pt x="3884" y="3032"/>
                    </a:cubicBezTo>
                    <a:cubicBezTo>
                      <a:pt x="4162" y="1194"/>
                      <a:pt x="5779" y="-199"/>
                      <a:pt x="7673" y="23"/>
                    </a:cubicBezTo>
                    <a:cubicBezTo>
                      <a:pt x="9568" y="246"/>
                      <a:pt x="11016" y="2029"/>
                      <a:pt x="10738" y="3924"/>
                    </a:cubicBezTo>
                    <a:cubicBezTo>
                      <a:pt x="9623" y="10889"/>
                      <a:pt x="8565" y="17910"/>
                      <a:pt x="6837" y="24763"/>
                    </a:cubicBezTo>
                    <a:cubicBezTo>
                      <a:pt x="6391" y="26658"/>
                      <a:pt x="4553" y="27828"/>
                      <a:pt x="2658" y="27382"/>
                    </a:cubicBezTo>
                    <a:cubicBezTo>
                      <a:pt x="819" y="26881"/>
                      <a:pt x="-351" y="25042"/>
                      <a:pt x="95" y="232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6" name="Freeform: Shape 1715">
                <a:extLst>
                  <a:ext uri="{FF2B5EF4-FFF2-40B4-BE49-F238E27FC236}">
                    <a16:creationId xmlns:a16="http://schemas.microsoft.com/office/drawing/2014/main" id="{F56A655B-16D7-25B8-85D1-7C9D9B635DFA}"/>
                  </a:ext>
                </a:extLst>
              </p:cNvPr>
              <p:cNvSpPr/>
              <p:nvPr/>
            </p:nvSpPr>
            <p:spPr>
              <a:xfrm>
                <a:off x="8192544" y="3812374"/>
                <a:ext cx="15295" cy="26081"/>
              </a:xfrm>
              <a:custGeom>
                <a:avLst/>
                <a:gdLst>
                  <a:gd name="connsiteX0" fmla="*/ 396 w 15295"/>
                  <a:gd name="connsiteY0" fmla="*/ 21006 h 26081"/>
                  <a:gd name="connsiteX1" fmla="*/ 8587 w 15295"/>
                  <a:gd name="connsiteY1" fmla="*/ 2228 h 26081"/>
                  <a:gd name="connsiteX2" fmla="*/ 13045 w 15295"/>
                  <a:gd name="connsiteY2" fmla="*/ 222 h 26081"/>
                  <a:gd name="connsiteX3" fmla="*/ 15051 w 15295"/>
                  <a:gd name="connsiteY3" fmla="*/ 4735 h 26081"/>
                  <a:gd name="connsiteX4" fmla="*/ 6581 w 15295"/>
                  <a:gd name="connsiteY4" fmla="*/ 24182 h 26081"/>
                  <a:gd name="connsiteX5" fmla="*/ 1845 w 15295"/>
                  <a:gd name="connsiteY5" fmla="*/ 25686 h 26081"/>
                  <a:gd name="connsiteX6" fmla="*/ 396 w 15295"/>
                  <a:gd name="connsiteY6" fmla="*/ 21006 h 2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95" h="26081">
                    <a:moveTo>
                      <a:pt x="396" y="21006"/>
                    </a:moveTo>
                    <a:cubicBezTo>
                      <a:pt x="3238" y="14821"/>
                      <a:pt x="6358" y="8692"/>
                      <a:pt x="8587" y="2228"/>
                    </a:cubicBezTo>
                    <a:cubicBezTo>
                      <a:pt x="9256" y="445"/>
                      <a:pt x="11262" y="-447"/>
                      <a:pt x="13045" y="222"/>
                    </a:cubicBezTo>
                    <a:cubicBezTo>
                      <a:pt x="14828" y="891"/>
                      <a:pt x="15775" y="2896"/>
                      <a:pt x="15051" y="4735"/>
                    </a:cubicBezTo>
                    <a:cubicBezTo>
                      <a:pt x="12766" y="11422"/>
                      <a:pt x="9534" y="17774"/>
                      <a:pt x="6581" y="24182"/>
                    </a:cubicBezTo>
                    <a:cubicBezTo>
                      <a:pt x="5690" y="25909"/>
                      <a:pt x="3517" y="26578"/>
                      <a:pt x="1845" y="25686"/>
                    </a:cubicBezTo>
                    <a:cubicBezTo>
                      <a:pt x="173" y="24739"/>
                      <a:pt x="-495" y="22678"/>
                      <a:pt x="396" y="210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7" name="Freeform: Shape 1716">
                <a:extLst>
                  <a:ext uri="{FF2B5EF4-FFF2-40B4-BE49-F238E27FC236}">
                    <a16:creationId xmlns:a16="http://schemas.microsoft.com/office/drawing/2014/main" id="{40B87D9A-9DE1-0C3D-C77A-EA7D78C0B251}"/>
                  </a:ext>
                </a:extLst>
              </p:cNvPr>
              <p:cNvSpPr/>
              <p:nvPr/>
            </p:nvSpPr>
            <p:spPr>
              <a:xfrm>
                <a:off x="8168576" y="3855765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6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460 w 17358"/>
                  <a:gd name="connsiteY6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8" y="70"/>
                      <a:pt x="14000" y="-487"/>
                      <a:pt x="15616" y="460"/>
                    </a:cubicBezTo>
                    <a:cubicBezTo>
                      <a:pt x="17288" y="1407"/>
                      <a:pt x="17845" y="3525"/>
                      <a:pt x="16898" y="5196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8" name="Freeform: Shape 1717">
                <a:extLst>
                  <a:ext uri="{FF2B5EF4-FFF2-40B4-BE49-F238E27FC236}">
                    <a16:creationId xmlns:a16="http://schemas.microsoft.com/office/drawing/2014/main" id="{092C168D-4EEF-4507-5EE9-FBCB17A0B4DC}"/>
                  </a:ext>
                </a:extLst>
              </p:cNvPr>
              <p:cNvSpPr/>
              <p:nvPr/>
            </p:nvSpPr>
            <p:spPr>
              <a:xfrm>
                <a:off x="8144226" y="3897946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1742 w 17358"/>
                  <a:gd name="connsiteY6" fmla="*/ 24532 h 24992"/>
                  <a:gd name="connsiteX7" fmla="*/ 460 w 17358"/>
                  <a:gd name="connsiteY7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8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19" name="Freeform: Shape 1718">
                <a:extLst>
                  <a:ext uri="{FF2B5EF4-FFF2-40B4-BE49-F238E27FC236}">
                    <a16:creationId xmlns:a16="http://schemas.microsoft.com/office/drawing/2014/main" id="{528ED1F2-6E11-2709-47D9-79A50399765F}"/>
                  </a:ext>
                </a:extLst>
              </p:cNvPr>
              <p:cNvSpPr/>
              <p:nvPr/>
            </p:nvSpPr>
            <p:spPr>
              <a:xfrm>
                <a:off x="8119876" y="3940126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7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1742 w 17358"/>
                  <a:gd name="connsiteY6" fmla="*/ 24532 h 24991"/>
                  <a:gd name="connsiteX7" fmla="*/ 460 w 17358"/>
                  <a:gd name="connsiteY7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8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0" name="Freeform: Shape 1719">
                <a:extLst>
                  <a:ext uri="{FF2B5EF4-FFF2-40B4-BE49-F238E27FC236}">
                    <a16:creationId xmlns:a16="http://schemas.microsoft.com/office/drawing/2014/main" id="{1065EA54-374D-F126-21D2-1405508F5ED3}"/>
                  </a:ext>
                </a:extLst>
              </p:cNvPr>
              <p:cNvSpPr/>
              <p:nvPr/>
            </p:nvSpPr>
            <p:spPr>
              <a:xfrm>
                <a:off x="8095526" y="3982307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7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460 w 17358"/>
                  <a:gd name="connsiteY6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7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1" name="Freeform: Shape 1720">
                <a:extLst>
                  <a:ext uri="{FF2B5EF4-FFF2-40B4-BE49-F238E27FC236}">
                    <a16:creationId xmlns:a16="http://schemas.microsoft.com/office/drawing/2014/main" id="{7132ABBC-F42F-3A76-FB81-7A17018CB6DB}"/>
                  </a:ext>
                </a:extLst>
              </p:cNvPr>
              <p:cNvSpPr/>
              <p:nvPr/>
            </p:nvSpPr>
            <p:spPr>
              <a:xfrm>
                <a:off x="8071207" y="4024487"/>
                <a:ext cx="17383" cy="24992"/>
              </a:xfrm>
              <a:custGeom>
                <a:avLst/>
                <a:gdLst>
                  <a:gd name="connsiteX0" fmla="*/ 485 w 17383"/>
                  <a:gd name="connsiteY0" fmla="*/ 19796 h 24992"/>
                  <a:gd name="connsiteX1" fmla="*/ 10905 w 17383"/>
                  <a:gd name="connsiteY1" fmla="*/ 1742 h 24992"/>
                  <a:gd name="connsiteX2" fmla="*/ 15641 w 17383"/>
                  <a:gd name="connsiteY2" fmla="*/ 460 h 24992"/>
                  <a:gd name="connsiteX3" fmla="*/ 16923 w 17383"/>
                  <a:gd name="connsiteY3" fmla="*/ 5197 h 24992"/>
                  <a:gd name="connsiteX4" fmla="*/ 6503 w 17383"/>
                  <a:gd name="connsiteY4" fmla="*/ 23250 h 24992"/>
                  <a:gd name="connsiteX5" fmla="*/ 1767 w 17383"/>
                  <a:gd name="connsiteY5" fmla="*/ 24532 h 24992"/>
                  <a:gd name="connsiteX6" fmla="*/ 485 w 17383"/>
                  <a:gd name="connsiteY6" fmla="*/ 19796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83" h="24992">
                    <a:moveTo>
                      <a:pt x="485" y="19796"/>
                    </a:moveTo>
                    <a:lnTo>
                      <a:pt x="10905" y="1742"/>
                    </a:lnTo>
                    <a:cubicBezTo>
                      <a:pt x="11852" y="70"/>
                      <a:pt x="13969" y="-487"/>
                      <a:pt x="15641" y="460"/>
                    </a:cubicBezTo>
                    <a:cubicBezTo>
                      <a:pt x="17313" y="1408"/>
                      <a:pt x="17870" y="3525"/>
                      <a:pt x="16923" y="5197"/>
                    </a:cubicBezTo>
                    <a:lnTo>
                      <a:pt x="6503" y="23250"/>
                    </a:lnTo>
                    <a:cubicBezTo>
                      <a:pt x="5555" y="24922"/>
                      <a:pt x="3383" y="25479"/>
                      <a:pt x="1767" y="24532"/>
                    </a:cubicBezTo>
                    <a:cubicBezTo>
                      <a:pt x="95" y="23585"/>
                      <a:pt x="-518" y="21467"/>
                      <a:pt x="485" y="197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2" name="Freeform: Shape 1721">
                <a:extLst>
                  <a:ext uri="{FF2B5EF4-FFF2-40B4-BE49-F238E27FC236}">
                    <a16:creationId xmlns:a16="http://schemas.microsoft.com/office/drawing/2014/main" id="{5F737766-7385-BFA4-7F76-B15BD90E45A0}"/>
                  </a:ext>
                </a:extLst>
              </p:cNvPr>
              <p:cNvSpPr/>
              <p:nvPr/>
            </p:nvSpPr>
            <p:spPr>
              <a:xfrm>
                <a:off x="8046716" y="4066612"/>
                <a:ext cx="17523" cy="24934"/>
              </a:xfrm>
              <a:custGeom>
                <a:avLst/>
                <a:gdLst>
                  <a:gd name="connsiteX0" fmla="*/ 515 w 17523"/>
                  <a:gd name="connsiteY0" fmla="*/ 19684 h 24934"/>
                  <a:gd name="connsiteX1" fmla="*/ 11046 w 17523"/>
                  <a:gd name="connsiteY1" fmla="*/ 1742 h 24934"/>
                  <a:gd name="connsiteX2" fmla="*/ 15782 w 17523"/>
                  <a:gd name="connsiteY2" fmla="*/ 460 h 24934"/>
                  <a:gd name="connsiteX3" fmla="*/ 17064 w 17523"/>
                  <a:gd name="connsiteY3" fmla="*/ 5197 h 24934"/>
                  <a:gd name="connsiteX4" fmla="*/ 6477 w 17523"/>
                  <a:gd name="connsiteY4" fmla="*/ 23250 h 24934"/>
                  <a:gd name="connsiteX5" fmla="*/ 1685 w 17523"/>
                  <a:gd name="connsiteY5" fmla="*/ 24420 h 24934"/>
                  <a:gd name="connsiteX6" fmla="*/ 515 w 17523"/>
                  <a:gd name="connsiteY6" fmla="*/ 19684 h 24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23" h="24934">
                    <a:moveTo>
                      <a:pt x="515" y="19684"/>
                    </a:moveTo>
                    <a:cubicBezTo>
                      <a:pt x="4192" y="13945"/>
                      <a:pt x="7535" y="7704"/>
                      <a:pt x="11046" y="1742"/>
                    </a:cubicBezTo>
                    <a:cubicBezTo>
                      <a:pt x="11993" y="70"/>
                      <a:pt x="14110" y="-487"/>
                      <a:pt x="15782" y="460"/>
                    </a:cubicBezTo>
                    <a:cubicBezTo>
                      <a:pt x="17454" y="1408"/>
                      <a:pt x="18011" y="3525"/>
                      <a:pt x="17064" y="5197"/>
                    </a:cubicBezTo>
                    <a:cubicBezTo>
                      <a:pt x="13498" y="11215"/>
                      <a:pt x="10266" y="17232"/>
                      <a:pt x="6477" y="23250"/>
                    </a:cubicBezTo>
                    <a:cubicBezTo>
                      <a:pt x="5474" y="24922"/>
                      <a:pt x="3301" y="25423"/>
                      <a:pt x="1685" y="24420"/>
                    </a:cubicBezTo>
                    <a:cubicBezTo>
                      <a:pt x="13" y="23417"/>
                      <a:pt x="-488" y="21300"/>
                      <a:pt x="515" y="196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3" name="Freeform: Shape 1722">
                <a:extLst>
                  <a:ext uri="{FF2B5EF4-FFF2-40B4-BE49-F238E27FC236}">
                    <a16:creationId xmlns:a16="http://schemas.microsoft.com/office/drawing/2014/main" id="{208FCD17-6E4A-14E4-E6D6-452EA3D9AC32}"/>
                  </a:ext>
                </a:extLst>
              </p:cNvPr>
              <p:cNvSpPr/>
              <p:nvPr/>
            </p:nvSpPr>
            <p:spPr>
              <a:xfrm>
                <a:off x="8016925" y="4107445"/>
                <a:ext cx="20732" cy="22550"/>
              </a:xfrm>
              <a:custGeom>
                <a:avLst/>
                <a:gdLst>
                  <a:gd name="connsiteX0" fmla="*/ 940 w 20732"/>
                  <a:gd name="connsiteY0" fmla="*/ 16575 h 22550"/>
                  <a:gd name="connsiteX1" fmla="*/ 7961 w 20732"/>
                  <a:gd name="connsiteY1" fmla="*/ 9108 h 22550"/>
                  <a:gd name="connsiteX2" fmla="*/ 14536 w 20732"/>
                  <a:gd name="connsiteY2" fmla="*/ 1252 h 22550"/>
                  <a:gd name="connsiteX3" fmla="*/ 19440 w 20732"/>
                  <a:gd name="connsiteY3" fmla="*/ 750 h 22550"/>
                  <a:gd name="connsiteX4" fmla="*/ 19941 w 20732"/>
                  <a:gd name="connsiteY4" fmla="*/ 5598 h 22550"/>
                  <a:gd name="connsiteX5" fmla="*/ 13143 w 20732"/>
                  <a:gd name="connsiteY5" fmla="*/ 13733 h 22550"/>
                  <a:gd name="connsiteX6" fmla="*/ 5844 w 20732"/>
                  <a:gd name="connsiteY6" fmla="*/ 21478 h 22550"/>
                  <a:gd name="connsiteX7" fmla="*/ 940 w 20732"/>
                  <a:gd name="connsiteY7" fmla="*/ 21534 h 22550"/>
                  <a:gd name="connsiteX8" fmla="*/ 940 w 20732"/>
                  <a:gd name="connsiteY8" fmla="*/ 16575 h 2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32" h="22550">
                    <a:moveTo>
                      <a:pt x="940" y="16575"/>
                    </a:moveTo>
                    <a:lnTo>
                      <a:pt x="7961" y="9108"/>
                    </a:lnTo>
                    <a:cubicBezTo>
                      <a:pt x="10246" y="6601"/>
                      <a:pt x="12363" y="3870"/>
                      <a:pt x="14536" y="1252"/>
                    </a:cubicBezTo>
                    <a:cubicBezTo>
                      <a:pt x="15706" y="-197"/>
                      <a:pt x="17935" y="-420"/>
                      <a:pt x="19440" y="750"/>
                    </a:cubicBezTo>
                    <a:cubicBezTo>
                      <a:pt x="20944" y="1920"/>
                      <a:pt x="21167" y="4093"/>
                      <a:pt x="19941" y="5598"/>
                    </a:cubicBezTo>
                    <a:cubicBezTo>
                      <a:pt x="17657" y="8272"/>
                      <a:pt x="15484" y="11114"/>
                      <a:pt x="13143" y="13733"/>
                    </a:cubicBezTo>
                    <a:lnTo>
                      <a:pt x="5844" y="21478"/>
                    </a:lnTo>
                    <a:cubicBezTo>
                      <a:pt x="4507" y="22927"/>
                      <a:pt x="2278" y="22871"/>
                      <a:pt x="940" y="21534"/>
                    </a:cubicBezTo>
                    <a:cubicBezTo>
                      <a:pt x="-341" y="20085"/>
                      <a:pt x="-285" y="17968"/>
                      <a:pt x="940" y="165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4" name="Freeform: Shape 1723">
                <a:extLst>
                  <a:ext uri="{FF2B5EF4-FFF2-40B4-BE49-F238E27FC236}">
                    <a16:creationId xmlns:a16="http://schemas.microsoft.com/office/drawing/2014/main" id="{439B8EF2-F22E-1C8E-CA7E-80A71A0C93F8}"/>
                  </a:ext>
                </a:extLst>
              </p:cNvPr>
              <p:cNvSpPr/>
              <p:nvPr/>
            </p:nvSpPr>
            <p:spPr>
              <a:xfrm>
                <a:off x="7978957" y="4141439"/>
                <a:ext cx="24020" cy="18883"/>
              </a:xfrm>
              <a:custGeom>
                <a:avLst/>
                <a:gdLst>
                  <a:gd name="connsiteX0" fmla="*/ 1631 w 24020"/>
                  <a:gd name="connsiteY0" fmla="*/ 12447 h 18883"/>
                  <a:gd name="connsiteX1" fmla="*/ 18459 w 24020"/>
                  <a:gd name="connsiteY1" fmla="*/ 746 h 18883"/>
                  <a:gd name="connsiteX2" fmla="*/ 23251 w 24020"/>
                  <a:gd name="connsiteY2" fmla="*/ 1303 h 18883"/>
                  <a:gd name="connsiteX3" fmla="*/ 22694 w 24020"/>
                  <a:gd name="connsiteY3" fmla="*/ 6262 h 18883"/>
                  <a:gd name="connsiteX4" fmla="*/ 5309 w 24020"/>
                  <a:gd name="connsiteY4" fmla="*/ 18353 h 18883"/>
                  <a:gd name="connsiteX5" fmla="*/ 517 w 24020"/>
                  <a:gd name="connsiteY5" fmla="*/ 17239 h 18883"/>
                  <a:gd name="connsiteX6" fmla="*/ 1631 w 24020"/>
                  <a:gd name="connsiteY6" fmla="*/ 12447 h 1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020" h="18883">
                    <a:moveTo>
                      <a:pt x="1631" y="12447"/>
                    </a:moveTo>
                    <a:cubicBezTo>
                      <a:pt x="7538" y="8992"/>
                      <a:pt x="12943" y="4758"/>
                      <a:pt x="18459" y="746"/>
                    </a:cubicBezTo>
                    <a:cubicBezTo>
                      <a:pt x="19908" y="-424"/>
                      <a:pt x="22081" y="-202"/>
                      <a:pt x="23251" y="1303"/>
                    </a:cubicBezTo>
                    <a:cubicBezTo>
                      <a:pt x="24477" y="2807"/>
                      <a:pt x="24198" y="4981"/>
                      <a:pt x="22694" y="6262"/>
                    </a:cubicBezTo>
                    <a:cubicBezTo>
                      <a:pt x="17010" y="10441"/>
                      <a:pt x="11382" y="14787"/>
                      <a:pt x="5309" y="18353"/>
                    </a:cubicBezTo>
                    <a:cubicBezTo>
                      <a:pt x="3637" y="19356"/>
                      <a:pt x="1520" y="18911"/>
                      <a:pt x="517" y="17239"/>
                    </a:cubicBezTo>
                    <a:cubicBezTo>
                      <a:pt x="-486" y="15567"/>
                      <a:pt x="15" y="13394"/>
                      <a:pt x="1631" y="1244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5" name="Freeform: Shape 1724">
                <a:extLst>
                  <a:ext uri="{FF2B5EF4-FFF2-40B4-BE49-F238E27FC236}">
                    <a16:creationId xmlns:a16="http://schemas.microsoft.com/office/drawing/2014/main" id="{CFE00C16-4BB4-325A-FBA1-E4B86343D9F9}"/>
                  </a:ext>
                </a:extLst>
              </p:cNvPr>
              <p:cNvSpPr/>
              <p:nvPr/>
            </p:nvSpPr>
            <p:spPr>
              <a:xfrm>
                <a:off x="7935133" y="4166566"/>
                <a:ext cx="26344" cy="14742"/>
              </a:xfrm>
              <a:custGeom>
                <a:avLst/>
                <a:gdLst>
                  <a:gd name="connsiteX0" fmla="*/ 2383 w 26344"/>
                  <a:gd name="connsiteY0" fmla="*/ 7992 h 14742"/>
                  <a:gd name="connsiteX1" fmla="*/ 21384 w 26344"/>
                  <a:gd name="connsiteY1" fmla="*/ 303 h 14742"/>
                  <a:gd name="connsiteX2" fmla="*/ 26008 w 26344"/>
                  <a:gd name="connsiteY2" fmla="*/ 2030 h 14742"/>
                  <a:gd name="connsiteX3" fmla="*/ 24281 w 26344"/>
                  <a:gd name="connsiteY3" fmla="*/ 6599 h 14742"/>
                  <a:gd name="connsiteX4" fmla="*/ 4612 w 26344"/>
                  <a:gd name="connsiteY4" fmla="*/ 14567 h 14742"/>
                  <a:gd name="connsiteX5" fmla="*/ 154 w 26344"/>
                  <a:gd name="connsiteY5" fmla="*/ 12338 h 14742"/>
                  <a:gd name="connsiteX6" fmla="*/ 2383 w 26344"/>
                  <a:gd name="connsiteY6" fmla="*/ 7992 h 14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344" h="14742">
                    <a:moveTo>
                      <a:pt x="2383" y="7992"/>
                    </a:moveTo>
                    <a:cubicBezTo>
                      <a:pt x="8791" y="5541"/>
                      <a:pt x="15254" y="3312"/>
                      <a:pt x="21384" y="303"/>
                    </a:cubicBezTo>
                    <a:cubicBezTo>
                      <a:pt x="23111" y="-477"/>
                      <a:pt x="25173" y="303"/>
                      <a:pt x="26008" y="2030"/>
                    </a:cubicBezTo>
                    <a:cubicBezTo>
                      <a:pt x="26844" y="3758"/>
                      <a:pt x="26064" y="5819"/>
                      <a:pt x="24281" y="6599"/>
                    </a:cubicBezTo>
                    <a:cubicBezTo>
                      <a:pt x="17929" y="9720"/>
                      <a:pt x="11243" y="12060"/>
                      <a:pt x="4612" y="14567"/>
                    </a:cubicBezTo>
                    <a:cubicBezTo>
                      <a:pt x="2773" y="15180"/>
                      <a:pt x="767" y="14122"/>
                      <a:pt x="154" y="12338"/>
                    </a:cubicBezTo>
                    <a:cubicBezTo>
                      <a:pt x="-403" y="10500"/>
                      <a:pt x="600" y="8605"/>
                      <a:pt x="2383" y="799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6" name="Freeform: Shape 1725">
                <a:extLst>
                  <a:ext uri="{FF2B5EF4-FFF2-40B4-BE49-F238E27FC236}">
                    <a16:creationId xmlns:a16="http://schemas.microsoft.com/office/drawing/2014/main" id="{9942255A-2530-9B13-4071-95901DE315D7}"/>
                  </a:ext>
                </a:extLst>
              </p:cNvPr>
              <p:cNvSpPr/>
              <p:nvPr/>
            </p:nvSpPr>
            <p:spPr>
              <a:xfrm>
                <a:off x="7887640" y="4181613"/>
                <a:ext cx="27606" cy="9907"/>
              </a:xfrm>
              <a:custGeom>
                <a:avLst/>
                <a:gdLst>
                  <a:gd name="connsiteX0" fmla="*/ 3182 w 27606"/>
                  <a:gd name="connsiteY0" fmla="*/ 3031 h 9907"/>
                  <a:gd name="connsiteX1" fmla="*/ 23465 w 27606"/>
                  <a:gd name="connsiteY1" fmla="*/ 78 h 9907"/>
                  <a:gd name="connsiteX2" fmla="*/ 27532 w 27606"/>
                  <a:gd name="connsiteY2" fmla="*/ 2697 h 9907"/>
                  <a:gd name="connsiteX3" fmla="*/ 24802 w 27606"/>
                  <a:gd name="connsiteY3" fmla="*/ 6876 h 9907"/>
                  <a:gd name="connsiteX4" fmla="*/ 3795 w 27606"/>
                  <a:gd name="connsiteY4" fmla="*/ 9884 h 9907"/>
                  <a:gd name="connsiteX5" fmla="*/ 6 w 27606"/>
                  <a:gd name="connsiteY5" fmla="*/ 6764 h 9907"/>
                  <a:gd name="connsiteX6" fmla="*/ 3182 w 27606"/>
                  <a:gd name="connsiteY6" fmla="*/ 3031 h 9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" h="9907">
                    <a:moveTo>
                      <a:pt x="3182" y="3031"/>
                    </a:moveTo>
                    <a:cubicBezTo>
                      <a:pt x="10036" y="2529"/>
                      <a:pt x="16722" y="1192"/>
                      <a:pt x="23465" y="78"/>
                    </a:cubicBezTo>
                    <a:cubicBezTo>
                      <a:pt x="25303" y="-313"/>
                      <a:pt x="27142" y="802"/>
                      <a:pt x="27532" y="2697"/>
                    </a:cubicBezTo>
                    <a:cubicBezTo>
                      <a:pt x="27922" y="4535"/>
                      <a:pt x="26752" y="6486"/>
                      <a:pt x="24802" y="6876"/>
                    </a:cubicBezTo>
                    <a:cubicBezTo>
                      <a:pt x="17837" y="7990"/>
                      <a:pt x="10872" y="9383"/>
                      <a:pt x="3795" y="9884"/>
                    </a:cubicBezTo>
                    <a:cubicBezTo>
                      <a:pt x="1845" y="10107"/>
                      <a:pt x="118" y="8659"/>
                      <a:pt x="6" y="6764"/>
                    </a:cubicBezTo>
                    <a:cubicBezTo>
                      <a:pt x="-105" y="4925"/>
                      <a:pt x="1344" y="3254"/>
                      <a:pt x="3182" y="3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7" name="Freeform: Shape 1726">
                <a:extLst>
                  <a:ext uri="{FF2B5EF4-FFF2-40B4-BE49-F238E27FC236}">
                    <a16:creationId xmlns:a16="http://schemas.microsoft.com/office/drawing/2014/main" id="{D290F9C6-5735-A0E3-7821-ADCA4FBF5604}"/>
                  </a:ext>
                </a:extLst>
              </p:cNvPr>
              <p:cNvSpPr/>
              <p:nvPr/>
            </p:nvSpPr>
            <p:spPr>
              <a:xfrm>
                <a:off x="7839057" y="4185758"/>
                <a:ext cx="27748" cy="6909"/>
              </a:xfrm>
              <a:custGeom>
                <a:avLst/>
                <a:gdLst>
                  <a:gd name="connsiteX0" fmla="*/ 3455 w 27748"/>
                  <a:gd name="connsiteY0" fmla="*/ 0 h 6909"/>
                  <a:gd name="connsiteX1" fmla="*/ 24294 w 27748"/>
                  <a:gd name="connsiteY1" fmla="*/ 0 h 6909"/>
                  <a:gd name="connsiteX2" fmla="*/ 27749 w 27748"/>
                  <a:gd name="connsiteY2" fmla="*/ 3455 h 6909"/>
                  <a:gd name="connsiteX3" fmla="*/ 24294 w 27748"/>
                  <a:gd name="connsiteY3" fmla="*/ 6909 h 6909"/>
                  <a:gd name="connsiteX4" fmla="*/ 3455 w 27748"/>
                  <a:gd name="connsiteY4" fmla="*/ 6909 h 6909"/>
                  <a:gd name="connsiteX5" fmla="*/ 0 w 27748"/>
                  <a:gd name="connsiteY5" fmla="*/ 3455 h 6909"/>
                  <a:gd name="connsiteX6" fmla="*/ 3455 w 27748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3455" y="0"/>
                    </a:move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8" name="Freeform: Shape 1727">
                <a:extLst>
                  <a:ext uri="{FF2B5EF4-FFF2-40B4-BE49-F238E27FC236}">
                    <a16:creationId xmlns:a16="http://schemas.microsoft.com/office/drawing/2014/main" id="{5B12145F-FCAC-A22C-F4DE-48704D2EF027}"/>
                  </a:ext>
                </a:extLst>
              </p:cNvPr>
              <p:cNvSpPr/>
              <p:nvPr/>
            </p:nvSpPr>
            <p:spPr>
              <a:xfrm>
                <a:off x="7790357" y="4185758"/>
                <a:ext cx="27748" cy="6909"/>
              </a:xfrm>
              <a:custGeom>
                <a:avLst/>
                <a:gdLst>
                  <a:gd name="connsiteX0" fmla="*/ 3455 w 27748"/>
                  <a:gd name="connsiteY0" fmla="*/ 0 h 6909"/>
                  <a:gd name="connsiteX1" fmla="*/ 24294 w 27748"/>
                  <a:gd name="connsiteY1" fmla="*/ 0 h 6909"/>
                  <a:gd name="connsiteX2" fmla="*/ 27749 w 27748"/>
                  <a:gd name="connsiteY2" fmla="*/ 3455 h 6909"/>
                  <a:gd name="connsiteX3" fmla="*/ 24294 w 27748"/>
                  <a:gd name="connsiteY3" fmla="*/ 6909 h 6909"/>
                  <a:gd name="connsiteX4" fmla="*/ 3455 w 27748"/>
                  <a:gd name="connsiteY4" fmla="*/ 6909 h 6909"/>
                  <a:gd name="connsiteX5" fmla="*/ 0 w 27748"/>
                  <a:gd name="connsiteY5" fmla="*/ 3455 h 6909"/>
                  <a:gd name="connsiteX6" fmla="*/ 3455 w 27748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3455" y="0"/>
                    </a:move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29" name="Freeform: Shape 1728">
                <a:extLst>
                  <a:ext uri="{FF2B5EF4-FFF2-40B4-BE49-F238E27FC236}">
                    <a16:creationId xmlns:a16="http://schemas.microsoft.com/office/drawing/2014/main" id="{356C069A-4356-1D55-A306-4AE7AE3354C6}"/>
                  </a:ext>
                </a:extLst>
              </p:cNvPr>
              <p:cNvSpPr/>
              <p:nvPr/>
            </p:nvSpPr>
            <p:spPr>
              <a:xfrm>
                <a:off x="7741657" y="4185758"/>
                <a:ext cx="27748" cy="6909"/>
              </a:xfrm>
              <a:custGeom>
                <a:avLst/>
                <a:gdLst>
                  <a:gd name="connsiteX0" fmla="*/ 3455 w 27748"/>
                  <a:gd name="connsiteY0" fmla="*/ 0 h 6909"/>
                  <a:gd name="connsiteX1" fmla="*/ 24294 w 27748"/>
                  <a:gd name="connsiteY1" fmla="*/ 0 h 6909"/>
                  <a:gd name="connsiteX2" fmla="*/ 27749 w 27748"/>
                  <a:gd name="connsiteY2" fmla="*/ 3455 h 6909"/>
                  <a:gd name="connsiteX3" fmla="*/ 24294 w 27748"/>
                  <a:gd name="connsiteY3" fmla="*/ 6909 h 6909"/>
                  <a:gd name="connsiteX4" fmla="*/ 3455 w 27748"/>
                  <a:gd name="connsiteY4" fmla="*/ 6909 h 6909"/>
                  <a:gd name="connsiteX5" fmla="*/ 0 w 27748"/>
                  <a:gd name="connsiteY5" fmla="*/ 3455 h 6909"/>
                  <a:gd name="connsiteX6" fmla="*/ 3455 w 27748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3455" y="0"/>
                    </a:move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0" name="Freeform: Shape 1729">
                <a:extLst>
                  <a:ext uri="{FF2B5EF4-FFF2-40B4-BE49-F238E27FC236}">
                    <a16:creationId xmlns:a16="http://schemas.microsoft.com/office/drawing/2014/main" id="{F436CD41-FCA9-6052-8233-363372235071}"/>
                  </a:ext>
                </a:extLst>
              </p:cNvPr>
              <p:cNvSpPr/>
              <p:nvPr/>
            </p:nvSpPr>
            <p:spPr>
              <a:xfrm>
                <a:off x="7692957" y="4185758"/>
                <a:ext cx="27749" cy="6909"/>
              </a:xfrm>
              <a:custGeom>
                <a:avLst/>
                <a:gdLst>
                  <a:gd name="connsiteX0" fmla="*/ 3455 w 27749"/>
                  <a:gd name="connsiteY0" fmla="*/ 0 h 6909"/>
                  <a:gd name="connsiteX1" fmla="*/ 24295 w 27749"/>
                  <a:gd name="connsiteY1" fmla="*/ 0 h 6909"/>
                  <a:gd name="connsiteX2" fmla="*/ 27749 w 27749"/>
                  <a:gd name="connsiteY2" fmla="*/ 3455 h 6909"/>
                  <a:gd name="connsiteX3" fmla="*/ 24295 w 27749"/>
                  <a:gd name="connsiteY3" fmla="*/ 6909 h 6909"/>
                  <a:gd name="connsiteX4" fmla="*/ 3455 w 27749"/>
                  <a:gd name="connsiteY4" fmla="*/ 6909 h 6909"/>
                  <a:gd name="connsiteX5" fmla="*/ 0 w 27749"/>
                  <a:gd name="connsiteY5" fmla="*/ 3455 h 6909"/>
                  <a:gd name="connsiteX6" fmla="*/ 3455 w 27749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9" h="6909">
                    <a:moveTo>
                      <a:pt x="3455" y="0"/>
                    </a:moveTo>
                    <a:lnTo>
                      <a:pt x="24295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5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1" name="Freeform: Shape 1730">
                <a:extLst>
                  <a:ext uri="{FF2B5EF4-FFF2-40B4-BE49-F238E27FC236}">
                    <a16:creationId xmlns:a16="http://schemas.microsoft.com/office/drawing/2014/main" id="{5EF5F8B4-222C-581C-3B58-4C387F581CA7}"/>
                  </a:ext>
                </a:extLst>
              </p:cNvPr>
              <p:cNvSpPr/>
              <p:nvPr/>
            </p:nvSpPr>
            <p:spPr>
              <a:xfrm>
                <a:off x="7644257" y="4185758"/>
                <a:ext cx="27749" cy="6909"/>
              </a:xfrm>
              <a:custGeom>
                <a:avLst/>
                <a:gdLst>
                  <a:gd name="connsiteX0" fmla="*/ 3455 w 27749"/>
                  <a:gd name="connsiteY0" fmla="*/ 0 h 6909"/>
                  <a:gd name="connsiteX1" fmla="*/ 24294 w 27749"/>
                  <a:gd name="connsiteY1" fmla="*/ 0 h 6909"/>
                  <a:gd name="connsiteX2" fmla="*/ 27749 w 27749"/>
                  <a:gd name="connsiteY2" fmla="*/ 3455 h 6909"/>
                  <a:gd name="connsiteX3" fmla="*/ 24294 w 27749"/>
                  <a:gd name="connsiteY3" fmla="*/ 6909 h 6909"/>
                  <a:gd name="connsiteX4" fmla="*/ 3455 w 27749"/>
                  <a:gd name="connsiteY4" fmla="*/ 6909 h 6909"/>
                  <a:gd name="connsiteX5" fmla="*/ 0 w 27749"/>
                  <a:gd name="connsiteY5" fmla="*/ 3455 h 6909"/>
                  <a:gd name="connsiteX6" fmla="*/ 3455 w 27749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9" h="6909">
                    <a:moveTo>
                      <a:pt x="3455" y="0"/>
                    </a:move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32" name="Freeform: Shape 1731">
                <a:extLst>
                  <a:ext uri="{FF2B5EF4-FFF2-40B4-BE49-F238E27FC236}">
                    <a16:creationId xmlns:a16="http://schemas.microsoft.com/office/drawing/2014/main" id="{9CE9A019-D822-D7B4-83A9-129714BDAC18}"/>
                  </a:ext>
                </a:extLst>
              </p:cNvPr>
              <p:cNvSpPr/>
              <p:nvPr/>
            </p:nvSpPr>
            <p:spPr>
              <a:xfrm>
                <a:off x="7595557" y="4185758"/>
                <a:ext cx="27748" cy="6909"/>
              </a:xfrm>
              <a:custGeom>
                <a:avLst/>
                <a:gdLst>
                  <a:gd name="connsiteX0" fmla="*/ 3455 w 27748"/>
                  <a:gd name="connsiteY0" fmla="*/ 0 h 6909"/>
                  <a:gd name="connsiteX1" fmla="*/ 24294 w 27748"/>
                  <a:gd name="connsiteY1" fmla="*/ 0 h 6909"/>
                  <a:gd name="connsiteX2" fmla="*/ 27749 w 27748"/>
                  <a:gd name="connsiteY2" fmla="*/ 3455 h 6909"/>
                  <a:gd name="connsiteX3" fmla="*/ 24294 w 27748"/>
                  <a:gd name="connsiteY3" fmla="*/ 6909 h 6909"/>
                  <a:gd name="connsiteX4" fmla="*/ 3455 w 27748"/>
                  <a:gd name="connsiteY4" fmla="*/ 6909 h 6909"/>
                  <a:gd name="connsiteX5" fmla="*/ 0 w 27748"/>
                  <a:gd name="connsiteY5" fmla="*/ 3455 h 6909"/>
                  <a:gd name="connsiteX6" fmla="*/ 3455 w 27748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3455" y="0"/>
                    </a:move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33" name="Freeform: Shape 1732">
            <a:extLst>
              <a:ext uri="{FF2B5EF4-FFF2-40B4-BE49-F238E27FC236}">
                <a16:creationId xmlns:a16="http://schemas.microsoft.com/office/drawing/2014/main" id="{A0B8CFEA-3B44-1B68-9625-0B92825CDB33}"/>
              </a:ext>
            </a:extLst>
          </p:cNvPr>
          <p:cNvSpPr/>
          <p:nvPr/>
        </p:nvSpPr>
        <p:spPr>
          <a:xfrm>
            <a:off x="7317205" y="4292993"/>
            <a:ext cx="831688" cy="758137"/>
          </a:xfrm>
          <a:custGeom>
            <a:avLst/>
            <a:gdLst>
              <a:gd name="connsiteX0" fmla="*/ 278298 w 831688"/>
              <a:gd name="connsiteY0" fmla="*/ 758137 h 758137"/>
              <a:gd name="connsiteX1" fmla="*/ 156325 w 831688"/>
              <a:gd name="connsiteY1" fmla="*/ 687706 h 758137"/>
              <a:gd name="connsiteX2" fmla="*/ 18806 w 831688"/>
              <a:gd name="connsiteY2" fmla="*/ 449500 h 758137"/>
              <a:gd name="connsiteX3" fmla="*/ 18806 w 831688"/>
              <a:gd name="connsiteY3" fmla="*/ 308637 h 758137"/>
              <a:gd name="connsiteX4" fmla="*/ 156325 w 831688"/>
              <a:gd name="connsiteY4" fmla="*/ 70431 h 758137"/>
              <a:gd name="connsiteX5" fmla="*/ 278298 w 831688"/>
              <a:gd name="connsiteY5" fmla="*/ 0 h 758137"/>
              <a:gd name="connsiteX6" fmla="*/ 553391 w 831688"/>
              <a:gd name="connsiteY6" fmla="*/ 0 h 758137"/>
              <a:gd name="connsiteX7" fmla="*/ 675364 w 831688"/>
              <a:gd name="connsiteY7" fmla="*/ 70431 h 758137"/>
              <a:gd name="connsiteX8" fmla="*/ 812883 w 831688"/>
              <a:gd name="connsiteY8" fmla="*/ 308637 h 758137"/>
              <a:gd name="connsiteX9" fmla="*/ 812883 w 831688"/>
              <a:gd name="connsiteY9" fmla="*/ 449500 h 758137"/>
              <a:gd name="connsiteX10" fmla="*/ 675364 w 831688"/>
              <a:gd name="connsiteY10" fmla="*/ 687706 h 758137"/>
              <a:gd name="connsiteX11" fmla="*/ 553391 w 831688"/>
              <a:gd name="connsiteY11" fmla="*/ 758137 h 758137"/>
              <a:gd name="connsiteX12" fmla="*/ 278298 w 831688"/>
              <a:gd name="connsiteY12" fmla="*/ 758137 h 75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1688" h="758137">
                <a:moveTo>
                  <a:pt x="278298" y="758137"/>
                </a:moveTo>
                <a:cubicBezTo>
                  <a:pt x="228149" y="758137"/>
                  <a:pt x="181399" y="731168"/>
                  <a:pt x="156325" y="687706"/>
                </a:cubicBezTo>
                <a:lnTo>
                  <a:pt x="18806" y="449500"/>
                </a:lnTo>
                <a:cubicBezTo>
                  <a:pt x="-6269" y="406038"/>
                  <a:pt x="-6269" y="352100"/>
                  <a:pt x="18806" y="308637"/>
                </a:cubicBezTo>
                <a:lnTo>
                  <a:pt x="156325" y="70431"/>
                </a:lnTo>
                <a:cubicBezTo>
                  <a:pt x="181399" y="26969"/>
                  <a:pt x="228149" y="0"/>
                  <a:pt x="278298" y="0"/>
                </a:cubicBezTo>
                <a:lnTo>
                  <a:pt x="553391" y="0"/>
                </a:lnTo>
                <a:cubicBezTo>
                  <a:pt x="603540" y="0"/>
                  <a:pt x="650290" y="26969"/>
                  <a:pt x="675364" y="70431"/>
                </a:cubicBezTo>
                <a:lnTo>
                  <a:pt x="812883" y="308637"/>
                </a:lnTo>
                <a:cubicBezTo>
                  <a:pt x="837957" y="352100"/>
                  <a:pt x="837957" y="406038"/>
                  <a:pt x="812883" y="449500"/>
                </a:cubicBezTo>
                <a:lnTo>
                  <a:pt x="675364" y="687706"/>
                </a:lnTo>
                <a:cubicBezTo>
                  <a:pt x="650290" y="731168"/>
                  <a:pt x="603540" y="758137"/>
                  <a:pt x="553391" y="758137"/>
                </a:cubicBezTo>
                <a:lnTo>
                  <a:pt x="278298" y="758137"/>
                </a:ln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4" name="Freeform: Shape 1733">
            <a:extLst>
              <a:ext uri="{FF2B5EF4-FFF2-40B4-BE49-F238E27FC236}">
                <a16:creationId xmlns:a16="http://schemas.microsoft.com/office/drawing/2014/main" id="{DB495FE6-D8B9-A84A-4E39-67B97E2E333E}"/>
              </a:ext>
            </a:extLst>
          </p:cNvPr>
          <p:cNvSpPr/>
          <p:nvPr/>
        </p:nvSpPr>
        <p:spPr>
          <a:xfrm>
            <a:off x="7386452" y="4362309"/>
            <a:ext cx="693138" cy="619504"/>
          </a:xfrm>
          <a:custGeom>
            <a:avLst/>
            <a:gdLst>
              <a:gd name="connsiteX0" fmla="*/ 484088 w 693138"/>
              <a:gd name="connsiteY0" fmla="*/ 0 h 619504"/>
              <a:gd name="connsiteX1" fmla="*/ 209050 w 693138"/>
              <a:gd name="connsiteY1" fmla="*/ 0 h 619504"/>
              <a:gd name="connsiteX2" fmla="*/ 147089 w 693138"/>
              <a:gd name="connsiteY2" fmla="*/ 35773 h 619504"/>
              <a:gd name="connsiteX3" fmla="*/ 9570 w 693138"/>
              <a:gd name="connsiteY3" fmla="*/ 273980 h 619504"/>
              <a:gd name="connsiteX4" fmla="*/ 9570 w 693138"/>
              <a:gd name="connsiteY4" fmla="*/ 345525 h 619504"/>
              <a:gd name="connsiteX5" fmla="*/ 147089 w 693138"/>
              <a:gd name="connsiteY5" fmla="*/ 583731 h 619504"/>
              <a:gd name="connsiteX6" fmla="*/ 209050 w 693138"/>
              <a:gd name="connsiteY6" fmla="*/ 619504 h 619504"/>
              <a:gd name="connsiteX7" fmla="*/ 484088 w 693138"/>
              <a:gd name="connsiteY7" fmla="*/ 619504 h 619504"/>
              <a:gd name="connsiteX8" fmla="*/ 546050 w 693138"/>
              <a:gd name="connsiteY8" fmla="*/ 583731 h 619504"/>
              <a:gd name="connsiteX9" fmla="*/ 683569 w 693138"/>
              <a:gd name="connsiteY9" fmla="*/ 345525 h 619504"/>
              <a:gd name="connsiteX10" fmla="*/ 683569 w 693138"/>
              <a:gd name="connsiteY10" fmla="*/ 273980 h 619504"/>
              <a:gd name="connsiteX11" fmla="*/ 546050 w 693138"/>
              <a:gd name="connsiteY11" fmla="*/ 35773 h 619504"/>
              <a:gd name="connsiteX12" fmla="*/ 484088 w 693138"/>
              <a:gd name="connsiteY12" fmla="*/ 0 h 6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3138" h="619504">
                <a:moveTo>
                  <a:pt x="484088" y="0"/>
                </a:moveTo>
                <a:lnTo>
                  <a:pt x="209050" y="0"/>
                </a:lnTo>
                <a:cubicBezTo>
                  <a:pt x="183475" y="0"/>
                  <a:pt x="159905" y="13652"/>
                  <a:pt x="147089" y="35773"/>
                </a:cubicBezTo>
                <a:lnTo>
                  <a:pt x="9570" y="273980"/>
                </a:lnTo>
                <a:cubicBezTo>
                  <a:pt x="-3190" y="296101"/>
                  <a:pt x="-3190" y="323404"/>
                  <a:pt x="9570" y="345525"/>
                </a:cubicBezTo>
                <a:lnTo>
                  <a:pt x="147089" y="583731"/>
                </a:lnTo>
                <a:cubicBezTo>
                  <a:pt x="159849" y="605853"/>
                  <a:pt x="183475" y="619504"/>
                  <a:pt x="209050" y="619504"/>
                </a:cubicBezTo>
                <a:lnTo>
                  <a:pt x="484088" y="619504"/>
                </a:lnTo>
                <a:cubicBezTo>
                  <a:pt x="509664" y="619504"/>
                  <a:pt x="533234" y="605853"/>
                  <a:pt x="546050" y="583731"/>
                </a:cubicBezTo>
                <a:lnTo>
                  <a:pt x="683569" y="345525"/>
                </a:lnTo>
                <a:cubicBezTo>
                  <a:pt x="696329" y="323404"/>
                  <a:pt x="696329" y="296101"/>
                  <a:pt x="683569" y="273980"/>
                </a:cubicBezTo>
                <a:lnTo>
                  <a:pt x="546050" y="35773"/>
                </a:lnTo>
                <a:cubicBezTo>
                  <a:pt x="533290" y="13596"/>
                  <a:pt x="509664" y="0"/>
                  <a:pt x="484088" y="0"/>
                </a:cubicBezTo>
                <a:close/>
              </a:path>
            </a:pathLst>
          </a:custGeom>
          <a:solidFill>
            <a:srgbClr val="FFFFFF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36" name="Graphic 7">
            <a:extLst>
              <a:ext uri="{FF2B5EF4-FFF2-40B4-BE49-F238E27FC236}">
                <a16:creationId xmlns:a16="http://schemas.microsoft.com/office/drawing/2014/main" id="{E4781C5B-D94B-CF13-620C-7CD413A20827}"/>
              </a:ext>
            </a:extLst>
          </p:cNvPr>
          <p:cNvGrpSpPr/>
          <p:nvPr/>
        </p:nvGrpSpPr>
        <p:grpSpPr>
          <a:xfrm>
            <a:off x="6955081" y="3817025"/>
            <a:ext cx="191980" cy="174573"/>
            <a:chOff x="6955136" y="2885847"/>
            <a:chExt cx="191980" cy="174573"/>
          </a:xfrm>
        </p:grpSpPr>
        <p:sp>
          <p:nvSpPr>
            <p:cNvPr id="1737" name="Freeform: Shape 1736">
              <a:extLst>
                <a:ext uri="{FF2B5EF4-FFF2-40B4-BE49-F238E27FC236}">
                  <a16:creationId xmlns:a16="http://schemas.microsoft.com/office/drawing/2014/main" id="{CC5E3E0B-5219-6C26-DF35-9CB109AC1E33}"/>
                </a:ext>
              </a:extLst>
            </p:cNvPr>
            <p:cNvSpPr/>
            <p:nvPr/>
          </p:nvSpPr>
          <p:spPr>
            <a:xfrm>
              <a:off x="6959769" y="2890472"/>
              <a:ext cx="185243" cy="165267"/>
            </a:xfrm>
            <a:custGeom>
              <a:avLst/>
              <a:gdLst>
                <a:gd name="connsiteX0" fmla="*/ 2466 w 185243"/>
                <a:gd name="connsiteY0" fmla="*/ 73384 h 165267"/>
                <a:gd name="connsiteX1" fmla="*/ 39520 w 185243"/>
                <a:gd name="connsiteY1" fmla="*/ 9250 h 165267"/>
                <a:gd name="connsiteX2" fmla="*/ 55568 w 185243"/>
                <a:gd name="connsiteY2" fmla="*/ 0 h 165267"/>
                <a:gd name="connsiteX3" fmla="*/ 129676 w 185243"/>
                <a:gd name="connsiteY3" fmla="*/ 0 h 165267"/>
                <a:gd name="connsiteX4" fmla="*/ 145724 w 185243"/>
                <a:gd name="connsiteY4" fmla="*/ 9250 h 165267"/>
                <a:gd name="connsiteX5" fmla="*/ 182778 w 185243"/>
                <a:gd name="connsiteY5" fmla="*/ 73384 h 165267"/>
                <a:gd name="connsiteX6" fmla="*/ 182778 w 185243"/>
                <a:gd name="connsiteY6" fmla="*/ 91884 h 165267"/>
                <a:gd name="connsiteX7" fmla="*/ 145724 w 185243"/>
                <a:gd name="connsiteY7" fmla="*/ 156018 h 165267"/>
                <a:gd name="connsiteX8" fmla="*/ 129676 w 185243"/>
                <a:gd name="connsiteY8" fmla="*/ 165268 h 165267"/>
                <a:gd name="connsiteX9" fmla="*/ 55568 w 185243"/>
                <a:gd name="connsiteY9" fmla="*/ 165268 h 165267"/>
                <a:gd name="connsiteX10" fmla="*/ 39520 w 185243"/>
                <a:gd name="connsiteY10" fmla="*/ 156018 h 165267"/>
                <a:gd name="connsiteX11" fmla="*/ 2466 w 185243"/>
                <a:gd name="connsiteY11" fmla="*/ 91884 h 165267"/>
                <a:gd name="connsiteX12" fmla="*/ 2466 w 185243"/>
                <a:gd name="connsiteY12" fmla="*/ 73384 h 16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243" h="165267">
                  <a:moveTo>
                    <a:pt x="2466" y="73384"/>
                  </a:moveTo>
                  <a:lnTo>
                    <a:pt x="39520" y="9250"/>
                  </a:lnTo>
                  <a:cubicBezTo>
                    <a:pt x="42808" y="3510"/>
                    <a:pt x="48937" y="0"/>
                    <a:pt x="55568" y="0"/>
                  </a:cubicBezTo>
                  <a:lnTo>
                    <a:pt x="129676" y="0"/>
                  </a:lnTo>
                  <a:cubicBezTo>
                    <a:pt x="136307" y="0"/>
                    <a:pt x="142381" y="3510"/>
                    <a:pt x="145724" y="9250"/>
                  </a:cubicBezTo>
                  <a:lnTo>
                    <a:pt x="182778" y="73384"/>
                  </a:lnTo>
                  <a:cubicBezTo>
                    <a:pt x="186066" y="79124"/>
                    <a:pt x="186066" y="86144"/>
                    <a:pt x="182778" y="91884"/>
                  </a:cubicBezTo>
                  <a:lnTo>
                    <a:pt x="145724" y="156018"/>
                  </a:lnTo>
                  <a:cubicBezTo>
                    <a:pt x="142436" y="161758"/>
                    <a:pt x="136307" y="165268"/>
                    <a:pt x="129676" y="165268"/>
                  </a:cubicBezTo>
                  <a:lnTo>
                    <a:pt x="55568" y="165268"/>
                  </a:lnTo>
                  <a:cubicBezTo>
                    <a:pt x="48937" y="165268"/>
                    <a:pt x="42863" y="161758"/>
                    <a:pt x="39520" y="156018"/>
                  </a:cubicBezTo>
                  <a:lnTo>
                    <a:pt x="2466" y="91884"/>
                  </a:lnTo>
                  <a:cubicBezTo>
                    <a:pt x="-822" y="86144"/>
                    <a:pt x="-822" y="79124"/>
                    <a:pt x="2466" y="73384"/>
                  </a:cubicBez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38" name="Graphic 7">
              <a:extLst>
                <a:ext uri="{FF2B5EF4-FFF2-40B4-BE49-F238E27FC236}">
                  <a16:creationId xmlns:a16="http://schemas.microsoft.com/office/drawing/2014/main" id="{5203CF9C-3B09-1708-27AD-59CF921D469E}"/>
                </a:ext>
              </a:extLst>
            </p:cNvPr>
            <p:cNvGrpSpPr/>
            <p:nvPr/>
          </p:nvGrpSpPr>
          <p:grpSpPr>
            <a:xfrm>
              <a:off x="6955136" y="2885847"/>
              <a:ext cx="191980" cy="174573"/>
              <a:chOff x="6955136" y="2885847"/>
              <a:chExt cx="191980" cy="174573"/>
            </a:xfrm>
            <a:solidFill>
              <a:srgbClr val="5856D6"/>
            </a:solidFill>
          </p:grpSpPr>
          <p:sp>
            <p:nvSpPr>
              <p:cNvPr id="1739" name="Freeform: Shape 1738">
                <a:extLst>
                  <a:ext uri="{FF2B5EF4-FFF2-40B4-BE49-F238E27FC236}">
                    <a16:creationId xmlns:a16="http://schemas.microsoft.com/office/drawing/2014/main" id="{0EF08A3F-46AE-ACAB-F64B-9C950C6318BC}"/>
                  </a:ext>
                </a:extLst>
              </p:cNvPr>
              <p:cNvSpPr/>
              <p:nvPr/>
            </p:nvSpPr>
            <p:spPr>
              <a:xfrm>
                <a:off x="6973190" y="2909252"/>
                <a:ext cx="22554" cy="32115"/>
              </a:xfrm>
              <a:custGeom>
                <a:avLst/>
                <a:gdLst>
                  <a:gd name="connsiteX0" fmla="*/ 13952 w 22554"/>
                  <a:gd name="connsiteY0" fmla="*/ 2171 h 32115"/>
                  <a:gd name="connsiteX1" fmla="*/ 579 w 22554"/>
                  <a:gd name="connsiteY1" fmla="*/ 25295 h 32115"/>
                  <a:gd name="connsiteX2" fmla="*/ 2362 w 22554"/>
                  <a:gd name="connsiteY2" fmla="*/ 31480 h 32115"/>
                  <a:gd name="connsiteX3" fmla="*/ 8602 w 22554"/>
                  <a:gd name="connsiteY3" fmla="*/ 29920 h 32115"/>
                  <a:gd name="connsiteX4" fmla="*/ 21976 w 22554"/>
                  <a:gd name="connsiteY4" fmla="*/ 6796 h 32115"/>
                  <a:gd name="connsiteX5" fmla="*/ 20192 w 22554"/>
                  <a:gd name="connsiteY5" fmla="*/ 611 h 32115"/>
                  <a:gd name="connsiteX6" fmla="*/ 13952 w 22554"/>
                  <a:gd name="connsiteY6" fmla="*/ 2171 h 3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115">
                    <a:moveTo>
                      <a:pt x="13952" y="2171"/>
                    </a:moveTo>
                    <a:lnTo>
                      <a:pt x="579" y="25295"/>
                    </a:lnTo>
                    <a:cubicBezTo>
                      <a:pt x="-647" y="27413"/>
                      <a:pt x="133" y="30199"/>
                      <a:pt x="2362" y="31480"/>
                    </a:cubicBezTo>
                    <a:cubicBezTo>
                      <a:pt x="4591" y="32762"/>
                      <a:pt x="7377" y="32037"/>
                      <a:pt x="8602" y="29920"/>
                    </a:cubicBezTo>
                    <a:lnTo>
                      <a:pt x="21976" y="6796"/>
                    </a:lnTo>
                    <a:cubicBezTo>
                      <a:pt x="23202" y="4678"/>
                      <a:pt x="22421" y="1892"/>
                      <a:pt x="20192" y="611"/>
                    </a:cubicBezTo>
                    <a:cubicBezTo>
                      <a:pt x="17964" y="-615"/>
                      <a:pt x="15178" y="54"/>
                      <a:pt x="13952" y="2171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0" name="Freeform: Shape 1739">
                <a:extLst>
                  <a:ext uri="{FF2B5EF4-FFF2-40B4-BE49-F238E27FC236}">
                    <a16:creationId xmlns:a16="http://schemas.microsoft.com/office/drawing/2014/main" id="{9D675CE0-568F-A86B-E969-AECE0BCF8379}"/>
                  </a:ext>
                </a:extLst>
              </p:cNvPr>
              <p:cNvSpPr/>
              <p:nvPr/>
            </p:nvSpPr>
            <p:spPr>
              <a:xfrm>
                <a:off x="7010728" y="2885847"/>
                <a:ext cx="35700" cy="9249"/>
              </a:xfrm>
              <a:custGeom>
                <a:avLst/>
                <a:gdLst>
                  <a:gd name="connsiteX0" fmla="*/ 31243 w 35700"/>
                  <a:gd name="connsiteY0" fmla="*/ 0 h 9249"/>
                  <a:gd name="connsiteX1" fmla="*/ 4553 w 35700"/>
                  <a:gd name="connsiteY1" fmla="*/ 0 h 9249"/>
                  <a:gd name="connsiteX2" fmla="*/ 151 w 35700"/>
                  <a:gd name="connsiteY2" fmla="*/ 5182 h 9249"/>
                  <a:gd name="connsiteX3" fmla="*/ 4553 w 35700"/>
                  <a:gd name="connsiteY3" fmla="*/ 9250 h 9249"/>
                  <a:gd name="connsiteX4" fmla="*/ 31243 w 35700"/>
                  <a:gd name="connsiteY4" fmla="*/ 9250 h 9249"/>
                  <a:gd name="connsiteX5" fmla="*/ 35701 w 35700"/>
                  <a:gd name="connsiteY5" fmla="*/ 4625 h 9249"/>
                  <a:gd name="connsiteX6" fmla="*/ 31243 w 35700"/>
                  <a:gd name="connsiteY6" fmla="*/ 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00" h="9249">
                    <a:moveTo>
                      <a:pt x="31243" y="0"/>
                    </a:moveTo>
                    <a:lnTo>
                      <a:pt x="4553" y="0"/>
                    </a:lnTo>
                    <a:cubicBezTo>
                      <a:pt x="1377" y="0"/>
                      <a:pt x="-573" y="2730"/>
                      <a:pt x="151" y="5182"/>
                    </a:cubicBezTo>
                    <a:cubicBezTo>
                      <a:pt x="875" y="7634"/>
                      <a:pt x="2825" y="9250"/>
                      <a:pt x="4553" y="9250"/>
                    </a:cubicBezTo>
                    <a:lnTo>
                      <a:pt x="31243" y="9250"/>
                    </a:lnTo>
                    <a:cubicBezTo>
                      <a:pt x="33695" y="9250"/>
                      <a:pt x="35701" y="7188"/>
                      <a:pt x="35701" y="4625"/>
                    </a:cubicBezTo>
                    <a:cubicBezTo>
                      <a:pt x="35701" y="2062"/>
                      <a:pt x="33695" y="0"/>
                      <a:pt x="31243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1" name="Freeform: Shape 1740">
                <a:extLst>
                  <a:ext uri="{FF2B5EF4-FFF2-40B4-BE49-F238E27FC236}">
                    <a16:creationId xmlns:a16="http://schemas.microsoft.com/office/drawing/2014/main" id="{0219C46D-6335-A269-2361-8CB2FAADB8D3}"/>
                  </a:ext>
                </a:extLst>
              </p:cNvPr>
              <p:cNvSpPr/>
              <p:nvPr/>
            </p:nvSpPr>
            <p:spPr>
              <a:xfrm>
                <a:off x="7073119" y="2885847"/>
                <a:ext cx="34305" cy="14620"/>
              </a:xfrm>
              <a:custGeom>
                <a:avLst/>
                <a:gdLst>
                  <a:gd name="connsiteX0" fmla="*/ 32931 w 34305"/>
                  <a:gd name="connsiteY0" fmla="*/ 7132 h 14620"/>
                  <a:gd name="connsiteX1" fmla="*/ 18221 w 34305"/>
                  <a:gd name="connsiteY1" fmla="*/ 112 h 14620"/>
                  <a:gd name="connsiteX2" fmla="*/ 4458 w 34305"/>
                  <a:gd name="connsiteY2" fmla="*/ 0 h 14620"/>
                  <a:gd name="connsiteX3" fmla="*/ 0 w 34305"/>
                  <a:gd name="connsiteY3" fmla="*/ 4625 h 14620"/>
                  <a:gd name="connsiteX4" fmla="*/ 4458 w 34305"/>
                  <a:gd name="connsiteY4" fmla="*/ 9250 h 14620"/>
                  <a:gd name="connsiteX5" fmla="*/ 17441 w 34305"/>
                  <a:gd name="connsiteY5" fmla="*/ 9305 h 14620"/>
                  <a:gd name="connsiteX6" fmla="*/ 26245 w 34305"/>
                  <a:gd name="connsiteY6" fmla="*/ 13540 h 14620"/>
                  <a:gd name="connsiteX7" fmla="*/ 32263 w 34305"/>
                  <a:gd name="connsiteY7" fmla="*/ 13875 h 14620"/>
                  <a:gd name="connsiteX8" fmla="*/ 32931 w 34305"/>
                  <a:gd name="connsiteY8" fmla="*/ 7132 h 14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05" h="14620">
                    <a:moveTo>
                      <a:pt x="32931" y="7132"/>
                    </a:moveTo>
                    <a:cubicBezTo>
                      <a:pt x="29086" y="3121"/>
                      <a:pt x="23737" y="557"/>
                      <a:pt x="18221" y="112"/>
                    </a:cubicBezTo>
                    <a:cubicBezTo>
                      <a:pt x="12983" y="-56"/>
                      <a:pt x="9083" y="56"/>
                      <a:pt x="4458" y="0"/>
                    </a:cubicBezTo>
                    <a:cubicBezTo>
                      <a:pt x="2006" y="0"/>
                      <a:pt x="0" y="2062"/>
                      <a:pt x="0" y="4625"/>
                    </a:cubicBezTo>
                    <a:cubicBezTo>
                      <a:pt x="0" y="7188"/>
                      <a:pt x="2006" y="9250"/>
                      <a:pt x="4458" y="9250"/>
                    </a:cubicBezTo>
                    <a:lnTo>
                      <a:pt x="17441" y="9305"/>
                    </a:lnTo>
                    <a:cubicBezTo>
                      <a:pt x="20784" y="9528"/>
                      <a:pt x="23960" y="11144"/>
                      <a:pt x="26245" y="13540"/>
                    </a:cubicBezTo>
                    <a:cubicBezTo>
                      <a:pt x="27470" y="14766"/>
                      <a:pt x="29978" y="15045"/>
                      <a:pt x="32263" y="13875"/>
                    </a:cubicBezTo>
                    <a:cubicBezTo>
                      <a:pt x="34491" y="12705"/>
                      <a:pt x="35160" y="9417"/>
                      <a:pt x="32931" y="713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2" name="Freeform: Shape 1741">
                <a:extLst>
                  <a:ext uri="{FF2B5EF4-FFF2-40B4-BE49-F238E27FC236}">
                    <a16:creationId xmlns:a16="http://schemas.microsoft.com/office/drawing/2014/main" id="{360EE4C9-8E08-F031-3852-3D519B6CA101}"/>
                  </a:ext>
                </a:extLst>
              </p:cNvPr>
              <p:cNvSpPr/>
              <p:nvPr/>
            </p:nvSpPr>
            <p:spPr>
              <a:xfrm>
                <a:off x="7116337" y="2922179"/>
                <a:ext cx="22554" cy="32091"/>
              </a:xfrm>
              <a:custGeom>
                <a:avLst/>
                <a:gdLst>
                  <a:gd name="connsiteX0" fmla="*/ 21976 w 22554"/>
                  <a:gd name="connsiteY0" fmla="*/ 25295 h 32091"/>
                  <a:gd name="connsiteX1" fmla="*/ 8603 w 22554"/>
                  <a:gd name="connsiteY1" fmla="*/ 2171 h 32091"/>
                  <a:gd name="connsiteX2" fmla="*/ 2362 w 22554"/>
                  <a:gd name="connsiteY2" fmla="*/ 611 h 32091"/>
                  <a:gd name="connsiteX3" fmla="*/ 579 w 22554"/>
                  <a:gd name="connsiteY3" fmla="*/ 6796 h 32091"/>
                  <a:gd name="connsiteX4" fmla="*/ 13952 w 22554"/>
                  <a:gd name="connsiteY4" fmla="*/ 29920 h 32091"/>
                  <a:gd name="connsiteX5" fmla="*/ 20193 w 22554"/>
                  <a:gd name="connsiteY5" fmla="*/ 31480 h 32091"/>
                  <a:gd name="connsiteX6" fmla="*/ 21976 w 22554"/>
                  <a:gd name="connsiteY6" fmla="*/ 25295 h 3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091">
                    <a:moveTo>
                      <a:pt x="21976" y="25295"/>
                    </a:moveTo>
                    <a:lnTo>
                      <a:pt x="8603" y="2171"/>
                    </a:lnTo>
                    <a:cubicBezTo>
                      <a:pt x="7377" y="54"/>
                      <a:pt x="4591" y="-615"/>
                      <a:pt x="2362" y="611"/>
                    </a:cubicBezTo>
                    <a:cubicBezTo>
                      <a:pt x="133" y="1893"/>
                      <a:pt x="-647" y="4679"/>
                      <a:pt x="579" y="6796"/>
                    </a:cubicBezTo>
                    <a:lnTo>
                      <a:pt x="13952" y="29920"/>
                    </a:lnTo>
                    <a:cubicBezTo>
                      <a:pt x="15178" y="32038"/>
                      <a:pt x="17964" y="32706"/>
                      <a:pt x="20193" y="31480"/>
                    </a:cubicBezTo>
                    <a:cubicBezTo>
                      <a:pt x="22422" y="30199"/>
                      <a:pt x="23202" y="27413"/>
                      <a:pt x="21976" y="252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3" name="Freeform: Shape 1742">
                <a:extLst>
                  <a:ext uri="{FF2B5EF4-FFF2-40B4-BE49-F238E27FC236}">
                    <a16:creationId xmlns:a16="http://schemas.microsoft.com/office/drawing/2014/main" id="{C3AE0162-270C-AC89-3DC2-AF066DA6C57C}"/>
                  </a:ext>
                </a:extLst>
              </p:cNvPr>
              <p:cNvSpPr/>
              <p:nvPr/>
            </p:nvSpPr>
            <p:spPr>
              <a:xfrm>
                <a:off x="7124472" y="2978092"/>
                <a:ext cx="22644" cy="31898"/>
              </a:xfrm>
              <a:custGeom>
                <a:avLst/>
                <a:gdLst>
                  <a:gd name="connsiteX0" fmla="*/ 8603 w 22644"/>
                  <a:gd name="connsiteY0" fmla="*/ 29728 h 31898"/>
                  <a:gd name="connsiteX1" fmla="*/ 21976 w 22644"/>
                  <a:gd name="connsiteY1" fmla="*/ 6604 h 31898"/>
                  <a:gd name="connsiteX2" fmla="*/ 19691 w 22644"/>
                  <a:gd name="connsiteY2" fmla="*/ 196 h 31898"/>
                  <a:gd name="connsiteX3" fmla="*/ 13952 w 22644"/>
                  <a:gd name="connsiteY3" fmla="*/ 1979 h 31898"/>
                  <a:gd name="connsiteX4" fmla="*/ 579 w 22644"/>
                  <a:gd name="connsiteY4" fmla="*/ 25103 h 31898"/>
                  <a:gd name="connsiteX5" fmla="*/ 2362 w 22644"/>
                  <a:gd name="connsiteY5" fmla="*/ 31288 h 31898"/>
                  <a:gd name="connsiteX6" fmla="*/ 8603 w 22644"/>
                  <a:gd name="connsiteY6" fmla="*/ 29728 h 3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44" h="31898">
                    <a:moveTo>
                      <a:pt x="8603" y="29728"/>
                    </a:moveTo>
                    <a:lnTo>
                      <a:pt x="21976" y="6604"/>
                    </a:lnTo>
                    <a:cubicBezTo>
                      <a:pt x="23536" y="3817"/>
                      <a:pt x="22199" y="808"/>
                      <a:pt x="19691" y="196"/>
                    </a:cubicBezTo>
                    <a:cubicBezTo>
                      <a:pt x="17239" y="-417"/>
                      <a:pt x="14788" y="474"/>
                      <a:pt x="13952" y="1979"/>
                    </a:cubicBezTo>
                    <a:lnTo>
                      <a:pt x="579" y="25103"/>
                    </a:lnTo>
                    <a:cubicBezTo>
                      <a:pt x="-647" y="27220"/>
                      <a:pt x="133" y="30006"/>
                      <a:pt x="2362" y="31288"/>
                    </a:cubicBezTo>
                    <a:cubicBezTo>
                      <a:pt x="4591" y="32514"/>
                      <a:pt x="7377" y="31845"/>
                      <a:pt x="8603" y="2972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4" name="Freeform: Shape 1743">
                <a:extLst>
                  <a:ext uri="{FF2B5EF4-FFF2-40B4-BE49-F238E27FC236}">
                    <a16:creationId xmlns:a16="http://schemas.microsoft.com/office/drawing/2014/main" id="{7FF68173-6999-1213-B0BB-0F504F9381C9}"/>
                  </a:ext>
                </a:extLst>
              </p:cNvPr>
              <p:cNvSpPr/>
              <p:nvPr/>
            </p:nvSpPr>
            <p:spPr>
              <a:xfrm>
                <a:off x="7089437" y="3031757"/>
                <a:ext cx="26496" cy="28099"/>
              </a:xfrm>
              <a:custGeom>
                <a:avLst/>
                <a:gdLst>
                  <a:gd name="connsiteX0" fmla="*/ 5469 w 26496"/>
                  <a:gd name="connsiteY0" fmla="*/ 27939 h 28099"/>
                  <a:gd name="connsiteX1" fmla="*/ 18953 w 26496"/>
                  <a:gd name="connsiteY1" fmla="*/ 18689 h 28099"/>
                  <a:gd name="connsiteX2" fmla="*/ 25918 w 26496"/>
                  <a:gd name="connsiteY2" fmla="*/ 6821 h 28099"/>
                  <a:gd name="connsiteX3" fmla="*/ 24135 w 26496"/>
                  <a:gd name="connsiteY3" fmla="*/ 636 h 28099"/>
                  <a:gd name="connsiteX4" fmla="*/ 17894 w 26496"/>
                  <a:gd name="connsiteY4" fmla="*/ 2196 h 28099"/>
                  <a:gd name="connsiteX5" fmla="*/ 11375 w 26496"/>
                  <a:gd name="connsiteY5" fmla="*/ 13396 h 28099"/>
                  <a:gd name="connsiteX6" fmla="*/ 3296 w 26496"/>
                  <a:gd name="connsiteY6" fmla="*/ 18912 h 28099"/>
                  <a:gd name="connsiteX7" fmla="*/ 8 w 26496"/>
                  <a:gd name="connsiteY7" fmla="*/ 23927 h 28099"/>
                  <a:gd name="connsiteX8" fmla="*/ 5469 w 26496"/>
                  <a:gd name="connsiteY8" fmla="*/ 27939 h 28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96" h="28099">
                    <a:moveTo>
                      <a:pt x="5469" y="27939"/>
                    </a:moveTo>
                    <a:cubicBezTo>
                      <a:pt x="10874" y="26602"/>
                      <a:pt x="15777" y="23314"/>
                      <a:pt x="18953" y="18689"/>
                    </a:cubicBezTo>
                    <a:cubicBezTo>
                      <a:pt x="21739" y="14232"/>
                      <a:pt x="23578" y="10833"/>
                      <a:pt x="25918" y="6821"/>
                    </a:cubicBezTo>
                    <a:cubicBezTo>
                      <a:pt x="27144" y="4703"/>
                      <a:pt x="26364" y="1917"/>
                      <a:pt x="24135" y="636"/>
                    </a:cubicBezTo>
                    <a:cubicBezTo>
                      <a:pt x="21906" y="-646"/>
                      <a:pt x="19120" y="78"/>
                      <a:pt x="17894" y="2196"/>
                    </a:cubicBezTo>
                    <a:lnTo>
                      <a:pt x="11375" y="13396"/>
                    </a:lnTo>
                    <a:cubicBezTo>
                      <a:pt x="9480" y="16126"/>
                      <a:pt x="6527" y="18132"/>
                      <a:pt x="3296" y="18912"/>
                    </a:cubicBezTo>
                    <a:cubicBezTo>
                      <a:pt x="1624" y="19358"/>
                      <a:pt x="119" y="21364"/>
                      <a:pt x="8" y="23927"/>
                    </a:cubicBezTo>
                    <a:cubicBezTo>
                      <a:pt x="-159" y="26546"/>
                      <a:pt x="2348" y="28719"/>
                      <a:pt x="5469" y="2793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5" name="Freeform: Shape 1744">
                <a:extLst>
                  <a:ext uri="{FF2B5EF4-FFF2-40B4-BE49-F238E27FC236}">
                    <a16:creationId xmlns:a16="http://schemas.microsoft.com/office/drawing/2014/main" id="{2379C74F-1EF1-6DA4-818D-5512F35AB155}"/>
                  </a:ext>
                </a:extLst>
              </p:cNvPr>
              <p:cNvSpPr/>
              <p:nvPr/>
            </p:nvSpPr>
            <p:spPr>
              <a:xfrm>
                <a:off x="7027038" y="3051171"/>
                <a:ext cx="35605" cy="9249"/>
              </a:xfrm>
              <a:custGeom>
                <a:avLst/>
                <a:gdLst>
                  <a:gd name="connsiteX0" fmla="*/ 4458 w 35605"/>
                  <a:gd name="connsiteY0" fmla="*/ 9250 h 9249"/>
                  <a:gd name="connsiteX1" fmla="*/ 31148 w 35605"/>
                  <a:gd name="connsiteY1" fmla="*/ 9250 h 9249"/>
                  <a:gd name="connsiteX2" fmla="*/ 35605 w 35605"/>
                  <a:gd name="connsiteY2" fmla="*/ 4625 h 9249"/>
                  <a:gd name="connsiteX3" fmla="*/ 31148 w 35605"/>
                  <a:gd name="connsiteY3" fmla="*/ 0 h 9249"/>
                  <a:gd name="connsiteX4" fmla="*/ 4458 w 35605"/>
                  <a:gd name="connsiteY4" fmla="*/ 0 h 9249"/>
                  <a:gd name="connsiteX5" fmla="*/ 0 w 35605"/>
                  <a:gd name="connsiteY5" fmla="*/ 4625 h 9249"/>
                  <a:gd name="connsiteX6" fmla="*/ 4458 w 35605"/>
                  <a:gd name="connsiteY6" fmla="*/ 925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5" h="9249">
                    <a:moveTo>
                      <a:pt x="4458" y="9250"/>
                    </a:moveTo>
                    <a:lnTo>
                      <a:pt x="31148" y="9250"/>
                    </a:lnTo>
                    <a:cubicBezTo>
                      <a:pt x="33599" y="9250"/>
                      <a:pt x="35605" y="7188"/>
                      <a:pt x="35605" y="4625"/>
                    </a:cubicBezTo>
                    <a:cubicBezTo>
                      <a:pt x="35605" y="2062"/>
                      <a:pt x="33599" y="0"/>
                      <a:pt x="31148" y="0"/>
                    </a:cubicBezTo>
                    <a:lnTo>
                      <a:pt x="4458" y="0"/>
                    </a:lnTo>
                    <a:cubicBezTo>
                      <a:pt x="2006" y="0"/>
                      <a:pt x="0" y="2062"/>
                      <a:pt x="0" y="4625"/>
                    </a:cubicBezTo>
                    <a:cubicBezTo>
                      <a:pt x="55" y="7132"/>
                      <a:pt x="2062" y="9250"/>
                      <a:pt x="4458" y="9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6" name="Freeform: Shape 1745">
                <a:extLst>
                  <a:ext uri="{FF2B5EF4-FFF2-40B4-BE49-F238E27FC236}">
                    <a16:creationId xmlns:a16="http://schemas.microsoft.com/office/drawing/2014/main" id="{E6A53F4A-ACCF-6DE7-78C3-808189962993}"/>
                  </a:ext>
                </a:extLst>
              </p:cNvPr>
              <p:cNvSpPr/>
              <p:nvPr/>
            </p:nvSpPr>
            <p:spPr>
              <a:xfrm>
                <a:off x="6981337" y="3018910"/>
                <a:ext cx="22385" cy="32296"/>
              </a:xfrm>
              <a:custGeom>
                <a:avLst/>
                <a:gdLst>
                  <a:gd name="connsiteX0" fmla="*/ 567 w 22385"/>
                  <a:gd name="connsiteY0" fmla="*/ 6796 h 32296"/>
                  <a:gd name="connsiteX1" fmla="*/ 13940 w 22385"/>
                  <a:gd name="connsiteY1" fmla="*/ 29920 h 32296"/>
                  <a:gd name="connsiteX2" fmla="*/ 20627 w 22385"/>
                  <a:gd name="connsiteY2" fmla="*/ 31146 h 32296"/>
                  <a:gd name="connsiteX3" fmla="*/ 21964 w 22385"/>
                  <a:gd name="connsiteY3" fmla="*/ 25295 h 32296"/>
                  <a:gd name="connsiteX4" fmla="*/ 8591 w 22385"/>
                  <a:gd name="connsiteY4" fmla="*/ 2171 h 32296"/>
                  <a:gd name="connsiteX5" fmla="*/ 2350 w 22385"/>
                  <a:gd name="connsiteY5" fmla="*/ 611 h 32296"/>
                  <a:gd name="connsiteX6" fmla="*/ 567 w 22385"/>
                  <a:gd name="connsiteY6" fmla="*/ 6796 h 3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85" h="32296">
                    <a:moveTo>
                      <a:pt x="567" y="6796"/>
                    </a:moveTo>
                    <a:lnTo>
                      <a:pt x="13940" y="29920"/>
                    </a:lnTo>
                    <a:cubicBezTo>
                      <a:pt x="15556" y="32650"/>
                      <a:pt x="18844" y="32985"/>
                      <a:pt x="20627" y="31146"/>
                    </a:cubicBezTo>
                    <a:cubicBezTo>
                      <a:pt x="22410" y="29307"/>
                      <a:pt x="22800" y="26800"/>
                      <a:pt x="21964" y="25295"/>
                    </a:cubicBezTo>
                    <a:lnTo>
                      <a:pt x="8591" y="2171"/>
                    </a:lnTo>
                    <a:cubicBezTo>
                      <a:pt x="7365" y="54"/>
                      <a:pt x="4579" y="-615"/>
                      <a:pt x="2350" y="611"/>
                    </a:cubicBezTo>
                    <a:cubicBezTo>
                      <a:pt x="177" y="1892"/>
                      <a:pt x="-658" y="4678"/>
                      <a:pt x="567" y="67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47" name="Freeform: Shape 1746">
                <a:extLst>
                  <a:ext uri="{FF2B5EF4-FFF2-40B4-BE49-F238E27FC236}">
                    <a16:creationId xmlns:a16="http://schemas.microsoft.com/office/drawing/2014/main" id="{F368ACBB-7480-B263-C753-B1D64F94504C}"/>
                  </a:ext>
                </a:extLst>
              </p:cNvPr>
              <p:cNvSpPr/>
              <p:nvPr/>
            </p:nvSpPr>
            <p:spPr>
              <a:xfrm>
                <a:off x="6955136" y="2963267"/>
                <a:ext cx="17595" cy="33741"/>
              </a:xfrm>
              <a:custGeom>
                <a:avLst/>
                <a:gdLst>
                  <a:gd name="connsiteX0" fmla="*/ 913 w 17595"/>
                  <a:gd name="connsiteY0" fmla="*/ 3375 h 33741"/>
                  <a:gd name="connsiteX1" fmla="*/ 2195 w 17595"/>
                  <a:gd name="connsiteY1" fmla="*/ 19646 h 33741"/>
                  <a:gd name="connsiteX2" fmla="*/ 8993 w 17595"/>
                  <a:gd name="connsiteY2" fmla="*/ 31570 h 33741"/>
                  <a:gd name="connsiteX3" fmla="*/ 15234 w 17595"/>
                  <a:gd name="connsiteY3" fmla="*/ 33130 h 33741"/>
                  <a:gd name="connsiteX4" fmla="*/ 17017 w 17595"/>
                  <a:gd name="connsiteY4" fmla="*/ 26945 h 33741"/>
                  <a:gd name="connsiteX5" fmla="*/ 10609 w 17595"/>
                  <a:gd name="connsiteY5" fmla="*/ 15690 h 33741"/>
                  <a:gd name="connsiteX6" fmla="*/ 9829 w 17595"/>
                  <a:gd name="connsiteY6" fmla="*/ 5938 h 33741"/>
                  <a:gd name="connsiteX7" fmla="*/ 7099 w 17595"/>
                  <a:gd name="connsiteY7" fmla="*/ 533 h 33741"/>
                  <a:gd name="connsiteX8" fmla="*/ 913 w 17595"/>
                  <a:gd name="connsiteY8" fmla="*/ 3375 h 33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95" h="33741">
                    <a:moveTo>
                      <a:pt x="913" y="3375"/>
                    </a:moveTo>
                    <a:cubicBezTo>
                      <a:pt x="-647" y="8724"/>
                      <a:pt x="-201" y="14631"/>
                      <a:pt x="2195" y="19646"/>
                    </a:cubicBezTo>
                    <a:cubicBezTo>
                      <a:pt x="4647" y="24270"/>
                      <a:pt x="6708" y="27558"/>
                      <a:pt x="8993" y="31570"/>
                    </a:cubicBezTo>
                    <a:cubicBezTo>
                      <a:pt x="10219" y="33687"/>
                      <a:pt x="13005" y="34356"/>
                      <a:pt x="15234" y="33130"/>
                    </a:cubicBezTo>
                    <a:cubicBezTo>
                      <a:pt x="17463" y="31849"/>
                      <a:pt x="18243" y="29063"/>
                      <a:pt x="17017" y="26945"/>
                    </a:cubicBezTo>
                    <a:lnTo>
                      <a:pt x="10609" y="15690"/>
                    </a:lnTo>
                    <a:cubicBezTo>
                      <a:pt x="9160" y="12681"/>
                      <a:pt x="8937" y="9115"/>
                      <a:pt x="9829" y="5938"/>
                    </a:cubicBezTo>
                    <a:cubicBezTo>
                      <a:pt x="10275" y="4267"/>
                      <a:pt x="9271" y="1926"/>
                      <a:pt x="7099" y="533"/>
                    </a:cubicBezTo>
                    <a:cubicBezTo>
                      <a:pt x="4981" y="-748"/>
                      <a:pt x="1805" y="311"/>
                      <a:pt x="913" y="33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48" name="Freeform: Shape 1747">
            <a:extLst>
              <a:ext uri="{FF2B5EF4-FFF2-40B4-BE49-F238E27FC236}">
                <a16:creationId xmlns:a16="http://schemas.microsoft.com/office/drawing/2014/main" id="{F2A25173-8F80-3CB8-D71A-B6AA4E95457C}"/>
              </a:ext>
            </a:extLst>
          </p:cNvPr>
          <p:cNvSpPr/>
          <p:nvPr/>
        </p:nvSpPr>
        <p:spPr>
          <a:xfrm>
            <a:off x="7005948" y="3862939"/>
            <a:ext cx="92719" cy="82689"/>
          </a:xfrm>
          <a:custGeom>
            <a:avLst/>
            <a:gdLst>
              <a:gd name="connsiteX0" fmla="*/ 1254 w 92719"/>
              <a:gd name="connsiteY0" fmla="*/ 36720 h 82689"/>
              <a:gd name="connsiteX1" fmla="*/ 19809 w 92719"/>
              <a:gd name="connsiteY1" fmla="*/ 4625 h 82689"/>
              <a:gd name="connsiteX2" fmla="*/ 27833 w 92719"/>
              <a:gd name="connsiteY2" fmla="*/ 0 h 82689"/>
              <a:gd name="connsiteX3" fmla="*/ 64887 w 92719"/>
              <a:gd name="connsiteY3" fmla="*/ 0 h 82689"/>
              <a:gd name="connsiteX4" fmla="*/ 72911 w 92719"/>
              <a:gd name="connsiteY4" fmla="*/ 4625 h 82689"/>
              <a:gd name="connsiteX5" fmla="*/ 91466 w 92719"/>
              <a:gd name="connsiteY5" fmla="*/ 36720 h 82689"/>
              <a:gd name="connsiteX6" fmla="*/ 91466 w 92719"/>
              <a:gd name="connsiteY6" fmla="*/ 45970 h 82689"/>
              <a:gd name="connsiteX7" fmla="*/ 72911 w 92719"/>
              <a:gd name="connsiteY7" fmla="*/ 78065 h 82689"/>
              <a:gd name="connsiteX8" fmla="*/ 64887 w 92719"/>
              <a:gd name="connsiteY8" fmla="*/ 82690 h 82689"/>
              <a:gd name="connsiteX9" fmla="*/ 27833 w 92719"/>
              <a:gd name="connsiteY9" fmla="*/ 82690 h 82689"/>
              <a:gd name="connsiteX10" fmla="*/ 19809 w 92719"/>
              <a:gd name="connsiteY10" fmla="*/ 78065 h 82689"/>
              <a:gd name="connsiteX11" fmla="*/ 1254 w 92719"/>
              <a:gd name="connsiteY11" fmla="*/ 45970 h 82689"/>
              <a:gd name="connsiteX12" fmla="*/ 1254 w 92719"/>
              <a:gd name="connsiteY12" fmla="*/ 36720 h 8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19" h="82689">
                <a:moveTo>
                  <a:pt x="1254" y="36720"/>
                </a:moveTo>
                <a:lnTo>
                  <a:pt x="19809" y="4625"/>
                </a:lnTo>
                <a:cubicBezTo>
                  <a:pt x="21480" y="1783"/>
                  <a:pt x="24545" y="0"/>
                  <a:pt x="27833" y="0"/>
                </a:cubicBezTo>
                <a:lnTo>
                  <a:pt x="64887" y="0"/>
                </a:lnTo>
                <a:cubicBezTo>
                  <a:pt x="68174" y="0"/>
                  <a:pt x="71239" y="1783"/>
                  <a:pt x="72911" y="4625"/>
                </a:cubicBezTo>
                <a:lnTo>
                  <a:pt x="91466" y="36720"/>
                </a:lnTo>
                <a:cubicBezTo>
                  <a:pt x="93138" y="39562"/>
                  <a:pt x="93138" y="43128"/>
                  <a:pt x="91466" y="45970"/>
                </a:cubicBezTo>
                <a:lnTo>
                  <a:pt x="72911" y="78065"/>
                </a:lnTo>
                <a:cubicBezTo>
                  <a:pt x="71239" y="80907"/>
                  <a:pt x="68174" y="82690"/>
                  <a:pt x="64887" y="82690"/>
                </a:cubicBezTo>
                <a:lnTo>
                  <a:pt x="27833" y="82690"/>
                </a:lnTo>
                <a:cubicBezTo>
                  <a:pt x="24545" y="82690"/>
                  <a:pt x="21480" y="80907"/>
                  <a:pt x="19809" y="78065"/>
                </a:cubicBezTo>
                <a:lnTo>
                  <a:pt x="1254" y="45970"/>
                </a:lnTo>
                <a:cubicBezTo>
                  <a:pt x="-418" y="43128"/>
                  <a:pt x="-418" y="39562"/>
                  <a:pt x="1254" y="36720"/>
                </a:cubicBez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49" name="Graphic 7">
            <a:extLst>
              <a:ext uri="{FF2B5EF4-FFF2-40B4-BE49-F238E27FC236}">
                <a16:creationId xmlns:a16="http://schemas.microsoft.com/office/drawing/2014/main" id="{0470CF7F-C214-02A9-9644-E0B5BD6D539C}"/>
              </a:ext>
            </a:extLst>
          </p:cNvPr>
          <p:cNvGrpSpPr/>
          <p:nvPr/>
        </p:nvGrpSpPr>
        <p:grpSpPr>
          <a:xfrm>
            <a:off x="7906423" y="3268398"/>
            <a:ext cx="977066" cy="903624"/>
            <a:chOff x="7906478" y="2337220"/>
            <a:chExt cx="977066" cy="903624"/>
          </a:xfrm>
        </p:grpSpPr>
        <p:sp>
          <p:nvSpPr>
            <p:cNvPr id="1750" name="Freeform: Shape 1749">
              <a:extLst>
                <a:ext uri="{FF2B5EF4-FFF2-40B4-BE49-F238E27FC236}">
                  <a16:creationId xmlns:a16="http://schemas.microsoft.com/office/drawing/2014/main" id="{AED9BE93-9468-04C5-B34A-8567C28C000E}"/>
                </a:ext>
              </a:extLst>
            </p:cNvPr>
            <p:cNvSpPr/>
            <p:nvPr/>
          </p:nvSpPr>
          <p:spPr>
            <a:xfrm>
              <a:off x="7909823" y="2340619"/>
              <a:ext cx="970321" cy="896770"/>
            </a:xfrm>
            <a:custGeom>
              <a:avLst/>
              <a:gdLst>
                <a:gd name="connsiteX0" fmla="*/ 347586 w 970321"/>
                <a:gd name="connsiteY0" fmla="*/ 896771 h 896770"/>
                <a:gd name="connsiteX1" fmla="*/ 165602 w 970321"/>
                <a:gd name="connsiteY1" fmla="*/ 791681 h 896770"/>
                <a:gd name="connsiteX2" fmla="*/ 28083 w 970321"/>
                <a:gd name="connsiteY2" fmla="*/ 553475 h 896770"/>
                <a:gd name="connsiteX3" fmla="*/ 28083 w 970321"/>
                <a:gd name="connsiteY3" fmla="*/ 343296 h 896770"/>
                <a:gd name="connsiteX4" fmla="*/ 165602 w 970321"/>
                <a:gd name="connsiteY4" fmla="*/ 105089 h 896770"/>
                <a:gd name="connsiteX5" fmla="*/ 347642 w 970321"/>
                <a:gd name="connsiteY5" fmla="*/ 0 h 896770"/>
                <a:gd name="connsiteX6" fmla="*/ 622736 w 970321"/>
                <a:gd name="connsiteY6" fmla="*/ 0 h 896770"/>
                <a:gd name="connsiteX7" fmla="*/ 804720 w 970321"/>
                <a:gd name="connsiteY7" fmla="*/ 105089 h 896770"/>
                <a:gd name="connsiteX8" fmla="*/ 942239 w 970321"/>
                <a:gd name="connsiteY8" fmla="*/ 343296 h 896770"/>
                <a:gd name="connsiteX9" fmla="*/ 942239 w 970321"/>
                <a:gd name="connsiteY9" fmla="*/ 553475 h 896770"/>
                <a:gd name="connsiteX10" fmla="*/ 804720 w 970321"/>
                <a:gd name="connsiteY10" fmla="*/ 791681 h 896770"/>
                <a:gd name="connsiteX11" fmla="*/ 622736 w 970321"/>
                <a:gd name="connsiteY11" fmla="*/ 896771 h 896770"/>
                <a:gd name="connsiteX12" fmla="*/ 347586 w 970321"/>
                <a:gd name="connsiteY12" fmla="*/ 896771 h 89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321" h="896770">
                  <a:moveTo>
                    <a:pt x="347586" y="896771"/>
                  </a:moveTo>
                  <a:cubicBezTo>
                    <a:pt x="272753" y="896771"/>
                    <a:pt x="202991" y="856540"/>
                    <a:pt x="165602" y="791681"/>
                  </a:cubicBezTo>
                  <a:lnTo>
                    <a:pt x="28083" y="553475"/>
                  </a:lnTo>
                  <a:cubicBezTo>
                    <a:pt x="-9361" y="488671"/>
                    <a:pt x="-9361" y="408155"/>
                    <a:pt x="28083" y="343296"/>
                  </a:cubicBezTo>
                  <a:lnTo>
                    <a:pt x="165602" y="105089"/>
                  </a:lnTo>
                  <a:cubicBezTo>
                    <a:pt x="203047" y="40286"/>
                    <a:pt x="272753" y="0"/>
                    <a:pt x="347642" y="0"/>
                  </a:cubicBezTo>
                  <a:lnTo>
                    <a:pt x="622736" y="0"/>
                  </a:lnTo>
                  <a:cubicBezTo>
                    <a:pt x="697569" y="0"/>
                    <a:pt x="767331" y="40286"/>
                    <a:pt x="804720" y="105089"/>
                  </a:cubicBezTo>
                  <a:lnTo>
                    <a:pt x="942239" y="343296"/>
                  </a:lnTo>
                  <a:cubicBezTo>
                    <a:pt x="979683" y="408099"/>
                    <a:pt x="979683" y="488671"/>
                    <a:pt x="942239" y="553475"/>
                  </a:cubicBezTo>
                  <a:lnTo>
                    <a:pt x="804720" y="791681"/>
                  </a:lnTo>
                  <a:cubicBezTo>
                    <a:pt x="767275" y="856485"/>
                    <a:pt x="697569" y="896771"/>
                    <a:pt x="622736" y="896771"/>
                  </a:cubicBezTo>
                  <a:lnTo>
                    <a:pt x="347586" y="896771"/>
                  </a:ln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751" name="Graphic 7">
              <a:extLst>
                <a:ext uri="{FF2B5EF4-FFF2-40B4-BE49-F238E27FC236}">
                  <a16:creationId xmlns:a16="http://schemas.microsoft.com/office/drawing/2014/main" id="{457E0761-23BB-5A42-0BB0-60042BD7F176}"/>
                </a:ext>
              </a:extLst>
            </p:cNvPr>
            <p:cNvGrpSpPr/>
            <p:nvPr/>
          </p:nvGrpSpPr>
          <p:grpSpPr>
            <a:xfrm>
              <a:off x="7906478" y="2337220"/>
              <a:ext cx="977066" cy="903624"/>
              <a:chOff x="7906478" y="2337220"/>
              <a:chExt cx="977066" cy="903624"/>
            </a:xfrm>
            <a:solidFill>
              <a:srgbClr val="5856D6"/>
            </a:solidFill>
          </p:grpSpPr>
          <p:sp>
            <p:nvSpPr>
              <p:cNvPr id="1752" name="Freeform: Shape 1751">
                <a:extLst>
                  <a:ext uri="{FF2B5EF4-FFF2-40B4-BE49-F238E27FC236}">
                    <a16:creationId xmlns:a16="http://schemas.microsoft.com/office/drawing/2014/main" id="{9D506EA6-6419-075C-19CA-41FB108A7C7D}"/>
                  </a:ext>
                </a:extLst>
              </p:cNvPr>
              <p:cNvSpPr/>
              <p:nvPr/>
            </p:nvSpPr>
            <p:spPr>
              <a:xfrm>
                <a:off x="8209172" y="3228992"/>
                <a:ext cx="27467" cy="10361"/>
              </a:xfrm>
              <a:custGeom>
                <a:avLst/>
                <a:gdLst>
                  <a:gd name="connsiteX0" fmla="*/ 4162 w 27467"/>
                  <a:gd name="connsiteY0" fmla="*/ 95 h 10361"/>
                  <a:gd name="connsiteX1" fmla="*/ 14248 w 27467"/>
                  <a:gd name="connsiteY1" fmla="*/ 1989 h 10361"/>
                  <a:gd name="connsiteX2" fmla="*/ 24389 w 27467"/>
                  <a:gd name="connsiteY2" fmla="*/ 3438 h 10361"/>
                  <a:gd name="connsiteX3" fmla="*/ 27454 w 27467"/>
                  <a:gd name="connsiteY3" fmla="*/ 7227 h 10361"/>
                  <a:gd name="connsiteX4" fmla="*/ 23609 w 27467"/>
                  <a:gd name="connsiteY4" fmla="*/ 10347 h 10361"/>
                  <a:gd name="connsiteX5" fmla="*/ 13133 w 27467"/>
                  <a:gd name="connsiteY5" fmla="*/ 8843 h 10361"/>
                  <a:gd name="connsiteX6" fmla="*/ 2713 w 27467"/>
                  <a:gd name="connsiteY6" fmla="*/ 6837 h 10361"/>
                  <a:gd name="connsiteX7" fmla="*/ 95 w 27467"/>
                  <a:gd name="connsiteY7" fmla="*/ 2658 h 10361"/>
                  <a:gd name="connsiteX8" fmla="*/ 4162 w 27467"/>
                  <a:gd name="connsiteY8" fmla="*/ 95 h 103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67" h="10361">
                    <a:moveTo>
                      <a:pt x="4162" y="95"/>
                    </a:moveTo>
                    <a:cubicBezTo>
                      <a:pt x="7450" y="986"/>
                      <a:pt x="10849" y="1432"/>
                      <a:pt x="14248" y="1989"/>
                    </a:cubicBezTo>
                    <a:cubicBezTo>
                      <a:pt x="17647" y="2547"/>
                      <a:pt x="20990" y="3215"/>
                      <a:pt x="24389" y="3438"/>
                    </a:cubicBezTo>
                    <a:cubicBezTo>
                      <a:pt x="26284" y="3605"/>
                      <a:pt x="27621" y="5333"/>
                      <a:pt x="27454" y="7227"/>
                    </a:cubicBezTo>
                    <a:cubicBezTo>
                      <a:pt x="27287" y="9122"/>
                      <a:pt x="25503" y="10515"/>
                      <a:pt x="23609" y="10347"/>
                    </a:cubicBezTo>
                    <a:cubicBezTo>
                      <a:pt x="20098" y="10069"/>
                      <a:pt x="16588" y="9400"/>
                      <a:pt x="13133" y="8843"/>
                    </a:cubicBezTo>
                    <a:cubicBezTo>
                      <a:pt x="9679" y="8230"/>
                      <a:pt x="6113" y="7784"/>
                      <a:pt x="2713" y="6837"/>
                    </a:cubicBezTo>
                    <a:cubicBezTo>
                      <a:pt x="819" y="6391"/>
                      <a:pt x="-351" y="4497"/>
                      <a:pt x="95" y="2658"/>
                    </a:cubicBezTo>
                    <a:cubicBezTo>
                      <a:pt x="485" y="819"/>
                      <a:pt x="2323" y="-351"/>
                      <a:pt x="4162" y="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3" name="Freeform: Shape 1752">
                <a:extLst>
                  <a:ext uri="{FF2B5EF4-FFF2-40B4-BE49-F238E27FC236}">
                    <a16:creationId xmlns:a16="http://schemas.microsoft.com/office/drawing/2014/main" id="{51A198AC-4589-B9D7-2C2B-C6C092330A48}"/>
                  </a:ext>
                </a:extLst>
              </p:cNvPr>
              <p:cNvSpPr/>
              <p:nvPr/>
            </p:nvSpPr>
            <p:spPr>
              <a:xfrm>
                <a:off x="8163138" y="3213196"/>
                <a:ext cx="26205" cy="14973"/>
              </a:xfrm>
              <a:custGeom>
                <a:avLst/>
                <a:gdLst>
                  <a:gd name="connsiteX0" fmla="*/ 5006 w 26205"/>
                  <a:gd name="connsiteY0" fmla="*/ 290 h 14973"/>
                  <a:gd name="connsiteX1" fmla="*/ 14367 w 26205"/>
                  <a:gd name="connsiteY1" fmla="*/ 4525 h 14973"/>
                  <a:gd name="connsiteX2" fmla="*/ 23952 w 26205"/>
                  <a:gd name="connsiteY2" fmla="*/ 8202 h 14973"/>
                  <a:gd name="connsiteX3" fmla="*/ 26013 w 26205"/>
                  <a:gd name="connsiteY3" fmla="*/ 12716 h 14973"/>
                  <a:gd name="connsiteX4" fmla="*/ 21555 w 26205"/>
                  <a:gd name="connsiteY4" fmla="*/ 14721 h 14973"/>
                  <a:gd name="connsiteX5" fmla="*/ 11637 w 26205"/>
                  <a:gd name="connsiteY5" fmla="*/ 10932 h 14973"/>
                  <a:gd name="connsiteX6" fmla="*/ 1998 w 26205"/>
                  <a:gd name="connsiteY6" fmla="*/ 6530 h 14973"/>
                  <a:gd name="connsiteX7" fmla="*/ 381 w 26205"/>
                  <a:gd name="connsiteY7" fmla="*/ 1906 h 14973"/>
                  <a:gd name="connsiteX8" fmla="*/ 5006 w 26205"/>
                  <a:gd name="connsiteY8" fmla="*/ 290 h 14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05" h="14973">
                    <a:moveTo>
                      <a:pt x="5006" y="290"/>
                    </a:moveTo>
                    <a:lnTo>
                      <a:pt x="14367" y="4525"/>
                    </a:lnTo>
                    <a:lnTo>
                      <a:pt x="23952" y="8202"/>
                    </a:lnTo>
                    <a:cubicBezTo>
                      <a:pt x="25734" y="8871"/>
                      <a:pt x="26626" y="10877"/>
                      <a:pt x="26013" y="12716"/>
                    </a:cubicBezTo>
                    <a:cubicBezTo>
                      <a:pt x="25400" y="14554"/>
                      <a:pt x="23394" y="15446"/>
                      <a:pt x="21555" y="14721"/>
                    </a:cubicBezTo>
                    <a:lnTo>
                      <a:pt x="11637" y="10932"/>
                    </a:lnTo>
                    <a:lnTo>
                      <a:pt x="1998" y="6530"/>
                    </a:lnTo>
                    <a:cubicBezTo>
                      <a:pt x="214" y="5750"/>
                      <a:pt x="-510" y="3633"/>
                      <a:pt x="381" y="1906"/>
                    </a:cubicBezTo>
                    <a:cubicBezTo>
                      <a:pt x="1217" y="234"/>
                      <a:pt x="3279" y="-435"/>
                      <a:pt x="5006" y="29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4" name="Freeform: Shape 1753">
                <a:extLst>
                  <a:ext uri="{FF2B5EF4-FFF2-40B4-BE49-F238E27FC236}">
                    <a16:creationId xmlns:a16="http://schemas.microsoft.com/office/drawing/2014/main" id="{5F82DD60-FAF1-FA81-ACA5-EBBF5C8EAC70}"/>
                  </a:ext>
                </a:extLst>
              </p:cNvPr>
              <p:cNvSpPr/>
              <p:nvPr/>
            </p:nvSpPr>
            <p:spPr>
              <a:xfrm>
                <a:off x="8122108" y="3187211"/>
                <a:ext cx="23779" cy="19198"/>
              </a:xfrm>
              <a:custGeom>
                <a:avLst/>
                <a:gdLst>
                  <a:gd name="connsiteX0" fmla="*/ 5639 w 23779"/>
                  <a:gd name="connsiteY0" fmla="*/ 755 h 19198"/>
                  <a:gd name="connsiteX1" fmla="*/ 13774 w 23779"/>
                  <a:gd name="connsiteY1" fmla="*/ 6995 h 19198"/>
                  <a:gd name="connsiteX2" fmla="*/ 22188 w 23779"/>
                  <a:gd name="connsiteY2" fmla="*/ 12846 h 19198"/>
                  <a:gd name="connsiteX3" fmla="*/ 23246 w 23779"/>
                  <a:gd name="connsiteY3" fmla="*/ 17582 h 19198"/>
                  <a:gd name="connsiteX4" fmla="*/ 23246 w 23779"/>
                  <a:gd name="connsiteY4" fmla="*/ 17582 h 19198"/>
                  <a:gd name="connsiteX5" fmla="*/ 18399 w 23779"/>
                  <a:gd name="connsiteY5" fmla="*/ 18641 h 19198"/>
                  <a:gd name="connsiteX6" fmla="*/ 9706 w 23779"/>
                  <a:gd name="connsiteY6" fmla="*/ 12567 h 19198"/>
                  <a:gd name="connsiteX7" fmla="*/ 1292 w 23779"/>
                  <a:gd name="connsiteY7" fmla="*/ 6104 h 19198"/>
                  <a:gd name="connsiteX8" fmla="*/ 791 w 23779"/>
                  <a:gd name="connsiteY8" fmla="*/ 1200 h 19198"/>
                  <a:gd name="connsiteX9" fmla="*/ 5639 w 23779"/>
                  <a:gd name="connsiteY9" fmla="*/ 755 h 19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779" h="19198">
                    <a:moveTo>
                      <a:pt x="5639" y="755"/>
                    </a:moveTo>
                    <a:cubicBezTo>
                      <a:pt x="8258" y="2984"/>
                      <a:pt x="10932" y="5045"/>
                      <a:pt x="13774" y="6995"/>
                    </a:cubicBezTo>
                    <a:cubicBezTo>
                      <a:pt x="16616" y="8946"/>
                      <a:pt x="19291" y="11063"/>
                      <a:pt x="22188" y="12846"/>
                    </a:cubicBezTo>
                    <a:cubicBezTo>
                      <a:pt x="23804" y="13849"/>
                      <a:pt x="24249" y="15966"/>
                      <a:pt x="23246" y="17582"/>
                    </a:cubicBezTo>
                    <a:lnTo>
                      <a:pt x="23246" y="17582"/>
                    </a:lnTo>
                    <a:cubicBezTo>
                      <a:pt x="22244" y="19198"/>
                      <a:pt x="20070" y="19700"/>
                      <a:pt x="18399" y="18641"/>
                    </a:cubicBezTo>
                    <a:cubicBezTo>
                      <a:pt x="15390" y="16802"/>
                      <a:pt x="12604" y="14573"/>
                      <a:pt x="9706" y="12567"/>
                    </a:cubicBezTo>
                    <a:cubicBezTo>
                      <a:pt x="6809" y="10561"/>
                      <a:pt x="3967" y="8444"/>
                      <a:pt x="1292" y="6104"/>
                    </a:cubicBezTo>
                    <a:cubicBezTo>
                      <a:pt x="-212" y="4878"/>
                      <a:pt x="-435" y="2649"/>
                      <a:pt x="791" y="1200"/>
                    </a:cubicBezTo>
                    <a:cubicBezTo>
                      <a:pt x="2017" y="-193"/>
                      <a:pt x="4190" y="-416"/>
                      <a:pt x="5639" y="75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5" name="Freeform: Shape 1754">
                <a:extLst>
                  <a:ext uri="{FF2B5EF4-FFF2-40B4-BE49-F238E27FC236}">
                    <a16:creationId xmlns:a16="http://schemas.microsoft.com/office/drawing/2014/main" id="{4F3CCE8A-D220-1707-24C5-36A482E858C2}"/>
                  </a:ext>
                </a:extLst>
              </p:cNvPr>
              <p:cNvSpPr/>
              <p:nvPr/>
            </p:nvSpPr>
            <p:spPr>
              <a:xfrm>
                <a:off x="8088015" y="3152655"/>
                <a:ext cx="20544" cy="22683"/>
              </a:xfrm>
              <a:custGeom>
                <a:avLst/>
                <a:gdLst>
                  <a:gd name="connsiteX0" fmla="*/ 6188 w 20544"/>
                  <a:gd name="connsiteY0" fmla="*/ 1320 h 22683"/>
                  <a:gd name="connsiteX1" fmla="*/ 19617 w 20544"/>
                  <a:gd name="connsiteY1" fmla="*/ 16811 h 22683"/>
                  <a:gd name="connsiteX2" fmla="*/ 19506 w 20544"/>
                  <a:gd name="connsiteY2" fmla="*/ 21714 h 22683"/>
                  <a:gd name="connsiteX3" fmla="*/ 19506 w 20544"/>
                  <a:gd name="connsiteY3" fmla="*/ 21714 h 22683"/>
                  <a:gd name="connsiteX4" fmla="*/ 14602 w 20544"/>
                  <a:gd name="connsiteY4" fmla="*/ 21603 h 22683"/>
                  <a:gd name="connsiteX5" fmla="*/ 728 w 20544"/>
                  <a:gd name="connsiteY5" fmla="*/ 5611 h 22683"/>
                  <a:gd name="connsiteX6" fmla="*/ 1396 w 20544"/>
                  <a:gd name="connsiteY6" fmla="*/ 707 h 22683"/>
                  <a:gd name="connsiteX7" fmla="*/ 6188 w 20544"/>
                  <a:gd name="connsiteY7" fmla="*/ 1320 h 22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44" h="22683">
                    <a:moveTo>
                      <a:pt x="6188" y="1320"/>
                    </a:moveTo>
                    <a:cubicBezTo>
                      <a:pt x="10535" y="6614"/>
                      <a:pt x="14825" y="11963"/>
                      <a:pt x="19617" y="16811"/>
                    </a:cubicBezTo>
                    <a:cubicBezTo>
                      <a:pt x="20899" y="18204"/>
                      <a:pt x="20843" y="20377"/>
                      <a:pt x="19506" y="21714"/>
                    </a:cubicBezTo>
                    <a:lnTo>
                      <a:pt x="19506" y="21714"/>
                    </a:lnTo>
                    <a:cubicBezTo>
                      <a:pt x="18168" y="23052"/>
                      <a:pt x="15939" y="22996"/>
                      <a:pt x="14602" y="21603"/>
                    </a:cubicBezTo>
                    <a:cubicBezTo>
                      <a:pt x="9587" y="16588"/>
                      <a:pt x="5185" y="11072"/>
                      <a:pt x="728" y="5611"/>
                    </a:cubicBezTo>
                    <a:cubicBezTo>
                      <a:pt x="-498" y="4106"/>
                      <a:pt x="-108" y="1822"/>
                      <a:pt x="1396" y="707"/>
                    </a:cubicBezTo>
                    <a:cubicBezTo>
                      <a:pt x="2901" y="-463"/>
                      <a:pt x="4963" y="-128"/>
                      <a:pt x="6188" y="132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6" name="Freeform: Shape 1755">
                <a:extLst>
                  <a:ext uri="{FF2B5EF4-FFF2-40B4-BE49-F238E27FC236}">
                    <a16:creationId xmlns:a16="http://schemas.microsoft.com/office/drawing/2014/main" id="{BE4645C2-C904-A16D-95B9-51DF0C72AE5F}"/>
                  </a:ext>
                </a:extLst>
              </p:cNvPr>
              <p:cNvSpPr/>
              <p:nvPr/>
            </p:nvSpPr>
            <p:spPr>
              <a:xfrm>
                <a:off x="8061926" y="3111558"/>
                <a:ext cx="17455" cy="24975"/>
              </a:xfrm>
              <a:custGeom>
                <a:avLst/>
                <a:gdLst>
                  <a:gd name="connsiteX0" fmla="*/ 6478 w 17455"/>
                  <a:gd name="connsiteY0" fmla="*/ 1742 h 24975"/>
                  <a:gd name="connsiteX1" fmla="*/ 16954 w 17455"/>
                  <a:gd name="connsiteY1" fmla="*/ 19795 h 24975"/>
                  <a:gd name="connsiteX2" fmla="*/ 15784 w 17455"/>
                  <a:gd name="connsiteY2" fmla="*/ 24476 h 24975"/>
                  <a:gd name="connsiteX3" fmla="*/ 10936 w 17455"/>
                  <a:gd name="connsiteY3" fmla="*/ 23250 h 24975"/>
                  <a:gd name="connsiteX4" fmla="*/ 460 w 17455"/>
                  <a:gd name="connsiteY4" fmla="*/ 5196 h 24975"/>
                  <a:gd name="connsiteX5" fmla="*/ 1742 w 17455"/>
                  <a:gd name="connsiteY5" fmla="*/ 460 h 24975"/>
                  <a:gd name="connsiteX6" fmla="*/ 1742 w 17455"/>
                  <a:gd name="connsiteY6" fmla="*/ 460 h 24975"/>
                  <a:gd name="connsiteX7" fmla="*/ 6478 w 17455"/>
                  <a:gd name="connsiteY7" fmla="*/ 1742 h 2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55" h="24975">
                    <a:moveTo>
                      <a:pt x="6478" y="1742"/>
                    </a:moveTo>
                    <a:lnTo>
                      <a:pt x="16954" y="19795"/>
                    </a:lnTo>
                    <a:cubicBezTo>
                      <a:pt x="17956" y="21411"/>
                      <a:pt x="17399" y="23473"/>
                      <a:pt x="15784" y="24476"/>
                    </a:cubicBezTo>
                    <a:cubicBezTo>
                      <a:pt x="14168" y="25479"/>
                      <a:pt x="11994" y="24922"/>
                      <a:pt x="10936" y="23250"/>
                    </a:cubicBezTo>
                    <a:lnTo>
                      <a:pt x="460" y="5196"/>
                    </a:lnTo>
                    <a:cubicBezTo>
                      <a:pt x="-487" y="3525"/>
                      <a:pt x="70" y="1408"/>
                      <a:pt x="1742" y="460"/>
                    </a:cubicBezTo>
                    <a:lnTo>
                      <a:pt x="1742" y="460"/>
                    </a:lnTo>
                    <a:cubicBezTo>
                      <a:pt x="3413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7" name="Freeform: Shape 1756">
                <a:extLst>
                  <a:ext uri="{FF2B5EF4-FFF2-40B4-BE49-F238E27FC236}">
                    <a16:creationId xmlns:a16="http://schemas.microsoft.com/office/drawing/2014/main" id="{037E9DAE-9B8A-6CF5-E181-9557A0631A7E}"/>
                  </a:ext>
                </a:extLst>
              </p:cNvPr>
              <p:cNvSpPr/>
              <p:nvPr/>
            </p:nvSpPr>
            <p:spPr>
              <a:xfrm>
                <a:off x="8037576" y="3069377"/>
                <a:ext cx="17358" cy="24992"/>
              </a:xfrm>
              <a:custGeom>
                <a:avLst/>
                <a:gdLst>
                  <a:gd name="connsiteX0" fmla="*/ 6478 w 17358"/>
                  <a:gd name="connsiteY0" fmla="*/ 1742 h 24992"/>
                  <a:gd name="connsiteX1" fmla="*/ 16898 w 17358"/>
                  <a:gd name="connsiteY1" fmla="*/ 19795 h 24992"/>
                  <a:gd name="connsiteX2" fmla="*/ 15616 w 17358"/>
                  <a:gd name="connsiteY2" fmla="*/ 24532 h 24992"/>
                  <a:gd name="connsiteX3" fmla="*/ 10880 w 17358"/>
                  <a:gd name="connsiteY3" fmla="*/ 23250 h 24992"/>
                  <a:gd name="connsiteX4" fmla="*/ 460 w 17358"/>
                  <a:gd name="connsiteY4" fmla="*/ 5197 h 24992"/>
                  <a:gd name="connsiteX5" fmla="*/ 1742 w 17358"/>
                  <a:gd name="connsiteY5" fmla="*/ 460 h 24992"/>
                  <a:gd name="connsiteX6" fmla="*/ 6478 w 17358"/>
                  <a:gd name="connsiteY6" fmla="*/ 1742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8" name="Freeform: Shape 1757">
                <a:extLst>
                  <a:ext uri="{FF2B5EF4-FFF2-40B4-BE49-F238E27FC236}">
                    <a16:creationId xmlns:a16="http://schemas.microsoft.com/office/drawing/2014/main" id="{C7BE7BDB-B0B6-B677-7BB7-4B7DCF61ACE5}"/>
                  </a:ext>
                </a:extLst>
              </p:cNvPr>
              <p:cNvSpPr/>
              <p:nvPr/>
            </p:nvSpPr>
            <p:spPr>
              <a:xfrm>
                <a:off x="8013226" y="3027196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5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7 h 24991"/>
                  <a:gd name="connsiteX5" fmla="*/ 1742 w 17358"/>
                  <a:gd name="connsiteY5" fmla="*/ 460 h 24991"/>
                  <a:gd name="connsiteX6" fmla="*/ 1742 w 17358"/>
                  <a:gd name="connsiteY6" fmla="*/ 460 h 24991"/>
                  <a:gd name="connsiteX7" fmla="*/ 6478 w 17358"/>
                  <a:gd name="connsiteY7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lnTo>
                      <a:pt x="1742" y="460"/>
                    </a:lnTo>
                    <a:cubicBezTo>
                      <a:pt x="3414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59" name="Freeform: Shape 1758">
                <a:extLst>
                  <a:ext uri="{FF2B5EF4-FFF2-40B4-BE49-F238E27FC236}">
                    <a16:creationId xmlns:a16="http://schemas.microsoft.com/office/drawing/2014/main" id="{B660F76D-A0E2-DE7F-DA0D-7C7FF26034D7}"/>
                  </a:ext>
                </a:extLst>
              </p:cNvPr>
              <p:cNvSpPr/>
              <p:nvPr/>
            </p:nvSpPr>
            <p:spPr>
              <a:xfrm>
                <a:off x="7988876" y="2985028"/>
                <a:ext cx="17358" cy="24980"/>
              </a:xfrm>
              <a:custGeom>
                <a:avLst/>
                <a:gdLst>
                  <a:gd name="connsiteX0" fmla="*/ 6478 w 17358"/>
                  <a:gd name="connsiteY0" fmla="*/ 1730 h 24980"/>
                  <a:gd name="connsiteX1" fmla="*/ 16898 w 17358"/>
                  <a:gd name="connsiteY1" fmla="*/ 19783 h 24980"/>
                  <a:gd name="connsiteX2" fmla="*/ 15616 w 17358"/>
                  <a:gd name="connsiteY2" fmla="*/ 24520 h 24980"/>
                  <a:gd name="connsiteX3" fmla="*/ 10880 w 17358"/>
                  <a:gd name="connsiteY3" fmla="*/ 23238 h 24980"/>
                  <a:gd name="connsiteX4" fmla="*/ 460 w 17358"/>
                  <a:gd name="connsiteY4" fmla="*/ 5185 h 24980"/>
                  <a:gd name="connsiteX5" fmla="*/ 1742 w 17358"/>
                  <a:gd name="connsiteY5" fmla="*/ 448 h 24980"/>
                  <a:gd name="connsiteX6" fmla="*/ 6478 w 17358"/>
                  <a:gd name="connsiteY6" fmla="*/ 173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6478" y="1730"/>
                    </a:moveTo>
                    <a:lnTo>
                      <a:pt x="16898" y="19783"/>
                    </a:lnTo>
                    <a:cubicBezTo>
                      <a:pt x="17845" y="21455"/>
                      <a:pt x="17288" y="23573"/>
                      <a:pt x="15616" y="24520"/>
                    </a:cubicBezTo>
                    <a:cubicBezTo>
                      <a:pt x="13945" y="25467"/>
                      <a:pt x="11828" y="24910"/>
                      <a:pt x="10880" y="23238"/>
                    </a:cubicBezTo>
                    <a:lnTo>
                      <a:pt x="460" y="5185"/>
                    </a:lnTo>
                    <a:cubicBezTo>
                      <a:pt x="-487" y="3513"/>
                      <a:pt x="70" y="1396"/>
                      <a:pt x="1742" y="448"/>
                    </a:cubicBezTo>
                    <a:cubicBezTo>
                      <a:pt x="3414" y="-499"/>
                      <a:pt x="5531" y="114"/>
                      <a:pt x="6478" y="17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0" name="Freeform: Shape 1759">
                <a:extLst>
                  <a:ext uri="{FF2B5EF4-FFF2-40B4-BE49-F238E27FC236}">
                    <a16:creationId xmlns:a16="http://schemas.microsoft.com/office/drawing/2014/main" id="{42AF40D7-81EE-016F-5F1D-31BC8B23B356}"/>
                  </a:ext>
                </a:extLst>
              </p:cNvPr>
              <p:cNvSpPr/>
              <p:nvPr/>
            </p:nvSpPr>
            <p:spPr>
              <a:xfrm>
                <a:off x="7964526" y="2942847"/>
                <a:ext cx="17358" cy="24980"/>
              </a:xfrm>
              <a:custGeom>
                <a:avLst/>
                <a:gdLst>
                  <a:gd name="connsiteX0" fmla="*/ 6478 w 17358"/>
                  <a:gd name="connsiteY0" fmla="*/ 1730 h 24980"/>
                  <a:gd name="connsiteX1" fmla="*/ 16898 w 17358"/>
                  <a:gd name="connsiteY1" fmla="*/ 19784 h 24980"/>
                  <a:gd name="connsiteX2" fmla="*/ 15616 w 17358"/>
                  <a:gd name="connsiteY2" fmla="*/ 24520 h 24980"/>
                  <a:gd name="connsiteX3" fmla="*/ 15616 w 17358"/>
                  <a:gd name="connsiteY3" fmla="*/ 24520 h 24980"/>
                  <a:gd name="connsiteX4" fmla="*/ 10880 w 17358"/>
                  <a:gd name="connsiteY4" fmla="*/ 23238 h 24980"/>
                  <a:gd name="connsiteX5" fmla="*/ 460 w 17358"/>
                  <a:gd name="connsiteY5" fmla="*/ 5185 h 24980"/>
                  <a:gd name="connsiteX6" fmla="*/ 1742 w 17358"/>
                  <a:gd name="connsiteY6" fmla="*/ 448 h 24980"/>
                  <a:gd name="connsiteX7" fmla="*/ 6478 w 17358"/>
                  <a:gd name="connsiteY7" fmla="*/ 173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80">
                    <a:moveTo>
                      <a:pt x="6478" y="1730"/>
                    </a:moveTo>
                    <a:lnTo>
                      <a:pt x="16898" y="19784"/>
                    </a:lnTo>
                    <a:cubicBezTo>
                      <a:pt x="17845" y="21455"/>
                      <a:pt x="17288" y="23573"/>
                      <a:pt x="15616" y="24520"/>
                    </a:cubicBezTo>
                    <a:lnTo>
                      <a:pt x="15616" y="24520"/>
                    </a:lnTo>
                    <a:cubicBezTo>
                      <a:pt x="13945" y="25467"/>
                      <a:pt x="11828" y="24910"/>
                      <a:pt x="10880" y="23238"/>
                    </a:cubicBezTo>
                    <a:lnTo>
                      <a:pt x="460" y="5185"/>
                    </a:lnTo>
                    <a:cubicBezTo>
                      <a:pt x="-487" y="3513"/>
                      <a:pt x="70" y="1396"/>
                      <a:pt x="1742" y="448"/>
                    </a:cubicBezTo>
                    <a:cubicBezTo>
                      <a:pt x="3414" y="-499"/>
                      <a:pt x="5531" y="114"/>
                      <a:pt x="6478" y="17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1" name="Freeform: Shape 1760">
                <a:extLst>
                  <a:ext uri="{FF2B5EF4-FFF2-40B4-BE49-F238E27FC236}">
                    <a16:creationId xmlns:a16="http://schemas.microsoft.com/office/drawing/2014/main" id="{9CF805D0-F855-EA32-1FAE-20BA5D847196}"/>
                  </a:ext>
                </a:extLst>
              </p:cNvPr>
              <p:cNvSpPr/>
              <p:nvPr/>
            </p:nvSpPr>
            <p:spPr>
              <a:xfrm>
                <a:off x="7940176" y="2900685"/>
                <a:ext cx="17358" cy="25016"/>
              </a:xfrm>
              <a:custGeom>
                <a:avLst/>
                <a:gdLst>
                  <a:gd name="connsiteX0" fmla="*/ 6478 w 17358"/>
                  <a:gd name="connsiteY0" fmla="*/ 1767 h 25016"/>
                  <a:gd name="connsiteX1" fmla="*/ 16898 w 17358"/>
                  <a:gd name="connsiteY1" fmla="*/ 19820 h 25016"/>
                  <a:gd name="connsiteX2" fmla="*/ 15616 w 17358"/>
                  <a:gd name="connsiteY2" fmla="*/ 24556 h 25016"/>
                  <a:gd name="connsiteX3" fmla="*/ 10880 w 17358"/>
                  <a:gd name="connsiteY3" fmla="*/ 23275 h 25016"/>
                  <a:gd name="connsiteX4" fmla="*/ 460 w 17358"/>
                  <a:gd name="connsiteY4" fmla="*/ 5221 h 25016"/>
                  <a:gd name="connsiteX5" fmla="*/ 1742 w 17358"/>
                  <a:gd name="connsiteY5" fmla="*/ 485 h 25016"/>
                  <a:gd name="connsiteX6" fmla="*/ 6478 w 17358"/>
                  <a:gd name="connsiteY6" fmla="*/ 1767 h 25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5016">
                    <a:moveTo>
                      <a:pt x="6478" y="1767"/>
                    </a:moveTo>
                    <a:lnTo>
                      <a:pt x="16898" y="19820"/>
                    </a:lnTo>
                    <a:cubicBezTo>
                      <a:pt x="17845" y="21492"/>
                      <a:pt x="17288" y="23609"/>
                      <a:pt x="15616" y="24556"/>
                    </a:cubicBezTo>
                    <a:cubicBezTo>
                      <a:pt x="13945" y="25504"/>
                      <a:pt x="11828" y="24947"/>
                      <a:pt x="10880" y="23275"/>
                    </a:cubicBezTo>
                    <a:lnTo>
                      <a:pt x="460" y="5221"/>
                    </a:lnTo>
                    <a:cubicBezTo>
                      <a:pt x="-487" y="3550"/>
                      <a:pt x="70" y="1432"/>
                      <a:pt x="1742" y="485"/>
                    </a:cubicBezTo>
                    <a:cubicBezTo>
                      <a:pt x="3414" y="-518"/>
                      <a:pt x="5531" y="95"/>
                      <a:pt x="6478" y="176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2" name="Freeform: Shape 1761">
                <a:extLst>
                  <a:ext uri="{FF2B5EF4-FFF2-40B4-BE49-F238E27FC236}">
                    <a16:creationId xmlns:a16="http://schemas.microsoft.com/office/drawing/2014/main" id="{0C8B816C-164F-5385-5A55-0481C11759B0}"/>
                  </a:ext>
                </a:extLst>
              </p:cNvPr>
              <p:cNvSpPr/>
              <p:nvPr/>
            </p:nvSpPr>
            <p:spPr>
              <a:xfrm>
                <a:off x="7918963" y="2857020"/>
                <a:ext cx="14887" cy="26255"/>
              </a:xfrm>
              <a:custGeom>
                <a:avLst/>
                <a:gdLst>
                  <a:gd name="connsiteX0" fmla="*/ 6685 w 14887"/>
                  <a:gd name="connsiteY0" fmla="*/ 2304 h 26255"/>
                  <a:gd name="connsiteX1" fmla="*/ 10363 w 14887"/>
                  <a:gd name="connsiteY1" fmla="*/ 11888 h 26255"/>
                  <a:gd name="connsiteX2" fmla="*/ 14597 w 14887"/>
                  <a:gd name="connsiteY2" fmla="*/ 21249 h 26255"/>
                  <a:gd name="connsiteX3" fmla="*/ 12981 w 14887"/>
                  <a:gd name="connsiteY3" fmla="*/ 25874 h 26255"/>
                  <a:gd name="connsiteX4" fmla="*/ 8356 w 14887"/>
                  <a:gd name="connsiteY4" fmla="*/ 24258 h 26255"/>
                  <a:gd name="connsiteX5" fmla="*/ 4010 w 14887"/>
                  <a:gd name="connsiteY5" fmla="*/ 14562 h 26255"/>
                  <a:gd name="connsiteX6" fmla="*/ 221 w 14887"/>
                  <a:gd name="connsiteY6" fmla="*/ 4644 h 26255"/>
                  <a:gd name="connsiteX7" fmla="*/ 2283 w 14887"/>
                  <a:gd name="connsiteY7" fmla="*/ 187 h 26255"/>
                  <a:gd name="connsiteX8" fmla="*/ 2283 w 14887"/>
                  <a:gd name="connsiteY8" fmla="*/ 187 h 26255"/>
                  <a:gd name="connsiteX9" fmla="*/ 6685 w 14887"/>
                  <a:gd name="connsiteY9" fmla="*/ 2304 h 262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87" h="26255">
                    <a:moveTo>
                      <a:pt x="6685" y="2304"/>
                    </a:moveTo>
                    <a:cubicBezTo>
                      <a:pt x="7911" y="5480"/>
                      <a:pt x="9025" y="8768"/>
                      <a:pt x="10363" y="11888"/>
                    </a:cubicBezTo>
                    <a:lnTo>
                      <a:pt x="14597" y="21249"/>
                    </a:lnTo>
                    <a:cubicBezTo>
                      <a:pt x="15321" y="22976"/>
                      <a:pt x="14653" y="25038"/>
                      <a:pt x="12981" y="25874"/>
                    </a:cubicBezTo>
                    <a:cubicBezTo>
                      <a:pt x="11254" y="26765"/>
                      <a:pt x="9137" y="26041"/>
                      <a:pt x="8356" y="24258"/>
                    </a:cubicBezTo>
                    <a:lnTo>
                      <a:pt x="4010" y="14562"/>
                    </a:lnTo>
                    <a:cubicBezTo>
                      <a:pt x="2617" y="11331"/>
                      <a:pt x="1503" y="7932"/>
                      <a:pt x="221" y="4644"/>
                    </a:cubicBezTo>
                    <a:cubicBezTo>
                      <a:pt x="-447" y="2805"/>
                      <a:pt x="444" y="799"/>
                      <a:pt x="2283" y="187"/>
                    </a:cubicBezTo>
                    <a:lnTo>
                      <a:pt x="2283" y="187"/>
                    </a:lnTo>
                    <a:cubicBezTo>
                      <a:pt x="4010" y="-426"/>
                      <a:pt x="6016" y="521"/>
                      <a:pt x="6685" y="230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3" name="Freeform: Shape 1762">
                <a:extLst>
                  <a:ext uri="{FF2B5EF4-FFF2-40B4-BE49-F238E27FC236}">
                    <a16:creationId xmlns:a16="http://schemas.microsoft.com/office/drawing/2014/main" id="{373A6646-CFAC-C4A0-02AD-C02E5128A8AD}"/>
                  </a:ext>
                </a:extLst>
              </p:cNvPr>
              <p:cNvSpPr/>
              <p:nvPr/>
            </p:nvSpPr>
            <p:spPr>
              <a:xfrm>
                <a:off x="7907803" y="2809718"/>
                <a:ext cx="10358" cy="27520"/>
              </a:xfrm>
              <a:custGeom>
                <a:avLst/>
                <a:gdLst>
                  <a:gd name="connsiteX0" fmla="*/ 6923 w 10358"/>
                  <a:gd name="connsiteY0" fmla="*/ 3079 h 27520"/>
                  <a:gd name="connsiteX1" fmla="*/ 8372 w 10358"/>
                  <a:gd name="connsiteY1" fmla="*/ 13220 h 27520"/>
                  <a:gd name="connsiteX2" fmla="*/ 10266 w 10358"/>
                  <a:gd name="connsiteY2" fmla="*/ 23305 h 27520"/>
                  <a:gd name="connsiteX3" fmla="*/ 7648 w 10358"/>
                  <a:gd name="connsiteY3" fmla="*/ 27429 h 27520"/>
                  <a:gd name="connsiteX4" fmla="*/ 3469 w 10358"/>
                  <a:gd name="connsiteY4" fmla="*/ 24754 h 27520"/>
                  <a:gd name="connsiteX5" fmla="*/ 1518 w 10358"/>
                  <a:gd name="connsiteY5" fmla="*/ 14334 h 27520"/>
                  <a:gd name="connsiteX6" fmla="*/ 14 w 10358"/>
                  <a:gd name="connsiteY6" fmla="*/ 3859 h 27520"/>
                  <a:gd name="connsiteX7" fmla="*/ 3134 w 10358"/>
                  <a:gd name="connsiteY7" fmla="*/ 14 h 27520"/>
                  <a:gd name="connsiteX8" fmla="*/ 6923 w 10358"/>
                  <a:gd name="connsiteY8" fmla="*/ 3079 h 2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58" h="27520">
                    <a:moveTo>
                      <a:pt x="6923" y="3079"/>
                    </a:moveTo>
                    <a:cubicBezTo>
                      <a:pt x="7146" y="6478"/>
                      <a:pt x="7870" y="9877"/>
                      <a:pt x="8372" y="13220"/>
                    </a:cubicBezTo>
                    <a:cubicBezTo>
                      <a:pt x="8929" y="16619"/>
                      <a:pt x="9430" y="19962"/>
                      <a:pt x="10266" y="23305"/>
                    </a:cubicBezTo>
                    <a:cubicBezTo>
                      <a:pt x="10712" y="25144"/>
                      <a:pt x="9486" y="26983"/>
                      <a:pt x="7648" y="27429"/>
                    </a:cubicBezTo>
                    <a:cubicBezTo>
                      <a:pt x="5809" y="27875"/>
                      <a:pt x="3914" y="26649"/>
                      <a:pt x="3469" y="24754"/>
                    </a:cubicBezTo>
                    <a:cubicBezTo>
                      <a:pt x="2577" y="21299"/>
                      <a:pt x="2076" y="17845"/>
                      <a:pt x="1518" y="14334"/>
                    </a:cubicBezTo>
                    <a:cubicBezTo>
                      <a:pt x="1017" y="10824"/>
                      <a:pt x="237" y="7369"/>
                      <a:pt x="14" y="3859"/>
                    </a:cubicBezTo>
                    <a:cubicBezTo>
                      <a:pt x="-153" y="1909"/>
                      <a:pt x="1240" y="181"/>
                      <a:pt x="3134" y="14"/>
                    </a:cubicBezTo>
                    <a:cubicBezTo>
                      <a:pt x="5029" y="-153"/>
                      <a:pt x="6756" y="1184"/>
                      <a:pt x="6923" y="307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4" name="Freeform: Shape 1763">
                <a:extLst>
                  <a:ext uri="{FF2B5EF4-FFF2-40B4-BE49-F238E27FC236}">
                    <a16:creationId xmlns:a16="http://schemas.microsoft.com/office/drawing/2014/main" id="{5C67EE86-DDFC-D7F9-17C1-89831BD67B45}"/>
                  </a:ext>
                </a:extLst>
              </p:cNvPr>
              <p:cNvSpPr/>
              <p:nvPr/>
            </p:nvSpPr>
            <p:spPr>
              <a:xfrm>
                <a:off x="7906478" y="2761108"/>
                <a:ext cx="8262" cy="27728"/>
              </a:xfrm>
              <a:custGeom>
                <a:avLst/>
                <a:gdLst>
                  <a:gd name="connsiteX0" fmla="*/ 8248 w 8262"/>
                  <a:gd name="connsiteY0" fmla="*/ 3880 h 27728"/>
                  <a:gd name="connsiteX1" fmla="*/ 7245 w 8262"/>
                  <a:gd name="connsiteY1" fmla="*/ 14077 h 27728"/>
                  <a:gd name="connsiteX2" fmla="*/ 6911 w 8262"/>
                  <a:gd name="connsiteY2" fmla="*/ 24330 h 27728"/>
                  <a:gd name="connsiteX3" fmla="*/ 3345 w 8262"/>
                  <a:gd name="connsiteY3" fmla="*/ 27729 h 27728"/>
                  <a:gd name="connsiteX4" fmla="*/ 3345 w 8262"/>
                  <a:gd name="connsiteY4" fmla="*/ 27729 h 27728"/>
                  <a:gd name="connsiteX5" fmla="*/ 2 w 8262"/>
                  <a:gd name="connsiteY5" fmla="*/ 24218 h 27728"/>
                  <a:gd name="connsiteX6" fmla="*/ 392 w 8262"/>
                  <a:gd name="connsiteY6" fmla="*/ 13631 h 27728"/>
                  <a:gd name="connsiteX7" fmla="*/ 1395 w 8262"/>
                  <a:gd name="connsiteY7" fmla="*/ 3100 h 27728"/>
                  <a:gd name="connsiteX8" fmla="*/ 5239 w 8262"/>
                  <a:gd name="connsiteY8" fmla="*/ 36 h 27728"/>
                  <a:gd name="connsiteX9" fmla="*/ 5239 w 8262"/>
                  <a:gd name="connsiteY9" fmla="*/ 36 h 27728"/>
                  <a:gd name="connsiteX10" fmla="*/ 8248 w 8262"/>
                  <a:gd name="connsiteY10" fmla="*/ 3880 h 27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62" h="27728">
                    <a:moveTo>
                      <a:pt x="8248" y="3880"/>
                    </a:moveTo>
                    <a:lnTo>
                      <a:pt x="7245" y="14077"/>
                    </a:lnTo>
                    <a:lnTo>
                      <a:pt x="6911" y="24330"/>
                    </a:lnTo>
                    <a:cubicBezTo>
                      <a:pt x="6855" y="26224"/>
                      <a:pt x="5239" y="27729"/>
                      <a:pt x="3345" y="27729"/>
                    </a:cubicBezTo>
                    <a:lnTo>
                      <a:pt x="3345" y="27729"/>
                    </a:lnTo>
                    <a:cubicBezTo>
                      <a:pt x="1450" y="27729"/>
                      <a:pt x="-54" y="26169"/>
                      <a:pt x="2" y="24218"/>
                    </a:cubicBezTo>
                    <a:lnTo>
                      <a:pt x="392" y="13631"/>
                    </a:lnTo>
                    <a:lnTo>
                      <a:pt x="1395" y="3100"/>
                    </a:lnTo>
                    <a:cubicBezTo>
                      <a:pt x="1562" y="1150"/>
                      <a:pt x="3289" y="-243"/>
                      <a:pt x="5239" y="36"/>
                    </a:cubicBezTo>
                    <a:lnTo>
                      <a:pt x="5239" y="36"/>
                    </a:lnTo>
                    <a:cubicBezTo>
                      <a:pt x="7078" y="314"/>
                      <a:pt x="8415" y="2041"/>
                      <a:pt x="8248" y="388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5" name="Freeform: Shape 1764">
                <a:extLst>
                  <a:ext uri="{FF2B5EF4-FFF2-40B4-BE49-F238E27FC236}">
                    <a16:creationId xmlns:a16="http://schemas.microsoft.com/office/drawing/2014/main" id="{36E0721A-9BF9-B56B-05DB-2CD46C364CC3}"/>
                  </a:ext>
                </a:extLst>
              </p:cNvPr>
              <p:cNvSpPr/>
              <p:nvPr/>
            </p:nvSpPr>
            <p:spPr>
              <a:xfrm>
                <a:off x="7912904" y="2713872"/>
                <a:ext cx="13021" cy="26900"/>
              </a:xfrm>
              <a:custGeom>
                <a:avLst/>
                <a:gdLst>
                  <a:gd name="connsiteX0" fmla="*/ 12799 w 13021"/>
                  <a:gd name="connsiteY0" fmla="*/ 4646 h 26900"/>
                  <a:gd name="connsiteX1" fmla="*/ 9567 w 13021"/>
                  <a:gd name="connsiteY1" fmla="*/ 14397 h 26900"/>
                  <a:gd name="connsiteX2" fmla="*/ 6781 w 13021"/>
                  <a:gd name="connsiteY2" fmla="*/ 24260 h 26900"/>
                  <a:gd name="connsiteX3" fmla="*/ 2658 w 13021"/>
                  <a:gd name="connsiteY3" fmla="*/ 26823 h 26900"/>
                  <a:gd name="connsiteX4" fmla="*/ 2658 w 13021"/>
                  <a:gd name="connsiteY4" fmla="*/ 26823 h 26900"/>
                  <a:gd name="connsiteX5" fmla="*/ 95 w 13021"/>
                  <a:gd name="connsiteY5" fmla="*/ 22588 h 26900"/>
                  <a:gd name="connsiteX6" fmla="*/ 2992 w 13021"/>
                  <a:gd name="connsiteY6" fmla="*/ 12391 h 26900"/>
                  <a:gd name="connsiteX7" fmla="*/ 6336 w 13021"/>
                  <a:gd name="connsiteY7" fmla="*/ 2306 h 26900"/>
                  <a:gd name="connsiteX8" fmla="*/ 10793 w 13021"/>
                  <a:gd name="connsiteY8" fmla="*/ 244 h 26900"/>
                  <a:gd name="connsiteX9" fmla="*/ 10793 w 13021"/>
                  <a:gd name="connsiteY9" fmla="*/ 244 h 26900"/>
                  <a:gd name="connsiteX10" fmla="*/ 12799 w 13021"/>
                  <a:gd name="connsiteY10" fmla="*/ 4646 h 26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021" h="26900">
                    <a:moveTo>
                      <a:pt x="12799" y="4646"/>
                    </a:moveTo>
                    <a:cubicBezTo>
                      <a:pt x="11518" y="7822"/>
                      <a:pt x="10459" y="11054"/>
                      <a:pt x="9567" y="14397"/>
                    </a:cubicBezTo>
                    <a:cubicBezTo>
                      <a:pt x="8676" y="17685"/>
                      <a:pt x="7450" y="20916"/>
                      <a:pt x="6781" y="24260"/>
                    </a:cubicBezTo>
                    <a:cubicBezTo>
                      <a:pt x="6336" y="26098"/>
                      <a:pt x="4497" y="27213"/>
                      <a:pt x="2658" y="26823"/>
                    </a:cubicBezTo>
                    <a:lnTo>
                      <a:pt x="2658" y="26823"/>
                    </a:lnTo>
                    <a:cubicBezTo>
                      <a:pt x="819" y="26377"/>
                      <a:pt x="-351" y="24483"/>
                      <a:pt x="95" y="22588"/>
                    </a:cubicBezTo>
                    <a:cubicBezTo>
                      <a:pt x="819" y="19133"/>
                      <a:pt x="2045" y="15790"/>
                      <a:pt x="2992" y="12391"/>
                    </a:cubicBezTo>
                    <a:cubicBezTo>
                      <a:pt x="3940" y="8992"/>
                      <a:pt x="5054" y="5593"/>
                      <a:pt x="6336" y="2306"/>
                    </a:cubicBezTo>
                    <a:cubicBezTo>
                      <a:pt x="7004" y="467"/>
                      <a:pt x="9010" y="-480"/>
                      <a:pt x="10793" y="244"/>
                    </a:cubicBezTo>
                    <a:lnTo>
                      <a:pt x="10793" y="244"/>
                    </a:lnTo>
                    <a:cubicBezTo>
                      <a:pt x="12576" y="857"/>
                      <a:pt x="13468" y="2863"/>
                      <a:pt x="12799" y="464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6" name="Freeform: Shape 1765">
                <a:extLst>
                  <a:ext uri="{FF2B5EF4-FFF2-40B4-BE49-F238E27FC236}">
                    <a16:creationId xmlns:a16="http://schemas.microsoft.com/office/drawing/2014/main" id="{32F0BA52-CBA2-816F-466C-A0B7D71160C7}"/>
                  </a:ext>
                </a:extLst>
              </p:cNvPr>
              <p:cNvSpPr/>
              <p:nvPr/>
            </p:nvSpPr>
            <p:spPr>
              <a:xfrm>
                <a:off x="7930200" y="2670193"/>
                <a:ext cx="17083" cy="25150"/>
              </a:xfrm>
              <a:custGeom>
                <a:avLst/>
                <a:gdLst>
                  <a:gd name="connsiteX0" fmla="*/ 16622 w 17083"/>
                  <a:gd name="connsiteY0" fmla="*/ 5197 h 25150"/>
                  <a:gd name="connsiteX1" fmla="*/ 6536 w 17083"/>
                  <a:gd name="connsiteY1" fmla="*/ 23306 h 25150"/>
                  <a:gd name="connsiteX2" fmla="*/ 1856 w 17083"/>
                  <a:gd name="connsiteY2" fmla="*/ 24755 h 25150"/>
                  <a:gd name="connsiteX3" fmla="*/ 1856 w 17083"/>
                  <a:gd name="connsiteY3" fmla="*/ 24755 h 25150"/>
                  <a:gd name="connsiteX4" fmla="*/ 407 w 17083"/>
                  <a:gd name="connsiteY4" fmla="*/ 20074 h 25150"/>
                  <a:gd name="connsiteX5" fmla="*/ 10660 w 17083"/>
                  <a:gd name="connsiteY5" fmla="*/ 1742 h 25150"/>
                  <a:gd name="connsiteX6" fmla="*/ 15396 w 17083"/>
                  <a:gd name="connsiteY6" fmla="*/ 460 h 25150"/>
                  <a:gd name="connsiteX7" fmla="*/ 16622 w 17083"/>
                  <a:gd name="connsiteY7" fmla="*/ 5197 h 2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083" h="25150">
                    <a:moveTo>
                      <a:pt x="16622" y="5197"/>
                    </a:moveTo>
                    <a:cubicBezTo>
                      <a:pt x="13111" y="11214"/>
                      <a:pt x="9656" y="17232"/>
                      <a:pt x="6536" y="23306"/>
                    </a:cubicBezTo>
                    <a:cubicBezTo>
                      <a:pt x="5645" y="24978"/>
                      <a:pt x="3527" y="25646"/>
                      <a:pt x="1856" y="24755"/>
                    </a:cubicBezTo>
                    <a:lnTo>
                      <a:pt x="1856" y="24755"/>
                    </a:lnTo>
                    <a:cubicBezTo>
                      <a:pt x="128" y="23919"/>
                      <a:pt x="-484" y="21801"/>
                      <a:pt x="407" y="20074"/>
                    </a:cubicBezTo>
                    <a:cubicBezTo>
                      <a:pt x="3695" y="13778"/>
                      <a:pt x="7149" y="7704"/>
                      <a:pt x="10660" y="1742"/>
                    </a:cubicBezTo>
                    <a:cubicBezTo>
                      <a:pt x="11607" y="70"/>
                      <a:pt x="13780" y="-487"/>
                      <a:pt x="15396" y="460"/>
                    </a:cubicBezTo>
                    <a:cubicBezTo>
                      <a:pt x="17012" y="1408"/>
                      <a:pt x="17569" y="3525"/>
                      <a:pt x="16622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7" name="Freeform: Shape 1766">
                <a:extLst>
                  <a:ext uri="{FF2B5EF4-FFF2-40B4-BE49-F238E27FC236}">
                    <a16:creationId xmlns:a16="http://schemas.microsoft.com/office/drawing/2014/main" id="{A6CFBCCF-8EF0-27FE-EDF4-1CA8BD56D11D}"/>
                  </a:ext>
                </a:extLst>
              </p:cNvPr>
              <p:cNvSpPr/>
              <p:nvPr/>
            </p:nvSpPr>
            <p:spPr>
              <a:xfrm>
                <a:off x="7954273" y="2628012"/>
                <a:ext cx="17346" cy="24991"/>
              </a:xfrm>
              <a:custGeom>
                <a:avLst/>
                <a:gdLst>
                  <a:gd name="connsiteX0" fmla="*/ 16898 w 17346"/>
                  <a:gd name="connsiteY0" fmla="*/ 5196 h 24991"/>
                  <a:gd name="connsiteX1" fmla="*/ 6478 w 17346"/>
                  <a:gd name="connsiteY1" fmla="*/ 23250 h 24991"/>
                  <a:gd name="connsiteX2" fmla="*/ 1742 w 17346"/>
                  <a:gd name="connsiteY2" fmla="*/ 24532 h 24991"/>
                  <a:gd name="connsiteX3" fmla="*/ 460 w 17346"/>
                  <a:gd name="connsiteY3" fmla="*/ 19795 h 24991"/>
                  <a:gd name="connsiteX4" fmla="*/ 10880 w 17346"/>
                  <a:gd name="connsiteY4" fmla="*/ 1742 h 24991"/>
                  <a:gd name="connsiteX5" fmla="*/ 15616 w 17346"/>
                  <a:gd name="connsiteY5" fmla="*/ 460 h 24991"/>
                  <a:gd name="connsiteX6" fmla="*/ 16898 w 17346"/>
                  <a:gd name="connsiteY6" fmla="*/ 5196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46" h="24991">
                    <a:moveTo>
                      <a:pt x="16898" y="5196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4001" y="-487"/>
                      <a:pt x="15616" y="460"/>
                    </a:cubicBezTo>
                    <a:cubicBezTo>
                      <a:pt x="17232" y="1408"/>
                      <a:pt x="17845" y="3581"/>
                      <a:pt x="16898" y="5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8" name="Freeform: Shape 1767">
                <a:extLst>
                  <a:ext uri="{FF2B5EF4-FFF2-40B4-BE49-F238E27FC236}">
                    <a16:creationId xmlns:a16="http://schemas.microsoft.com/office/drawing/2014/main" id="{A79F0F2E-BAE8-F4E9-25B8-E732A78E39CE}"/>
                  </a:ext>
                </a:extLst>
              </p:cNvPr>
              <p:cNvSpPr/>
              <p:nvPr/>
            </p:nvSpPr>
            <p:spPr>
              <a:xfrm>
                <a:off x="7978623" y="2585832"/>
                <a:ext cx="17358" cy="24992"/>
              </a:xfrm>
              <a:custGeom>
                <a:avLst/>
                <a:gdLst>
                  <a:gd name="connsiteX0" fmla="*/ 16898 w 17358"/>
                  <a:gd name="connsiteY0" fmla="*/ 5197 h 24992"/>
                  <a:gd name="connsiteX1" fmla="*/ 6478 w 17358"/>
                  <a:gd name="connsiteY1" fmla="*/ 23250 h 24992"/>
                  <a:gd name="connsiteX2" fmla="*/ 1742 w 17358"/>
                  <a:gd name="connsiteY2" fmla="*/ 24532 h 24992"/>
                  <a:gd name="connsiteX3" fmla="*/ 1742 w 17358"/>
                  <a:gd name="connsiteY3" fmla="*/ 24532 h 24992"/>
                  <a:gd name="connsiteX4" fmla="*/ 460 w 17358"/>
                  <a:gd name="connsiteY4" fmla="*/ 19795 h 24992"/>
                  <a:gd name="connsiteX5" fmla="*/ 10880 w 17358"/>
                  <a:gd name="connsiteY5" fmla="*/ 1742 h 24992"/>
                  <a:gd name="connsiteX6" fmla="*/ 15616 w 17358"/>
                  <a:gd name="connsiteY6" fmla="*/ 460 h 24992"/>
                  <a:gd name="connsiteX7" fmla="*/ 16898 w 17358"/>
                  <a:gd name="connsiteY7" fmla="*/ 5197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2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81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69" name="Freeform: Shape 1768">
                <a:extLst>
                  <a:ext uri="{FF2B5EF4-FFF2-40B4-BE49-F238E27FC236}">
                    <a16:creationId xmlns:a16="http://schemas.microsoft.com/office/drawing/2014/main" id="{30ED823D-A6A2-BB4E-004C-DA43AA3BBC10}"/>
                  </a:ext>
                </a:extLst>
              </p:cNvPr>
              <p:cNvSpPr/>
              <p:nvPr/>
            </p:nvSpPr>
            <p:spPr>
              <a:xfrm>
                <a:off x="8002973" y="2543707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1742 w 17358"/>
                  <a:gd name="connsiteY3" fmla="*/ 24532 h 24991"/>
                  <a:gd name="connsiteX4" fmla="*/ 460 w 17358"/>
                  <a:gd name="connsiteY4" fmla="*/ 19795 h 24991"/>
                  <a:gd name="connsiteX5" fmla="*/ 10880 w 17358"/>
                  <a:gd name="connsiteY5" fmla="*/ 1742 h 24991"/>
                  <a:gd name="connsiteX6" fmla="*/ 15616 w 17358"/>
                  <a:gd name="connsiteY6" fmla="*/ 460 h 24991"/>
                  <a:gd name="connsiteX7" fmla="*/ 16898 w 17358"/>
                  <a:gd name="connsiteY7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0" name="Freeform: Shape 1769">
                <a:extLst>
                  <a:ext uri="{FF2B5EF4-FFF2-40B4-BE49-F238E27FC236}">
                    <a16:creationId xmlns:a16="http://schemas.microsoft.com/office/drawing/2014/main" id="{D65FA418-F270-194C-85B4-2219768B5382}"/>
                  </a:ext>
                </a:extLst>
              </p:cNvPr>
              <p:cNvSpPr/>
              <p:nvPr/>
            </p:nvSpPr>
            <p:spPr>
              <a:xfrm>
                <a:off x="8027323" y="2501526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460 w 17358"/>
                  <a:gd name="connsiteY3" fmla="*/ 19795 h 24991"/>
                  <a:gd name="connsiteX4" fmla="*/ 10880 w 17358"/>
                  <a:gd name="connsiteY4" fmla="*/ 1742 h 24991"/>
                  <a:gd name="connsiteX5" fmla="*/ 15616 w 17358"/>
                  <a:gd name="connsiteY5" fmla="*/ 460 h 24991"/>
                  <a:gd name="connsiteX6" fmla="*/ 16898 w 17358"/>
                  <a:gd name="connsiteY6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358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1" name="Freeform: Shape 1770">
                <a:extLst>
                  <a:ext uri="{FF2B5EF4-FFF2-40B4-BE49-F238E27FC236}">
                    <a16:creationId xmlns:a16="http://schemas.microsoft.com/office/drawing/2014/main" id="{9A798952-3ABE-DB52-6AEF-6A948B1EF756}"/>
                  </a:ext>
                </a:extLst>
              </p:cNvPr>
              <p:cNvSpPr/>
              <p:nvPr/>
            </p:nvSpPr>
            <p:spPr>
              <a:xfrm>
                <a:off x="8051673" y="2459345"/>
                <a:ext cx="17358" cy="24992"/>
              </a:xfrm>
              <a:custGeom>
                <a:avLst/>
                <a:gdLst>
                  <a:gd name="connsiteX0" fmla="*/ 16898 w 17358"/>
                  <a:gd name="connsiteY0" fmla="*/ 5197 h 24992"/>
                  <a:gd name="connsiteX1" fmla="*/ 6478 w 17358"/>
                  <a:gd name="connsiteY1" fmla="*/ 23250 h 24992"/>
                  <a:gd name="connsiteX2" fmla="*/ 1742 w 17358"/>
                  <a:gd name="connsiteY2" fmla="*/ 24532 h 24992"/>
                  <a:gd name="connsiteX3" fmla="*/ 460 w 17358"/>
                  <a:gd name="connsiteY3" fmla="*/ 19795 h 24992"/>
                  <a:gd name="connsiteX4" fmla="*/ 10880 w 17358"/>
                  <a:gd name="connsiteY4" fmla="*/ 1742 h 24992"/>
                  <a:gd name="connsiteX5" fmla="*/ 15617 w 17358"/>
                  <a:gd name="connsiteY5" fmla="*/ 460 h 24992"/>
                  <a:gd name="connsiteX6" fmla="*/ 16898 w 17358"/>
                  <a:gd name="connsiteY6" fmla="*/ 5197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358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7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2" name="Freeform: Shape 1771">
                <a:extLst>
                  <a:ext uri="{FF2B5EF4-FFF2-40B4-BE49-F238E27FC236}">
                    <a16:creationId xmlns:a16="http://schemas.microsoft.com/office/drawing/2014/main" id="{6DF6C286-BBCB-3A26-E353-0578A7BFB7F0}"/>
                  </a:ext>
                </a:extLst>
              </p:cNvPr>
              <p:cNvSpPr/>
              <p:nvPr/>
            </p:nvSpPr>
            <p:spPr>
              <a:xfrm>
                <a:off x="8076245" y="2418328"/>
                <a:ext cx="18874" cy="23996"/>
              </a:xfrm>
              <a:custGeom>
                <a:avLst/>
                <a:gdLst>
                  <a:gd name="connsiteX0" fmla="*/ 18125 w 18874"/>
                  <a:gd name="connsiteY0" fmla="*/ 5538 h 23996"/>
                  <a:gd name="connsiteX1" fmla="*/ 6423 w 18874"/>
                  <a:gd name="connsiteY1" fmla="*/ 22365 h 23996"/>
                  <a:gd name="connsiteX2" fmla="*/ 1631 w 18874"/>
                  <a:gd name="connsiteY2" fmla="*/ 23480 h 23996"/>
                  <a:gd name="connsiteX3" fmla="*/ 1631 w 18874"/>
                  <a:gd name="connsiteY3" fmla="*/ 23480 h 23996"/>
                  <a:gd name="connsiteX4" fmla="*/ 517 w 18874"/>
                  <a:gd name="connsiteY4" fmla="*/ 18688 h 23996"/>
                  <a:gd name="connsiteX5" fmla="*/ 12664 w 18874"/>
                  <a:gd name="connsiteY5" fmla="*/ 1303 h 23996"/>
                  <a:gd name="connsiteX6" fmla="*/ 17623 w 18874"/>
                  <a:gd name="connsiteY6" fmla="*/ 746 h 23996"/>
                  <a:gd name="connsiteX7" fmla="*/ 17623 w 18874"/>
                  <a:gd name="connsiteY7" fmla="*/ 746 h 23996"/>
                  <a:gd name="connsiteX8" fmla="*/ 18125 w 18874"/>
                  <a:gd name="connsiteY8" fmla="*/ 5538 h 23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74" h="23996">
                    <a:moveTo>
                      <a:pt x="18125" y="5538"/>
                    </a:moveTo>
                    <a:cubicBezTo>
                      <a:pt x="14113" y="11054"/>
                      <a:pt x="9878" y="16459"/>
                      <a:pt x="6423" y="22365"/>
                    </a:cubicBezTo>
                    <a:cubicBezTo>
                      <a:pt x="5420" y="23981"/>
                      <a:pt x="3303" y="24483"/>
                      <a:pt x="1631" y="23480"/>
                    </a:cubicBezTo>
                    <a:lnTo>
                      <a:pt x="1631" y="23480"/>
                    </a:lnTo>
                    <a:cubicBezTo>
                      <a:pt x="16" y="22477"/>
                      <a:pt x="-486" y="20359"/>
                      <a:pt x="517" y="18688"/>
                    </a:cubicBezTo>
                    <a:cubicBezTo>
                      <a:pt x="4083" y="12558"/>
                      <a:pt x="8485" y="6986"/>
                      <a:pt x="12664" y="1303"/>
                    </a:cubicBezTo>
                    <a:cubicBezTo>
                      <a:pt x="13890" y="-202"/>
                      <a:pt x="16119" y="-424"/>
                      <a:pt x="17623" y="746"/>
                    </a:cubicBezTo>
                    <a:lnTo>
                      <a:pt x="17623" y="746"/>
                    </a:lnTo>
                    <a:cubicBezTo>
                      <a:pt x="19072" y="1916"/>
                      <a:pt x="19295" y="4089"/>
                      <a:pt x="18125" y="553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3" name="Freeform: Shape 1772">
                <a:extLst>
                  <a:ext uri="{FF2B5EF4-FFF2-40B4-BE49-F238E27FC236}">
                    <a16:creationId xmlns:a16="http://schemas.microsoft.com/office/drawing/2014/main" id="{3696B65E-6D7B-5D2B-0308-CA76BE4164CF}"/>
                  </a:ext>
                </a:extLst>
              </p:cNvPr>
              <p:cNvSpPr/>
              <p:nvPr/>
            </p:nvSpPr>
            <p:spPr>
              <a:xfrm>
                <a:off x="8106642" y="2383736"/>
                <a:ext cx="22568" cy="20753"/>
              </a:xfrm>
              <a:custGeom>
                <a:avLst/>
                <a:gdLst>
                  <a:gd name="connsiteX0" fmla="*/ 21327 w 22568"/>
                  <a:gd name="connsiteY0" fmla="*/ 6196 h 20753"/>
                  <a:gd name="connsiteX1" fmla="*/ 5948 w 22568"/>
                  <a:gd name="connsiteY1" fmla="*/ 19792 h 20753"/>
                  <a:gd name="connsiteX2" fmla="*/ 1045 w 22568"/>
                  <a:gd name="connsiteY2" fmla="*/ 19792 h 20753"/>
                  <a:gd name="connsiteX3" fmla="*/ 1045 w 22568"/>
                  <a:gd name="connsiteY3" fmla="*/ 14833 h 20753"/>
                  <a:gd name="connsiteX4" fmla="*/ 16926 w 22568"/>
                  <a:gd name="connsiteY4" fmla="*/ 791 h 20753"/>
                  <a:gd name="connsiteX5" fmla="*/ 21773 w 22568"/>
                  <a:gd name="connsiteY5" fmla="*/ 1293 h 20753"/>
                  <a:gd name="connsiteX6" fmla="*/ 21327 w 22568"/>
                  <a:gd name="connsiteY6" fmla="*/ 6196 h 2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68" h="20753">
                    <a:moveTo>
                      <a:pt x="21327" y="6196"/>
                    </a:moveTo>
                    <a:cubicBezTo>
                      <a:pt x="15923" y="10375"/>
                      <a:pt x="10908" y="15056"/>
                      <a:pt x="5948" y="19792"/>
                    </a:cubicBezTo>
                    <a:cubicBezTo>
                      <a:pt x="4555" y="21018"/>
                      <a:pt x="2438" y="21129"/>
                      <a:pt x="1045" y="19792"/>
                    </a:cubicBezTo>
                    <a:cubicBezTo>
                      <a:pt x="-292" y="18455"/>
                      <a:pt x="-403" y="16170"/>
                      <a:pt x="1045" y="14833"/>
                    </a:cubicBezTo>
                    <a:cubicBezTo>
                      <a:pt x="6172" y="9985"/>
                      <a:pt x="11354" y="5137"/>
                      <a:pt x="16926" y="791"/>
                    </a:cubicBezTo>
                    <a:cubicBezTo>
                      <a:pt x="18430" y="-435"/>
                      <a:pt x="20603" y="-212"/>
                      <a:pt x="21773" y="1293"/>
                    </a:cubicBezTo>
                    <a:cubicBezTo>
                      <a:pt x="22999" y="2797"/>
                      <a:pt x="22776" y="4970"/>
                      <a:pt x="21327" y="6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4" name="Freeform: Shape 1773">
                <a:extLst>
                  <a:ext uri="{FF2B5EF4-FFF2-40B4-BE49-F238E27FC236}">
                    <a16:creationId xmlns:a16="http://schemas.microsoft.com/office/drawing/2014/main" id="{CB9F88DD-38DA-5C9A-2798-74545CDDB6A4}"/>
                  </a:ext>
                </a:extLst>
              </p:cNvPr>
              <p:cNvSpPr/>
              <p:nvPr/>
            </p:nvSpPr>
            <p:spPr>
              <a:xfrm>
                <a:off x="8145119" y="2357890"/>
                <a:ext cx="25279" cy="16845"/>
              </a:xfrm>
              <a:custGeom>
                <a:avLst/>
                <a:gdLst>
                  <a:gd name="connsiteX0" fmla="*/ 23304 w 25279"/>
                  <a:gd name="connsiteY0" fmla="*/ 6578 h 16845"/>
                  <a:gd name="connsiteX1" fmla="*/ 14166 w 25279"/>
                  <a:gd name="connsiteY1" fmla="*/ 11258 h 16845"/>
                  <a:gd name="connsiteX2" fmla="*/ 5251 w 25279"/>
                  <a:gd name="connsiteY2" fmla="*/ 16329 h 16845"/>
                  <a:gd name="connsiteX3" fmla="*/ 515 w 25279"/>
                  <a:gd name="connsiteY3" fmla="*/ 15214 h 16845"/>
                  <a:gd name="connsiteX4" fmla="*/ 1685 w 25279"/>
                  <a:gd name="connsiteY4" fmla="*/ 10422 h 16845"/>
                  <a:gd name="connsiteX5" fmla="*/ 10879 w 25279"/>
                  <a:gd name="connsiteY5" fmla="*/ 5185 h 16845"/>
                  <a:gd name="connsiteX6" fmla="*/ 20296 w 25279"/>
                  <a:gd name="connsiteY6" fmla="*/ 337 h 16845"/>
                  <a:gd name="connsiteX7" fmla="*/ 24976 w 25279"/>
                  <a:gd name="connsiteY7" fmla="*/ 2008 h 16845"/>
                  <a:gd name="connsiteX8" fmla="*/ 23304 w 25279"/>
                  <a:gd name="connsiteY8" fmla="*/ 6578 h 16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79" h="16845">
                    <a:moveTo>
                      <a:pt x="23304" y="6578"/>
                    </a:moveTo>
                    <a:cubicBezTo>
                      <a:pt x="20128" y="7915"/>
                      <a:pt x="17231" y="9698"/>
                      <a:pt x="14166" y="11258"/>
                    </a:cubicBezTo>
                    <a:cubicBezTo>
                      <a:pt x="11157" y="12818"/>
                      <a:pt x="8149" y="14490"/>
                      <a:pt x="5251" y="16329"/>
                    </a:cubicBezTo>
                    <a:cubicBezTo>
                      <a:pt x="3635" y="17332"/>
                      <a:pt x="1518" y="16830"/>
                      <a:pt x="515" y="15214"/>
                    </a:cubicBezTo>
                    <a:cubicBezTo>
                      <a:pt x="-488" y="13598"/>
                      <a:pt x="13" y="11425"/>
                      <a:pt x="1685" y="10422"/>
                    </a:cubicBezTo>
                    <a:cubicBezTo>
                      <a:pt x="4638" y="8472"/>
                      <a:pt x="7758" y="6800"/>
                      <a:pt x="10879" y="5185"/>
                    </a:cubicBezTo>
                    <a:cubicBezTo>
                      <a:pt x="13999" y="3569"/>
                      <a:pt x="17064" y="1730"/>
                      <a:pt x="20296" y="337"/>
                    </a:cubicBezTo>
                    <a:cubicBezTo>
                      <a:pt x="22079" y="-499"/>
                      <a:pt x="24196" y="281"/>
                      <a:pt x="24976" y="2008"/>
                    </a:cubicBezTo>
                    <a:cubicBezTo>
                      <a:pt x="25756" y="3736"/>
                      <a:pt x="24976" y="5797"/>
                      <a:pt x="23304" y="657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5" name="Freeform: Shape 1774">
                <a:extLst>
                  <a:ext uri="{FF2B5EF4-FFF2-40B4-BE49-F238E27FC236}">
                    <a16:creationId xmlns:a16="http://schemas.microsoft.com/office/drawing/2014/main" id="{976742E1-5B90-F65C-BA32-E328314289E4}"/>
                  </a:ext>
                </a:extLst>
              </p:cNvPr>
              <p:cNvSpPr/>
              <p:nvPr/>
            </p:nvSpPr>
            <p:spPr>
              <a:xfrm>
                <a:off x="8189250" y="2341973"/>
                <a:ext cx="27054" cy="12446"/>
              </a:xfrm>
              <a:custGeom>
                <a:avLst/>
                <a:gdLst>
                  <a:gd name="connsiteX0" fmla="*/ 24363 w 27054"/>
                  <a:gd name="connsiteY0" fmla="*/ 6948 h 12446"/>
                  <a:gd name="connsiteX1" fmla="*/ 14389 w 27054"/>
                  <a:gd name="connsiteY1" fmla="*/ 9289 h 12446"/>
                  <a:gd name="connsiteX2" fmla="*/ 4582 w 27054"/>
                  <a:gd name="connsiteY2" fmla="*/ 12298 h 12446"/>
                  <a:gd name="connsiteX3" fmla="*/ 180 w 27054"/>
                  <a:gd name="connsiteY3" fmla="*/ 10013 h 12446"/>
                  <a:gd name="connsiteX4" fmla="*/ 2409 w 27054"/>
                  <a:gd name="connsiteY4" fmla="*/ 5667 h 12446"/>
                  <a:gd name="connsiteX5" fmla="*/ 12550 w 27054"/>
                  <a:gd name="connsiteY5" fmla="*/ 2546 h 12446"/>
                  <a:gd name="connsiteX6" fmla="*/ 22858 w 27054"/>
                  <a:gd name="connsiteY6" fmla="*/ 95 h 12446"/>
                  <a:gd name="connsiteX7" fmla="*/ 26982 w 27054"/>
                  <a:gd name="connsiteY7" fmla="*/ 2714 h 12446"/>
                  <a:gd name="connsiteX8" fmla="*/ 26982 w 27054"/>
                  <a:gd name="connsiteY8" fmla="*/ 2714 h 12446"/>
                  <a:gd name="connsiteX9" fmla="*/ 24363 w 27054"/>
                  <a:gd name="connsiteY9" fmla="*/ 6948 h 12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054" h="12446">
                    <a:moveTo>
                      <a:pt x="24363" y="6948"/>
                    </a:moveTo>
                    <a:lnTo>
                      <a:pt x="14389" y="9289"/>
                    </a:lnTo>
                    <a:lnTo>
                      <a:pt x="4582" y="12298"/>
                    </a:lnTo>
                    <a:cubicBezTo>
                      <a:pt x="2799" y="12855"/>
                      <a:pt x="793" y="11796"/>
                      <a:pt x="180" y="10013"/>
                    </a:cubicBezTo>
                    <a:cubicBezTo>
                      <a:pt x="-433" y="8174"/>
                      <a:pt x="570" y="6280"/>
                      <a:pt x="2409" y="5667"/>
                    </a:cubicBezTo>
                    <a:lnTo>
                      <a:pt x="12550" y="2546"/>
                    </a:lnTo>
                    <a:lnTo>
                      <a:pt x="22858" y="95"/>
                    </a:lnTo>
                    <a:cubicBezTo>
                      <a:pt x="24753" y="-351"/>
                      <a:pt x="26592" y="819"/>
                      <a:pt x="26982" y="2714"/>
                    </a:cubicBezTo>
                    <a:lnTo>
                      <a:pt x="26982" y="2714"/>
                    </a:lnTo>
                    <a:cubicBezTo>
                      <a:pt x="27372" y="4608"/>
                      <a:pt x="26146" y="6558"/>
                      <a:pt x="24363" y="694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6" name="Freeform: Shape 1775">
                <a:extLst>
                  <a:ext uri="{FF2B5EF4-FFF2-40B4-BE49-F238E27FC236}">
                    <a16:creationId xmlns:a16="http://schemas.microsoft.com/office/drawing/2014/main" id="{DC16DB84-13F6-D206-D010-F08824115A34}"/>
                  </a:ext>
                </a:extLst>
              </p:cNvPr>
              <p:cNvSpPr/>
              <p:nvPr/>
            </p:nvSpPr>
            <p:spPr>
              <a:xfrm>
                <a:off x="8236881" y="2337220"/>
                <a:ext cx="27771" cy="7703"/>
              </a:xfrm>
              <a:custGeom>
                <a:avLst/>
                <a:gdLst>
                  <a:gd name="connsiteX0" fmla="*/ 24317 w 27771"/>
                  <a:gd name="connsiteY0" fmla="*/ 6909 h 7703"/>
                  <a:gd name="connsiteX1" fmla="*/ 3756 w 27771"/>
                  <a:gd name="connsiteY1" fmla="*/ 7690 h 7703"/>
                  <a:gd name="connsiteX2" fmla="*/ 23 w 27771"/>
                  <a:gd name="connsiteY2" fmla="*/ 4569 h 7703"/>
                  <a:gd name="connsiteX3" fmla="*/ 3199 w 27771"/>
                  <a:gd name="connsiteY3" fmla="*/ 780 h 7703"/>
                  <a:gd name="connsiteX4" fmla="*/ 24317 w 27771"/>
                  <a:gd name="connsiteY4" fmla="*/ 0 h 7703"/>
                  <a:gd name="connsiteX5" fmla="*/ 27772 w 27771"/>
                  <a:gd name="connsiteY5" fmla="*/ 3455 h 7703"/>
                  <a:gd name="connsiteX6" fmla="*/ 24317 w 27771"/>
                  <a:gd name="connsiteY6" fmla="*/ 6909 h 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71" h="7703">
                    <a:moveTo>
                      <a:pt x="24317" y="6909"/>
                    </a:moveTo>
                    <a:cubicBezTo>
                      <a:pt x="17352" y="6965"/>
                      <a:pt x="10610" y="7077"/>
                      <a:pt x="3756" y="7690"/>
                    </a:cubicBezTo>
                    <a:cubicBezTo>
                      <a:pt x="1862" y="7857"/>
                      <a:pt x="190" y="6464"/>
                      <a:pt x="23" y="4569"/>
                    </a:cubicBezTo>
                    <a:cubicBezTo>
                      <a:pt x="-200" y="2675"/>
                      <a:pt x="1249" y="947"/>
                      <a:pt x="3199" y="780"/>
                    </a:cubicBezTo>
                    <a:cubicBezTo>
                      <a:pt x="10220" y="167"/>
                      <a:pt x="17408" y="56"/>
                      <a:pt x="24317" y="0"/>
                    </a:cubicBezTo>
                    <a:cubicBezTo>
                      <a:pt x="26211" y="0"/>
                      <a:pt x="27772" y="1560"/>
                      <a:pt x="27772" y="3455"/>
                    </a:cubicBezTo>
                    <a:cubicBezTo>
                      <a:pt x="27772" y="5349"/>
                      <a:pt x="26211" y="6909"/>
                      <a:pt x="24317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7" name="Freeform: Shape 1776">
                <a:extLst>
                  <a:ext uri="{FF2B5EF4-FFF2-40B4-BE49-F238E27FC236}">
                    <a16:creationId xmlns:a16="http://schemas.microsoft.com/office/drawing/2014/main" id="{C0BC3541-1130-7A96-7CCF-5FE81CA0EAF1}"/>
                  </a:ext>
                </a:extLst>
              </p:cNvPr>
              <p:cNvSpPr/>
              <p:nvPr/>
            </p:nvSpPr>
            <p:spPr>
              <a:xfrm>
                <a:off x="8285604" y="2337220"/>
                <a:ext cx="27748" cy="6909"/>
              </a:xfrm>
              <a:custGeom>
                <a:avLst/>
                <a:gdLst>
                  <a:gd name="connsiteX0" fmla="*/ 24294 w 27748"/>
                  <a:gd name="connsiteY0" fmla="*/ 6909 h 6909"/>
                  <a:gd name="connsiteX1" fmla="*/ 3455 w 27748"/>
                  <a:gd name="connsiteY1" fmla="*/ 6909 h 6909"/>
                  <a:gd name="connsiteX2" fmla="*/ 0 w 27748"/>
                  <a:gd name="connsiteY2" fmla="*/ 3455 h 6909"/>
                  <a:gd name="connsiteX3" fmla="*/ 3455 w 27748"/>
                  <a:gd name="connsiteY3" fmla="*/ 0 h 6909"/>
                  <a:gd name="connsiteX4" fmla="*/ 24294 w 27748"/>
                  <a:gd name="connsiteY4" fmla="*/ 0 h 6909"/>
                  <a:gd name="connsiteX5" fmla="*/ 27749 w 27748"/>
                  <a:gd name="connsiteY5" fmla="*/ 3455 h 6909"/>
                  <a:gd name="connsiteX6" fmla="*/ 24294 w 27748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24294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8" name="Freeform: Shape 1777">
                <a:extLst>
                  <a:ext uri="{FF2B5EF4-FFF2-40B4-BE49-F238E27FC236}">
                    <a16:creationId xmlns:a16="http://schemas.microsoft.com/office/drawing/2014/main" id="{F04520D5-501A-6E02-4DC6-33179C8BB95C}"/>
                  </a:ext>
                </a:extLst>
              </p:cNvPr>
              <p:cNvSpPr/>
              <p:nvPr/>
            </p:nvSpPr>
            <p:spPr>
              <a:xfrm>
                <a:off x="8334304" y="2337220"/>
                <a:ext cx="27748" cy="6909"/>
              </a:xfrm>
              <a:custGeom>
                <a:avLst/>
                <a:gdLst>
                  <a:gd name="connsiteX0" fmla="*/ 24294 w 27748"/>
                  <a:gd name="connsiteY0" fmla="*/ 6909 h 6909"/>
                  <a:gd name="connsiteX1" fmla="*/ 3455 w 27748"/>
                  <a:gd name="connsiteY1" fmla="*/ 6909 h 6909"/>
                  <a:gd name="connsiteX2" fmla="*/ 0 w 27748"/>
                  <a:gd name="connsiteY2" fmla="*/ 3455 h 6909"/>
                  <a:gd name="connsiteX3" fmla="*/ 3455 w 27748"/>
                  <a:gd name="connsiteY3" fmla="*/ 0 h 6909"/>
                  <a:gd name="connsiteX4" fmla="*/ 24294 w 27748"/>
                  <a:gd name="connsiteY4" fmla="*/ 0 h 6909"/>
                  <a:gd name="connsiteX5" fmla="*/ 27749 w 27748"/>
                  <a:gd name="connsiteY5" fmla="*/ 3455 h 6909"/>
                  <a:gd name="connsiteX6" fmla="*/ 24294 w 27748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24294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79" name="Freeform: Shape 1778">
                <a:extLst>
                  <a:ext uri="{FF2B5EF4-FFF2-40B4-BE49-F238E27FC236}">
                    <a16:creationId xmlns:a16="http://schemas.microsoft.com/office/drawing/2014/main" id="{0B8CCC27-C5E3-8EF8-1C68-E87A410C5AD8}"/>
                  </a:ext>
                </a:extLst>
              </p:cNvPr>
              <p:cNvSpPr/>
              <p:nvPr/>
            </p:nvSpPr>
            <p:spPr>
              <a:xfrm>
                <a:off x="8383004" y="2337220"/>
                <a:ext cx="27748" cy="6909"/>
              </a:xfrm>
              <a:custGeom>
                <a:avLst/>
                <a:gdLst>
                  <a:gd name="connsiteX0" fmla="*/ 24294 w 27748"/>
                  <a:gd name="connsiteY0" fmla="*/ 6909 h 6909"/>
                  <a:gd name="connsiteX1" fmla="*/ 3455 w 27748"/>
                  <a:gd name="connsiteY1" fmla="*/ 6909 h 6909"/>
                  <a:gd name="connsiteX2" fmla="*/ 0 w 27748"/>
                  <a:gd name="connsiteY2" fmla="*/ 3455 h 6909"/>
                  <a:gd name="connsiteX3" fmla="*/ 3455 w 27748"/>
                  <a:gd name="connsiteY3" fmla="*/ 0 h 6909"/>
                  <a:gd name="connsiteX4" fmla="*/ 24294 w 27748"/>
                  <a:gd name="connsiteY4" fmla="*/ 0 h 6909"/>
                  <a:gd name="connsiteX5" fmla="*/ 27749 w 27748"/>
                  <a:gd name="connsiteY5" fmla="*/ 3455 h 6909"/>
                  <a:gd name="connsiteX6" fmla="*/ 24294 w 27748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8" h="6909">
                    <a:moveTo>
                      <a:pt x="24294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294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4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0" name="Freeform: Shape 1779">
                <a:extLst>
                  <a:ext uri="{FF2B5EF4-FFF2-40B4-BE49-F238E27FC236}">
                    <a16:creationId xmlns:a16="http://schemas.microsoft.com/office/drawing/2014/main" id="{A0681455-35E2-1205-86BD-189EF678D978}"/>
                  </a:ext>
                </a:extLst>
              </p:cNvPr>
              <p:cNvSpPr/>
              <p:nvPr/>
            </p:nvSpPr>
            <p:spPr>
              <a:xfrm>
                <a:off x="8431648" y="2337220"/>
                <a:ext cx="27750" cy="6909"/>
              </a:xfrm>
              <a:custGeom>
                <a:avLst/>
                <a:gdLst>
                  <a:gd name="connsiteX0" fmla="*/ 24295 w 27750"/>
                  <a:gd name="connsiteY0" fmla="*/ 6909 h 6909"/>
                  <a:gd name="connsiteX1" fmla="*/ 3455 w 27750"/>
                  <a:gd name="connsiteY1" fmla="*/ 6909 h 6909"/>
                  <a:gd name="connsiteX2" fmla="*/ 0 w 27750"/>
                  <a:gd name="connsiteY2" fmla="*/ 3455 h 6909"/>
                  <a:gd name="connsiteX3" fmla="*/ 3455 w 27750"/>
                  <a:gd name="connsiteY3" fmla="*/ 0 h 6909"/>
                  <a:gd name="connsiteX4" fmla="*/ 24295 w 27750"/>
                  <a:gd name="connsiteY4" fmla="*/ 0 h 6909"/>
                  <a:gd name="connsiteX5" fmla="*/ 27749 w 27750"/>
                  <a:gd name="connsiteY5" fmla="*/ 3455 h 6909"/>
                  <a:gd name="connsiteX6" fmla="*/ 24295 w 27750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50" h="6909">
                    <a:moveTo>
                      <a:pt x="24295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295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805" y="5349"/>
                      <a:pt x="26245" y="6909"/>
                      <a:pt x="24295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1" name="Freeform: Shape 1780">
                <a:extLst>
                  <a:ext uri="{FF2B5EF4-FFF2-40B4-BE49-F238E27FC236}">
                    <a16:creationId xmlns:a16="http://schemas.microsoft.com/office/drawing/2014/main" id="{274AC3C1-2C84-4F18-C386-AEE27A20FD54}"/>
                  </a:ext>
                </a:extLst>
              </p:cNvPr>
              <p:cNvSpPr/>
              <p:nvPr/>
            </p:nvSpPr>
            <p:spPr>
              <a:xfrm>
                <a:off x="8480348" y="2337220"/>
                <a:ext cx="27750" cy="6909"/>
              </a:xfrm>
              <a:custGeom>
                <a:avLst/>
                <a:gdLst>
                  <a:gd name="connsiteX0" fmla="*/ 24295 w 27750"/>
                  <a:gd name="connsiteY0" fmla="*/ 6909 h 6909"/>
                  <a:gd name="connsiteX1" fmla="*/ 3455 w 27750"/>
                  <a:gd name="connsiteY1" fmla="*/ 6909 h 6909"/>
                  <a:gd name="connsiteX2" fmla="*/ 0 w 27750"/>
                  <a:gd name="connsiteY2" fmla="*/ 3455 h 6909"/>
                  <a:gd name="connsiteX3" fmla="*/ 3455 w 27750"/>
                  <a:gd name="connsiteY3" fmla="*/ 0 h 6909"/>
                  <a:gd name="connsiteX4" fmla="*/ 24295 w 27750"/>
                  <a:gd name="connsiteY4" fmla="*/ 0 h 6909"/>
                  <a:gd name="connsiteX5" fmla="*/ 27749 w 27750"/>
                  <a:gd name="connsiteY5" fmla="*/ 3455 h 6909"/>
                  <a:gd name="connsiteX6" fmla="*/ 24295 w 27750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50" h="6909">
                    <a:moveTo>
                      <a:pt x="24295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295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805" y="5349"/>
                      <a:pt x="26245" y="6909"/>
                      <a:pt x="24295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2" name="Freeform: Shape 1781">
                <a:extLst>
                  <a:ext uri="{FF2B5EF4-FFF2-40B4-BE49-F238E27FC236}">
                    <a16:creationId xmlns:a16="http://schemas.microsoft.com/office/drawing/2014/main" id="{C86A24B5-A008-79EB-C503-215E3B310EDE}"/>
                  </a:ext>
                </a:extLst>
              </p:cNvPr>
              <p:cNvSpPr/>
              <p:nvPr/>
            </p:nvSpPr>
            <p:spPr>
              <a:xfrm>
                <a:off x="8528992" y="2337220"/>
                <a:ext cx="27772" cy="8047"/>
              </a:xfrm>
              <a:custGeom>
                <a:avLst/>
                <a:gdLst>
                  <a:gd name="connsiteX0" fmla="*/ 23960 w 27772"/>
                  <a:gd name="connsiteY0" fmla="*/ 8024 h 8047"/>
                  <a:gd name="connsiteX1" fmla="*/ 3455 w 27772"/>
                  <a:gd name="connsiteY1" fmla="*/ 6909 h 8047"/>
                  <a:gd name="connsiteX2" fmla="*/ 0 w 27772"/>
                  <a:gd name="connsiteY2" fmla="*/ 3455 h 8047"/>
                  <a:gd name="connsiteX3" fmla="*/ 3455 w 27772"/>
                  <a:gd name="connsiteY3" fmla="*/ 0 h 8047"/>
                  <a:gd name="connsiteX4" fmla="*/ 24629 w 27772"/>
                  <a:gd name="connsiteY4" fmla="*/ 1170 h 8047"/>
                  <a:gd name="connsiteX5" fmla="*/ 27749 w 27772"/>
                  <a:gd name="connsiteY5" fmla="*/ 4959 h 8047"/>
                  <a:gd name="connsiteX6" fmla="*/ 23960 w 27772"/>
                  <a:gd name="connsiteY6" fmla="*/ 8024 h 8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72" h="8047">
                    <a:moveTo>
                      <a:pt x="23960" y="8024"/>
                    </a:moveTo>
                    <a:cubicBezTo>
                      <a:pt x="17162" y="7132"/>
                      <a:pt x="10308" y="7188"/>
                      <a:pt x="3455" y="6909"/>
                    </a:cubicBez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ubicBezTo>
                      <a:pt x="10531" y="279"/>
                      <a:pt x="17608" y="279"/>
                      <a:pt x="24629" y="1170"/>
                    </a:cubicBezTo>
                    <a:cubicBezTo>
                      <a:pt x="26579" y="1393"/>
                      <a:pt x="27972" y="3065"/>
                      <a:pt x="27749" y="4959"/>
                    </a:cubicBezTo>
                    <a:cubicBezTo>
                      <a:pt x="27582" y="6854"/>
                      <a:pt x="25855" y="8247"/>
                      <a:pt x="23960" y="802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3" name="Freeform: Shape 1782">
                <a:extLst>
                  <a:ext uri="{FF2B5EF4-FFF2-40B4-BE49-F238E27FC236}">
                    <a16:creationId xmlns:a16="http://schemas.microsoft.com/office/drawing/2014/main" id="{3B7C5332-E962-418B-AD0A-EAB011AB3722}"/>
                  </a:ext>
                </a:extLst>
              </p:cNvPr>
              <p:cNvSpPr/>
              <p:nvPr/>
            </p:nvSpPr>
            <p:spPr>
              <a:xfrm>
                <a:off x="8577263" y="2342976"/>
                <a:ext cx="26999" cy="12679"/>
              </a:xfrm>
              <a:custGeom>
                <a:avLst/>
                <a:gdLst>
                  <a:gd name="connsiteX0" fmla="*/ 22383 w 26999"/>
                  <a:gd name="connsiteY0" fmla="*/ 12465 h 12679"/>
                  <a:gd name="connsiteX1" fmla="*/ 2658 w 26999"/>
                  <a:gd name="connsiteY1" fmla="*/ 6837 h 12679"/>
                  <a:gd name="connsiteX2" fmla="*/ 95 w 26999"/>
                  <a:gd name="connsiteY2" fmla="*/ 2658 h 12679"/>
                  <a:gd name="connsiteX3" fmla="*/ 4274 w 26999"/>
                  <a:gd name="connsiteY3" fmla="*/ 95 h 12679"/>
                  <a:gd name="connsiteX4" fmla="*/ 24668 w 26999"/>
                  <a:gd name="connsiteY4" fmla="*/ 5890 h 12679"/>
                  <a:gd name="connsiteX5" fmla="*/ 26785 w 26999"/>
                  <a:gd name="connsiteY5" fmla="*/ 10403 h 12679"/>
                  <a:gd name="connsiteX6" fmla="*/ 22383 w 26999"/>
                  <a:gd name="connsiteY6" fmla="*/ 12465 h 1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99" h="12679">
                    <a:moveTo>
                      <a:pt x="22383" y="12465"/>
                    </a:moveTo>
                    <a:cubicBezTo>
                      <a:pt x="15864" y="10459"/>
                      <a:pt x="9344" y="8230"/>
                      <a:pt x="2658" y="6837"/>
                    </a:cubicBezTo>
                    <a:cubicBezTo>
                      <a:pt x="819" y="6391"/>
                      <a:pt x="-351" y="4553"/>
                      <a:pt x="95" y="2658"/>
                    </a:cubicBezTo>
                    <a:cubicBezTo>
                      <a:pt x="485" y="819"/>
                      <a:pt x="2379" y="-351"/>
                      <a:pt x="4274" y="95"/>
                    </a:cubicBezTo>
                    <a:cubicBezTo>
                      <a:pt x="11183" y="1544"/>
                      <a:pt x="17926" y="3828"/>
                      <a:pt x="24668" y="5890"/>
                    </a:cubicBezTo>
                    <a:cubicBezTo>
                      <a:pt x="26507" y="6558"/>
                      <a:pt x="27454" y="8620"/>
                      <a:pt x="26785" y="10403"/>
                    </a:cubicBezTo>
                    <a:cubicBezTo>
                      <a:pt x="26116" y="12186"/>
                      <a:pt x="24166" y="13134"/>
                      <a:pt x="22383" y="124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4" name="Freeform: Shape 1783">
                <a:extLst>
                  <a:ext uri="{FF2B5EF4-FFF2-40B4-BE49-F238E27FC236}">
                    <a16:creationId xmlns:a16="http://schemas.microsoft.com/office/drawing/2014/main" id="{52D9AF3D-F9D5-4CB1-0BC7-9909610345A1}"/>
                  </a:ext>
                </a:extLst>
              </p:cNvPr>
              <p:cNvSpPr/>
              <p:nvPr/>
            </p:nvSpPr>
            <p:spPr>
              <a:xfrm>
                <a:off x="8622979" y="2359425"/>
                <a:ext cx="25142" cy="17261"/>
              </a:xfrm>
              <a:custGeom>
                <a:avLst/>
                <a:gdLst>
                  <a:gd name="connsiteX0" fmla="*/ 19739 w 25142"/>
                  <a:gd name="connsiteY0" fmla="*/ 16744 h 17261"/>
                  <a:gd name="connsiteX1" fmla="*/ 1909 w 25142"/>
                  <a:gd name="connsiteY1" fmla="*/ 6603 h 17261"/>
                  <a:gd name="connsiteX2" fmla="*/ 349 w 25142"/>
                  <a:gd name="connsiteY2" fmla="*/ 1978 h 17261"/>
                  <a:gd name="connsiteX3" fmla="*/ 5029 w 25142"/>
                  <a:gd name="connsiteY3" fmla="*/ 362 h 17261"/>
                  <a:gd name="connsiteX4" fmla="*/ 23473 w 25142"/>
                  <a:gd name="connsiteY4" fmla="*/ 10838 h 17261"/>
                  <a:gd name="connsiteX5" fmla="*/ 24587 w 25142"/>
                  <a:gd name="connsiteY5" fmla="*/ 15630 h 17261"/>
                  <a:gd name="connsiteX6" fmla="*/ 19739 w 25142"/>
                  <a:gd name="connsiteY6" fmla="*/ 16744 h 17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2" h="17261">
                    <a:moveTo>
                      <a:pt x="19739" y="16744"/>
                    </a:moveTo>
                    <a:cubicBezTo>
                      <a:pt x="14000" y="12955"/>
                      <a:pt x="7927" y="9835"/>
                      <a:pt x="1909" y="6603"/>
                    </a:cubicBezTo>
                    <a:cubicBezTo>
                      <a:pt x="237" y="5711"/>
                      <a:pt x="-487" y="3761"/>
                      <a:pt x="349" y="1978"/>
                    </a:cubicBezTo>
                    <a:cubicBezTo>
                      <a:pt x="1129" y="306"/>
                      <a:pt x="3302" y="-529"/>
                      <a:pt x="5029" y="362"/>
                    </a:cubicBezTo>
                    <a:cubicBezTo>
                      <a:pt x="11270" y="3650"/>
                      <a:pt x="17566" y="6937"/>
                      <a:pt x="23473" y="10838"/>
                    </a:cubicBezTo>
                    <a:cubicBezTo>
                      <a:pt x="25145" y="11841"/>
                      <a:pt x="25646" y="14014"/>
                      <a:pt x="24587" y="15630"/>
                    </a:cubicBezTo>
                    <a:cubicBezTo>
                      <a:pt x="23473" y="17246"/>
                      <a:pt x="21300" y="17747"/>
                      <a:pt x="19739" y="1674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5" name="Freeform: Shape 1784">
                <a:extLst>
                  <a:ext uri="{FF2B5EF4-FFF2-40B4-BE49-F238E27FC236}">
                    <a16:creationId xmlns:a16="http://schemas.microsoft.com/office/drawing/2014/main" id="{A3E9A196-3589-8CBC-A58A-626048167628}"/>
                  </a:ext>
                </a:extLst>
              </p:cNvPr>
              <p:cNvSpPr/>
              <p:nvPr/>
            </p:nvSpPr>
            <p:spPr>
              <a:xfrm>
                <a:off x="8663588" y="2386165"/>
                <a:ext cx="22224" cy="21014"/>
              </a:xfrm>
              <a:custGeom>
                <a:avLst/>
                <a:gdLst>
                  <a:gd name="connsiteX0" fmla="*/ 16352 w 22224"/>
                  <a:gd name="connsiteY0" fmla="*/ 19926 h 21014"/>
                  <a:gd name="connsiteX1" fmla="*/ 8941 w 22224"/>
                  <a:gd name="connsiteY1" fmla="*/ 12850 h 21014"/>
                  <a:gd name="connsiteX2" fmla="*/ 1252 w 22224"/>
                  <a:gd name="connsiteY2" fmla="*/ 6107 h 21014"/>
                  <a:gd name="connsiteX3" fmla="*/ 750 w 22224"/>
                  <a:gd name="connsiteY3" fmla="*/ 1260 h 21014"/>
                  <a:gd name="connsiteX4" fmla="*/ 5654 w 22224"/>
                  <a:gd name="connsiteY4" fmla="*/ 814 h 21014"/>
                  <a:gd name="connsiteX5" fmla="*/ 13622 w 22224"/>
                  <a:gd name="connsiteY5" fmla="*/ 7779 h 21014"/>
                  <a:gd name="connsiteX6" fmla="*/ 21255 w 22224"/>
                  <a:gd name="connsiteY6" fmla="*/ 15134 h 21014"/>
                  <a:gd name="connsiteX7" fmla="*/ 21144 w 22224"/>
                  <a:gd name="connsiteY7" fmla="*/ 20093 h 21014"/>
                  <a:gd name="connsiteX8" fmla="*/ 16352 w 22224"/>
                  <a:gd name="connsiteY8" fmla="*/ 19926 h 2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24" h="21014">
                    <a:moveTo>
                      <a:pt x="16352" y="19926"/>
                    </a:moveTo>
                    <a:cubicBezTo>
                      <a:pt x="14067" y="17363"/>
                      <a:pt x="11393" y="15190"/>
                      <a:pt x="8941" y="12850"/>
                    </a:cubicBezTo>
                    <a:cubicBezTo>
                      <a:pt x="6489" y="10454"/>
                      <a:pt x="3926" y="8169"/>
                      <a:pt x="1252" y="6107"/>
                    </a:cubicBezTo>
                    <a:cubicBezTo>
                      <a:pt x="-197" y="4937"/>
                      <a:pt x="-420" y="2708"/>
                      <a:pt x="750" y="1260"/>
                    </a:cubicBezTo>
                    <a:cubicBezTo>
                      <a:pt x="1920" y="-245"/>
                      <a:pt x="4149" y="-412"/>
                      <a:pt x="5654" y="814"/>
                    </a:cubicBezTo>
                    <a:cubicBezTo>
                      <a:pt x="8440" y="2987"/>
                      <a:pt x="11059" y="5327"/>
                      <a:pt x="13622" y="7779"/>
                    </a:cubicBezTo>
                    <a:cubicBezTo>
                      <a:pt x="16185" y="10231"/>
                      <a:pt x="18915" y="12515"/>
                      <a:pt x="21255" y="15134"/>
                    </a:cubicBezTo>
                    <a:cubicBezTo>
                      <a:pt x="22593" y="16583"/>
                      <a:pt x="22537" y="18812"/>
                      <a:pt x="21144" y="20093"/>
                    </a:cubicBezTo>
                    <a:cubicBezTo>
                      <a:pt x="19806" y="21375"/>
                      <a:pt x="17634" y="21319"/>
                      <a:pt x="16352" y="1992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6" name="Freeform: Shape 1785">
                <a:extLst>
                  <a:ext uri="{FF2B5EF4-FFF2-40B4-BE49-F238E27FC236}">
                    <a16:creationId xmlns:a16="http://schemas.microsoft.com/office/drawing/2014/main" id="{32DC0B98-775C-E8D7-2CD7-A9E2B1E7CE42}"/>
                  </a:ext>
                </a:extLst>
              </p:cNvPr>
              <p:cNvSpPr/>
              <p:nvPr/>
            </p:nvSpPr>
            <p:spPr>
              <a:xfrm>
                <a:off x="8697131" y="2421255"/>
                <a:ext cx="18541" cy="24222"/>
              </a:xfrm>
              <a:custGeom>
                <a:avLst/>
                <a:gdLst>
                  <a:gd name="connsiteX0" fmla="*/ 12118 w 18541"/>
                  <a:gd name="connsiteY0" fmla="*/ 22559 h 24222"/>
                  <a:gd name="connsiteX1" fmla="*/ 6657 w 18541"/>
                  <a:gd name="connsiteY1" fmla="*/ 13866 h 24222"/>
                  <a:gd name="connsiteX2" fmla="*/ 639 w 18541"/>
                  <a:gd name="connsiteY2" fmla="*/ 5564 h 24222"/>
                  <a:gd name="connsiteX3" fmla="*/ 1308 w 18541"/>
                  <a:gd name="connsiteY3" fmla="*/ 716 h 24222"/>
                  <a:gd name="connsiteX4" fmla="*/ 6156 w 18541"/>
                  <a:gd name="connsiteY4" fmla="*/ 1441 h 24222"/>
                  <a:gd name="connsiteX5" fmla="*/ 12341 w 18541"/>
                  <a:gd name="connsiteY5" fmla="*/ 10078 h 24222"/>
                  <a:gd name="connsiteX6" fmla="*/ 18024 w 18541"/>
                  <a:gd name="connsiteY6" fmla="*/ 19048 h 24222"/>
                  <a:gd name="connsiteX7" fmla="*/ 16910 w 18541"/>
                  <a:gd name="connsiteY7" fmla="*/ 23785 h 24222"/>
                  <a:gd name="connsiteX8" fmla="*/ 12118 w 18541"/>
                  <a:gd name="connsiteY8" fmla="*/ 22559 h 242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41" h="24222">
                    <a:moveTo>
                      <a:pt x="12118" y="22559"/>
                    </a:moveTo>
                    <a:cubicBezTo>
                      <a:pt x="10279" y="19661"/>
                      <a:pt x="8552" y="16708"/>
                      <a:pt x="6657" y="13866"/>
                    </a:cubicBezTo>
                    <a:lnTo>
                      <a:pt x="639" y="5564"/>
                    </a:lnTo>
                    <a:cubicBezTo>
                      <a:pt x="-419" y="4004"/>
                      <a:pt x="-141" y="1831"/>
                      <a:pt x="1308" y="716"/>
                    </a:cubicBezTo>
                    <a:cubicBezTo>
                      <a:pt x="2813" y="-454"/>
                      <a:pt x="5041" y="-175"/>
                      <a:pt x="6156" y="1441"/>
                    </a:cubicBezTo>
                    <a:lnTo>
                      <a:pt x="12341" y="10078"/>
                    </a:lnTo>
                    <a:cubicBezTo>
                      <a:pt x="14291" y="13031"/>
                      <a:pt x="16130" y="16040"/>
                      <a:pt x="18024" y="19048"/>
                    </a:cubicBezTo>
                    <a:cubicBezTo>
                      <a:pt x="19027" y="20720"/>
                      <a:pt x="18526" y="22837"/>
                      <a:pt x="16910" y="23785"/>
                    </a:cubicBezTo>
                    <a:cubicBezTo>
                      <a:pt x="15238" y="24676"/>
                      <a:pt x="13121" y="24175"/>
                      <a:pt x="12118" y="2255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7" name="Freeform: Shape 1786">
                <a:extLst>
                  <a:ext uri="{FF2B5EF4-FFF2-40B4-BE49-F238E27FC236}">
                    <a16:creationId xmlns:a16="http://schemas.microsoft.com/office/drawing/2014/main" id="{01B4D0E9-7F41-9F2A-97F6-54723F67A1A3}"/>
                  </a:ext>
                </a:extLst>
              </p:cNvPr>
              <p:cNvSpPr/>
              <p:nvPr/>
            </p:nvSpPr>
            <p:spPr>
              <a:xfrm>
                <a:off x="8722775" y="2462633"/>
                <a:ext cx="17358" cy="24980"/>
              </a:xfrm>
              <a:custGeom>
                <a:avLst/>
                <a:gdLst>
                  <a:gd name="connsiteX0" fmla="*/ 10880 w 17358"/>
                  <a:gd name="connsiteY0" fmla="*/ 23250 h 24980"/>
                  <a:gd name="connsiteX1" fmla="*/ 460 w 17358"/>
                  <a:gd name="connsiteY1" fmla="*/ 5197 h 24980"/>
                  <a:gd name="connsiteX2" fmla="*/ 1742 w 17358"/>
                  <a:gd name="connsiteY2" fmla="*/ 460 h 24980"/>
                  <a:gd name="connsiteX3" fmla="*/ 6478 w 17358"/>
                  <a:gd name="connsiteY3" fmla="*/ 1742 h 24980"/>
                  <a:gd name="connsiteX4" fmla="*/ 16898 w 17358"/>
                  <a:gd name="connsiteY4" fmla="*/ 19795 h 24980"/>
                  <a:gd name="connsiteX5" fmla="*/ 15616 w 17358"/>
                  <a:gd name="connsiteY5" fmla="*/ 24532 h 24980"/>
                  <a:gd name="connsiteX6" fmla="*/ 10880 w 17358"/>
                  <a:gd name="connsiteY6" fmla="*/ 2325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5"/>
                      <a:pt x="15616" y="24532"/>
                    </a:cubicBezTo>
                    <a:cubicBezTo>
                      <a:pt x="14000" y="25479"/>
                      <a:pt x="11883" y="24866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8" name="Freeform: Shape 1787">
                <a:extLst>
                  <a:ext uri="{FF2B5EF4-FFF2-40B4-BE49-F238E27FC236}">
                    <a16:creationId xmlns:a16="http://schemas.microsoft.com/office/drawing/2014/main" id="{9C3DFD20-E63D-A972-C6E6-55B6A4DEA500}"/>
                  </a:ext>
                </a:extLst>
              </p:cNvPr>
              <p:cNvSpPr/>
              <p:nvPr/>
            </p:nvSpPr>
            <p:spPr>
              <a:xfrm>
                <a:off x="8747125" y="2504814"/>
                <a:ext cx="17358" cy="24980"/>
              </a:xfrm>
              <a:custGeom>
                <a:avLst/>
                <a:gdLst>
                  <a:gd name="connsiteX0" fmla="*/ 10880 w 17358"/>
                  <a:gd name="connsiteY0" fmla="*/ 23250 h 24980"/>
                  <a:gd name="connsiteX1" fmla="*/ 460 w 17358"/>
                  <a:gd name="connsiteY1" fmla="*/ 5197 h 24980"/>
                  <a:gd name="connsiteX2" fmla="*/ 1742 w 17358"/>
                  <a:gd name="connsiteY2" fmla="*/ 460 h 24980"/>
                  <a:gd name="connsiteX3" fmla="*/ 6478 w 17358"/>
                  <a:gd name="connsiteY3" fmla="*/ 1742 h 24980"/>
                  <a:gd name="connsiteX4" fmla="*/ 16898 w 17358"/>
                  <a:gd name="connsiteY4" fmla="*/ 19795 h 24980"/>
                  <a:gd name="connsiteX5" fmla="*/ 15617 w 17358"/>
                  <a:gd name="connsiteY5" fmla="*/ 24532 h 24980"/>
                  <a:gd name="connsiteX6" fmla="*/ 10880 w 17358"/>
                  <a:gd name="connsiteY6" fmla="*/ 2325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7" y="24532"/>
                    </a:cubicBezTo>
                    <a:cubicBezTo>
                      <a:pt x="14000" y="25479"/>
                      <a:pt x="11827" y="24866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89" name="Freeform: Shape 1788">
                <a:extLst>
                  <a:ext uri="{FF2B5EF4-FFF2-40B4-BE49-F238E27FC236}">
                    <a16:creationId xmlns:a16="http://schemas.microsoft.com/office/drawing/2014/main" id="{FB2ABE0F-6021-CEF9-D7E9-24A0B0EFF504}"/>
                  </a:ext>
                </a:extLst>
              </p:cNvPr>
              <p:cNvSpPr/>
              <p:nvPr/>
            </p:nvSpPr>
            <p:spPr>
              <a:xfrm>
                <a:off x="8771475" y="2546939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7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7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7" y="24532"/>
                    </a:cubicBezTo>
                    <a:cubicBezTo>
                      <a:pt x="14000" y="25479"/>
                      <a:pt x="11828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0" name="Freeform: Shape 1789">
                <a:extLst>
                  <a:ext uri="{FF2B5EF4-FFF2-40B4-BE49-F238E27FC236}">
                    <a16:creationId xmlns:a16="http://schemas.microsoft.com/office/drawing/2014/main" id="{19C051A1-7377-0753-C6B5-F683CC4256A0}"/>
                  </a:ext>
                </a:extLst>
              </p:cNvPr>
              <p:cNvSpPr/>
              <p:nvPr/>
            </p:nvSpPr>
            <p:spPr>
              <a:xfrm>
                <a:off x="8795825" y="2589119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7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7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4000" y="25479"/>
                      <a:pt x="11828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1" name="Freeform: Shape 1790">
                <a:extLst>
                  <a:ext uri="{FF2B5EF4-FFF2-40B4-BE49-F238E27FC236}">
                    <a16:creationId xmlns:a16="http://schemas.microsoft.com/office/drawing/2014/main" id="{3CF2D983-2C0D-01B4-A7F1-7CDA52BAEC9C}"/>
                  </a:ext>
                </a:extLst>
              </p:cNvPr>
              <p:cNvSpPr/>
              <p:nvPr/>
            </p:nvSpPr>
            <p:spPr>
              <a:xfrm>
                <a:off x="8820175" y="2631300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6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6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4000" y="25479"/>
                      <a:pt x="11828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2" name="Freeform: Shape 1791">
                <a:extLst>
                  <a:ext uri="{FF2B5EF4-FFF2-40B4-BE49-F238E27FC236}">
                    <a16:creationId xmlns:a16="http://schemas.microsoft.com/office/drawing/2014/main" id="{70470C05-B9C0-B645-E2B4-7DF3D7A64B32}"/>
                  </a:ext>
                </a:extLst>
              </p:cNvPr>
              <p:cNvSpPr/>
              <p:nvPr/>
            </p:nvSpPr>
            <p:spPr>
              <a:xfrm>
                <a:off x="8844525" y="2673425"/>
                <a:ext cx="17015" cy="25239"/>
              </a:xfrm>
              <a:custGeom>
                <a:avLst/>
                <a:gdLst>
                  <a:gd name="connsiteX0" fmla="*/ 10434 w 17015"/>
                  <a:gd name="connsiteY0" fmla="*/ 23306 h 25239"/>
                  <a:gd name="connsiteX1" fmla="*/ 460 w 17015"/>
                  <a:gd name="connsiteY1" fmla="*/ 5197 h 25239"/>
                  <a:gd name="connsiteX2" fmla="*/ 1742 w 17015"/>
                  <a:gd name="connsiteY2" fmla="*/ 460 h 25239"/>
                  <a:gd name="connsiteX3" fmla="*/ 6478 w 17015"/>
                  <a:gd name="connsiteY3" fmla="*/ 1742 h 25239"/>
                  <a:gd name="connsiteX4" fmla="*/ 16619 w 17015"/>
                  <a:gd name="connsiteY4" fmla="*/ 20185 h 25239"/>
                  <a:gd name="connsiteX5" fmla="*/ 15004 w 17015"/>
                  <a:gd name="connsiteY5" fmla="*/ 24866 h 25239"/>
                  <a:gd name="connsiteX6" fmla="*/ 10434 w 17015"/>
                  <a:gd name="connsiteY6" fmla="*/ 23306 h 25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5" h="25239">
                    <a:moveTo>
                      <a:pt x="10434" y="23306"/>
                    </a:moveTo>
                    <a:cubicBezTo>
                      <a:pt x="7203" y="17288"/>
                      <a:pt x="4082" y="11214"/>
                      <a:pt x="460" y="5197"/>
                    </a:cubicBez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cubicBezTo>
                      <a:pt x="10044" y="7704"/>
                      <a:pt x="13332" y="13945"/>
                      <a:pt x="16619" y="20185"/>
                    </a:cubicBezTo>
                    <a:cubicBezTo>
                      <a:pt x="17567" y="21913"/>
                      <a:pt x="16731" y="24086"/>
                      <a:pt x="15004" y="24866"/>
                    </a:cubicBezTo>
                    <a:cubicBezTo>
                      <a:pt x="13276" y="25757"/>
                      <a:pt x="11326" y="24977"/>
                      <a:pt x="10434" y="233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3" name="Freeform: Shape 1792">
                <a:extLst>
                  <a:ext uri="{FF2B5EF4-FFF2-40B4-BE49-F238E27FC236}">
                    <a16:creationId xmlns:a16="http://schemas.microsoft.com/office/drawing/2014/main" id="{7076F1BF-982D-59CF-76A1-635A8DF89BF7}"/>
                  </a:ext>
                </a:extLst>
              </p:cNvPr>
              <p:cNvSpPr/>
              <p:nvPr/>
            </p:nvSpPr>
            <p:spPr>
              <a:xfrm>
                <a:off x="8865275" y="2717362"/>
                <a:ext cx="12679" cy="26993"/>
              </a:xfrm>
              <a:custGeom>
                <a:avLst/>
                <a:gdLst>
                  <a:gd name="connsiteX0" fmla="*/ 5787 w 12679"/>
                  <a:gd name="connsiteY0" fmla="*/ 24335 h 26993"/>
                  <a:gd name="connsiteX1" fmla="*/ 215 w 12679"/>
                  <a:gd name="connsiteY1" fmla="*/ 4610 h 26993"/>
                  <a:gd name="connsiteX2" fmla="*/ 2277 w 12679"/>
                  <a:gd name="connsiteY2" fmla="*/ 208 h 26993"/>
                  <a:gd name="connsiteX3" fmla="*/ 6790 w 12679"/>
                  <a:gd name="connsiteY3" fmla="*/ 2326 h 26993"/>
                  <a:gd name="connsiteX4" fmla="*/ 12585 w 12679"/>
                  <a:gd name="connsiteY4" fmla="*/ 22720 h 26993"/>
                  <a:gd name="connsiteX5" fmla="*/ 9966 w 12679"/>
                  <a:gd name="connsiteY5" fmla="*/ 26899 h 26993"/>
                  <a:gd name="connsiteX6" fmla="*/ 5787 w 12679"/>
                  <a:gd name="connsiteY6" fmla="*/ 24335 h 26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79" h="26993">
                    <a:moveTo>
                      <a:pt x="5787" y="24335"/>
                    </a:moveTo>
                    <a:cubicBezTo>
                      <a:pt x="4450" y="17649"/>
                      <a:pt x="2221" y="11130"/>
                      <a:pt x="215" y="4610"/>
                    </a:cubicBezTo>
                    <a:cubicBezTo>
                      <a:pt x="-454" y="2827"/>
                      <a:pt x="494" y="877"/>
                      <a:pt x="2277" y="208"/>
                    </a:cubicBezTo>
                    <a:cubicBezTo>
                      <a:pt x="4060" y="-460"/>
                      <a:pt x="6065" y="543"/>
                      <a:pt x="6790" y="2326"/>
                    </a:cubicBezTo>
                    <a:cubicBezTo>
                      <a:pt x="8851" y="9068"/>
                      <a:pt x="11136" y="15810"/>
                      <a:pt x="12585" y="22720"/>
                    </a:cubicBezTo>
                    <a:cubicBezTo>
                      <a:pt x="13031" y="24614"/>
                      <a:pt x="11861" y="26509"/>
                      <a:pt x="9966" y="26899"/>
                    </a:cubicBezTo>
                    <a:cubicBezTo>
                      <a:pt x="8071" y="27344"/>
                      <a:pt x="6233" y="26174"/>
                      <a:pt x="5787" y="2433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4" name="Freeform: Shape 1793">
                <a:extLst>
                  <a:ext uri="{FF2B5EF4-FFF2-40B4-BE49-F238E27FC236}">
                    <a16:creationId xmlns:a16="http://schemas.microsoft.com/office/drawing/2014/main" id="{DFF465BE-7548-87A5-4B93-80EBD2233894}"/>
                  </a:ext>
                </a:extLst>
              </p:cNvPr>
              <p:cNvSpPr/>
              <p:nvPr/>
            </p:nvSpPr>
            <p:spPr>
              <a:xfrm>
                <a:off x="8875506" y="2764854"/>
                <a:ext cx="8037" cy="27773"/>
              </a:xfrm>
              <a:custGeom>
                <a:avLst/>
                <a:gdLst>
                  <a:gd name="connsiteX0" fmla="*/ 1128 w 8037"/>
                  <a:gd name="connsiteY0" fmla="*/ 24318 h 27773"/>
                  <a:gd name="connsiteX1" fmla="*/ 14 w 8037"/>
                  <a:gd name="connsiteY1" fmla="*/ 3812 h 27773"/>
                  <a:gd name="connsiteX2" fmla="*/ 3134 w 8037"/>
                  <a:gd name="connsiteY2" fmla="*/ 23 h 27773"/>
                  <a:gd name="connsiteX3" fmla="*/ 6923 w 8037"/>
                  <a:gd name="connsiteY3" fmla="*/ 3144 h 27773"/>
                  <a:gd name="connsiteX4" fmla="*/ 8038 w 8037"/>
                  <a:gd name="connsiteY4" fmla="*/ 24318 h 27773"/>
                  <a:gd name="connsiteX5" fmla="*/ 4471 w 8037"/>
                  <a:gd name="connsiteY5" fmla="*/ 27772 h 27773"/>
                  <a:gd name="connsiteX6" fmla="*/ 1128 w 8037"/>
                  <a:gd name="connsiteY6" fmla="*/ 24318 h 2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37" h="27773">
                    <a:moveTo>
                      <a:pt x="1128" y="24318"/>
                    </a:moveTo>
                    <a:cubicBezTo>
                      <a:pt x="905" y="17464"/>
                      <a:pt x="849" y="10610"/>
                      <a:pt x="14" y="3812"/>
                    </a:cubicBezTo>
                    <a:cubicBezTo>
                      <a:pt x="-153" y="1918"/>
                      <a:pt x="1240" y="246"/>
                      <a:pt x="3134" y="23"/>
                    </a:cubicBezTo>
                    <a:cubicBezTo>
                      <a:pt x="5029" y="-200"/>
                      <a:pt x="6700" y="1194"/>
                      <a:pt x="6923" y="3144"/>
                    </a:cubicBezTo>
                    <a:cubicBezTo>
                      <a:pt x="7815" y="10165"/>
                      <a:pt x="7815" y="17241"/>
                      <a:pt x="8038" y="24318"/>
                    </a:cubicBezTo>
                    <a:cubicBezTo>
                      <a:pt x="7982" y="26268"/>
                      <a:pt x="6366" y="27828"/>
                      <a:pt x="4471" y="27772"/>
                    </a:cubicBezTo>
                    <a:cubicBezTo>
                      <a:pt x="2577" y="27772"/>
                      <a:pt x="1073" y="26212"/>
                      <a:pt x="1128" y="2431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5" name="Freeform: Shape 1794">
                <a:extLst>
                  <a:ext uri="{FF2B5EF4-FFF2-40B4-BE49-F238E27FC236}">
                    <a16:creationId xmlns:a16="http://schemas.microsoft.com/office/drawing/2014/main" id="{B40228C3-B9AA-C1EB-123A-340180E54287}"/>
                  </a:ext>
                </a:extLst>
              </p:cNvPr>
              <p:cNvSpPr/>
              <p:nvPr/>
            </p:nvSpPr>
            <p:spPr>
              <a:xfrm>
                <a:off x="8870932" y="2813442"/>
                <a:ext cx="10752" cy="27477"/>
              </a:xfrm>
              <a:custGeom>
                <a:avLst/>
                <a:gdLst>
                  <a:gd name="connsiteX0" fmla="*/ 75 w 10752"/>
                  <a:gd name="connsiteY0" fmla="*/ 23203 h 27477"/>
                  <a:gd name="connsiteX1" fmla="*/ 3864 w 10752"/>
                  <a:gd name="connsiteY1" fmla="*/ 3032 h 27477"/>
                  <a:gd name="connsiteX2" fmla="*/ 7653 w 10752"/>
                  <a:gd name="connsiteY2" fmla="*/ 23 h 27477"/>
                  <a:gd name="connsiteX3" fmla="*/ 10718 w 10752"/>
                  <a:gd name="connsiteY3" fmla="*/ 3924 h 27477"/>
                  <a:gd name="connsiteX4" fmla="*/ 6817 w 10752"/>
                  <a:gd name="connsiteY4" fmla="*/ 24764 h 27477"/>
                  <a:gd name="connsiteX5" fmla="*/ 2638 w 10752"/>
                  <a:gd name="connsiteY5" fmla="*/ 27382 h 27477"/>
                  <a:gd name="connsiteX6" fmla="*/ 75 w 10752"/>
                  <a:gd name="connsiteY6" fmla="*/ 23203 h 2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752" h="27477">
                    <a:moveTo>
                      <a:pt x="75" y="23203"/>
                    </a:moveTo>
                    <a:cubicBezTo>
                      <a:pt x="1802" y="16573"/>
                      <a:pt x="2750" y="9775"/>
                      <a:pt x="3864" y="3032"/>
                    </a:cubicBezTo>
                    <a:cubicBezTo>
                      <a:pt x="4143" y="1194"/>
                      <a:pt x="5759" y="-199"/>
                      <a:pt x="7653" y="23"/>
                    </a:cubicBezTo>
                    <a:cubicBezTo>
                      <a:pt x="9547" y="246"/>
                      <a:pt x="10996" y="2030"/>
                      <a:pt x="10718" y="3924"/>
                    </a:cubicBezTo>
                    <a:cubicBezTo>
                      <a:pt x="9603" y="10889"/>
                      <a:pt x="8545" y="17910"/>
                      <a:pt x="6817" y="24764"/>
                    </a:cubicBezTo>
                    <a:cubicBezTo>
                      <a:pt x="6372" y="26658"/>
                      <a:pt x="4532" y="27828"/>
                      <a:pt x="2638" y="27382"/>
                    </a:cubicBezTo>
                    <a:cubicBezTo>
                      <a:pt x="855" y="26881"/>
                      <a:pt x="-315" y="24986"/>
                      <a:pt x="75" y="232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6" name="Freeform: Shape 1795">
                <a:extLst>
                  <a:ext uri="{FF2B5EF4-FFF2-40B4-BE49-F238E27FC236}">
                    <a16:creationId xmlns:a16="http://schemas.microsoft.com/office/drawing/2014/main" id="{3BA461D2-FCD8-5D69-EF22-61D9AC760365}"/>
                  </a:ext>
                </a:extLst>
              </p:cNvPr>
              <p:cNvSpPr/>
              <p:nvPr/>
            </p:nvSpPr>
            <p:spPr>
              <a:xfrm>
                <a:off x="8854396" y="2860551"/>
                <a:ext cx="15295" cy="26081"/>
              </a:xfrm>
              <a:custGeom>
                <a:avLst/>
                <a:gdLst>
                  <a:gd name="connsiteX0" fmla="*/ 396 w 15295"/>
                  <a:gd name="connsiteY0" fmla="*/ 21006 h 26081"/>
                  <a:gd name="connsiteX1" fmla="*/ 8587 w 15295"/>
                  <a:gd name="connsiteY1" fmla="*/ 2228 h 26081"/>
                  <a:gd name="connsiteX2" fmla="*/ 13045 w 15295"/>
                  <a:gd name="connsiteY2" fmla="*/ 222 h 26081"/>
                  <a:gd name="connsiteX3" fmla="*/ 15051 w 15295"/>
                  <a:gd name="connsiteY3" fmla="*/ 4736 h 26081"/>
                  <a:gd name="connsiteX4" fmla="*/ 6581 w 15295"/>
                  <a:gd name="connsiteY4" fmla="*/ 24182 h 26081"/>
                  <a:gd name="connsiteX5" fmla="*/ 1845 w 15295"/>
                  <a:gd name="connsiteY5" fmla="*/ 25686 h 26081"/>
                  <a:gd name="connsiteX6" fmla="*/ 396 w 15295"/>
                  <a:gd name="connsiteY6" fmla="*/ 21006 h 2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95" h="26081">
                    <a:moveTo>
                      <a:pt x="396" y="21006"/>
                    </a:moveTo>
                    <a:cubicBezTo>
                      <a:pt x="3238" y="14821"/>
                      <a:pt x="6358" y="8692"/>
                      <a:pt x="8587" y="2228"/>
                    </a:cubicBezTo>
                    <a:cubicBezTo>
                      <a:pt x="9256" y="445"/>
                      <a:pt x="11262" y="-447"/>
                      <a:pt x="13045" y="222"/>
                    </a:cubicBezTo>
                    <a:cubicBezTo>
                      <a:pt x="14828" y="891"/>
                      <a:pt x="15775" y="2897"/>
                      <a:pt x="15051" y="4736"/>
                    </a:cubicBezTo>
                    <a:cubicBezTo>
                      <a:pt x="12766" y="11422"/>
                      <a:pt x="9534" y="17774"/>
                      <a:pt x="6581" y="24182"/>
                    </a:cubicBezTo>
                    <a:cubicBezTo>
                      <a:pt x="5690" y="25909"/>
                      <a:pt x="3516" y="26578"/>
                      <a:pt x="1845" y="25686"/>
                    </a:cubicBezTo>
                    <a:cubicBezTo>
                      <a:pt x="173" y="24739"/>
                      <a:pt x="-495" y="22678"/>
                      <a:pt x="396" y="210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7" name="Freeform: Shape 1796">
                <a:extLst>
                  <a:ext uri="{FF2B5EF4-FFF2-40B4-BE49-F238E27FC236}">
                    <a16:creationId xmlns:a16="http://schemas.microsoft.com/office/drawing/2014/main" id="{8E5C498B-3E31-0D19-5C9F-015B91EDD4E9}"/>
                  </a:ext>
                </a:extLst>
              </p:cNvPr>
              <p:cNvSpPr/>
              <p:nvPr/>
            </p:nvSpPr>
            <p:spPr>
              <a:xfrm>
                <a:off x="8830458" y="2903942"/>
                <a:ext cx="17382" cy="24991"/>
              </a:xfrm>
              <a:custGeom>
                <a:avLst/>
                <a:gdLst>
                  <a:gd name="connsiteX0" fmla="*/ 485 w 17382"/>
                  <a:gd name="connsiteY0" fmla="*/ 19795 h 24991"/>
                  <a:gd name="connsiteX1" fmla="*/ 10905 w 17382"/>
                  <a:gd name="connsiteY1" fmla="*/ 1742 h 24991"/>
                  <a:gd name="connsiteX2" fmla="*/ 15641 w 17382"/>
                  <a:gd name="connsiteY2" fmla="*/ 460 h 24991"/>
                  <a:gd name="connsiteX3" fmla="*/ 16923 w 17382"/>
                  <a:gd name="connsiteY3" fmla="*/ 5197 h 24991"/>
                  <a:gd name="connsiteX4" fmla="*/ 6503 w 17382"/>
                  <a:gd name="connsiteY4" fmla="*/ 23250 h 24991"/>
                  <a:gd name="connsiteX5" fmla="*/ 1767 w 17382"/>
                  <a:gd name="connsiteY5" fmla="*/ 24532 h 24991"/>
                  <a:gd name="connsiteX6" fmla="*/ 485 w 17382"/>
                  <a:gd name="connsiteY6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82" h="24991">
                    <a:moveTo>
                      <a:pt x="485" y="19795"/>
                    </a:moveTo>
                    <a:lnTo>
                      <a:pt x="10905" y="1742"/>
                    </a:lnTo>
                    <a:cubicBezTo>
                      <a:pt x="11852" y="70"/>
                      <a:pt x="13969" y="-487"/>
                      <a:pt x="15641" y="460"/>
                    </a:cubicBezTo>
                    <a:cubicBezTo>
                      <a:pt x="17313" y="1407"/>
                      <a:pt x="17870" y="3525"/>
                      <a:pt x="16923" y="5197"/>
                    </a:cubicBezTo>
                    <a:lnTo>
                      <a:pt x="6503" y="23250"/>
                    </a:lnTo>
                    <a:cubicBezTo>
                      <a:pt x="5555" y="24922"/>
                      <a:pt x="3438" y="25479"/>
                      <a:pt x="1767" y="24532"/>
                    </a:cubicBezTo>
                    <a:cubicBezTo>
                      <a:pt x="95" y="23584"/>
                      <a:pt x="-518" y="21467"/>
                      <a:pt x="485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8" name="Freeform: Shape 1797">
                <a:extLst>
                  <a:ext uri="{FF2B5EF4-FFF2-40B4-BE49-F238E27FC236}">
                    <a16:creationId xmlns:a16="http://schemas.microsoft.com/office/drawing/2014/main" id="{1D319874-EE84-30BF-F67B-AF9D6647574B}"/>
                  </a:ext>
                </a:extLst>
              </p:cNvPr>
              <p:cNvSpPr/>
              <p:nvPr/>
            </p:nvSpPr>
            <p:spPr>
              <a:xfrm>
                <a:off x="8806133" y="2946123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6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1742 w 17358"/>
                  <a:gd name="connsiteY6" fmla="*/ 24532 h 24991"/>
                  <a:gd name="connsiteX7" fmla="*/ 460 w 17358"/>
                  <a:gd name="connsiteY7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6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99" name="Freeform: Shape 1798">
                <a:extLst>
                  <a:ext uri="{FF2B5EF4-FFF2-40B4-BE49-F238E27FC236}">
                    <a16:creationId xmlns:a16="http://schemas.microsoft.com/office/drawing/2014/main" id="{58EECFC3-90A3-4C78-5BF8-23CD32C5A305}"/>
                  </a:ext>
                </a:extLst>
              </p:cNvPr>
              <p:cNvSpPr/>
              <p:nvPr/>
            </p:nvSpPr>
            <p:spPr>
              <a:xfrm>
                <a:off x="8781783" y="2988303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1742 w 17358"/>
                  <a:gd name="connsiteY6" fmla="*/ 24532 h 24992"/>
                  <a:gd name="connsiteX7" fmla="*/ 460 w 17358"/>
                  <a:gd name="connsiteY7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4001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5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0" name="Freeform: Shape 1799">
                <a:extLst>
                  <a:ext uri="{FF2B5EF4-FFF2-40B4-BE49-F238E27FC236}">
                    <a16:creationId xmlns:a16="http://schemas.microsoft.com/office/drawing/2014/main" id="{E6DC6DF9-18D8-AF7A-9A27-567DC4464137}"/>
                  </a:ext>
                </a:extLst>
              </p:cNvPr>
              <p:cNvSpPr/>
              <p:nvPr/>
            </p:nvSpPr>
            <p:spPr>
              <a:xfrm>
                <a:off x="8757433" y="3030484"/>
                <a:ext cx="17358" cy="24992"/>
              </a:xfrm>
              <a:custGeom>
                <a:avLst/>
                <a:gdLst>
                  <a:gd name="connsiteX0" fmla="*/ 460 w 17358"/>
                  <a:gd name="connsiteY0" fmla="*/ 19795 h 24992"/>
                  <a:gd name="connsiteX1" fmla="*/ 10880 w 17358"/>
                  <a:gd name="connsiteY1" fmla="*/ 1742 h 24992"/>
                  <a:gd name="connsiteX2" fmla="*/ 15616 w 17358"/>
                  <a:gd name="connsiteY2" fmla="*/ 460 h 24992"/>
                  <a:gd name="connsiteX3" fmla="*/ 16898 w 17358"/>
                  <a:gd name="connsiteY3" fmla="*/ 5197 h 24992"/>
                  <a:gd name="connsiteX4" fmla="*/ 6478 w 17358"/>
                  <a:gd name="connsiteY4" fmla="*/ 23250 h 24992"/>
                  <a:gd name="connsiteX5" fmla="*/ 1742 w 17358"/>
                  <a:gd name="connsiteY5" fmla="*/ 24532 h 24992"/>
                  <a:gd name="connsiteX6" fmla="*/ 460 w 17358"/>
                  <a:gd name="connsiteY6" fmla="*/ 19795 h 2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2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1" name="Freeform: Shape 1800">
                <a:extLst>
                  <a:ext uri="{FF2B5EF4-FFF2-40B4-BE49-F238E27FC236}">
                    <a16:creationId xmlns:a16="http://schemas.microsoft.com/office/drawing/2014/main" id="{66317BEB-19C5-538E-3F94-92093FC9B47F}"/>
                  </a:ext>
                </a:extLst>
              </p:cNvPr>
              <p:cNvSpPr/>
              <p:nvPr/>
            </p:nvSpPr>
            <p:spPr>
              <a:xfrm>
                <a:off x="8733083" y="3072664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7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460 w 17358"/>
                  <a:gd name="connsiteY6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11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2" name="Freeform: Shape 1801">
                <a:extLst>
                  <a:ext uri="{FF2B5EF4-FFF2-40B4-BE49-F238E27FC236}">
                    <a16:creationId xmlns:a16="http://schemas.microsoft.com/office/drawing/2014/main" id="{941545F8-2C41-C735-7974-C73591DA663F}"/>
                  </a:ext>
                </a:extLst>
              </p:cNvPr>
              <p:cNvSpPr/>
              <p:nvPr/>
            </p:nvSpPr>
            <p:spPr>
              <a:xfrm>
                <a:off x="8708567" y="3114789"/>
                <a:ext cx="17523" cy="24934"/>
              </a:xfrm>
              <a:custGeom>
                <a:avLst/>
                <a:gdLst>
                  <a:gd name="connsiteX0" fmla="*/ 515 w 17523"/>
                  <a:gd name="connsiteY0" fmla="*/ 19684 h 24934"/>
                  <a:gd name="connsiteX1" fmla="*/ 11046 w 17523"/>
                  <a:gd name="connsiteY1" fmla="*/ 1742 h 24934"/>
                  <a:gd name="connsiteX2" fmla="*/ 15782 w 17523"/>
                  <a:gd name="connsiteY2" fmla="*/ 460 h 24934"/>
                  <a:gd name="connsiteX3" fmla="*/ 17064 w 17523"/>
                  <a:gd name="connsiteY3" fmla="*/ 5197 h 24934"/>
                  <a:gd name="connsiteX4" fmla="*/ 6477 w 17523"/>
                  <a:gd name="connsiteY4" fmla="*/ 23250 h 24934"/>
                  <a:gd name="connsiteX5" fmla="*/ 1685 w 17523"/>
                  <a:gd name="connsiteY5" fmla="*/ 24420 h 24934"/>
                  <a:gd name="connsiteX6" fmla="*/ 515 w 17523"/>
                  <a:gd name="connsiteY6" fmla="*/ 19684 h 24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23" h="24934">
                    <a:moveTo>
                      <a:pt x="515" y="19684"/>
                    </a:moveTo>
                    <a:cubicBezTo>
                      <a:pt x="4192" y="13945"/>
                      <a:pt x="7535" y="7704"/>
                      <a:pt x="11046" y="1742"/>
                    </a:cubicBezTo>
                    <a:cubicBezTo>
                      <a:pt x="11993" y="70"/>
                      <a:pt x="14166" y="-487"/>
                      <a:pt x="15782" y="460"/>
                    </a:cubicBezTo>
                    <a:cubicBezTo>
                      <a:pt x="17454" y="1408"/>
                      <a:pt x="18011" y="3525"/>
                      <a:pt x="17064" y="5197"/>
                    </a:cubicBezTo>
                    <a:cubicBezTo>
                      <a:pt x="13497" y="11214"/>
                      <a:pt x="10266" y="17232"/>
                      <a:pt x="6477" y="23250"/>
                    </a:cubicBezTo>
                    <a:cubicBezTo>
                      <a:pt x="5474" y="24922"/>
                      <a:pt x="3301" y="25423"/>
                      <a:pt x="1685" y="24420"/>
                    </a:cubicBezTo>
                    <a:cubicBezTo>
                      <a:pt x="13" y="23417"/>
                      <a:pt x="-488" y="21300"/>
                      <a:pt x="515" y="196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3" name="Freeform: Shape 1802">
                <a:extLst>
                  <a:ext uri="{FF2B5EF4-FFF2-40B4-BE49-F238E27FC236}">
                    <a16:creationId xmlns:a16="http://schemas.microsoft.com/office/drawing/2014/main" id="{017C7741-95FE-4B5D-6948-57094748AB8E}"/>
                  </a:ext>
                </a:extLst>
              </p:cNvPr>
              <p:cNvSpPr/>
              <p:nvPr/>
            </p:nvSpPr>
            <p:spPr>
              <a:xfrm>
                <a:off x="8678791" y="3155566"/>
                <a:ext cx="20774" cy="22550"/>
              </a:xfrm>
              <a:custGeom>
                <a:avLst/>
                <a:gdLst>
                  <a:gd name="connsiteX0" fmla="*/ 982 w 20774"/>
                  <a:gd name="connsiteY0" fmla="*/ 16575 h 22550"/>
                  <a:gd name="connsiteX1" fmla="*/ 8003 w 20774"/>
                  <a:gd name="connsiteY1" fmla="*/ 9108 h 22550"/>
                  <a:gd name="connsiteX2" fmla="*/ 14578 w 20774"/>
                  <a:gd name="connsiteY2" fmla="*/ 1251 h 22550"/>
                  <a:gd name="connsiteX3" fmla="*/ 19482 w 20774"/>
                  <a:gd name="connsiteY3" fmla="*/ 750 h 22550"/>
                  <a:gd name="connsiteX4" fmla="*/ 19983 w 20774"/>
                  <a:gd name="connsiteY4" fmla="*/ 5598 h 22550"/>
                  <a:gd name="connsiteX5" fmla="*/ 13185 w 20774"/>
                  <a:gd name="connsiteY5" fmla="*/ 13733 h 22550"/>
                  <a:gd name="connsiteX6" fmla="*/ 5886 w 20774"/>
                  <a:gd name="connsiteY6" fmla="*/ 21478 h 22550"/>
                  <a:gd name="connsiteX7" fmla="*/ 982 w 20774"/>
                  <a:gd name="connsiteY7" fmla="*/ 21534 h 22550"/>
                  <a:gd name="connsiteX8" fmla="*/ 982 w 20774"/>
                  <a:gd name="connsiteY8" fmla="*/ 16575 h 22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74" h="22550">
                    <a:moveTo>
                      <a:pt x="982" y="16575"/>
                    </a:moveTo>
                    <a:lnTo>
                      <a:pt x="8003" y="9108"/>
                    </a:lnTo>
                    <a:cubicBezTo>
                      <a:pt x="10288" y="6601"/>
                      <a:pt x="12405" y="3870"/>
                      <a:pt x="14578" y="1251"/>
                    </a:cubicBezTo>
                    <a:cubicBezTo>
                      <a:pt x="15748" y="-197"/>
                      <a:pt x="17977" y="-420"/>
                      <a:pt x="19482" y="750"/>
                    </a:cubicBezTo>
                    <a:cubicBezTo>
                      <a:pt x="20986" y="1920"/>
                      <a:pt x="21209" y="4093"/>
                      <a:pt x="19983" y="5598"/>
                    </a:cubicBezTo>
                    <a:cubicBezTo>
                      <a:pt x="17698" y="8272"/>
                      <a:pt x="15525" y="11114"/>
                      <a:pt x="13185" y="13733"/>
                    </a:cubicBezTo>
                    <a:lnTo>
                      <a:pt x="5886" y="21478"/>
                    </a:lnTo>
                    <a:cubicBezTo>
                      <a:pt x="4548" y="22927"/>
                      <a:pt x="2320" y="22871"/>
                      <a:pt x="982" y="21534"/>
                    </a:cubicBezTo>
                    <a:cubicBezTo>
                      <a:pt x="-355" y="20141"/>
                      <a:pt x="-300" y="17968"/>
                      <a:pt x="982" y="165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4" name="Freeform: Shape 1803">
                <a:extLst>
                  <a:ext uri="{FF2B5EF4-FFF2-40B4-BE49-F238E27FC236}">
                    <a16:creationId xmlns:a16="http://schemas.microsoft.com/office/drawing/2014/main" id="{B67E44E5-F4D5-6DB0-8E4A-CE2FB2AD53C7}"/>
                  </a:ext>
                </a:extLst>
              </p:cNvPr>
              <p:cNvSpPr/>
              <p:nvPr/>
            </p:nvSpPr>
            <p:spPr>
              <a:xfrm>
                <a:off x="8640846" y="3189616"/>
                <a:ext cx="23982" cy="18883"/>
              </a:xfrm>
              <a:custGeom>
                <a:avLst/>
                <a:gdLst>
                  <a:gd name="connsiteX0" fmla="*/ 1594 w 23982"/>
                  <a:gd name="connsiteY0" fmla="*/ 12447 h 18883"/>
                  <a:gd name="connsiteX1" fmla="*/ 18421 w 23982"/>
                  <a:gd name="connsiteY1" fmla="*/ 746 h 18883"/>
                  <a:gd name="connsiteX2" fmla="*/ 23213 w 23982"/>
                  <a:gd name="connsiteY2" fmla="*/ 1303 h 18883"/>
                  <a:gd name="connsiteX3" fmla="*/ 22656 w 23982"/>
                  <a:gd name="connsiteY3" fmla="*/ 6262 h 18883"/>
                  <a:gd name="connsiteX4" fmla="*/ 5271 w 23982"/>
                  <a:gd name="connsiteY4" fmla="*/ 18354 h 18883"/>
                  <a:gd name="connsiteX5" fmla="*/ 479 w 23982"/>
                  <a:gd name="connsiteY5" fmla="*/ 17239 h 18883"/>
                  <a:gd name="connsiteX6" fmla="*/ 1594 w 23982"/>
                  <a:gd name="connsiteY6" fmla="*/ 12447 h 1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82" h="18883">
                    <a:moveTo>
                      <a:pt x="1594" y="12447"/>
                    </a:moveTo>
                    <a:cubicBezTo>
                      <a:pt x="7500" y="8992"/>
                      <a:pt x="12905" y="4758"/>
                      <a:pt x="18421" y="746"/>
                    </a:cubicBezTo>
                    <a:cubicBezTo>
                      <a:pt x="19870" y="-425"/>
                      <a:pt x="22043" y="-202"/>
                      <a:pt x="23213" y="1303"/>
                    </a:cubicBezTo>
                    <a:cubicBezTo>
                      <a:pt x="24439" y="2807"/>
                      <a:pt x="24160" y="4980"/>
                      <a:pt x="22656" y="6262"/>
                    </a:cubicBezTo>
                    <a:cubicBezTo>
                      <a:pt x="16973" y="10441"/>
                      <a:pt x="11345" y="14787"/>
                      <a:pt x="5271" y="18354"/>
                    </a:cubicBezTo>
                    <a:cubicBezTo>
                      <a:pt x="3599" y="19356"/>
                      <a:pt x="1482" y="18911"/>
                      <a:pt x="479" y="17239"/>
                    </a:cubicBezTo>
                    <a:cubicBezTo>
                      <a:pt x="-468" y="15568"/>
                      <a:pt x="33" y="13394"/>
                      <a:pt x="1594" y="1244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5" name="Freeform: Shape 1804">
                <a:extLst>
                  <a:ext uri="{FF2B5EF4-FFF2-40B4-BE49-F238E27FC236}">
                    <a16:creationId xmlns:a16="http://schemas.microsoft.com/office/drawing/2014/main" id="{7297CDE8-9567-17D5-202F-38074FF402F1}"/>
                  </a:ext>
                </a:extLst>
              </p:cNvPr>
              <p:cNvSpPr/>
              <p:nvPr/>
            </p:nvSpPr>
            <p:spPr>
              <a:xfrm>
                <a:off x="8597036" y="3214743"/>
                <a:ext cx="26349" cy="14742"/>
              </a:xfrm>
              <a:custGeom>
                <a:avLst/>
                <a:gdLst>
                  <a:gd name="connsiteX0" fmla="*/ 2388 w 26349"/>
                  <a:gd name="connsiteY0" fmla="*/ 7992 h 14742"/>
                  <a:gd name="connsiteX1" fmla="*/ 21388 w 26349"/>
                  <a:gd name="connsiteY1" fmla="*/ 303 h 14742"/>
                  <a:gd name="connsiteX2" fmla="*/ 26013 w 26349"/>
                  <a:gd name="connsiteY2" fmla="*/ 2030 h 14742"/>
                  <a:gd name="connsiteX3" fmla="*/ 24286 w 26349"/>
                  <a:gd name="connsiteY3" fmla="*/ 6599 h 14742"/>
                  <a:gd name="connsiteX4" fmla="*/ 4616 w 26349"/>
                  <a:gd name="connsiteY4" fmla="*/ 14567 h 14742"/>
                  <a:gd name="connsiteX5" fmla="*/ 159 w 26349"/>
                  <a:gd name="connsiteY5" fmla="*/ 12339 h 14742"/>
                  <a:gd name="connsiteX6" fmla="*/ 2388 w 26349"/>
                  <a:gd name="connsiteY6" fmla="*/ 7992 h 14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349" h="14742">
                    <a:moveTo>
                      <a:pt x="2388" y="7992"/>
                    </a:moveTo>
                    <a:cubicBezTo>
                      <a:pt x="8796" y="5541"/>
                      <a:pt x="15259" y="3312"/>
                      <a:pt x="21388" y="303"/>
                    </a:cubicBezTo>
                    <a:cubicBezTo>
                      <a:pt x="23116" y="-477"/>
                      <a:pt x="25177" y="303"/>
                      <a:pt x="26013" y="2030"/>
                    </a:cubicBezTo>
                    <a:cubicBezTo>
                      <a:pt x="26849" y="3758"/>
                      <a:pt x="26069" y="5819"/>
                      <a:pt x="24286" y="6599"/>
                    </a:cubicBezTo>
                    <a:cubicBezTo>
                      <a:pt x="17934" y="9720"/>
                      <a:pt x="11247" y="12060"/>
                      <a:pt x="4616" y="14567"/>
                    </a:cubicBezTo>
                    <a:cubicBezTo>
                      <a:pt x="2778" y="15180"/>
                      <a:pt x="772" y="14122"/>
                      <a:pt x="159" y="12339"/>
                    </a:cubicBezTo>
                    <a:cubicBezTo>
                      <a:pt x="-398" y="10500"/>
                      <a:pt x="549" y="8605"/>
                      <a:pt x="2388" y="799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6" name="Freeform: Shape 1805">
                <a:extLst>
                  <a:ext uri="{FF2B5EF4-FFF2-40B4-BE49-F238E27FC236}">
                    <a16:creationId xmlns:a16="http://schemas.microsoft.com/office/drawing/2014/main" id="{A11CBA7A-8CDB-641A-6708-D6A9B02F5905}"/>
                  </a:ext>
                </a:extLst>
              </p:cNvPr>
              <p:cNvSpPr/>
              <p:nvPr/>
            </p:nvSpPr>
            <p:spPr>
              <a:xfrm>
                <a:off x="8549496" y="3229790"/>
                <a:ext cx="27602" cy="9906"/>
              </a:xfrm>
              <a:custGeom>
                <a:avLst/>
                <a:gdLst>
                  <a:gd name="connsiteX0" fmla="*/ 3178 w 27602"/>
                  <a:gd name="connsiteY0" fmla="*/ 3031 h 9906"/>
                  <a:gd name="connsiteX1" fmla="*/ 23460 w 27602"/>
                  <a:gd name="connsiteY1" fmla="*/ 78 h 9906"/>
                  <a:gd name="connsiteX2" fmla="*/ 27528 w 27602"/>
                  <a:gd name="connsiteY2" fmla="*/ 2696 h 9906"/>
                  <a:gd name="connsiteX3" fmla="*/ 24797 w 27602"/>
                  <a:gd name="connsiteY3" fmla="*/ 6875 h 9906"/>
                  <a:gd name="connsiteX4" fmla="*/ 3791 w 27602"/>
                  <a:gd name="connsiteY4" fmla="*/ 9884 h 9906"/>
                  <a:gd name="connsiteX5" fmla="*/ 2 w 27602"/>
                  <a:gd name="connsiteY5" fmla="*/ 6764 h 9906"/>
                  <a:gd name="connsiteX6" fmla="*/ 3178 w 27602"/>
                  <a:gd name="connsiteY6" fmla="*/ 3031 h 9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2" h="9906">
                    <a:moveTo>
                      <a:pt x="3178" y="3031"/>
                    </a:moveTo>
                    <a:cubicBezTo>
                      <a:pt x="10031" y="2529"/>
                      <a:pt x="16718" y="1192"/>
                      <a:pt x="23460" y="78"/>
                    </a:cubicBezTo>
                    <a:cubicBezTo>
                      <a:pt x="25299" y="-313"/>
                      <a:pt x="27138" y="802"/>
                      <a:pt x="27528" y="2696"/>
                    </a:cubicBezTo>
                    <a:cubicBezTo>
                      <a:pt x="27918" y="4535"/>
                      <a:pt x="26748" y="6485"/>
                      <a:pt x="24797" y="6875"/>
                    </a:cubicBezTo>
                    <a:cubicBezTo>
                      <a:pt x="17832" y="7990"/>
                      <a:pt x="10867" y="9383"/>
                      <a:pt x="3791" y="9884"/>
                    </a:cubicBezTo>
                    <a:cubicBezTo>
                      <a:pt x="1840" y="10107"/>
                      <a:pt x="113" y="8659"/>
                      <a:pt x="2" y="6764"/>
                    </a:cubicBezTo>
                    <a:cubicBezTo>
                      <a:pt x="-54" y="4925"/>
                      <a:pt x="1339" y="3254"/>
                      <a:pt x="3178" y="3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7" name="Freeform: Shape 1806">
                <a:extLst>
                  <a:ext uri="{FF2B5EF4-FFF2-40B4-BE49-F238E27FC236}">
                    <a16:creationId xmlns:a16="http://schemas.microsoft.com/office/drawing/2014/main" id="{CAD30A68-91FE-8318-3702-6FDC9A84AA92}"/>
                  </a:ext>
                </a:extLst>
              </p:cNvPr>
              <p:cNvSpPr/>
              <p:nvPr/>
            </p:nvSpPr>
            <p:spPr>
              <a:xfrm>
                <a:off x="8500909" y="3233935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8" name="Freeform: Shape 1807">
                <a:extLst>
                  <a:ext uri="{FF2B5EF4-FFF2-40B4-BE49-F238E27FC236}">
                    <a16:creationId xmlns:a16="http://schemas.microsoft.com/office/drawing/2014/main" id="{BD9A79D4-BF81-6BD7-5A71-3E0300BE8D55}"/>
                  </a:ext>
                </a:extLst>
              </p:cNvPr>
              <p:cNvSpPr/>
              <p:nvPr/>
            </p:nvSpPr>
            <p:spPr>
              <a:xfrm>
                <a:off x="8452209" y="3233935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09" name="Freeform: Shape 1808">
                <a:extLst>
                  <a:ext uri="{FF2B5EF4-FFF2-40B4-BE49-F238E27FC236}">
                    <a16:creationId xmlns:a16="http://schemas.microsoft.com/office/drawing/2014/main" id="{7D671031-A46F-CF6C-560D-3ECA213FD577}"/>
                  </a:ext>
                </a:extLst>
              </p:cNvPr>
              <p:cNvSpPr/>
              <p:nvPr/>
            </p:nvSpPr>
            <p:spPr>
              <a:xfrm>
                <a:off x="8403563" y="3233935"/>
                <a:ext cx="27806" cy="6909"/>
              </a:xfrm>
              <a:custGeom>
                <a:avLst/>
                <a:gdLst>
                  <a:gd name="connsiteX0" fmla="*/ 3456 w 27806"/>
                  <a:gd name="connsiteY0" fmla="*/ 0 h 6909"/>
                  <a:gd name="connsiteX1" fmla="*/ 24351 w 27806"/>
                  <a:gd name="connsiteY1" fmla="*/ 0 h 6909"/>
                  <a:gd name="connsiteX2" fmla="*/ 27806 w 27806"/>
                  <a:gd name="connsiteY2" fmla="*/ 3455 h 6909"/>
                  <a:gd name="connsiteX3" fmla="*/ 24351 w 27806"/>
                  <a:gd name="connsiteY3" fmla="*/ 6909 h 6909"/>
                  <a:gd name="connsiteX4" fmla="*/ 3456 w 27806"/>
                  <a:gd name="connsiteY4" fmla="*/ 6909 h 6909"/>
                  <a:gd name="connsiteX5" fmla="*/ 1 w 27806"/>
                  <a:gd name="connsiteY5" fmla="*/ 3455 h 6909"/>
                  <a:gd name="connsiteX6" fmla="*/ 3456 w 27806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3456" y="0"/>
                    </a:moveTo>
                    <a:lnTo>
                      <a:pt x="24351" y="0"/>
                    </a:lnTo>
                    <a:cubicBezTo>
                      <a:pt x="26246" y="0"/>
                      <a:pt x="27806" y="1560"/>
                      <a:pt x="27806" y="3455"/>
                    </a:cubicBezTo>
                    <a:cubicBezTo>
                      <a:pt x="27806" y="5349"/>
                      <a:pt x="26246" y="6909"/>
                      <a:pt x="24351" y="6909"/>
                    </a:cubicBezTo>
                    <a:lnTo>
                      <a:pt x="3456" y="6909"/>
                    </a:lnTo>
                    <a:cubicBezTo>
                      <a:pt x="1561" y="6909"/>
                      <a:pt x="1" y="5349"/>
                      <a:pt x="1" y="3455"/>
                    </a:cubicBezTo>
                    <a:cubicBezTo>
                      <a:pt x="-54" y="1560"/>
                      <a:pt x="1506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0" name="Freeform: Shape 1809">
                <a:extLst>
                  <a:ext uri="{FF2B5EF4-FFF2-40B4-BE49-F238E27FC236}">
                    <a16:creationId xmlns:a16="http://schemas.microsoft.com/office/drawing/2014/main" id="{2DBFC770-3D78-32BB-C594-DD67886810F7}"/>
                  </a:ext>
                </a:extLst>
              </p:cNvPr>
              <p:cNvSpPr/>
              <p:nvPr/>
            </p:nvSpPr>
            <p:spPr>
              <a:xfrm>
                <a:off x="8354863" y="3233935"/>
                <a:ext cx="27806" cy="6909"/>
              </a:xfrm>
              <a:custGeom>
                <a:avLst/>
                <a:gdLst>
                  <a:gd name="connsiteX0" fmla="*/ 3456 w 27806"/>
                  <a:gd name="connsiteY0" fmla="*/ 0 h 6909"/>
                  <a:gd name="connsiteX1" fmla="*/ 24351 w 27806"/>
                  <a:gd name="connsiteY1" fmla="*/ 0 h 6909"/>
                  <a:gd name="connsiteX2" fmla="*/ 27806 w 27806"/>
                  <a:gd name="connsiteY2" fmla="*/ 3455 h 6909"/>
                  <a:gd name="connsiteX3" fmla="*/ 24351 w 27806"/>
                  <a:gd name="connsiteY3" fmla="*/ 6909 h 6909"/>
                  <a:gd name="connsiteX4" fmla="*/ 3456 w 27806"/>
                  <a:gd name="connsiteY4" fmla="*/ 6909 h 6909"/>
                  <a:gd name="connsiteX5" fmla="*/ 1 w 27806"/>
                  <a:gd name="connsiteY5" fmla="*/ 3455 h 6909"/>
                  <a:gd name="connsiteX6" fmla="*/ 3456 w 27806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3456" y="0"/>
                    </a:moveTo>
                    <a:lnTo>
                      <a:pt x="24351" y="0"/>
                    </a:lnTo>
                    <a:cubicBezTo>
                      <a:pt x="26246" y="0"/>
                      <a:pt x="27806" y="1560"/>
                      <a:pt x="27806" y="3455"/>
                    </a:cubicBezTo>
                    <a:cubicBezTo>
                      <a:pt x="27806" y="5349"/>
                      <a:pt x="26246" y="6909"/>
                      <a:pt x="24351" y="6909"/>
                    </a:cubicBezTo>
                    <a:lnTo>
                      <a:pt x="3456" y="6909"/>
                    </a:lnTo>
                    <a:cubicBezTo>
                      <a:pt x="1561" y="6909"/>
                      <a:pt x="1" y="5349"/>
                      <a:pt x="1" y="3455"/>
                    </a:cubicBezTo>
                    <a:cubicBezTo>
                      <a:pt x="-54" y="1560"/>
                      <a:pt x="1506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1" name="Freeform: Shape 1810">
                <a:extLst>
                  <a:ext uri="{FF2B5EF4-FFF2-40B4-BE49-F238E27FC236}">
                    <a16:creationId xmlns:a16="http://schemas.microsoft.com/office/drawing/2014/main" id="{9A8210A6-4158-8E80-370C-62E4CDBB38F3}"/>
                  </a:ext>
                </a:extLst>
              </p:cNvPr>
              <p:cNvSpPr/>
              <p:nvPr/>
            </p:nvSpPr>
            <p:spPr>
              <a:xfrm>
                <a:off x="8306164" y="3233935"/>
                <a:ext cx="27806" cy="6909"/>
              </a:xfrm>
              <a:custGeom>
                <a:avLst/>
                <a:gdLst>
                  <a:gd name="connsiteX0" fmla="*/ 3456 w 27806"/>
                  <a:gd name="connsiteY0" fmla="*/ 0 h 6909"/>
                  <a:gd name="connsiteX1" fmla="*/ 24351 w 27806"/>
                  <a:gd name="connsiteY1" fmla="*/ 0 h 6909"/>
                  <a:gd name="connsiteX2" fmla="*/ 27806 w 27806"/>
                  <a:gd name="connsiteY2" fmla="*/ 3455 h 6909"/>
                  <a:gd name="connsiteX3" fmla="*/ 24351 w 27806"/>
                  <a:gd name="connsiteY3" fmla="*/ 6909 h 6909"/>
                  <a:gd name="connsiteX4" fmla="*/ 3456 w 27806"/>
                  <a:gd name="connsiteY4" fmla="*/ 6909 h 6909"/>
                  <a:gd name="connsiteX5" fmla="*/ 1 w 27806"/>
                  <a:gd name="connsiteY5" fmla="*/ 3455 h 6909"/>
                  <a:gd name="connsiteX6" fmla="*/ 3456 w 27806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3456" y="0"/>
                    </a:moveTo>
                    <a:lnTo>
                      <a:pt x="24351" y="0"/>
                    </a:lnTo>
                    <a:cubicBezTo>
                      <a:pt x="26246" y="0"/>
                      <a:pt x="27806" y="1560"/>
                      <a:pt x="27806" y="3455"/>
                    </a:cubicBezTo>
                    <a:cubicBezTo>
                      <a:pt x="27806" y="5349"/>
                      <a:pt x="26246" y="6909"/>
                      <a:pt x="24351" y="6909"/>
                    </a:cubicBezTo>
                    <a:lnTo>
                      <a:pt x="3456" y="6909"/>
                    </a:lnTo>
                    <a:cubicBezTo>
                      <a:pt x="1561" y="6909"/>
                      <a:pt x="1" y="5349"/>
                      <a:pt x="1" y="3455"/>
                    </a:cubicBezTo>
                    <a:cubicBezTo>
                      <a:pt x="-54" y="1560"/>
                      <a:pt x="1506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12" name="Freeform: Shape 1811">
                <a:extLst>
                  <a:ext uri="{FF2B5EF4-FFF2-40B4-BE49-F238E27FC236}">
                    <a16:creationId xmlns:a16="http://schemas.microsoft.com/office/drawing/2014/main" id="{7DFFCC24-1FF5-BD1E-6F2F-57706175AF31}"/>
                  </a:ext>
                </a:extLst>
              </p:cNvPr>
              <p:cNvSpPr/>
              <p:nvPr/>
            </p:nvSpPr>
            <p:spPr>
              <a:xfrm>
                <a:off x="8257463" y="3233935"/>
                <a:ext cx="27806" cy="6909"/>
              </a:xfrm>
              <a:custGeom>
                <a:avLst/>
                <a:gdLst>
                  <a:gd name="connsiteX0" fmla="*/ 3456 w 27806"/>
                  <a:gd name="connsiteY0" fmla="*/ 0 h 6909"/>
                  <a:gd name="connsiteX1" fmla="*/ 24352 w 27806"/>
                  <a:gd name="connsiteY1" fmla="*/ 0 h 6909"/>
                  <a:gd name="connsiteX2" fmla="*/ 27806 w 27806"/>
                  <a:gd name="connsiteY2" fmla="*/ 3455 h 6909"/>
                  <a:gd name="connsiteX3" fmla="*/ 24352 w 27806"/>
                  <a:gd name="connsiteY3" fmla="*/ 6909 h 6909"/>
                  <a:gd name="connsiteX4" fmla="*/ 3456 w 27806"/>
                  <a:gd name="connsiteY4" fmla="*/ 6909 h 6909"/>
                  <a:gd name="connsiteX5" fmla="*/ 1 w 27806"/>
                  <a:gd name="connsiteY5" fmla="*/ 3455 h 6909"/>
                  <a:gd name="connsiteX6" fmla="*/ 3456 w 27806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3456" y="0"/>
                    </a:moveTo>
                    <a:lnTo>
                      <a:pt x="24352" y="0"/>
                    </a:lnTo>
                    <a:cubicBezTo>
                      <a:pt x="26246" y="0"/>
                      <a:pt x="27806" y="1560"/>
                      <a:pt x="27806" y="3455"/>
                    </a:cubicBezTo>
                    <a:cubicBezTo>
                      <a:pt x="27806" y="5349"/>
                      <a:pt x="26246" y="6909"/>
                      <a:pt x="24352" y="6909"/>
                    </a:cubicBezTo>
                    <a:lnTo>
                      <a:pt x="3456" y="6909"/>
                    </a:lnTo>
                    <a:cubicBezTo>
                      <a:pt x="1562" y="6909"/>
                      <a:pt x="1" y="5349"/>
                      <a:pt x="1" y="3455"/>
                    </a:cubicBezTo>
                    <a:cubicBezTo>
                      <a:pt x="-54" y="1560"/>
                      <a:pt x="1506" y="0"/>
                      <a:pt x="3456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813" name="Freeform: Shape 1812">
            <a:extLst>
              <a:ext uri="{FF2B5EF4-FFF2-40B4-BE49-F238E27FC236}">
                <a16:creationId xmlns:a16="http://schemas.microsoft.com/office/drawing/2014/main" id="{180F9957-1281-08AE-1457-CD230D49464D}"/>
              </a:ext>
            </a:extLst>
          </p:cNvPr>
          <p:cNvSpPr/>
          <p:nvPr/>
        </p:nvSpPr>
        <p:spPr>
          <a:xfrm>
            <a:off x="7979057" y="3341114"/>
            <a:ext cx="831688" cy="758137"/>
          </a:xfrm>
          <a:custGeom>
            <a:avLst/>
            <a:gdLst>
              <a:gd name="connsiteX0" fmla="*/ 278298 w 831688"/>
              <a:gd name="connsiteY0" fmla="*/ 758137 h 758137"/>
              <a:gd name="connsiteX1" fmla="*/ 156325 w 831688"/>
              <a:gd name="connsiteY1" fmla="*/ 687706 h 758137"/>
              <a:gd name="connsiteX2" fmla="*/ 18806 w 831688"/>
              <a:gd name="connsiteY2" fmla="*/ 449500 h 758137"/>
              <a:gd name="connsiteX3" fmla="*/ 18806 w 831688"/>
              <a:gd name="connsiteY3" fmla="*/ 308638 h 758137"/>
              <a:gd name="connsiteX4" fmla="*/ 156325 w 831688"/>
              <a:gd name="connsiteY4" fmla="*/ 70431 h 758137"/>
              <a:gd name="connsiteX5" fmla="*/ 278298 w 831688"/>
              <a:gd name="connsiteY5" fmla="*/ 0 h 758137"/>
              <a:gd name="connsiteX6" fmla="*/ 553391 w 831688"/>
              <a:gd name="connsiteY6" fmla="*/ 0 h 758137"/>
              <a:gd name="connsiteX7" fmla="*/ 675364 w 831688"/>
              <a:gd name="connsiteY7" fmla="*/ 70431 h 758137"/>
              <a:gd name="connsiteX8" fmla="*/ 812883 w 831688"/>
              <a:gd name="connsiteY8" fmla="*/ 308638 h 758137"/>
              <a:gd name="connsiteX9" fmla="*/ 812883 w 831688"/>
              <a:gd name="connsiteY9" fmla="*/ 449500 h 758137"/>
              <a:gd name="connsiteX10" fmla="*/ 675364 w 831688"/>
              <a:gd name="connsiteY10" fmla="*/ 687706 h 758137"/>
              <a:gd name="connsiteX11" fmla="*/ 553391 w 831688"/>
              <a:gd name="connsiteY11" fmla="*/ 758137 h 758137"/>
              <a:gd name="connsiteX12" fmla="*/ 278298 w 831688"/>
              <a:gd name="connsiteY12" fmla="*/ 758137 h 75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1688" h="758137">
                <a:moveTo>
                  <a:pt x="278298" y="758137"/>
                </a:moveTo>
                <a:cubicBezTo>
                  <a:pt x="228149" y="758137"/>
                  <a:pt x="181399" y="731169"/>
                  <a:pt x="156325" y="687706"/>
                </a:cubicBezTo>
                <a:lnTo>
                  <a:pt x="18806" y="449500"/>
                </a:lnTo>
                <a:cubicBezTo>
                  <a:pt x="-6269" y="406038"/>
                  <a:pt x="-6269" y="352100"/>
                  <a:pt x="18806" y="308638"/>
                </a:cubicBezTo>
                <a:lnTo>
                  <a:pt x="156325" y="70431"/>
                </a:lnTo>
                <a:cubicBezTo>
                  <a:pt x="181399" y="26969"/>
                  <a:pt x="228149" y="0"/>
                  <a:pt x="278298" y="0"/>
                </a:cubicBezTo>
                <a:lnTo>
                  <a:pt x="553391" y="0"/>
                </a:lnTo>
                <a:cubicBezTo>
                  <a:pt x="603540" y="0"/>
                  <a:pt x="650289" y="26969"/>
                  <a:pt x="675364" y="70431"/>
                </a:cubicBezTo>
                <a:lnTo>
                  <a:pt x="812883" y="308638"/>
                </a:lnTo>
                <a:cubicBezTo>
                  <a:pt x="837957" y="352100"/>
                  <a:pt x="837957" y="406038"/>
                  <a:pt x="812883" y="449500"/>
                </a:cubicBezTo>
                <a:lnTo>
                  <a:pt x="675364" y="687706"/>
                </a:lnTo>
                <a:cubicBezTo>
                  <a:pt x="650289" y="731169"/>
                  <a:pt x="603540" y="758137"/>
                  <a:pt x="553391" y="758137"/>
                </a:cubicBezTo>
                <a:lnTo>
                  <a:pt x="278298" y="758137"/>
                </a:ln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4" name="Freeform: Shape 1813">
            <a:extLst>
              <a:ext uri="{FF2B5EF4-FFF2-40B4-BE49-F238E27FC236}">
                <a16:creationId xmlns:a16="http://schemas.microsoft.com/office/drawing/2014/main" id="{D964C7CB-2EFE-D4BE-3C07-4AF467F222AC}"/>
              </a:ext>
            </a:extLst>
          </p:cNvPr>
          <p:cNvSpPr/>
          <p:nvPr/>
        </p:nvSpPr>
        <p:spPr>
          <a:xfrm>
            <a:off x="8048304" y="3410486"/>
            <a:ext cx="693138" cy="619504"/>
          </a:xfrm>
          <a:custGeom>
            <a:avLst/>
            <a:gdLst>
              <a:gd name="connsiteX0" fmla="*/ 484144 w 693138"/>
              <a:gd name="connsiteY0" fmla="*/ 0 h 619504"/>
              <a:gd name="connsiteX1" fmla="*/ 209051 w 693138"/>
              <a:gd name="connsiteY1" fmla="*/ 0 h 619504"/>
              <a:gd name="connsiteX2" fmla="*/ 147089 w 693138"/>
              <a:gd name="connsiteY2" fmla="*/ 35773 h 619504"/>
              <a:gd name="connsiteX3" fmla="*/ 9570 w 693138"/>
              <a:gd name="connsiteY3" fmla="*/ 273979 h 619504"/>
              <a:gd name="connsiteX4" fmla="*/ 9570 w 693138"/>
              <a:gd name="connsiteY4" fmla="*/ 345525 h 619504"/>
              <a:gd name="connsiteX5" fmla="*/ 147089 w 693138"/>
              <a:gd name="connsiteY5" fmla="*/ 583731 h 619504"/>
              <a:gd name="connsiteX6" fmla="*/ 209051 w 693138"/>
              <a:gd name="connsiteY6" fmla="*/ 619504 h 619504"/>
              <a:gd name="connsiteX7" fmla="*/ 484089 w 693138"/>
              <a:gd name="connsiteY7" fmla="*/ 619504 h 619504"/>
              <a:gd name="connsiteX8" fmla="*/ 546050 w 693138"/>
              <a:gd name="connsiteY8" fmla="*/ 583731 h 619504"/>
              <a:gd name="connsiteX9" fmla="*/ 683569 w 693138"/>
              <a:gd name="connsiteY9" fmla="*/ 345525 h 619504"/>
              <a:gd name="connsiteX10" fmla="*/ 683569 w 693138"/>
              <a:gd name="connsiteY10" fmla="*/ 273979 h 619504"/>
              <a:gd name="connsiteX11" fmla="*/ 546050 w 693138"/>
              <a:gd name="connsiteY11" fmla="*/ 35773 h 619504"/>
              <a:gd name="connsiteX12" fmla="*/ 484144 w 693138"/>
              <a:gd name="connsiteY12" fmla="*/ 0 h 6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3138" h="619504">
                <a:moveTo>
                  <a:pt x="484144" y="0"/>
                </a:moveTo>
                <a:lnTo>
                  <a:pt x="209051" y="0"/>
                </a:lnTo>
                <a:cubicBezTo>
                  <a:pt x="183475" y="0"/>
                  <a:pt x="159905" y="13652"/>
                  <a:pt x="147089" y="35773"/>
                </a:cubicBezTo>
                <a:lnTo>
                  <a:pt x="9570" y="273979"/>
                </a:lnTo>
                <a:cubicBezTo>
                  <a:pt x="-3190" y="296101"/>
                  <a:pt x="-3190" y="323404"/>
                  <a:pt x="9570" y="345525"/>
                </a:cubicBezTo>
                <a:lnTo>
                  <a:pt x="147089" y="583731"/>
                </a:lnTo>
                <a:cubicBezTo>
                  <a:pt x="159849" y="605853"/>
                  <a:pt x="183475" y="619504"/>
                  <a:pt x="209051" y="619504"/>
                </a:cubicBezTo>
                <a:lnTo>
                  <a:pt x="484089" y="619504"/>
                </a:lnTo>
                <a:cubicBezTo>
                  <a:pt x="509664" y="619504"/>
                  <a:pt x="533234" y="605853"/>
                  <a:pt x="546050" y="583731"/>
                </a:cubicBezTo>
                <a:lnTo>
                  <a:pt x="683569" y="345525"/>
                </a:lnTo>
                <a:cubicBezTo>
                  <a:pt x="696329" y="323404"/>
                  <a:pt x="696329" y="296101"/>
                  <a:pt x="683569" y="273979"/>
                </a:cubicBezTo>
                <a:lnTo>
                  <a:pt x="546050" y="35773"/>
                </a:lnTo>
                <a:cubicBezTo>
                  <a:pt x="533290" y="13596"/>
                  <a:pt x="509664" y="0"/>
                  <a:pt x="484144" y="0"/>
                </a:cubicBezTo>
                <a:close/>
              </a:path>
            </a:pathLst>
          </a:custGeom>
          <a:solidFill>
            <a:srgbClr val="FFFFFF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16" name="Graphic 7">
            <a:extLst>
              <a:ext uri="{FF2B5EF4-FFF2-40B4-BE49-F238E27FC236}">
                <a16:creationId xmlns:a16="http://schemas.microsoft.com/office/drawing/2014/main" id="{A4E4708D-C0EA-44BA-DCC7-1698C46CFE7A}"/>
              </a:ext>
            </a:extLst>
          </p:cNvPr>
          <p:cNvGrpSpPr/>
          <p:nvPr/>
        </p:nvGrpSpPr>
        <p:grpSpPr>
          <a:xfrm>
            <a:off x="7341171" y="3261767"/>
            <a:ext cx="191980" cy="174573"/>
            <a:chOff x="7341226" y="2330589"/>
            <a:chExt cx="191980" cy="174573"/>
          </a:xfrm>
        </p:grpSpPr>
        <p:sp>
          <p:nvSpPr>
            <p:cNvPr id="1817" name="Freeform: Shape 1816">
              <a:extLst>
                <a:ext uri="{FF2B5EF4-FFF2-40B4-BE49-F238E27FC236}">
                  <a16:creationId xmlns:a16="http://schemas.microsoft.com/office/drawing/2014/main" id="{6FD4D1B4-2D01-1476-C044-D20BA0C7AFF8}"/>
                </a:ext>
              </a:extLst>
            </p:cNvPr>
            <p:cNvSpPr/>
            <p:nvPr/>
          </p:nvSpPr>
          <p:spPr>
            <a:xfrm>
              <a:off x="7345858" y="2335270"/>
              <a:ext cx="185243" cy="165267"/>
            </a:xfrm>
            <a:custGeom>
              <a:avLst/>
              <a:gdLst>
                <a:gd name="connsiteX0" fmla="*/ 2466 w 185243"/>
                <a:gd name="connsiteY0" fmla="*/ 73384 h 165267"/>
                <a:gd name="connsiteX1" fmla="*/ 39520 w 185243"/>
                <a:gd name="connsiteY1" fmla="*/ 9250 h 165267"/>
                <a:gd name="connsiteX2" fmla="*/ 55568 w 185243"/>
                <a:gd name="connsiteY2" fmla="*/ 0 h 165267"/>
                <a:gd name="connsiteX3" fmla="*/ 129676 w 185243"/>
                <a:gd name="connsiteY3" fmla="*/ 0 h 165267"/>
                <a:gd name="connsiteX4" fmla="*/ 145724 w 185243"/>
                <a:gd name="connsiteY4" fmla="*/ 9250 h 165267"/>
                <a:gd name="connsiteX5" fmla="*/ 182778 w 185243"/>
                <a:gd name="connsiteY5" fmla="*/ 73384 h 165267"/>
                <a:gd name="connsiteX6" fmla="*/ 182778 w 185243"/>
                <a:gd name="connsiteY6" fmla="*/ 91884 h 165267"/>
                <a:gd name="connsiteX7" fmla="*/ 145724 w 185243"/>
                <a:gd name="connsiteY7" fmla="*/ 156018 h 165267"/>
                <a:gd name="connsiteX8" fmla="*/ 129676 w 185243"/>
                <a:gd name="connsiteY8" fmla="*/ 165268 h 165267"/>
                <a:gd name="connsiteX9" fmla="*/ 55568 w 185243"/>
                <a:gd name="connsiteY9" fmla="*/ 165268 h 165267"/>
                <a:gd name="connsiteX10" fmla="*/ 39520 w 185243"/>
                <a:gd name="connsiteY10" fmla="*/ 156018 h 165267"/>
                <a:gd name="connsiteX11" fmla="*/ 2466 w 185243"/>
                <a:gd name="connsiteY11" fmla="*/ 91884 h 165267"/>
                <a:gd name="connsiteX12" fmla="*/ 2466 w 185243"/>
                <a:gd name="connsiteY12" fmla="*/ 73384 h 16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243" h="165267">
                  <a:moveTo>
                    <a:pt x="2466" y="73384"/>
                  </a:moveTo>
                  <a:lnTo>
                    <a:pt x="39520" y="9250"/>
                  </a:lnTo>
                  <a:cubicBezTo>
                    <a:pt x="42808" y="3510"/>
                    <a:pt x="48937" y="0"/>
                    <a:pt x="55568" y="0"/>
                  </a:cubicBezTo>
                  <a:lnTo>
                    <a:pt x="129676" y="0"/>
                  </a:lnTo>
                  <a:cubicBezTo>
                    <a:pt x="136307" y="0"/>
                    <a:pt x="142381" y="3510"/>
                    <a:pt x="145724" y="9250"/>
                  </a:cubicBezTo>
                  <a:lnTo>
                    <a:pt x="182778" y="73384"/>
                  </a:lnTo>
                  <a:cubicBezTo>
                    <a:pt x="186066" y="79124"/>
                    <a:pt x="186066" y="86145"/>
                    <a:pt x="182778" y="91884"/>
                  </a:cubicBezTo>
                  <a:lnTo>
                    <a:pt x="145724" y="156018"/>
                  </a:lnTo>
                  <a:cubicBezTo>
                    <a:pt x="142436" y="161758"/>
                    <a:pt x="136307" y="165268"/>
                    <a:pt x="129676" y="165268"/>
                  </a:cubicBezTo>
                  <a:lnTo>
                    <a:pt x="55568" y="165268"/>
                  </a:lnTo>
                  <a:cubicBezTo>
                    <a:pt x="48937" y="165268"/>
                    <a:pt x="42863" y="161758"/>
                    <a:pt x="39520" y="156018"/>
                  </a:cubicBezTo>
                  <a:lnTo>
                    <a:pt x="2466" y="91884"/>
                  </a:lnTo>
                  <a:cubicBezTo>
                    <a:pt x="-822" y="86145"/>
                    <a:pt x="-822" y="79068"/>
                    <a:pt x="2466" y="73384"/>
                  </a:cubicBez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18" name="Graphic 7">
              <a:extLst>
                <a:ext uri="{FF2B5EF4-FFF2-40B4-BE49-F238E27FC236}">
                  <a16:creationId xmlns:a16="http://schemas.microsoft.com/office/drawing/2014/main" id="{C1642891-2CDC-E381-856B-8A1178D2FA6F}"/>
                </a:ext>
              </a:extLst>
            </p:cNvPr>
            <p:cNvGrpSpPr/>
            <p:nvPr/>
          </p:nvGrpSpPr>
          <p:grpSpPr>
            <a:xfrm>
              <a:off x="7341226" y="2330589"/>
              <a:ext cx="191980" cy="174573"/>
              <a:chOff x="7341226" y="2330589"/>
              <a:chExt cx="191980" cy="174573"/>
            </a:xfrm>
            <a:solidFill>
              <a:srgbClr val="5856D6"/>
            </a:solidFill>
          </p:grpSpPr>
          <p:sp>
            <p:nvSpPr>
              <p:cNvPr id="1819" name="Freeform: Shape 1818">
                <a:extLst>
                  <a:ext uri="{FF2B5EF4-FFF2-40B4-BE49-F238E27FC236}">
                    <a16:creationId xmlns:a16="http://schemas.microsoft.com/office/drawing/2014/main" id="{080E8804-9E2D-F84C-E5D1-E3CEB6944733}"/>
                  </a:ext>
                </a:extLst>
              </p:cNvPr>
              <p:cNvSpPr/>
              <p:nvPr/>
            </p:nvSpPr>
            <p:spPr>
              <a:xfrm>
                <a:off x="7359279" y="2354025"/>
                <a:ext cx="22554" cy="32140"/>
              </a:xfrm>
              <a:custGeom>
                <a:avLst/>
                <a:gdLst>
                  <a:gd name="connsiteX0" fmla="*/ 13952 w 22554"/>
                  <a:gd name="connsiteY0" fmla="*/ 2196 h 32140"/>
                  <a:gd name="connsiteX1" fmla="*/ 579 w 22554"/>
                  <a:gd name="connsiteY1" fmla="*/ 25320 h 32140"/>
                  <a:gd name="connsiteX2" fmla="*/ 2362 w 22554"/>
                  <a:gd name="connsiteY2" fmla="*/ 31505 h 32140"/>
                  <a:gd name="connsiteX3" fmla="*/ 8603 w 22554"/>
                  <a:gd name="connsiteY3" fmla="*/ 29945 h 32140"/>
                  <a:gd name="connsiteX4" fmla="*/ 21976 w 22554"/>
                  <a:gd name="connsiteY4" fmla="*/ 6821 h 32140"/>
                  <a:gd name="connsiteX5" fmla="*/ 20193 w 22554"/>
                  <a:gd name="connsiteY5" fmla="*/ 636 h 32140"/>
                  <a:gd name="connsiteX6" fmla="*/ 13952 w 22554"/>
                  <a:gd name="connsiteY6" fmla="*/ 2196 h 32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140">
                    <a:moveTo>
                      <a:pt x="13952" y="2196"/>
                    </a:moveTo>
                    <a:lnTo>
                      <a:pt x="579" y="25320"/>
                    </a:lnTo>
                    <a:cubicBezTo>
                      <a:pt x="-647" y="27437"/>
                      <a:pt x="133" y="30223"/>
                      <a:pt x="2362" y="31505"/>
                    </a:cubicBezTo>
                    <a:cubicBezTo>
                      <a:pt x="4591" y="32787"/>
                      <a:pt x="7377" y="32062"/>
                      <a:pt x="8603" y="29945"/>
                    </a:cubicBezTo>
                    <a:lnTo>
                      <a:pt x="21976" y="6821"/>
                    </a:lnTo>
                    <a:cubicBezTo>
                      <a:pt x="23202" y="4703"/>
                      <a:pt x="22421" y="1917"/>
                      <a:pt x="20193" y="636"/>
                    </a:cubicBezTo>
                    <a:cubicBezTo>
                      <a:pt x="17964" y="-646"/>
                      <a:pt x="15178" y="78"/>
                      <a:pt x="13952" y="2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0" name="Freeform: Shape 1819">
                <a:extLst>
                  <a:ext uri="{FF2B5EF4-FFF2-40B4-BE49-F238E27FC236}">
                    <a16:creationId xmlns:a16="http://schemas.microsoft.com/office/drawing/2014/main" id="{C2E161D9-395D-EB69-7CBD-3FE6545BCCD2}"/>
                  </a:ext>
                </a:extLst>
              </p:cNvPr>
              <p:cNvSpPr/>
              <p:nvPr/>
            </p:nvSpPr>
            <p:spPr>
              <a:xfrm>
                <a:off x="7396817" y="2330589"/>
                <a:ext cx="35700" cy="9249"/>
              </a:xfrm>
              <a:custGeom>
                <a:avLst/>
                <a:gdLst>
                  <a:gd name="connsiteX0" fmla="*/ 31243 w 35700"/>
                  <a:gd name="connsiteY0" fmla="*/ 0 h 9249"/>
                  <a:gd name="connsiteX1" fmla="*/ 4553 w 35700"/>
                  <a:gd name="connsiteY1" fmla="*/ 0 h 9249"/>
                  <a:gd name="connsiteX2" fmla="*/ 151 w 35700"/>
                  <a:gd name="connsiteY2" fmla="*/ 5182 h 9249"/>
                  <a:gd name="connsiteX3" fmla="*/ 4553 w 35700"/>
                  <a:gd name="connsiteY3" fmla="*/ 9250 h 9249"/>
                  <a:gd name="connsiteX4" fmla="*/ 31243 w 35700"/>
                  <a:gd name="connsiteY4" fmla="*/ 9250 h 9249"/>
                  <a:gd name="connsiteX5" fmla="*/ 35701 w 35700"/>
                  <a:gd name="connsiteY5" fmla="*/ 4625 h 9249"/>
                  <a:gd name="connsiteX6" fmla="*/ 31243 w 35700"/>
                  <a:gd name="connsiteY6" fmla="*/ 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00" h="9249">
                    <a:moveTo>
                      <a:pt x="31243" y="0"/>
                    </a:moveTo>
                    <a:lnTo>
                      <a:pt x="4553" y="0"/>
                    </a:lnTo>
                    <a:cubicBezTo>
                      <a:pt x="1377" y="0"/>
                      <a:pt x="-573" y="2730"/>
                      <a:pt x="151" y="5182"/>
                    </a:cubicBezTo>
                    <a:cubicBezTo>
                      <a:pt x="875" y="7634"/>
                      <a:pt x="2826" y="9250"/>
                      <a:pt x="4553" y="9250"/>
                    </a:cubicBezTo>
                    <a:lnTo>
                      <a:pt x="31243" y="9250"/>
                    </a:lnTo>
                    <a:cubicBezTo>
                      <a:pt x="33695" y="9250"/>
                      <a:pt x="35701" y="7188"/>
                      <a:pt x="35701" y="4625"/>
                    </a:cubicBezTo>
                    <a:cubicBezTo>
                      <a:pt x="35701" y="2062"/>
                      <a:pt x="33695" y="0"/>
                      <a:pt x="31243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1" name="Freeform: Shape 1820">
                <a:extLst>
                  <a:ext uri="{FF2B5EF4-FFF2-40B4-BE49-F238E27FC236}">
                    <a16:creationId xmlns:a16="http://schemas.microsoft.com/office/drawing/2014/main" id="{9DEBE798-133F-5C05-44AD-0A05A389F718}"/>
                  </a:ext>
                </a:extLst>
              </p:cNvPr>
              <p:cNvSpPr/>
              <p:nvPr/>
            </p:nvSpPr>
            <p:spPr>
              <a:xfrm>
                <a:off x="7459209" y="2330589"/>
                <a:ext cx="34305" cy="14643"/>
              </a:xfrm>
              <a:custGeom>
                <a:avLst/>
                <a:gdLst>
                  <a:gd name="connsiteX0" fmla="*/ 32931 w 34305"/>
                  <a:gd name="connsiteY0" fmla="*/ 7132 h 14643"/>
                  <a:gd name="connsiteX1" fmla="*/ 18220 w 34305"/>
                  <a:gd name="connsiteY1" fmla="*/ 112 h 14643"/>
                  <a:gd name="connsiteX2" fmla="*/ 4458 w 34305"/>
                  <a:gd name="connsiteY2" fmla="*/ 0 h 14643"/>
                  <a:gd name="connsiteX3" fmla="*/ 0 w 34305"/>
                  <a:gd name="connsiteY3" fmla="*/ 4625 h 14643"/>
                  <a:gd name="connsiteX4" fmla="*/ 4458 w 34305"/>
                  <a:gd name="connsiteY4" fmla="*/ 9250 h 14643"/>
                  <a:gd name="connsiteX5" fmla="*/ 17441 w 34305"/>
                  <a:gd name="connsiteY5" fmla="*/ 9305 h 14643"/>
                  <a:gd name="connsiteX6" fmla="*/ 26244 w 34305"/>
                  <a:gd name="connsiteY6" fmla="*/ 13540 h 14643"/>
                  <a:gd name="connsiteX7" fmla="*/ 32262 w 34305"/>
                  <a:gd name="connsiteY7" fmla="*/ 13875 h 14643"/>
                  <a:gd name="connsiteX8" fmla="*/ 32931 w 34305"/>
                  <a:gd name="connsiteY8" fmla="*/ 7132 h 1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05" h="14643">
                    <a:moveTo>
                      <a:pt x="32931" y="7132"/>
                    </a:moveTo>
                    <a:cubicBezTo>
                      <a:pt x="29086" y="3120"/>
                      <a:pt x="23737" y="501"/>
                      <a:pt x="18220" y="112"/>
                    </a:cubicBezTo>
                    <a:cubicBezTo>
                      <a:pt x="12983" y="-56"/>
                      <a:pt x="9083" y="56"/>
                      <a:pt x="4458" y="0"/>
                    </a:cubicBezTo>
                    <a:cubicBezTo>
                      <a:pt x="2006" y="0"/>
                      <a:pt x="0" y="2062"/>
                      <a:pt x="0" y="4625"/>
                    </a:cubicBezTo>
                    <a:cubicBezTo>
                      <a:pt x="0" y="7188"/>
                      <a:pt x="2006" y="9250"/>
                      <a:pt x="4458" y="9250"/>
                    </a:cubicBezTo>
                    <a:lnTo>
                      <a:pt x="17441" y="9305"/>
                    </a:lnTo>
                    <a:cubicBezTo>
                      <a:pt x="20784" y="9584"/>
                      <a:pt x="23960" y="11144"/>
                      <a:pt x="26244" y="13540"/>
                    </a:cubicBezTo>
                    <a:cubicBezTo>
                      <a:pt x="27470" y="14766"/>
                      <a:pt x="29978" y="15100"/>
                      <a:pt x="32262" y="13875"/>
                    </a:cubicBezTo>
                    <a:cubicBezTo>
                      <a:pt x="34491" y="12704"/>
                      <a:pt x="35160" y="9417"/>
                      <a:pt x="32931" y="713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2" name="Freeform: Shape 1821">
                <a:extLst>
                  <a:ext uri="{FF2B5EF4-FFF2-40B4-BE49-F238E27FC236}">
                    <a16:creationId xmlns:a16="http://schemas.microsoft.com/office/drawing/2014/main" id="{375629E8-BE78-9BB0-09DF-C6404A006238}"/>
                  </a:ext>
                </a:extLst>
              </p:cNvPr>
              <p:cNvSpPr/>
              <p:nvPr/>
            </p:nvSpPr>
            <p:spPr>
              <a:xfrm>
                <a:off x="7502426" y="2366977"/>
                <a:ext cx="22554" cy="32091"/>
              </a:xfrm>
              <a:custGeom>
                <a:avLst/>
                <a:gdLst>
                  <a:gd name="connsiteX0" fmla="*/ 21976 w 22554"/>
                  <a:gd name="connsiteY0" fmla="*/ 25295 h 32091"/>
                  <a:gd name="connsiteX1" fmla="*/ 8603 w 22554"/>
                  <a:gd name="connsiteY1" fmla="*/ 2171 h 32091"/>
                  <a:gd name="connsiteX2" fmla="*/ 2362 w 22554"/>
                  <a:gd name="connsiteY2" fmla="*/ 611 h 32091"/>
                  <a:gd name="connsiteX3" fmla="*/ 579 w 22554"/>
                  <a:gd name="connsiteY3" fmla="*/ 6796 h 32091"/>
                  <a:gd name="connsiteX4" fmla="*/ 13952 w 22554"/>
                  <a:gd name="connsiteY4" fmla="*/ 29920 h 32091"/>
                  <a:gd name="connsiteX5" fmla="*/ 20193 w 22554"/>
                  <a:gd name="connsiteY5" fmla="*/ 31480 h 32091"/>
                  <a:gd name="connsiteX6" fmla="*/ 21976 w 22554"/>
                  <a:gd name="connsiteY6" fmla="*/ 25295 h 3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091">
                    <a:moveTo>
                      <a:pt x="21976" y="25295"/>
                    </a:moveTo>
                    <a:lnTo>
                      <a:pt x="8603" y="2171"/>
                    </a:lnTo>
                    <a:cubicBezTo>
                      <a:pt x="7377" y="54"/>
                      <a:pt x="4591" y="-615"/>
                      <a:pt x="2362" y="611"/>
                    </a:cubicBezTo>
                    <a:cubicBezTo>
                      <a:pt x="133" y="1892"/>
                      <a:pt x="-647" y="4678"/>
                      <a:pt x="579" y="6796"/>
                    </a:cubicBezTo>
                    <a:lnTo>
                      <a:pt x="13952" y="29920"/>
                    </a:lnTo>
                    <a:cubicBezTo>
                      <a:pt x="15178" y="32037"/>
                      <a:pt x="17964" y="32706"/>
                      <a:pt x="20193" y="31480"/>
                    </a:cubicBezTo>
                    <a:cubicBezTo>
                      <a:pt x="22421" y="30199"/>
                      <a:pt x="23202" y="27413"/>
                      <a:pt x="21976" y="252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3" name="Freeform: Shape 1822">
                <a:extLst>
                  <a:ext uri="{FF2B5EF4-FFF2-40B4-BE49-F238E27FC236}">
                    <a16:creationId xmlns:a16="http://schemas.microsoft.com/office/drawing/2014/main" id="{8124B3C1-649F-818D-50B6-D81DE37A490C}"/>
                  </a:ext>
                </a:extLst>
              </p:cNvPr>
              <p:cNvSpPr/>
              <p:nvPr/>
            </p:nvSpPr>
            <p:spPr>
              <a:xfrm>
                <a:off x="7510561" y="2422834"/>
                <a:ext cx="22644" cy="31898"/>
              </a:xfrm>
              <a:custGeom>
                <a:avLst/>
                <a:gdLst>
                  <a:gd name="connsiteX0" fmla="*/ 8603 w 22644"/>
                  <a:gd name="connsiteY0" fmla="*/ 29728 h 31898"/>
                  <a:gd name="connsiteX1" fmla="*/ 21976 w 22644"/>
                  <a:gd name="connsiteY1" fmla="*/ 6604 h 31898"/>
                  <a:gd name="connsiteX2" fmla="*/ 19691 w 22644"/>
                  <a:gd name="connsiteY2" fmla="*/ 196 h 31898"/>
                  <a:gd name="connsiteX3" fmla="*/ 13952 w 22644"/>
                  <a:gd name="connsiteY3" fmla="*/ 1979 h 31898"/>
                  <a:gd name="connsiteX4" fmla="*/ 579 w 22644"/>
                  <a:gd name="connsiteY4" fmla="*/ 25103 h 31898"/>
                  <a:gd name="connsiteX5" fmla="*/ 2362 w 22644"/>
                  <a:gd name="connsiteY5" fmla="*/ 31288 h 31898"/>
                  <a:gd name="connsiteX6" fmla="*/ 8603 w 22644"/>
                  <a:gd name="connsiteY6" fmla="*/ 29728 h 3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44" h="31898">
                    <a:moveTo>
                      <a:pt x="8603" y="29728"/>
                    </a:moveTo>
                    <a:lnTo>
                      <a:pt x="21976" y="6604"/>
                    </a:lnTo>
                    <a:cubicBezTo>
                      <a:pt x="23536" y="3818"/>
                      <a:pt x="22198" y="809"/>
                      <a:pt x="19691" y="196"/>
                    </a:cubicBezTo>
                    <a:cubicBezTo>
                      <a:pt x="17240" y="-417"/>
                      <a:pt x="14788" y="474"/>
                      <a:pt x="13952" y="1979"/>
                    </a:cubicBezTo>
                    <a:lnTo>
                      <a:pt x="579" y="25103"/>
                    </a:lnTo>
                    <a:cubicBezTo>
                      <a:pt x="-647" y="27220"/>
                      <a:pt x="133" y="30006"/>
                      <a:pt x="2362" y="31288"/>
                    </a:cubicBezTo>
                    <a:cubicBezTo>
                      <a:pt x="4591" y="32514"/>
                      <a:pt x="7377" y="31845"/>
                      <a:pt x="8603" y="2972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4" name="Freeform: Shape 1823">
                <a:extLst>
                  <a:ext uri="{FF2B5EF4-FFF2-40B4-BE49-F238E27FC236}">
                    <a16:creationId xmlns:a16="http://schemas.microsoft.com/office/drawing/2014/main" id="{AD3136AB-2939-F861-CAC8-8B2AB7588695}"/>
                  </a:ext>
                </a:extLst>
              </p:cNvPr>
              <p:cNvSpPr/>
              <p:nvPr/>
            </p:nvSpPr>
            <p:spPr>
              <a:xfrm>
                <a:off x="7475527" y="2476555"/>
                <a:ext cx="26496" cy="28097"/>
              </a:xfrm>
              <a:custGeom>
                <a:avLst/>
                <a:gdLst>
                  <a:gd name="connsiteX0" fmla="*/ 5468 w 26496"/>
                  <a:gd name="connsiteY0" fmla="*/ 27939 h 28097"/>
                  <a:gd name="connsiteX1" fmla="*/ 18953 w 26496"/>
                  <a:gd name="connsiteY1" fmla="*/ 18689 h 28097"/>
                  <a:gd name="connsiteX2" fmla="*/ 25918 w 26496"/>
                  <a:gd name="connsiteY2" fmla="*/ 6821 h 28097"/>
                  <a:gd name="connsiteX3" fmla="*/ 24135 w 26496"/>
                  <a:gd name="connsiteY3" fmla="*/ 636 h 28097"/>
                  <a:gd name="connsiteX4" fmla="*/ 17894 w 26496"/>
                  <a:gd name="connsiteY4" fmla="*/ 2196 h 28097"/>
                  <a:gd name="connsiteX5" fmla="*/ 11375 w 26496"/>
                  <a:gd name="connsiteY5" fmla="*/ 13396 h 28097"/>
                  <a:gd name="connsiteX6" fmla="*/ 3295 w 26496"/>
                  <a:gd name="connsiteY6" fmla="*/ 18912 h 28097"/>
                  <a:gd name="connsiteX7" fmla="*/ 8 w 26496"/>
                  <a:gd name="connsiteY7" fmla="*/ 23927 h 28097"/>
                  <a:gd name="connsiteX8" fmla="*/ 5468 w 26496"/>
                  <a:gd name="connsiteY8" fmla="*/ 27939 h 2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96" h="28097">
                    <a:moveTo>
                      <a:pt x="5468" y="27939"/>
                    </a:moveTo>
                    <a:cubicBezTo>
                      <a:pt x="10874" y="26602"/>
                      <a:pt x="15777" y="23314"/>
                      <a:pt x="18953" y="18689"/>
                    </a:cubicBezTo>
                    <a:cubicBezTo>
                      <a:pt x="21739" y="14232"/>
                      <a:pt x="23578" y="10833"/>
                      <a:pt x="25918" y="6821"/>
                    </a:cubicBezTo>
                    <a:cubicBezTo>
                      <a:pt x="27144" y="4703"/>
                      <a:pt x="26364" y="1917"/>
                      <a:pt x="24135" y="636"/>
                    </a:cubicBezTo>
                    <a:cubicBezTo>
                      <a:pt x="21906" y="-646"/>
                      <a:pt x="19120" y="79"/>
                      <a:pt x="17894" y="2196"/>
                    </a:cubicBezTo>
                    <a:lnTo>
                      <a:pt x="11375" y="13396"/>
                    </a:lnTo>
                    <a:cubicBezTo>
                      <a:pt x="9481" y="16182"/>
                      <a:pt x="6527" y="18132"/>
                      <a:pt x="3295" y="18912"/>
                    </a:cubicBezTo>
                    <a:cubicBezTo>
                      <a:pt x="1624" y="19358"/>
                      <a:pt x="119" y="21364"/>
                      <a:pt x="8" y="23927"/>
                    </a:cubicBezTo>
                    <a:cubicBezTo>
                      <a:pt x="-159" y="26490"/>
                      <a:pt x="2348" y="28719"/>
                      <a:pt x="5468" y="2793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5" name="Freeform: Shape 1824">
                <a:extLst>
                  <a:ext uri="{FF2B5EF4-FFF2-40B4-BE49-F238E27FC236}">
                    <a16:creationId xmlns:a16="http://schemas.microsoft.com/office/drawing/2014/main" id="{91898FF1-EAA9-4F80-8CA7-8A48F8FC2F37}"/>
                  </a:ext>
                </a:extLst>
              </p:cNvPr>
              <p:cNvSpPr/>
              <p:nvPr/>
            </p:nvSpPr>
            <p:spPr>
              <a:xfrm>
                <a:off x="7413183" y="2495913"/>
                <a:ext cx="35605" cy="9249"/>
              </a:xfrm>
              <a:custGeom>
                <a:avLst/>
                <a:gdLst>
                  <a:gd name="connsiteX0" fmla="*/ 4458 w 35605"/>
                  <a:gd name="connsiteY0" fmla="*/ 9250 h 9249"/>
                  <a:gd name="connsiteX1" fmla="*/ 31148 w 35605"/>
                  <a:gd name="connsiteY1" fmla="*/ 9250 h 9249"/>
                  <a:gd name="connsiteX2" fmla="*/ 35606 w 35605"/>
                  <a:gd name="connsiteY2" fmla="*/ 4625 h 9249"/>
                  <a:gd name="connsiteX3" fmla="*/ 31148 w 35605"/>
                  <a:gd name="connsiteY3" fmla="*/ 0 h 9249"/>
                  <a:gd name="connsiteX4" fmla="*/ 4458 w 35605"/>
                  <a:gd name="connsiteY4" fmla="*/ 0 h 9249"/>
                  <a:gd name="connsiteX5" fmla="*/ 0 w 35605"/>
                  <a:gd name="connsiteY5" fmla="*/ 4625 h 9249"/>
                  <a:gd name="connsiteX6" fmla="*/ 4458 w 35605"/>
                  <a:gd name="connsiteY6" fmla="*/ 925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5" h="9249">
                    <a:moveTo>
                      <a:pt x="4458" y="9250"/>
                    </a:moveTo>
                    <a:lnTo>
                      <a:pt x="31148" y="9250"/>
                    </a:lnTo>
                    <a:cubicBezTo>
                      <a:pt x="33599" y="9250"/>
                      <a:pt x="35606" y="7188"/>
                      <a:pt x="35606" y="4625"/>
                    </a:cubicBezTo>
                    <a:cubicBezTo>
                      <a:pt x="35606" y="2062"/>
                      <a:pt x="33599" y="0"/>
                      <a:pt x="31148" y="0"/>
                    </a:cubicBezTo>
                    <a:lnTo>
                      <a:pt x="4458" y="0"/>
                    </a:lnTo>
                    <a:cubicBezTo>
                      <a:pt x="2006" y="0"/>
                      <a:pt x="0" y="2062"/>
                      <a:pt x="0" y="4625"/>
                    </a:cubicBezTo>
                    <a:cubicBezTo>
                      <a:pt x="0" y="7188"/>
                      <a:pt x="2006" y="9250"/>
                      <a:pt x="4458" y="9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6" name="Freeform: Shape 1825">
                <a:extLst>
                  <a:ext uri="{FF2B5EF4-FFF2-40B4-BE49-F238E27FC236}">
                    <a16:creationId xmlns:a16="http://schemas.microsoft.com/office/drawing/2014/main" id="{5E4CDB60-50E5-4957-483D-2BF5ECD64E44}"/>
                  </a:ext>
                </a:extLst>
              </p:cNvPr>
              <p:cNvSpPr/>
              <p:nvPr/>
            </p:nvSpPr>
            <p:spPr>
              <a:xfrm>
                <a:off x="7367426" y="2463708"/>
                <a:ext cx="22385" cy="32296"/>
              </a:xfrm>
              <a:custGeom>
                <a:avLst/>
                <a:gdLst>
                  <a:gd name="connsiteX0" fmla="*/ 567 w 22385"/>
                  <a:gd name="connsiteY0" fmla="*/ 6796 h 32296"/>
                  <a:gd name="connsiteX1" fmla="*/ 13940 w 22385"/>
                  <a:gd name="connsiteY1" fmla="*/ 29920 h 32296"/>
                  <a:gd name="connsiteX2" fmla="*/ 20627 w 22385"/>
                  <a:gd name="connsiteY2" fmla="*/ 31146 h 32296"/>
                  <a:gd name="connsiteX3" fmla="*/ 21964 w 22385"/>
                  <a:gd name="connsiteY3" fmla="*/ 25295 h 32296"/>
                  <a:gd name="connsiteX4" fmla="*/ 8591 w 22385"/>
                  <a:gd name="connsiteY4" fmla="*/ 2171 h 32296"/>
                  <a:gd name="connsiteX5" fmla="*/ 2350 w 22385"/>
                  <a:gd name="connsiteY5" fmla="*/ 611 h 32296"/>
                  <a:gd name="connsiteX6" fmla="*/ 567 w 22385"/>
                  <a:gd name="connsiteY6" fmla="*/ 6796 h 3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385" h="32296">
                    <a:moveTo>
                      <a:pt x="567" y="6796"/>
                    </a:moveTo>
                    <a:lnTo>
                      <a:pt x="13940" y="29920"/>
                    </a:lnTo>
                    <a:cubicBezTo>
                      <a:pt x="15556" y="32650"/>
                      <a:pt x="18844" y="32985"/>
                      <a:pt x="20627" y="31146"/>
                    </a:cubicBezTo>
                    <a:cubicBezTo>
                      <a:pt x="22410" y="29307"/>
                      <a:pt x="22800" y="26800"/>
                      <a:pt x="21964" y="25295"/>
                    </a:cubicBezTo>
                    <a:lnTo>
                      <a:pt x="8591" y="2171"/>
                    </a:lnTo>
                    <a:cubicBezTo>
                      <a:pt x="7365" y="54"/>
                      <a:pt x="4579" y="-615"/>
                      <a:pt x="2350" y="611"/>
                    </a:cubicBezTo>
                    <a:cubicBezTo>
                      <a:pt x="177" y="1893"/>
                      <a:pt x="-659" y="4623"/>
                      <a:pt x="567" y="67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27" name="Freeform: Shape 1826">
                <a:extLst>
                  <a:ext uri="{FF2B5EF4-FFF2-40B4-BE49-F238E27FC236}">
                    <a16:creationId xmlns:a16="http://schemas.microsoft.com/office/drawing/2014/main" id="{4B9804A2-D7C6-AB93-DDC5-CBA60C7293AF}"/>
                  </a:ext>
                </a:extLst>
              </p:cNvPr>
              <p:cNvSpPr/>
              <p:nvPr/>
            </p:nvSpPr>
            <p:spPr>
              <a:xfrm>
                <a:off x="7341226" y="2408041"/>
                <a:ext cx="17595" cy="33765"/>
              </a:xfrm>
              <a:custGeom>
                <a:avLst/>
                <a:gdLst>
                  <a:gd name="connsiteX0" fmla="*/ 914 w 17595"/>
                  <a:gd name="connsiteY0" fmla="*/ 3399 h 33765"/>
                  <a:gd name="connsiteX1" fmla="*/ 2195 w 17595"/>
                  <a:gd name="connsiteY1" fmla="*/ 19670 h 33765"/>
                  <a:gd name="connsiteX2" fmla="*/ 8993 w 17595"/>
                  <a:gd name="connsiteY2" fmla="*/ 31594 h 33765"/>
                  <a:gd name="connsiteX3" fmla="*/ 15234 w 17595"/>
                  <a:gd name="connsiteY3" fmla="*/ 33154 h 33765"/>
                  <a:gd name="connsiteX4" fmla="*/ 17017 w 17595"/>
                  <a:gd name="connsiteY4" fmla="*/ 26969 h 33765"/>
                  <a:gd name="connsiteX5" fmla="*/ 10609 w 17595"/>
                  <a:gd name="connsiteY5" fmla="*/ 15714 h 33765"/>
                  <a:gd name="connsiteX6" fmla="*/ 9829 w 17595"/>
                  <a:gd name="connsiteY6" fmla="*/ 5963 h 33765"/>
                  <a:gd name="connsiteX7" fmla="*/ 7098 w 17595"/>
                  <a:gd name="connsiteY7" fmla="*/ 558 h 33765"/>
                  <a:gd name="connsiteX8" fmla="*/ 914 w 17595"/>
                  <a:gd name="connsiteY8" fmla="*/ 3399 h 33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95" h="33765">
                    <a:moveTo>
                      <a:pt x="914" y="3399"/>
                    </a:moveTo>
                    <a:cubicBezTo>
                      <a:pt x="-647" y="8749"/>
                      <a:pt x="-201" y="14655"/>
                      <a:pt x="2195" y="19670"/>
                    </a:cubicBezTo>
                    <a:cubicBezTo>
                      <a:pt x="4647" y="24295"/>
                      <a:pt x="6708" y="27582"/>
                      <a:pt x="8993" y="31594"/>
                    </a:cubicBezTo>
                    <a:cubicBezTo>
                      <a:pt x="10219" y="33712"/>
                      <a:pt x="13005" y="34380"/>
                      <a:pt x="15234" y="33154"/>
                    </a:cubicBezTo>
                    <a:cubicBezTo>
                      <a:pt x="17462" y="31873"/>
                      <a:pt x="18243" y="29087"/>
                      <a:pt x="17017" y="26969"/>
                    </a:cubicBezTo>
                    <a:lnTo>
                      <a:pt x="10609" y="15714"/>
                    </a:lnTo>
                    <a:cubicBezTo>
                      <a:pt x="9160" y="12705"/>
                      <a:pt x="8937" y="9139"/>
                      <a:pt x="9829" y="5963"/>
                    </a:cubicBezTo>
                    <a:cubicBezTo>
                      <a:pt x="10275" y="4291"/>
                      <a:pt x="9272" y="1951"/>
                      <a:pt x="7098" y="558"/>
                    </a:cubicBezTo>
                    <a:cubicBezTo>
                      <a:pt x="4981" y="-780"/>
                      <a:pt x="1805" y="335"/>
                      <a:pt x="914" y="339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828" name="Freeform: Shape 1827">
            <a:extLst>
              <a:ext uri="{FF2B5EF4-FFF2-40B4-BE49-F238E27FC236}">
                <a16:creationId xmlns:a16="http://schemas.microsoft.com/office/drawing/2014/main" id="{1DEE18FE-1BDF-AB33-67B0-F80FDA929CF2}"/>
              </a:ext>
            </a:extLst>
          </p:cNvPr>
          <p:cNvSpPr/>
          <p:nvPr/>
        </p:nvSpPr>
        <p:spPr>
          <a:xfrm>
            <a:off x="7392038" y="3307681"/>
            <a:ext cx="92719" cy="82689"/>
          </a:xfrm>
          <a:custGeom>
            <a:avLst/>
            <a:gdLst>
              <a:gd name="connsiteX0" fmla="*/ 1254 w 92719"/>
              <a:gd name="connsiteY0" fmla="*/ 36720 h 82689"/>
              <a:gd name="connsiteX1" fmla="*/ 19808 w 92719"/>
              <a:gd name="connsiteY1" fmla="*/ 4625 h 82689"/>
              <a:gd name="connsiteX2" fmla="*/ 27832 w 92719"/>
              <a:gd name="connsiteY2" fmla="*/ 0 h 82689"/>
              <a:gd name="connsiteX3" fmla="*/ 64887 w 92719"/>
              <a:gd name="connsiteY3" fmla="*/ 0 h 82689"/>
              <a:gd name="connsiteX4" fmla="*/ 72911 w 92719"/>
              <a:gd name="connsiteY4" fmla="*/ 4625 h 82689"/>
              <a:gd name="connsiteX5" fmla="*/ 91466 w 92719"/>
              <a:gd name="connsiteY5" fmla="*/ 36720 h 82689"/>
              <a:gd name="connsiteX6" fmla="*/ 91466 w 92719"/>
              <a:gd name="connsiteY6" fmla="*/ 45970 h 82689"/>
              <a:gd name="connsiteX7" fmla="*/ 72911 w 92719"/>
              <a:gd name="connsiteY7" fmla="*/ 78065 h 82689"/>
              <a:gd name="connsiteX8" fmla="*/ 64887 w 92719"/>
              <a:gd name="connsiteY8" fmla="*/ 82690 h 82689"/>
              <a:gd name="connsiteX9" fmla="*/ 27832 w 92719"/>
              <a:gd name="connsiteY9" fmla="*/ 82690 h 82689"/>
              <a:gd name="connsiteX10" fmla="*/ 19808 w 92719"/>
              <a:gd name="connsiteY10" fmla="*/ 78065 h 82689"/>
              <a:gd name="connsiteX11" fmla="*/ 1254 w 92719"/>
              <a:gd name="connsiteY11" fmla="*/ 45970 h 82689"/>
              <a:gd name="connsiteX12" fmla="*/ 1254 w 92719"/>
              <a:gd name="connsiteY12" fmla="*/ 36720 h 8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719" h="82689">
                <a:moveTo>
                  <a:pt x="1254" y="36720"/>
                </a:moveTo>
                <a:lnTo>
                  <a:pt x="19808" y="4625"/>
                </a:lnTo>
                <a:cubicBezTo>
                  <a:pt x="21480" y="1783"/>
                  <a:pt x="24545" y="0"/>
                  <a:pt x="27832" y="0"/>
                </a:cubicBezTo>
                <a:lnTo>
                  <a:pt x="64887" y="0"/>
                </a:lnTo>
                <a:cubicBezTo>
                  <a:pt x="68174" y="0"/>
                  <a:pt x="71239" y="1783"/>
                  <a:pt x="72911" y="4625"/>
                </a:cubicBezTo>
                <a:lnTo>
                  <a:pt x="91466" y="36720"/>
                </a:lnTo>
                <a:cubicBezTo>
                  <a:pt x="93137" y="39562"/>
                  <a:pt x="93137" y="43128"/>
                  <a:pt x="91466" y="45970"/>
                </a:cubicBezTo>
                <a:lnTo>
                  <a:pt x="72911" y="78065"/>
                </a:lnTo>
                <a:cubicBezTo>
                  <a:pt x="71239" y="80907"/>
                  <a:pt x="68230" y="82690"/>
                  <a:pt x="64887" y="82690"/>
                </a:cubicBezTo>
                <a:lnTo>
                  <a:pt x="27832" y="82690"/>
                </a:lnTo>
                <a:cubicBezTo>
                  <a:pt x="24545" y="82690"/>
                  <a:pt x="21480" y="80907"/>
                  <a:pt x="19808" y="78065"/>
                </a:cubicBezTo>
                <a:lnTo>
                  <a:pt x="1254" y="45970"/>
                </a:lnTo>
                <a:cubicBezTo>
                  <a:pt x="-418" y="43128"/>
                  <a:pt x="-418" y="39617"/>
                  <a:pt x="1254" y="36720"/>
                </a:cubicBez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29" name="Graphic 7">
            <a:extLst>
              <a:ext uri="{FF2B5EF4-FFF2-40B4-BE49-F238E27FC236}">
                <a16:creationId xmlns:a16="http://schemas.microsoft.com/office/drawing/2014/main" id="{1050EFF2-60D7-540D-A51C-D2D3801D1880}"/>
              </a:ext>
            </a:extLst>
          </p:cNvPr>
          <p:cNvGrpSpPr/>
          <p:nvPr/>
        </p:nvGrpSpPr>
        <p:grpSpPr>
          <a:xfrm>
            <a:off x="8053136" y="2068450"/>
            <a:ext cx="977065" cy="903624"/>
            <a:chOff x="8053191" y="1137272"/>
            <a:chExt cx="977065" cy="903624"/>
          </a:xfrm>
        </p:grpSpPr>
        <p:sp>
          <p:nvSpPr>
            <p:cNvPr id="1830" name="Freeform: Shape 1829">
              <a:extLst>
                <a:ext uri="{FF2B5EF4-FFF2-40B4-BE49-F238E27FC236}">
                  <a16:creationId xmlns:a16="http://schemas.microsoft.com/office/drawing/2014/main" id="{1B67B8CA-28CC-8DC2-11EC-680E637E62E5}"/>
                </a:ext>
              </a:extLst>
            </p:cNvPr>
            <p:cNvSpPr/>
            <p:nvPr/>
          </p:nvSpPr>
          <p:spPr>
            <a:xfrm>
              <a:off x="8056536" y="1140727"/>
              <a:ext cx="970322" cy="896770"/>
            </a:xfrm>
            <a:custGeom>
              <a:avLst/>
              <a:gdLst>
                <a:gd name="connsiteX0" fmla="*/ 347586 w 970322"/>
                <a:gd name="connsiteY0" fmla="*/ 896771 h 896770"/>
                <a:gd name="connsiteX1" fmla="*/ 165602 w 970322"/>
                <a:gd name="connsiteY1" fmla="*/ 791681 h 896770"/>
                <a:gd name="connsiteX2" fmla="*/ 28083 w 970322"/>
                <a:gd name="connsiteY2" fmla="*/ 553475 h 896770"/>
                <a:gd name="connsiteX3" fmla="*/ 28083 w 970322"/>
                <a:gd name="connsiteY3" fmla="*/ 343296 h 896770"/>
                <a:gd name="connsiteX4" fmla="*/ 165602 w 970322"/>
                <a:gd name="connsiteY4" fmla="*/ 105089 h 896770"/>
                <a:gd name="connsiteX5" fmla="*/ 347642 w 970322"/>
                <a:gd name="connsiteY5" fmla="*/ 0 h 896770"/>
                <a:gd name="connsiteX6" fmla="*/ 622736 w 970322"/>
                <a:gd name="connsiteY6" fmla="*/ 0 h 896770"/>
                <a:gd name="connsiteX7" fmla="*/ 804720 w 970322"/>
                <a:gd name="connsiteY7" fmla="*/ 105089 h 896770"/>
                <a:gd name="connsiteX8" fmla="*/ 942239 w 970322"/>
                <a:gd name="connsiteY8" fmla="*/ 343296 h 896770"/>
                <a:gd name="connsiteX9" fmla="*/ 942239 w 970322"/>
                <a:gd name="connsiteY9" fmla="*/ 553475 h 896770"/>
                <a:gd name="connsiteX10" fmla="*/ 804720 w 970322"/>
                <a:gd name="connsiteY10" fmla="*/ 791681 h 896770"/>
                <a:gd name="connsiteX11" fmla="*/ 622736 w 970322"/>
                <a:gd name="connsiteY11" fmla="*/ 896771 h 896770"/>
                <a:gd name="connsiteX12" fmla="*/ 347586 w 970322"/>
                <a:gd name="connsiteY12" fmla="*/ 896771 h 896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0322" h="896770">
                  <a:moveTo>
                    <a:pt x="347586" y="896771"/>
                  </a:moveTo>
                  <a:cubicBezTo>
                    <a:pt x="272753" y="896771"/>
                    <a:pt x="202991" y="856541"/>
                    <a:pt x="165602" y="791681"/>
                  </a:cubicBezTo>
                  <a:lnTo>
                    <a:pt x="28083" y="553475"/>
                  </a:lnTo>
                  <a:cubicBezTo>
                    <a:pt x="-9361" y="488672"/>
                    <a:pt x="-9361" y="408155"/>
                    <a:pt x="28083" y="343296"/>
                  </a:cubicBezTo>
                  <a:lnTo>
                    <a:pt x="165602" y="105089"/>
                  </a:lnTo>
                  <a:cubicBezTo>
                    <a:pt x="203047" y="40286"/>
                    <a:pt x="272753" y="0"/>
                    <a:pt x="347642" y="0"/>
                  </a:cubicBezTo>
                  <a:lnTo>
                    <a:pt x="622736" y="0"/>
                  </a:lnTo>
                  <a:cubicBezTo>
                    <a:pt x="697569" y="0"/>
                    <a:pt x="767331" y="40286"/>
                    <a:pt x="804720" y="105089"/>
                  </a:cubicBezTo>
                  <a:lnTo>
                    <a:pt x="942239" y="343296"/>
                  </a:lnTo>
                  <a:cubicBezTo>
                    <a:pt x="979684" y="408099"/>
                    <a:pt x="979684" y="488672"/>
                    <a:pt x="942239" y="553475"/>
                  </a:cubicBezTo>
                  <a:lnTo>
                    <a:pt x="804720" y="791681"/>
                  </a:lnTo>
                  <a:cubicBezTo>
                    <a:pt x="767276" y="856485"/>
                    <a:pt x="697569" y="896771"/>
                    <a:pt x="622736" y="896771"/>
                  </a:cubicBezTo>
                  <a:lnTo>
                    <a:pt x="347586" y="896771"/>
                  </a:ln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31" name="Graphic 7">
              <a:extLst>
                <a:ext uri="{FF2B5EF4-FFF2-40B4-BE49-F238E27FC236}">
                  <a16:creationId xmlns:a16="http://schemas.microsoft.com/office/drawing/2014/main" id="{F41E40B0-2498-0E93-B50C-F99E8265698A}"/>
                </a:ext>
              </a:extLst>
            </p:cNvPr>
            <p:cNvGrpSpPr/>
            <p:nvPr/>
          </p:nvGrpSpPr>
          <p:grpSpPr>
            <a:xfrm>
              <a:off x="8053191" y="1137272"/>
              <a:ext cx="977065" cy="903624"/>
              <a:chOff x="8053191" y="1137272"/>
              <a:chExt cx="977065" cy="903624"/>
            </a:xfrm>
            <a:solidFill>
              <a:srgbClr val="5856D6"/>
            </a:solidFill>
          </p:grpSpPr>
          <p:sp>
            <p:nvSpPr>
              <p:cNvPr id="1832" name="Freeform: Shape 1831">
                <a:extLst>
                  <a:ext uri="{FF2B5EF4-FFF2-40B4-BE49-F238E27FC236}">
                    <a16:creationId xmlns:a16="http://schemas.microsoft.com/office/drawing/2014/main" id="{4CDE3230-4111-88BA-5D5F-1ED4ED2AD804}"/>
                  </a:ext>
                </a:extLst>
              </p:cNvPr>
              <p:cNvSpPr/>
              <p:nvPr/>
            </p:nvSpPr>
            <p:spPr>
              <a:xfrm>
                <a:off x="8355829" y="2029048"/>
                <a:ext cx="27467" cy="10413"/>
              </a:xfrm>
              <a:custGeom>
                <a:avLst/>
                <a:gdLst>
                  <a:gd name="connsiteX0" fmla="*/ 4162 w 27467"/>
                  <a:gd name="connsiteY0" fmla="*/ 92 h 10413"/>
                  <a:gd name="connsiteX1" fmla="*/ 14248 w 27467"/>
                  <a:gd name="connsiteY1" fmla="*/ 2042 h 10413"/>
                  <a:gd name="connsiteX2" fmla="*/ 24389 w 27467"/>
                  <a:gd name="connsiteY2" fmla="*/ 3491 h 10413"/>
                  <a:gd name="connsiteX3" fmla="*/ 27454 w 27467"/>
                  <a:gd name="connsiteY3" fmla="*/ 7280 h 10413"/>
                  <a:gd name="connsiteX4" fmla="*/ 23609 w 27467"/>
                  <a:gd name="connsiteY4" fmla="*/ 10400 h 10413"/>
                  <a:gd name="connsiteX5" fmla="*/ 13133 w 27467"/>
                  <a:gd name="connsiteY5" fmla="*/ 8896 h 10413"/>
                  <a:gd name="connsiteX6" fmla="*/ 2713 w 27467"/>
                  <a:gd name="connsiteY6" fmla="*/ 6890 h 10413"/>
                  <a:gd name="connsiteX7" fmla="*/ 95 w 27467"/>
                  <a:gd name="connsiteY7" fmla="*/ 2711 h 10413"/>
                  <a:gd name="connsiteX8" fmla="*/ 4162 w 27467"/>
                  <a:gd name="connsiteY8" fmla="*/ 92 h 10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67" h="10413">
                    <a:moveTo>
                      <a:pt x="4162" y="92"/>
                    </a:moveTo>
                    <a:cubicBezTo>
                      <a:pt x="7450" y="983"/>
                      <a:pt x="10849" y="1429"/>
                      <a:pt x="14248" y="2042"/>
                    </a:cubicBezTo>
                    <a:cubicBezTo>
                      <a:pt x="17647" y="2599"/>
                      <a:pt x="20990" y="3268"/>
                      <a:pt x="24389" y="3491"/>
                    </a:cubicBezTo>
                    <a:cubicBezTo>
                      <a:pt x="26284" y="3658"/>
                      <a:pt x="27621" y="5385"/>
                      <a:pt x="27454" y="7280"/>
                    </a:cubicBezTo>
                    <a:cubicBezTo>
                      <a:pt x="27287" y="9174"/>
                      <a:pt x="25559" y="10567"/>
                      <a:pt x="23609" y="10400"/>
                    </a:cubicBezTo>
                    <a:cubicBezTo>
                      <a:pt x="20098" y="10122"/>
                      <a:pt x="16588" y="9453"/>
                      <a:pt x="13133" y="8896"/>
                    </a:cubicBezTo>
                    <a:cubicBezTo>
                      <a:pt x="9679" y="8283"/>
                      <a:pt x="6168" y="7837"/>
                      <a:pt x="2713" y="6890"/>
                    </a:cubicBezTo>
                    <a:cubicBezTo>
                      <a:pt x="819" y="6444"/>
                      <a:pt x="-351" y="4550"/>
                      <a:pt x="95" y="2711"/>
                    </a:cubicBezTo>
                    <a:cubicBezTo>
                      <a:pt x="540" y="872"/>
                      <a:pt x="2379" y="-354"/>
                      <a:pt x="4162" y="9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3" name="Freeform: Shape 1832">
                <a:extLst>
                  <a:ext uri="{FF2B5EF4-FFF2-40B4-BE49-F238E27FC236}">
                    <a16:creationId xmlns:a16="http://schemas.microsoft.com/office/drawing/2014/main" id="{E9718B86-26F1-E8A5-DECC-A88BD20F5D56}"/>
                  </a:ext>
                </a:extLst>
              </p:cNvPr>
              <p:cNvSpPr/>
              <p:nvPr/>
            </p:nvSpPr>
            <p:spPr>
              <a:xfrm>
                <a:off x="8309851" y="2013257"/>
                <a:ext cx="26206" cy="14957"/>
              </a:xfrm>
              <a:custGeom>
                <a:avLst/>
                <a:gdLst>
                  <a:gd name="connsiteX0" fmla="*/ 5007 w 26206"/>
                  <a:gd name="connsiteY0" fmla="*/ 281 h 14957"/>
                  <a:gd name="connsiteX1" fmla="*/ 14368 w 26206"/>
                  <a:gd name="connsiteY1" fmla="*/ 4516 h 14957"/>
                  <a:gd name="connsiteX2" fmla="*/ 23951 w 26206"/>
                  <a:gd name="connsiteY2" fmla="*/ 8193 h 14957"/>
                  <a:gd name="connsiteX3" fmla="*/ 26013 w 26206"/>
                  <a:gd name="connsiteY3" fmla="*/ 12707 h 14957"/>
                  <a:gd name="connsiteX4" fmla="*/ 21555 w 26206"/>
                  <a:gd name="connsiteY4" fmla="*/ 14713 h 14957"/>
                  <a:gd name="connsiteX5" fmla="*/ 11637 w 26206"/>
                  <a:gd name="connsiteY5" fmla="*/ 10924 h 14957"/>
                  <a:gd name="connsiteX6" fmla="*/ 1997 w 26206"/>
                  <a:gd name="connsiteY6" fmla="*/ 6522 h 14957"/>
                  <a:gd name="connsiteX7" fmla="*/ 382 w 26206"/>
                  <a:gd name="connsiteY7" fmla="*/ 1897 h 14957"/>
                  <a:gd name="connsiteX8" fmla="*/ 5007 w 26206"/>
                  <a:gd name="connsiteY8" fmla="*/ 281 h 14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206" h="14957">
                    <a:moveTo>
                      <a:pt x="5007" y="281"/>
                    </a:moveTo>
                    <a:lnTo>
                      <a:pt x="14368" y="4516"/>
                    </a:lnTo>
                    <a:lnTo>
                      <a:pt x="23951" y="8193"/>
                    </a:lnTo>
                    <a:cubicBezTo>
                      <a:pt x="25735" y="8862"/>
                      <a:pt x="26626" y="10868"/>
                      <a:pt x="26013" y="12707"/>
                    </a:cubicBezTo>
                    <a:cubicBezTo>
                      <a:pt x="25400" y="14490"/>
                      <a:pt x="23394" y="15437"/>
                      <a:pt x="21555" y="14713"/>
                    </a:cubicBezTo>
                    <a:lnTo>
                      <a:pt x="11637" y="10924"/>
                    </a:lnTo>
                    <a:lnTo>
                      <a:pt x="1997" y="6522"/>
                    </a:lnTo>
                    <a:cubicBezTo>
                      <a:pt x="214" y="5742"/>
                      <a:pt x="-510" y="3624"/>
                      <a:pt x="382" y="1897"/>
                    </a:cubicBezTo>
                    <a:cubicBezTo>
                      <a:pt x="1218" y="281"/>
                      <a:pt x="3279" y="-443"/>
                      <a:pt x="5007" y="281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4" name="Freeform: Shape 1833">
                <a:extLst>
                  <a:ext uri="{FF2B5EF4-FFF2-40B4-BE49-F238E27FC236}">
                    <a16:creationId xmlns:a16="http://schemas.microsoft.com/office/drawing/2014/main" id="{169BE9DD-247F-9CAB-A2E3-8167CA5B87CF}"/>
                  </a:ext>
                </a:extLst>
              </p:cNvPr>
              <p:cNvSpPr/>
              <p:nvPr/>
            </p:nvSpPr>
            <p:spPr>
              <a:xfrm>
                <a:off x="8268821" y="1987263"/>
                <a:ext cx="23779" cy="19198"/>
              </a:xfrm>
              <a:custGeom>
                <a:avLst/>
                <a:gdLst>
                  <a:gd name="connsiteX0" fmla="*/ 5639 w 23779"/>
                  <a:gd name="connsiteY0" fmla="*/ 755 h 19198"/>
                  <a:gd name="connsiteX1" fmla="*/ 13774 w 23779"/>
                  <a:gd name="connsiteY1" fmla="*/ 6995 h 19198"/>
                  <a:gd name="connsiteX2" fmla="*/ 22188 w 23779"/>
                  <a:gd name="connsiteY2" fmla="*/ 12846 h 19198"/>
                  <a:gd name="connsiteX3" fmla="*/ 23247 w 23779"/>
                  <a:gd name="connsiteY3" fmla="*/ 17582 h 19198"/>
                  <a:gd name="connsiteX4" fmla="*/ 23247 w 23779"/>
                  <a:gd name="connsiteY4" fmla="*/ 17582 h 19198"/>
                  <a:gd name="connsiteX5" fmla="*/ 18399 w 23779"/>
                  <a:gd name="connsiteY5" fmla="*/ 18641 h 19198"/>
                  <a:gd name="connsiteX6" fmla="*/ 9706 w 23779"/>
                  <a:gd name="connsiteY6" fmla="*/ 12567 h 19198"/>
                  <a:gd name="connsiteX7" fmla="*/ 1293 w 23779"/>
                  <a:gd name="connsiteY7" fmla="*/ 6104 h 19198"/>
                  <a:gd name="connsiteX8" fmla="*/ 791 w 23779"/>
                  <a:gd name="connsiteY8" fmla="*/ 1200 h 19198"/>
                  <a:gd name="connsiteX9" fmla="*/ 5639 w 23779"/>
                  <a:gd name="connsiteY9" fmla="*/ 755 h 19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779" h="19198">
                    <a:moveTo>
                      <a:pt x="5639" y="755"/>
                    </a:moveTo>
                    <a:cubicBezTo>
                      <a:pt x="8258" y="2983"/>
                      <a:pt x="10932" y="5045"/>
                      <a:pt x="13774" y="6995"/>
                    </a:cubicBezTo>
                    <a:cubicBezTo>
                      <a:pt x="16560" y="8946"/>
                      <a:pt x="19290" y="11063"/>
                      <a:pt x="22188" y="12846"/>
                    </a:cubicBezTo>
                    <a:cubicBezTo>
                      <a:pt x="23804" y="13849"/>
                      <a:pt x="24250" y="15966"/>
                      <a:pt x="23247" y="17582"/>
                    </a:cubicBezTo>
                    <a:lnTo>
                      <a:pt x="23247" y="17582"/>
                    </a:lnTo>
                    <a:cubicBezTo>
                      <a:pt x="22244" y="19198"/>
                      <a:pt x="20070" y="19700"/>
                      <a:pt x="18399" y="18641"/>
                    </a:cubicBezTo>
                    <a:cubicBezTo>
                      <a:pt x="15390" y="16802"/>
                      <a:pt x="12604" y="14573"/>
                      <a:pt x="9706" y="12567"/>
                    </a:cubicBezTo>
                    <a:cubicBezTo>
                      <a:pt x="6809" y="10561"/>
                      <a:pt x="3967" y="8388"/>
                      <a:pt x="1293" y="6104"/>
                    </a:cubicBezTo>
                    <a:cubicBezTo>
                      <a:pt x="-212" y="4878"/>
                      <a:pt x="-435" y="2649"/>
                      <a:pt x="791" y="1200"/>
                    </a:cubicBezTo>
                    <a:cubicBezTo>
                      <a:pt x="1961" y="-193"/>
                      <a:pt x="4190" y="-416"/>
                      <a:pt x="5639" y="75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5" name="Freeform: Shape 1834">
                <a:extLst>
                  <a:ext uri="{FF2B5EF4-FFF2-40B4-BE49-F238E27FC236}">
                    <a16:creationId xmlns:a16="http://schemas.microsoft.com/office/drawing/2014/main" id="{59DA7873-150D-6A38-6087-378FB53EC963}"/>
                  </a:ext>
                </a:extLst>
              </p:cNvPr>
              <p:cNvSpPr/>
              <p:nvPr/>
            </p:nvSpPr>
            <p:spPr>
              <a:xfrm>
                <a:off x="8234672" y="1952696"/>
                <a:ext cx="20544" cy="22688"/>
              </a:xfrm>
              <a:custGeom>
                <a:avLst/>
                <a:gdLst>
                  <a:gd name="connsiteX0" fmla="*/ 6188 w 20544"/>
                  <a:gd name="connsiteY0" fmla="*/ 1332 h 22688"/>
                  <a:gd name="connsiteX1" fmla="*/ 19617 w 20544"/>
                  <a:gd name="connsiteY1" fmla="*/ 16822 h 22688"/>
                  <a:gd name="connsiteX2" fmla="*/ 19506 w 20544"/>
                  <a:gd name="connsiteY2" fmla="*/ 21726 h 22688"/>
                  <a:gd name="connsiteX3" fmla="*/ 19506 w 20544"/>
                  <a:gd name="connsiteY3" fmla="*/ 21726 h 22688"/>
                  <a:gd name="connsiteX4" fmla="*/ 14602 w 20544"/>
                  <a:gd name="connsiteY4" fmla="*/ 21559 h 22688"/>
                  <a:gd name="connsiteX5" fmla="*/ 728 w 20544"/>
                  <a:gd name="connsiteY5" fmla="*/ 5567 h 22688"/>
                  <a:gd name="connsiteX6" fmla="*/ 1396 w 20544"/>
                  <a:gd name="connsiteY6" fmla="*/ 663 h 22688"/>
                  <a:gd name="connsiteX7" fmla="*/ 6188 w 20544"/>
                  <a:gd name="connsiteY7" fmla="*/ 1332 h 22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44" h="22688">
                    <a:moveTo>
                      <a:pt x="6188" y="1332"/>
                    </a:moveTo>
                    <a:cubicBezTo>
                      <a:pt x="10535" y="6625"/>
                      <a:pt x="14825" y="11975"/>
                      <a:pt x="19617" y="16822"/>
                    </a:cubicBezTo>
                    <a:cubicBezTo>
                      <a:pt x="20899" y="18160"/>
                      <a:pt x="20843" y="20388"/>
                      <a:pt x="19506" y="21726"/>
                    </a:cubicBezTo>
                    <a:lnTo>
                      <a:pt x="19506" y="21726"/>
                    </a:lnTo>
                    <a:cubicBezTo>
                      <a:pt x="18168" y="23063"/>
                      <a:pt x="15939" y="23007"/>
                      <a:pt x="14602" y="21559"/>
                    </a:cubicBezTo>
                    <a:cubicBezTo>
                      <a:pt x="9587" y="16544"/>
                      <a:pt x="5185" y="11027"/>
                      <a:pt x="728" y="5567"/>
                    </a:cubicBezTo>
                    <a:cubicBezTo>
                      <a:pt x="-498" y="4062"/>
                      <a:pt x="-108" y="1778"/>
                      <a:pt x="1396" y="663"/>
                    </a:cubicBezTo>
                    <a:cubicBezTo>
                      <a:pt x="2956" y="-451"/>
                      <a:pt x="5018" y="-117"/>
                      <a:pt x="6188" y="133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6" name="Freeform: Shape 1835">
                <a:extLst>
                  <a:ext uri="{FF2B5EF4-FFF2-40B4-BE49-F238E27FC236}">
                    <a16:creationId xmlns:a16="http://schemas.microsoft.com/office/drawing/2014/main" id="{EF855516-54DE-589F-BCFA-CEE440042311}"/>
                  </a:ext>
                </a:extLst>
              </p:cNvPr>
              <p:cNvSpPr/>
              <p:nvPr/>
            </p:nvSpPr>
            <p:spPr>
              <a:xfrm>
                <a:off x="8208639" y="1911610"/>
                <a:ext cx="17455" cy="24975"/>
              </a:xfrm>
              <a:custGeom>
                <a:avLst/>
                <a:gdLst>
                  <a:gd name="connsiteX0" fmla="*/ 6478 w 17455"/>
                  <a:gd name="connsiteY0" fmla="*/ 1742 h 24975"/>
                  <a:gd name="connsiteX1" fmla="*/ 16954 w 17455"/>
                  <a:gd name="connsiteY1" fmla="*/ 19795 h 24975"/>
                  <a:gd name="connsiteX2" fmla="*/ 15783 w 17455"/>
                  <a:gd name="connsiteY2" fmla="*/ 24476 h 24975"/>
                  <a:gd name="connsiteX3" fmla="*/ 10936 w 17455"/>
                  <a:gd name="connsiteY3" fmla="*/ 23250 h 24975"/>
                  <a:gd name="connsiteX4" fmla="*/ 460 w 17455"/>
                  <a:gd name="connsiteY4" fmla="*/ 5197 h 24975"/>
                  <a:gd name="connsiteX5" fmla="*/ 1742 w 17455"/>
                  <a:gd name="connsiteY5" fmla="*/ 460 h 24975"/>
                  <a:gd name="connsiteX6" fmla="*/ 1742 w 17455"/>
                  <a:gd name="connsiteY6" fmla="*/ 460 h 24975"/>
                  <a:gd name="connsiteX7" fmla="*/ 6478 w 17455"/>
                  <a:gd name="connsiteY7" fmla="*/ 1742 h 24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55" h="24975">
                    <a:moveTo>
                      <a:pt x="6478" y="1742"/>
                    </a:moveTo>
                    <a:lnTo>
                      <a:pt x="16954" y="19795"/>
                    </a:lnTo>
                    <a:cubicBezTo>
                      <a:pt x="17957" y="21411"/>
                      <a:pt x="17400" y="23529"/>
                      <a:pt x="15783" y="24476"/>
                    </a:cubicBezTo>
                    <a:cubicBezTo>
                      <a:pt x="14168" y="25479"/>
                      <a:pt x="11995" y="24922"/>
                      <a:pt x="10936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lnTo>
                      <a:pt x="1742" y="460"/>
                    </a:lnTo>
                    <a:cubicBezTo>
                      <a:pt x="3358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7" name="Freeform: Shape 1836">
                <a:extLst>
                  <a:ext uri="{FF2B5EF4-FFF2-40B4-BE49-F238E27FC236}">
                    <a16:creationId xmlns:a16="http://schemas.microsoft.com/office/drawing/2014/main" id="{7967C01E-127A-924F-AC93-8889A3C4B03A}"/>
                  </a:ext>
                </a:extLst>
              </p:cNvPr>
              <p:cNvSpPr/>
              <p:nvPr/>
            </p:nvSpPr>
            <p:spPr>
              <a:xfrm>
                <a:off x="8184289" y="1869429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5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7 h 24991"/>
                  <a:gd name="connsiteX5" fmla="*/ 1742 w 17358"/>
                  <a:gd name="connsiteY5" fmla="*/ 460 h 24991"/>
                  <a:gd name="connsiteX6" fmla="*/ 6478 w 17358"/>
                  <a:gd name="connsiteY6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8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4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8" name="Freeform: Shape 1837">
                <a:extLst>
                  <a:ext uri="{FF2B5EF4-FFF2-40B4-BE49-F238E27FC236}">
                    <a16:creationId xmlns:a16="http://schemas.microsoft.com/office/drawing/2014/main" id="{F184F860-B489-A4A7-DBBD-7DD5D7ABDFE6}"/>
                  </a:ext>
                </a:extLst>
              </p:cNvPr>
              <p:cNvSpPr/>
              <p:nvPr/>
            </p:nvSpPr>
            <p:spPr>
              <a:xfrm>
                <a:off x="8159939" y="1827248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5 h 24991"/>
                  <a:gd name="connsiteX2" fmla="*/ 15617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7 h 24991"/>
                  <a:gd name="connsiteX5" fmla="*/ 1742 w 17358"/>
                  <a:gd name="connsiteY5" fmla="*/ 460 h 24991"/>
                  <a:gd name="connsiteX6" fmla="*/ 1742 w 17358"/>
                  <a:gd name="connsiteY6" fmla="*/ 460 h 24991"/>
                  <a:gd name="connsiteX7" fmla="*/ 6478 w 17358"/>
                  <a:gd name="connsiteY7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7" y="24532"/>
                    </a:cubicBezTo>
                    <a:cubicBezTo>
                      <a:pt x="13945" y="25479"/>
                      <a:pt x="11828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lnTo>
                      <a:pt x="1742" y="460"/>
                    </a:lnTo>
                    <a:cubicBezTo>
                      <a:pt x="3414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39" name="Freeform: Shape 1838">
                <a:extLst>
                  <a:ext uri="{FF2B5EF4-FFF2-40B4-BE49-F238E27FC236}">
                    <a16:creationId xmlns:a16="http://schemas.microsoft.com/office/drawing/2014/main" id="{A70A05CD-BD4F-6846-E16E-CAAEAC685DBE}"/>
                  </a:ext>
                </a:extLst>
              </p:cNvPr>
              <p:cNvSpPr/>
              <p:nvPr/>
            </p:nvSpPr>
            <p:spPr>
              <a:xfrm>
                <a:off x="8135589" y="1785080"/>
                <a:ext cx="17358" cy="24980"/>
              </a:xfrm>
              <a:custGeom>
                <a:avLst/>
                <a:gdLst>
                  <a:gd name="connsiteX0" fmla="*/ 6478 w 17358"/>
                  <a:gd name="connsiteY0" fmla="*/ 1730 h 24980"/>
                  <a:gd name="connsiteX1" fmla="*/ 16898 w 17358"/>
                  <a:gd name="connsiteY1" fmla="*/ 19783 h 24980"/>
                  <a:gd name="connsiteX2" fmla="*/ 15617 w 17358"/>
                  <a:gd name="connsiteY2" fmla="*/ 24520 h 24980"/>
                  <a:gd name="connsiteX3" fmla="*/ 10880 w 17358"/>
                  <a:gd name="connsiteY3" fmla="*/ 23238 h 24980"/>
                  <a:gd name="connsiteX4" fmla="*/ 460 w 17358"/>
                  <a:gd name="connsiteY4" fmla="*/ 5185 h 24980"/>
                  <a:gd name="connsiteX5" fmla="*/ 1742 w 17358"/>
                  <a:gd name="connsiteY5" fmla="*/ 448 h 24980"/>
                  <a:gd name="connsiteX6" fmla="*/ 6478 w 17358"/>
                  <a:gd name="connsiteY6" fmla="*/ 173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6478" y="1730"/>
                    </a:moveTo>
                    <a:lnTo>
                      <a:pt x="16898" y="19783"/>
                    </a:lnTo>
                    <a:cubicBezTo>
                      <a:pt x="17845" y="21455"/>
                      <a:pt x="17288" y="23572"/>
                      <a:pt x="15617" y="24520"/>
                    </a:cubicBezTo>
                    <a:cubicBezTo>
                      <a:pt x="13945" y="25467"/>
                      <a:pt x="11827" y="24910"/>
                      <a:pt x="10880" y="23238"/>
                    </a:cubicBezTo>
                    <a:lnTo>
                      <a:pt x="460" y="5185"/>
                    </a:lnTo>
                    <a:cubicBezTo>
                      <a:pt x="-487" y="3513"/>
                      <a:pt x="70" y="1396"/>
                      <a:pt x="1742" y="448"/>
                    </a:cubicBezTo>
                    <a:cubicBezTo>
                      <a:pt x="3414" y="-499"/>
                      <a:pt x="5531" y="114"/>
                      <a:pt x="6478" y="17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0" name="Freeform: Shape 1839">
                <a:extLst>
                  <a:ext uri="{FF2B5EF4-FFF2-40B4-BE49-F238E27FC236}">
                    <a16:creationId xmlns:a16="http://schemas.microsoft.com/office/drawing/2014/main" id="{695DE408-08E4-4E98-8012-98A39F21467E}"/>
                  </a:ext>
                </a:extLst>
              </p:cNvPr>
              <p:cNvSpPr/>
              <p:nvPr/>
            </p:nvSpPr>
            <p:spPr>
              <a:xfrm>
                <a:off x="8111239" y="1742899"/>
                <a:ext cx="17358" cy="24980"/>
              </a:xfrm>
              <a:custGeom>
                <a:avLst/>
                <a:gdLst>
                  <a:gd name="connsiteX0" fmla="*/ 6478 w 17358"/>
                  <a:gd name="connsiteY0" fmla="*/ 1730 h 24980"/>
                  <a:gd name="connsiteX1" fmla="*/ 16898 w 17358"/>
                  <a:gd name="connsiteY1" fmla="*/ 19783 h 24980"/>
                  <a:gd name="connsiteX2" fmla="*/ 15616 w 17358"/>
                  <a:gd name="connsiteY2" fmla="*/ 24520 h 24980"/>
                  <a:gd name="connsiteX3" fmla="*/ 15616 w 17358"/>
                  <a:gd name="connsiteY3" fmla="*/ 24520 h 24980"/>
                  <a:gd name="connsiteX4" fmla="*/ 10880 w 17358"/>
                  <a:gd name="connsiteY4" fmla="*/ 23238 h 24980"/>
                  <a:gd name="connsiteX5" fmla="*/ 460 w 17358"/>
                  <a:gd name="connsiteY5" fmla="*/ 5185 h 24980"/>
                  <a:gd name="connsiteX6" fmla="*/ 1742 w 17358"/>
                  <a:gd name="connsiteY6" fmla="*/ 448 h 24980"/>
                  <a:gd name="connsiteX7" fmla="*/ 6478 w 17358"/>
                  <a:gd name="connsiteY7" fmla="*/ 173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80">
                    <a:moveTo>
                      <a:pt x="6478" y="1730"/>
                    </a:moveTo>
                    <a:lnTo>
                      <a:pt x="16898" y="19783"/>
                    </a:lnTo>
                    <a:cubicBezTo>
                      <a:pt x="17845" y="21455"/>
                      <a:pt x="17288" y="23573"/>
                      <a:pt x="15616" y="24520"/>
                    </a:cubicBezTo>
                    <a:lnTo>
                      <a:pt x="15616" y="24520"/>
                    </a:lnTo>
                    <a:cubicBezTo>
                      <a:pt x="13945" y="25467"/>
                      <a:pt x="11827" y="24910"/>
                      <a:pt x="10880" y="23238"/>
                    </a:cubicBezTo>
                    <a:lnTo>
                      <a:pt x="460" y="5185"/>
                    </a:lnTo>
                    <a:cubicBezTo>
                      <a:pt x="-487" y="3513"/>
                      <a:pt x="70" y="1396"/>
                      <a:pt x="1742" y="448"/>
                    </a:cubicBezTo>
                    <a:cubicBezTo>
                      <a:pt x="3414" y="-499"/>
                      <a:pt x="5531" y="114"/>
                      <a:pt x="6478" y="173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1" name="Freeform: Shape 1840">
                <a:extLst>
                  <a:ext uri="{FF2B5EF4-FFF2-40B4-BE49-F238E27FC236}">
                    <a16:creationId xmlns:a16="http://schemas.microsoft.com/office/drawing/2014/main" id="{A37223F0-77A0-6F87-54A5-AD89C11EF837}"/>
                  </a:ext>
                </a:extLst>
              </p:cNvPr>
              <p:cNvSpPr/>
              <p:nvPr/>
            </p:nvSpPr>
            <p:spPr>
              <a:xfrm>
                <a:off x="8086889" y="1700762"/>
                <a:ext cx="17358" cy="24991"/>
              </a:xfrm>
              <a:custGeom>
                <a:avLst/>
                <a:gdLst>
                  <a:gd name="connsiteX0" fmla="*/ 6478 w 17358"/>
                  <a:gd name="connsiteY0" fmla="*/ 1742 h 24991"/>
                  <a:gd name="connsiteX1" fmla="*/ 16898 w 17358"/>
                  <a:gd name="connsiteY1" fmla="*/ 19795 h 24991"/>
                  <a:gd name="connsiteX2" fmla="*/ 15616 w 17358"/>
                  <a:gd name="connsiteY2" fmla="*/ 24532 h 24991"/>
                  <a:gd name="connsiteX3" fmla="*/ 10880 w 17358"/>
                  <a:gd name="connsiteY3" fmla="*/ 23250 h 24991"/>
                  <a:gd name="connsiteX4" fmla="*/ 460 w 17358"/>
                  <a:gd name="connsiteY4" fmla="*/ 5197 h 24991"/>
                  <a:gd name="connsiteX5" fmla="*/ 1742 w 17358"/>
                  <a:gd name="connsiteY5" fmla="*/ 460 h 24991"/>
                  <a:gd name="connsiteX6" fmla="*/ 6478 w 17358"/>
                  <a:gd name="connsiteY6" fmla="*/ 1742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6478" y="1742"/>
                    </a:move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2" name="Freeform: Shape 1841">
                <a:extLst>
                  <a:ext uri="{FF2B5EF4-FFF2-40B4-BE49-F238E27FC236}">
                    <a16:creationId xmlns:a16="http://schemas.microsoft.com/office/drawing/2014/main" id="{41A9AFD5-7085-79E1-48E3-D37753D21BFB}"/>
                  </a:ext>
                </a:extLst>
              </p:cNvPr>
              <p:cNvSpPr/>
              <p:nvPr/>
            </p:nvSpPr>
            <p:spPr>
              <a:xfrm>
                <a:off x="8065620" y="1657072"/>
                <a:ext cx="14886" cy="26230"/>
              </a:xfrm>
              <a:custGeom>
                <a:avLst/>
                <a:gdLst>
                  <a:gd name="connsiteX0" fmla="*/ 6685 w 14886"/>
                  <a:gd name="connsiteY0" fmla="*/ 2304 h 26230"/>
                  <a:gd name="connsiteX1" fmla="*/ 10363 w 14886"/>
                  <a:gd name="connsiteY1" fmla="*/ 11888 h 26230"/>
                  <a:gd name="connsiteX2" fmla="*/ 14597 w 14886"/>
                  <a:gd name="connsiteY2" fmla="*/ 21249 h 26230"/>
                  <a:gd name="connsiteX3" fmla="*/ 12981 w 14886"/>
                  <a:gd name="connsiteY3" fmla="*/ 25874 h 26230"/>
                  <a:gd name="connsiteX4" fmla="*/ 8356 w 14886"/>
                  <a:gd name="connsiteY4" fmla="*/ 24258 h 26230"/>
                  <a:gd name="connsiteX5" fmla="*/ 4010 w 14886"/>
                  <a:gd name="connsiteY5" fmla="*/ 14562 h 26230"/>
                  <a:gd name="connsiteX6" fmla="*/ 221 w 14886"/>
                  <a:gd name="connsiteY6" fmla="*/ 4644 h 26230"/>
                  <a:gd name="connsiteX7" fmla="*/ 2283 w 14886"/>
                  <a:gd name="connsiteY7" fmla="*/ 187 h 26230"/>
                  <a:gd name="connsiteX8" fmla="*/ 2283 w 14886"/>
                  <a:gd name="connsiteY8" fmla="*/ 187 h 26230"/>
                  <a:gd name="connsiteX9" fmla="*/ 6685 w 14886"/>
                  <a:gd name="connsiteY9" fmla="*/ 2304 h 26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886" h="26230">
                    <a:moveTo>
                      <a:pt x="6685" y="2304"/>
                    </a:moveTo>
                    <a:cubicBezTo>
                      <a:pt x="7911" y="5480"/>
                      <a:pt x="9025" y="8768"/>
                      <a:pt x="10363" y="11888"/>
                    </a:cubicBezTo>
                    <a:lnTo>
                      <a:pt x="14597" y="21249"/>
                    </a:lnTo>
                    <a:cubicBezTo>
                      <a:pt x="15321" y="22976"/>
                      <a:pt x="14653" y="25038"/>
                      <a:pt x="12981" y="25874"/>
                    </a:cubicBezTo>
                    <a:cubicBezTo>
                      <a:pt x="11254" y="26710"/>
                      <a:pt x="9137" y="26041"/>
                      <a:pt x="8356" y="24258"/>
                    </a:cubicBezTo>
                    <a:lnTo>
                      <a:pt x="4010" y="14562"/>
                    </a:lnTo>
                    <a:cubicBezTo>
                      <a:pt x="2617" y="11331"/>
                      <a:pt x="1503" y="7932"/>
                      <a:pt x="221" y="4644"/>
                    </a:cubicBezTo>
                    <a:cubicBezTo>
                      <a:pt x="-447" y="2805"/>
                      <a:pt x="444" y="799"/>
                      <a:pt x="2283" y="187"/>
                    </a:cubicBezTo>
                    <a:lnTo>
                      <a:pt x="2283" y="187"/>
                    </a:lnTo>
                    <a:cubicBezTo>
                      <a:pt x="4010" y="-426"/>
                      <a:pt x="6072" y="521"/>
                      <a:pt x="6685" y="230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3" name="Freeform: Shape 1842">
                <a:extLst>
                  <a:ext uri="{FF2B5EF4-FFF2-40B4-BE49-F238E27FC236}">
                    <a16:creationId xmlns:a16="http://schemas.microsoft.com/office/drawing/2014/main" id="{579CBE1B-1FB0-5014-C67E-8B8103FFECBF}"/>
                  </a:ext>
                </a:extLst>
              </p:cNvPr>
              <p:cNvSpPr/>
              <p:nvPr/>
            </p:nvSpPr>
            <p:spPr>
              <a:xfrm>
                <a:off x="8054460" y="1609771"/>
                <a:ext cx="10358" cy="27520"/>
              </a:xfrm>
              <a:custGeom>
                <a:avLst/>
                <a:gdLst>
                  <a:gd name="connsiteX0" fmla="*/ 6923 w 10358"/>
                  <a:gd name="connsiteY0" fmla="*/ 3079 h 27520"/>
                  <a:gd name="connsiteX1" fmla="*/ 8372 w 10358"/>
                  <a:gd name="connsiteY1" fmla="*/ 13220 h 27520"/>
                  <a:gd name="connsiteX2" fmla="*/ 10266 w 10358"/>
                  <a:gd name="connsiteY2" fmla="*/ 23305 h 27520"/>
                  <a:gd name="connsiteX3" fmla="*/ 7647 w 10358"/>
                  <a:gd name="connsiteY3" fmla="*/ 27429 h 27520"/>
                  <a:gd name="connsiteX4" fmla="*/ 3468 w 10358"/>
                  <a:gd name="connsiteY4" fmla="*/ 24754 h 27520"/>
                  <a:gd name="connsiteX5" fmla="*/ 1518 w 10358"/>
                  <a:gd name="connsiteY5" fmla="*/ 14334 h 27520"/>
                  <a:gd name="connsiteX6" fmla="*/ 14 w 10358"/>
                  <a:gd name="connsiteY6" fmla="*/ 3859 h 27520"/>
                  <a:gd name="connsiteX7" fmla="*/ 3134 w 10358"/>
                  <a:gd name="connsiteY7" fmla="*/ 14 h 27520"/>
                  <a:gd name="connsiteX8" fmla="*/ 6923 w 10358"/>
                  <a:gd name="connsiteY8" fmla="*/ 3079 h 27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58" h="27520">
                    <a:moveTo>
                      <a:pt x="6923" y="3079"/>
                    </a:moveTo>
                    <a:cubicBezTo>
                      <a:pt x="7146" y="6478"/>
                      <a:pt x="7870" y="9877"/>
                      <a:pt x="8372" y="13220"/>
                    </a:cubicBezTo>
                    <a:cubicBezTo>
                      <a:pt x="8929" y="16619"/>
                      <a:pt x="9430" y="19962"/>
                      <a:pt x="10266" y="23305"/>
                    </a:cubicBezTo>
                    <a:cubicBezTo>
                      <a:pt x="10712" y="25144"/>
                      <a:pt x="9486" y="26983"/>
                      <a:pt x="7647" y="27429"/>
                    </a:cubicBezTo>
                    <a:cubicBezTo>
                      <a:pt x="5809" y="27875"/>
                      <a:pt x="3914" y="26649"/>
                      <a:pt x="3468" y="24754"/>
                    </a:cubicBezTo>
                    <a:cubicBezTo>
                      <a:pt x="2577" y="21299"/>
                      <a:pt x="2075" y="17845"/>
                      <a:pt x="1518" y="14334"/>
                    </a:cubicBezTo>
                    <a:cubicBezTo>
                      <a:pt x="1017" y="10824"/>
                      <a:pt x="237" y="7369"/>
                      <a:pt x="14" y="3859"/>
                    </a:cubicBezTo>
                    <a:cubicBezTo>
                      <a:pt x="-153" y="1909"/>
                      <a:pt x="1240" y="181"/>
                      <a:pt x="3134" y="14"/>
                    </a:cubicBezTo>
                    <a:cubicBezTo>
                      <a:pt x="5084" y="-153"/>
                      <a:pt x="6756" y="1184"/>
                      <a:pt x="6923" y="307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4" name="Freeform: Shape 1843">
                <a:extLst>
                  <a:ext uri="{FF2B5EF4-FFF2-40B4-BE49-F238E27FC236}">
                    <a16:creationId xmlns:a16="http://schemas.microsoft.com/office/drawing/2014/main" id="{93D8C584-3F39-D5E7-4C84-BF0FD7D5F79C}"/>
                  </a:ext>
                </a:extLst>
              </p:cNvPr>
              <p:cNvSpPr/>
              <p:nvPr/>
            </p:nvSpPr>
            <p:spPr>
              <a:xfrm>
                <a:off x="8053191" y="1561105"/>
                <a:ext cx="8261" cy="27784"/>
              </a:xfrm>
              <a:custGeom>
                <a:avLst/>
                <a:gdLst>
                  <a:gd name="connsiteX0" fmla="*/ 8248 w 8261"/>
                  <a:gd name="connsiteY0" fmla="*/ 3936 h 27784"/>
                  <a:gd name="connsiteX1" fmla="*/ 7245 w 8261"/>
                  <a:gd name="connsiteY1" fmla="*/ 14133 h 27784"/>
                  <a:gd name="connsiteX2" fmla="*/ 6911 w 8261"/>
                  <a:gd name="connsiteY2" fmla="*/ 24386 h 27784"/>
                  <a:gd name="connsiteX3" fmla="*/ 3345 w 8261"/>
                  <a:gd name="connsiteY3" fmla="*/ 27785 h 27784"/>
                  <a:gd name="connsiteX4" fmla="*/ 3345 w 8261"/>
                  <a:gd name="connsiteY4" fmla="*/ 27785 h 27784"/>
                  <a:gd name="connsiteX5" fmla="*/ 2 w 8261"/>
                  <a:gd name="connsiteY5" fmla="*/ 24274 h 27784"/>
                  <a:gd name="connsiteX6" fmla="*/ 392 w 8261"/>
                  <a:gd name="connsiteY6" fmla="*/ 13687 h 27784"/>
                  <a:gd name="connsiteX7" fmla="*/ 1395 w 8261"/>
                  <a:gd name="connsiteY7" fmla="*/ 3100 h 27784"/>
                  <a:gd name="connsiteX8" fmla="*/ 5239 w 8261"/>
                  <a:gd name="connsiteY8" fmla="*/ 35 h 27784"/>
                  <a:gd name="connsiteX9" fmla="*/ 5239 w 8261"/>
                  <a:gd name="connsiteY9" fmla="*/ 35 h 27784"/>
                  <a:gd name="connsiteX10" fmla="*/ 8248 w 8261"/>
                  <a:gd name="connsiteY10" fmla="*/ 3936 h 27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261" h="27784">
                    <a:moveTo>
                      <a:pt x="8248" y="3936"/>
                    </a:moveTo>
                    <a:lnTo>
                      <a:pt x="7245" y="14133"/>
                    </a:lnTo>
                    <a:lnTo>
                      <a:pt x="6911" y="24386"/>
                    </a:lnTo>
                    <a:cubicBezTo>
                      <a:pt x="6855" y="26280"/>
                      <a:pt x="5239" y="27785"/>
                      <a:pt x="3345" y="27785"/>
                    </a:cubicBezTo>
                    <a:lnTo>
                      <a:pt x="3345" y="27785"/>
                    </a:lnTo>
                    <a:cubicBezTo>
                      <a:pt x="1450" y="27785"/>
                      <a:pt x="-54" y="26224"/>
                      <a:pt x="2" y="24274"/>
                    </a:cubicBezTo>
                    <a:lnTo>
                      <a:pt x="392" y="13687"/>
                    </a:lnTo>
                    <a:lnTo>
                      <a:pt x="1395" y="3100"/>
                    </a:lnTo>
                    <a:cubicBezTo>
                      <a:pt x="1562" y="1150"/>
                      <a:pt x="3289" y="-243"/>
                      <a:pt x="5239" y="35"/>
                    </a:cubicBezTo>
                    <a:lnTo>
                      <a:pt x="5239" y="35"/>
                    </a:lnTo>
                    <a:cubicBezTo>
                      <a:pt x="7022" y="370"/>
                      <a:pt x="8415" y="2097"/>
                      <a:pt x="8248" y="393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5" name="Freeform: Shape 1844">
                <a:extLst>
                  <a:ext uri="{FF2B5EF4-FFF2-40B4-BE49-F238E27FC236}">
                    <a16:creationId xmlns:a16="http://schemas.microsoft.com/office/drawing/2014/main" id="{E44A3AC5-2AB0-113B-B007-D01A401371C1}"/>
                  </a:ext>
                </a:extLst>
              </p:cNvPr>
              <p:cNvSpPr/>
              <p:nvPr/>
            </p:nvSpPr>
            <p:spPr>
              <a:xfrm>
                <a:off x="8059617" y="1513979"/>
                <a:ext cx="13014" cy="26844"/>
              </a:xfrm>
              <a:custGeom>
                <a:avLst/>
                <a:gdLst>
                  <a:gd name="connsiteX0" fmla="*/ 12799 w 13014"/>
                  <a:gd name="connsiteY0" fmla="*/ 4590 h 26844"/>
                  <a:gd name="connsiteX1" fmla="*/ 9567 w 13014"/>
                  <a:gd name="connsiteY1" fmla="*/ 14341 h 26844"/>
                  <a:gd name="connsiteX2" fmla="*/ 6781 w 13014"/>
                  <a:gd name="connsiteY2" fmla="*/ 24204 h 26844"/>
                  <a:gd name="connsiteX3" fmla="*/ 2658 w 13014"/>
                  <a:gd name="connsiteY3" fmla="*/ 26767 h 26844"/>
                  <a:gd name="connsiteX4" fmla="*/ 2658 w 13014"/>
                  <a:gd name="connsiteY4" fmla="*/ 26767 h 26844"/>
                  <a:gd name="connsiteX5" fmla="*/ 95 w 13014"/>
                  <a:gd name="connsiteY5" fmla="*/ 22532 h 26844"/>
                  <a:gd name="connsiteX6" fmla="*/ 2992 w 13014"/>
                  <a:gd name="connsiteY6" fmla="*/ 12335 h 26844"/>
                  <a:gd name="connsiteX7" fmla="*/ 6336 w 13014"/>
                  <a:gd name="connsiteY7" fmla="*/ 2306 h 26844"/>
                  <a:gd name="connsiteX8" fmla="*/ 10793 w 13014"/>
                  <a:gd name="connsiteY8" fmla="*/ 244 h 26844"/>
                  <a:gd name="connsiteX9" fmla="*/ 10793 w 13014"/>
                  <a:gd name="connsiteY9" fmla="*/ 244 h 26844"/>
                  <a:gd name="connsiteX10" fmla="*/ 12799 w 13014"/>
                  <a:gd name="connsiteY10" fmla="*/ 4590 h 26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014" h="26844">
                    <a:moveTo>
                      <a:pt x="12799" y="4590"/>
                    </a:moveTo>
                    <a:cubicBezTo>
                      <a:pt x="11517" y="7766"/>
                      <a:pt x="10459" y="11054"/>
                      <a:pt x="9567" y="14341"/>
                    </a:cubicBezTo>
                    <a:cubicBezTo>
                      <a:pt x="8676" y="17629"/>
                      <a:pt x="7450" y="20861"/>
                      <a:pt x="6781" y="24204"/>
                    </a:cubicBezTo>
                    <a:cubicBezTo>
                      <a:pt x="6336" y="26043"/>
                      <a:pt x="4497" y="27157"/>
                      <a:pt x="2658" y="26767"/>
                    </a:cubicBezTo>
                    <a:lnTo>
                      <a:pt x="2658" y="26767"/>
                    </a:lnTo>
                    <a:cubicBezTo>
                      <a:pt x="819" y="26321"/>
                      <a:pt x="-351" y="24427"/>
                      <a:pt x="95" y="22532"/>
                    </a:cubicBezTo>
                    <a:cubicBezTo>
                      <a:pt x="819" y="19078"/>
                      <a:pt x="2045" y="15734"/>
                      <a:pt x="2992" y="12335"/>
                    </a:cubicBezTo>
                    <a:cubicBezTo>
                      <a:pt x="3940" y="8936"/>
                      <a:pt x="5054" y="5537"/>
                      <a:pt x="6336" y="2306"/>
                    </a:cubicBezTo>
                    <a:cubicBezTo>
                      <a:pt x="7004" y="467"/>
                      <a:pt x="9010" y="-480"/>
                      <a:pt x="10793" y="244"/>
                    </a:cubicBezTo>
                    <a:lnTo>
                      <a:pt x="10793" y="244"/>
                    </a:lnTo>
                    <a:cubicBezTo>
                      <a:pt x="12521" y="857"/>
                      <a:pt x="13468" y="2807"/>
                      <a:pt x="12799" y="459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6" name="Freeform: Shape 1845">
                <a:extLst>
                  <a:ext uri="{FF2B5EF4-FFF2-40B4-BE49-F238E27FC236}">
                    <a16:creationId xmlns:a16="http://schemas.microsoft.com/office/drawing/2014/main" id="{50CC5F20-DD8B-603B-DBB0-AAAA55D3E8A1}"/>
                  </a:ext>
                </a:extLst>
              </p:cNvPr>
              <p:cNvSpPr/>
              <p:nvPr/>
            </p:nvSpPr>
            <p:spPr>
              <a:xfrm>
                <a:off x="8076857" y="1470245"/>
                <a:ext cx="17137" cy="25150"/>
              </a:xfrm>
              <a:custGeom>
                <a:avLst/>
                <a:gdLst>
                  <a:gd name="connsiteX0" fmla="*/ 16677 w 17137"/>
                  <a:gd name="connsiteY0" fmla="*/ 5197 h 25150"/>
                  <a:gd name="connsiteX1" fmla="*/ 6592 w 17137"/>
                  <a:gd name="connsiteY1" fmla="*/ 23306 h 25150"/>
                  <a:gd name="connsiteX2" fmla="*/ 1856 w 17137"/>
                  <a:gd name="connsiteY2" fmla="*/ 24755 h 25150"/>
                  <a:gd name="connsiteX3" fmla="*/ 1856 w 17137"/>
                  <a:gd name="connsiteY3" fmla="*/ 24755 h 25150"/>
                  <a:gd name="connsiteX4" fmla="*/ 407 w 17137"/>
                  <a:gd name="connsiteY4" fmla="*/ 20074 h 25150"/>
                  <a:gd name="connsiteX5" fmla="*/ 10660 w 17137"/>
                  <a:gd name="connsiteY5" fmla="*/ 1742 h 25150"/>
                  <a:gd name="connsiteX6" fmla="*/ 15396 w 17137"/>
                  <a:gd name="connsiteY6" fmla="*/ 460 h 25150"/>
                  <a:gd name="connsiteX7" fmla="*/ 16677 w 17137"/>
                  <a:gd name="connsiteY7" fmla="*/ 5197 h 2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137" h="25150">
                    <a:moveTo>
                      <a:pt x="16677" y="5197"/>
                    </a:moveTo>
                    <a:cubicBezTo>
                      <a:pt x="13167" y="11214"/>
                      <a:pt x="9712" y="17232"/>
                      <a:pt x="6592" y="23306"/>
                    </a:cubicBezTo>
                    <a:cubicBezTo>
                      <a:pt x="5701" y="24977"/>
                      <a:pt x="3583" y="25646"/>
                      <a:pt x="1856" y="24755"/>
                    </a:cubicBezTo>
                    <a:lnTo>
                      <a:pt x="1856" y="24755"/>
                    </a:lnTo>
                    <a:cubicBezTo>
                      <a:pt x="129" y="23919"/>
                      <a:pt x="-485" y="21801"/>
                      <a:pt x="407" y="20074"/>
                    </a:cubicBezTo>
                    <a:cubicBezTo>
                      <a:pt x="3694" y="13778"/>
                      <a:pt x="7149" y="7704"/>
                      <a:pt x="10660" y="1742"/>
                    </a:cubicBezTo>
                    <a:cubicBezTo>
                      <a:pt x="11607" y="70"/>
                      <a:pt x="13724" y="-487"/>
                      <a:pt x="15396" y="460"/>
                    </a:cubicBezTo>
                    <a:cubicBezTo>
                      <a:pt x="17068" y="1408"/>
                      <a:pt x="17625" y="3525"/>
                      <a:pt x="16677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7" name="Freeform: Shape 1846">
                <a:extLst>
                  <a:ext uri="{FF2B5EF4-FFF2-40B4-BE49-F238E27FC236}">
                    <a16:creationId xmlns:a16="http://schemas.microsoft.com/office/drawing/2014/main" id="{03FD2504-9765-7A7C-88F1-C03B504782CF}"/>
                  </a:ext>
                </a:extLst>
              </p:cNvPr>
              <p:cNvSpPr/>
              <p:nvPr/>
            </p:nvSpPr>
            <p:spPr>
              <a:xfrm>
                <a:off x="8100986" y="1428065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460 w 17358"/>
                  <a:gd name="connsiteY3" fmla="*/ 19795 h 24991"/>
                  <a:gd name="connsiteX4" fmla="*/ 10880 w 17358"/>
                  <a:gd name="connsiteY4" fmla="*/ 1742 h 24991"/>
                  <a:gd name="connsiteX5" fmla="*/ 15616 w 17358"/>
                  <a:gd name="connsiteY5" fmla="*/ 460 h 24991"/>
                  <a:gd name="connsiteX6" fmla="*/ 16898 w 17358"/>
                  <a:gd name="connsiteY6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358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81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8" name="Freeform: Shape 1847">
                <a:extLst>
                  <a:ext uri="{FF2B5EF4-FFF2-40B4-BE49-F238E27FC236}">
                    <a16:creationId xmlns:a16="http://schemas.microsoft.com/office/drawing/2014/main" id="{B10807A7-C148-7C75-5541-44D4F4673102}"/>
                  </a:ext>
                </a:extLst>
              </p:cNvPr>
              <p:cNvSpPr/>
              <p:nvPr/>
            </p:nvSpPr>
            <p:spPr>
              <a:xfrm>
                <a:off x="8125336" y="1385940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1742 w 17358"/>
                  <a:gd name="connsiteY3" fmla="*/ 24532 h 24991"/>
                  <a:gd name="connsiteX4" fmla="*/ 460 w 17358"/>
                  <a:gd name="connsiteY4" fmla="*/ 19795 h 24991"/>
                  <a:gd name="connsiteX5" fmla="*/ 10880 w 17358"/>
                  <a:gd name="connsiteY5" fmla="*/ 1742 h 24991"/>
                  <a:gd name="connsiteX6" fmla="*/ 15616 w 17358"/>
                  <a:gd name="connsiteY6" fmla="*/ 460 h 24991"/>
                  <a:gd name="connsiteX7" fmla="*/ 16898 w 17358"/>
                  <a:gd name="connsiteY7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358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49" name="Freeform: Shape 1848">
                <a:extLst>
                  <a:ext uri="{FF2B5EF4-FFF2-40B4-BE49-F238E27FC236}">
                    <a16:creationId xmlns:a16="http://schemas.microsoft.com/office/drawing/2014/main" id="{61B948BF-35D2-5FB0-8095-920CC50FC1C1}"/>
                  </a:ext>
                </a:extLst>
              </p:cNvPr>
              <p:cNvSpPr/>
              <p:nvPr/>
            </p:nvSpPr>
            <p:spPr>
              <a:xfrm>
                <a:off x="8149686" y="1343759"/>
                <a:ext cx="17358" cy="24991"/>
              </a:xfrm>
              <a:custGeom>
                <a:avLst/>
                <a:gdLst>
                  <a:gd name="connsiteX0" fmla="*/ 16898 w 17358"/>
                  <a:gd name="connsiteY0" fmla="*/ 5197 h 24991"/>
                  <a:gd name="connsiteX1" fmla="*/ 6478 w 17358"/>
                  <a:gd name="connsiteY1" fmla="*/ 23250 h 24991"/>
                  <a:gd name="connsiteX2" fmla="*/ 1742 w 17358"/>
                  <a:gd name="connsiteY2" fmla="*/ 24532 h 24991"/>
                  <a:gd name="connsiteX3" fmla="*/ 1742 w 17358"/>
                  <a:gd name="connsiteY3" fmla="*/ 24532 h 24991"/>
                  <a:gd name="connsiteX4" fmla="*/ 460 w 17358"/>
                  <a:gd name="connsiteY4" fmla="*/ 19795 h 24991"/>
                  <a:gd name="connsiteX5" fmla="*/ 10880 w 17358"/>
                  <a:gd name="connsiteY5" fmla="*/ 1742 h 24991"/>
                  <a:gd name="connsiteX6" fmla="*/ 15616 w 17358"/>
                  <a:gd name="connsiteY6" fmla="*/ 460 h 24991"/>
                  <a:gd name="connsiteX7" fmla="*/ 16898 w 17358"/>
                  <a:gd name="connsiteY7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0" name="Freeform: Shape 1849">
                <a:extLst>
                  <a:ext uri="{FF2B5EF4-FFF2-40B4-BE49-F238E27FC236}">
                    <a16:creationId xmlns:a16="http://schemas.microsoft.com/office/drawing/2014/main" id="{74721DEE-67AD-897C-50B9-74C208B9D982}"/>
                  </a:ext>
                </a:extLst>
              </p:cNvPr>
              <p:cNvSpPr/>
              <p:nvPr/>
            </p:nvSpPr>
            <p:spPr>
              <a:xfrm>
                <a:off x="8174036" y="1301578"/>
                <a:ext cx="17346" cy="24991"/>
              </a:xfrm>
              <a:custGeom>
                <a:avLst/>
                <a:gdLst>
                  <a:gd name="connsiteX0" fmla="*/ 16898 w 17346"/>
                  <a:gd name="connsiteY0" fmla="*/ 5197 h 24991"/>
                  <a:gd name="connsiteX1" fmla="*/ 6478 w 17346"/>
                  <a:gd name="connsiteY1" fmla="*/ 23250 h 24991"/>
                  <a:gd name="connsiteX2" fmla="*/ 1742 w 17346"/>
                  <a:gd name="connsiteY2" fmla="*/ 24532 h 24991"/>
                  <a:gd name="connsiteX3" fmla="*/ 460 w 17346"/>
                  <a:gd name="connsiteY3" fmla="*/ 19795 h 24991"/>
                  <a:gd name="connsiteX4" fmla="*/ 10880 w 17346"/>
                  <a:gd name="connsiteY4" fmla="*/ 1742 h 24991"/>
                  <a:gd name="connsiteX5" fmla="*/ 15616 w 17346"/>
                  <a:gd name="connsiteY5" fmla="*/ 460 h 24991"/>
                  <a:gd name="connsiteX6" fmla="*/ 16898 w 17346"/>
                  <a:gd name="connsiteY6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46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32" y="1408"/>
                      <a:pt x="17845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1" name="Freeform: Shape 1850">
                <a:extLst>
                  <a:ext uri="{FF2B5EF4-FFF2-40B4-BE49-F238E27FC236}">
                    <a16:creationId xmlns:a16="http://schemas.microsoft.com/office/drawing/2014/main" id="{A94A6CF3-5866-0351-1667-EE9C61F4D5A3}"/>
                  </a:ext>
                </a:extLst>
              </p:cNvPr>
              <p:cNvSpPr/>
              <p:nvPr/>
            </p:nvSpPr>
            <p:spPr>
              <a:xfrm>
                <a:off x="8198331" y="1259398"/>
                <a:ext cx="17383" cy="24991"/>
              </a:xfrm>
              <a:custGeom>
                <a:avLst/>
                <a:gdLst>
                  <a:gd name="connsiteX0" fmla="*/ 16898 w 17383"/>
                  <a:gd name="connsiteY0" fmla="*/ 5197 h 24991"/>
                  <a:gd name="connsiteX1" fmla="*/ 6478 w 17383"/>
                  <a:gd name="connsiteY1" fmla="*/ 23250 h 24991"/>
                  <a:gd name="connsiteX2" fmla="*/ 1742 w 17383"/>
                  <a:gd name="connsiteY2" fmla="*/ 24532 h 24991"/>
                  <a:gd name="connsiteX3" fmla="*/ 460 w 17383"/>
                  <a:gd name="connsiteY3" fmla="*/ 19795 h 24991"/>
                  <a:gd name="connsiteX4" fmla="*/ 10880 w 17383"/>
                  <a:gd name="connsiteY4" fmla="*/ 1742 h 24991"/>
                  <a:gd name="connsiteX5" fmla="*/ 15616 w 17383"/>
                  <a:gd name="connsiteY5" fmla="*/ 460 h 24991"/>
                  <a:gd name="connsiteX6" fmla="*/ 16898 w 17383"/>
                  <a:gd name="connsiteY6" fmla="*/ 5197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83" h="24991">
                    <a:moveTo>
                      <a:pt x="16898" y="5197"/>
                    </a:move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lnTo>
                      <a:pt x="10880" y="1742"/>
                    </a:lnTo>
                    <a:cubicBezTo>
                      <a:pt x="11827" y="70"/>
                      <a:pt x="13945" y="-487"/>
                      <a:pt x="15616" y="460"/>
                    </a:cubicBezTo>
                    <a:cubicBezTo>
                      <a:pt x="17288" y="1408"/>
                      <a:pt x="17901" y="3525"/>
                      <a:pt x="16898" y="519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2" name="Freeform: Shape 1851">
                <a:extLst>
                  <a:ext uri="{FF2B5EF4-FFF2-40B4-BE49-F238E27FC236}">
                    <a16:creationId xmlns:a16="http://schemas.microsoft.com/office/drawing/2014/main" id="{186ADEF6-947C-48D0-10BD-1730D760F96B}"/>
                  </a:ext>
                </a:extLst>
              </p:cNvPr>
              <p:cNvSpPr/>
              <p:nvPr/>
            </p:nvSpPr>
            <p:spPr>
              <a:xfrm>
                <a:off x="8222958" y="1218380"/>
                <a:ext cx="18874" cy="23972"/>
              </a:xfrm>
              <a:custGeom>
                <a:avLst/>
                <a:gdLst>
                  <a:gd name="connsiteX0" fmla="*/ 18125 w 18874"/>
                  <a:gd name="connsiteY0" fmla="*/ 5538 h 23972"/>
                  <a:gd name="connsiteX1" fmla="*/ 6423 w 18874"/>
                  <a:gd name="connsiteY1" fmla="*/ 22365 h 23972"/>
                  <a:gd name="connsiteX2" fmla="*/ 1631 w 18874"/>
                  <a:gd name="connsiteY2" fmla="*/ 23480 h 23972"/>
                  <a:gd name="connsiteX3" fmla="*/ 1631 w 18874"/>
                  <a:gd name="connsiteY3" fmla="*/ 23480 h 23972"/>
                  <a:gd name="connsiteX4" fmla="*/ 517 w 18874"/>
                  <a:gd name="connsiteY4" fmla="*/ 18688 h 23972"/>
                  <a:gd name="connsiteX5" fmla="*/ 12664 w 18874"/>
                  <a:gd name="connsiteY5" fmla="*/ 1303 h 23972"/>
                  <a:gd name="connsiteX6" fmla="*/ 17623 w 18874"/>
                  <a:gd name="connsiteY6" fmla="*/ 746 h 23972"/>
                  <a:gd name="connsiteX7" fmla="*/ 17623 w 18874"/>
                  <a:gd name="connsiteY7" fmla="*/ 746 h 23972"/>
                  <a:gd name="connsiteX8" fmla="*/ 18125 w 18874"/>
                  <a:gd name="connsiteY8" fmla="*/ 5538 h 23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874" h="23972">
                    <a:moveTo>
                      <a:pt x="18125" y="5538"/>
                    </a:moveTo>
                    <a:cubicBezTo>
                      <a:pt x="14113" y="11054"/>
                      <a:pt x="9878" y="16459"/>
                      <a:pt x="6423" y="22365"/>
                    </a:cubicBezTo>
                    <a:cubicBezTo>
                      <a:pt x="5420" y="23981"/>
                      <a:pt x="3303" y="24427"/>
                      <a:pt x="1631" y="23480"/>
                    </a:cubicBezTo>
                    <a:lnTo>
                      <a:pt x="1631" y="23480"/>
                    </a:lnTo>
                    <a:cubicBezTo>
                      <a:pt x="15" y="22477"/>
                      <a:pt x="-486" y="20359"/>
                      <a:pt x="517" y="18688"/>
                    </a:cubicBezTo>
                    <a:cubicBezTo>
                      <a:pt x="4083" y="12558"/>
                      <a:pt x="8485" y="6986"/>
                      <a:pt x="12664" y="1303"/>
                    </a:cubicBezTo>
                    <a:cubicBezTo>
                      <a:pt x="13890" y="-202"/>
                      <a:pt x="16119" y="-424"/>
                      <a:pt x="17623" y="746"/>
                    </a:cubicBezTo>
                    <a:lnTo>
                      <a:pt x="17623" y="746"/>
                    </a:lnTo>
                    <a:cubicBezTo>
                      <a:pt x="19072" y="1916"/>
                      <a:pt x="19295" y="4089"/>
                      <a:pt x="18125" y="553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3" name="Freeform: Shape 1852">
                <a:extLst>
                  <a:ext uri="{FF2B5EF4-FFF2-40B4-BE49-F238E27FC236}">
                    <a16:creationId xmlns:a16="http://schemas.microsoft.com/office/drawing/2014/main" id="{3ACBE3EA-4213-1D32-5F3B-37BD40050BFF}"/>
                  </a:ext>
                </a:extLst>
              </p:cNvPr>
              <p:cNvSpPr/>
              <p:nvPr/>
            </p:nvSpPr>
            <p:spPr>
              <a:xfrm>
                <a:off x="8253355" y="1183788"/>
                <a:ext cx="22569" cy="20753"/>
              </a:xfrm>
              <a:custGeom>
                <a:avLst/>
                <a:gdLst>
                  <a:gd name="connsiteX0" fmla="*/ 21328 w 22569"/>
                  <a:gd name="connsiteY0" fmla="*/ 6196 h 20753"/>
                  <a:gd name="connsiteX1" fmla="*/ 5949 w 22569"/>
                  <a:gd name="connsiteY1" fmla="*/ 19792 h 20753"/>
                  <a:gd name="connsiteX2" fmla="*/ 1045 w 22569"/>
                  <a:gd name="connsiteY2" fmla="*/ 19792 h 20753"/>
                  <a:gd name="connsiteX3" fmla="*/ 1045 w 22569"/>
                  <a:gd name="connsiteY3" fmla="*/ 14833 h 20753"/>
                  <a:gd name="connsiteX4" fmla="*/ 16926 w 22569"/>
                  <a:gd name="connsiteY4" fmla="*/ 791 h 20753"/>
                  <a:gd name="connsiteX5" fmla="*/ 21774 w 22569"/>
                  <a:gd name="connsiteY5" fmla="*/ 1293 h 20753"/>
                  <a:gd name="connsiteX6" fmla="*/ 21328 w 22569"/>
                  <a:gd name="connsiteY6" fmla="*/ 6196 h 20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69" h="20753">
                    <a:moveTo>
                      <a:pt x="21328" y="6196"/>
                    </a:moveTo>
                    <a:cubicBezTo>
                      <a:pt x="15923" y="10375"/>
                      <a:pt x="10908" y="15056"/>
                      <a:pt x="5949" y="19792"/>
                    </a:cubicBezTo>
                    <a:cubicBezTo>
                      <a:pt x="4556" y="21018"/>
                      <a:pt x="2438" y="21129"/>
                      <a:pt x="1045" y="19792"/>
                    </a:cubicBezTo>
                    <a:cubicBezTo>
                      <a:pt x="-292" y="18510"/>
                      <a:pt x="-404" y="16170"/>
                      <a:pt x="1045" y="14833"/>
                    </a:cubicBezTo>
                    <a:cubicBezTo>
                      <a:pt x="6172" y="9985"/>
                      <a:pt x="11354" y="5137"/>
                      <a:pt x="16926" y="791"/>
                    </a:cubicBezTo>
                    <a:cubicBezTo>
                      <a:pt x="18430" y="-435"/>
                      <a:pt x="20603" y="-212"/>
                      <a:pt x="21774" y="1293"/>
                    </a:cubicBezTo>
                    <a:cubicBezTo>
                      <a:pt x="22999" y="2797"/>
                      <a:pt x="22776" y="4970"/>
                      <a:pt x="21328" y="6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4" name="Freeform: Shape 1853">
                <a:extLst>
                  <a:ext uri="{FF2B5EF4-FFF2-40B4-BE49-F238E27FC236}">
                    <a16:creationId xmlns:a16="http://schemas.microsoft.com/office/drawing/2014/main" id="{731D3E56-837C-D959-1677-22C951A7BB5D}"/>
                  </a:ext>
                </a:extLst>
              </p:cNvPr>
              <p:cNvSpPr/>
              <p:nvPr/>
            </p:nvSpPr>
            <p:spPr>
              <a:xfrm>
                <a:off x="8291776" y="1157966"/>
                <a:ext cx="25288" cy="16821"/>
              </a:xfrm>
              <a:custGeom>
                <a:avLst/>
                <a:gdLst>
                  <a:gd name="connsiteX0" fmla="*/ 23305 w 25288"/>
                  <a:gd name="connsiteY0" fmla="*/ 6553 h 16821"/>
                  <a:gd name="connsiteX1" fmla="*/ 14166 w 25288"/>
                  <a:gd name="connsiteY1" fmla="*/ 11234 h 16821"/>
                  <a:gd name="connsiteX2" fmla="*/ 5251 w 25288"/>
                  <a:gd name="connsiteY2" fmla="*/ 16305 h 16821"/>
                  <a:gd name="connsiteX3" fmla="*/ 515 w 25288"/>
                  <a:gd name="connsiteY3" fmla="*/ 15190 h 16821"/>
                  <a:gd name="connsiteX4" fmla="*/ 1685 w 25288"/>
                  <a:gd name="connsiteY4" fmla="*/ 10398 h 16821"/>
                  <a:gd name="connsiteX5" fmla="*/ 10879 w 25288"/>
                  <a:gd name="connsiteY5" fmla="*/ 5160 h 16821"/>
                  <a:gd name="connsiteX6" fmla="*/ 20296 w 25288"/>
                  <a:gd name="connsiteY6" fmla="*/ 313 h 16821"/>
                  <a:gd name="connsiteX7" fmla="*/ 24976 w 25288"/>
                  <a:gd name="connsiteY7" fmla="*/ 1984 h 16821"/>
                  <a:gd name="connsiteX8" fmla="*/ 23305 w 25288"/>
                  <a:gd name="connsiteY8" fmla="*/ 6553 h 16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288" h="16821">
                    <a:moveTo>
                      <a:pt x="23305" y="6553"/>
                    </a:moveTo>
                    <a:cubicBezTo>
                      <a:pt x="20128" y="7891"/>
                      <a:pt x="17231" y="9674"/>
                      <a:pt x="14166" y="11234"/>
                    </a:cubicBezTo>
                    <a:cubicBezTo>
                      <a:pt x="11157" y="12794"/>
                      <a:pt x="8149" y="14466"/>
                      <a:pt x="5251" y="16305"/>
                    </a:cubicBezTo>
                    <a:cubicBezTo>
                      <a:pt x="3635" y="17308"/>
                      <a:pt x="1518" y="16806"/>
                      <a:pt x="515" y="15190"/>
                    </a:cubicBezTo>
                    <a:cubicBezTo>
                      <a:pt x="-488" y="13574"/>
                      <a:pt x="13" y="11401"/>
                      <a:pt x="1685" y="10398"/>
                    </a:cubicBezTo>
                    <a:cubicBezTo>
                      <a:pt x="4638" y="8448"/>
                      <a:pt x="7759" y="6776"/>
                      <a:pt x="10879" y="5160"/>
                    </a:cubicBezTo>
                    <a:cubicBezTo>
                      <a:pt x="13999" y="3545"/>
                      <a:pt x="17064" y="1706"/>
                      <a:pt x="20296" y="313"/>
                    </a:cubicBezTo>
                    <a:cubicBezTo>
                      <a:pt x="22079" y="-467"/>
                      <a:pt x="24196" y="257"/>
                      <a:pt x="24976" y="1984"/>
                    </a:cubicBezTo>
                    <a:cubicBezTo>
                      <a:pt x="25756" y="3712"/>
                      <a:pt x="25032" y="5773"/>
                      <a:pt x="23305" y="6553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5" name="Freeform: Shape 1854">
                <a:extLst>
                  <a:ext uri="{FF2B5EF4-FFF2-40B4-BE49-F238E27FC236}">
                    <a16:creationId xmlns:a16="http://schemas.microsoft.com/office/drawing/2014/main" id="{F3D07FCF-D4F0-B3D4-4A85-7D82A7D6E44B}"/>
                  </a:ext>
                </a:extLst>
              </p:cNvPr>
              <p:cNvSpPr/>
              <p:nvPr/>
            </p:nvSpPr>
            <p:spPr>
              <a:xfrm>
                <a:off x="8335907" y="1142025"/>
                <a:ext cx="27056" cy="12446"/>
              </a:xfrm>
              <a:custGeom>
                <a:avLst/>
                <a:gdLst>
                  <a:gd name="connsiteX0" fmla="*/ 24363 w 27056"/>
                  <a:gd name="connsiteY0" fmla="*/ 6948 h 12446"/>
                  <a:gd name="connsiteX1" fmla="*/ 14389 w 27056"/>
                  <a:gd name="connsiteY1" fmla="*/ 9289 h 12446"/>
                  <a:gd name="connsiteX2" fmla="*/ 4582 w 27056"/>
                  <a:gd name="connsiteY2" fmla="*/ 12298 h 12446"/>
                  <a:gd name="connsiteX3" fmla="*/ 180 w 27056"/>
                  <a:gd name="connsiteY3" fmla="*/ 10013 h 12446"/>
                  <a:gd name="connsiteX4" fmla="*/ 2409 w 27056"/>
                  <a:gd name="connsiteY4" fmla="*/ 5667 h 12446"/>
                  <a:gd name="connsiteX5" fmla="*/ 12550 w 27056"/>
                  <a:gd name="connsiteY5" fmla="*/ 2546 h 12446"/>
                  <a:gd name="connsiteX6" fmla="*/ 22859 w 27056"/>
                  <a:gd name="connsiteY6" fmla="*/ 95 h 12446"/>
                  <a:gd name="connsiteX7" fmla="*/ 26982 w 27056"/>
                  <a:gd name="connsiteY7" fmla="*/ 2714 h 12446"/>
                  <a:gd name="connsiteX8" fmla="*/ 26982 w 27056"/>
                  <a:gd name="connsiteY8" fmla="*/ 2714 h 12446"/>
                  <a:gd name="connsiteX9" fmla="*/ 24363 w 27056"/>
                  <a:gd name="connsiteY9" fmla="*/ 6948 h 12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056" h="12446">
                    <a:moveTo>
                      <a:pt x="24363" y="6948"/>
                    </a:moveTo>
                    <a:lnTo>
                      <a:pt x="14389" y="9289"/>
                    </a:lnTo>
                    <a:lnTo>
                      <a:pt x="4582" y="12298"/>
                    </a:lnTo>
                    <a:cubicBezTo>
                      <a:pt x="2799" y="12855"/>
                      <a:pt x="793" y="11796"/>
                      <a:pt x="180" y="10013"/>
                    </a:cubicBezTo>
                    <a:cubicBezTo>
                      <a:pt x="-433" y="8174"/>
                      <a:pt x="570" y="6280"/>
                      <a:pt x="2409" y="5667"/>
                    </a:cubicBezTo>
                    <a:lnTo>
                      <a:pt x="12550" y="2546"/>
                    </a:lnTo>
                    <a:lnTo>
                      <a:pt x="22859" y="95"/>
                    </a:lnTo>
                    <a:cubicBezTo>
                      <a:pt x="24753" y="-351"/>
                      <a:pt x="26592" y="819"/>
                      <a:pt x="26982" y="2714"/>
                    </a:cubicBezTo>
                    <a:lnTo>
                      <a:pt x="26982" y="2714"/>
                    </a:lnTo>
                    <a:cubicBezTo>
                      <a:pt x="27372" y="4664"/>
                      <a:pt x="26202" y="6558"/>
                      <a:pt x="24363" y="694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6" name="Freeform: Shape 1855">
                <a:extLst>
                  <a:ext uri="{FF2B5EF4-FFF2-40B4-BE49-F238E27FC236}">
                    <a16:creationId xmlns:a16="http://schemas.microsoft.com/office/drawing/2014/main" id="{EE2F1798-7F72-089A-B604-13E08B9F9B7A}"/>
                  </a:ext>
                </a:extLst>
              </p:cNvPr>
              <p:cNvSpPr/>
              <p:nvPr/>
            </p:nvSpPr>
            <p:spPr>
              <a:xfrm>
                <a:off x="8383603" y="1137272"/>
                <a:ext cx="27762" cy="7703"/>
              </a:xfrm>
              <a:custGeom>
                <a:avLst/>
                <a:gdLst>
                  <a:gd name="connsiteX0" fmla="*/ 24308 w 27762"/>
                  <a:gd name="connsiteY0" fmla="*/ 6909 h 7703"/>
                  <a:gd name="connsiteX1" fmla="*/ 3747 w 27762"/>
                  <a:gd name="connsiteY1" fmla="*/ 7689 h 7703"/>
                  <a:gd name="connsiteX2" fmla="*/ 14 w 27762"/>
                  <a:gd name="connsiteY2" fmla="*/ 4569 h 7703"/>
                  <a:gd name="connsiteX3" fmla="*/ 3190 w 27762"/>
                  <a:gd name="connsiteY3" fmla="*/ 780 h 7703"/>
                  <a:gd name="connsiteX4" fmla="*/ 24308 w 27762"/>
                  <a:gd name="connsiteY4" fmla="*/ 0 h 7703"/>
                  <a:gd name="connsiteX5" fmla="*/ 27763 w 27762"/>
                  <a:gd name="connsiteY5" fmla="*/ 3455 h 7703"/>
                  <a:gd name="connsiteX6" fmla="*/ 24308 w 27762"/>
                  <a:gd name="connsiteY6" fmla="*/ 6909 h 7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62" h="7703">
                    <a:moveTo>
                      <a:pt x="24308" y="6909"/>
                    </a:moveTo>
                    <a:cubicBezTo>
                      <a:pt x="17343" y="6965"/>
                      <a:pt x="10601" y="7077"/>
                      <a:pt x="3747" y="7689"/>
                    </a:cubicBezTo>
                    <a:cubicBezTo>
                      <a:pt x="1852" y="7857"/>
                      <a:pt x="181" y="6464"/>
                      <a:pt x="14" y="4569"/>
                    </a:cubicBezTo>
                    <a:cubicBezTo>
                      <a:pt x="-153" y="2675"/>
                      <a:pt x="1240" y="947"/>
                      <a:pt x="3190" y="780"/>
                    </a:cubicBezTo>
                    <a:cubicBezTo>
                      <a:pt x="10211" y="167"/>
                      <a:pt x="17398" y="56"/>
                      <a:pt x="24308" y="0"/>
                    </a:cubicBezTo>
                    <a:cubicBezTo>
                      <a:pt x="26202" y="0"/>
                      <a:pt x="27763" y="1560"/>
                      <a:pt x="27763" y="3455"/>
                    </a:cubicBezTo>
                    <a:cubicBezTo>
                      <a:pt x="27763" y="5349"/>
                      <a:pt x="26202" y="6909"/>
                      <a:pt x="24308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7" name="Freeform: Shape 1856">
                <a:extLst>
                  <a:ext uri="{FF2B5EF4-FFF2-40B4-BE49-F238E27FC236}">
                    <a16:creationId xmlns:a16="http://schemas.microsoft.com/office/drawing/2014/main" id="{0B6A4EC8-B1F3-9373-018A-A80B795A8B13}"/>
                  </a:ext>
                </a:extLst>
              </p:cNvPr>
              <p:cNvSpPr/>
              <p:nvPr/>
            </p:nvSpPr>
            <p:spPr>
              <a:xfrm>
                <a:off x="8432205" y="1137272"/>
                <a:ext cx="27806" cy="6909"/>
              </a:xfrm>
              <a:custGeom>
                <a:avLst/>
                <a:gdLst>
                  <a:gd name="connsiteX0" fmla="*/ 24350 w 27806"/>
                  <a:gd name="connsiteY0" fmla="*/ 6909 h 6909"/>
                  <a:gd name="connsiteX1" fmla="*/ 3455 w 27806"/>
                  <a:gd name="connsiteY1" fmla="*/ 6909 h 6909"/>
                  <a:gd name="connsiteX2" fmla="*/ 0 w 27806"/>
                  <a:gd name="connsiteY2" fmla="*/ 3455 h 6909"/>
                  <a:gd name="connsiteX3" fmla="*/ 3455 w 27806"/>
                  <a:gd name="connsiteY3" fmla="*/ 0 h 6909"/>
                  <a:gd name="connsiteX4" fmla="*/ 24350 w 27806"/>
                  <a:gd name="connsiteY4" fmla="*/ 0 h 6909"/>
                  <a:gd name="connsiteX5" fmla="*/ 27805 w 27806"/>
                  <a:gd name="connsiteY5" fmla="*/ 3455 h 6909"/>
                  <a:gd name="connsiteX6" fmla="*/ 24350 w 27806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60" y="5349"/>
                      <a:pt x="26300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8" name="Freeform: Shape 1857">
                <a:extLst>
                  <a:ext uri="{FF2B5EF4-FFF2-40B4-BE49-F238E27FC236}">
                    <a16:creationId xmlns:a16="http://schemas.microsoft.com/office/drawing/2014/main" id="{E3B0892E-5895-5847-0DC2-D4B16D134766}"/>
                  </a:ext>
                </a:extLst>
              </p:cNvPr>
              <p:cNvSpPr/>
              <p:nvPr/>
            </p:nvSpPr>
            <p:spPr>
              <a:xfrm>
                <a:off x="8480905" y="1137272"/>
                <a:ext cx="27806" cy="6909"/>
              </a:xfrm>
              <a:custGeom>
                <a:avLst/>
                <a:gdLst>
                  <a:gd name="connsiteX0" fmla="*/ 24350 w 27806"/>
                  <a:gd name="connsiteY0" fmla="*/ 6909 h 6909"/>
                  <a:gd name="connsiteX1" fmla="*/ 3455 w 27806"/>
                  <a:gd name="connsiteY1" fmla="*/ 6909 h 6909"/>
                  <a:gd name="connsiteX2" fmla="*/ 0 w 27806"/>
                  <a:gd name="connsiteY2" fmla="*/ 3455 h 6909"/>
                  <a:gd name="connsiteX3" fmla="*/ 3455 w 27806"/>
                  <a:gd name="connsiteY3" fmla="*/ 0 h 6909"/>
                  <a:gd name="connsiteX4" fmla="*/ 24350 w 27806"/>
                  <a:gd name="connsiteY4" fmla="*/ 0 h 6909"/>
                  <a:gd name="connsiteX5" fmla="*/ 27805 w 27806"/>
                  <a:gd name="connsiteY5" fmla="*/ 3455 h 6909"/>
                  <a:gd name="connsiteX6" fmla="*/ 24350 w 27806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60" y="5349"/>
                      <a:pt x="26300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59" name="Freeform: Shape 1858">
                <a:extLst>
                  <a:ext uri="{FF2B5EF4-FFF2-40B4-BE49-F238E27FC236}">
                    <a16:creationId xmlns:a16="http://schemas.microsoft.com/office/drawing/2014/main" id="{C5AE6AC5-B403-F706-372A-5E8C1226A6FA}"/>
                  </a:ext>
                </a:extLst>
              </p:cNvPr>
              <p:cNvSpPr/>
              <p:nvPr/>
            </p:nvSpPr>
            <p:spPr>
              <a:xfrm>
                <a:off x="8529605" y="1137272"/>
                <a:ext cx="27806" cy="6909"/>
              </a:xfrm>
              <a:custGeom>
                <a:avLst/>
                <a:gdLst>
                  <a:gd name="connsiteX0" fmla="*/ 24350 w 27806"/>
                  <a:gd name="connsiteY0" fmla="*/ 6909 h 6909"/>
                  <a:gd name="connsiteX1" fmla="*/ 3455 w 27806"/>
                  <a:gd name="connsiteY1" fmla="*/ 6909 h 6909"/>
                  <a:gd name="connsiteX2" fmla="*/ 0 w 27806"/>
                  <a:gd name="connsiteY2" fmla="*/ 3455 h 6909"/>
                  <a:gd name="connsiteX3" fmla="*/ 3455 w 27806"/>
                  <a:gd name="connsiteY3" fmla="*/ 0 h 6909"/>
                  <a:gd name="connsiteX4" fmla="*/ 24350 w 27806"/>
                  <a:gd name="connsiteY4" fmla="*/ 0 h 6909"/>
                  <a:gd name="connsiteX5" fmla="*/ 27805 w 27806"/>
                  <a:gd name="connsiteY5" fmla="*/ 3455 h 6909"/>
                  <a:gd name="connsiteX6" fmla="*/ 24350 w 27806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60" y="5349"/>
                      <a:pt x="26300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0" name="Freeform: Shape 1859">
                <a:extLst>
                  <a:ext uri="{FF2B5EF4-FFF2-40B4-BE49-F238E27FC236}">
                    <a16:creationId xmlns:a16="http://schemas.microsoft.com/office/drawing/2014/main" id="{7CB9F447-09A8-57CA-30BC-F6B5242B1AE5}"/>
                  </a:ext>
                </a:extLst>
              </p:cNvPr>
              <p:cNvSpPr/>
              <p:nvPr/>
            </p:nvSpPr>
            <p:spPr>
              <a:xfrm>
                <a:off x="8578305" y="1137272"/>
                <a:ext cx="27806" cy="6909"/>
              </a:xfrm>
              <a:custGeom>
                <a:avLst/>
                <a:gdLst>
                  <a:gd name="connsiteX0" fmla="*/ 24350 w 27806"/>
                  <a:gd name="connsiteY0" fmla="*/ 6909 h 6909"/>
                  <a:gd name="connsiteX1" fmla="*/ 3455 w 27806"/>
                  <a:gd name="connsiteY1" fmla="*/ 6909 h 6909"/>
                  <a:gd name="connsiteX2" fmla="*/ 0 w 27806"/>
                  <a:gd name="connsiteY2" fmla="*/ 3455 h 6909"/>
                  <a:gd name="connsiteX3" fmla="*/ 3455 w 27806"/>
                  <a:gd name="connsiteY3" fmla="*/ 0 h 6909"/>
                  <a:gd name="connsiteX4" fmla="*/ 24350 w 27806"/>
                  <a:gd name="connsiteY4" fmla="*/ 0 h 6909"/>
                  <a:gd name="connsiteX5" fmla="*/ 27805 w 27806"/>
                  <a:gd name="connsiteY5" fmla="*/ 3455 h 6909"/>
                  <a:gd name="connsiteX6" fmla="*/ 24350 w 27806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60" y="5349"/>
                      <a:pt x="26300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1" name="Freeform: Shape 1860">
                <a:extLst>
                  <a:ext uri="{FF2B5EF4-FFF2-40B4-BE49-F238E27FC236}">
                    <a16:creationId xmlns:a16="http://schemas.microsoft.com/office/drawing/2014/main" id="{99220605-517C-AE7B-E2DE-E771C1591ABC}"/>
                  </a:ext>
                </a:extLst>
              </p:cNvPr>
              <p:cNvSpPr/>
              <p:nvPr/>
            </p:nvSpPr>
            <p:spPr>
              <a:xfrm>
                <a:off x="8627005" y="1137272"/>
                <a:ext cx="27806" cy="6909"/>
              </a:xfrm>
              <a:custGeom>
                <a:avLst/>
                <a:gdLst>
                  <a:gd name="connsiteX0" fmla="*/ 24350 w 27806"/>
                  <a:gd name="connsiteY0" fmla="*/ 6909 h 6909"/>
                  <a:gd name="connsiteX1" fmla="*/ 3455 w 27806"/>
                  <a:gd name="connsiteY1" fmla="*/ 6909 h 6909"/>
                  <a:gd name="connsiteX2" fmla="*/ 0 w 27806"/>
                  <a:gd name="connsiteY2" fmla="*/ 3455 h 6909"/>
                  <a:gd name="connsiteX3" fmla="*/ 3455 w 27806"/>
                  <a:gd name="connsiteY3" fmla="*/ 0 h 6909"/>
                  <a:gd name="connsiteX4" fmla="*/ 24350 w 27806"/>
                  <a:gd name="connsiteY4" fmla="*/ 0 h 6909"/>
                  <a:gd name="connsiteX5" fmla="*/ 27805 w 27806"/>
                  <a:gd name="connsiteY5" fmla="*/ 3455 h 6909"/>
                  <a:gd name="connsiteX6" fmla="*/ 24350 w 27806"/>
                  <a:gd name="connsiteY6" fmla="*/ 6909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6" h="6909">
                    <a:moveTo>
                      <a:pt x="24350" y="6909"/>
                    </a:move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60" y="5349"/>
                      <a:pt x="26245" y="6909"/>
                      <a:pt x="24350" y="690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2" name="Freeform: Shape 1861">
                <a:extLst>
                  <a:ext uri="{FF2B5EF4-FFF2-40B4-BE49-F238E27FC236}">
                    <a16:creationId xmlns:a16="http://schemas.microsoft.com/office/drawing/2014/main" id="{85CFCE80-3E79-1347-E279-521742E09549}"/>
                  </a:ext>
                </a:extLst>
              </p:cNvPr>
              <p:cNvSpPr/>
              <p:nvPr/>
            </p:nvSpPr>
            <p:spPr>
              <a:xfrm>
                <a:off x="8675705" y="1137272"/>
                <a:ext cx="27772" cy="8047"/>
              </a:xfrm>
              <a:custGeom>
                <a:avLst/>
                <a:gdLst>
                  <a:gd name="connsiteX0" fmla="*/ 23960 w 27772"/>
                  <a:gd name="connsiteY0" fmla="*/ 8024 h 8047"/>
                  <a:gd name="connsiteX1" fmla="*/ 3455 w 27772"/>
                  <a:gd name="connsiteY1" fmla="*/ 6909 h 8047"/>
                  <a:gd name="connsiteX2" fmla="*/ 0 w 27772"/>
                  <a:gd name="connsiteY2" fmla="*/ 3455 h 8047"/>
                  <a:gd name="connsiteX3" fmla="*/ 3455 w 27772"/>
                  <a:gd name="connsiteY3" fmla="*/ 0 h 8047"/>
                  <a:gd name="connsiteX4" fmla="*/ 24629 w 27772"/>
                  <a:gd name="connsiteY4" fmla="*/ 1170 h 8047"/>
                  <a:gd name="connsiteX5" fmla="*/ 27749 w 27772"/>
                  <a:gd name="connsiteY5" fmla="*/ 4959 h 8047"/>
                  <a:gd name="connsiteX6" fmla="*/ 23960 w 27772"/>
                  <a:gd name="connsiteY6" fmla="*/ 8024 h 80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72" h="8047">
                    <a:moveTo>
                      <a:pt x="23960" y="8024"/>
                    </a:moveTo>
                    <a:cubicBezTo>
                      <a:pt x="17162" y="7132"/>
                      <a:pt x="10309" y="7188"/>
                      <a:pt x="3455" y="6909"/>
                    </a:cubicBez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ubicBezTo>
                      <a:pt x="10531" y="279"/>
                      <a:pt x="17608" y="279"/>
                      <a:pt x="24629" y="1170"/>
                    </a:cubicBezTo>
                    <a:cubicBezTo>
                      <a:pt x="26579" y="1393"/>
                      <a:pt x="27972" y="3065"/>
                      <a:pt x="27749" y="4959"/>
                    </a:cubicBezTo>
                    <a:cubicBezTo>
                      <a:pt x="27526" y="6854"/>
                      <a:pt x="25855" y="8247"/>
                      <a:pt x="23960" y="802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3" name="Freeform: Shape 1862">
                <a:extLst>
                  <a:ext uri="{FF2B5EF4-FFF2-40B4-BE49-F238E27FC236}">
                    <a16:creationId xmlns:a16="http://schemas.microsoft.com/office/drawing/2014/main" id="{629D2FF7-6EEA-CC21-8BAD-D485FFDA504B}"/>
                  </a:ext>
                </a:extLst>
              </p:cNvPr>
              <p:cNvSpPr/>
              <p:nvPr/>
            </p:nvSpPr>
            <p:spPr>
              <a:xfrm>
                <a:off x="8723976" y="1143028"/>
                <a:ext cx="26999" cy="12679"/>
              </a:xfrm>
              <a:custGeom>
                <a:avLst/>
                <a:gdLst>
                  <a:gd name="connsiteX0" fmla="*/ 22383 w 26999"/>
                  <a:gd name="connsiteY0" fmla="*/ 12465 h 12679"/>
                  <a:gd name="connsiteX1" fmla="*/ 2658 w 26999"/>
                  <a:gd name="connsiteY1" fmla="*/ 6837 h 12679"/>
                  <a:gd name="connsiteX2" fmla="*/ 95 w 26999"/>
                  <a:gd name="connsiteY2" fmla="*/ 2658 h 12679"/>
                  <a:gd name="connsiteX3" fmla="*/ 4274 w 26999"/>
                  <a:gd name="connsiteY3" fmla="*/ 95 h 12679"/>
                  <a:gd name="connsiteX4" fmla="*/ 24668 w 26999"/>
                  <a:gd name="connsiteY4" fmla="*/ 5890 h 12679"/>
                  <a:gd name="connsiteX5" fmla="*/ 26785 w 26999"/>
                  <a:gd name="connsiteY5" fmla="*/ 10403 h 12679"/>
                  <a:gd name="connsiteX6" fmla="*/ 22383 w 26999"/>
                  <a:gd name="connsiteY6" fmla="*/ 12465 h 12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999" h="12679">
                    <a:moveTo>
                      <a:pt x="22383" y="12465"/>
                    </a:moveTo>
                    <a:cubicBezTo>
                      <a:pt x="15864" y="10459"/>
                      <a:pt x="9344" y="8230"/>
                      <a:pt x="2658" y="6837"/>
                    </a:cubicBezTo>
                    <a:cubicBezTo>
                      <a:pt x="819" y="6391"/>
                      <a:pt x="-351" y="4553"/>
                      <a:pt x="95" y="2658"/>
                    </a:cubicBezTo>
                    <a:cubicBezTo>
                      <a:pt x="485" y="819"/>
                      <a:pt x="2379" y="-351"/>
                      <a:pt x="4274" y="95"/>
                    </a:cubicBezTo>
                    <a:cubicBezTo>
                      <a:pt x="11183" y="1544"/>
                      <a:pt x="17925" y="3828"/>
                      <a:pt x="24668" y="5890"/>
                    </a:cubicBezTo>
                    <a:cubicBezTo>
                      <a:pt x="26507" y="6559"/>
                      <a:pt x="27454" y="8620"/>
                      <a:pt x="26785" y="10403"/>
                    </a:cubicBezTo>
                    <a:cubicBezTo>
                      <a:pt x="26116" y="12186"/>
                      <a:pt x="24111" y="13134"/>
                      <a:pt x="22383" y="1246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4" name="Freeform: Shape 1863">
                <a:extLst>
                  <a:ext uri="{FF2B5EF4-FFF2-40B4-BE49-F238E27FC236}">
                    <a16:creationId xmlns:a16="http://schemas.microsoft.com/office/drawing/2014/main" id="{EF3EE868-3D90-5FB8-381D-D8568B09B77D}"/>
                  </a:ext>
                </a:extLst>
              </p:cNvPr>
              <p:cNvSpPr/>
              <p:nvPr/>
            </p:nvSpPr>
            <p:spPr>
              <a:xfrm>
                <a:off x="8769636" y="1159533"/>
                <a:ext cx="25142" cy="17221"/>
              </a:xfrm>
              <a:custGeom>
                <a:avLst/>
                <a:gdLst>
                  <a:gd name="connsiteX0" fmla="*/ 19739 w 25142"/>
                  <a:gd name="connsiteY0" fmla="*/ 16688 h 17221"/>
                  <a:gd name="connsiteX1" fmla="*/ 1909 w 25142"/>
                  <a:gd name="connsiteY1" fmla="*/ 6547 h 17221"/>
                  <a:gd name="connsiteX2" fmla="*/ 349 w 25142"/>
                  <a:gd name="connsiteY2" fmla="*/ 1978 h 17221"/>
                  <a:gd name="connsiteX3" fmla="*/ 5029 w 25142"/>
                  <a:gd name="connsiteY3" fmla="*/ 362 h 17221"/>
                  <a:gd name="connsiteX4" fmla="*/ 23473 w 25142"/>
                  <a:gd name="connsiteY4" fmla="*/ 10838 h 17221"/>
                  <a:gd name="connsiteX5" fmla="*/ 24587 w 25142"/>
                  <a:gd name="connsiteY5" fmla="*/ 15630 h 17221"/>
                  <a:gd name="connsiteX6" fmla="*/ 19739 w 25142"/>
                  <a:gd name="connsiteY6" fmla="*/ 16688 h 17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42" h="17221">
                    <a:moveTo>
                      <a:pt x="19739" y="16688"/>
                    </a:moveTo>
                    <a:cubicBezTo>
                      <a:pt x="14000" y="12899"/>
                      <a:pt x="7927" y="9779"/>
                      <a:pt x="1909" y="6547"/>
                    </a:cubicBezTo>
                    <a:cubicBezTo>
                      <a:pt x="237" y="5656"/>
                      <a:pt x="-487" y="3705"/>
                      <a:pt x="349" y="1978"/>
                    </a:cubicBezTo>
                    <a:cubicBezTo>
                      <a:pt x="1129" y="306"/>
                      <a:pt x="3302" y="-529"/>
                      <a:pt x="5029" y="362"/>
                    </a:cubicBezTo>
                    <a:cubicBezTo>
                      <a:pt x="11270" y="3650"/>
                      <a:pt x="17566" y="6937"/>
                      <a:pt x="23473" y="10838"/>
                    </a:cubicBezTo>
                    <a:cubicBezTo>
                      <a:pt x="25145" y="11841"/>
                      <a:pt x="25646" y="14014"/>
                      <a:pt x="24587" y="15630"/>
                    </a:cubicBezTo>
                    <a:cubicBezTo>
                      <a:pt x="23528" y="17246"/>
                      <a:pt x="21355" y="17691"/>
                      <a:pt x="19739" y="1668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5" name="Freeform: Shape 1864">
                <a:extLst>
                  <a:ext uri="{FF2B5EF4-FFF2-40B4-BE49-F238E27FC236}">
                    <a16:creationId xmlns:a16="http://schemas.microsoft.com/office/drawing/2014/main" id="{D0EF3F40-5B12-EC2C-DC25-E59A18C99E48}"/>
                  </a:ext>
                </a:extLst>
              </p:cNvPr>
              <p:cNvSpPr/>
              <p:nvPr/>
            </p:nvSpPr>
            <p:spPr>
              <a:xfrm>
                <a:off x="8810301" y="1186217"/>
                <a:ext cx="22224" cy="21014"/>
              </a:xfrm>
              <a:custGeom>
                <a:avLst/>
                <a:gdLst>
                  <a:gd name="connsiteX0" fmla="*/ 16352 w 22224"/>
                  <a:gd name="connsiteY0" fmla="*/ 19926 h 21014"/>
                  <a:gd name="connsiteX1" fmla="*/ 8941 w 22224"/>
                  <a:gd name="connsiteY1" fmla="*/ 12850 h 21014"/>
                  <a:gd name="connsiteX2" fmla="*/ 1251 w 22224"/>
                  <a:gd name="connsiteY2" fmla="*/ 6107 h 21014"/>
                  <a:gd name="connsiteX3" fmla="*/ 750 w 22224"/>
                  <a:gd name="connsiteY3" fmla="*/ 1260 h 21014"/>
                  <a:gd name="connsiteX4" fmla="*/ 5654 w 22224"/>
                  <a:gd name="connsiteY4" fmla="*/ 814 h 21014"/>
                  <a:gd name="connsiteX5" fmla="*/ 13622 w 22224"/>
                  <a:gd name="connsiteY5" fmla="*/ 7779 h 21014"/>
                  <a:gd name="connsiteX6" fmla="*/ 21255 w 22224"/>
                  <a:gd name="connsiteY6" fmla="*/ 15134 h 21014"/>
                  <a:gd name="connsiteX7" fmla="*/ 21144 w 22224"/>
                  <a:gd name="connsiteY7" fmla="*/ 20093 h 21014"/>
                  <a:gd name="connsiteX8" fmla="*/ 16352 w 22224"/>
                  <a:gd name="connsiteY8" fmla="*/ 19926 h 2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224" h="21014">
                    <a:moveTo>
                      <a:pt x="16352" y="19926"/>
                    </a:moveTo>
                    <a:cubicBezTo>
                      <a:pt x="14067" y="17363"/>
                      <a:pt x="11393" y="15190"/>
                      <a:pt x="8941" y="12850"/>
                    </a:cubicBezTo>
                    <a:cubicBezTo>
                      <a:pt x="6489" y="10454"/>
                      <a:pt x="3926" y="8169"/>
                      <a:pt x="1251" y="6107"/>
                    </a:cubicBezTo>
                    <a:cubicBezTo>
                      <a:pt x="-197" y="4937"/>
                      <a:pt x="-420" y="2708"/>
                      <a:pt x="750" y="1260"/>
                    </a:cubicBezTo>
                    <a:cubicBezTo>
                      <a:pt x="1920" y="-245"/>
                      <a:pt x="4149" y="-412"/>
                      <a:pt x="5654" y="814"/>
                    </a:cubicBezTo>
                    <a:cubicBezTo>
                      <a:pt x="8440" y="2987"/>
                      <a:pt x="11058" y="5327"/>
                      <a:pt x="13622" y="7779"/>
                    </a:cubicBezTo>
                    <a:cubicBezTo>
                      <a:pt x="16185" y="10231"/>
                      <a:pt x="18915" y="12515"/>
                      <a:pt x="21255" y="15134"/>
                    </a:cubicBezTo>
                    <a:cubicBezTo>
                      <a:pt x="22593" y="16527"/>
                      <a:pt x="22537" y="18812"/>
                      <a:pt x="21144" y="20093"/>
                    </a:cubicBezTo>
                    <a:cubicBezTo>
                      <a:pt x="19807" y="21375"/>
                      <a:pt x="17633" y="21319"/>
                      <a:pt x="16352" y="1992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6" name="Freeform: Shape 1865">
                <a:extLst>
                  <a:ext uri="{FF2B5EF4-FFF2-40B4-BE49-F238E27FC236}">
                    <a16:creationId xmlns:a16="http://schemas.microsoft.com/office/drawing/2014/main" id="{0118C5B6-A3B8-1FC9-DFBA-64FA2E02B3DE}"/>
                  </a:ext>
                </a:extLst>
              </p:cNvPr>
              <p:cNvSpPr/>
              <p:nvPr/>
            </p:nvSpPr>
            <p:spPr>
              <a:xfrm>
                <a:off x="8843788" y="1221307"/>
                <a:ext cx="18565" cy="24205"/>
              </a:xfrm>
              <a:custGeom>
                <a:avLst/>
                <a:gdLst>
                  <a:gd name="connsiteX0" fmla="*/ 12118 w 18565"/>
                  <a:gd name="connsiteY0" fmla="*/ 22559 h 24205"/>
                  <a:gd name="connsiteX1" fmla="*/ 6657 w 18565"/>
                  <a:gd name="connsiteY1" fmla="*/ 13866 h 24205"/>
                  <a:gd name="connsiteX2" fmla="*/ 639 w 18565"/>
                  <a:gd name="connsiteY2" fmla="*/ 5564 h 24205"/>
                  <a:gd name="connsiteX3" fmla="*/ 1308 w 18565"/>
                  <a:gd name="connsiteY3" fmla="*/ 716 h 24205"/>
                  <a:gd name="connsiteX4" fmla="*/ 6156 w 18565"/>
                  <a:gd name="connsiteY4" fmla="*/ 1441 h 24205"/>
                  <a:gd name="connsiteX5" fmla="*/ 12341 w 18565"/>
                  <a:gd name="connsiteY5" fmla="*/ 10022 h 24205"/>
                  <a:gd name="connsiteX6" fmla="*/ 18024 w 18565"/>
                  <a:gd name="connsiteY6" fmla="*/ 18993 h 24205"/>
                  <a:gd name="connsiteX7" fmla="*/ 16910 w 18565"/>
                  <a:gd name="connsiteY7" fmla="*/ 23729 h 24205"/>
                  <a:gd name="connsiteX8" fmla="*/ 12118 w 18565"/>
                  <a:gd name="connsiteY8" fmla="*/ 22559 h 24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565" h="24205">
                    <a:moveTo>
                      <a:pt x="12118" y="22559"/>
                    </a:moveTo>
                    <a:cubicBezTo>
                      <a:pt x="10279" y="19661"/>
                      <a:pt x="8552" y="16708"/>
                      <a:pt x="6657" y="13866"/>
                    </a:cubicBezTo>
                    <a:lnTo>
                      <a:pt x="639" y="5564"/>
                    </a:lnTo>
                    <a:cubicBezTo>
                      <a:pt x="-419" y="4004"/>
                      <a:pt x="-141" y="1831"/>
                      <a:pt x="1308" y="716"/>
                    </a:cubicBezTo>
                    <a:cubicBezTo>
                      <a:pt x="2813" y="-454"/>
                      <a:pt x="5041" y="-175"/>
                      <a:pt x="6156" y="1441"/>
                    </a:cubicBezTo>
                    <a:lnTo>
                      <a:pt x="12341" y="10022"/>
                    </a:lnTo>
                    <a:cubicBezTo>
                      <a:pt x="14291" y="12975"/>
                      <a:pt x="16130" y="15984"/>
                      <a:pt x="18024" y="18993"/>
                    </a:cubicBezTo>
                    <a:cubicBezTo>
                      <a:pt x="19083" y="20664"/>
                      <a:pt x="18526" y="22782"/>
                      <a:pt x="16910" y="23729"/>
                    </a:cubicBezTo>
                    <a:cubicBezTo>
                      <a:pt x="15294" y="24676"/>
                      <a:pt x="13121" y="24175"/>
                      <a:pt x="12118" y="2255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7" name="Freeform: Shape 1866">
                <a:extLst>
                  <a:ext uri="{FF2B5EF4-FFF2-40B4-BE49-F238E27FC236}">
                    <a16:creationId xmlns:a16="http://schemas.microsoft.com/office/drawing/2014/main" id="{3211102F-4748-1CF5-168E-22DB381B948B}"/>
                  </a:ext>
                </a:extLst>
              </p:cNvPr>
              <p:cNvSpPr/>
              <p:nvPr/>
            </p:nvSpPr>
            <p:spPr>
              <a:xfrm>
                <a:off x="8869488" y="1262685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7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7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7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8" name="Freeform: Shape 1867">
                <a:extLst>
                  <a:ext uri="{FF2B5EF4-FFF2-40B4-BE49-F238E27FC236}">
                    <a16:creationId xmlns:a16="http://schemas.microsoft.com/office/drawing/2014/main" id="{DFEFF8F7-F308-77E9-BB43-B105E20208C1}"/>
                  </a:ext>
                </a:extLst>
              </p:cNvPr>
              <p:cNvSpPr/>
              <p:nvPr/>
            </p:nvSpPr>
            <p:spPr>
              <a:xfrm>
                <a:off x="8893838" y="1304866"/>
                <a:ext cx="17358" cy="24980"/>
              </a:xfrm>
              <a:custGeom>
                <a:avLst/>
                <a:gdLst>
                  <a:gd name="connsiteX0" fmla="*/ 10880 w 17358"/>
                  <a:gd name="connsiteY0" fmla="*/ 23250 h 24980"/>
                  <a:gd name="connsiteX1" fmla="*/ 460 w 17358"/>
                  <a:gd name="connsiteY1" fmla="*/ 5197 h 24980"/>
                  <a:gd name="connsiteX2" fmla="*/ 1742 w 17358"/>
                  <a:gd name="connsiteY2" fmla="*/ 460 h 24980"/>
                  <a:gd name="connsiteX3" fmla="*/ 6478 w 17358"/>
                  <a:gd name="connsiteY3" fmla="*/ 1742 h 24980"/>
                  <a:gd name="connsiteX4" fmla="*/ 16898 w 17358"/>
                  <a:gd name="connsiteY4" fmla="*/ 19795 h 24980"/>
                  <a:gd name="connsiteX5" fmla="*/ 15617 w 17358"/>
                  <a:gd name="connsiteY5" fmla="*/ 24532 h 24980"/>
                  <a:gd name="connsiteX6" fmla="*/ 10880 w 17358"/>
                  <a:gd name="connsiteY6" fmla="*/ 2325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7" y="24532"/>
                    </a:cubicBezTo>
                    <a:cubicBezTo>
                      <a:pt x="13945" y="25479"/>
                      <a:pt x="11827" y="24866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69" name="Freeform: Shape 1868">
                <a:extLst>
                  <a:ext uri="{FF2B5EF4-FFF2-40B4-BE49-F238E27FC236}">
                    <a16:creationId xmlns:a16="http://schemas.microsoft.com/office/drawing/2014/main" id="{12222167-6C7D-585B-B16E-F9C75DB97A7E}"/>
                  </a:ext>
                </a:extLst>
              </p:cNvPr>
              <p:cNvSpPr/>
              <p:nvPr/>
            </p:nvSpPr>
            <p:spPr>
              <a:xfrm>
                <a:off x="8918188" y="1347046"/>
                <a:ext cx="17358" cy="24980"/>
              </a:xfrm>
              <a:custGeom>
                <a:avLst/>
                <a:gdLst>
                  <a:gd name="connsiteX0" fmla="*/ 10880 w 17358"/>
                  <a:gd name="connsiteY0" fmla="*/ 23250 h 24980"/>
                  <a:gd name="connsiteX1" fmla="*/ 460 w 17358"/>
                  <a:gd name="connsiteY1" fmla="*/ 5197 h 24980"/>
                  <a:gd name="connsiteX2" fmla="*/ 1742 w 17358"/>
                  <a:gd name="connsiteY2" fmla="*/ 460 h 24980"/>
                  <a:gd name="connsiteX3" fmla="*/ 6478 w 17358"/>
                  <a:gd name="connsiteY3" fmla="*/ 1742 h 24980"/>
                  <a:gd name="connsiteX4" fmla="*/ 16898 w 17358"/>
                  <a:gd name="connsiteY4" fmla="*/ 19795 h 24980"/>
                  <a:gd name="connsiteX5" fmla="*/ 15617 w 17358"/>
                  <a:gd name="connsiteY5" fmla="*/ 24532 h 24980"/>
                  <a:gd name="connsiteX6" fmla="*/ 10880 w 17358"/>
                  <a:gd name="connsiteY6" fmla="*/ 23250 h 2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80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7" y="24532"/>
                    </a:cubicBezTo>
                    <a:cubicBezTo>
                      <a:pt x="13945" y="25479"/>
                      <a:pt x="11827" y="24866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0" name="Freeform: Shape 1869">
                <a:extLst>
                  <a:ext uri="{FF2B5EF4-FFF2-40B4-BE49-F238E27FC236}">
                    <a16:creationId xmlns:a16="http://schemas.microsoft.com/office/drawing/2014/main" id="{4FA62F16-F64F-3824-3E03-16B0DAE73C3A}"/>
                  </a:ext>
                </a:extLst>
              </p:cNvPr>
              <p:cNvSpPr/>
              <p:nvPr/>
            </p:nvSpPr>
            <p:spPr>
              <a:xfrm>
                <a:off x="8942538" y="1389171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7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7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6" y="21467"/>
                      <a:pt x="17288" y="23584"/>
                      <a:pt x="15617" y="24532"/>
                    </a:cubicBezTo>
                    <a:cubicBezTo>
                      <a:pt x="13945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1" name="Freeform: Shape 1870">
                <a:extLst>
                  <a:ext uri="{FF2B5EF4-FFF2-40B4-BE49-F238E27FC236}">
                    <a16:creationId xmlns:a16="http://schemas.microsoft.com/office/drawing/2014/main" id="{8CB9570C-9A81-DF78-E562-2BEE4FCAE52D}"/>
                  </a:ext>
                </a:extLst>
              </p:cNvPr>
              <p:cNvSpPr/>
              <p:nvPr/>
            </p:nvSpPr>
            <p:spPr>
              <a:xfrm>
                <a:off x="8966888" y="1431352"/>
                <a:ext cx="17358" cy="24991"/>
              </a:xfrm>
              <a:custGeom>
                <a:avLst/>
                <a:gdLst>
                  <a:gd name="connsiteX0" fmla="*/ 10880 w 17358"/>
                  <a:gd name="connsiteY0" fmla="*/ 23250 h 24991"/>
                  <a:gd name="connsiteX1" fmla="*/ 460 w 17358"/>
                  <a:gd name="connsiteY1" fmla="*/ 5197 h 24991"/>
                  <a:gd name="connsiteX2" fmla="*/ 1742 w 17358"/>
                  <a:gd name="connsiteY2" fmla="*/ 460 h 24991"/>
                  <a:gd name="connsiteX3" fmla="*/ 6478 w 17358"/>
                  <a:gd name="connsiteY3" fmla="*/ 1742 h 24991"/>
                  <a:gd name="connsiteX4" fmla="*/ 16898 w 17358"/>
                  <a:gd name="connsiteY4" fmla="*/ 19795 h 24991"/>
                  <a:gd name="connsiteX5" fmla="*/ 15616 w 17358"/>
                  <a:gd name="connsiteY5" fmla="*/ 24532 h 24991"/>
                  <a:gd name="connsiteX6" fmla="*/ 10880 w 17358"/>
                  <a:gd name="connsiteY6" fmla="*/ 23250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10880" y="23250"/>
                    </a:moveTo>
                    <a:lnTo>
                      <a:pt x="460" y="5197"/>
                    </a:ln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lnTo>
                      <a:pt x="16898" y="19795"/>
                    </a:lnTo>
                    <a:cubicBezTo>
                      <a:pt x="17845" y="21467"/>
                      <a:pt x="17288" y="23584"/>
                      <a:pt x="15616" y="24532"/>
                    </a:cubicBezTo>
                    <a:cubicBezTo>
                      <a:pt x="13944" y="25479"/>
                      <a:pt x="11827" y="24922"/>
                      <a:pt x="10880" y="23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2" name="Freeform: Shape 1871">
                <a:extLst>
                  <a:ext uri="{FF2B5EF4-FFF2-40B4-BE49-F238E27FC236}">
                    <a16:creationId xmlns:a16="http://schemas.microsoft.com/office/drawing/2014/main" id="{784134BF-B3BF-84A9-7438-104690FDF7CE}"/>
                  </a:ext>
                </a:extLst>
              </p:cNvPr>
              <p:cNvSpPr/>
              <p:nvPr/>
            </p:nvSpPr>
            <p:spPr>
              <a:xfrm>
                <a:off x="8991182" y="1473477"/>
                <a:ext cx="17015" cy="25238"/>
              </a:xfrm>
              <a:custGeom>
                <a:avLst/>
                <a:gdLst>
                  <a:gd name="connsiteX0" fmla="*/ 10434 w 17015"/>
                  <a:gd name="connsiteY0" fmla="*/ 23306 h 25238"/>
                  <a:gd name="connsiteX1" fmla="*/ 460 w 17015"/>
                  <a:gd name="connsiteY1" fmla="*/ 5197 h 25238"/>
                  <a:gd name="connsiteX2" fmla="*/ 1742 w 17015"/>
                  <a:gd name="connsiteY2" fmla="*/ 460 h 25238"/>
                  <a:gd name="connsiteX3" fmla="*/ 6478 w 17015"/>
                  <a:gd name="connsiteY3" fmla="*/ 1742 h 25238"/>
                  <a:gd name="connsiteX4" fmla="*/ 16619 w 17015"/>
                  <a:gd name="connsiteY4" fmla="*/ 20185 h 25238"/>
                  <a:gd name="connsiteX5" fmla="*/ 15004 w 17015"/>
                  <a:gd name="connsiteY5" fmla="*/ 24866 h 25238"/>
                  <a:gd name="connsiteX6" fmla="*/ 10434 w 17015"/>
                  <a:gd name="connsiteY6" fmla="*/ 23306 h 25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5" h="25238">
                    <a:moveTo>
                      <a:pt x="10434" y="23306"/>
                    </a:moveTo>
                    <a:cubicBezTo>
                      <a:pt x="7202" y="17288"/>
                      <a:pt x="4082" y="11214"/>
                      <a:pt x="460" y="5197"/>
                    </a:cubicBezTo>
                    <a:cubicBezTo>
                      <a:pt x="-487" y="3525"/>
                      <a:pt x="70" y="1408"/>
                      <a:pt x="1742" y="460"/>
                    </a:cubicBezTo>
                    <a:cubicBezTo>
                      <a:pt x="3413" y="-487"/>
                      <a:pt x="5531" y="70"/>
                      <a:pt x="6478" y="1742"/>
                    </a:cubicBezTo>
                    <a:cubicBezTo>
                      <a:pt x="10044" y="7704"/>
                      <a:pt x="13332" y="13945"/>
                      <a:pt x="16619" y="20185"/>
                    </a:cubicBezTo>
                    <a:cubicBezTo>
                      <a:pt x="17566" y="21913"/>
                      <a:pt x="16731" y="24086"/>
                      <a:pt x="15004" y="24866"/>
                    </a:cubicBezTo>
                    <a:cubicBezTo>
                      <a:pt x="13276" y="25758"/>
                      <a:pt x="11382" y="24977"/>
                      <a:pt x="10434" y="233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3" name="Freeform: Shape 1872">
                <a:extLst>
                  <a:ext uri="{FF2B5EF4-FFF2-40B4-BE49-F238E27FC236}">
                    <a16:creationId xmlns:a16="http://schemas.microsoft.com/office/drawing/2014/main" id="{1438375A-9F13-AAA6-71E1-6CCF2C19897A}"/>
                  </a:ext>
                </a:extLst>
              </p:cNvPr>
              <p:cNvSpPr/>
              <p:nvPr/>
            </p:nvSpPr>
            <p:spPr>
              <a:xfrm>
                <a:off x="9011988" y="1517414"/>
                <a:ext cx="12679" cy="26993"/>
              </a:xfrm>
              <a:custGeom>
                <a:avLst/>
                <a:gdLst>
                  <a:gd name="connsiteX0" fmla="*/ 5787 w 12679"/>
                  <a:gd name="connsiteY0" fmla="*/ 24335 h 26993"/>
                  <a:gd name="connsiteX1" fmla="*/ 215 w 12679"/>
                  <a:gd name="connsiteY1" fmla="*/ 4610 h 26993"/>
                  <a:gd name="connsiteX2" fmla="*/ 2277 w 12679"/>
                  <a:gd name="connsiteY2" fmla="*/ 208 h 26993"/>
                  <a:gd name="connsiteX3" fmla="*/ 6790 w 12679"/>
                  <a:gd name="connsiteY3" fmla="*/ 2326 h 26993"/>
                  <a:gd name="connsiteX4" fmla="*/ 12585 w 12679"/>
                  <a:gd name="connsiteY4" fmla="*/ 22720 h 26993"/>
                  <a:gd name="connsiteX5" fmla="*/ 9966 w 12679"/>
                  <a:gd name="connsiteY5" fmla="*/ 26899 h 26993"/>
                  <a:gd name="connsiteX6" fmla="*/ 5787 w 12679"/>
                  <a:gd name="connsiteY6" fmla="*/ 24335 h 26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679" h="26993">
                    <a:moveTo>
                      <a:pt x="5787" y="24335"/>
                    </a:moveTo>
                    <a:cubicBezTo>
                      <a:pt x="4450" y="17649"/>
                      <a:pt x="2221" y="11130"/>
                      <a:pt x="215" y="4610"/>
                    </a:cubicBezTo>
                    <a:cubicBezTo>
                      <a:pt x="-454" y="2827"/>
                      <a:pt x="494" y="877"/>
                      <a:pt x="2277" y="208"/>
                    </a:cubicBezTo>
                    <a:cubicBezTo>
                      <a:pt x="4060" y="-460"/>
                      <a:pt x="6066" y="543"/>
                      <a:pt x="6790" y="2326"/>
                    </a:cubicBezTo>
                    <a:cubicBezTo>
                      <a:pt x="8852" y="9068"/>
                      <a:pt x="11136" y="15810"/>
                      <a:pt x="12585" y="22720"/>
                    </a:cubicBezTo>
                    <a:cubicBezTo>
                      <a:pt x="13031" y="24614"/>
                      <a:pt x="11860" y="26509"/>
                      <a:pt x="9966" y="26899"/>
                    </a:cubicBezTo>
                    <a:cubicBezTo>
                      <a:pt x="8072" y="27344"/>
                      <a:pt x="6177" y="26174"/>
                      <a:pt x="5787" y="2433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4" name="Freeform: Shape 1873">
                <a:extLst>
                  <a:ext uri="{FF2B5EF4-FFF2-40B4-BE49-F238E27FC236}">
                    <a16:creationId xmlns:a16="http://schemas.microsoft.com/office/drawing/2014/main" id="{C971A8A7-C9C1-2707-1EFD-5E3F9542D2D9}"/>
                  </a:ext>
                </a:extLst>
              </p:cNvPr>
              <p:cNvSpPr/>
              <p:nvPr/>
            </p:nvSpPr>
            <p:spPr>
              <a:xfrm>
                <a:off x="9022219" y="1564906"/>
                <a:ext cx="8037" cy="27773"/>
              </a:xfrm>
              <a:custGeom>
                <a:avLst/>
                <a:gdLst>
                  <a:gd name="connsiteX0" fmla="*/ 1128 w 8037"/>
                  <a:gd name="connsiteY0" fmla="*/ 24318 h 27773"/>
                  <a:gd name="connsiteX1" fmla="*/ 14 w 8037"/>
                  <a:gd name="connsiteY1" fmla="*/ 3812 h 27773"/>
                  <a:gd name="connsiteX2" fmla="*/ 3134 w 8037"/>
                  <a:gd name="connsiteY2" fmla="*/ 23 h 27773"/>
                  <a:gd name="connsiteX3" fmla="*/ 6923 w 8037"/>
                  <a:gd name="connsiteY3" fmla="*/ 3144 h 27773"/>
                  <a:gd name="connsiteX4" fmla="*/ 8037 w 8037"/>
                  <a:gd name="connsiteY4" fmla="*/ 24318 h 27773"/>
                  <a:gd name="connsiteX5" fmla="*/ 4471 w 8037"/>
                  <a:gd name="connsiteY5" fmla="*/ 27772 h 27773"/>
                  <a:gd name="connsiteX6" fmla="*/ 1128 w 8037"/>
                  <a:gd name="connsiteY6" fmla="*/ 24318 h 2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037" h="27773">
                    <a:moveTo>
                      <a:pt x="1128" y="24318"/>
                    </a:moveTo>
                    <a:cubicBezTo>
                      <a:pt x="905" y="17464"/>
                      <a:pt x="905" y="10610"/>
                      <a:pt x="14" y="3812"/>
                    </a:cubicBezTo>
                    <a:cubicBezTo>
                      <a:pt x="-154" y="1918"/>
                      <a:pt x="1239" y="246"/>
                      <a:pt x="3134" y="23"/>
                    </a:cubicBezTo>
                    <a:cubicBezTo>
                      <a:pt x="5029" y="-200"/>
                      <a:pt x="6756" y="1194"/>
                      <a:pt x="6923" y="3144"/>
                    </a:cubicBezTo>
                    <a:cubicBezTo>
                      <a:pt x="7815" y="10165"/>
                      <a:pt x="7815" y="17241"/>
                      <a:pt x="8037" y="24318"/>
                    </a:cubicBezTo>
                    <a:cubicBezTo>
                      <a:pt x="7981" y="26268"/>
                      <a:pt x="6366" y="27828"/>
                      <a:pt x="4471" y="27772"/>
                    </a:cubicBezTo>
                    <a:cubicBezTo>
                      <a:pt x="2577" y="27772"/>
                      <a:pt x="1072" y="26212"/>
                      <a:pt x="1128" y="2431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5" name="Freeform: Shape 1874">
                <a:extLst>
                  <a:ext uri="{FF2B5EF4-FFF2-40B4-BE49-F238E27FC236}">
                    <a16:creationId xmlns:a16="http://schemas.microsoft.com/office/drawing/2014/main" id="{DB441D8A-9B7F-F64A-3B00-291C91DAA326}"/>
                  </a:ext>
                </a:extLst>
              </p:cNvPr>
              <p:cNvSpPr/>
              <p:nvPr/>
            </p:nvSpPr>
            <p:spPr>
              <a:xfrm>
                <a:off x="9017625" y="1613494"/>
                <a:ext cx="10827" cy="27477"/>
              </a:xfrm>
              <a:custGeom>
                <a:avLst/>
                <a:gdLst>
                  <a:gd name="connsiteX0" fmla="*/ 95 w 10827"/>
                  <a:gd name="connsiteY0" fmla="*/ 23203 h 27477"/>
                  <a:gd name="connsiteX1" fmla="*/ 3884 w 10827"/>
                  <a:gd name="connsiteY1" fmla="*/ 3032 h 27477"/>
                  <a:gd name="connsiteX2" fmla="*/ 7728 w 10827"/>
                  <a:gd name="connsiteY2" fmla="*/ 23 h 27477"/>
                  <a:gd name="connsiteX3" fmla="*/ 10793 w 10827"/>
                  <a:gd name="connsiteY3" fmla="*/ 3924 h 27477"/>
                  <a:gd name="connsiteX4" fmla="*/ 6892 w 10827"/>
                  <a:gd name="connsiteY4" fmla="*/ 24764 h 27477"/>
                  <a:gd name="connsiteX5" fmla="*/ 2713 w 10827"/>
                  <a:gd name="connsiteY5" fmla="*/ 27382 h 27477"/>
                  <a:gd name="connsiteX6" fmla="*/ 95 w 10827"/>
                  <a:gd name="connsiteY6" fmla="*/ 23203 h 27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27" h="27477">
                    <a:moveTo>
                      <a:pt x="95" y="23203"/>
                    </a:moveTo>
                    <a:cubicBezTo>
                      <a:pt x="1822" y="16573"/>
                      <a:pt x="2769" y="9775"/>
                      <a:pt x="3884" y="3032"/>
                    </a:cubicBezTo>
                    <a:cubicBezTo>
                      <a:pt x="4162" y="1194"/>
                      <a:pt x="5778" y="-199"/>
                      <a:pt x="7728" y="23"/>
                    </a:cubicBezTo>
                    <a:cubicBezTo>
                      <a:pt x="9623" y="246"/>
                      <a:pt x="11071" y="2029"/>
                      <a:pt x="10793" y="3924"/>
                    </a:cubicBezTo>
                    <a:cubicBezTo>
                      <a:pt x="9678" y="10889"/>
                      <a:pt x="8620" y="17910"/>
                      <a:pt x="6892" y="24764"/>
                    </a:cubicBezTo>
                    <a:cubicBezTo>
                      <a:pt x="6447" y="26658"/>
                      <a:pt x="4608" y="27828"/>
                      <a:pt x="2713" y="27382"/>
                    </a:cubicBezTo>
                    <a:cubicBezTo>
                      <a:pt x="819" y="26881"/>
                      <a:pt x="-351" y="25042"/>
                      <a:pt x="95" y="23203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6" name="Freeform: Shape 1875">
                <a:extLst>
                  <a:ext uri="{FF2B5EF4-FFF2-40B4-BE49-F238E27FC236}">
                    <a16:creationId xmlns:a16="http://schemas.microsoft.com/office/drawing/2014/main" id="{5365B464-28E7-863C-F086-49BCE65E0328}"/>
                  </a:ext>
                </a:extLst>
              </p:cNvPr>
              <p:cNvSpPr/>
              <p:nvPr/>
            </p:nvSpPr>
            <p:spPr>
              <a:xfrm>
                <a:off x="9001109" y="1660603"/>
                <a:ext cx="15272" cy="26081"/>
              </a:xfrm>
              <a:custGeom>
                <a:avLst/>
                <a:gdLst>
                  <a:gd name="connsiteX0" fmla="*/ 396 w 15272"/>
                  <a:gd name="connsiteY0" fmla="*/ 21006 h 26081"/>
                  <a:gd name="connsiteX1" fmla="*/ 8587 w 15272"/>
                  <a:gd name="connsiteY1" fmla="*/ 2228 h 26081"/>
                  <a:gd name="connsiteX2" fmla="*/ 13045 w 15272"/>
                  <a:gd name="connsiteY2" fmla="*/ 222 h 26081"/>
                  <a:gd name="connsiteX3" fmla="*/ 15050 w 15272"/>
                  <a:gd name="connsiteY3" fmla="*/ 4735 h 26081"/>
                  <a:gd name="connsiteX4" fmla="*/ 6581 w 15272"/>
                  <a:gd name="connsiteY4" fmla="*/ 24182 h 26081"/>
                  <a:gd name="connsiteX5" fmla="*/ 1845 w 15272"/>
                  <a:gd name="connsiteY5" fmla="*/ 25686 h 26081"/>
                  <a:gd name="connsiteX6" fmla="*/ 396 w 15272"/>
                  <a:gd name="connsiteY6" fmla="*/ 21006 h 2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272" h="26081">
                    <a:moveTo>
                      <a:pt x="396" y="21006"/>
                    </a:moveTo>
                    <a:cubicBezTo>
                      <a:pt x="3238" y="14821"/>
                      <a:pt x="6358" y="8692"/>
                      <a:pt x="8587" y="2228"/>
                    </a:cubicBezTo>
                    <a:cubicBezTo>
                      <a:pt x="9256" y="445"/>
                      <a:pt x="11262" y="-447"/>
                      <a:pt x="13045" y="222"/>
                    </a:cubicBezTo>
                    <a:cubicBezTo>
                      <a:pt x="14828" y="891"/>
                      <a:pt x="15719" y="2897"/>
                      <a:pt x="15050" y="4735"/>
                    </a:cubicBezTo>
                    <a:cubicBezTo>
                      <a:pt x="12766" y="11422"/>
                      <a:pt x="9534" y="17774"/>
                      <a:pt x="6581" y="24182"/>
                    </a:cubicBezTo>
                    <a:cubicBezTo>
                      <a:pt x="5690" y="25909"/>
                      <a:pt x="3517" y="26578"/>
                      <a:pt x="1845" y="25686"/>
                    </a:cubicBezTo>
                    <a:cubicBezTo>
                      <a:pt x="173" y="24739"/>
                      <a:pt x="-495" y="22677"/>
                      <a:pt x="396" y="2100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7" name="Freeform: Shape 1876">
                <a:extLst>
                  <a:ext uri="{FF2B5EF4-FFF2-40B4-BE49-F238E27FC236}">
                    <a16:creationId xmlns:a16="http://schemas.microsoft.com/office/drawing/2014/main" id="{01B6ACD2-0190-16BD-9CA8-7DA825958778}"/>
                  </a:ext>
                </a:extLst>
              </p:cNvPr>
              <p:cNvSpPr/>
              <p:nvPr/>
            </p:nvSpPr>
            <p:spPr>
              <a:xfrm>
                <a:off x="8977140" y="1703994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7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460 w 17358"/>
                  <a:gd name="connsiteY6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4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8" name="Freeform: Shape 1877">
                <a:extLst>
                  <a:ext uri="{FF2B5EF4-FFF2-40B4-BE49-F238E27FC236}">
                    <a16:creationId xmlns:a16="http://schemas.microsoft.com/office/drawing/2014/main" id="{9C64C16B-647E-8899-7CB4-743D388B5369}"/>
                  </a:ext>
                </a:extLst>
              </p:cNvPr>
              <p:cNvSpPr/>
              <p:nvPr/>
            </p:nvSpPr>
            <p:spPr>
              <a:xfrm>
                <a:off x="8952790" y="1746175"/>
                <a:ext cx="17346" cy="24991"/>
              </a:xfrm>
              <a:custGeom>
                <a:avLst/>
                <a:gdLst>
                  <a:gd name="connsiteX0" fmla="*/ 460 w 17346"/>
                  <a:gd name="connsiteY0" fmla="*/ 19795 h 24991"/>
                  <a:gd name="connsiteX1" fmla="*/ 10880 w 17346"/>
                  <a:gd name="connsiteY1" fmla="*/ 1742 h 24991"/>
                  <a:gd name="connsiteX2" fmla="*/ 15616 w 17346"/>
                  <a:gd name="connsiteY2" fmla="*/ 460 h 24991"/>
                  <a:gd name="connsiteX3" fmla="*/ 16898 w 17346"/>
                  <a:gd name="connsiteY3" fmla="*/ 5197 h 24991"/>
                  <a:gd name="connsiteX4" fmla="*/ 6478 w 17346"/>
                  <a:gd name="connsiteY4" fmla="*/ 23250 h 24991"/>
                  <a:gd name="connsiteX5" fmla="*/ 1742 w 17346"/>
                  <a:gd name="connsiteY5" fmla="*/ 24532 h 24991"/>
                  <a:gd name="connsiteX6" fmla="*/ 1742 w 17346"/>
                  <a:gd name="connsiteY6" fmla="*/ 24532 h 24991"/>
                  <a:gd name="connsiteX7" fmla="*/ 460 w 17346"/>
                  <a:gd name="connsiteY7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46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4000" y="-487"/>
                      <a:pt x="15616" y="460"/>
                    </a:cubicBezTo>
                    <a:cubicBezTo>
                      <a:pt x="17233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4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79" name="Freeform: Shape 1878">
                <a:extLst>
                  <a:ext uri="{FF2B5EF4-FFF2-40B4-BE49-F238E27FC236}">
                    <a16:creationId xmlns:a16="http://schemas.microsoft.com/office/drawing/2014/main" id="{50B55593-4A71-B938-114E-42D3028DB6D9}"/>
                  </a:ext>
                </a:extLst>
              </p:cNvPr>
              <p:cNvSpPr/>
              <p:nvPr/>
            </p:nvSpPr>
            <p:spPr>
              <a:xfrm>
                <a:off x="8928440" y="1788355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7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1742 w 17358"/>
                  <a:gd name="connsiteY6" fmla="*/ 24532 h 24991"/>
                  <a:gd name="connsiteX7" fmla="*/ 460 w 17358"/>
                  <a:gd name="connsiteY7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4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lnTo>
                      <a:pt x="1742" y="24532"/>
                    </a:ln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0" name="Freeform: Shape 1879">
                <a:extLst>
                  <a:ext uri="{FF2B5EF4-FFF2-40B4-BE49-F238E27FC236}">
                    <a16:creationId xmlns:a16="http://schemas.microsoft.com/office/drawing/2014/main" id="{AD81259F-D9F4-6BD1-9D44-ECEA15036598}"/>
                  </a:ext>
                </a:extLst>
              </p:cNvPr>
              <p:cNvSpPr/>
              <p:nvPr/>
            </p:nvSpPr>
            <p:spPr>
              <a:xfrm>
                <a:off x="8904090" y="1830536"/>
                <a:ext cx="17358" cy="24991"/>
              </a:xfrm>
              <a:custGeom>
                <a:avLst/>
                <a:gdLst>
                  <a:gd name="connsiteX0" fmla="*/ 460 w 17358"/>
                  <a:gd name="connsiteY0" fmla="*/ 19795 h 24991"/>
                  <a:gd name="connsiteX1" fmla="*/ 10880 w 17358"/>
                  <a:gd name="connsiteY1" fmla="*/ 1742 h 24991"/>
                  <a:gd name="connsiteX2" fmla="*/ 15616 w 17358"/>
                  <a:gd name="connsiteY2" fmla="*/ 460 h 24991"/>
                  <a:gd name="connsiteX3" fmla="*/ 16898 w 17358"/>
                  <a:gd name="connsiteY3" fmla="*/ 5197 h 24991"/>
                  <a:gd name="connsiteX4" fmla="*/ 6478 w 17358"/>
                  <a:gd name="connsiteY4" fmla="*/ 23250 h 24991"/>
                  <a:gd name="connsiteX5" fmla="*/ 1742 w 17358"/>
                  <a:gd name="connsiteY5" fmla="*/ 24532 h 24991"/>
                  <a:gd name="connsiteX6" fmla="*/ 460 w 17358"/>
                  <a:gd name="connsiteY6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58" h="24991">
                    <a:moveTo>
                      <a:pt x="460" y="19795"/>
                    </a:moveTo>
                    <a:lnTo>
                      <a:pt x="10880" y="1742"/>
                    </a:lnTo>
                    <a:cubicBezTo>
                      <a:pt x="11827" y="70"/>
                      <a:pt x="13944" y="-487"/>
                      <a:pt x="15616" y="460"/>
                    </a:cubicBezTo>
                    <a:cubicBezTo>
                      <a:pt x="17288" y="1408"/>
                      <a:pt x="17845" y="3525"/>
                      <a:pt x="16898" y="5197"/>
                    </a:cubicBezTo>
                    <a:lnTo>
                      <a:pt x="6478" y="23250"/>
                    </a:lnTo>
                    <a:cubicBezTo>
                      <a:pt x="5531" y="24922"/>
                      <a:pt x="3413" y="25479"/>
                      <a:pt x="1742" y="24532"/>
                    </a:cubicBezTo>
                    <a:cubicBezTo>
                      <a:pt x="70" y="23584"/>
                      <a:pt x="-487" y="21467"/>
                      <a:pt x="460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1" name="Freeform: Shape 1880">
                <a:extLst>
                  <a:ext uri="{FF2B5EF4-FFF2-40B4-BE49-F238E27FC236}">
                    <a16:creationId xmlns:a16="http://schemas.microsoft.com/office/drawing/2014/main" id="{28DC3408-A4F0-FA22-C047-5E1E111DB40C}"/>
                  </a:ext>
                </a:extLst>
              </p:cNvPr>
              <p:cNvSpPr/>
              <p:nvPr/>
            </p:nvSpPr>
            <p:spPr>
              <a:xfrm>
                <a:off x="8879752" y="1872717"/>
                <a:ext cx="17346" cy="24991"/>
              </a:xfrm>
              <a:custGeom>
                <a:avLst/>
                <a:gdLst>
                  <a:gd name="connsiteX0" fmla="*/ 449 w 17346"/>
                  <a:gd name="connsiteY0" fmla="*/ 19795 h 24991"/>
                  <a:gd name="connsiteX1" fmla="*/ 10868 w 17346"/>
                  <a:gd name="connsiteY1" fmla="*/ 1742 h 24991"/>
                  <a:gd name="connsiteX2" fmla="*/ 15604 w 17346"/>
                  <a:gd name="connsiteY2" fmla="*/ 460 h 24991"/>
                  <a:gd name="connsiteX3" fmla="*/ 16886 w 17346"/>
                  <a:gd name="connsiteY3" fmla="*/ 5197 h 24991"/>
                  <a:gd name="connsiteX4" fmla="*/ 6466 w 17346"/>
                  <a:gd name="connsiteY4" fmla="*/ 23250 h 24991"/>
                  <a:gd name="connsiteX5" fmla="*/ 1730 w 17346"/>
                  <a:gd name="connsiteY5" fmla="*/ 24532 h 24991"/>
                  <a:gd name="connsiteX6" fmla="*/ 449 w 17346"/>
                  <a:gd name="connsiteY6" fmla="*/ 19795 h 24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346" h="24991">
                    <a:moveTo>
                      <a:pt x="449" y="19795"/>
                    </a:moveTo>
                    <a:lnTo>
                      <a:pt x="10868" y="1742"/>
                    </a:lnTo>
                    <a:cubicBezTo>
                      <a:pt x="11815" y="70"/>
                      <a:pt x="13933" y="-487"/>
                      <a:pt x="15604" y="460"/>
                    </a:cubicBezTo>
                    <a:cubicBezTo>
                      <a:pt x="17276" y="1408"/>
                      <a:pt x="17833" y="3525"/>
                      <a:pt x="16886" y="5197"/>
                    </a:cubicBezTo>
                    <a:lnTo>
                      <a:pt x="6466" y="23250"/>
                    </a:lnTo>
                    <a:cubicBezTo>
                      <a:pt x="5519" y="24922"/>
                      <a:pt x="3401" y="25479"/>
                      <a:pt x="1730" y="24532"/>
                    </a:cubicBezTo>
                    <a:cubicBezTo>
                      <a:pt x="114" y="23584"/>
                      <a:pt x="-499" y="21467"/>
                      <a:pt x="449" y="197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2" name="Freeform: Shape 1881">
                <a:extLst>
                  <a:ext uri="{FF2B5EF4-FFF2-40B4-BE49-F238E27FC236}">
                    <a16:creationId xmlns:a16="http://schemas.microsoft.com/office/drawing/2014/main" id="{EDE64322-165A-D009-78C5-3A405EE63FF7}"/>
                  </a:ext>
                </a:extLst>
              </p:cNvPr>
              <p:cNvSpPr/>
              <p:nvPr/>
            </p:nvSpPr>
            <p:spPr>
              <a:xfrm>
                <a:off x="8855293" y="1914842"/>
                <a:ext cx="17511" cy="24934"/>
              </a:xfrm>
              <a:custGeom>
                <a:avLst/>
                <a:gdLst>
                  <a:gd name="connsiteX0" fmla="*/ 502 w 17511"/>
                  <a:gd name="connsiteY0" fmla="*/ 19684 h 24934"/>
                  <a:gd name="connsiteX1" fmla="*/ 11033 w 17511"/>
                  <a:gd name="connsiteY1" fmla="*/ 1742 h 24934"/>
                  <a:gd name="connsiteX2" fmla="*/ 15769 w 17511"/>
                  <a:gd name="connsiteY2" fmla="*/ 460 h 24934"/>
                  <a:gd name="connsiteX3" fmla="*/ 17051 w 17511"/>
                  <a:gd name="connsiteY3" fmla="*/ 5197 h 24934"/>
                  <a:gd name="connsiteX4" fmla="*/ 6464 w 17511"/>
                  <a:gd name="connsiteY4" fmla="*/ 23250 h 24934"/>
                  <a:gd name="connsiteX5" fmla="*/ 1672 w 17511"/>
                  <a:gd name="connsiteY5" fmla="*/ 24420 h 24934"/>
                  <a:gd name="connsiteX6" fmla="*/ 502 w 17511"/>
                  <a:gd name="connsiteY6" fmla="*/ 19684 h 249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11" h="24934">
                    <a:moveTo>
                      <a:pt x="502" y="19684"/>
                    </a:moveTo>
                    <a:cubicBezTo>
                      <a:pt x="4179" y="13945"/>
                      <a:pt x="7522" y="7704"/>
                      <a:pt x="11033" y="1742"/>
                    </a:cubicBezTo>
                    <a:cubicBezTo>
                      <a:pt x="11980" y="70"/>
                      <a:pt x="14097" y="-487"/>
                      <a:pt x="15769" y="460"/>
                    </a:cubicBezTo>
                    <a:cubicBezTo>
                      <a:pt x="17441" y="1408"/>
                      <a:pt x="17998" y="3525"/>
                      <a:pt x="17051" y="5197"/>
                    </a:cubicBezTo>
                    <a:cubicBezTo>
                      <a:pt x="13485" y="11214"/>
                      <a:pt x="10253" y="17232"/>
                      <a:pt x="6464" y="23250"/>
                    </a:cubicBezTo>
                    <a:cubicBezTo>
                      <a:pt x="5405" y="24922"/>
                      <a:pt x="3288" y="25423"/>
                      <a:pt x="1672" y="24420"/>
                    </a:cubicBezTo>
                    <a:cubicBezTo>
                      <a:pt x="56" y="23417"/>
                      <a:pt x="-501" y="21300"/>
                      <a:pt x="502" y="19684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3" name="Freeform: Shape 1882">
                <a:extLst>
                  <a:ext uri="{FF2B5EF4-FFF2-40B4-BE49-F238E27FC236}">
                    <a16:creationId xmlns:a16="http://schemas.microsoft.com/office/drawing/2014/main" id="{51921DE4-9F69-FDD3-DC17-9F1D18664FF1}"/>
                  </a:ext>
                </a:extLst>
              </p:cNvPr>
              <p:cNvSpPr/>
              <p:nvPr/>
            </p:nvSpPr>
            <p:spPr>
              <a:xfrm>
                <a:off x="8825490" y="1955618"/>
                <a:ext cx="20732" cy="22495"/>
              </a:xfrm>
              <a:custGeom>
                <a:avLst/>
                <a:gdLst>
                  <a:gd name="connsiteX0" fmla="*/ 941 w 20732"/>
                  <a:gd name="connsiteY0" fmla="*/ 16575 h 22495"/>
                  <a:gd name="connsiteX1" fmla="*/ 7961 w 20732"/>
                  <a:gd name="connsiteY1" fmla="*/ 9108 h 22495"/>
                  <a:gd name="connsiteX2" fmla="*/ 14536 w 20732"/>
                  <a:gd name="connsiteY2" fmla="*/ 1252 h 22495"/>
                  <a:gd name="connsiteX3" fmla="*/ 19440 w 20732"/>
                  <a:gd name="connsiteY3" fmla="*/ 750 h 22495"/>
                  <a:gd name="connsiteX4" fmla="*/ 19941 w 20732"/>
                  <a:gd name="connsiteY4" fmla="*/ 5598 h 22495"/>
                  <a:gd name="connsiteX5" fmla="*/ 13143 w 20732"/>
                  <a:gd name="connsiteY5" fmla="*/ 13733 h 22495"/>
                  <a:gd name="connsiteX6" fmla="*/ 5844 w 20732"/>
                  <a:gd name="connsiteY6" fmla="*/ 21423 h 22495"/>
                  <a:gd name="connsiteX7" fmla="*/ 941 w 20732"/>
                  <a:gd name="connsiteY7" fmla="*/ 21478 h 22495"/>
                  <a:gd name="connsiteX8" fmla="*/ 941 w 20732"/>
                  <a:gd name="connsiteY8" fmla="*/ 16575 h 2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732" h="22495">
                    <a:moveTo>
                      <a:pt x="941" y="16575"/>
                    </a:moveTo>
                    <a:lnTo>
                      <a:pt x="7961" y="9108"/>
                    </a:lnTo>
                    <a:cubicBezTo>
                      <a:pt x="10246" y="6601"/>
                      <a:pt x="12363" y="3870"/>
                      <a:pt x="14536" y="1252"/>
                    </a:cubicBezTo>
                    <a:cubicBezTo>
                      <a:pt x="15706" y="-197"/>
                      <a:pt x="17935" y="-420"/>
                      <a:pt x="19440" y="750"/>
                    </a:cubicBezTo>
                    <a:cubicBezTo>
                      <a:pt x="20944" y="1920"/>
                      <a:pt x="21167" y="4093"/>
                      <a:pt x="19941" y="5598"/>
                    </a:cubicBezTo>
                    <a:cubicBezTo>
                      <a:pt x="17657" y="8328"/>
                      <a:pt x="15484" y="11114"/>
                      <a:pt x="13143" y="13733"/>
                    </a:cubicBezTo>
                    <a:lnTo>
                      <a:pt x="5844" y="21423"/>
                    </a:lnTo>
                    <a:cubicBezTo>
                      <a:pt x="4506" y="22871"/>
                      <a:pt x="2278" y="22816"/>
                      <a:pt x="941" y="21478"/>
                    </a:cubicBezTo>
                    <a:cubicBezTo>
                      <a:pt x="-341" y="20141"/>
                      <a:pt x="-285" y="18023"/>
                      <a:pt x="941" y="1657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4" name="Freeform: Shape 1883">
                <a:extLst>
                  <a:ext uri="{FF2B5EF4-FFF2-40B4-BE49-F238E27FC236}">
                    <a16:creationId xmlns:a16="http://schemas.microsoft.com/office/drawing/2014/main" id="{D426B7DD-845A-0E1D-EC17-13746DED538D}"/>
                  </a:ext>
                </a:extLst>
              </p:cNvPr>
              <p:cNvSpPr/>
              <p:nvPr/>
            </p:nvSpPr>
            <p:spPr>
              <a:xfrm>
                <a:off x="8787521" y="1989668"/>
                <a:ext cx="24020" cy="18883"/>
              </a:xfrm>
              <a:custGeom>
                <a:avLst/>
                <a:gdLst>
                  <a:gd name="connsiteX0" fmla="*/ 1631 w 24020"/>
                  <a:gd name="connsiteY0" fmla="*/ 12447 h 18883"/>
                  <a:gd name="connsiteX1" fmla="*/ 18459 w 24020"/>
                  <a:gd name="connsiteY1" fmla="*/ 746 h 18883"/>
                  <a:gd name="connsiteX2" fmla="*/ 23251 w 24020"/>
                  <a:gd name="connsiteY2" fmla="*/ 1303 h 18883"/>
                  <a:gd name="connsiteX3" fmla="*/ 22694 w 24020"/>
                  <a:gd name="connsiteY3" fmla="*/ 6262 h 18883"/>
                  <a:gd name="connsiteX4" fmla="*/ 5309 w 24020"/>
                  <a:gd name="connsiteY4" fmla="*/ 18353 h 18883"/>
                  <a:gd name="connsiteX5" fmla="*/ 517 w 24020"/>
                  <a:gd name="connsiteY5" fmla="*/ 17239 h 18883"/>
                  <a:gd name="connsiteX6" fmla="*/ 1631 w 24020"/>
                  <a:gd name="connsiteY6" fmla="*/ 12447 h 18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020" h="18883">
                    <a:moveTo>
                      <a:pt x="1631" y="12447"/>
                    </a:moveTo>
                    <a:cubicBezTo>
                      <a:pt x="7538" y="8992"/>
                      <a:pt x="12943" y="4758"/>
                      <a:pt x="18459" y="746"/>
                    </a:cubicBezTo>
                    <a:cubicBezTo>
                      <a:pt x="19908" y="-424"/>
                      <a:pt x="22081" y="-202"/>
                      <a:pt x="23251" y="1303"/>
                    </a:cubicBezTo>
                    <a:cubicBezTo>
                      <a:pt x="24477" y="2807"/>
                      <a:pt x="24198" y="5036"/>
                      <a:pt x="22694" y="6262"/>
                    </a:cubicBezTo>
                    <a:cubicBezTo>
                      <a:pt x="17010" y="10441"/>
                      <a:pt x="11383" y="14787"/>
                      <a:pt x="5309" y="18353"/>
                    </a:cubicBezTo>
                    <a:cubicBezTo>
                      <a:pt x="3637" y="19356"/>
                      <a:pt x="1520" y="18911"/>
                      <a:pt x="517" y="17239"/>
                    </a:cubicBezTo>
                    <a:cubicBezTo>
                      <a:pt x="-486" y="15567"/>
                      <a:pt x="15" y="13394"/>
                      <a:pt x="1631" y="12447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5" name="Freeform: Shape 1884">
                <a:extLst>
                  <a:ext uri="{FF2B5EF4-FFF2-40B4-BE49-F238E27FC236}">
                    <a16:creationId xmlns:a16="http://schemas.microsoft.com/office/drawing/2014/main" id="{33C2D39F-1B12-A9C7-2AB2-364ABE52E646}"/>
                  </a:ext>
                </a:extLst>
              </p:cNvPr>
              <p:cNvSpPr/>
              <p:nvPr/>
            </p:nvSpPr>
            <p:spPr>
              <a:xfrm>
                <a:off x="8743698" y="2014795"/>
                <a:ext cx="26344" cy="14742"/>
              </a:xfrm>
              <a:custGeom>
                <a:avLst/>
                <a:gdLst>
                  <a:gd name="connsiteX0" fmla="*/ 2383 w 26344"/>
                  <a:gd name="connsiteY0" fmla="*/ 7992 h 14742"/>
                  <a:gd name="connsiteX1" fmla="*/ 21384 w 26344"/>
                  <a:gd name="connsiteY1" fmla="*/ 303 h 14742"/>
                  <a:gd name="connsiteX2" fmla="*/ 26009 w 26344"/>
                  <a:gd name="connsiteY2" fmla="*/ 2030 h 14742"/>
                  <a:gd name="connsiteX3" fmla="*/ 24281 w 26344"/>
                  <a:gd name="connsiteY3" fmla="*/ 6599 h 14742"/>
                  <a:gd name="connsiteX4" fmla="*/ 4612 w 26344"/>
                  <a:gd name="connsiteY4" fmla="*/ 14567 h 14742"/>
                  <a:gd name="connsiteX5" fmla="*/ 154 w 26344"/>
                  <a:gd name="connsiteY5" fmla="*/ 12339 h 14742"/>
                  <a:gd name="connsiteX6" fmla="*/ 2383 w 26344"/>
                  <a:gd name="connsiteY6" fmla="*/ 7992 h 14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344" h="14742">
                    <a:moveTo>
                      <a:pt x="2383" y="7992"/>
                    </a:moveTo>
                    <a:cubicBezTo>
                      <a:pt x="8791" y="5541"/>
                      <a:pt x="15254" y="3312"/>
                      <a:pt x="21384" y="303"/>
                    </a:cubicBezTo>
                    <a:cubicBezTo>
                      <a:pt x="23111" y="-477"/>
                      <a:pt x="25173" y="303"/>
                      <a:pt x="26009" y="2030"/>
                    </a:cubicBezTo>
                    <a:cubicBezTo>
                      <a:pt x="26844" y="3758"/>
                      <a:pt x="26064" y="5819"/>
                      <a:pt x="24281" y="6599"/>
                    </a:cubicBezTo>
                    <a:cubicBezTo>
                      <a:pt x="17929" y="9720"/>
                      <a:pt x="11242" y="12060"/>
                      <a:pt x="4612" y="14567"/>
                    </a:cubicBezTo>
                    <a:cubicBezTo>
                      <a:pt x="2773" y="15180"/>
                      <a:pt x="767" y="14122"/>
                      <a:pt x="154" y="12339"/>
                    </a:cubicBezTo>
                    <a:cubicBezTo>
                      <a:pt x="-403" y="10500"/>
                      <a:pt x="600" y="8605"/>
                      <a:pt x="2383" y="799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6" name="Freeform: Shape 1885">
                <a:extLst>
                  <a:ext uri="{FF2B5EF4-FFF2-40B4-BE49-F238E27FC236}">
                    <a16:creationId xmlns:a16="http://schemas.microsoft.com/office/drawing/2014/main" id="{A19CCC48-640A-BCE1-0440-030ADCD1EB36}"/>
                  </a:ext>
                </a:extLst>
              </p:cNvPr>
              <p:cNvSpPr/>
              <p:nvPr/>
            </p:nvSpPr>
            <p:spPr>
              <a:xfrm>
                <a:off x="8696253" y="2029842"/>
                <a:ext cx="27558" cy="9907"/>
              </a:xfrm>
              <a:custGeom>
                <a:avLst/>
                <a:gdLst>
                  <a:gd name="connsiteX0" fmla="*/ 3133 w 27558"/>
                  <a:gd name="connsiteY0" fmla="*/ 3031 h 9907"/>
                  <a:gd name="connsiteX1" fmla="*/ 23416 w 27558"/>
                  <a:gd name="connsiteY1" fmla="*/ 78 h 9907"/>
                  <a:gd name="connsiteX2" fmla="*/ 27484 w 27558"/>
                  <a:gd name="connsiteY2" fmla="*/ 2696 h 9907"/>
                  <a:gd name="connsiteX3" fmla="*/ 24809 w 27558"/>
                  <a:gd name="connsiteY3" fmla="*/ 6875 h 9907"/>
                  <a:gd name="connsiteX4" fmla="*/ 3802 w 27558"/>
                  <a:gd name="connsiteY4" fmla="*/ 9884 h 9907"/>
                  <a:gd name="connsiteX5" fmla="*/ 13 w 27558"/>
                  <a:gd name="connsiteY5" fmla="*/ 6764 h 9907"/>
                  <a:gd name="connsiteX6" fmla="*/ 3133 w 27558"/>
                  <a:gd name="connsiteY6" fmla="*/ 3031 h 9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558" h="9907">
                    <a:moveTo>
                      <a:pt x="3133" y="3031"/>
                    </a:moveTo>
                    <a:cubicBezTo>
                      <a:pt x="9987" y="2529"/>
                      <a:pt x="16674" y="1192"/>
                      <a:pt x="23416" y="78"/>
                    </a:cubicBezTo>
                    <a:cubicBezTo>
                      <a:pt x="25255" y="-313"/>
                      <a:pt x="27094" y="802"/>
                      <a:pt x="27484" y="2696"/>
                    </a:cubicBezTo>
                    <a:cubicBezTo>
                      <a:pt x="27874" y="4535"/>
                      <a:pt x="26704" y="6485"/>
                      <a:pt x="24809" y="6875"/>
                    </a:cubicBezTo>
                    <a:cubicBezTo>
                      <a:pt x="17844" y="7990"/>
                      <a:pt x="10879" y="9383"/>
                      <a:pt x="3802" y="9884"/>
                    </a:cubicBezTo>
                    <a:cubicBezTo>
                      <a:pt x="1852" y="10107"/>
                      <a:pt x="125" y="8659"/>
                      <a:pt x="13" y="6764"/>
                    </a:cubicBezTo>
                    <a:cubicBezTo>
                      <a:pt x="-154" y="4925"/>
                      <a:pt x="1295" y="3254"/>
                      <a:pt x="3133" y="3031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7" name="Freeform: Shape 1886">
                <a:extLst>
                  <a:ext uri="{FF2B5EF4-FFF2-40B4-BE49-F238E27FC236}">
                    <a16:creationId xmlns:a16="http://schemas.microsoft.com/office/drawing/2014/main" id="{1C0D4661-9536-9FFC-4B77-DCBFD8902B19}"/>
                  </a:ext>
                </a:extLst>
              </p:cNvPr>
              <p:cNvSpPr/>
              <p:nvPr/>
            </p:nvSpPr>
            <p:spPr>
              <a:xfrm>
                <a:off x="8647622" y="2033987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8" name="Freeform: Shape 1887">
                <a:extLst>
                  <a:ext uri="{FF2B5EF4-FFF2-40B4-BE49-F238E27FC236}">
                    <a16:creationId xmlns:a16="http://schemas.microsoft.com/office/drawing/2014/main" id="{34FF8883-E2F6-B207-2F0E-3A6FC2D7E635}"/>
                  </a:ext>
                </a:extLst>
              </p:cNvPr>
              <p:cNvSpPr/>
              <p:nvPr/>
            </p:nvSpPr>
            <p:spPr>
              <a:xfrm>
                <a:off x="8598922" y="2033987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89" name="Freeform: Shape 1888">
                <a:extLst>
                  <a:ext uri="{FF2B5EF4-FFF2-40B4-BE49-F238E27FC236}">
                    <a16:creationId xmlns:a16="http://schemas.microsoft.com/office/drawing/2014/main" id="{6AB55FD6-6AEB-A7A9-C12D-CCD93FDBB4CD}"/>
                  </a:ext>
                </a:extLst>
              </p:cNvPr>
              <p:cNvSpPr/>
              <p:nvPr/>
            </p:nvSpPr>
            <p:spPr>
              <a:xfrm>
                <a:off x="8550222" y="2033987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0" name="Freeform: Shape 1889">
                <a:extLst>
                  <a:ext uri="{FF2B5EF4-FFF2-40B4-BE49-F238E27FC236}">
                    <a16:creationId xmlns:a16="http://schemas.microsoft.com/office/drawing/2014/main" id="{C996DA08-9212-1FF6-B929-DF2D3E226ED8}"/>
                  </a:ext>
                </a:extLst>
              </p:cNvPr>
              <p:cNvSpPr/>
              <p:nvPr/>
            </p:nvSpPr>
            <p:spPr>
              <a:xfrm>
                <a:off x="8501522" y="2033987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4" y="0"/>
                      <a:pt x="27805" y="1560"/>
                      <a:pt x="27805" y="3455"/>
                    </a:cubicBezTo>
                    <a:cubicBezTo>
                      <a:pt x="27805" y="5349"/>
                      <a:pt x="26244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1" name="Freeform: Shape 1890">
                <a:extLst>
                  <a:ext uri="{FF2B5EF4-FFF2-40B4-BE49-F238E27FC236}">
                    <a16:creationId xmlns:a16="http://schemas.microsoft.com/office/drawing/2014/main" id="{ED7F46A9-2048-AEF4-1AF7-3129F4412967}"/>
                  </a:ext>
                </a:extLst>
              </p:cNvPr>
              <p:cNvSpPr/>
              <p:nvPr/>
            </p:nvSpPr>
            <p:spPr>
              <a:xfrm>
                <a:off x="8452822" y="2033987"/>
                <a:ext cx="27804" cy="6909"/>
              </a:xfrm>
              <a:custGeom>
                <a:avLst/>
                <a:gdLst>
                  <a:gd name="connsiteX0" fmla="*/ 3455 w 27804"/>
                  <a:gd name="connsiteY0" fmla="*/ 0 h 6909"/>
                  <a:gd name="connsiteX1" fmla="*/ 24350 w 27804"/>
                  <a:gd name="connsiteY1" fmla="*/ 0 h 6909"/>
                  <a:gd name="connsiteX2" fmla="*/ 27805 w 27804"/>
                  <a:gd name="connsiteY2" fmla="*/ 3455 h 6909"/>
                  <a:gd name="connsiteX3" fmla="*/ 24350 w 27804"/>
                  <a:gd name="connsiteY3" fmla="*/ 6909 h 6909"/>
                  <a:gd name="connsiteX4" fmla="*/ 3455 w 27804"/>
                  <a:gd name="connsiteY4" fmla="*/ 6909 h 6909"/>
                  <a:gd name="connsiteX5" fmla="*/ 0 w 27804"/>
                  <a:gd name="connsiteY5" fmla="*/ 3455 h 6909"/>
                  <a:gd name="connsiteX6" fmla="*/ 3455 w 27804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804" h="6909">
                    <a:moveTo>
                      <a:pt x="3455" y="0"/>
                    </a:moveTo>
                    <a:lnTo>
                      <a:pt x="24350" y="0"/>
                    </a:lnTo>
                    <a:cubicBezTo>
                      <a:pt x="26245" y="0"/>
                      <a:pt x="27805" y="1560"/>
                      <a:pt x="27805" y="3455"/>
                    </a:cubicBezTo>
                    <a:cubicBezTo>
                      <a:pt x="27805" y="5349"/>
                      <a:pt x="26245" y="6909"/>
                      <a:pt x="24350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92" name="Freeform: Shape 1891">
                <a:extLst>
                  <a:ext uri="{FF2B5EF4-FFF2-40B4-BE49-F238E27FC236}">
                    <a16:creationId xmlns:a16="http://schemas.microsoft.com/office/drawing/2014/main" id="{5ED51BA4-E0CB-9E86-112B-0A222B888790}"/>
                  </a:ext>
                </a:extLst>
              </p:cNvPr>
              <p:cNvSpPr/>
              <p:nvPr/>
            </p:nvSpPr>
            <p:spPr>
              <a:xfrm>
                <a:off x="8404122" y="2033987"/>
                <a:ext cx="27749" cy="6909"/>
              </a:xfrm>
              <a:custGeom>
                <a:avLst/>
                <a:gdLst>
                  <a:gd name="connsiteX0" fmla="*/ 3455 w 27749"/>
                  <a:gd name="connsiteY0" fmla="*/ 0 h 6909"/>
                  <a:gd name="connsiteX1" fmla="*/ 24295 w 27749"/>
                  <a:gd name="connsiteY1" fmla="*/ 0 h 6909"/>
                  <a:gd name="connsiteX2" fmla="*/ 27749 w 27749"/>
                  <a:gd name="connsiteY2" fmla="*/ 3455 h 6909"/>
                  <a:gd name="connsiteX3" fmla="*/ 24295 w 27749"/>
                  <a:gd name="connsiteY3" fmla="*/ 6909 h 6909"/>
                  <a:gd name="connsiteX4" fmla="*/ 3455 w 27749"/>
                  <a:gd name="connsiteY4" fmla="*/ 6909 h 6909"/>
                  <a:gd name="connsiteX5" fmla="*/ 0 w 27749"/>
                  <a:gd name="connsiteY5" fmla="*/ 3455 h 6909"/>
                  <a:gd name="connsiteX6" fmla="*/ 3455 w 27749"/>
                  <a:gd name="connsiteY6" fmla="*/ 0 h 6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749" h="6909">
                    <a:moveTo>
                      <a:pt x="3455" y="0"/>
                    </a:moveTo>
                    <a:lnTo>
                      <a:pt x="24295" y="0"/>
                    </a:lnTo>
                    <a:cubicBezTo>
                      <a:pt x="26189" y="0"/>
                      <a:pt x="27749" y="1560"/>
                      <a:pt x="27749" y="3455"/>
                    </a:cubicBezTo>
                    <a:cubicBezTo>
                      <a:pt x="27749" y="5349"/>
                      <a:pt x="26189" y="6909"/>
                      <a:pt x="24295" y="6909"/>
                    </a:cubicBezTo>
                    <a:lnTo>
                      <a:pt x="3455" y="6909"/>
                    </a:lnTo>
                    <a:cubicBezTo>
                      <a:pt x="1560" y="6909"/>
                      <a:pt x="0" y="5349"/>
                      <a:pt x="0" y="3455"/>
                    </a:cubicBezTo>
                    <a:cubicBezTo>
                      <a:pt x="0" y="1560"/>
                      <a:pt x="1560" y="0"/>
                      <a:pt x="3455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893" name="Freeform: Shape 1892">
            <a:extLst>
              <a:ext uri="{FF2B5EF4-FFF2-40B4-BE49-F238E27FC236}">
                <a16:creationId xmlns:a16="http://schemas.microsoft.com/office/drawing/2014/main" id="{7AB8AD0F-CB12-8C20-5DC4-7BAF044CF21A}"/>
              </a:ext>
            </a:extLst>
          </p:cNvPr>
          <p:cNvSpPr/>
          <p:nvPr/>
        </p:nvSpPr>
        <p:spPr>
          <a:xfrm>
            <a:off x="8125769" y="2141221"/>
            <a:ext cx="831689" cy="758137"/>
          </a:xfrm>
          <a:custGeom>
            <a:avLst/>
            <a:gdLst>
              <a:gd name="connsiteX0" fmla="*/ 278298 w 831689"/>
              <a:gd name="connsiteY0" fmla="*/ 758138 h 758137"/>
              <a:gd name="connsiteX1" fmla="*/ 156325 w 831689"/>
              <a:gd name="connsiteY1" fmla="*/ 687706 h 758137"/>
              <a:gd name="connsiteX2" fmla="*/ 18806 w 831689"/>
              <a:gd name="connsiteY2" fmla="*/ 449500 h 758137"/>
              <a:gd name="connsiteX3" fmla="*/ 18806 w 831689"/>
              <a:gd name="connsiteY3" fmla="*/ 308638 h 758137"/>
              <a:gd name="connsiteX4" fmla="*/ 156325 w 831689"/>
              <a:gd name="connsiteY4" fmla="*/ 70431 h 758137"/>
              <a:gd name="connsiteX5" fmla="*/ 278298 w 831689"/>
              <a:gd name="connsiteY5" fmla="*/ 0 h 758137"/>
              <a:gd name="connsiteX6" fmla="*/ 553391 w 831689"/>
              <a:gd name="connsiteY6" fmla="*/ 0 h 758137"/>
              <a:gd name="connsiteX7" fmla="*/ 675364 w 831689"/>
              <a:gd name="connsiteY7" fmla="*/ 70431 h 758137"/>
              <a:gd name="connsiteX8" fmla="*/ 812883 w 831689"/>
              <a:gd name="connsiteY8" fmla="*/ 308638 h 758137"/>
              <a:gd name="connsiteX9" fmla="*/ 812883 w 831689"/>
              <a:gd name="connsiteY9" fmla="*/ 449500 h 758137"/>
              <a:gd name="connsiteX10" fmla="*/ 675364 w 831689"/>
              <a:gd name="connsiteY10" fmla="*/ 687706 h 758137"/>
              <a:gd name="connsiteX11" fmla="*/ 553391 w 831689"/>
              <a:gd name="connsiteY11" fmla="*/ 758138 h 758137"/>
              <a:gd name="connsiteX12" fmla="*/ 278298 w 831689"/>
              <a:gd name="connsiteY12" fmla="*/ 758138 h 758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31689" h="758137">
                <a:moveTo>
                  <a:pt x="278298" y="758138"/>
                </a:moveTo>
                <a:cubicBezTo>
                  <a:pt x="228149" y="758138"/>
                  <a:pt x="181399" y="731169"/>
                  <a:pt x="156325" y="687706"/>
                </a:cubicBezTo>
                <a:lnTo>
                  <a:pt x="18806" y="449500"/>
                </a:lnTo>
                <a:cubicBezTo>
                  <a:pt x="-6269" y="406093"/>
                  <a:pt x="-6269" y="352100"/>
                  <a:pt x="18806" y="308638"/>
                </a:cubicBezTo>
                <a:lnTo>
                  <a:pt x="156325" y="70431"/>
                </a:lnTo>
                <a:cubicBezTo>
                  <a:pt x="181399" y="26969"/>
                  <a:pt x="228149" y="0"/>
                  <a:pt x="278298" y="0"/>
                </a:cubicBezTo>
                <a:lnTo>
                  <a:pt x="553391" y="0"/>
                </a:lnTo>
                <a:cubicBezTo>
                  <a:pt x="603540" y="0"/>
                  <a:pt x="650290" y="26969"/>
                  <a:pt x="675364" y="70431"/>
                </a:cubicBezTo>
                <a:lnTo>
                  <a:pt x="812883" y="308638"/>
                </a:lnTo>
                <a:cubicBezTo>
                  <a:pt x="837958" y="352100"/>
                  <a:pt x="837958" y="406038"/>
                  <a:pt x="812883" y="449500"/>
                </a:cubicBezTo>
                <a:lnTo>
                  <a:pt x="675364" y="687706"/>
                </a:lnTo>
                <a:cubicBezTo>
                  <a:pt x="650290" y="731169"/>
                  <a:pt x="603540" y="758138"/>
                  <a:pt x="553391" y="758138"/>
                </a:cubicBezTo>
                <a:lnTo>
                  <a:pt x="278298" y="758138"/>
                </a:ln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4" name="Freeform: Shape 1893">
            <a:extLst>
              <a:ext uri="{FF2B5EF4-FFF2-40B4-BE49-F238E27FC236}">
                <a16:creationId xmlns:a16="http://schemas.microsoft.com/office/drawing/2014/main" id="{D1BF0BA9-01ED-8451-03FA-3A3575347BE8}"/>
              </a:ext>
            </a:extLst>
          </p:cNvPr>
          <p:cNvSpPr/>
          <p:nvPr/>
        </p:nvSpPr>
        <p:spPr>
          <a:xfrm>
            <a:off x="8195017" y="2210538"/>
            <a:ext cx="693139" cy="619504"/>
          </a:xfrm>
          <a:custGeom>
            <a:avLst/>
            <a:gdLst>
              <a:gd name="connsiteX0" fmla="*/ 484089 w 693139"/>
              <a:gd name="connsiteY0" fmla="*/ 0 h 619504"/>
              <a:gd name="connsiteX1" fmla="*/ 209050 w 693139"/>
              <a:gd name="connsiteY1" fmla="*/ 0 h 619504"/>
              <a:gd name="connsiteX2" fmla="*/ 147089 w 693139"/>
              <a:gd name="connsiteY2" fmla="*/ 35773 h 619504"/>
              <a:gd name="connsiteX3" fmla="*/ 9570 w 693139"/>
              <a:gd name="connsiteY3" fmla="*/ 273979 h 619504"/>
              <a:gd name="connsiteX4" fmla="*/ 9570 w 693139"/>
              <a:gd name="connsiteY4" fmla="*/ 345525 h 619504"/>
              <a:gd name="connsiteX5" fmla="*/ 147089 w 693139"/>
              <a:gd name="connsiteY5" fmla="*/ 583731 h 619504"/>
              <a:gd name="connsiteX6" fmla="*/ 209050 w 693139"/>
              <a:gd name="connsiteY6" fmla="*/ 619504 h 619504"/>
              <a:gd name="connsiteX7" fmla="*/ 484089 w 693139"/>
              <a:gd name="connsiteY7" fmla="*/ 619504 h 619504"/>
              <a:gd name="connsiteX8" fmla="*/ 546050 w 693139"/>
              <a:gd name="connsiteY8" fmla="*/ 583731 h 619504"/>
              <a:gd name="connsiteX9" fmla="*/ 683569 w 693139"/>
              <a:gd name="connsiteY9" fmla="*/ 345525 h 619504"/>
              <a:gd name="connsiteX10" fmla="*/ 683569 w 693139"/>
              <a:gd name="connsiteY10" fmla="*/ 273979 h 619504"/>
              <a:gd name="connsiteX11" fmla="*/ 546050 w 693139"/>
              <a:gd name="connsiteY11" fmla="*/ 35773 h 619504"/>
              <a:gd name="connsiteX12" fmla="*/ 484089 w 693139"/>
              <a:gd name="connsiteY12" fmla="*/ 0 h 619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93139" h="619504">
                <a:moveTo>
                  <a:pt x="484089" y="0"/>
                </a:moveTo>
                <a:lnTo>
                  <a:pt x="209050" y="0"/>
                </a:lnTo>
                <a:cubicBezTo>
                  <a:pt x="183475" y="0"/>
                  <a:pt x="159905" y="13652"/>
                  <a:pt x="147089" y="35773"/>
                </a:cubicBezTo>
                <a:lnTo>
                  <a:pt x="9570" y="273979"/>
                </a:lnTo>
                <a:cubicBezTo>
                  <a:pt x="-3190" y="296100"/>
                  <a:pt x="-3190" y="323404"/>
                  <a:pt x="9570" y="345525"/>
                </a:cubicBezTo>
                <a:lnTo>
                  <a:pt x="147089" y="583731"/>
                </a:lnTo>
                <a:cubicBezTo>
                  <a:pt x="159849" y="605852"/>
                  <a:pt x="183475" y="619504"/>
                  <a:pt x="209050" y="619504"/>
                </a:cubicBezTo>
                <a:lnTo>
                  <a:pt x="484089" y="619504"/>
                </a:lnTo>
                <a:cubicBezTo>
                  <a:pt x="509664" y="619504"/>
                  <a:pt x="533234" y="605852"/>
                  <a:pt x="546050" y="583731"/>
                </a:cubicBezTo>
                <a:lnTo>
                  <a:pt x="683569" y="345525"/>
                </a:lnTo>
                <a:cubicBezTo>
                  <a:pt x="696329" y="323404"/>
                  <a:pt x="696329" y="296100"/>
                  <a:pt x="683569" y="273979"/>
                </a:cubicBezTo>
                <a:lnTo>
                  <a:pt x="546050" y="35773"/>
                </a:lnTo>
                <a:cubicBezTo>
                  <a:pt x="533290" y="13596"/>
                  <a:pt x="509664" y="0"/>
                  <a:pt x="484089" y="0"/>
                </a:cubicBezTo>
                <a:close/>
              </a:path>
            </a:pathLst>
          </a:custGeom>
          <a:solidFill>
            <a:srgbClr val="FFFFFF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96" name="Graphic 7">
            <a:extLst>
              <a:ext uri="{FF2B5EF4-FFF2-40B4-BE49-F238E27FC236}">
                <a16:creationId xmlns:a16="http://schemas.microsoft.com/office/drawing/2014/main" id="{81985C99-4A34-C62F-DBCC-B025FB14BC02}"/>
              </a:ext>
            </a:extLst>
          </p:cNvPr>
          <p:cNvGrpSpPr/>
          <p:nvPr/>
        </p:nvGrpSpPr>
        <p:grpSpPr>
          <a:xfrm>
            <a:off x="7426758" y="2561802"/>
            <a:ext cx="191980" cy="174573"/>
            <a:chOff x="7426813" y="1630624"/>
            <a:chExt cx="191980" cy="174573"/>
          </a:xfrm>
        </p:grpSpPr>
        <p:sp>
          <p:nvSpPr>
            <p:cNvPr id="1897" name="Freeform: Shape 1896">
              <a:extLst>
                <a:ext uri="{FF2B5EF4-FFF2-40B4-BE49-F238E27FC236}">
                  <a16:creationId xmlns:a16="http://schemas.microsoft.com/office/drawing/2014/main" id="{A9F120CC-5F89-07CC-B43B-8FFFDEC60D3A}"/>
                </a:ext>
              </a:extLst>
            </p:cNvPr>
            <p:cNvSpPr/>
            <p:nvPr/>
          </p:nvSpPr>
          <p:spPr>
            <a:xfrm>
              <a:off x="7431404" y="1635249"/>
              <a:ext cx="185285" cy="165267"/>
            </a:xfrm>
            <a:custGeom>
              <a:avLst/>
              <a:gdLst>
                <a:gd name="connsiteX0" fmla="*/ 2507 w 185285"/>
                <a:gd name="connsiteY0" fmla="*/ 73384 h 165267"/>
                <a:gd name="connsiteX1" fmla="*/ 39562 w 185285"/>
                <a:gd name="connsiteY1" fmla="*/ 9250 h 165267"/>
                <a:gd name="connsiteX2" fmla="*/ 55609 w 185285"/>
                <a:gd name="connsiteY2" fmla="*/ 0 h 165267"/>
                <a:gd name="connsiteX3" fmla="*/ 129718 w 185285"/>
                <a:gd name="connsiteY3" fmla="*/ 0 h 165267"/>
                <a:gd name="connsiteX4" fmla="*/ 145766 w 185285"/>
                <a:gd name="connsiteY4" fmla="*/ 9250 h 165267"/>
                <a:gd name="connsiteX5" fmla="*/ 182820 w 185285"/>
                <a:gd name="connsiteY5" fmla="*/ 73384 h 165267"/>
                <a:gd name="connsiteX6" fmla="*/ 182820 w 185285"/>
                <a:gd name="connsiteY6" fmla="*/ 91884 h 165267"/>
                <a:gd name="connsiteX7" fmla="*/ 145766 w 185285"/>
                <a:gd name="connsiteY7" fmla="*/ 156018 h 165267"/>
                <a:gd name="connsiteX8" fmla="*/ 129718 w 185285"/>
                <a:gd name="connsiteY8" fmla="*/ 165268 h 165267"/>
                <a:gd name="connsiteX9" fmla="*/ 55609 w 185285"/>
                <a:gd name="connsiteY9" fmla="*/ 165268 h 165267"/>
                <a:gd name="connsiteX10" fmla="*/ 39562 w 185285"/>
                <a:gd name="connsiteY10" fmla="*/ 156018 h 165267"/>
                <a:gd name="connsiteX11" fmla="*/ 2507 w 185285"/>
                <a:gd name="connsiteY11" fmla="*/ 91884 h 165267"/>
                <a:gd name="connsiteX12" fmla="*/ 2507 w 185285"/>
                <a:gd name="connsiteY12" fmla="*/ 73384 h 16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5285" h="165267">
                  <a:moveTo>
                    <a:pt x="2507" y="73384"/>
                  </a:moveTo>
                  <a:lnTo>
                    <a:pt x="39562" y="9250"/>
                  </a:lnTo>
                  <a:cubicBezTo>
                    <a:pt x="42849" y="3510"/>
                    <a:pt x="48979" y="0"/>
                    <a:pt x="55609" y="0"/>
                  </a:cubicBezTo>
                  <a:lnTo>
                    <a:pt x="129718" y="0"/>
                  </a:lnTo>
                  <a:cubicBezTo>
                    <a:pt x="136349" y="0"/>
                    <a:pt x="142422" y="3510"/>
                    <a:pt x="145766" y="9250"/>
                  </a:cubicBezTo>
                  <a:lnTo>
                    <a:pt x="182820" y="73384"/>
                  </a:lnTo>
                  <a:cubicBezTo>
                    <a:pt x="186107" y="79124"/>
                    <a:pt x="186107" y="86144"/>
                    <a:pt x="182820" y="91884"/>
                  </a:cubicBezTo>
                  <a:lnTo>
                    <a:pt x="145766" y="156018"/>
                  </a:lnTo>
                  <a:cubicBezTo>
                    <a:pt x="142478" y="161758"/>
                    <a:pt x="136349" y="165268"/>
                    <a:pt x="129718" y="165268"/>
                  </a:cubicBezTo>
                  <a:lnTo>
                    <a:pt x="55609" y="165268"/>
                  </a:lnTo>
                  <a:cubicBezTo>
                    <a:pt x="48979" y="165268"/>
                    <a:pt x="42905" y="161758"/>
                    <a:pt x="39562" y="156018"/>
                  </a:cubicBezTo>
                  <a:lnTo>
                    <a:pt x="2507" y="91884"/>
                  </a:lnTo>
                  <a:cubicBezTo>
                    <a:pt x="-836" y="86200"/>
                    <a:pt x="-836" y="79124"/>
                    <a:pt x="2507" y="73384"/>
                  </a:cubicBezTo>
                  <a:close/>
                </a:path>
              </a:pathLst>
            </a:custGeom>
            <a:solidFill>
              <a:srgbClr val="FFFFFF"/>
            </a:solidFill>
            <a:ln w="5572" cap="flat">
              <a:solidFill>
                <a:srgbClr val="F28E0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898" name="Graphic 7">
              <a:extLst>
                <a:ext uri="{FF2B5EF4-FFF2-40B4-BE49-F238E27FC236}">
                  <a16:creationId xmlns:a16="http://schemas.microsoft.com/office/drawing/2014/main" id="{1947816D-FA35-F421-767F-1D92DB0475F2}"/>
                </a:ext>
              </a:extLst>
            </p:cNvPr>
            <p:cNvGrpSpPr/>
            <p:nvPr/>
          </p:nvGrpSpPr>
          <p:grpSpPr>
            <a:xfrm>
              <a:off x="7426813" y="1630624"/>
              <a:ext cx="191980" cy="174573"/>
              <a:chOff x="7426813" y="1630624"/>
              <a:chExt cx="191980" cy="174573"/>
            </a:xfrm>
            <a:solidFill>
              <a:srgbClr val="5856D6"/>
            </a:solidFill>
          </p:grpSpPr>
          <p:sp>
            <p:nvSpPr>
              <p:cNvPr id="1899" name="Freeform: Shape 1898">
                <a:extLst>
                  <a:ext uri="{FF2B5EF4-FFF2-40B4-BE49-F238E27FC236}">
                    <a16:creationId xmlns:a16="http://schemas.microsoft.com/office/drawing/2014/main" id="{5DDB08A2-29B4-20BD-A01A-1390BF466A92}"/>
                  </a:ext>
                </a:extLst>
              </p:cNvPr>
              <p:cNvSpPr/>
              <p:nvPr/>
            </p:nvSpPr>
            <p:spPr>
              <a:xfrm>
                <a:off x="7444867" y="1654060"/>
                <a:ext cx="22554" cy="32140"/>
              </a:xfrm>
              <a:custGeom>
                <a:avLst/>
                <a:gdLst>
                  <a:gd name="connsiteX0" fmla="*/ 13952 w 22554"/>
                  <a:gd name="connsiteY0" fmla="*/ 2196 h 32140"/>
                  <a:gd name="connsiteX1" fmla="*/ 579 w 22554"/>
                  <a:gd name="connsiteY1" fmla="*/ 25320 h 32140"/>
                  <a:gd name="connsiteX2" fmla="*/ 2362 w 22554"/>
                  <a:gd name="connsiteY2" fmla="*/ 31505 h 32140"/>
                  <a:gd name="connsiteX3" fmla="*/ 8603 w 22554"/>
                  <a:gd name="connsiteY3" fmla="*/ 29945 h 32140"/>
                  <a:gd name="connsiteX4" fmla="*/ 21976 w 22554"/>
                  <a:gd name="connsiteY4" fmla="*/ 6821 h 32140"/>
                  <a:gd name="connsiteX5" fmla="*/ 20193 w 22554"/>
                  <a:gd name="connsiteY5" fmla="*/ 636 h 32140"/>
                  <a:gd name="connsiteX6" fmla="*/ 13952 w 22554"/>
                  <a:gd name="connsiteY6" fmla="*/ 2196 h 32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140">
                    <a:moveTo>
                      <a:pt x="13952" y="2196"/>
                    </a:moveTo>
                    <a:lnTo>
                      <a:pt x="579" y="25320"/>
                    </a:lnTo>
                    <a:cubicBezTo>
                      <a:pt x="-647" y="27437"/>
                      <a:pt x="133" y="30223"/>
                      <a:pt x="2362" y="31505"/>
                    </a:cubicBezTo>
                    <a:cubicBezTo>
                      <a:pt x="4591" y="32787"/>
                      <a:pt x="7377" y="32062"/>
                      <a:pt x="8603" y="29945"/>
                    </a:cubicBezTo>
                    <a:lnTo>
                      <a:pt x="21976" y="6821"/>
                    </a:lnTo>
                    <a:cubicBezTo>
                      <a:pt x="23201" y="4703"/>
                      <a:pt x="22421" y="1917"/>
                      <a:pt x="20193" y="636"/>
                    </a:cubicBezTo>
                    <a:cubicBezTo>
                      <a:pt x="17964" y="-646"/>
                      <a:pt x="15178" y="78"/>
                      <a:pt x="13952" y="21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0" name="Freeform: Shape 1899">
                <a:extLst>
                  <a:ext uri="{FF2B5EF4-FFF2-40B4-BE49-F238E27FC236}">
                    <a16:creationId xmlns:a16="http://schemas.microsoft.com/office/drawing/2014/main" id="{36DE5D41-EB37-D68C-8DA0-A2FC15C123EC}"/>
                  </a:ext>
                </a:extLst>
              </p:cNvPr>
              <p:cNvSpPr/>
              <p:nvPr/>
            </p:nvSpPr>
            <p:spPr>
              <a:xfrm>
                <a:off x="7482405" y="1630624"/>
                <a:ext cx="35700" cy="9249"/>
              </a:xfrm>
              <a:custGeom>
                <a:avLst/>
                <a:gdLst>
                  <a:gd name="connsiteX0" fmla="*/ 31243 w 35700"/>
                  <a:gd name="connsiteY0" fmla="*/ 0 h 9249"/>
                  <a:gd name="connsiteX1" fmla="*/ 4553 w 35700"/>
                  <a:gd name="connsiteY1" fmla="*/ 0 h 9249"/>
                  <a:gd name="connsiteX2" fmla="*/ 151 w 35700"/>
                  <a:gd name="connsiteY2" fmla="*/ 5182 h 9249"/>
                  <a:gd name="connsiteX3" fmla="*/ 4553 w 35700"/>
                  <a:gd name="connsiteY3" fmla="*/ 9250 h 9249"/>
                  <a:gd name="connsiteX4" fmla="*/ 31243 w 35700"/>
                  <a:gd name="connsiteY4" fmla="*/ 9250 h 9249"/>
                  <a:gd name="connsiteX5" fmla="*/ 35701 w 35700"/>
                  <a:gd name="connsiteY5" fmla="*/ 4625 h 9249"/>
                  <a:gd name="connsiteX6" fmla="*/ 31243 w 35700"/>
                  <a:gd name="connsiteY6" fmla="*/ 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00" h="9249">
                    <a:moveTo>
                      <a:pt x="31243" y="0"/>
                    </a:moveTo>
                    <a:lnTo>
                      <a:pt x="4553" y="0"/>
                    </a:lnTo>
                    <a:cubicBezTo>
                      <a:pt x="1377" y="0"/>
                      <a:pt x="-573" y="2730"/>
                      <a:pt x="151" y="5182"/>
                    </a:cubicBezTo>
                    <a:cubicBezTo>
                      <a:pt x="875" y="7634"/>
                      <a:pt x="2825" y="9250"/>
                      <a:pt x="4553" y="9250"/>
                    </a:cubicBezTo>
                    <a:lnTo>
                      <a:pt x="31243" y="9250"/>
                    </a:lnTo>
                    <a:cubicBezTo>
                      <a:pt x="33695" y="9250"/>
                      <a:pt x="35701" y="7188"/>
                      <a:pt x="35701" y="4625"/>
                    </a:cubicBezTo>
                    <a:cubicBezTo>
                      <a:pt x="35701" y="2062"/>
                      <a:pt x="33695" y="0"/>
                      <a:pt x="31243" y="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1" name="Freeform: Shape 1900">
                <a:extLst>
                  <a:ext uri="{FF2B5EF4-FFF2-40B4-BE49-F238E27FC236}">
                    <a16:creationId xmlns:a16="http://schemas.microsoft.com/office/drawing/2014/main" id="{D3CAA8B5-8113-907E-046C-8C55CF918893}"/>
                  </a:ext>
                </a:extLst>
              </p:cNvPr>
              <p:cNvSpPr/>
              <p:nvPr/>
            </p:nvSpPr>
            <p:spPr>
              <a:xfrm>
                <a:off x="7544796" y="1630624"/>
                <a:ext cx="34305" cy="14643"/>
              </a:xfrm>
              <a:custGeom>
                <a:avLst/>
                <a:gdLst>
                  <a:gd name="connsiteX0" fmla="*/ 32931 w 34305"/>
                  <a:gd name="connsiteY0" fmla="*/ 7132 h 14643"/>
                  <a:gd name="connsiteX1" fmla="*/ 18221 w 34305"/>
                  <a:gd name="connsiteY1" fmla="*/ 111 h 14643"/>
                  <a:gd name="connsiteX2" fmla="*/ 4458 w 34305"/>
                  <a:gd name="connsiteY2" fmla="*/ 0 h 14643"/>
                  <a:gd name="connsiteX3" fmla="*/ 0 w 34305"/>
                  <a:gd name="connsiteY3" fmla="*/ 4625 h 14643"/>
                  <a:gd name="connsiteX4" fmla="*/ 4458 w 34305"/>
                  <a:gd name="connsiteY4" fmla="*/ 9250 h 14643"/>
                  <a:gd name="connsiteX5" fmla="*/ 17385 w 34305"/>
                  <a:gd name="connsiteY5" fmla="*/ 9305 h 14643"/>
                  <a:gd name="connsiteX6" fmla="*/ 26244 w 34305"/>
                  <a:gd name="connsiteY6" fmla="*/ 13540 h 14643"/>
                  <a:gd name="connsiteX7" fmla="*/ 32262 w 34305"/>
                  <a:gd name="connsiteY7" fmla="*/ 13875 h 14643"/>
                  <a:gd name="connsiteX8" fmla="*/ 32931 w 34305"/>
                  <a:gd name="connsiteY8" fmla="*/ 7132 h 14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05" h="14643">
                    <a:moveTo>
                      <a:pt x="32931" y="7132"/>
                    </a:moveTo>
                    <a:cubicBezTo>
                      <a:pt x="29086" y="3120"/>
                      <a:pt x="23737" y="557"/>
                      <a:pt x="18221" y="111"/>
                    </a:cubicBezTo>
                    <a:cubicBezTo>
                      <a:pt x="12983" y="-56"/>
                      <a:pt x="9083" y="56"/>
                      <a:pt x="4458" y="0"/>
                    </a:cubicBezTo>
                    <a:cubicBezTo>
                      <a:pt x="2006" y="0"/>
                      <a:pt x="0" y="2062"/>
                      <a:pt x="0" y="4625"/>
                    </a:cubicBezTo>
                    <a:cubicBezTo>
                      <a:pt x="0" y="7188"/>
                      <a:pt x="2006" y="9250"/>
                      <a:pt x="4458" y="9250"/>
                    </a:cubicBezTo>
                    <a:lnTo>
                      <a:pt x="17385" y="9305"/>
                    </a:lnTo>
                    <a:cubicBezTo>
                      <a:pt x="20728" y="9528"/>
                      <a:pt x="23904" y="11144"/>
                      <a:pt x="26244" y="13540"/>
                    </a:cubicBezTo>
                    <a:cubicBezTo>
                      <a:pt x="27470" y="14766"/>
                      <a:pt x="29978" y="15100"/>
                      <a:pt x="32262" y="13875"/>
                    </a:cubicBezTo>
                    <a:cubicBezTo>
                      <a:pt x="34491" y="12704"/>
                      <a:pt x="35160" y="9417"/>
                      <a:pt x="32931" y="7132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2" name="Freeform: Shape 1901">
                <a:extLst>
                  <a:ext uri="{FF2B5EF4-FFF2-40B4-BE49-F238E27FC236}">
                    <a16:creationId xmlns:a16="http://schemas.microsoft.com/office/drawing/2014/main" id="{354BF9C8-8D21-4C91-19A8-40DB9B83C7AB}"/>
                  </a:ext>
                </a:extLst>
              </p:cNvPr>
              <p:cNvSpPr/>
              <p:nvPr/>
            </p:nvSpPr>
            <p:spPr>
              <a:xfrm>
                <a:off x="7588013" y="1667012"/>
                <a:ext cx="22554" cy="32091"/>
              </a:xfrm>
              <a:custGeom>
                <a:avLst/>
                <a:gdLst>
                  <a:gd name="connsiteX0" fmla="*/ 21976 w 22554"/>
                  <a:gd name="connsiteY0" fmla="*/ 25295 h 32091"/>
                  <a:gd name="connsiteX1" fmla="*/ 8603 w 22554"/>
                  <a:gd name="connsiteY1" fmla="*/ 2171 h 32091"/>
                  <a:gd name="connsiteX2" fmla="*/ 2362 w 22554"/>
                  <a:gd name="connsiteY2" fmla="*/ 611 h 32091"/>
                  <a:gd name="connsiteX3" fmla="*/ 579 w 22554"/>
                  <a:gd name="connsiteY3" fmla="*/ 6796 h 32091"/>
                  <a:gd name="connsiteX4" fmla="*/ 13952 w 22554"/>
                  <a:gd name="connsiteY4" fmla="*/ 29920 h 32091"/>
                  <a:gd name="connsiteX5" fmla="*/ 20193 w 22554"/>
                  <a:gd name="connsiteY5" fmla="*/ 31480 h 32091"/>
                  <a:gd name="connsiteX6" fmla="*/ 21976 w 22554"/>
                  <a:gd name="connsiteY6" fmla="*/ 25295 h 32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554" h="32091">
                    <a:moveTo>
                      <a:pt x="21976" y="25295"/>
                    </a:moveTo>
                    <a:lnTo>
                      <a:pt x="8603" y="2171"/>
                    </a:lnTo>
                    <a:cubicBezTo>
                      <a:pt x="7377" y="54"/>
                      <a:pt x="4591" y="-615"/>
                      <a:pt x="2362" y="611"/>
                    </a:cubicBezTo>
                    <a:cubicBezTo>
                      <a:pt x="133" y="1893"/>
                      <a:pt x="-647" y="4679"/>
                      <a:pt x="579" y="6796"/>
                    </a:cubicBezTo>
                    <a:lnTo>
                      <a:pt x="13952" y="29920"/>
                    </a:lnTo>
                    <a:cubicBezTo>
                      <a:pt x="15178" y="32037"/>
                      <a:pt x="17964" y="32706"/>
                      <a:pt x="20193" y="31480"/>
                    </a:cubicBezTo>
                    <a:cubicBezTo>
                      <a:pt x="22421" y="30143"/>
                      <a:pt x="23201" y="27413"/>
                      <a:pt x="21976" y="25295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3" name="Freeform: Shape 1902">
                <a:extLst>
                  <a:ext uri="{FF2B5EF4-FFF2-40B4-BE49-F238E27FC236}">
                    <a16:creationId xmlns:a16="http://schemas.microsoft.com/office/drawing/2014/main" id="{707DC3F7-B996-A312-FE87-F2EA3938464B}"/>
                  </a:ext>
                </a:extLst>
              </p:cNvPr>
              <p:cNvSpPr/>
              <p:nvPr/>
            </p:nvSpPr>
            <p:spPr>
              <a:xfrm>
                <a:off x="7596149" y="1722869"/>
                <a:ext cx="22644" cy="31898"/>
              </a:xfrm>
              <a:custGeom>
                <a:avLst/>
                <a:gdLst>
                  <a:gd name="connsiteX0" fmla="*/ 8603 w 22644"/>
                  <a:gd name="connsiteY0" fmla="*/ 29728 h 31898"/>
                  <a:gd name="connsiteX1" fmla="*/ 21976 w 22644"/>
                  <a:gd name="connsiteY1" fmla="*/ 6604 h 31898"/>
                  <a:gd name="connsiteX2" fmla="*/ 19691 w 22644"/>
                  <a:gd name="connsiteY2" fmla="*/ 196 h 31898"/>
                  <a:gd name="connsiteX3" fmla="*/ 13952 w 22644"/>
                  <a:gd name="connsiteY3" fmla="*/ 1979 h 31898"/>
                  <a:gd name="connsiteX4" fmla="*/ 579 w 22644"/>
                  <a:gd name="connsiteY4" fmla="*/ 25103 h 31898"/>
                  <a:gd name="connsiteX5" fmla="*/ 2362 w 22644"/>
                  <a:gd name="connsiteY5" fmla="*/ 31288 h 31898"/>
                  <a:gd name="connsiteX6" fmla="*/ 8603 w 22644"/>
                  <a:gd name="connsiteY6" fmla="*/ 29728 h 31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644" h="31898">
                    <a:moveTo>
                      <a:pt x="8603" y="29728"/>
                    </a:moveTo>
                    <a:lnTo>
                      <a:pt x="21976" y="6604"/>
                    </a:lnTo>
                    <a:cubicBezTo>
                      <a:pt x="23536" y="3817"/>
                      <a:pt x="22199" y="808"/>
                      <a:pt x="19691" y="196"/>
                    </a:cubicBezTo>
                    <a:cubicBezTo>
                      <a:pt x="17239" y="-417"/>
                      <a:pt x="14843" y="474"/>
                      <a:pt x="13952" y="1979"/>
                    </a:cubicBezTo>
                    <a:lnTo>
                      <a:pt x="579" y="25103"/>
                    </a:lnTo>
                    <a:cubicBezTo>
                      <a:pt x="-647" y="27220"/>
                      <a:pt x="133" y="30006"/>
                      <a:pt x="2362" y="31288"/>
                    </a:cubicBezTo>
                    <a:cubicBezTo>
                      <a:pt x="4591" y="32514"/>
                      <a:pt x="7377" y="31845"/>
                      <a:pt x="8603" y="29728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4" name="Freeform: Shape 1903">
                <a:extLst>
                  <a:ext uri="{FF2B5EF4-FFF2-40B4-BE49-F238E27FC236}">
                    <a16:creationId xmlns:a16="http://schemas.microsoft.com/office/drawing/2014/main" id="{B1B5C294-CAB3-1E5E-BE18-DEED2A2F0EF5}"/>
                  </a:ext>
                </a:extLst>
              </p:cNvPr>
              <p:cNvSpPr/>
              <p:nvPr/>
            </p:nvSpPr>
            <p:spPr>
              <a:xfrm>
                <a:off x="7561058" y="1776590"/>
                <a:ext cx="26496" cy="28097"/>
              </a:xfrm>
              <a:custGeom>
                <a:avLst/>
                <a:gdLst>
                  <a:gd name="connsiteX0" fmla="*/ 5468 w 26496"/>
                  <a:gd name="connsiteY0" fmla="*/ 27939 h 28097"/>
                  <a:gd name="connsiteX1" fmla="*/ 18953 w 26496"/>
                  <a:gd name="connsiteY1" fmla="*/ 18689 h 28097"/>
                  <a:gd name="connsiteX2" fmla="*/ 25918 w 26496"/>
                  <a:gd name="connsiteY2" fmla="*/ 6821 h 28097"/>
                  <a:gd name="connsiteX3" fmla="*/ 24135 w 26496"/>
                  <a:gd name="connsiteY3" fmla="*/ 636 h 28097"/>
                  <a:gd name="connsiteX4" fmla="*/ 17894 w 26496"/>
                  <a:gd name="connsiteY4" fmla="*/ 2196 h 28097"/>
                  <a:gd name="connsiteX5" fmla="*/ 11375 w 26496"/>
                  <a:gd name="connsiteY5" fmla="*/ 13396 h 28097"/>
                  <a:gd name="connsiteX6" fmla="*/ 3295 w 26496"/>
                  <a:gd name="connsiteY6" fmla="*/ 18912 h 28097"/>
                  <a:gd name="connsiteX7" fmla="*/ 8 w 26496"/>
                  <a:gd name="connsiteY7" fmla="*/ 23927 h 28097"/>
                  <a:gd name="connsiteX8" fmla="*/ 5468 w 26496"/>
                  <a:gd name="connsiteY8" fmla="*/ 27939 h 28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496" h="28097">
                    <a:moveTo>
                      <a:pt x="5468" y="27939"/>
                    </a:moveTo>
                    <a:cubicBezTo>
                      <a:pt x="10873" y="26602"/>
                      <a:pt x="15777" y="23314"/>
                      <a:pt x="18953" y="18689"/>
                    </a:cubicBezTo>
                    <a:cubicBezTo>
                      <a:pt x="21739" y="14232"/>
                      <a:pt x="23578" y="10833"/>
                      <a:pt x="25918" y="6821"/>
                    </a:cubicBezTo>
                    <a:cubicBezTo>
                      <a:pt x="27144" y="4703"/>
                      <a:pt x="26364" y="1917"/>
                      <a:pt x="24135" y="636"/>
                    </a:cubicBezTo>
                    <a:cubicBezTo>
                      <a:pt x="21906" y="-646"/>
                      <a:pt x="19120" y="79"/>
                      <a:pt x="17894" y="2196"/>
                    </a:cubicBezTo>
                    <a:lnTo>
                      <a:pt x="11375" y="13396"/>
                    </a:lnTo>
                    <a:cubicBezTo>
                      <a:pt x="9480" y="16126"/>
                      <a:pt x="6527" y="18132"/>
                      <a:pt x="3295" y="18912"/>
                    </a:cubicBezTo>
                    <a:cubicBezTo>
                      <a:pt x="1624" y="19358"/>
                      <a:pt x="119" y="21364"/>
                      <a:pt x="8" y="23927"/>
                    </a:cubicBezTo>
                    <a:cubicBezTo>
                      <a:pt x="-159" y="26490"/>
                      <a:pt x="2404" y="28719"/>
                      <a:pt x="5468" y="2793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5" name="Freeform: Shape 1904">
                <a:extLst>
                  <a:ext uri="{FF2B5EF4-FFF2-40B4-BE49-F238E27FC236}">
                    <a16:creationId xmlns:a16="http://schemas.microsoft.com/office/drawing/2014/main" id="{5436EBD7-1E8D-DB45-31E8-BB879145808D}"/>
                  </a:ext>
                </a:extLst>
              </p:cNvPr>
              <p:cNvSpPr/>
              <p:nvPr/>
            </p:nvSpPr>
            <p:spPr>
              <a:xfrm>
                <a:off x="7498715" y="1795948"/>
                <a:ext cx="35605" cy="9249"/>
              </a:xfrm>
              <a:custGeom>
                <a:avLst/>
                <a:gdLst>
                  <a:gd name="connsiteX0" fmla="*/ 4458 w 35605"/>
                  <a:gd name="connsiteY0" fmla="*/ 9250 h 9249"/>
                  <a:gd name="connsiteX1" fmla="*/ 31148 w 35605"/>
                  <a:gd name="connsiteY1" fmla="*/ 9250 h 9249"/>
                  <a:gd name="connsiteX2" fmla="*/ 35606 w 35605"/>
                  <a:gd name="connsiteY2" fmla="*/ 4625 h 9249"/>
                  <a:gd name="connsiteX3" fmla="*/ 31148 w 35605"/>
                  <a:gd name="connsiteY3" fmla="*/ 0 h 9249"/>
                  <a:gd name="connsiteX4" fmla="*/ 4458 w 35605"/>
                  <a:gd name="connsiteY4" fmla="*/ 0 h 9249"/>
                  <a:gd name="connsiteX5" fmla="*/ 0 w 35605"/>
                  <a:gd name="connsiteY5" fmla="*/ 4625 h 9249"/>
                  <a:gd name="connsiteX6" fmla="*/ 4458 w 35605"/>
                  <a:gd name="connsiteY6" fmla="*/ 9250 h 9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5" h="9249">
                    <a:moveTo>
                      <a:pt x="4458" y="9250"/>
                    </a:moveTo>
                    <a:lnTo>
                      <a:pt x="31148" y="9250"/>
                    </a:lnTo>
                    <a:cubicBezTo>
                      <a:pt x="33600" y="9250"/>
                      <a:pt x="35606" y="7188"/>
                      <a:pt x="35606" y="4625"/>
                    </a:cubicBezTo>
                    <a:cubicBezTo>
                      <a:pt x="35606" y="2062"/>
                      <a:pt x="33600" y="0"/>
                      <a:pt x="31148" y="0"/>
                    </a:cubicBezTo>
                    <a:lnTo>
                      <a:pt x="4458" y="0"/>
                    </a:lnTo>
                    <a:cubicBezTo>
                      <a:pt x="2006" y="0"/>
                      <a:pt x="0" y="2062"/>
                      <a:pt x="0" y="4625"/>
                    </a:cubicBezTo>
                    <a:cubicBezTo>
                      <a:pt x="0" y="7188"/>
                      <a:pt x="2006" y="9250"/>
                      <a:pt x="4458" y="9250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6" name="Freeform: Shape 1905">
                <a:extLst>
                  <a:ext uri="{FF2B5EF4-FFF2-40B4-BE49-F238E27FC236}">
                    <a16:creationId xmlns:a16="http://schemas.microsoft.com/office/drawing/2014/main" id="{AA5FB368-0CE3-7AF4-C838-BF72DC502471}"/>
                  </a:ext>
                </a:extLst>
              </p:cNvPr>
              <p:cNvSpPr/>
              <p:nvPr/>
            </p:nvSpPr>
            <p:spPr>
              <a:xfrm>
                <a:off x="7453002" y="1763688"/>
                <a:ext cx="22421" cy="32296"/>
              </a:xfrm>
              <a:custGeom>
                <a:avLst/>
                <a:gdLst>
                  <a:gd name="connsiteX0" fmla="*/ 579 w 22421"/>
                  <a:gd name="connsiteY0" fmla="*/ 6796 h 32296"/>
                  <a:gd name="connsiteX1" fmla="*/ 13952 w 22421"/>
                  <a:gd name="connsiteY1" fmla="*/ 29920 h 32296"/>
                  <a:gd name="connsiteX2" fmla="*/ 20638 w 22421"/>
                  <a:gd name="connsiteY2" fmla="*/ 31146 h 32296"/>
                  <a:gd name="connsiteX3" fmla="*/ 21976 w 22421"/>
                  <a:gd name="connsiteY3" fmla="*/ 25295 h 32296"/>
                  <a:gd name="connsiteX4" fmla="*/ 8603 w 22421"/>
                  <a:gd name="connsiteY4" fmla="*/ 2171 h 32296"/>
                  <a:gd name="connsiteX5" fmla="*/ 2362 w 22421"/>
                  <a:gd name="connsiteY5" fmla="*/ 611 h 32296"/>
                  <a:gd name="connsiteX6" fmla="*/ 579 w 22421"/>
                  <a:gd name="connsiteY6" fmla="*/ 6796 h 3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421" h="32296">
                    <a:moveTo>
                      <a:pt x="579" y="6796"/>
                    </a:moveTo>
                    <a:lnTo>
                      <a:pt x="13952" y="29920"/>
                    </a:lnTo>
                    <a:cubicBezTo>
                      <a:pt x="15568" y="32650"/>
                      <a:pt x="18855" y="32985"/>
                      <a:pt x="20638" y="31146"/>
                    </a:cubicBezTo>
                    <a:cubicBezTo>
                      <a:pt x="22421" y="29307"/>
                      <a:pt x="22867" y="26800"/>
                      <a:pt x="21976" y="25295"/>
                    </a:cubicBezTo>
                    <a:lnTo>
                      <a:pt x="8603" y="2171"/>
                    </a:lnTo>
                    <a:cubicBezTo>
                      <a:pt x="7377" y="54"/>
                      <a:pt x="4591" y="-615"/>
                      <a:pt x="2362" y="611"/>
                    </a:cubicBezTo>
                    <a:cubicBezTo>
                      <a:pt x="133" y="1948"/>
                      <a:pt x="-647" y="4679"/>
                      <a:pt x="579" y="6796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07" name="Freeform: Shape 1906">
                <a:extLst>
                  <a:ext uri="{FF2B5EF4-FFF2-40B4-BE49-F238E27FC236}">
                    <a16:creationId xmlns:a16="http://schemas.microsoft.com/office/drawing/2014/main" id="{3C68AA02-4DBC-74F2-DA23-DA3F98DE476A}"/>
                  </a:ext>
                </a:extLst>
              </p:cNvPr>
              <p:cNvSpPr/>
              <p:nvPr/>
            </p:nvSpPr>
            <p:spPr>
              <a:xfrm>
                <a:off x="7426813" y="1708096"/>
                <a:ext cx="17595" cy="33744"/>
              </a:xfrm>
              <a:custGeom>
                <a:avLst/>
                <a:gdLst>
                  <a:gd name="connsiteX0" fmla="*/ 914 w 17595"/>
                  <a:gd name="connsiteY0" fmla="*/ 3379 h 33744"/>
                  <a:gd name="connsiteX1" fmla="*/ 2195 w 17595"/>
                  <a:gd name="connsiteY1" fmla="*/ 19649 h 33744"/>
                  <a:gd name="connsiteX2" fmla="*/ 8993 w 17595"/>
                  <a:gd name="connsiteY2" fmla="*/ 31574 h 33744"/>
                  <a:gd name="connsiteX3" fmla="*/ 15234 w 17595"/>
                  <a:gd name="connsiteY3" fmla="*/ 33134 h 33744"/>
                  <a:gd name="connsiteX4" fmla="*/ 17017 w 17595"/>
                  <a:gd name="connsiteY4" fmla="*/ 26949 h 33744"/>
                  <a:gd name="connsiteX5" fmla="*/ 10609 w 17595"/>
                  <a:gd name="connsiteY5" fmla="*/ 15693 h 33744"/>
                  <a:gd name="connsiteX6" fmla="*/ 9829 w 17595"/>
                  <a:gd name="connsiteY6" fmla="*/ 5942 h 33744"/>
                  <a:gd name="connsiteX7" fmla="*/ 7098 w 17595"/>
                  <a:gd name="connsiteY7" fmla="*/ 593 h 33744"/>
                  <a:gd name="connsiteX8" fmla="*/ 914 w 17595"/>
                  <a:gd name="connsiteY8" fmla="*/ 3379 h 33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95" h="33744">
                    <a:moveTo>
                      <a:pt x="914" y="3379"/>
                    </a:moveTo>
                    <a:cubicBezTo>
                      <a:pt x="-647" y="8728"/>
                      <a:pt x="-201" y="14635"/>
                      <a:pt x="2195" y="19649"/>
                    </a:cubicBezTo>
                    <a:cubicBezTo>
                      <a:pt x="4647" y="24274"/>
                      <a:pt x="6708" y="27562"/>
                      <a:pt x="8993" y="31574"/>
                    </a:cubicBezTo>
                    <a:cubicBezTo>
                      <a:pt x="10219" y="33691"/>
                      <a:pt x="13005" y="34360"/>
                      <a:pt x="15234" y="33134"/>
                    </a:cubicBezTo>
                    <a:cubicBezTo>
                      <a:pt x="17462" y="31852"/>
                      <a:pt x="18243" y="29066"/>
                      <a:pt x="17017" y="26949"/>
                    </a:cubicBezTo>
                    <a:lnTo>
                      <a:pt x="10609" y="15693"/>
                    </a:lnTo>
                    <a:cubicBezTo>
                      <a:pt x="9160" y="12684"/>
                      <a:pt x="8937" y="9118"/>
                      <a:pt x="9829" y="5942"/>
                    </a:cubicBezTo>
                    <a:cubicBezTo>
                      <a:pt x="10275" y="4270"/>
                      <a:pt x="9272" y="1930"/>
                      <a:pt x="7098" y="593"/>
                    </a:cubicBezTo>
                    <a:cubicBezTo>
                      <a:pt x="4981" y="-800"/>
                      <a:pt x="1805" y="314"/>
                      <a:pt x="914" y="3379"/>
                    </a:cubicBezTo>
                    <a:close/>
                  </a:path>
                </a:pathLst>
              </a:custGeom>
              <a:solidFill>
                <a:srgbClr val="5856D6"/>
              </a:solidFill>
              <a:ln w="5572" cap="flat">
                <a:solidFill>
                  <a:srgbClr val="F28E02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908" name="Freeform: Shape 1907">
            <a:extLst>
              <a:ext uri="{FF2B5EF4-FFF2-40B4-BE49-F238E27FC236}">
                <a16:creationId xmlns:a16="http://schemas.microsoft.com/office/drawing/2014/main" id="{3266E6AA-5D22-6AF4-9A7E-4888CC84AE23}"/>
              </a:ext>
            </a:extLst>
          </p:cNvPr>
          <p:cNvSpPr/>
          <p:nvPr/>
        </p:nvSpPr>
        <p:spPr>
          <a:xfrm>
            <a:off x="7477611" y="2607716"/>
            <a:ext cx="92677" cy="82689"/>
          </a:xfrm>
          <a:custGeom>
            <a:avLst/>
            <a:gdLst>
              <a:gd name="connsiteX0" fmla="*/ 1212 w 92677"/>
              <a:gd name="connsiteY0" fmla="*/ 36720 h 82689"/>
              <a:gd name="connsiteX1" fmla="*/ 19767 w 92677"/>
              <a:gd name="connsiteY1" fmla="*/ 4625 h 82689"/>
              <a:gd name="connsiteX2" fmla="*/ 27791 w 92677"/>
              <a:gd name="connsiteY2" fmla="*/ 0 h 82689"/>
              <a:gd name="connsiteX3" fmla="*/ 64845 w 92677"/>
              <a:gd name="connsiteY3" fmla="*/ 0 h 82689"/>
              <a:gd name="connsiteX4" fmla="*/ 72869 w 92677"/>
              <a:gd name="connsiteY4" fmla="*/ 4625 h 82689"/>
              <a:gd name="connsiteX5" fmla="*/ 91424 w 92677"/>
              <a:gd name="connsiteY5" fmla="*/ 36720 h 82689"/>
              <a:gd name="connsiteX6" fmla="*/ 91424 w 92677"/>
              <a:gd name="connsiteY6" fmla="*/ 45970 h 82689"/>
              <a:gd name="connsiteX7" fmla="*/ 72869 w 92677"/>
              <a:gd name="connsiteY7" fmla="*/ 78065 h 82689"/>
              <a:gd name="connsiteX8" fmla="*/ 64845 w 92677"/>
              <a:gd name="connsiteY8" fmla="*/ 82690 h 82689"/>
              <a:gd name="connsiteX9" fmla="*/ 27791 w 92677"/>
              <a:gd name="connsiteY9" fmla="*/ 82690 h 82689"/>
              <a:gd name="connsiteX10" fmla="*/ 19767 w 92677"/>
              <a:gd name="connsiteY10" fmla="*/ 78065 h 82689"/>
              <a:gd name="connsiteX11" fmla="*/ 1212 w 92677"/>
              <a:gd name="connsiteY11" fmla="*/ 45970 h 82689"/>
              <a:gd name="connsiteX12" fmla="*/ 1212 w 92677"/>
              <a:gd name="connsiteY12" fmla="*/ 36720 h 82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2677" h="82689">
                <a:moveTo>
                  <a:pt x="1212" y="36720"/>
                </a:moveTo>
                <a:lnTo>
                  <a:pt x="19767" y="4625"/>
                </a:lnTo>
                <a:cubicBezTo>
                  <a:pt x="21439" y="1783"/>
                  <a:pt x="24447" y="0"/>
                  <a:pt x="27791" y="0"/>
                </a:cubicBezTo>
                <a:lnTo>
                  <a:pt x="64845" y="0"/>
                </a:lnTo>
                <a:cubicBezTo>
                  <a:pt x="68133" y="0"/>
                  <a:pt x="71197" y="1783"/>
                  <a:pt x="72869" y="4625"/>
                </a:cubicBezTo>
                <a:lnTo>
                  <a:pt x="91424" y="36720"/>
                </a:lnTo>
                <a:cubicBezTo>
                  <a:pt x="93095" y="39562"/>
                  <a:pt x="93095" y="43128"/>
                  <a:pt x="91424" y="45970"/>
                </a:cubicBezTo>
                <a:lnTo>
                  <a:pt x="72869" y="78065"/>
                </a:lnTo>
                <a:cubicBezTo>
                  <a:pt x="71197" y="80907"/>
                  <a:pt x="68133" y="82690"/>
                  <a:pt x="64845" y="82690"/>
                </a:cubicBezTo>
                <a:lnTo>
                  <a:pt x="27791" y="82690"/>
                </a:lnTo>
                <a:cubicBezTo>
                  <a:pt x="24503" y="82690"/>
                  <a:pt x="21439" y="80907"/>
                  <a:pt x="19767" y="78065"/>
                </a:cubicBezTo>
                <a:lnTo>
                  <a:pt x="1212" y="45970"/>
                </a:lnTo>
                <a:cubicBezTo>
                  <a:pt x="-404" y="43128"/>
                  <a:pt x="-404" y="39618"/>
                  <a:pt x="1212" y="36720"/>
                </a:cubicBezTo>
                <a:close/>
              </a:path>
            </a:pathLst>
          </a:custGeom>
          <a:solidFill>
            <a:srgbClr val="0B9444"/>
          </a:solidFill>
          <a:ln w="5572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5782D0-F3B1-FB32-513B-BD0763065050}"/>
              </a:ext>
            </a:extLst>
          </p:cNvPr>
          <p:cNvSpPr txBox="1"/>
          <p:nvPr/>
        </p:nvSpPr>
        <p:spPr>
          <a:xfrm>
            <a:off x="457200" y="2195541"/>
            <a:ext cx="259959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Cleaner than firewood and charcoal, with no smoke or soot.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B3A100-18A3-8245-BAD7-0A69FABABFD6}"/>
              </a:ext>
            </a:extLst>
          </p:cNvPr>
          <p:cNvSpPr txBox="1"/>
          <p:nvPr/>
        </p:nvSpPr>
        <p:spPr>
          <a:xfrm>
            <a:off x="457200" y="3479669"/>
            <a:ext cx="27379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It is sustainably produced and renewable.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A12EED4-4416-0546-6537-51C75A9DFD70}"/>
              </a:ext>
            </a:extLst>
          </p:cNvPr>
          <p:cNvSpPr txBox="1"/>
          <p:nvPr/>
        </p:nvSpPr>
        <p:spPr>
          <a:xfrm>
            <a:off x="457200" y="4618478"/>
            <a:ext cx="337196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It is affordable and available in small quantities.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720616-F505-CA68-33B4-9CF7C5A4C83D}"/>
              </a:ext>
            </a:extLst>
          </p:cNvPr>
          <p:cNvSpPr txBox="1"/>
          <p:nvPr/>
        </p:nvSpPr>
        <p:spPr>
          <a:xfrm>
            <a:off x="4348562" y="5765029"/>
            <a:ext cx="14983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Fuel is locally produced.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C117E7-1577-7A48-4F18-B2EF78F30DB2}"/>
              </a:ext>
            </a:extLst>
          </p:cNvPr>
          <p:cNvSpPr txBox="1"/>
          <p:nvPr/>
        </p:nvSpPr>
        <p:spPr>
          <a:xfrm>
            <a:off x="6355048" y="5769788"/>
            <a:ext cx="324615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Cooking with an ethanol stove is comparable with a LPG stove.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8A98CE-A077-A6D4-00CC-313B2EC39464}"/>
              </a:ext>
            </a:extLst>
          </p:cNvPr>
          <p:cNvSpPr txBox="1"/>
          <p:nvPr/>
        </p:nvSpPr>
        <p:spPr>
          <a:xfrm>
            <a:off x="8349450" y="4433812"/>
            <a:ext cx="300435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Ethanol stoves are safe and don’t spill and canister is non-explosive.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D59F4E-ABCA-4E8C-7F5A-679AF89A338E}"/>
              </a:ext>
            </a:extLst>
          </p:cNvPr>
          <p:cNvSpPr txBox="1"/>
          <p:nvPr/>
        </p:nvSpPr>
        <p:spPr>
          <a:xfrm>
            <a:off x="9012817" y="3494181"/>
            <a:ext cx="27219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Ethanol stove can cook most African meals.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FB69C2-882D-6C52-876D-880855A7CEF0}"/>
              </a:ext>
            </a:extLst>
          </p:cNvPr>
          <p:cNvSpPr txBox="1"/>
          <p:nvPr/>
        </p:nvSpPr>
        <p:spPr>
          <a:xfrm>
            <a:off x="9139359" y="2306835"/>
            <a:ext cx="25954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Ethanol stoves are durable and last over 5 years.</a:t>
            </a:r>
          </a:p>
        </p:txBody>
      </p:sp>
      <p:pic>
        <p:nvPicPr>
          <p:cNvPr id="1911" name="Picture 1910">
            <a:extLst>
              <a:ext uri="{FF2B5EF4-FFF2-40B4-BE49-F238E27FC236}">
                <a16:creationId xmlns:a16="http://schemas.microsoft.com/office/drawing/2014/main" id="{2E0594FB-7240-10A0-6E66-0C2BE5F3DBF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318" y="2159944"/>
            <a:ext cx="2023332" cy="1212420"/>
          </a:xfrm>
          <a:prstGeom prst="rect">
            <a:avLst/>
          </a:prstGeom>
        </p:spPr>
      </p:pic>
      <p:sp>
        <p:nvSpPr>
          <p:cNvPr id="1913" name="Text Placeholder 13">
            <a:extLst>
              <a:ext uri="{FF2B5EF4-FFF2-40B4-BE49-F238E27FC236}">
                <a16:creationId xmlns:a16="http://schemas.microsoft.com/office/drawing/2014/main" id="{0C91D3C4-8A67-83ED-A845-D824D7966AA1}"/>
              </a:ext>
            </a:extLst>
          </p:cNvPr>
          <p:cNvSpPr txBox="1">
            <a:spLocks/>
          </p:cNvSpPr>
          <p:nvPr/>
        </p:nvSpPr>
        <p:spPr>
          <a:xfrm>
            <a:off x="3610359" y="345869"/>
            <a:ext cx="9278943" cy="606425"/>
          </a:xfr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F28E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Ethanol </a:t>
            </a:r>
            <a:endParaRPr lang="en-US" sz="3600" dirty="0" smtClean="0">
              <a:solidFill>
                <a:srgbClr val="F28E0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solidFill>
                  <a:srgbClr val="F28E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3600" dirty="0">
                <a:solidFill>
                  <a:srgbClr val="F28E0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Cooking Fuel?</a:t>
            </a:r>
          </a:p>
        </p:txBody>
      </p:sp>
      <p:sp>
        <p:nvSpPr>
          <p:cNvPr id="1914" name="Rectangle 1913">
            <a:extLst>
              <a:ext uri="{FF2B5EF4-FFF2-40B4-BE49-F238E27FC236}">
                <a16:creationId xmlns:a16="http://schemas.microsoft.com/office/drawing/2014/main" id="{9AA88163-4051-D151-C16B-C6487FBA13E9}"/>
              </a:ext>
            </a:extLst>
          </p:cNvPr>
          <p:cNvSpPr/>
          <p:nvPr/>
        </p:nvSpPr>
        <p:spPr>
          <a:xfrm>
            <a:off x="0" y="6426200"/>
            <a:ext cx="12192000" cy="429654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5" name="TextBox 1914">
            <a:extLst>
              <a:ext uri="{FF2B5EF4-FFF2-40B4-BE49-F238E27FC236}">
                <a16:creationId xmlns:a16="http://schemas.microsoft.com/office/drawing/2014/main" id="{640FC603-DF2C-A978-BFF7-00EB187CDD44}"/>
              </a:ext>
            </a:extLst>
          </p:cNvPr>
          <p:cNvSpPr txBox="1"/>
          <p:nvPr/>
        </p:nvSpPr>
        <p:spPr>
          <a:xfrm>
            <a:off x="457200" y="6477000"/>
            <a:ext cx="586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www.motosafi.com</a:t>
            </a:r>
          </a:p>
        </p:txBody>
      </p:sp>
      <p:grpSp>
        <p:nvGrpSpPr>
          <p:cNvPr id="1919" name="Graphic 1916">
            <a:extLst>
              <a:ext uri="{FF2B5EF4-FFF2-40B4-BE49-F238E27FC236}">
                <a16:creationId xmlns:a16="http://schemas.microsoft.com/office/drawing/2014/main" id="{BD95945F-9BBB-2CA9-1800-4DC93D11F1BE}"/>
              </a:ext>
            </a:extLst>
          </p:cNvPr>
          <p:cNvGrpSpPr/>
          <p:nvPr/>
        </p:nvGrpSpPr>
        <p:grpSpPr>
          <a:xfrm>
            <a:off x="3448876" y="2315544"/>
            <a:ext cx="407429" cy="418266"/>
            <a:chOff x="9909750" y="7448942"/>
            <a:chExt cx="658875" cy="676400"/>
          </a:xfrm>
          <a:solidFill>
            <a:srgbClr val="F28E02"/>
          </a:solidFill>
        </p:grpSpPr>
        <p:sp>
          <p:nvSpPr>
            <p:cNvPr id="1920" name="Freeform: Shape 1919">
              <a:extLst>
                <a:ext uri="{FF2B5EF4-FFF2-40B4-BE49-F238E27FC236}">
                  <a16:creationId xmlns:a16="http://schemas.microsoft.com/office/drawing/2014/main" id="{F0CCE9F6-BE2D-B784-E872-5C4076039AFD}"/>
                </a:ext>
              </a:extLst>
            </p:cNvPr>
            <p:cNvSpPr/>
            <p:nvPr/>
          </p:nvSpPr>
          <p:spPr>
            <a:xfrm>
              <a:off x="9909750" y="7454781"/>
              <a:ext cx="639300" cy="670561"/>
            </a:xfrm>
            <a:custGeom>
              <a:avLst/>
              <a:gdLst>
                <a:gd name="connsiteX0" fmla="*/ 267458 w 639300"/>
                <a:gd name="connsiteY0" fmla="*/ 587431 h 670561"/>
                <a:gd name="connsiteX1" fmla="*/ 197937 w 639300"/>
                <a:gd name="connsiteY1" fmla="*/ 635319 h 670561"/>
                <a:gd name="connsiteX2" fmla="*/ 150230 w 639300"/>
                <a:gd name="connsiteY2" fmla="*/ 666286 h 670561"/>
                <a:gd name="connsiteX3" fmla="*/ 128800 w 639300"/>
                <a:gd name="connsiteY3" fmla="*/ 663839 h 670561"/>
                <a:gd name="connsiteX4" fmla="*/ 6249 w 639300"/>
                <a:gd name="connsiteY4" fmla="*/ 541265 h 670561"/>
                <a:gd name="connsiteX5" fmla="*/ 4052 w 639300"/>
                <a:gd name="connsiteY5" fmla="*/ 520515 h 670561"/>
                <a:gd name="connsiteX6" fmla="*/ 31235 w 639300"/>
                <a:gd name="connsiteY6" fmla="*/ 474485 h 670561"/>
                <a:gd name="connsiteX7" fmla="*/ 61431 w 639300"/>
                <a:gd name="connsiteY7" fmla="*/ 385618 h 670561"/>
                <a:gd name="connsiteX8" fmla="*/ 57082 w 639300"/>
                <a:gd name="connsiteY8" fmla="*/ 376829 h 670561"/>
                <a:gd name="connsiteX9" fmla="*/ 26387 w 639300"/>
                <a:gd name="connsiteY9" fmla="*/ 319676 h 670561"/>
                <a:gd name="connsiteX10" fmla="*/ 48202 w 639300"/>
                <a:gd name="connsiteY10" fmla="*/ 247323 h 670561"/>
                <a:gd name="connsiteX11" fmla="*/ 73166 w 639300"/>
                <a:gd name="connsiteY11" fmla="*/ 221839 h 670561"/>
                <a:gd name="connsiteX12" fmla="*/ 264196 w 639300"/>
                <a:gd name="connsiteY12" fmla="*/ 30785 h 670561"/>
                <a:gd name="connsiteX13" fmla="*/ 400407 w 639300"/>
                <a:gd name="connsiteY13" fmla="*/ 30785 h 670561"/>
                <a:gd name="connsiteX14" fmla="*/ 483860 w 639300"/>
                <a:gd name="connsiteY14" fmla="*/ 114351 h 670561"/>
                <a:gd name="connsiteX15" fmla="*/ 495662 w 639300"/>
                <a:gd name="connsiteY15" fmla="*/ 117749 h 670561"/>
                <a:gd name="connsiteX16" fmla="*/ 506377 w 639300"/>
                <a:gd name="connsiteY16" fmla="*/ 107737 h 670561"/>
                <a:gd name="connsiteX17" fmla="*/ 517952 w 639300"/>
                <a:gd name="connsiteY17" fmla="*/ 58172 h 670561"/>
                <a:gd name="connsiteX18" fmla="*/ 529573 w 639300"/>
                <a:gd name="connsiteY18" fmla="*/ 46778 h 670561"/>
                <a:gd name="connsiteX19" fmla="*/ 541874 w 639300"/>
                <a:gd name="connsiteY19" fmla="*/ 58399 h 670561"/>
                <a:gd name="connsiteX20" fmla="*/ 554038 w 639300"/>
                <a:gd name="connsiteY20" fmla="*/ 108688 h 670561"/>
                <a:gd name="connsiteX21" fmla="*/ 561242 w 639300"/>
                <a:gd name="connsiteY21" fmla="*/ 116299 h 670561"/>
                <a:gd name="connsiteX22" fmla="*/ 617262 w 639300"/>
                <a:gd name="connsiteY22" fmla="*/ 133198 h 670561"/>
                <a:gd name="connsiteX23" fmla="*/ 628316 w 639300"/>
                <a:gd name="connsiteY23" fmla="*/ 145227 h 670561"/>
                <a:gd name="connsiteX24" fmla="*/ 617194 w 639300"/>
                <a:gd name="connsiteY24" fmla="*/ 157233 h 670561"/>
                <a:gd name="connsiteX25" fmla="*/ 561128 w 639300"/>
                <a:gd name="connsiteY25" fmla="*/ 173951 h 670561"/>
                <a:gd name="connsiteX26" fmla="*/ 557617 w 639300"/>
                <a:gd name="connsiteY26" fmla="*/ 187927 h 670561"/>
                <a:gd name="connsiteX27" fmla="*/ 609855 w 639300"/>
                <a:gd name="connsiteY27" fmla="*/ 240233 h 670561"/>
                <a:gd name="connsiteX28" fmla="*/ 609809 w 639300"/>
                <a:gd name="connsiteY28" fmla="*/ 374110 h 670561"/>
                <a:gd name="connsiteX29" fmla="*/ 400158 w 639300"/>
                <a:gd name="connsiteY29" fmla="*/ 583807 h 670561"/>
                <a:gd name="connsiteX30" fmla="*/ 269429 w 639300"/>
                <a:gd name="connsiteY30" fmla="*/ 588881 h 670561"/>
                <a:gd name="connsiteX31" fmla="*/ 267458 w 639300"/>
                <a:gd name="connsiteY31" fmla="*/ 587431 h 670561"/>
                <a:gd name="connsiteX32" fmla="*/ 433299 w 639300"/>
                <a:gd name="connsiteY32" fmla="*/ 343484 h 670561"/>
                <a:gd name="connsiteX33" fmla="*/ 434273 w 639300"/>
                <a:gd name="connsiteY33" fmla="*/ 344820 h 670561"/>
                <a:gd name="connsiteX34" fmla="*/ 442609 w 639300"/>
                <a:gd name="connsiteY34" fmla="*/ 413526 h 670561"/>
                <a:gd name="connsiteX35" fmla="*/ 299036 w 639300"/>
                <a:gd name="connsiteY35" fmla="*/ 557099 h 670561"/>
                <a:gd name="connsiteX36" fmla="*/ 285172 w 639300"/>
                <a:gd name="connsiteY36" fmla="*/ 571643 h 670561"/>
                <a:gd name="connsiteX37" fmla="*/ 291765 w 639300"/>
                <a:gd name="connsiteY37" fmla="*/ 577351 h 670561"/>
                <a:gd name="connsiteX38" fmla="*/ 381990 w 639300"/>
                <a:gd name="connsiteY38" fmla="*/ 569241 h 670561"/>
                <a:gd name="connsiteX39" fmla="*/ 583260 w 639300"/>
                <a:gd name="connsiteY39" fmla="*/ 367972 h 670561"/>
                <a:gd name="connsiteX40" fmla="*/ 598710 w 639300"/>
                <a:gd name="connsiteY40" fmla="*/ 352183 h 670561"/>
                <a:gd name="connsiteX41" fmla="*/ 604531 w 639300"/>
                <a:gd name="connsiteY41" fmla="*/ 270678 h 670561"/>
                <a:gd name="connsiteX42" fmla="*/ 547378 w 639300"/>
                <a:gd name="connsiteY42" fmla="*/ 209606 h 670561"/>
                <a:gd name="connsiteX43" fmla="*/ 541987 w 639300"/>
                <a:gd name="connsiteY43" fmla="*/ 231511 h 670561"/>
                <a:gd name="connsiteX44" fmla="*/ 530049 w 639300"/>
                <a:gd name="connsiteY44" fmla="*/ 243630 h 670561"/>
                <a:gd name="connsiteX45" fmla="*/ 517861 w 639300"/>
                <a:gd name="connsiteY45" fmla="*/ 231851 h 670561"/>
                <a:gd name="connsiteX46" fmla="*/ 506218 w 639300"/>
                <a:gd name="connsiteY46" fmla="*/ 182309 h 670561"/>
                <a:gd name="connsiteX47" fmla="*/ 497701 w 639300"/>
                <a:gd name="connsiteY47" fmla="*/ 173384 h 670561"/>
                <a:gd name="connsiteX48" fmla="*/ 442360 w 639300"/>
                <a:gd name="connsiteY48" fmla="*/ 157188 h 670561"/>
                <a:gd name="connsiteX49" fmla="*/ 431441 w 639300"/>
                <a:gd name="connsiteY49" fmla="*/ 145046 h 670561"/>
                <a:gd name="connsiteX50" fmla="*/ 442654 w 639300"/>
                <a:gd name="connsiteY50" fmla="*/ 133153 h 670561"/>
                <a:gd name="connsiteX51" fmla="*/ 463291 w 639300"/>
                <a:gd name="connsiteY51" fmla="*/ 126855 h 670561"/>
                <a:gd name="connsiteX52" fmla="*/ 456382 w 639300"/>
                <a:gd name="connsiteY52" fmla="*/ 119584 h 670561"/>
                <a:gd name="connsiteX53" fmla="*/ 383689 w 639300"/>
                <a:gd name="connsiteY53" fmla="*/ 46891 h 670561"/>
                <a:gd name="connsiteX54" fmla="*/ 280982 w 639300"/>
                <a:gd name="connsiteY54" fmla="*/ 46755 h 670561"/>
                <a:gd name="connsiteX55" fmla="*/ 71920 w 639300"/>
                <a:gd name="connsiteY55" fmla="*/ 255840 h 670561"/>
                <a:gd name="connsiteX56" fmla="*/ 64897 w 639300"/>
                <a:gd name="connsiteY56" fmla="*/ 263225 h 670561"/>
                <a:gd name="connsiteX57" fmla="*/ 63266 w 639300"/>
                <a:gd name="connsiteY57" fmla="*/ 349374 h 670561"/>
                <a:gd name="connsiteX58" fmla="*/ 67208 w 639300"/>
                <a:gd name="connsiteY58" fmla="*/ 357574 h 670561"/>
                <a:gd name="connsiteX59" fmla="*/ 70560 w 639300"/>
                <a:gd name="connsiteY59" fmla="*/ 354561 h 670561"/>
                <a:gd name="connsiteX60" fmla="*/ 100054 w 639300"/>
                <a:gd name="connsiteY60" fmla="*/ 249226 h 670561"/>
                <a:gd name="connsiteX61" fmla="*/ 151635 w 639300"/>
                <a:gd name="connsiteY61" fmla="*/ 218826 h 670561"/>
                <a:gd name="connsiteX62" fmla="*/ 183598 w 639300"/>
                <a:gd name="connsiteY62" fmla="*/ 269273 h 670561"/>
                <a:gd name="connsiteX63" fmla="*/ 175261 w 639300"/>
                <a:gd name="connsiteY63" fmla="*/ 305654 h 670561"/>
                <a:gd name="connsiteX64" fmla="*/ 170731 w 639300"/>
                <a:gd name="connsiteY64" fmla="*/ 327129 h 670561"/>
                <a:gd name="connsiteX65" fmla="*/ 179407 w 639300"/>
                <a:gd name="connsiteY65" fmla="*/ 318906 h 670561"/>
                <a:gd name="connsiteX66" fmla="*/ 258714 w 639300"/>
                <a:gd name="connsiteY66" fmla="*/ 239598 h 670561"/>
                <a:gd name="connsiteX67" fmla="*/ 307418 w 639300"/>
                <a:gd name="connsiteY67" fmla="*/ 190985 h 670561"/>
                <a:gd name="connsiteX68" fmla="*/ 372658 w 639300"/>
                <a:gd name="connsiteY68" fmla="*/ 201111 h 670561"/>
                <a:gd name="connsiteX69" fmla="*/ 375240 w 639300"/>
                <a:gd name="connsiteY69" fmla="*/ 205393 h 670561"/>
                <a:gd name="connsiteX70" fmla="*/ 382058 w 639300"/>
                <a:gd name="connsiteY70" fmla="*/ 197532 h 670561"/>
                <a:gd name="connsiteX71" fmla="*/ 439370 w 639300"/>
                <a:gd name="connsiteY71" fmla="*/ 196807 h 670561"/>
                <a:gd name="connsiteX72" fmla="*/ 438872 w 639300"/>
                <a:gd name="connsiteY72" fmla="*/ 254662 h 670561"/>
                <a:gd name="connsiteX73" fmla="*/ 424759 w 639300"/>
                <a:gd name="connsiteY73" fmla="*/ 268277 h 670561"/>
                <a:gd name="connsiteX74" fmla="*/ 433299 w 639300"/>
                <a:gd name="connsiteY74" fmla="*/ 343484 h 670561"/>
                <a:gd name="connsiteX75" fmla="*/ 142460 w 639300"/>
                <a:gd name="connsiteY75" fmla="*/ 643588 h 670561"/>
                <a:gd name="connsiteX76" fmla="*/ 159608 w 639300"/>
                <a:gd name="connsiteY76" fmla="*/ 632646 h 670561"/>
                <a:gd name="connsiteX77" fmla="*/ 291651 w 639300"/>
                <a:gd name="connsiteY77" fmla="*/ 531978 h 670561"/>
                <a:gd name="connsiteX78" fmla="*/ 425484 w 639300"/>
                <a:gd name="connsiteY78" fmla="*/ 397828 h 670561"/>
                <a:gd name="connsiteX79" fmla="*/ 432461 w 639300"/>
                <a:gd name="connsiteY79" fmla="*/ 389514 h 670561"/>
                <a:gd name="connsiteX80" fmla="*/ 432008 w 639300"/>
                <a:gd name="connsiteY80" fmla="*/ 372910 h 670561"/>
                <a:gd name="connsiteX81" fmla="*/ 417442 w 639300"/>
                <a:gd name="connsiteY81" fmla="*/ 365276 h 670561"/>
                <a:gd name="connsiteX82" fmla="*/ 403851 w 639300"/>
                <a:gd name="connsiteY82" fmla="*/ 372457 h 670561"/>
                <a:gd name="connsiteX83" fmla="*/ 322595 w 639300"/>
                <a:gd name="connsiteY83" fmla="*/ 453418 h 670561"/>
                <a:gd name="connsiteX84" fmla="*/ 315595 w 639300"/>
                <a:gd name="connsiteY84" fmla="*/ 459285 h 670561"/>
                <a:gd name="connsiteX85" fmla="*/ 302094 w 639300"/>
                <a:gd name="connsiteY85" fmla="*/ 457201 h 670561"/>
                <a:gd name="connsiteX86" fmla="*/ 300576 w 639300"/>
                <a:gd name="connsiteY86" fmla="*/ 443564 h 670561"/>
                <a:gd name="connsiteX87" fmla="*/ 306557 w 639300"/>
                <a:gd name="connsiteY87" fmla="*/ 436632 h 670561"/>
                <a:gd name="connsiteX88" fmla="*/ 418869 w 639300"/>
                <a:gd name="connsiteY88" fmla="*/ 324229 h 670561"/>
                <a:gd name="connsiteX89" fmla="*/ 425416 w 639300"/>
                <a:gd name="connsiteY89" fmla="*/ 316663 h 670561"/>
                <a:gd name="connsiteX90" fmla="*/ 425416 w 639300"/>
                <a:gd name="connsiteY90" fmla="*/ 298269 h 670561"/>
                <a:gd name="connsiteX91" fmla="*/ 409242 w 639300"/>
                <a:gd name="connsiteY91" fmla="*/ 290227 h 670561"/>
                <a:gd name="connsiteX92" fmla="*/ 395718 w 639300"/>
                <a:gd name="connsiteY92" fmla="*/ 298110 h 670561"/>
                <a:gd name="connsiteX93" fmla="*/ 322890 w 639300"/>
                <a:gd name="connsiteY93" fmla="*/ 370690 h 670561"/>
                <a:gd name="connsiteX94" fmla="*/ 283791 w 639300"/>
                <a:gd name="connsiteY94" fmla="*/ 409698 h 670561"/>
                <a:gd name="connsiteX95" fmla="*/ 267164 w 639300"/>
                <a:gd name="connsiteY95" fmla="*/ 410559 h 670561"/>
                <a:gd name="connsiteX96" fmla="*/ 267526 w 639300"/>
                <a:gd name="connsiteY96" fmla="*/ 393320 h 670561"/>
                <a:gd name="connsiteX97" fmla="*/ 277108 w 639300"/>
                <a:gd name="connsiteY97" fmla="*/ 383670 h 670561"/>
                <a:gd name="connsiteX98" fmla="*/ 421270 w 639300"/>
                <a:gd name="connsiteY98" fmla="*/ 239417 h 670561"/>
                <a:gd name="connsiteX99" fmla="*/ 422765 w 639300"/>
                <a:gd name="connsiteY99" fmla="*/ 213230 h 670561"/>
                <a:gd name="connsiteX100" fmla="*/ 397168 w 639300"/>
                <a:gd name="connsiteY100" fmla="*/ 215133 h 670561"/>
                <a:gd name="connsiteX101" fmla="*/ 392365 w 639300"/>
                <a:gd name="connsiteY101" fmla="*/ 219936 h 670561"/>
                <a:gd name="connsiteX102" fmla="*/ 246958 w 639300"/>
                <a:gd name="connsiteY102" fmla="*/ 365344 h 670561"/>
                <a:gd name="connsiteX103" fmla="*/ 239935 w 639300"/>
                <a:gd name="connsiteY103" fmla="*/ 371211 h 670561"/>
                <a:gd name="connsiteX104" fmla="*/ 227068 w 639300"/>
                <a:gd name="connsiteY104" fmla="*/ 369648 h 670561"/>
                <a:gd name="connsiteX105" fmla="*/ 224554 w 639300"/>
                <a:gd name="connsiteY105" fmla="*/ 356169 h 670561"/>
                <a:gd name="connsiteX106" fmla="*/ 230376 w 639300"/>
                <a:gd name="connsiteY106" fmla="*/ 349147 h 670561"/>
                <a:gd name="connsiteX107" fmla="*/ 344478 w 639300"/>
                <a:gd name="connsiteY107" fmla="*/ 234932 h 670561"/>
                <a:gd name="connsiteX108" fmla="*/ 350526 w 639300"/>
                <a:gd name="connsiteY108" fmla="*/ 228023 h 670561"/>
                <a:gd name="connsiteX109" fmla="*/ 350730 w 639300"/>
                <a:gd name="connsiteY109" fmla="*/ 210580 h 670561"/>
                <a:gd name="connsiteX110" fmla="*/ 336527 w 639300"/>
                <a:gd name="connsiteY110" fmla="*/ 202289 h 670561"/>
                <a:gd name="connsiteX111" fmla="*/ 322029 w 639300"/>
                <a:gd name="connsiteY111" fmla="*/ 209357 h 670561"/>
                <a:gd name="connsiteX112" fmla="*/ 250401 w 639300"/>
                <a:gd name="connsiteY112" fmla="*/ 280713 h 670561"/>
                <a:gd name="connsiteX113" fmla="*/ 160243 w 639300"/>
                <a:gd name="connsiteY113" fmla="*/ 370803 h 670561"/>
                <a:gd name="connsiteX114" fmla="*/ 142052 w 639300"/>
                <a:gd name="connsiteY114" fmla="*/ 372932 h 670561"/>
                <a:gd name="connsiteX115" fmla="*/ 139719 w 639300"/>
                <a:gd name="connsiteY115" fmla="*/ 357279 h 670561"/>
                <a:gd name="connsiteX116" fmla="*/ 160107 w 639300"/>
                <a:gd name="connsiteY116" fmla="*/ 267937 h 670561"/>
                <a:gd name="connsiteX117" fmla="*/ 146039 w 639300"/>
                <a:gd name="connsiteY117" fmla="*/ 241478 h 670561"/>
                <a:gd name="connsiteX118" fmla="*/ 121824 w 639300"/>
                <a:gd name="connsiteY118" fmla="*/ 258038 h 670561"/>
                <a:gd name="connsiteX119" fmla="*/ 86214 w 639300"/>
                <a:gd name="connsiteY119" fmla="*/ 383738 h 670561"/>
                <a:gd name="connsiteX120" fmla="*/ 53208 w 639300"/>
                <a:gd name="connsiteY120" fmla="*/ 482436 h 670561"/>
                <a:gd name="connsiteX121" fmla="*/ 27362 w 639300"/>
                <a:gd name="connsiteY121" fmla="*/ 528308 h 670561"/>
                <a:gd name="connsiteX122" fmla="*/ 142460 w 639300"/>
                <a:gd name="connsiteY122" fmla="*/ 643588 h 670561"/>
                <a:gd name="connsiteX123" fmla="*/ 528169 w 639300"/>
                <a:gd name="connsiteY123" fmla="*/ 178934 h 670561"/>
                <a:gd name="connsiteX124" fmla="*/ 530661 w 639300"/>
                <a:gd name="connsiteY124" fmla="*/ 177688 h 670561"/>
                <a:gd name="connsiteX125" fmla="*/ 532087 w 639300"/>
                <a:gd name="connsiteY125" fmla="*/ 172206 h 670561"/>
                <a:gd name="connsiteX126" fmla="*/ 551433 w 639300"/>
                <a:gd name="connsiteY126" fmla="*/ 152249 h 670561"/>
                <a:gd name="connsiteX127" fmla="*/ 572591 w 639300"/>
                <a:gd name="connsiteY127" fmla="*/ 146042 h 670561"/>
                <a:gd name="connsiteX128" fmla="*/ 551433 w 639300"/>
                <a:gd name="connsiteY128" fmla="*/ 138182 h 670561"/>
                <a:gd name="connsiteX129" fmla="*/ 532087 w 639300"/>
                <a:gd name="connsiteY129" fmla="*/ 118225 h 670561"/>
                <a:gd name="connsiteX130" fmla="*/ 529596 w 639300"/>
                <a:gd name="connsiteY130" fmla="*/ 110636 h 670561"/>
                <a:gd name="connsiteX131" fmla="*/ 527580 w 639300"/>
                <a:gd name="connsiteY131" fmla="*/ 118361 h 670561"/>
                <a:gd name="connsiteX132" fmla="*/ 508982 w 639300"/>
                <a:gd name="connsiteY132" fmla="*/ 137955 h 670561"/>
                <a:gd name="connsiteX133" fmla="*/ 487077 w 639300"/>
                <a:gd name="connsiteY133" fmla="*/ 144411 h 670561"/>
                <a:gd name="connsiteX134" fmla="*/ 500079 w 639300"/>
                <a:gd name="connsiteY134" fmla="*/ 150029 h 670561"/>
                <a:gd name="connsiteX135" fmla="*/ 528169 w 639300"/>
                <a:gd name="connsiteY135" fmla="*/ 178934 h 670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639300" h="670561">
                  <a:moveTo>
                    <a:pt x="267458" y="587431"/>
                  </a:moveTo>
                  <a:cubicBezTo>
                    <a:pt x="243990" y="603628"/>
                    <a:pt x="221088" y="619666"/>
                    <a:pt x="197937" y="635319"/>
                  </a:cubicBezTo>
                  <a:cubicBezTo>
                    <a:pt x="182238" y="645944"/>
                    <a:pt x="166200" y="656047"/>
                    <a:pt x="150230" y="666286"/>
                  </a:cubicBezTo>
                  <a:cubicBezTo>
                    <a:pt x="140512" y="672538"/>
                    <a:pt x="137069" y="672107"/>
                    <a:pt x="128800" y="663839"/>
                  </a:cubicBezTo>
                  <a:cubicBezTo>
                    <a:pt x="87935" y="622996"/>
                    <a:pt x="47092" y="582153"/>
                    <a:pt x="6249" y="541265"/>
                  </a:cubicBezTo>
                  <a:cubicBezTo>
                    <a:pt x="-1611" y="533405"/>
                    <a:pt x="-1724" y="530075"/>
                    <a:pt x="4052" y="520515"/>
                  </a:cubicBezTo>
                  <a:cubicBezTo>
                    <a:pt x="13249" y="505270"/>
                    <a:pt x="22265" y="489889"/>
                    <a:pt x="31235" y="474485"/>
                  </a:cubicBezTo>
                  <a:cubicBezTo>
                    <a:pt x="47250" y="446916"/>
                    <a:pt x="52846" y="415724"/>
                    <a:pt x="61431" y="385618"/>
                  </a:cubicBezTo>
                  <a:cubicBezTo>
                    <a:pt x="62111" y="383239"/>
                    <a:pt x="59370" y="379026"/>
                    <a:pt x="57082" y="376829"/>
                  </a:cubicBezTo>
                  <a:cubicBezTo>
                    <a:pt x="40681" y="361017"/>
                    <a:pt x="29400" y="342646"/>
                    <a:pt x="26387" y="319676"/>
                  </a:cubicBezTo>
                  <a:cubicBezTo>
                    <a:pt x="22786" y="292243"/>
                    <a:pt x="30080" y="268050"/>
                    <a:pt x="48202" y="247323"/>
                  </a:cubicBezTo>
                  <a:cubicBezTo>
                    <a:pt x="56017" y="238398"/>
                    <a:pt x="64762" y="230265"/>
                    <a:pt x="73166" y="221839"/>
                  </a:cubicBezTo>
                  <a:cubicBezTo>
                    <a:pt x="136842" y="158139"/>
                    <a:pt x="200519" y="94462"/>
                    <a:pt x="264196" y="30785"/>
                  </a:cubicBezTo>
                  <a:cubicBezTo>
                    <a:pt x="305243" y="-10262"/>
                    <a:pt x="359247" y="-10262"/>
                    <a:pt x="400407" y="30785"/>
                  </a:cubicBezTo>
                  <a:cubicBezTo>
                    <a:pt x="428270" y="58580"/>
                    <a:pt x="456178" y="86375"/>
                    <a:pt x="483860" y="114351"/>
                  </a:cubicBezTo>
                  <a:cubicBezTo>
                    <a:pt x="487484" y="118021"/>
                    <a:pt x="490678" y="119380"/>
                    <a:pt x="495662" y="117749"/>
                  </a:cubicBezTo>
                  <a:cubicBezTo>
                    <a:pt x="500940" y="116005"/>
                    <a:pt x="505040" y="114464"/>
                    <a:pt x="506377" y="107737"/>
                  </a:cubicBezTo>
                  <a:cubicBezTo>
                    <a:pt x="509684" y="91109"/>
                    <a:pt x="514124" y="74709"/>
                    <a:pt x="517952" y="58172"/>
                  </a:cubicBezTo>
                  <a:cubicBezTo>
                    <a:pt x="519425" y="51762"/>
                    <a:pt x="522437" y="46937"/>
                    <a:pt x="529573" y="46778"/>
                  </a:cubicBezTo>
                  <a:cubicBezTo>
                    <a:pt x="537184" y="46619"/>
                    <a:pt x="540333" y="51671"/>
                    <a:pt x="541874" y="58399"/>
                  </a:cubicBezTo>
                  <a:cubicBezTo>
                    <a:pt x="545770" y="75207"/>
                    <a:pt x="549553" y="92038"/>
                    <a:pt x="554038" y="108688"/>
                  </a:cubicBezTo>
                  <a:cubicBezTo>
                    <a:pt x="554854" y="111723"/>
                    <a:pt x="558251" y="115325"/>
                    <a:pt x="561242" y="116299"/>
                  </a:cubicBezTo>
                  <a:cubicBezTo>
                    <a:pt x="579794" y="122325"/>
                    <a:pt x="598528" y="127762"/>
                    <a:pt x="617262" y="133198"/>
                  </a:cubicBezTo>
                  <a:cubicBezTo>
                    <a:pt x="623560" y="135033"/>
                    <a:pt x="628339" y="138137"/>
                    <a:pt x="628316" y="145227"/>
                  </a:cubicBezTo>
                  <a:cubicBezTo>
                    <a:pt x="628294" y="152340"/>
                    <a:pt x="623446" y="155398"/>
                    <a:pt x="617194" y="157233"/>
                  </a:cubicBezTo>
                  <a:cubicBezTo>
                    <a:pt x="598483" y="162692"/>
                    <a:pt x="579794" y="168333"/>
                    <a:pt x="561128" y="173951"/>
                  </a:cubicBezTo>
                  <a:cubicBezTo>
                    <a:pt x="552770" y="176465"/>
                    <a:pt x="551410" y="181675"/>
                    <a:pt x="557617" y="187927"/>
                  </a:cubicBezTo>
                  <a:cubicBezTo>
                    <a:pt x="574992" y="205393"/>
                    <a:pt x="592503" y="222745"/>
                    <a:pt x="609855" y="240233"/>
                  </a:cubicBezTo>
                  <a:cubicBezTo>
                    <a:pt x="649089" y="279784"/>
                    <a:pt x="649157" y="334672"/>
                    <a:pt x="609809" y="374110"/>
                  </a:cubicBezTo>
                  <a:cubicBezTo>
                    <a:pt x="539993" y="444085"/>
                    <a:pt x="470087" y="513946"/>
                    <a:pt x="400158" y="583807"/>
                  </a:cubicBezTo>
                  <a:cubicBezTo>
                    <a:pt x="361195" y="622747"/>
                    <a:pt x="311246" y="624627"/>
                    <a:pt x="269429" y="588881"/>
                  </a:cubicBezTo>
                  <a:cubicBezTo>
                    <a:pt x="268636" y="588202"/>
                    <a:pt x="267685" y="587613"/>
                    <a:pt x="267458" y="587431"/>
                  </a:cubicBezTo>
                  <a:close/>
                  <a:moveTo>
                    <a:pt x="433299" y="343484"/>
                  </a:moveTo>
                  <a:cubicBezTo>
                    <a:pt x="433616" y="343937"/>
                    <a:pt x="433843" y="344549"/>
                    <a:pt x="434273" y="344820"/>
                  </a:cubicBezTo>
                  <a:cubicBezTo>
                    <a:pt x="463201" y="362240"/>
                    <a:pt x="466553" y="389560"/>
                    <a:pt x="442609" y="413526"/>
                  </a:cubicBezTo>
                  <a:cubicBezTo>
                    <a:pt x="394767" y="461414"/>
                    <a:pt x="346879" y="509234"/>
                    <a:pt x="299036" y="557099"/>
                  </a:cubicBezTo>
                  <a:cubicBezTo>
                    <a:pt x="294460" y="561675"/>
                    <a:pt x="290088" y="566478"/>
                    <a:pt x="285172" y="571643"/>
                  </a:cubicBezTo>
                  <a:cubicBezTo>
                    <a:pt x="287166" y="573364"/>
                    <a:pt x="289341" y="575516"/>
                    <a:pt x="291765" y="577351"/>
                  </a:cubicBezTo>
                  <a:cubicBezTo>
                    <a:pt x="319084" y="598169"/>
                    <a:pt x="356234" y="594952"/>
                    <a:pt x="381990" y="569241"/>
                  </a:cubicBezTo>
                  <a:cubicBezTo>
                    <a:pt x="449133" y="502212"/>
                    <a:pt x="516185" y="435092"/>
                    <a:pt x="583260" y="367972"/>
                  </a:cubicBezTo>
                  <a:cubicBezTo>
                    <a:pt x="588470" y="362761"/>
                    <a:pt x="593816" y="357687"/>
                    <a:pt x="598710" y="352183"/>
                  </a:cubicBezTo>
                  <a:cubicBezTo>
                    <a:pt x="619165" y="329145"/>
                    <a:pt x="623152" y="294667"/>
                    <a:pt x="604531" y="270678"/>
                  </a:cubicBezTo>
                  <a:cubicBezTo>
                    <a:pt x="587859" y="249180"/>
                    <a:pt x="567358" y="230673"/>
                    <a:pt x="547378" y="209606"/>
                  </a:cubicBezTo>
                  <a:cubicBezTo>
                    <a:pt x="545181" y="218395"/>
                    <a:pt x="543368" y="224919"/>
                    <a:pt x="541987" y="231511"/>
                  </a:cubicBezTo>
                  <a:cubicBezTo>
                    <a:pt x="540560" y="238239"/>
                    <a:pt x="537570" y="243540"/>
                    <a:pt x="530049" y="243630"/>
                  </a:cubicBezTo>
                  <a:cubicBezTo>
                    <a:pt x="522551" y="243721"/>
                    <a:pt x="519425" y="238647"/>
                    <a:pt x="517861" y="231851"/>
                  </a:cubicBezTo>
                  <a:cubicBezTo>
                    <a:pt x="514101" y="215315"/>
                    <a:pt x="509843" y="198869"/>
                    <a:pt x="506218" y="182309"/>
                  </a:cubicBezTo>
                  <a:cubicBezTo>
                    <a:pt x="505108" y="177190"/>
                    <a:pt x="502752" y="174789"/>
                    <a:pt x="497701" y="173384"/>
                  </a:cubicBezTo>
                  <a:cubicBezTo>
                    <a:pt x="479194" y="168242"/>
                    <a:pt x="460822" y="162556"/>
                    <a:pt x="442360" y="157188"/>
                  </a:cubicBezTo>
                  <a:cubicBezTo>
                    <a:pt x="436108" y="155375"/>
                    <a:pt x="431351" y="152249"/>
                    <a:pt x="431441" y="145046"/>
                  </a:cubicBezTo>
                  <a:cubicBezTo>
                    <a:pt x="431555" y="137887"/>
                    <a:pt x="436380" y="134875"/>
                    <a:pt x="442654" y="133153"/>
                  </a:cubicBezTo>
                  <a:cubicBezTo>
                    <a:pt x="449269" y="131341"/>
                    <a:pt x="455770" y="129166"/>
                    <a:pt x="463291" y="126855"/>
                  </a:cubicBezTo>
                  <a:cubicBezTo>
                    <a:pt x="460233" y="123639"/>
                    <a:pt x="458353" y="121555"/>
                    <a:pt x="456382" y="119584"/>
                  </a:cubicBezTo>
                  <a:cubicBezTo>
                    <a:pt x="432166" y="95345"/>
                    <a:pt x="407928" y="71107"/>
                    <a:pt x="383689" y="46891"/>
                  </a:cubicBezTo>
                  <a:cubicBezTo>
                    <a:pt x="352134" y="15359"/>
                    <a:pt x="312469" y="15268"/>
                    <a:pt x="280982" y="46755"/>
                  </a:cubicBezTo>
                  <a:cubicBezTo>
                    <a:pt x="211279" y="116435"/>
                    <a:pt x="141600" y="186138"/>
                    <a:pt x="71920" y="255840"/>
                  </a:cubicBezTo>
                  <a:cubicBezTo>
                    <a:pt x="69518" y="258242"/>
                    <a:pt x="67117" y="260665"/>
                    <a:pt x="64897" y="263225"/>
                  </a:cubicBezTo>
                  <a:cubicBezTo>
                    <a:pt x="43830" y="287826"/>
                    <a:pt x="43219" y="324388"/>
                    <a:pt x="63266" y="349374"/>
                  </a:cubicBezTo>
                  <a:cubicBezTo>
                    <a:pt x="65124" y="351684"/>
                    <a:pt x="65916" y="354810"/>
                    <a:pt x="67208" y="357574"/>
                  </a:cubicBezTo>
                  <a:cubicBezTo>
                    <a:pt x="68318" y="356577"/>
                    <a:pt x="69428" y="355558"/>
                    <a:pt x="70560" y="354561"/>
                  </a:cubicBezTo>
                  <a:cubicBezTo>
                    <a:pt x="80392" y="319449"/>
                    <a:pt x="90246" y="284360"/>
                    <a:pt x="100054" y="249226"/>
                  </a:cubicBezTo>
                  <a:cubicBezTo>
                    <a:pt x="106329" y="226754"/>
                    <a:pt x="128823" y="213434"/>
                    <a:pt x="151635" y="218826"/>
                  </a:cubicBezTo>
                  <a:cubicBezTo>
                    <a:pt x="174151" y="224126"/>
                    <a:pt x="188491" y="246643"/>
                    <a:pt x="183598" y="269273"/>
                  </a:cubicBezTo>
                  <a:cubicBezTo>
                    <a:pt x="180970" y="281438"/>
                    <a:pt x="178003" y="293512"/>
                    <a:pt x="175261" y="305654"/>
                  </a:cubicBezTo>
                  <a:cubicBezTo>
                    <a:pt x="173834" y="311974"/>
                    <a:pt x="172566" y="318339"/>
                    <a:pt x="170731" y="327129"/>
                  </a:cubicBezTo>
                  <a:cubicBezTo>
                    <a:pt x="174967" y="323096"/>
                    <a:pt x="177232" y="321058"/>
                    <a:pt x="179407" y="318906"/>
                  </a:cubicBezTo>
                  <a:cubicBezTo>
                    <a:pt x="205842" y="292470"/>
                    <a:pt x="232279" y="266034"/>
                    <a:pt x="258714" y="239598"/>
                  </a:cubicBezTo>
                  <a:cubicBezTo>
                    <a:pt x="274933" y="223379"/>
                    <a:pt x="290972" y="206956"/>
                    <a:pt x="307418" y="190985"/>
                  </a:cubicBezTo>
                  <a:cubicBezTo>
                    <a:pt x="328054" y="170960"/>
                    <a:pt x="358885" y="175921"/>
                    <a:pt x="372658" y="201111"/>
                  </a:cubicBezTo>
                  <a:cubicBezTo>
                    <a:pt x="373224" y="202176"/>
                    <a:pt x="373904" y="203173"/>
                    <a:pt x="375240" y="205393"/>
                  </a:cubicBezTo>
                  <a:cubicBezTo>
                    <a:pt x="377981" y="202221"/>
                    <a:pt x="379816" y="199661"/>
                    <a:pt x="382058" y="197532"/>
                  </a:cubicBezTo>
                  <a:cubicBezTo>
                    <a:pt x="398844" y="181517"/>
                    <a:pt x="423558" y="181245"/>
                    <a:pt x="439370" y="196807"/>
                  </a:cubicBezTo>
                  <a:cubicBezTo>
                    <a:pt x="455589" y="212777"/>
                    <a:pt x="455408" y="237446"/>
                    <a:pt x="438872" y="254662"/>
                  </a:cubicBezTo>
                  <a:cubicBezTo>
                    <a:pt x="434432" y="259261"/>
                    <a:pt x="429674" y="263565"/>
                    <a:pt x="424759" y="268277"/>
                  </a:cubicBezTo>
                  <a:cubicBezTo>
                    <a:pt x="453755" y="282095"/>
                    <a:pt x="463450" y="316776"/>
                    <a:pt x="433299" y="343484"/>
                  </a:cubicBezTo>
                  <a:close/>
                  <a:moveTo>
                    <a:pt x="142460" y="643588"/>
                  </a:moveTo>
                  <a:cubicBezTo>
                    <a:pt x="148214" y="639918"/>
                    <a:pt x="153900" y="636271"/>
                    <a:pt x="159608" y="632646"/>
                  </a:cubicBezTo>
                  <a:cubicBezTo>
                    <a:pt x="206567" y="602949"/>
                    <a:pt x="252485" y="572073"/>
                    <a:pt x="291651" y="531978"/>
                  </a:cubicBezTo>
                  <a:cubicBezTo>
                    <a:pt x="335779" y="486785"/>
                    <a:pt x="380858" y="442522"/>
                    <a:pt x="425484" y="397828"/>
                  </a:cubicBezTo>
                  <a:cubicBezTo>
                    <a:pt x="428066" y="395245"/>
                    <a:pt x="431826" y="392640"/>
                    <a:pt x="432461" y="389514"/>
                  </a:cubicBezTo>
                  <a:cubicBezTo>
                    <a:pt x="433548" y="384078"/>
                    <a:pt x="434545" y="377055"/>
                    <a:pt x="432008" y="372910"/>
                  </a:cubicBezTo>
                  <a:cubicBezTo>
                    <a:pt x="429448" y="368764"/>
                    <a:pt x="422562" y="365457"/>
                    <a:pt x="417442" y="365276"/>
                  </a:cubicBezTo>
                  <a:cubicBezTo>
                    <a:pt x="412957" y="365117"/>
                    <a:pt x="407452" y="368923"/>
                    <a:pt x="403851" y="372457"/>
                  </a:cubicBezTo>
                  <a:cubicBezTo>
                    <a:pt x="376577" y="399255"/>
                    <a:pt x="349665" y="426416"/>
                    <a:pt x="322595" y="453418"/>
                  </a:cubicBezTo>
                  <a:cubicBezTo>
                    <a:pt x="320398" y="455615"/>
                    <a:pt x="318110" y="459013"/>
                    <a:pt x="315595" y="459285"/>
                  </a:cubicBezTo>
                  <a:cubicBezTo>
                    <a:pt x="311042" y="459760"/>
                    <a:pt x="304631" y="459874"/>
                    <a:pt x="302094" y="457201"/>
                  </a:cubicBezTo>
                  <a:cubicBezTo>
                    <a:pt x="299534" y="454505"/>
                    <a:pt x="299942" y="448117"/>
                    <a:pt x="300576" y="443564"/>
                  </a:cubicBezTo>
                  <a:cubicBezTo>
                    <a:pt x="300939" y="441027"/>
                    <a:pt x="304359" y="438829"/>
                    <a:pt x="306557" y="436632"/>
                  </a:cubicBezTo>
                  <a:cubicBezTo>
                    <a:pt x="343979" y="399164"/>
                    <a:pt x="381447" y="361719"/>
                    <a:pt x="418869" y="324229"/>
                  </a:cubicBezTo>
                  <a:cubicBezTo>
                    <a:pt x="421270" y="321828"/>
                    <a:pt x="424940" y="319472"/>
                    <a:pt x="425416" y="316663"/>
                  </a:cubicBezTo>
                  <a:cubicBezTo>
                    <a:pt x="426458" y="310637"/>
                    <a:pt x="427341" y="303774"/>
                    <a:pt x="425416" y="298269"/>
                  </a:cubicBezTo>
                  <a:cubicBezTo>
                    <a:pt x="423128" y="291813"/>
                    <a:pt x="416083" y="288596"/>
                    <a:pt x="409242" y="290227"/>
                  </a:cubicBezTo>
                  <a:cubicBezTo>
                    <a:pt x="404349" y="291383"/>
                    <a:pt x="399365" y="294531"/>
                    <a:pt x="395718" y="298110"/>
                  </a:cubicBezTo>
                  <a:cubicBezTo>
                    <a:pt x="371253" y="322100"/>
                    <a:pt x="347128" y="346451"/>
                    <a:pt x="322890" y="370690"/>
                  </a:cubicBezTo>
                  <a:cubicBezTo>
                    <a:pt x="309864" y="383715"/>
                    <a:pt x="296907" y="396763"/>
                    <a:pt x="283791" y="409698"/>
                  </a:cubicBezTo>
                  <a:cubicBezTo>
                    <a:pt x="278626" y="414795"/>
                    <a:pt x="272849" y="415565"/>
                    <a:pt x="267164" y="410559"/>
                  </a:cubicBezTo>
                  <a:cubicBezTo>
                    <a:pt x="261863" y="405892"/>
                    <a:pt x="262044" y="399323"/>
                    <a:pt x="267526" y="393320"/>
                  </a:cubicBezTo>
                  <a:cubicBezTo>
                    <a:pt x="270584" y="389967"/>
                    <a:pt x="273914" y="386887"/>
                    <a:pt x="277108" y="383670"/>
                  </a:cubicBezTo>
                  <a:cubicBezTo>
                    <a:pt x="325178" y="335601"/>
                    <a:pt x="373247" y="287554"/>
                    <a:pt x="421270" y="239417"/>
                  </a:cubicBezTo>
                  <a:cubicBezTo>
                    <a:pt x="429856" y="230809"/>
                    <a:pt x="430286" y="220434"/>
                    <a:pt x="422765" y="213230"/>
                  </a:cubicBezTo>
                  <a:cubicBezTo>
                    <a:pt x="415358" y="206117"/>
                    <a:pt x="405912" y="206820"/>
                    <a:pt x="397168" y="215133"/>
                  </a:cubicBezTo>
                  <a:cubicBezTo>
                    <a:pt x="395537" y="216696"/>
                    <a:pt x="393951" y="218327"/>
                    <a:pt x="392365" y="219936"/>
                  </a:cubicBezTo>
                  <a:cubicBezTo>
                    <a:pt x="343911" y="268413"/>
                    <a:pt x="295457" y="316890"/>
                    <a:pt x="246958" y="365344"/>
                  </a:cubicBezTo>
                  <a:cubicBezTo>
                    <a:pt x="244760" y="367541"/>
                    <a:pt x="242518" y="370826"/>
                    <a:pt x="239935" y="371211"/>
                  </a:cubicBezTo>
                  <a:cubicBezTo>
                    <a:pt x="235654" y="371845"/>
                    <a:pt x="229402" y="372117"/>
                    <a:pt x="227068" y="369648"/>
                  </a:cubicBezTo>
                  <a:cubicBezTo>
                    <a:pt x="224373" y="366794"/>
                    <a:pt x="224191" y="360723"/>
                    <a:pt x="224554" y="356169"/>
                  </a:cubicBezTo>
                  <a:cubicBezTo>
                    <a:pt x="224758" y="353700"/>
                    <a:pt x="228178" y="351344"/>
                    <a:pt x="230376" y="349147"/>
                  </a:cubicBezTo>
                  <a:cubicBezTo>
                    <a:pt x="268387" y="311068"/>
                    <a:pt x="306466" y="273011"/>
                    <a:pt x="344478" y="234932"/>
                  </a:cubicBezTo>
                  <a:cubicBezTo>
                    <a:pt x="346675" y="232734"/>
                    <a:pt x="350073" y="230605"/>
                    <a:pt x="350526" y="228023"/>
                  </a:cubicBezTo>
                  <a:cubicBezTo>
                    <a:pt x="351568" y="222246"/>
                    <a:pt x="353108" y="215201"/>
                    <a:pt x="350730" y="210580"/>
                  </a:cubicBezTo>
                  <a:cubicBezTo>
                    <a:pt x="348532" y="206321"/>
                    <a:pt x="341578" y="202538"/>
                    <a:pt x="336527" y="202289"/>
                  </a:cubicBezTo>
                  <a:cubicBezTo>
                    <a:pt x="331769" y="202063"/>
                    <a:pt x="325789" y="205687"/>
                    <a:pt x="322029" y="209357"/>
                  </a:cubicBezTo>
                  <a:cubicBezTo>
                    <a:pt x="297881" y="232870"/>
                    <a:pt x="274232" y="256882"/>
                    <a:pt x="250401" y="280713"/>
                  </a:cubicBezTo>
                  <a:cubicBezTo>
                    <a:pt x="220363" y="310751"/>
                    <a:pt x="190326" y="340811"/>
                    <a:pt x="160243" y="370803"/>
                  </a:cubicBezTo>
                  <a:cubicBezTo>
                    <a:pt x="153560" y="377486"/>
                    <a:pt x="145790" y="378867"/>
                    <a:pt x="142052" y="372932"/>
                  </a:cubicBezTo>
                  <a:cubicBezTo>
                    <a:pt x="139448" y="368810"/>
                    <a:pt x="138677" y="362218"/>
                    <a:pt x="139719" y="357279"/>
                  </a:cubicBezTo>
                  <a:cubicBezTo>
                    <a:pt x="146085" y="327400"/>
                    <a:pt x="153220" y="297703"/>
                    <a:pt x="160107" y="267937"/>
                  </a:cubicBezTo>
                  <a:cubicBezTo>
                    <a:pt x="163256" y="254345"/>
                    <a:pt x="157977" y="244423"/>
                    <a:pt x="146039" y="241478"/>
                  </a:cubicBezTo>
                  <a:cubicBezTo>
                    <a:pt x="134622" y="238670"/>
                    <a:pt x="125584" y="244763"/>
                    <a:pt x="121824" y="258038"/>
                  </a:cubicBezTo>
                  <a:cubicBezTo>
                    <a:pt x="109954" y="299945"/>
                    <a:pt x="98514" y="341966"/>
                    <a:pt x="86214" y="383738"/>
                  </a:cubicBezTo>
                  <a:cubicBezTo>
                    <a:pt x="76428" y="417015"/>
                    <a:pt x="70447" y="451628"/>
                    <a:pt x="53208" y="482436"/>
                  </a:cubicBezTo>
                  <a:cubicBezTo>
                    <a:pt x="44532" y="497908"/>
                    <a:pt x="35811" y="513334"/>
                    <a:pt x="27362" y="528308"/>
                  </a:cubicBezTo>
                  <a:cubicBezTo>
                    <a:pt x="65713" y="566772"/>
                    <a:pt x="103724" y="604806"/>
                    <a:pt x="142460" y="643588"/>
                  </a:cubicBezTo>
                  <a:close/>
                  <a:moveTo>
                    <a:pt x="528169" y="178934"/>
                  </a:moveTo>
                  <a:cubicBezTo>
                    <a:pt x="529007" y="178526"/>
                    <a:pt x="529822" y="178096"/>
                    <a:pt x="530661" y="177688"/>
                  </a:cubicBezTo>
                  <a:cubicBezTo>
                    <a:pt x="531159" y="175853"/>
                    <a:pt x="531929" y="174064"/>
                    <a:pt x="532087" y="172206"/>
                  </a:cubicBezTo>
                  <a:cubicBezTo>
                    <a:pt x="533107" y="160223"/>
                    <a:pt x="540039" y="154447"/>
                    <a:pt x="551433" y="152249"/>
                  </a:cubicBezTo>
                  <a:cubicBezTo>
                    <a:pt x="558614" y="150867"/>
                    <a:pt x="565546" y="148149"/>
                    <a:pt x="572591" y="146042"/>
                  </a:cubicBezTo>
                  <a:cubicBezTo>
                    <a:pt x="565387" y="142169"/>
                    <a:pt x="558524" y="139496"/>
                    <a:pt x="551433" y="138182"/>
                  </a:cubicBezTo>
                  <a:cubicBezTo>
                    <a:pt x="539971" y="136030"/>
                    <a:pt x="533175" y="130163"/>
                    <a:pt x="532087" y="118225"/>
                  </a:cubicBezTo>
                  <a:cubicBezTo>
                    <a:pt x="531907" y="116277"/>
                    <a:pt x="530864" y="114396"/>
                    <a:pt x="529596" y="110636"/>
                  </a:cubicBezTo>
                  <a:cubicBezTo>
                    <a:pt x="528531" y="114623"/>
                    <a:pt x="527761" y="116458"/>
                    <a:pt x="527580" y="118361"/>
                  </a:cubicBezTo>
                  <a:cubicBezTo>
                    <a:pt x="526538" y="129846"/>
                    <a:pt x="520195" y="135803"/>
                    <a:pt x="508982" y="137955"/>
                  </a:cubicBezTo>
                  <a:cubicBezTo>
                    <a:pt x="501552" y="139382"/>
                    <a:pt x="494371" y="142214"/>
                    <a:pt x="487077" y="144411"/>
                  </a:cubicBezTo>
                  <a:cubicBezTo>
                    <a:pt x="491562" y="147424"/>
                    <a:pt x="495730" y="149168"/>
                    <a:pt x="500079" y="150029"/>
                  </a:cubicBezTo>
                  <a:cubicBezTo>
                    <a:pt x="515732" y="153110"/>
                    <a:pt x="529483" y="157958"/>
                    <a:pt x="528169" y="178934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1" name="Freeform: Shape 1920">
              <a:extLst>
                <a:ext uri="{FF2B5EF4-FFF2-40B4-BE49-F238E27FC236}">
                  <a16:creationId xmlns:a16="http://schemas.microsoft.com/office/drawing/2014/main" id="{8AEDFBBF-1AFF-C9B4-AD2A-83C78262A236}"/>
                </a:ext>
              </a:extLst>
            </p:cNvPr>
            <p:cNvSpPr/>
            <p:nvPr/>
          </p:nvSpPr>
          <p:spPr>
            <a:xfrm>
              <a:off x="10427747" y="8017339"/>
              <a:ext cx="81192" cy="80962"/>
            </a:xfrm>
            <a:custGeom>
              <a:avLst/>
              <a:gdLst>
                <a:gd name="connsiteX0" fmla="*/ 40277 w 81192"/>
                <a:gd name="connsiteY0" fmla="*/ 80962 h 80962"/>
                <a:gd name="connsiteX1" fmla="*/ 0 w 81192"/>
                <a:gd name="connsiteY1" fmla="*/ 40526 h 80962"/>
                <a:gd name="connsiteX2" fmla="*/ 40299 w 81192"/>
                <a:gd name="connsiteY2" fmla="*/ 1 h 80962"/>
                <a:gd name="connsiteX3" fmla="*/ 81188 w 81192"/>
                <a:gd name="connsiteY3" fmla="*/ 40980 h 80962"/>
                <a:gd name="connsiteX4" fmla="*/ 40277 w 81192"/>
                <a:gd name="connsiteY4" fmla="*/ 80962 h 80962"/>
                <a:gd name="connsiteX5" fmla="*/ 23332 w 81192"/>
                <a:gd name="connsiteY5" fmla="*/ 40413 h 80962"/>
                <a:gd name="connsiteX6" fmla="*/ 40390 w 81192"/>
                <a:gd name="connsiteY6" fmla="*/ 57879 h 80962"/>
                <a:gd name="connsiteX7" fmla="*/ 57787 w 81192"/>
                <a:gd name="connsiteY7" fmla="*/ 40640 h 80962"/>
                <a:gd name="connsiteX8" fmla="*/ 40594 w 81192"/>
                <a:gd name="connsiteY8" fmla="*/ 23129 h 80962"/>
                <a:gd name="connsiteX9" fmla="*/ 23332 w 81192"/>
                <a:gd name="connsiteY9" fmla="*/ 40413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1192" h="80962">
                  <a:moveTo>
                    <a:pt x="40277" y="80962"/>
                  </a:moveTo>
                  <a:cubicBezTo>
                    <a:pt x="17873" y="80871"/>
                    <a:pt x="-23" y="62907"/>
                    <a:pt x="0" y="40526"/>
                  </a:cubicBezTo>
                  <a:cubicBezTo>
                    <a:pt x="23" y="18191"/>
                    <a:pt x="17986" y="114"/>
                    <a:pt x="40299" y="1"/>
                  </a:cubicBezTo>
                  <a:cubicBezTo>
                    <a:pt x="62816" y="-135"/>
                    <a:pt x="81527" y="18621"/>
                    <a:pt x="81188" y="40980"/>
                  </a:cubicBezTo>
                  <a:cubicBezTo>
                    <a:pt x="80825" y="63225"/>
                    <a:pt x="62613" y="81052"/>
                    <a:pt x="40277" y="80962"/>
                  </a:cubicBezTo>
                  <a:close/>
                  <a:moveTo>
                    <a:pt x="23332" y="40413"/>
                  </a:moveTo>
                  <a:cubicBezTo>
                    <a:pt x="23287" y="50041"/>
                    <a:pt x="30876" y="57833"/>
                    <a:pt x="40390" y="57879"/>
                  </a:cubicBezTo>
                  <a:cubicBezTo>
                    <a:pt x="49859" y="57924"/>
                    <a:pt x="57742" y="50109"/>
                    <a:pt x="57787" y="40640"/>
                  </a:cubicBezTo>
                  <a:cubicBezTo>
                    <a:pt x="57855" y="31262"/>
                    <a:pt x="49949" y="23220"/>
                    <a:pt x="40594" y="23129"/>
                  </a:cubicBezTo>
                  <a:cubicBezTo>
                    <a:pt x="31193" y="23039"/>
                    <a:pt x="23400" y="30831"/>
                    <a:pt x="23332" y="40413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2" name="Freeform: Shape 1921">
              <a:extLst>
                <a:ext uri="{FF2B5EF4-FFF2-40B4-BE49-F238E27FC236}">
                  <a16:creationId xmlns:a16="http://schemas.microsoft.com/office/drawing/2014/main" id="{2A9F44DF-03C7-F7CE-122D-91442E9DFF11}"/>
                </a:ext>
              </a:extLst>
            </p:cNvPr>
            <p:cNvSpPr/>
            <p:nvPr/>
          </p:nvSpPr>
          <p:spPr>
            <a:xfrm>
              <a:off x="9917539" y="7494965"/>
              <a:ext cx="45965" cy="23460"/>
            </a:xfrm>
            <a:custGeom>
              <a:avLst/>
              <a:gdLst>
                <a:gd name="connsiteX0" fmla="*/ 22789 w 45965"/>
                <a:gd name="connsiteY0" fmla="*/ 23289 h 23460"/>
                <a:gd name="connsiteX1" fmla="*/ 10103 w 45965"/>
                <a:gd name="connsiteY1" fmla="*/ 23176 h 23460"/>
                <a:gd name="connsiteX2" fmla="*/ 23 w 45965"/>
                <a:gd name="connsiteY2" fmla="*/ 12484 h 23460"/>
                <a:gd name="connsiteX3" fmla="*/ 9537 w 45965"/>
                <a:gd name="connsiteY3" fmla="*/ 546 h 23460"/>
                <a:gd name="connsiteX4" fmla="*/ 36562 w 45965"/>
                <a:gd name="connsiteY4" fmla="*/ 614 h 23460"/>
                <a:gd name="connsiteX5" fmla="*/ 45963 w 45965"/>
                <a:gd name="connsiteY5" fmla="*/ 11872 h 23460"/>
                <a:gd name="connsiteX6" fmla="*/ 35497 w 45965"/>
                <a:gd name="connsiteY6" fmla="*/ 23198 h 23460"/>
                <a:gd name="connsiteX7" fmla="*/ 22811 w 45965"/>
                <a:gd name="connsiteY7" fmla="*/ 23289 h 23460"/>
                <a:gd name="connsiteX8" fmla="*/ 22789 w 45965"/>
                <a:gd name="connsiteY8" fmla="*/ 23289 h 2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965" h="23460">
                  <a:moveTo>
                    <a:pt x="22789" y="23289"/>
                  </a:moveTo>
                  <a:cubicBezTo>
                    <a:pt x="18552" y="23289"/>
                    <a:pt x="14271" y="23742"/>
                    <a:pt x="10103" y="23176"/>
                  </a:cubicBezTo>
                  <a:cubicBezTo>
                    <a:pt x="4123" y="22383"/>
                    <a:pt x="340" y="18758"/>
                    <a:pt x="23" y="12484"/>
                  </a:cubicBezTo>
                  <a:cubicBezTo>
                    <a:pt x="-317" y="5846"/>
                    <a:pt x="3172" y="1112"/>
                    <a:pt x="9537" y="546"/>
                  </a:cubicBezTo>
                  <a:cubicBezTo>
                    <a:pt x="18484" y="-247"/>
                    <a:pt x="27614" y="-134"/>
                    <a:pt x="36562" y="614"/>
                  </a:cubicBezTo>
                  <a:cubicBezTo>
                    <a:pt x="42587" y="1135"/>
                    <a:pt x="46076" y="5801"/>
                    <a:pt x="45963" y="11872"/>
                  </a:cubicBezTo>
                  <a:cubicBezTo>
                    <a:pt x="45826" y="18328"/>
                    <a:pt x="41908" y="22383"/>
                    <a:pt x="35497" y="23198"/>
                  </a:cubicBezTo>
                  <a:cubicBezTo>
                    <a:pt x="31329" y="23719"/>
                    <a:pt x="27047" y="23289"/>
                    <a:pt x="22811" y="23289"/>
                  </a:cubicBezTo>
                  <a:cubicBezTo>
                    <a:pt x="22789" y="23312"/>
                    <a:pt x="22789" y="23289"/>
                    <a:pt x="22789" y="23289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3" name="Freeform: Shape 1922">
              <a:extLst>
                <a:ext uri="{FF2B5EF4-FFF2-40B4-BE49-F238E27FC236}">
                  <a16:creationId xmlns:a16="http://schemas.microsoft.com/office/drawing/2014/main" id="{93317AB8-6422-D0EF-445D-2473044E1346}"/>
                </a:ext>
              </a:extLst>
            </p:cNvPr>
            <p:cNvSpPr/>
            <p:nvPr/>
          </p:nvSpPr>
          <p:spPr>
            <a:xfrm>
              <a:off x="9987100" y="7494907"/>
              <a:ext cx="45987" cy="23539"/>
            </a:xfrm>
            <a:custGeom>
              <a:avLst/>
              <a:gdLst>
                <a:gd name="connsiteX0" fmla="*/ 23271 w 45987"/>
                <a:gd name="connsiteY0" fmla="*/ 23392 h 23539"/>
                <a:gd name="connsiteX1" fmla="*/ 10563 w 45987"/>
                <a:gd name="connsiteY1" fmla="*/ 23301 h 23539"/>
                <a:gd name="connsiteX2" fmla="*/ 6 w 45987"/>
                <a:gd name="connsiteY2" fmla="*/ 12156 h 23539"/>
                <a:gd name="connsiteX3" fmla="*/ 9928 w 45987"/>
                <a:gd name="connsiteY3" fmla="*/ 513 h 23539"/>
                <a:gd name="connsiteX4" fmla="*/ 36137 w 45987"/>
                <a:gd name="connsiteY4" fmla="*/ 558 h 23539"/>
                <a:gd name="connsiteX5" fmla="*/ 45969 w 45987"/>
                <a:gd name="connsiteY5" fmla="*/ 12315 h 23539"/>
                <a:gd name="connsiteX6" fmla="*/ 35118 w 45987"/>
                <a:gd name="connsiteY6" fmla="*/ 23301 h 23539"/>
                <a:gd name="connsiteX7" fmla="*/ 23271 w 45987"/>
                <a:gd name="connsiteY7" fmla="*/ 23392 h 23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987" h="23539">
                  <a:moveTo>
                    <a:pt x="23271" y="23392"/>
                  </a:moveTo>
                  <a:cubicBezTo>
                    <a:pt x="19035" y="23392"/>
                    <a:pt x="14753" y="23777"/>
                    <a:pt x="10563" y="23301"/>
                  </a:cubicBezTo>
                  <a:cubicBezTo>
                    <a:pt x="4152" y="22577"/>
                    <a:pt x="188" y="18816"/>
                    <a:pt x="6" y="12156"/>
                  </a:cubicBezTo>
                  <a:cubicBezTo>
                    <a:pt x="-175" y="5519"/>
                    <a:pt x="3563" y="1034"/>
                    <a:pt x="9928" y="513"/>
                  </a:cubicBezTo>
                  <a:cubicBezTo>
                    <a:pt x="18604" y="-189"/>
                    <a:pt x="27439" y="-167"/>
                    <a:pt x="36137" y="558"/>
                  </a:cubicBezTo>
                  <a:cubicBezTo>
                    <a:pt x="42548" y="1102"/>
                    <a:pt x="46286" y="5859"/>
                    <a:pt x="45969" y="12315"/>
                  </a:cubicBezTo>
                  <a:cubicBezTo>
                    <a:pt x="45652" y="18703"/>
                    <a:pt x="41597" y="22645"/>
                    <a:pt x="35118" y="23301"/>
                  </a:cubicBezTo>
                  <a:cubicBezTo>
                    <a:pt x="31222" y="23709"/>
                    <a:pt x="27235" y="23392"/>
                    <a:pt x="23271" y="23392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4" name="Freeform: Shape 1923">
              <a:extLst>
                <a:ext uri="{FF2B5EF4-FFF2-40B4-BE49-F238E27FC236}">
                  <a16:creationId xmlns:a16="http://schemas.microsoft.com/office/drawing/2014/main" id="{3665608F-275B-11C9-82AD-C137989D1E7C}"/>
                </a:ext>
              </a:extLst>
            </p:cNvPr>
            <p:cNvSpPr/>
            <p:nvPr/>
          </p:nvSpPr>
          <p:spPr>
            <a:xfrm>
              <a:off x="9963696" y="7448942"/>
              <a:ext cx="23081" cy="45916"/>
            </a:xfrm>
            <a:custGeom>
              <a:avLst/>
              <a:gdLst>
                <a:gd name="connsiteX0" fmla="*/ 123 w 23081"/>
                <a:gd name="connsiteY0" fmla="*/ 22647 h 45916"/>
                <a:gd name="connsiteX1" fmla="*/ 168 w 23081"/>
                <a:gd name="connsiteY1" fmla="*/ 10800 h 45916"/>
                <a:gd name="connsiteX2" fmla="*/ 10996 w 23081"/>
                <a:gd name="connsiteY2" fmla="*/ 17 h 45916"/>
                <a:gd name="connsiteX3" fmla="*/ 22617 w 23081"/>
                <a:gd name="connsiteY3" fmla="*/ 9781 h 45916"/>
                <a:gd name="connsiteX4" fmla="*/ 22663 w 23081"/>
                <a:gd name="connsiteY4" fmla="*/ 35990 h 45916"/>
                <a:gd name="connsiteX5" fmla="*/ 11177 w 23081"/>
                <a:gd name="connsiteY5" fmla="*/ 45912 h 45916"/>
                <a:gd name="connsiteX6" fmla="*/ 191 w 23081"/>
                <a:gd name="connsiteY6" fmla="*/ 35378 h 45916"/>
                <a:gd name="connsiteX7" fmla="*/ 123 w 23081"/>
                <a:gd name="connsiteY7" fmla="*/ 22647 h 45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81" h="45916">
                  <a:moveTo>
                    <a:pt x="123" y="22647"/>
                  </a:moveTo>
                  <a:cubicBezTo>
                    <a:pt x="123" y="18706"/>
                    <a:pt x="-126" y="14719"/>
                    <a:pt x="168" y="10800"/>
                  </a:cubicBezTo>
                  <a:cubicBezTo>
                    <a:pt x="666" y="4231"/>
                    <a:pt x="4540" y="312"/>
                    <a:pt x="10996" y="17"/>
                  </a:cubicBezTo>
                  <a:cubicBezTo>
                    <a:pt x="17475" y="-277"/>
                    <a:pt x="22164" y="3189"/>
                    <a:pt x="22617" y="9781"/>
                  </a:cubicBezTo>
                  <a:cubicBezTo>
                    <a:pt x="23229" y="18479"/>
                    <a:pt x="23229" y="27269"/>
                    <a:pt x="22663" y="35990"/>
                  </a:cubicBezTo>
                  <a:cubicBezTo>
                    <a:pt x="22232" y="42537"/>
                    <a:pt x="17792" y="46070"/>
                    <a:pt x="11177" y="45912"/>
                  </a:cubicBezTo>
                  <a:cubicBezTo>
                    <a:pt x="4563" y="45731"/>
                    <a:pt x="757" y="41902"/>
                    <a:pt x="191" y="35378"/>
                  </a:cubicBezTo>
                  <a:cubicBezTo>
                    <a:pt x="-194" y="31142"/>
                    <a:pt x="123" y="26884"/>
                    <a:pt x="123" y="22647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5" name="Freeform: Shape 1924">
              <a:extLst>
                <a:ext uri="{FF2B5EF4-FFF2-40B4-BE49-F238E27FC236}">
                  <a16:creationId xmlns:a16="http://schemas.microsoft.com/office/drawing/2014/main" id="{C000DB6B-BCDF-1805-541B-1808199EE9D8}"/>
                </a:ext>
              </a:extLst>
            </p:cNvPr>
            <p:cNvSpPr/>
            <p:nvPr/>
          </p:nvSpPr>
          <p:spPr>
            <a:xfrm>
              <a:off x="9963701" y="7518577"/>
              <a:ext cx="23074" cy="45918"/>
            </a:xfrm>
            <a:custGeom>
              <a:avLst/>
              <a:gdLst>
                <a:gd name="connsiteX0" fmla="*/ 118 w 23074"/>
                <a:gd name="connsiteY0" fmla="*/ 22602 h 45918"/>
                <a:gd name="connsiteX1" fmla="*/ 164 w 23074"/>
                <a:gd name="connsiteY1" fmla="*/ 10755 h 45918"/>
                <a:gd name="connsiteX2" fmla="*/ 11014 w 23074"/>
                <a:gd name="connsiteY2" fmla="*/ 17 h 45918"/>
                <a:gd name="connsiteX3" fmla="*/ 22613 w 23074"/>
                <a:gd name="connsiteY3" fmla="*/ 9803 h 45918"/>
                <a:gd name="connsiteX4" fmla="*/ 22636 w 23074"/>
                <a:gd name="connsiteY4" fmla="*/ 36012 h 45918"/>
                <a:gd name="connsiteX5" fmla="*/ 11128 w 23074"/>
                <a:gd name="connsiteY5" fmla="*/ 45912 h 45918"/>
                <a:gd name="connsiteX6" fmla="*/ 164 w 23074"/>
                <a:gd name="connsiteY6" fmla="*/ 35333 h 45918"/>
                <a:gd name="connsiteX7" fmla="*/ 118 w 23074"/>
                <a:gd name="connsiteY7" fmla="*/ 22602 h 4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074" h="45918">
                  <a:moveTo>
                    <a:pt x="118" y="22602"/>
                  </a:moveTo>
                  <a:cubicBezTo>
                    <a:pt x="118" y="18660"/>
                    <a:pt x="-131" y="14673"/>
                    <a:pt x="164" y="10755"/>
                  </a:cubicBezTo>
                  <a:cubicBezTo>
                    <a:pt x="685" y="4185"/>
                    <a:pt x="4513" y="289"/>
                    <a:pt x="11014" y="17"/>
                  </a:cubicBezTo>
                  <a:cubicBezTo>
                    <a:pt x="17539" y="-277"/>
                    <a:pt x="22159" y="3234"/>
                    <a:pt x="22613" y="9803"/>
                  </a:cubicBezTo>
                  <a:cubicBezTo>
                    <a:pt x="23225" y="18502"/>
                    <a:pt x="23225" y="27314"/>
                    <a:pt x="22636" y="36012"/>
                  </a:cubicBezTo>
                  <a:cubicBezTo>
                    <a:pt x="22205" y="42559"/>
                    <a:pt x="17742" y="46093"/>
                    <a:pt x="11128" y="45912"/>
                  </a:cubicBezTo>
                  <a:cubicBezTo>
                    <a:pt x="4513" y="45708"/>
                    <a:pt x="730" y="41857"/>
                    <a:pt x="164" y="35333"/>
                  </a:cubicBezTo>
                  <a:cubicBezTo>
                    <a:pt x="-176" y="31097"/>
                    <a:pt x="118" y="26838"/>
                    <a:pt x="118" y="22602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6" name="Freeform: Shape 1925">
              <a:extLst>
                <a:ext uri="{FF2B5EF4-FFF2-40B4-BE49-F238E27FC236}">
                  <a16:creationId xmlns:a16="http://schemas.microsoft.com/office/drawing/2014/main" id="{5B4D0B04-6611-6479-72DE-4A207DA9835C}"/>
                </a:ext>
              </a:extLst>
            </p:cNvPr>
            <p:cNvSpPr/>
            <p:nvPr/>
          </p:nvSpPr>
          <p:spPr>
            <a:xfrm>
              <a:off x="10543797" y="7942177"/>
              <a:ext cx="24828" cy="24805"/>
            </a:xfrm>
            <a:custGeom>
              <a:avLst/>
              <a:gdLst>
                <a:gd name="connsiteX0" fmla="*/ 24828 w 24828"/>
                <a:gd name="connsiteY0" fmla="*/ 12301 h 24805"/>
                <a:gd name="connsiteX1" fmla="*/ 12528 w 24828"/>
                <a:gd name="connsiteY1" fmla="*/ 24805 h 24805"/>
                <a:gd name="connsiteX2" fmla="*/ 1 w 24828"/>
                <a:gd name="connsiteY2" fmla="*/ 12528 h 24805"/>
                <a:gd name="connsiteX3" fmla="*/ 12301 w 24828"/>
                <a:gd name="connsiteY3" fmla="*/ 1 h 24805"/>
                <a:gd name="connsiteX4" fmla="*/ 24828 w 24828"/>
                <a:gd name="connsiteY4" fmla="*/ 12301 h 24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28" h="24805">
                  <a:moveTo>
                    <a:pt x="24828" y="12301"/>
                  </a:moveTo>
                  <a:cubicBezTo>
                    <a:pt x="24873" y="18848"/>
                    <a:pt x="19075" y="24737"/>
                    <a:pt x="12528" y="24805"/>
                  </a:cubicBezTo>
                  <a:cubicBezTo>
                    <a:pt x="5959" y="24873"/>
                    <a:pt x="91" y="19120"/>
                    <a:pt x="1" y="12528"/>
                  </a:cubicBezTo>
                  <a:cubicBezTo>
                    <a:pt x="-67" y="5981"/>
                    <a:pt x="5732" y="69"/>
                    <a:pt x="12301" y="1"/>
                  </a:cubicBezTo>
                  <a:cubicBezTo>
                    <a:pt x="18825" y="-67"/>
                    <a:pt x="24760" y="5777"/>
                    <a:pt x="24828" y="12301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27" name="Graphic 1916">
            <a:extLst>
              <a:ext uri="{FF2B5EF4-FFF2-40B4-BE49-F238E27FC236}">
                <a16:creationId xmlns:a16="http://schemas.microsoft.com/office/drawing/2014/main" id="{89FF8B22-A363-92A3-B316-B5373AA875A7}"/>
              </a:ext>
            </a:extLst>
          </p:cNvPr>
          <p:cNvGrpSpPr/>
          <p:nvPr/>
        </p:nvGrpSpPr>
        <p:grpSpPr>
          <a:xfrm>
            <a:off x="8353473" y="2326020"/>
            <a:ext cx="386401" cy="386401"/>
            <a:chOff x="8757787" y="7352164"/>
            <a:chExt cx="869888" cy="869888"/>
          </a:xfrm>
          <a:solidFill>
            <a:srgbClr val="F28E02"/>
          </a:solidFill>
        </p:grpSpPr>
        <p:sp>
          <p:nvSpPr>
            <p:cNvPr id="1928" name="Freeform: Shape 1927">
              <a:extLst>
                <a:ext uri="{FF2B5EF4-FFF2-40B4-BE49-F238E27FC236}">
                  <a16:creationId xmlns:a16="http://schemas.microsoft.com/office/drawing/2014/main" id="{AC1E6DA9-9EE2-91BA-BB5B-103A43FD8085}"/>
                </a:ext>
              </a:extLst>
            </p:cNvPr>
            <p:cNvSpPr/>
            <p:nvPr/>
          </p:nvSpPr>
          <p:spPr>
            <a:xfrm>
              <a:off x="8757787" y="7814188"/>
              <a:ext cx="869888" cy="407864"/>
            </a:xfrm>
            <a:custGeom>
              <a:avLst/>
              <a:gdLst>
                <a:gd name="connsiteX0" fmla="*/ 0 w 869888"/>
                <a:gd name="connsiteY0" fmla="*/ 260055 h 407864"/>
                <a:gd name="connsiteX1" fmla="*/ 14588 w 869888"/>
                <a:gd name="connsiteY1" fmla="*/ 241706 h 407864"/>
                <a:gd name="connsiteX2" fmla="*/ 209697 w 869888"/>
                <a:gd name="connsiteY2" fmla="*/ 46417 h 407864"/>
                <a:gd name="connsiteX3" fmla="*/ 399844 w 869888"/>
                <a:gd name="connsiteY3" fmla="*/ 27117 h 407864"/>
                <a:gd name="connsiteX4" fmla="*/ 423402 w 869888"/>
                <a:gd name="connsiteY4" fmla="*/ 34184 h 407864"/>
                <a:gd name="connsiteX5" fmla="*/ 546543 w 869888"/>
                <a:gd name="connsiteY5" fmla="*/ 33640 h 407864"/>
                <a:gd name="connsiteX6" fmla="*/ 632487 w 869888"/>
                <a:gd name="connsiteY6" fmla="*/ 113174 h 407864"/>
                <a:gd name="connsiteX7" fmla="*/ 640711 w 869888"/>
                <a:gd name="connsiteY7" fmla="*/ 108802 h 407864"/>
                <a:gd name="connsiteX8" fmla="*/ 757621 w 869888"/>
                <a:gd name="connsiteY8" fmla="*/ 41501 h 407864"/>
                <a:gd name="connsiteX9" fmla="*/ 868620 w 869888"/>
                <a:gd name="connsiteY9" fmla="*/ 89706 h 407864"/>
                <a:gd name="connsiteX10" fmla="*/ 869888 w 869888"/>
                <a:gd name="connsiteY10" fmla="*/ 91835 h 407864"/>
                <a:gd name="connsiteX11" fmla="*/ 869888 w 869888"/>
                <a:gd name="connsiteY11" fmla="*/ 113922 h 407864"/>
                <a:gd name="connsiteX12" fmla="*/ 824333 w 869888"/>
                <a:gd name="connsiteY12" fmla="*/ 173249 h 407864"/>
                <a:gd name="connsiteX13" fmla="*/ 673738 w 869888"/>
                <a:gd name="connsiteY13" fmla="*/ 279242 h 407864"/>
                <a:gd name="connsiteX14" fmla="*/ 589674 w 869888"/>
                <a:gd name="connsiteY14" fmla="*/ 306040 h 407864"/>
                <a:gd name="connsiteX15" fmla="*/ 337481 w 869888"/>
                <a:gd name="connsiteY15" fmla="*/ 305791 h 407864"/>
                <a:gd name="connsiteX16" fmla="*/ 324569 w 869888"/>
                <a:gd name="connsiteY16" fmla="*/ 311794 h 407864"/>
                <a:gd name="connsiteX17" fmla="*/ 259895 w 869888"/>
                <a:gd name="connsiteY17" fmla="*/ 389402 h 407864"/>
                <a:gd name="connsiteX18" fmla="*/ 239553 w 869888"/>
                <a:gd name="connsiteY18" fmla="*/ 407864 h 407864"/>
                <a:gd name="connsiteX19" fmla="*/ 225961 w 869888"/>
                <a:gd name="connsiteY19" fmla="*/ 407864 h 407864"/>
                <a:gd name="connsiteX20" fmla="*/ 215088 w 869888"/>
                <a:gd name="connsiteY20" fmla="*/ 401680 h 407864"/>
                <a:gd name="connsiteX21" fmla="*/ 20931 w 869888"/>
                <a:gd name="connsiteY21" fmla="*/ 293490 h 407864"/>
                <a:gd name="connsiteX22" fmla="*/ 0 w 869888"/>
                <a:gd name="connsiteY22" fmla="*/ 273624 h 407864"/>
                <a:gd name="connsiteX23" fmla="*/ 0 w 869888"/>
                <a:gd name="connsiteY23" fmla="*/ 260055 h 407864"/>
                <a:gd name="connsiteX24" fmla="*/ 226550 w 869888"/>
                <a:gd name="connsiteY24" fmla="*/ 349669 h 407864"/>
                <a:gd name="connsiteX25" fmla="*/ 232485 w 869888"/>
                <a:gd name="connsiteY25" fmla="*/ 342873 h 407864"/>
                <a:gd name="connsiteX26" fmla="*/ 294916 w 869888"/>
                <a:gd name="connsiteY26" fmla="*/ 267780 h 407864"/>
                <a:gd name="connsiteX27" fmla="*/ 322802 w 869888"/>
                <a:gd name="connsiteY27" fmla="*/ 254822 h 407864"/>
                <a:gd name="connsiteX28" fmla="*/ 590331 w 869888"/>
                <a:gd name="connsiteY28" fmla="*/ 255071 h 407864"/>
                <a:gd name="connsiteX29" fmla="*/ 642749 w 869888"/>
                <a:gd name="connsiteY29" fmla="*/ 238693 h 407864"/>
                <a:gd name="connsiteX30" fmla="*/ 806415 w 869888"/>
                <a:gd name="connsiteY30" fmla="*/ 123187 h 407864"/>
                <a:gd name="connsiteX31" fmla="*/ 811739 w 869888"/>
                <a:gd name="connsiteY31" fmla="*/ 118996 h 407864"/>
                <a:gd name="connsiteX32" fmla="*/ 816949 w 869888"/>
                <a:gd name="connsiteY32" fmla="*/ 94146 h 407864"/>
                <a:gd name="connsiteX33" fmla="*/ 794953 w 869888"/>
                <a:gd name="connsiteY33" fmla="*/ 81664 h 407864"/>
                <a:gd name="connsiteX34" fmla="*/ 781724 w 869888"/>
                <a:gd name="connsiteY34" fmla="*/ 86807 h 407864"/>
                <a:gd name="connsiteX35" fmla="*/ 632329 w 869888"/>
                <a:gd name="connsiteY35" fmla="*/ 172502 h 407864"/>
                <a:gd name="connsiteX36" fmla="*/ 578166 w 869888"/>
                <a:gd name="connsiteY36" fmla="*/ 187022 h 407864"/>
                <a:gd name="connsiteX37" fmla="*/ 406617 w 869888"/>
                <a:gd name="connsiteY37" fmla="*/ 186954 h 407864"/>
                <a:gd name="connsiteX38" fmla="*/ 377191 w 869888"/>
                <a:gd name="connsiteY38" fmla="*/ 161153 h 407864"/>
                <a:gd name="connsiteX39" fmla="*/ 406277 w 869888"/>
                <a:gd name="connsiteY39" fmla="*/ 136008 h 407864"/>
                <a:gd name="connsiteX40" fmla="*/ 548106 w 869888"/>
                <a:gd name="connsiteY40" fmla="*/ 136008 h 407864"/>
                <a:gd name="connsiteX41" fmla="*/ 580998 w 869888"/>
                <a:gd name="connsiteY41" fmla="*/ 110275 h 407864"/>
                <a:gd name="connsiteX42" fmla="*/ 548582 w 869888"/>
                <a:gd name="connsiteY42" fmla="*/ 85040 h 407864"/>
                <a:gd name="connsiteX43" fmla="*/ 422044 w 869888"/>
                <a:gd name="connsiteY43" fmla="*/ 85379 h 407864"/>
                <a:gd name="connsiteX44" fmla="*/ 372411 w 869888"/>
                <a:gd name="connsiteY44" fmla="*/ 70338 h 407864"/>
                <a:gd name="connsiteX45" fmla="*/ 245646 w 869888"/>
                <a:gd name="connsiteY45" fmla="*/ 82684 h 407864"/>
                <a:gd name="connsiteX46" fmla="*/ 73894 w 869888"/>
                <a:gd name="connsiteY46" fmla="*/ 254437 h 407864"/>
                <a:gd name="connsiteX47" fmla="*/ 67596 w 869888"/>
                <a:gd name="connsiteY47" fmla="*/ 261074 h 407864"/>
                <a:gd name="connsiteX48" fmla="*/ 226550 w 869888"/>
                <a:gd name="connsiteY48" fmla="*/ 349669 h 407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869888" h="407864">
                  <a:moveTo>
                    <a:pt x="0" y="260055"/>
                  </a:moveTo>
                  <a:cubicBezTo>
                    <a:pt x="4825" y="253916"/>
                    <a:pt x="9106" y="247211"/>
                    <a:pt x="14588" y="241706"/>
                  </a:cubicBezTo>
                  <a:cubicBezTo>
                    <a:pt x="79511" y="176511"/>
                    <a:pt x="144615" y="111475"/>
                    <a:pt x="209697" y="46417"/>
                  </a:cubicBezTo>
                  <a:cubicBezTo>
                    <a:pt x="263723" y="-7587"/>
                    <a:pt x="336393" y="-15063"/>
                    <a:pt x="399844" y="27117"/>
                  </a:cubicBezTo>
                  <a:cubicBezTo>
                    <a:pt x="407251" y="32032"/>
                    <a:pt x="414477" y="34275"/>
                    <a:pt x="423402" y="34184"/>
                  </a:cubicBezTo>
                  <a:cubicBezTo>
                    <a:pt x="464449" y="33776"/>
                    <a:pt x="505564" y="35407"/>
                    <a:pt x="546543" y="33640"/>
                  </a:cubicBezTo>
                  <a:cubicBezTo>
                    <a:pt x="592369" y="31670"/>
                    <a:pt x="631061" y="62568"/>
                    <a:pt x="632487" y="113174"/>
                  </a:cubicBezTo>
                  <a:cubicBezTo>
                    <a:pt x="635523" y="111566"/>
                    <a:pt x="638151" y="110275"/>
                    <a:pt x="640711" y="108802"/>
                  </a:cubicBezTo>
                  <a:cubicBezTo>
                    <a:pt x="679719" y="86421"/>
                    <a:pt x="719066" y="64630"/>
                    <a:pt x="757621" y="41501"/>
                  </a:cubicBezTo>
                  <a:cubicBezTo>
                    <a:pt x="805555" y="12755"/>
                    <a:pt x="861167" y="43087"/>
                    <a:pt x="868620" y="89706"/>
                  </a:cubicBezTo>
                  <a:cubicBezTo>
                    <a:pt x="868733" y="90454"/>
                    <a:pt x="869435" y="91133"/>
                    <a:pt x="869888" y="91835"/>
                  </a:cubicBezTo>
                  <a:cubicBezTo>
                    <a:pt x="869888" y="99198"/>
                    <a:pt x="869888" y="106560"/>
                    <a:pt x="869888" y="113922"/>
                  </a:cubicBezTo>
                  <a:cubicBezTo>
                    <a:pt x="864157" y="140969"/>
                    <a:pt x="846375" y="158163"/>
                    <a:pt x="824333" y="173249"/>
                  </a:cubicBezTo>
                  <a:cubicBezTo>
                    <a:pt x="773682" y="207908"/>
                    <a:pt x="723687" y="243541"/>
                    <a:pt x="673738" y="279242"/>
                  </a:cubicBezTo>
                  <a:cubicBezTo>
                    <a:pt x="648435" y="297319"/>
                    <a:pt x="620799" y="306176"/>
                    <a:pt x="589674" y="306040"/>
                  </a:cubicBezTo>
                  <a:cubicBezTo>
                    <a:pt x="505609" y="305678"/>
                    <a:pt x="421545" y="305972"/>
                    <a:pt x="337481" y="305791"/>
                  </a:cubicBezTo>
                  <a:cubicBezTo>
                    <a:pt x="331840" y="305768"/>
                    <a:pt x="328148" y="307445"/>
                    <a:pt x="324569" y="311794"/>
                  </a:cubicBezTo>
                  <a:cubicBezTo>
                    <a:pt x="303207" y="337822"/>
                    <a:pt x="281777" y="363805"/>
                    <a:pt x="259895" y="389402"/>
                  </a:cubicBezTo>
                  <a:cubicBezTo>
                    <a:pt x="253983" y="396311"/>
                    <a:pt x="246394" y="401748"/>
                    <a:pt x="239553" y="407864"/>
                  </a:cubicBezTo>
                  <a:cubicBezTo>
                    <a:pt x="235022" y="407864"/>
                    <a:pt x="230492" y="407864"/>
                    <a:pt x="225961" y="407864"/>
                  </a:cubicBezTo>
                  <a:cubicBezTo>
                    <a:pt x="222337" y="405803"/>
                    <a:pt x="218712" y="403719"/>
                    <a:pt x="215088" y="401680"/>
                  </a:cubicBezTo>
                  <a:cubicBezTo>
                    <a:pt x="150391" y="365571"/>
                    <a:pt x="85741" y="329395"/>
                    <a:pt x="20931" y="293490"/>
                  </a:cubicBezTo>
                  <a:cubicBezTo>
                    <a:pt x="12074" y="288575"/>
                    <a:pt x="4417" y="282957"/>
                    <a:pt x="0" y="273624"/>
                  </a:cubicBezTo>
                  <a:cubicBezTo>
                    <a:pt x="0" y="269116"/>
                    <a:pt x="0" y="264585"/>
                    <a:pt x="0" y="260055"/>
                  </a:cubicBezTo>
                  <a:close/>
                  <a:moveTo>
                    <a:pt x="226550" y="349669"/>
                  </a:moveTo>
                  <a:cubicBezTo>
                    <a:pt x="228793" y="347109"/>
                    <a:pt x="230696" y="345025"/>
                    <a:pt x="232485" y="342873"/>
                  </a:cubicBezTo>
                  <a:cubicBezTo>
                    <a:pt x="253349" y="317887"/>
                    <a:pt x="274393" y="293037"/>
                    <a:pt x="294916" y="267780"/>
                  </a:cubicBezTo>
                  <a:cubicBezTo>
                    <a:pt x="302346" y="258650"/>
                    <a:pt x="311068" y="254777"/>
                    <a:pt x="322802" y="254822"/>
                  </a:cubicBezTo>
                  <a:cubicBezTo>
                    <a:pt x="411986" y="255071"/>
                    <a:pt x="501147" y="254822"/>
                    <a:pt x="590331" y="255071"/>
                  </a:cubicBezTo>
                  <a:cubicBezTo>
                    <a:pt x="609721" y="255117"/>
                    <a:pt x="626915" y="249929"/>
                    <a:pt x="642749" y="238693"/>
                  </a:cubicBezTo>
                  <a:cubicBezTo>
                    <a:pt x="697206" y="200048"/>
                    <a:pt x="751845" y="161674"/>
                    <a:pt x="806415" y="123187"/>
                  </a:cubicBezTo>
                  <a:cubicBezTo>
                    <a:pt x="808273" y="121873"/>
                    <a:pt x="810108" y="120537"/>
                    <a:pt x="811739" y="118996"/>
                  </a:cubicBezTo>
                  <a:cubicBezTo>
                    <a:pt x="818852" y="112314"/>
                    <a:pt x="820800" y="102777"/>
                    <a:pt x="816949" y="94146"/>
                  </a:cubicBezTo>
                  <a:cubicBezTo>
                    <a:pt x="813143" y="85629"/>
                    <a:pt x="804512" y="80283"/>
                    <a:pt x="794953" y="81664"/>
                  </a:cubicBezTo>
                  <a:cubicBezTo>
                    <a:pt x="790377" y="82321"/>
                    <a:pt x="785801" y="84473"/>
                    <a:pt x="781724" y="86807"/>
                  </a:cubicBezTo>
                  <a:cubicBezTo>
                    <a:pt x="731865" y="115258"/>
                    <a:pt x="682029" y="143756"/>
                    <a:pt x="632329" y="172502"/>
                  </a:cubicBezTo>
                  <a:cubicBezTo>
                    <a:pt x="615475" y="182243"/>
                    <a:pt x="597625" y="187090"/>
                    <a:pt x="578166" y="187022"/>
                  </a:cubicBezTo>
                  <a:cubicBezTo>
                    <a:pt x="520991" y="186841"/>
                    <a:pt x="463792" y="186977"/>
                    <a:pt x="406617" y="186954"/>
                  </a:cubicBezTo>
                  <a:cubicBezTo>
                    <a:pt x="388880" y="186954"/>
                    <a:pt x="377055" y="176511"/>
                    <a:pt x="377191" y="161153"/>
                  </a:cubicBezTo>
                  <a:cubicBezTo>
                    <a:pt x="377350" y="146021"/>
                    <a:pt x="388857" y="136008"/>
                    <a:pt x="406277" y="136008"/>
                  </a:cubicBezTo>
                  <a:cubicBezTo>
                    <a:pt x="453553" y="135986"/>
                    <a:pt x="500830" y="136008"/>
                    <a:pt x="548106" y="136008"/>
                  </a:cubicBezTo>
                  <a:cubicBezTo>
                    <a:pt x="569082" y="136008"/>
                    <a:pt x="581134" y="126585"/>
                    <a:pt x="580998" y="110275"/>
                  </a:cubicBezTo>
                  <a:cubicBezTo>
                    <a:pt x="580884" y="94191"/>
                    <a:pt x="569150" y="85040"/>
                    <a:pt x="548582" y="85040"/>
                  </a:cubicBezTo>
                  <a:cubicBezTo>
                    <a:pt x="506402" y="85040"/>
                    <a:pt x="464200" y="84315"/>
                    <a:pt x="422044" y="85379"/>
                  </a:cubicBezTo>
                  <a:cubicBezTo>
                    <a:pt x="403264" y="85855"/>
                    <a:pt x="387838" y="81053"/>
                    <a:pt x="372411" y="70338"/>
                  </a:cubicBezTo>
                  <a:cubicBezTo>
                    <a:pt x="329235" y="40346"/>
                    <a:pt x="282933" y="45420"/>
                    <a:pt x="245646" y="82684"/>
                  </a:cubicBezTo>
                  <a:cubicBezTo>
                    <a:pt x="188380" y="139905"/>
                    <a:pt x="131137" y="197171"/>
                    <a:pt x="73894" y="254437"/>
                  </a:cubicBezTo>
                  <a:cubicBezTo>
                    <a:pt x="71922" y="256408"/>
                    <a:pt x="70042" y="258492"/>
                    <a:pt x="67596" y="261074"/>
                  </a:cubicBezTo>
                  <a:cubicBezTo>
                    <a:pt x="120875" y="290727"/>
                    <a:pt x="173610" y="320153"/>
                    <a:pt x="226550" y="349669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29" name="Freeform: Shape 1928">
              <a:extLst>
                <a:ext uri="{FF2B5EF4-FFF2-40B4-BE49-F238E27FC236}">
                  <a16:creationId xmlns:a16="http://schemas.microsoft.com/office/drawing/2014/main" id="{5E8F123B-4F8D-9BA5-5F7B-71C8B499C09E}"/>
                </a:ext>
              </a:extLst>
            </p:cNvPr>
            <p:cNvSpPr/>
            <p:nvPr/>
          </p:nvSpPr>
          <p:spPr>
            <a:xfrm>
              <a:off x="9167144" y="7352164"/>
              <a:ext cx="356958" cy="423901"/>
            </a:xfrm>
            <a:custGeom>
              <a:avLst/>
              <a:gdLst>
                <a:gd name="connsiteX0" fmla="*/ 203966 w 356958"/>
                <a:gd name="connsiteY0" fmla="*/ 23 h 423901"/>
                <a:gd name="connsiteX1" fmla="*/ 256452 w 356958"/>
                <a:gd name="connsiteY1" fmla="*/ 8676 h 423901"/>
                <a:gd name="connsiteX2" fmla="*/ 338659 w 356958"/>
                <a:gd name="connsiteY2" fmla="*/ 34885 h 423901"/>
                <a:gd name="connsiteX3" fmla="*/ 356917 w 356958"/>
                <a:gd name="connsiteY3" fmla="*/ 62431 h 423901"/>
                <a:gd name="connsiteX4" fmla="*/ 356713 w 356958"/>
                <a:gd name="connsiteY4" fmla="*/ 212709 h 423901"/>
                <a:gd name="connsiteX5" fmla="*/ 187158 w 356958"/>
                <a:gd name="connsiteY5" fmla="*/ 422995 h 423901"/>
                <a:gd name="connsiteX6" fmla="*/ 166430 w 356958"/>
                <a:gd name="connsiteY6" fmla="*/ 422361 h 423901"/>
                <a:gd name="connsiteX7" fmla="*/ 114 w 356958"/>
                <a:gd name="connsiteY7" fmla="*/ 209312 h 423901"/>
                <a:gd name="connsiteX8" fmla="*/ 0 w 356958"/>
                <a:gd name="connsiteY8" fmla="*/ 62408 h 423901"/>
                <a:gd name="connsiteX9" fmla="*/ 18236 w 356958"/>
                <a:gd name="connsiteY9" fmla="*/ 34749 h 423901"/>
                <a:gd name="connsiteX10" fmla="*/ 147334 w 356958"/>
                <a:gd name="connsiteY10" fmla="*/ 1382 h 423901"/>
                <a:gd name="connsiteX11" fmla="*/ 152974 w 356958"/>
                <a:gd name="connsiteY11" fmla="*/ 0 h 423901"/>
                <a:gd name="connsiteX12" fmla="*/ 203966 w 356958"/>
                <a:gd name="connsiteY12" fmla="*/ 23 h 423901"/>
                <a:gd name="connsiteX13" fmla="*/ 51082 w 356958"/>
                <a:gd name="connsiteY13" fmla="*/ 150550 h 423901"/>
                <a:gd name="connsiteX14" fmla="*/ 51105 w 356958"/>
                <a:gd name="connsiteY14" fmla="*/ 210852 h 423901"/>
                <a:gd name="connsiteX15" fmla="*/ 171686 w 356958"/>
                <a:gd name="connsiteY15" fmla="*/ 370871 h 423901"/>
                <a:gd name="connsiteX16" fmla="*/ 185617 w 356958"/>
                <a:gd name="connsiteY16" fmla="*/ 370758 h 423901"/>
                <a:gd name="connsiteX17" fmla="*/ 305835 w 356958"/>
                <a:gd name="connsiteY17" fmla="*/ 210489 h 423901"/>
                <a:gd name="connsiteX18" fmla="*/ 306062 w 356958"/>
                <a:gd name="connsiteY18" fmla="*/ 83928 h 423901"/>
                <a:gd name="connsiteX19" fmla="*/ 298994 w 356958"/>
                <a:gd name="connsiteY19" fmla="*/ 73508 h 423901"/>
                <a:gd name="connsiteX20" fmla="*/ 56927 w 356958"/>
                <a:gd name="connsiteY20" fmla="*/ 74075 h 423901"/>
                <a:gd name="connsiteX21" fmla="*/ 50969 w 356958"/>
                <a:gd name="connsiteY21" fmla="*/ 82569 h 423901"/>
                <a:gd name="connsiteX22" fmla="*/ 51082 w 356958"/>
                <a:gd name="connsiteY22" fmla="*/ 150550 h 4239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6958" h="423901">
                  <a:moveTo>
                    <a:pt x="203966" y="23"/>
                  </a:moveTo>
                  <a:cubicBezTo>
                    <a:pt x="221499" y="2786"/>
                    <a:pt x="239440" y="4055"/>
                    <a:pt x="256452" y="8676"/>
                  </a:cubicBezTo>
                  <a:cubicBezTo>
                    <a:pt x="284179" y="16219"/>
                    <a:pt x="311408" y="25666"/>
                    <a:pt x="338659" y="34885"/>
                  </a:cubicBezTo>
                  <a:cubicBezTo>
                    <a:pt x="351345" y="39189"/>
                    <a:pt x="356985" y="48907"/>
                    <a:pt x="356917" y="62431"/>
                  </a:cubicBezTo>
                  <a:cubicBezTo>
                    <a:pt x="356736" y="112516"/>
                    <a:pt x="357234" y="162624"/>
                    <a:pt x="356713" y="212709"/>
                  </a:cubicBezTo>
                  <a:cubicBezTo>
                    <a:pt x="355648" y="312495"/>
                    <a:pt x="284338" y="400886"/>
                    <a:pt x="187158" y="422995"/>
                  </a:cubicBezTo>
                  <a:cubicBezTo>
                    <a:pt x="180611" y="424490"/>
                    <a:pt x="173000" y="424037"/>
                    <a:pt x="166430" y="422361"/>
                  </a:cubicBezTo>
                  <a:cubicBezTo>
                    <a:pt x="68706" y="397488"/>
                    <a:pt x="635" y="310207"/>
                    <a:pt x="114" y="209312"/>
                  </a:cubicBezTo>
                  <a:cubicBezTo>
                    <a:pt x="-136" y="160359"/>
                    <a:pt x="159" y="111384"/>
                    <a:pt x="0" y="62408"/>
                  </a:cubicBezTo>
                  <a:cubicBezTo>
                    <a:pt x="-45" y="48907"/>
                    <a:pt x="5845" y="40073"/>
                    <a:pt x="18236" y="34749"/>
                  </a:cubicBezTo>
                  <a:cubicBezTo>
                    <a:pt x="59577" y="16990"/>
                    <a:pt x="102345" y="4984"/>
                    <a:pt x="147334" y="1382"/>
                  </a:cubicBezTo>
                  <a:cubicBezTo>
                    <a:pt x="149237" y="1223"/>
                    <a:pt x="151094" y="476"/>
                    <a:pt x="152974" y="0"/>
                  </a:cubicBezTo>
                  <a:cubicBezTo>
                    <a:pt x="169987" y="23"/>
                    <a:pt x="186976" y="23"/>
                    <a:pt x="203966" y="23"/>
                  </a:cubicBezTo>
                  <a:close/>
                  <a:moveTo>
                    <a:pt x="51082" y="150550"/>
                  </a:moveTo>
                  <a:cubicBezTo>
                    <a:pt x="51082" y="170643"/>
                    <a:pt x="50946" y="190759"/>
                    <a:pt x="51105" y="210852"/>
                  </a:cubicBezTo>
                  <a:cubicBezTo>
                    <a:pt x="51739" y="285017"/>
                    <a:pt x="100579" y="349940"/>
                    <a:pt x="171686" y="370871"/>
                  </a:cubicBezTo>
                  <a:cubicBezTo>
                    <a:pt x="175967" y="372140"/>
                    <a:pt x="181313" y="372026"/>
                    <a:pt x="185617" y="370758"/>
                  </a:cubicBezTo>
                  <a:cubicBezTo>
                    <a:pt x="256837" y="349532"/>
                    <a:pt x="305291" y="284994"/>
                    <a:pt x="305835" y="210489"/>
                  </a:cubicBezTo>
                  <a:cubicBezTo>
                    <a:pt x="306153" y="168310"/>
                    <a:pt x="305767" y="126108"/>
                    <a:pt x="306062" y="83928"/>
                  </a:cubicBezTo>
                  <a:cubicBezTo>
                    <a:pt x="306107" y="78152"/>
                    <a:pt x="304386" y="75524"/>
                    <a:pt x="298994" y="73508"/>
                  </a:cubicBezTo>
                  <a:cubicBezTo>
                    <a:pt x="218192" y="43199"/>
                    <a:pt x="137570" y="43131"/>
                    <a:pt x="56927" y="74075"/>
                  </a:cubicBezTo>
                  <a:cubicBezTo>
                    <a:pt x="52464" y="75796"/>
                    <a:pt x="50924" y="77835"/>
                    <a:pt x="50969" y="82569"/>
                  </a:cubicBezTo>
                  <a:cubicBezTo>
                    <a:pt x="51196" y="105245"/>
                    <a:pt x="51060" y="127897"/>
                    <a:pt x="51082" y="150550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0" name="Freeform: Shape 1929">
              <a:extLst>
                <a:ext uri="{FF2B5EF4-FFF2-40B4-BE49-F238E27FC236}">
                  <a16:creationId xmlns:a16="http://schemas.microsoft.com/office/drawing/2014/main" id="{4958EAF4-EA6C-6275-695A-DF1817BA0EDD}"/>
                </a:ext>
              </a:extLst>
            </p:cNvPr>
            <p:cNvSpPr/>
            <p:nvPr/>
          </p:nvSpPr>
          <p:spPr>
            <a:xfrm>
              <a:off x="8929353" y="7403127"/>
              <a:ext cx="187029" cy="322761"/>
            </a:xfrm>
            <a:custGeom>
              <a:avLst/>
              <a:gdLst>
                <a:gd name="connsiteX0" fmla="*/ 50997 w 187029"/>
                <a:gd name="connsiteY0" fmla="*/ 90322 h 322761"/>
                <a:gd name="connsiteX1" fmla="*/ 50974 w 187029"/>
                <a:gd name="connsiteY1" fmla="*/ 124936 h 322761"/>
                <a:gd name="connsiteX2" fmla="*/ 25513 w 187029"/>
                <a:gd name="connsiteY2" fmla="*/ 152912 h 322761"/>
                <a:gd name="connsiteX3" fmla="*/ 51 w 187029"/>
                <a:gd name="connsiteY3" fmla="*/ 124936 h 322761"/>
                <a:gd name="connsiteX4" fmla="*/ 51 w 187029"/>
                <a:gd name="connsiteY4" fmla="*/ 28140 h 322761"/>
                <a:gd name="connsiteX5" fmla="*/ 27937 w 187029"/>
                <a:gd name="connsiteY5" fmla="*/ 51 h 322761"/>
                <a:gd name="connsiteX6" fmla="*/ 124732 w 187029"/>
                <a:gd name="connsiteY6" fmla="*/ 51 h 322761"/>
                <a:gd name="connsiteX7" fmla="*/ 152912 w 187029"/>
                <a:gd name="connsiteY7" fmla="*/ 25286 h 322761"/>
                <a:gd name="connsiteX8" fmla="*/ 124324 w 187029"/>
                <a:gd name="connsiteY8" fmla="*/ 50974 h 322761"/>
                <a:gd name="connsiteX9" fmla="*/ 87536 w 187029"/>
                <a:gd name="connsiteY9" fmla="*/ 50974 h 322761"/>
                <a:gd name="connsiteX10" fmla="*/ 94649 w 187029"/>
                <a:gd name="connsiteY10" fmla="*/ 58450 h 322761"/>
                <a:gd name="connsiteX11" fmla="*/ 175678 w 187029"/>
                <a:gd name="connsiteY11" fmla="*/ 139524 h 322761"/>
                <a:gd name="connsiteX12" fmla="*/ 175565 w 187029"/>
                <a:gd name="connsiteY12" fmla="*/ 183402 h 322761"/>
                <a:gd name="connsiteX13" fmla="*/ 45877 w 187029"/>
                <a:gd name="connsiteY13" fmla="*/ 313090 h 322761"/>
                <a:gd name="connsiteX14" fmla="*/ 19940 w 187029"/>
                <a:gd name="connsiteY14" fmla="*/ 322037 h 322761"/>
                <a:gd name="connsiteX15" fmla="*/ 8795 w 187029"/>
                <a:gd name="connsiteY15" fmla="*/ 278068 h 322761"/>
                <a:gd name="connsiteX16" fmla="*/ 93403 w 187029"/>
                <a:gd name="connsiteY16" fmla="*/ 193370 h 322761"/>
                <a:gd name="connsiteX17" fmla="*/ 123961 w 187029"/>
                <a:gd name="connsiteY17" fmla="*/ 163151 h 322761"/>
                <a:gd name="connsiteX18" fmla="*/ 50997 w 187029"/>
                <a:gd name="connsiteY18" fmla="*/ 90322 h 322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029" h="322761">
                  <a:moveTo>
                    <a:pt x="50997" y="90322"/>
                  </a:moveTo>
                  <a:cubicBezTo>
                    <a:pt x="50997" y="101309"/>
                    <a:pt x="51065" y="113134"/>
                    <a:pt x="50974" y="124936"/>
                  </a:cubicBezTo>
                  <a:cubicBezTo>
                    <a:pt x="50861" y="141404"/>
                    <a:pt x="40350" y="152912"/>
                    <a:pt x="25513" y="152912"/>
                  </a:cubicBezTo>
                  <a:cubicBezTo>
                    <a:pt x="10675" y="152912"/>
                    <a:pt x="96" y="141404"/>
                    <a:pt x="51" y="124936"/>
                  </a:cubicBezTo>
                  <a:cubicBezTo>
                    <a:pt x="-17" y="92678"/>
                    <a:pt x="-17" y="60398"/>
                    <a:pt x="51" y="28140"/>
                  </a:cubicBezTo>
                  <a:cubicBezTo>
                    <a:pt x="96" y="10517"/>
                    <a:pt x="10426" y="96"/>
                    <a:pt x="27937" y="51"/>
                  </a:cubicBezTo>
                  <a:cubicBezTo>
                    <a:pt x="60194" y="-17"/>
                    <a:pt x="92474" y="-17"/>
                    <a:pt x="124732" y="51"/>
                  </a:cubicBezTo>
                  <a:cubicBezTo>
                    <a:pt x="141291" y="74"/>
                    <a:pt x="152776" y="10449"/>
                    <a:pt x="152912" y="25286"/>
                  </a:cubicBezTo>
                  <a:cubicBezTo>
                    <a:pt x="153048" y="40441"/>
                    <a:pt x="141427" y="50906"/>
                    <a:pt x="124324" y="50974"/>
                  </a:cubicBezTo>
                  <a:cubicBezTo>
                    <a:pt x="112771" y="51020"/>
                    <a:pt x="101195" y="50974"/>
                    <a:pt x="87536" y="50974"/>
                  </a:cubicBezTo>
                  <a:cubicBezTo>
                    <a:pt x="90662" y="54282"/>
                    <a:pt x="92610" y="56411"/>
                    <a:pt x="94649" y="58450"/>
                  </a:cubicBezTo>
                  <a:cubicBezTo>
                    <a:pt x="121651" y="85475"/>
                    <a:pt x="148698" y="112477"/>
                    <a:pt x="175678" y="139524"/>
                  </a:cubicBezTo>
                  <a:cubicBezTo>
                    <a:pt x="190855" y="154747"/>
                    <a:pt x="190810" y="168157"/>
                    <a:pt x="175565" y="183402"/>
                  </a:cubicBezTo>
                  <a:cubicBezTo>
                    <a:pt x="132343" y="226647"/>
                    <a:pt x="89076" y="269823"/>
                    <a:pt x="45877" y="313090"/>
                  </a:cubicBezTo>
                  <a:cubicBezTo>
                    <a:pt x="38606" y="320361"/>
                    <a:pt x="30337" y="324529"/>
                    <a:pt x="19940" y="322037"/>
                  </a:cubicBezTo>
                  <a:cubicBezTo>
                    <a:pt x="-379" y="317190"/>
                    <a:pt x="-6495" y="293540"/>
                    <a:pt x="8795" y="278068"/>
                  </a:cubicBezTo>
                  <a:cubicBezTo>
                    <a:pt x="36862" y="249684"/>
                    <a:pt x="65155" y="221572"/>
                    <a:pt x="93403" y="193370"/>
                  </a:cubicBezTo>
                  <a:cubicBezTo>
                    <a:pt x="103801" y="182995"/>
                    <a:pt x="114289" y="172710"/>
                    <a:pt x="123961" y="163151"/>
                  </a:cubicBezTo>
                  <a:cubicBezTo>
                    <a:pt x="99316" y="138550"/>
                    <a:pt x="75190" y="114470"/>
                    <a:pt x="50997" y="90322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1" name="Freeform: Shape 1930">
              <a:extLst>
                <a:ext uri="{FF2B5EF4-FFF2-40B4-BE49-F238E27FC236}">
                  <a16:creationId xmlns:a16="http://schemas.microsoft.com/office/drawing/2014/main" id="{6F29AF74-1156-AB96-1B80-236F13396E6C}"/>
                </a:ext>
              </a:extLst>
            </p:cNvPr>
            <p:cNvSpPr/>
            <p:nvPr/>
          </p:nvSpPr>
          <p:spPr>
            <a:xfrm>
              <a:off x="9266007" y="7488100"/>
              <a:ext cx="159152" cy="123191"/>
            </a:xfrm>
            <a:custGeom>
              <a:avLst/>
              <a:gdLst>
                <a:gd name="connsiteX0" fmla="*/ 61112 w 159152"/>
                <a:gd name="connsiteY0" fmla="*/ 62072 h 123191"/>
                <a:gd name="connsiteX1" fmla="*/ 115003 w 159152"/>
                <a:gd name="connsiteY1" fmla="*/ 8158 h 123191"/>
                <a:gd name="connsiteX2" fmla="*/ 141438 w 159152"/>
                <a:gd name="connsiteY2" fmla="*/ 1408 h 123191"/>
                <a:gd name="connsiteX3" fmla="*/ 158722 w 159152"/>
                <a:gd name="connsiteY3" fmla="*/ 21524 h 123191"/>
                <a:gd name="connsiteX4" fmla="*/ 151723 w 159152"/>
                <a:gd name="connsiteY4" fmla="*/ 43293 h 123191"/>
                <a:gd name="connsiteX5" fmla="*/ 79619 w 159152"/>
                <a:gd name="connsiteY5" fmla="*/ 115329 h 123191"/>
                <a:gd name="connsiteX6" fmla="*/ 43080 w 159152"/>
                <a:gd name="connsiteY6" fmla="*/ 114944 h 123191"/>
                <a:gd name="connsiteX7" fmla="*/ 7628 w 159152"/>
                <a:gd name="connsiteY7" fmla="*/ 79515 h 123191"/>
                <a:gd name="connsiteX8" fmla="*/ 7492 w 159152"/>
                <a:gd name="connsiteY8" fmla="*/ 43610 h 123191"/>
                <a:gd name="connsiteX9" fmla="*/ 43397 w 159152"/>
                <a:gd name="connsiteY9" fmla="*/ 43429 h 123191"/>
                <a:gd name="connsiteX10" fmla="*/ 61112 w 159152"/>
                <a:gd name="connsiteY10" fmla="*/ 62072 h 123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9152" h="123191">
                  <a:moveTo>
                    <a:pt x="61112" y="62072"/>
                  </a:moveTo>
                  <a:cubicBezTo>
                    <a:pt x="79778" y="43383"/>
                    <a:pt x="97311" y="25692"/>
                    <a:pt x="115003" y="8158"/>
                  </a:cubicBezTo>
                  <a:cubicBezTo>
                    <a:pt x="122387" y="842"/>
                    <a:pt x="131199" y="-1945"/>
                    <a:pt x="141438" y="1408"/>
                  </a:cubicBezTo>
                  <a:cubicBezTo>
                    <a:pt x="151269" y="4625"/>
                    <a:pt x="156888" y="11579"/>
                    <a:pt x="158722" y="21524"/>
                  </a:cubicBezTo>
                  <a:cubicBezTo>
                    <a:pt x="160263" y="29905"/>
                    <a:pt x="157612" y="37380"/>
                    <a:pt x="151723" y="43293"/>
                  </a:cubicBezTo>
                  <a:cubicBezTo>
                    <a:pt x="127824" y="67441"/>
                    <a:pt x="103903" y="91588"/>
                    <a:pt x="79619" y="115329"/>
                  </a:cubicBezTo>
                  <a:cubicBezTo>
                    <a:pt x="68632" y="126066"/>
                    <a:pt x="54293" y="125681"/>
                    <a:pt x="43080" y="114944"/>
                  </a:cubicBezTo>
                  <a:cubicBezTo>
                    <a:pt x="31029" y="103391"/>
                    <a:pt x="19181" y="91588"/>
                    <a:pt x="7628" y="79515"/>
                  </a:cubicBezTo>
                  <a:cubicBezTo>
                    <a:pt x="-2611" y="68822"/>
                    <a:pt x="-2429" y="53622"/>
                    <a:pt x="7492" y="43610"/>
                  </a:cubicBezTo>
                  <a:cubicBezTo>
                    <a:pt x="17392" y="33620"/>
                    <a:pt x="32592" y="33348"/>
                    <a:pt x="43397" y="43429"/>
                  </a:cubicBezTo>
                  <a:cubicBezTo>
                    <a:pt x="49400" y="49069"/>
                    <a:pt x="54746" y="55321"/>
                    <a:pt x="61112" y="62072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32" name="Graphic 1916">
            <a:extLst>
              <a:ext uri="{FF2B5EF4-FFF2-40B4-BE49-F238E27FC236}">
                <a16:creationId xmlns:a16="http://schemas.microsoft.com/office/drawing/2014/main" id="{AE05DDD9-3946-5323-1C98-96BF07194369}"/>
              </a:ext>
            </a:extLst>
          </p:cNvPr>
          <p:cNvGrpSpPr/>
          <p:nvPr/>
        </p:nvGrpSpPr>
        <p:grpSpPr>
          <a:xfrm>
            <a:off x="8207216" y="3525964"/>
            <a:ext cx="370269" cy="350126"/>
            <a:chOff x="7360112" y="7093841"/>
            <a:chExt cx="1159820" cy="1096723"/>
          </a:xfrm>
          <a:solidFill>
            <a:srgbClr val="F28E02"/>
          </a:solidFill>
        </p:grpSpPr>
        <p:sp>
          <p:nvSpPr>
            <p:cNvPr id="1933" name="Freeform: Shape 1932">
              <a:extLst>
                <a:ext uri="{FF2B5EF4-FFF2-40B4-BE49-F238E27FC236}">
                  <a16:creationId xmlns:a16="http://schemas.microsoft.com/office/drawing/2014/main" id="{7E56CB56-D010-6534-ED27-BA26EEFC3FEE}"/>
                </a:ext>
              </a:extLst>
            </p:cNvPr>
            <p:cNvSpPr/>
            <p:nvPr/>
          </p:nvSpPr>
          <p:spPr>
            <a:xfrm>
              <a:off x="7360112" y="7093841"/>
              <a:ext cx="1159820" cy="1096723"/>
            </a:xfrm>
            <a:custGeom>
              <a:avLst/>
              <a:gdLst>
                <a:gd name="connsiteX0" fmla="*/ 0 w 1159820"/>
                <a:gd name="connsiteY0" fmla="*/ 790685 h 1096723"/>
                <a:gd name="connsiteX1" fmla="*/ 10058 w 1159820"/>
                <a:gd name="connsiteY1" fmla="*/ 770887 h 1096723"/>
                <a:gd name="connsiteX2" fmla="*/ 59033 w 1159820"/>
                <a:gd name="connsiteY2" fmla="*/ 745289 h 1096723"/>
                <a:gd name="connsiteX3" fmla="*/ 227774 w 1159820"/>
                <a:gd name="connsiteY3" fmla="*/ 745085 h 1096723"/>
                <a:gd name="connsiteX4" fmla="*/ 239576 w 1159820"/>
                <a:gd name="connsiteY4" fmla="*/ 740124 h 1096723"/>
                <a:gd name="connsiteX5" fmla="*/ 364234 w 1159820"/>
                <a:gd name="connsiteY5" fmla="*/ 645707 h 1096723"/>
                <a:gd name="connsiteX6" fmla="*/ 430244 w 1159820"/>
                <a:gd name="connsiteY6" fmla="*/ 636850 h 1096723"/>
                <a:gd name="connsiteX7" fmla="*/ 476183 w 1159820"/>
                <a:gd name="connsiteY7" fmla="*/ 611026 h 1096723"/>
                <a:gd name="connsiteX8" fmla="*/ 448909 w 1159820"/>
                <a:gd name="connsiteY8" fmla="*/ 585859 h 1096723"/>
                <a:gd name="connsiteX9" fmla="*/ 389288 w 1159820"/>
                <a:gd name="connsiteY9" fmla="*/ 443237 h 1096723"/>
                <a:gd name="connsiteX10" fmla="*/ 389423 w 1159820"/>
                <a:gd name="connsiteY10" fmla="*/ 233744 h 1096723"/>
                <a:gd name="connsiteX11" fmla="*/ 382718 w 1159820"/>
                <a:gd name="connsiteY11" fmla="*/ 218726 h 1096723"/>
                <a:gd name="connsiteX12" fmla="*/ 384462 w 1159820"/>
                <a:gd name="connsiteY12" fmla="*/ 88563 h 1096723"/>
                <a:gd name="connsiteX13" fmla="*/ 456136 w 1159820"/>
                <a:gd name="connsiteY13" fmla="*/ 61561 h 1096723"/>
                <a:gd name="connsiteX14" fmla="*/ 495756 w 1159820"/>
                <a:gd name="connsiteY14" fmla="*/ 61515 h 1096723"/>
                <a:gd name="connsiteX15" fmla="*/ 512451 w 1159820"/>
                <a:gd name="connsiteY15" fmla="*/ 53270 h 1096723"/>
                <a:gd name="connsiteX16" fmla="*/ 671541 w 1159820"/>
                <a:gd name="connsiteY16" fmla="*/ 11204 h 1096723"/>
                <a:gd name="connsiteX17" fmla="*/ 716416 w 1159820"/>
                <a:gd name="connsiteY17" fmla="*/ 52658 h 1096723"/>
                <a:gd name="connsiteX18" fmla="*/ 732205 w 1159820"/>
                <a:gd name="connsiteY18" fmla="*/ 61606 h 1096723"/>
                <a:gd name="connsiteX19" fmla="*/ 801817 w 1159820"/>
                <a:gd name="connsiteY19" fmla="*/ 66612 h 1096723"/>
                <a:gd name="connsiteX20" fmla="*/ 874849 w 1159820"/>
                <a:gd name="connsiteY20" fmla="*/ 140188 h 1096723"/>
                <a:gd name="connsiteX21" fmla="*/ 845446 w 1159820"/>
                <a:gd name="connsiteY21" fmla="*/ 217570 h 1096723"/>
                <a:gd name="connsiteX22" fmla="*/ 837880 w 1159820"/>
                <a:gd name="connsiteY22" fmla="*/ 234922 h 1096723"/>
                <a:gd name="connsiteX23" fmla="*/ 838311 w 1159820"/>
                <a:gd name="connsiteY23" fmla="*/ 437619 h 1096723"/>
                <a:gd name="connsiteX24" fmla="*/ 761812 w 1159820"/>
                <a:gd name="connsiteY24" fmla="*/ 601942 h 1096723"/>
                <a:gd name="connsiteX25" fmla="*/ 750961 w 1159820"/>
                <a:gd name="connsiteY25" fmla="*/ 611003 h 1096723"/>
                <a:gd name="connsiteX26" fmla="*/ 796380 w 1159820"/>
                <a:gd name="connsiteY26" fmla="*/ 636646 h 1096723"/>
                <a:gd name="connsiteX27" fmla="*/ 895984 w 1159820"/>
                <a:gd name="connsiteY27" fmla="*/ 655471 h 1096723"/>
                <a:gd name="connsiteX28" fmla="*/ 996608 w 1159820"/>
                <a:gd name="connsiteY28" fmla="*/ 771340 h 1096723"/>
                <a:gd name="connsiteX29" fmla="*/ 1011173 w 1159820"/>
                <a:gd name="connsiteY29" fmla="*/ 833408 h 1096723"/>
                <a:gd name="connsiteX30" fmla="*/ 1038991 w 1159820"/>
                <a:gd name="connsiteY30" fmla="*/ 833408 h 1096723"/>
                <a:gd name="connsiteX31" fmla="*/ 1038991 w 1159820"/>
                <a:gd name="connsiteY31" fmla="*/ 593629 h 1096723"/>
                <a:gd name="connsiteX32" fmla="*/ 1022024 w 1159820"/>
                <a:gd name="connsiteY32" fmla="*/ 593606 h 1096723"/>
                <a:gd name="connsiteX33" fmla="*/ 954474 w 1159820"/>
                <a:gd name="connsiteY33" fmla="*/ 528570 h 1096723"/>
                <a:gd name="connsiteX34" fmla="*/ 954429 w 1159820"/>
                <a:gd name="connsiteY34" fmla="*/ 376842 h 1096723"/>
                <a:gd name="connsiteX35" fmla="*/ 1017267 w 1159820"/>
                <a:gd name="connsiteY35" fmla="*/ 312123 h 1096723"/>
                <a:gd name="connsiteX36" fmla="*/ 1094241 w 1159820"/>
                <a:gd name="connsiteY36" fmla="*/ 311851 h 1096723"/>
                <a:gd name="connsiteX37" fmla="*/ 1157737 w 1159820"/>
                <a:gd name="connsiteY37" fmla="*/ 361936 h 1096723"/>
                <a:gd name="connsiteX38" fmla="*/ 1159821 w 1159820"/>
                <a:gd name="connsiteY38" fmla="*/ 367101 h 1096723"/>
                <a:gd name="connsiteX39" fmla="*/ 1159821 w 1159820"/>
                <a:gd name="connsiteY39" fmla="*/ 539262 h 1096723"/>
                <a:gd name="connsiteX40" fmla="*/ 1157760 w 1159820"/>
                <a:gd name="connsiteY40" fmla="*/ 543113 h 1096723"/>
                <a:gd name="connsiteX41" fmla="*/ 1089824 w 1159820"/>
                <a:gd name="connsiteY41" fmla="*/ 593629 h 1096723"/>
                <a:gd name="connsiteX42" fmla="*/ 1074556 w 1159820"/>
                <a:gd name="connsiteY42" fmla="*/ 593629 h 1096723"/>
                <a:gd name="connsiteX43" fmla="*/ 1074035 w 1159820"/>
                <a:gd name="connsiteY43" fmla="*/ 599904 h 1096723"/>
                <a:gd name="connsiteX44" fmla="*/ 1073854 w 1159820"/>
                <a:gd name="connsiteY44" fmla="*/ 826431 h 1096723"/>
                <a:gd name="connsiteX45" fmla="*/ 1082099 w 1159820"/>
                <a:gd name="connsiteY45" fmla="*/ 837214 h 1096723"/>
                <a:gd name="connsiteX46" fmla="*/ 1144825 w 1159820"/>
                <a:gd name="connsiteY46" fmla="*/ 913622 h 1096723"/>
                <a:gd name="connsiteX47" fmla="*/ 1144847 w 1159820"/>
                <a:gd name="connsiteY47" fmla="*/ 997301 h 1096723"/>
                <a:gd name="connsiteX48" fmla="*/ 1076640 w 1159820"/>
                <a:gd name="connsiteY48" fmla="*/ 1074841 h 1096723"/>
                <a:gd name="connsiteX49" fmla="*/ 1016995 w 1159820"/>
                <a:gd name="connsiteY49" fmla="*/ 1076223 h 1096723"/>
                <a:gd name="connsiteX50" fmla="*/ 970738 w 1159820"/>
                <a:gd name="connsiteY50" fmla="*/ 1034316 h 1096723"/>
                <a:gd name="connsiteX51" fmla="*/ 954904 w 1159820"/>
                <a:gd name="connsiteY51" fmla="*/ 1022627 h 1096723"/>
                <a:gd name="connsiteX52" fmla="*/ 584554 w 1159820"/>
                <a:gd name="connsiteY52" fmla="*/ 1022763 h 1096723"/>
                <a:gd name="connsiteX53" fmla="*/ 570442 w 1159820"/>
                <a:gd name="connsiteY53" fmla="*/ 1022763 h 1096723"/>
                <a:gd name="connsiteX54" fmla="*/ 570442 w 1159820"/>
                <a:gd name="connsiteY54" fmla="*/ 1038914 h 1096723"/>
                <a:gd name="connsiteX55" fmla="*/ 513244 w 1159820"/>
                <a:gd name="connsiteY55" fmla="*/ 1096520 h 1096723"/>
                <a:gd name="connsiteX56" fmla="*/ 351276 w 1159820"/>
                <a:gd name="connsiteY56" fmla="*/ 1096520 h 1096723"/>
                <a:gd name="connsiteX57" fmla="*/ 339950 w 1159820"/>
                <a:gd name="connsiteY57" fmla="*/ 1096339 h 1096723"/>
                <a:gd name="connsiteX58" fmla="*/ 324342 w 1159820"/>
                <a:gd name="connsiteY58" fmla="*/ 1078692 h 1096723"/>
                <a:gd name="connsiteX59" fmla="*/ 340267 w 1159820"/>
                <a:gd name="connsiteY59" fmla="*/ 1062541 h 1096723"/>
                <a:gd name="connsiteX60" fmla="*/ 350461 w 1159820"/>
                <a:gd name="connsiteY60" fmla="*/ 1062382 h 1096723"/>
                <a:gd name="connsiteX61" fmla="*/ 514693 w 1159820"/>
                <a:gd name="connsiteY61" fmla="*/ 1062360 h 1096723"/>
                <a:gd name="connsiteX62" fmla="*/ 536145 w 1159820"/>
                <a:gd name="connsiteY62" fmla="*/ 1041270 h 1096723"/>
                <a:gd name="connsiteX63" fmla="*/ 536168 w 1159820"/>
                <a:gd name="connsiteY63" fmla="*/ 1017485 h 1096723"/>
                <a:gd name="connsiteX64" fmla="*/ 513198 w 1159820"/>
                <a:gd name="connsiteY64" fmla="*/ 994605 h 1096723"/>
                <a:gd name="connsiteX65" fmla="*/ 284405 w 1159820"/>
                <a:gd name="connsiteY65" fmla="*/ 994605 h 1096723"/>
                <a:gd name="connsiteX66" fmla="*/ 168876 w 1159820"/>
                <a:gd name="connsiteY66" fmla="*/ 994628 h 1096723"/>
                <a:gd name="connsiteX67" fmla="*/ 146949 w 1159820"/>
                <a:gd name="connsiteY67" fmla="*/ 1015967 h 1096723"/>
                <a:gd name="connsiteX68" fmla="*/ 146949 w 1159820"/>
                <a:gd name="connsiteY68" fmla="*/ 1040885 h 1096723"/>
                <a:gd name="connsiteX69" fmla="*/ 168808 w 1159820"/>
                <a:gd name="connsiteY69" fmla="*/ 1062382 h 1096723"/>
                <a:gd name="connsiteX70" fmla="*/ 261685 w 1159820"/>
                <a:gd name="connsiteY70" fmla="*/ 1062496 h 1096723"/>
                <a:gd name="connsiteX71" fmla="*/ 280532 w 1159820"/>
                <a:gd name="connsiteY71" fmla="*/ 1079349 h 1096723"/>
                <a:gd name="connsiteX72" fmla="*/ 261889 w 1159820"/>
                <a:gd name="connsiteY72" fmla="*/ 1096452 h 1096723"/>
                <a:gd name="connsiteX73" fmla="*/ 161084 w 1159820"/>
                <a:gd name="connsiteY73" fmla="*/ 1096339 h 1096723"/>
                <a:gd name="connsiteX74" fmla="*/ 112970 w 1159820"/>
                <a:gd name="connsiteY74" fmla="*/ 1048564 h 1096723"/>
                <a:gd name="connsiteX75" fmla="*/ 112924 w 1159820"/>
                <a:gd name="connsiteY75" fmla="*/ 1008945 h 1096723"/>
                <a:gd name="connsiteX76" fmla="*/ 161628 w 1159820"/>
                <a:gd name="connsiteY76" fmla="*/ 960581 h 1096723"/>
                <a:gd name="connsiteX77" fmla="*/ 176873 w 1159820"/>
                <a:gd name="connsiteY77" fmla="*/ 960558 h 1096723"/>
                <a:gd name="connsiteX78" fmla="*/ 135848 w 1159820"/>
                <a:gd name="connsiteY78" fmla="*/ 916544 h 1096723"/>
                <a:gd name="connsiteX79" fmla="*/ 104225 w 1159820"/>
                <a:gd name="connsiteY79" fmla="*/ 865824 h 1096723"/>
                <a:gd name="connsiteX80" fmla="*/ 95323 w 1159820"/>
                <a:gd name="connsiteY80" fmla="*/ 861294 h 1096723"/>
                <a:gd name="connsiteX81" fmla="*/ 56836 w 1159820"/>
                <a:gd name="connsiteY81" fmla="*/ 860999 h 1096723"/>
                <a:gd name="connsiteX82" fmla="*/ 10080 w 1159820"/>
                <a:gd name="connsiteY82" fmla="*/ 835515 h 1096723"/>
                <a:gd name="connsiteX83" fmla="*/ 23 w 1159820"/>
                <a:gd name="connsiteY83" fmla="*/ 815716 h 1096723"/>
                <a:gd name="connsiteX84" fmla="*/ 0 w 1159820"/>
                <a:gd name="connsiteY84" fmla="*/ 790685 h 1096723"/>
                <a:gd name="connsiteX85" fmla="*/ 504658 w 1159820"/>
                <a:gd name="connsiteY85" fmla="*/ 338219 h 1096723"/>
                <a:gd name="connsiteX86" fmla="*/ 486377 w 1159820"/>
                <a:gd name="connsiteY86" fmla="*/ 387783 h 1096723"/>
                <a:gd name="connsiteX87" fmla="*/ 432192 w 1159820"/>
                <a:gd name="connsiteY87" fmla="*/ 432024 h 1096723"/>
                <a:gd name="connsiteX88" fmla="*/ 424218 w 1159820"/>
                <a:gd name="connsiteY88" fmla="*/ 440609 h 1096723"/>
                <a:gd name="connsiteX89" fmla="*/ 451265 w 1159820"/>
                <a:gd name="connsiteY89" fmla="*/ 536317 h 1096723"/>
                <a:gd name="connsiteX90" fmla="*/ 553271 w 1159820"/>
                <a:gd name="connsiteY90" fmla="*/ 616644 h 1096723"/>
                <a:gd name="connsiteX91" fmla="*/ 619847 w 1159820"/>
                <a:gd name="connsiteY91" fmla="*/ 630779 h 1096723"/>
                <a:gd name="connsiteX92" fmla="*/ 734176 w 1159820"/>
                <a:gd name="connsiteY92" fmla="*/ 580196 h 1096723"/>
                <a:gd name="connsiteX93" fmla="*/ 804059 w 1159820"/>
                <a:gd name="connsiteY93" fmla="*/ 447768 h 1096723"/>
                <a:gd name="connsiteX94" fmla="*/ 792801 w 1159820"/>
                <a:gd name="connsiteY94" fmla="*/ 430529 h 1096723"/>
                <a:gd name="connsiteX95" fmla="*/ 727108 w 1159820"/>
                <a:gd name="connsiteY95" fmla="*/ 346261 h 1096723"/>
                <a:gd name="connsiteX96" fmla="*/ 717707 w 1159820"/>
                <a:gd name="connsiteY96" fmla="*/ 337856 h 1096723"/>
                <a:gd name="connsiteX97" fmla="*/ 660214 w 1159820"/>
                <a:gd name="connsiteY97" fmla="*/ 332918 h 1096723"/>
                <a:gd name="connsiteX98" fmla="*/ 641186 w 1159820"/>
                <a:gd name="connsiteY98" fmla="*/ 314841 h 1096723"/>
                <a:gd name="connsiteX99" fmla="*/ 661687 w 1159820"/>
                <a:gd name="connsiteY99" fmla="*/ 298916 h 1096723"/>
                <a:gd name="connsiteX100" fmla="*/ 728150 w 1159820"/>
                <a:gd name="connsiteY100" fmla="*/ 304874 h 1096723"/>
                <a:gd name="connsiteX101" fmla="*/ 803856 w 1159820"/>
                <a:gd name="connsiteY101" fmla="*/ 316631 h 1096723"/>
                <a:gd name="connsiteX102" fmla="*/ 803606 w 1159820"/>
                <a:gd name="connsiteY102" fmla="*/ 228194 h 1096723"/>
                <a:gd name="connsiteX103" fmla="*/ 819803 w 1159820"/>
                <a:gd name="connsiteY103" fmla="*/ 193989 h 1096723"/>
                <a:gd name="connsiteX104" fmla="*/ 834324 w 1159820"/>
                <a:gd name="connsiteY104" fmla="*/ 128590 h 1096723"/>
                <a:gd name="connsiteX105" fmla="*/ 786481 w 1159820"/>
                <a:gd name="connsiteY105" fmla="*/ 97737 h 1096723"/>
                <a:gd name="connsiteX106" fmla="*/ 714173 w 1159820"/>
                <a:gd name="connsiteY106" fmla="*/ 95676 h 1096723"/>
                <a:gd name="connsiteX107" fmla="*/ 691339 w 1159820"/>
                <a:gd name="connsiteY107" fmla="*/ 79887 h 1096723"/>
                <a:gd name="connsiteX108" fmla="*/ 646804 w 1159820"/>
                <a:gd name="connsiteY108" fmla="*/ 38410 h 1096723"/>
                <a:gd name="connsiteX109" fmla="*/ 534288 w 1159820"/>
                <a:gd name="connsiteY109" fmla="*/ 82152 h 1096723"/>
                <a:gd name="connsiteX110" fmla="*/ 510503 w 1159820"/>
                <a:gd name="connsiteY110" fmla="*/ 95653 h 1096723"/>
                <a:gd name="connsiteX111" fmla="*/ 459557 w 1159820"/>
                <a:gd name="connsiteY111" fmla="*/ 95585 h 1096723"/>
                <a:gd name="connsiteX112" fmla="*/ 407365 w 1159820"/>
                <a:gd name="connsiteY112" fmla="*/ 114274 h 1096723"/>
                <a:gd name="connsiteX113" fmla="*/ 409653 w 1159820"/>
                <a:gd name="connsiteY113" fmla="*/ 195439 h 1096723"/>
                <a:gd name="connsiteX114" fmla="*/ 424105 w 1159820"/>
                <a:gd name="connsiteY114" fmla="*/ 224774 h 1096723"/>
                <a:gd name="connsiteX115" fmla="*/ 423879 w 1159820"/>
                <a:gd name="connsiteY115" fmla="*/ 316223 h 1096723"/>
                <a:gd name="connsiteX116" fmla="*/ 517547 w 1159820"/>
                <a:gd name="connsiteY116" fmla="*/ 302722 h 1096723"/>
                <a:gd name="connsiteX117" fmla="*/ 576218 w 1159820"/>
                <a:gd name="connsiteY117" fmla="*/ 298463 h 1096723"/>
                <a:gd name="connsiteX118" fmla="*/ 593796 w 1159820"/>
                <a:gd name="connsiteY118" fmla="*/ 313777 h 1096723"/>
                <a:gd name="connsiteX119" fmla="*/ 579027 w 1159820"/>
                <a:gd name="connsiteY119" fmla="*/ 331989 h 1096723"/>
                <a:gd name="connsiteX120" fmla="*/ 562105 w 1159820"/>
                <a:gd name="connsiteY120" fmla="*/ 333122 h 1096723"/>
                <a:gd name="connsiteX121" fmla="*/ 504658 w 1159820"/>
                <a:gd name="connsiteY121" fmla="*/ 338219 h 1096723"/>
                <a:gd name="connsiteX122" fmla="*/ 335215 w 1159820"/>
                <a:gd name="connsiteY122" fmla="*/ 779449 h 1096723"/>
                <a:gd name="connsiteX123" fmla="*/ 140515 w 1159820"/>
                <a:gd name="connsiteY123" fmla="*/ 779449 h 1096723"/>
                <a:gd name="connsiteX124" fmla="*/ 120082 w 1159820"/>
                <a:gd name="connsiteY124" fmla="*/ 803439 h 1096723"/>
                <a:gd name="connsiteX125" fmla="*/ 120603 w 1159820"/>
                <a:gd name="connsiteY125" fmla="*/ 806791 h 1096723"/>
                <a:gd name="connsiteX126" fmla="*/ 241569 w 1159820"/>
                <a:gd name="connsiteY126" fmla="*/ 957024 h 1096723"/>
                <a:gd name="connsiteX127" fmla="*/ 256701 w 1159820"/>
                <a:gd name="connsiteY127" fmla="*/ 960286 h 1096723"/>
                <a:gd name="connsiteX128" fmla="*/ 415180 w 1159820"/>
                <a:gd name="connsiteY128" fmla="*/ 960286 h 1096723"/>
                <a:gd name="connsiteX129" fmla="*/ 430266 w 1159820"/>
                <a:gd name="connsiteY129" fmla="*/ 956843 h 1096723"/>
                <a:gd name="connsiteX130" fmla="*/ 534424 w 1159820"/>
                <a:gd name="connsiteY130" fmla="*/ 849786 h 1096723"/>
                <a:gd name="connsiteX131" fmla="*/ 550462 w 1159820"/>
                <a:gd name="connsiteY131" fmla="*/ 793675 h 1096723"/>
                <a:gd name="connsiteX132" fmla="*/ 536689 w 1159820"/>
                <a:gd name="connsiteY132" fmla="*/ 779223 h 1096723"/>
                <a:gd name="connsiteX133" fmla="*/ 335215 w 1159820"/>
                <a:gd name="connsiteY133" fmla="*/ 779449 h 1096723"/>
                <a:gd name="connsiteX134" fmla="*/ 490138 w 1159820"/>
                <a:gd name="connsiteY134" fmla="*/ 960445 h 1096723"/>
                <a:gd name="connsiteX135" fmla="*/ 519631 w 1159820"/>
                <a:gd name="connsiteY135" fmla="*/ 960468 h 1096723"/>
                <a:gd name="connsiteX136" fmla="*/ 559478 w 1159820"/>
                <a:gd name="connsiteY136" fmla="*/ 980447 h 1096723"/>
                <a:gd name="connsiteX137" fmla="*/ 576196 w 1159820"/>
                <a:gd name="connsiteY137" fmla="*/ 988670 h 1096723"/>
                <a:gd name="connsiteX138" fmla="*/ 872652 w 1159820"/>
                <a:gd name="connsiteY138" fmla="*/ 988512 h 1096723"/>
                <a:gd name="connsiteX139" fmla="*/ 885088 w 1159820"/>
                <a:gd name="connsiteY139" fmla="*/ 987923 h 1096723"/>
                <a:gd name="connsiteX140" fmla="*/ 856636 w 1159820"/>
                <a:gd name="connsiteY140" fmla="*/ 828040 h 1096723"/>
                <a:gd name="connsiteX141" fmla="*/ 837359 w 1159820"/>
                <a:gd name="connsiteY141" fmla="*/ 814901 h 1096723"/>
                <a:gd name="connsiteX142" fmla="*/ 678948 w 1159820"/>
                <a:gd name="connsiteY142" fmla="*/ 814878 h 1096723"/>
                <a:gd name="connsiteX143" fmla="*/ 665968 w 1159820"/>
                <a:gd name="connsiteY143" fmla="*/ 823600 h 1096723"/>
                <a:gd name="connsiteX144" fmla="*/ 611919 w 1159820"/>
                <a:gd name="connsiteY144" fmla="*/ 860954 h 1096723"/>
                <a:gd name="connsiteX145" fmla="*/ 574587 w 1159820"/>
                <a:gd name="connsiteY145" fmla="*/ 861203 h 1096723"/>
                <a:gd name="connsiteX146" fmla="*/ 565707 w 1159820"/>
                <a:gd name="connsiteY146" fmla="*/ 865553 h 1096723"/>
                <a:gd name="connsiteX147" fmla="*/ 490138 w 1159820"/>
                <a:gd name="connsiteY147" fmla="*/ 960445 h 1096723"/>
                <a:gd name="connsiteX148" fmla="*/ 1125683 w 1159820"/>
                <a:gd name="connsiteY148" fmla="*/ 452570 h 1096723"/>
                <a:gd name="connsiteX149" fmla="*/ 1125638 w 1159820"/>
                <a:gd name="connsiteY149" fmla="*/ 381282 h 1096723"/>
                <a:gd name="connsiteX150" fmla="*/ 1090436 w 1159820"/>
                <a:gd name="connsiteY150" fmla="*/ 346011 h 1096723"/>
                <a:gd name="connsiteX151" fmla="*/ 1023655 w 1159820"/>
                <a:gd name="connsiteY151" fmla="*/ 346011 h 1096723"/>
                <a:gd name="connsiteX152" fmla="*/ 988543 w 1159820"/>
                <a:gd name="connsiteY152" fmla="*/ 380149 h 1096723"/>
                <a:gd name="connsiteX153" fmla="*/ 988543 w 1159820"/>
                <a:gd name="connsiteY153" fmla="*/ 525014 h 1096723"/>
                <a:gd name="connsiteX154" fmla="*/ 1023678 w 1159820"/>
                <a:gd name="connsiteY154" fmla="*/ 559400 h 1096723"/>
                <a:gd name="connsiteX155" fmla="*/ 1089325 w 1159820"/>
                <a:gd name="connsiteY155" fmla="*/ 559423 h 1096723"/>
                <a:gd name="connsiteX156" fmla="*/ 1125660 w 1159820"/>
                <a:gd name="connsiteY156" fmla="*/ 522748 h 1096723"/>
                <a:gd name="connsiteX157" fmla="*/ 1125683 w 1159820"/>
                <a:gd name="connsiteY157" fmla="*/ 452570 h 1096723"/>
                <a:gd name="connsiteX158" fmla="*/ 860601 w 1159820"/>
                <a:gd name="connsiteY158" fmla="*/ 680004 h 1096723"/>
                <a:gd name="connsiteX159" fmla="*/ 860782 w 1159820"/>
                <a:gd name="connsiteY159" fmla="*/ 777909 h 1096723"/>
                <a:gd name="connsiteX160" fmla="*/ 865018 w 1159820"/>
                <a:gd name="connsiteY160" fmla="*/ 785928 h 1096723"/>
                <a:gd name="connsiteX161" fmla="*/ 892111 w 1159820"/>
                <a:gd name="connsiteY161" fmla="*/ 828289 h 1096723"/>
                <a:gd name="connsiteX162" fmla="*/ 908534 w 1159820"/>
                <a:gd name="connsiteY162" fmla="*/ 924065 h 1096723"/>
                <a:gd name="connsiteX163" fmla="*/ 919792 w 1159820"/>
                <a:gd name="connsiteY163" fmla="*/ 987787 h 1096723"/>
                <a:gd name="connsiteX164" fmla="*/ 968428 w 1159820"/>
                <a:gd name="connsiteY164" fmla="*/ 987787 h 1096723"/>
                <a:gd name="connsiteX165" fmla="*/ 968428 w 1159820"/>
                <a:gd name="connsiteY165" fmla="*/ 974829 h 1096723"/>
                <a:gd name="connsiteX166" fmla="*/ 968858 w 1159820"/>
                <a:gd name="connsiteY166" fmla="*/ 895658 h 1096723"/>
                <a:gd name="connsiteX167" fmla="*/ 977942 w 1159820"/>
                <a:gd name="connsiteY167" fmla="*/ 859074 h 1096723"/>
                <a:gd name="connsiteX168" fmla="*/ 979324 w 1159820"/>
                <a:gd name="connsiteY168" fmla="*/ 848631 h 1096723"/>
                <a:gd name="connsiteX169" fmla="*/ 960545 w 1159820"/>
                <a:gd name="connsiteY169" fmla="*/ 769505 h 1096723"/>
                <a:gd name="connsiteX170" fmla="*/ 860601 w 1159820"/>
                <a:gd name="connsiteY170" fmla="*/ 680004 h 1096723"/>
                <a:gd name="connsiteX171" fmla="*/ 1002837 w 1159820"/>
                <a:gd name="connsiteY171" fmla="*/ 954782 h 1096723"/>
                <a:gd name="connsiteX172" fmla="*/ 1002883 w 1159820"/>
                <a:gd name="connsiteY172" fmla="*/ 954782 h 1096723"/>
                <a:gd name="connsiteX173" fmla="*/ 1002973 w 1159820"/>
                <a:gd name="connsiteY173" fmla="*/ 1019229 h 1096723"/>
                <a:gd name="connsiteX174" fmla="*/ 1026079 w 1159820"/>
                <a:gd name="connsiteY174" fmla="*/ 1043150 h 1096723"/>
                <a:gd name="connsiteX175" fmla="*/ 1058857 w 1159820"/>
                <a:gd name="connsiteY175" fmla="*/ 1043082 h 1096723"/>
                <a:gd name="connsiteX176" fmla="*/ 1111390 w 1159820"/>
                <a:gd name="connsiteY176" fmla="*/ 989962 h 1096723"/>
                <a:gd name="connsiteX177" fmla="*/ 1111390 w 1159820"/>
                <a:gd name="connsiteY177" fmla="*/ 921007 h 1096723"/>
                <a:gd name="connsiteX178" fmla="*/ 1055618 w 1159820"/>
                <a:gd name="connsiteY178" fmla="*/ 867637 h 1096723"/>
                <a:gd name="connsiteX179" fmla="*/ 1029613 w 1159820"/>
                <a:gd name="connsiteY179" fmla="*/ 867637 h 1096723"/>
                <a:gd name="connsiteX180" fmla="*/ 1002905 w 1159820"/>
                <a:gd name="connsiteY180" fmla="*/ 893710 h 1096723"/>
                <a:gd name="connsiteX181" fmla="*/ 1002837 w 1159820"/>
                <a:gd name="connsiteY181" fmla="*/ 954782 h 1096723"/>
                <a:gd name="connsiteX182" fmla="*/ 480420 w 1159820"/>
                <a:gd name="connsiteY182" fmla="*/ 745289 h 1096723"/>
                <a:gd name="connsiteX183" fmla="*/ 492425 w 1159820"/>
                <a:gd name="connsiteY183" fmla="*/ 745289 h 1096723"/>
                <a:gd name="connsiteX184" fmla="*/ 607842 w 1159820"/>
                <a:gd name="connsiteY184" fmla="*/ 745198 h 1096723"/>
                <a:gd name="connsiteX185" fmla="*/ 662684 w 1159820"/>
                <a:gd name="connsiteY185" fmla="*/ 774806 h 1096723"/>
                <a:gd name="connsiteX186" fmla="*/ 670023 w 1159820"/>
                <a:gd name="connsiteY186" fmla="*/ 780310 h 1096723"/>
                <a:gd name="connsiteX187" fmla="*/ 747269 w 1159820"/>
                <a:gd name="connsiteY187" fmla="*/ 780559 h 1096723"/>
                <a:gd name="connsiteX188" fmla="*/ 747269 w 1159820"/>
                <a:gd name="connsiteY188" fmla="*/ 694388 h 1096723"/>
                <a:gd name="connsiteX189" fmla="*/ 480397 w 1159820"/>
                <a:gd name="connsiteY189" fmla="*/ 695679 h 1096723"/>
                <a:gd name="connsiteX190" fmla="*/ 480420 w 1159820"/>
                <a:gd name="connsiteY190" fmla="*/ 745289 h 1096723"/>
                <a:gd name="connsiteX191" fmla="*/ 486717 w 1159820"/>
                <a:gd name="connsiteY191" fmla="*/ 651710 h 1096723"/>
                <a:gd name="connsiteX192" fmla="*/ 739884 w 1159820"/>
                <a:gd name="connsiteY192" fmla="*/ 651099 h 1096723"/>
                <a:gd name="connsiteX193" fmla="*/ 721015 w 1159820"/>
                <a:gd name="connsiteY193" fmla="*/ 630440 h 1096723"/>
                <a:gd name="connsiteX194" fmla="*/ 506221 w 1159820"/>
                <a:gd name="connsiteY194" fmla="*/ 629828 h 1096723"/>
                <a:gd name="connsiteX195" fmla="*/ 486717 w 1159820"/>
                <a:gd name="connsiteY195" fmla="*/ 651710 h 1096723"/>
                <a:gd name="connsiteX196" fmla="*/ 825716 w 1159820"/>
                <a:gd name="connsiteY196" fmla="*/ 673140 h 1096723"/>
                <a:gd name="connsiteX197" fmla="*/ 783174 w 1159820"/>
                <a:gd name="connsiteY197" fmla="*/ 670104 h 1096723"/>
                <a:gd name="connsiteX198" fmla="*/ 783174 w 1159820"/>
                <a:gd name="connsiteY198" fmla="*/ 779789 h 1096723"/>
                <a:gd name="connsiteX199" fmla="*/ 825716 w 1159820"/>
                <a:gd name="connsiteY199" fmla="*/ 779789 h 1096723"/>
                <a:gd name="connsiteX200" fmla="*/ 825716 w 1159820"/>
                <a:gd name="connsiteY200" fmla="*/ 673140 h 1096723"/>
                <a:gd name="connsiteX201" fmla="*/ 367201 w 1159820"/>
                <a:gd name="connsiteY201" fmla="*/ 679868 h 1096723"/>
                <a:gd name="connsiteX202" fmla="*/ 275661 w 1159820"/>
                <a:gd name="connsiteY202" fmla="*/ 744428 h 1096723"/>
                <a:gd name="connsiteX203" fmla="*/ 367201 w 1159820"/>
                <a:gd name="connsiteY203" fmla="*/ 744428 h 1096723"/>
                <a:gd name="connsiteX204" fmla="*/ 367201 w 1159820"/>
                <a:gd name="connsiteY204" fmla="*/ 679868 h 1096723"/>
                <a:gd name="connsiteX205" fmla="*/ 402562 w 1159820"/>
                <a:gd name="connsiteY205" fmla="*/ 744519 h 1096723"/>
                <a:gd name="connsiteX206" fmla="*/ 445285 w 1159820"/>
                <a:gd name="connsiteY206" fmla="*/ 744519 h 1096723"/>
                <a:gd name="connsiteX207" fmla="*/ 445285 w 1159820"/>
                <a:gd name="connsiteY207" fmla="*/ 669787 h 1096723"/>
                <a:gd name="connsiteX208" fmla="*/ 402562 w 1159820"/>
                <a:gd name="connsiteY208" fmla="*/ 673117 h 1096723"/>
                <a:gd name="connsiteX209" fmla="*/ 402562 w 1159820"/>
                <a:gd name="connsiteY209" fmla="*/ 744519 h 1096723"/>
                <a:gd name="connsiteX210" fmla="*/ 586140 w 1159820"/>
                <a:gd name="connsiteY210" fmla="*/ 779517 h 1096723"/>
                <a:gd name="connsiteX211" fmla="*/ 581225 w 1159820"/>
                <a:gd name="connsiteY211" fmla="*/ 826862 h 1096723"/>
                <a:gd name="connsiteX212" fmla="*/ 607048 w 1159820"/>
                <a:gd name="connsiteY212" fmla="*/ 826862 h 1096723"/>
                <a:gd name="connsiteX213" fmla="*/ 613822 w 1159820"/>
                <a:gd name="connsiteY213" fmla="*/ 826726 h 1096723"/>
                <a:gd name="connsiteX214" fmla="*/ 635817 w 1159820"/>
                <a:gd name="connsiteY214" fmla="*/ 803416 h 1096723"/>
                <a:gd name="connsiteX215" fmla="*/ 613210 w 1159820"/>
                <a:gd name="connsiteY215" fmla="*/ 779653 h 1096723"/>
                <a:gd name="connsiteX216" fmla="*/ 586140 w 1159820"/>
                <a:gd name="connsiteY216" fmla="*/ 779517 h 1096723"/>
                <a:gd name="connsiteX217" fmla="*/ 88640 w 1159820"/>
                <a:gd name="connsiteY217" fmla="*/ 826771 h 1096723"/>
                <a:gd name="connsiteX218" fmla="*/ 83906 w 1159820"/>
                <a:gd name="connsiteY218" fmla="*/ 779812 h 1096723"/>
                <a:gd name="connsiteX219" fmla="*/ 76997 w 1159820"/>
                <a:gd name="connsiteY219" fmla="*/ 779472 h 1096723"/>
                <a:gd name="connsiteX220" fmla="*/ 56723 w 1159820"/>
                <a:gd name="connsiteY220" fmla="*/ 779608 h 1096723"/>
                <a:gd name="connsiteX221" fmla="*/ 34229 w 1159820"/>
                <a:gd name="connsiteY221" fmla="*/ 803348 h 1096723"/>
                <a:gd name="connsiteX222" fmla="*/ 57130 w 1159820"/>
                <a:gd name="connsiteY222" fmla="*/ 826680 h 1096723"/>
                <a:gd name="connsiteX223" fmla="*/ 88640 w 1159820"/>
                <a:gd name="connsiteY223" fmla="*/ 826771 h 1096723"/>
                <a:gd name="connsiteX224" fmla="*/ 761563 w 1159820"/>
                <a:gd name="connsiteY224" fmla="*/ 344244 h 1096723"/>
                <a:gd name="connsiteX225" fmla="*/ 803879 w 1159820"/>
                <a:gd name="connsiteY225" fmla="*/ 396504 h 1096723"/>
                <a:gd name="connsiteX226" fmla="*/ 803606 w 1159820"/>
                <a:gd name="connsiteY226" fmla="*/ 359195 h 1096723"/>
                <a:gd name="connsiteX227" fmla="*/ 797989 w 1159820"/>
                <a:gd name="connsiteY227" fmla="*/ 351607 h 1096723"/>
                <a:gd name="connsiteX228" fmla="*/ 761563 w 1159820"/>
                <a:gd name="connsiteY228" fmla="*/ 344244 h 1096723"/>
                <a:gd name="connsiteX229" fmla="*/ 423901 w 1159820"/>
                <a:gd name="connsiteY229" fmla="*/ 396957 h 1096723"/>
                <a:gd name="connsiteX230" fmla="*/ 464132 w 1159820"/>
                <a:gd name="connsiteY230" fmla="*/ 344539 h 1096723"/>
                <a:gd name="connsiteX231" fmla="*/ 430063 w 1159820"/>
                <a:gd name="connsiteY231" fmla="*/ 351539 h 1096723"/>
                <a:gd name="connsiteX232" fmla="*/ 424173 w 1159820"/>
                <a:gd name="connsiteY232" fmla="*/ 358856 h 1096723"/>
                <a:gd name="connsiteX233" fmla="*/ 423901 w 1159820"/>
                <a:gd name="connsiteY233" fmla="*/ 396957 h 1096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</a:cxnLst>
              <a:rect l="l" t="t" r="r" b="b"/>
              <a:pathLst>
                <a:path w="1159820" h="1096723">
                  <a:moveTo>
                    <a:pt x="0" y="790685"/>
                  </a:moveTo>
                  <a:cubicBezTo>
                    <a:pt x="3307" y="784048"/>
                    <a:pt x="5913" y="776935"/>
                    <a:pt x="10058" y="770887"/>
                  </a:cubicBezTo>
                  <a:cubicBezTo>
                    <a:pt x="21747" y="753852"/>
                    <a:pt x="38215" y="745289"/>
                    <a:pt x="59033" y="745289"/>
                  </a:cubicBezTo>
                  <a:cubicBezTo>
                    <a:pt x="115280" y="745312"/>
                    <a:pt x="171527" y="745402"/>
                    <a:pt x="227774" y="745085"/>
                  </a:cubicBezTo>
                  <a:cubicBezTo>
                    <a:pt x="231828" y="745062"/>
                    <a:pt x="238330" y="743001"/>
                    <a:pt x="239576" y="740124"/>
                  </a:cubicBezTo>
                  <a:cubicBezTo>
                    <a:pt x="263384" y="685010"/>
                    <a:pt x="308530" y="657985"/>
                    <a:pt x="364234" y="645707"/>
                  </a:cubicBezTo>
                  <a:cubicBezTo>
                    <a:pt x="385845" y="640950"/>
                    <a:pt x="408134" y="638753"/>
                    <a:pt x="430244" y="636850"/>
                  </a:cubicBezTo>
                  <a:cubicBezTo>
                    <a:pt x="449612" y="635197"/>
                    <a:pt x="465016" y="628152"/>
                    <a:pt x="476183" y="611026"/>
                  </a:cubicBezTo>
                  <a:cubicBezTo>
                    <a:pt x="466986" y="602554"/>
                    <a:pt x="457654" y="594512"/>
                    <a:pt x="448909" y="585859"/>
                  </a:cubicBezTo>
                  <a:cubicBezTo>
                    <a:pt x="409380" y="546602"/>
                    <a:pt x="387815" y="500503"/>
                    <a:pt x="389288" y="443237"/>
                  </a:cubicBezTo>
                  <a:cubicBezTo>
                    <a:pt x="391077" y="373444"/>
                    <a:pt x="389854" y="303583"/>
                    <a:pt x="389423" y="233744"/>
                  </a:cubicBezTo>
                  <a:cubicBezTo>
                    <a:pt x="389401" y="228647"/>
                    <a:pt x="386502" y="222101"/>
                    <a:pt x="382718" y="218726"/>
                  </a:cubicBezTo>
                  <a:cubicBezTo>
                    <a:pt x="340924" y="181394"/>
                    <a:pt x="341422" y="125034"/>
                    <a:pt x="384462" y="88563"/>
                  </a:cubicBezTo>
                  <a:cubicBezTo>
                    <a:pt x="405099" y="71075"/>
                    <a:pt x="429315" y="62603"/>
                    <a:pt x="456136" y="61561"/>
                  </a:cubicBezTo>
                  <a:cubicBezTo>
                    <a:pt x="469320" y="61040"/>
                    <a:pt x="482572" y="61017"/>
                    <a:pt x="495756" y="61515"/>
                  </a:cubicBezTo>
                  <a:cubicBezTo>
                    <a:pt x="503208" y="61787"/>
                    <a:pt x="507784" y="59567"/>
                    <a:pt x="512451" y="53270"/>
                  </a:cubicBezTo>
                  <a:cubicBezTo>
                    <a:pt x="549012" y="4068"/>
                    <a:pt x="617310" y="-13714"/>
                    <a:pt x="671541" y="11204"/>
                  </a:cubicBezTo>
                  <a:cubicBezTo>
                    <a:pt x="691022" y="20151"/>
                    <a:pt x="706584" y="33607"/>
                    <a:pt x="716416" y="52658"/>
                  </a:cubicBezTo>
                  <a:cubicBezTo>
                    <a:pt x="720176" y="59930"/>
                    <a:pt x="724707" y="61334"/>
                    <a:pt x="732205" y="61606"/>
                  </a:cubicBezTo>
                  <a:cubicBezTo>
                    <a:pt x="755492" y="62489"/>
                    <a:pt x="779504" y="61221"/>
                    <a:pt x="801817" y="66612"/>
                  </a:cubicBezTo>
                  <a:cubicBezTo>
                    <a:pt x="839942" y="75832"/>
                    <a:pt x="866558" y="100116"/>
                    <a:pt x="874849" y="140188"/>
                  </a:cubicBezTo>
                  <a:cubicBezTo>
                    <a:pt x="881396" y="171812"/>
                    <a:pt x="868846" y="197160"/>
                    <a:pt x="845446" y="217570"/>
                  </a:cubicBezTo>
                  <a:cubicBezTo>
                    <a:pt x="839624" y="222644"/>
                    <a:pt x="837858" y="227651"/>
                    <a:pt x="837880" y="234922"/>
                  </a:cubicBezTo>
                  <a:cubicBezTo>
                    <a:pt x="838107" y="302495"/>
                    <a:pt x="836951" y="370069"/>
                    <a:pt x="838311" y="437619"/>
                  </a:cubicBezTo>
                  <a:cubicBezTo>
                    <a:pt x="839669" y="505464"/>
                    <a:pt x="811535" y="558449"/>
                    <a:pt x="761812" y="601942"/>
                  </a:cubicBezTo>
                  <a:cubicBezTo>
                    <a:pt x="758437" y="604887"/>
                    <a:pt x="754926" y="607696"/>
                    <a:pt x="750961" y="611003"/>
                  </a:cubicBezTo>
                  <a:cubicBezTo>
                    <a:pt x="761608" y="628469"/>
                    <a:pt x="777080" y="635740"/>
                    <a:pt x="796380" y="636646"/>
                  </a:cubicBezTo>
                  <a:cubicBezTo>
                    <a:pt x="830450" y="638255"/>
                    <a:pt x="863930" y="643216"/>
                    <a:pt x="895984" y="655471"/>
                  </a:cubicBezTo>
                  <a:cubicBezTo>
                    <a:pt x="950124" y="676175"/>
                    <a:pt x="984217" y="714277"/>
                    <a:pt x="996608" y="771340"/>
                  </a:cubicBezTo>
                  <a:cubicBezTo>
                    <a:pt x="1001070" y="791931"/>
                    <a:pt x="1006212" y="812386"/>
                    <a:pt x="1011173" y="833408"/>
                  </a:cubicBezTo>
                  <a:cubicBezTo>
                    <a:pt x="1020370" y="833408"/>
                    <a:pt x="1029251" y="833408"/>
                    <a:pt x="1038991" y="833408"/>
                  </a:cubicBezTo>
                  <a:cubicBezTo>
                    <a:pt x="1038991" y="753671"/>
                    <a:pt x="1038991" y="674590"/>
                    <a:pt x="1038991" y="593629"/>
                  </a:cubicBezTo>
                  <a:cubicBezTo>
                    <a:pt x="1033691" y="593629"/>
                    <a:pt x="1027846" y="593697"/>
                    <a:pt x="1022024" y="593606"/>
                  </a:cubicBezTo>
                  <a:cubicBezTo>
                    <a:pt x="984262" y="593040"/>
                    <a:pt x="955221" y="566196"/>
                    <a:pt x="954474" y="528570"/>
                  </a:cubicBezTo>
                  <a:cubicBezTo>
                    <a:pt x="953454" y="478009"/>
                    <a:pt x="953522" y="427403"/>
                    <a:pt x="954429" y="376842"/>
                  </a:cubicBezTo>
                  <a:cubicBezTo>
                    <a:pt x="955063" y="340824"/>
                    <a:pt x="981294" y="314048"/>
                    <a:pt x="1017267" y="312123"/>
                  </a:cubicBezTo>
                  <a:cubicBezTo>
                    <a:pt x="1042865" y="310764"/>
                    <a:pt x="1068598" y="310922"/>
                    <a:pt x="1094241" y="311851"/>
                  </a:cubicBezTo>
                  <a:cubicBezTo>
                    <a:pt x="1126725" y="313029"/>
                    <a:pt x="1147951" y="330517"/>
                    <a:pt x="1157737" y="361936"/>
                  </a:cubicBezTo>
                  <a:cubicBezTo>
                    <a:pt x="1158281" y="363703"/>
                    <a:pt x="1159119" y="365380"/>
                    <a:pt x="1159821" y="367101"/>
                  </a:cubicBezTo>
                  <a:cubicBezTo>
                    <a:pt x="1159821" y="424481"/>
                    <a:pt x="1159821" y="481883"/>
                    <a:pt x="1159821" y="539262"/>
                  </a:cubicBezTo>
                  <a:cubicBezTo>
                    <a:pt x="1159119" y="540531"/>
                    <a:pt x="1158167" y="541754"/>
                    <a:pt x="1157760" y="543113"/>
                  </a:cubicBezTo>
                  <a:cubicBezTo>
                    <a:pt x="1147747" y="575778"/>
                    <a:pt x="1124120" y="593380"/>
                    <a:pt x="1089824" y="593629"/>
                  </a:cubicBezTo>
                  <a:cubicBezTo>
                    <a:pt x="1084750" y="593674"/>
                    <a:pt x="1079653" y="593629"/>
                    <a:pt x="1074556" y="593629"/>
                  </a:cubicBezTo>
                  <a:cubicBezTo>
                    <a:pt x="1074284" y="596936"/>
                    <a:pt x="1074035" y="598431"/>
                    <a:pt x="1074035" y="599904"/>
                  </a:cubicBezTo>
                  <a:cubicBezTo>
                    <a:pt x="1074013" y="675405"/>
                    <a:pt x="1074080" y="750907"/>
                    <a:pt x="1073854" y="826431"/>
                  </a:cubicBezTo>
                  <a:cubicBezTo>
                    <a:pt x="1073831" y="832910"/>
                    <a:pt x="1076028" y="835198"/>
                    <a:pt x="1082099" y="837214"/>
                  </a:cubicBezTo>
                  <a:cubicBezTo>
                    <a:pt x="1119001" y="849378"/>
                    <a:pt x="1141382" y="874999"/>
                    <a:pt x="1144825" y="913622"/>
                  </a:cubicBezTo>
                  <a:cubicBezTo>
                    <a:pt x="1147294" y="941326"/>
                    <a:pt x="1147135" y="969574"/>
                    <a:pt x="1144847" y="997301"/>
                  </a:cubicBezTo>
                  <a:cubicBezTo>
                    <a:pt x="1141585" y="1036875"/>
                    <a:pt x="1114221" y="1068023"/>
                    <a:pt x="1076640" y="1074841"/>
                  </a:cubicBezTo>
                  <a:cubicBezTo>
                    <a:pt x="1057272" y="1078353"/>
                    <a:pt x="1036703" y="1078126"/>
                    <a:pt x="1016995" y="1076223"/>
                  </a:cubicBezTo>
                  <a:cubicBezTo>
                    <a:pt x="992417" y="1073845"/>
                    <a:pt x="976220" y="1058056"/>
                    <a:pt x="970738" y="1034316"/>
                  </a:cubicBezTo>
                  <a:cubicBezTo>
                    <a:pt x="968246" y="1023533"/>
                    <a:pt x="963739" y="1022604"/>
                    <a:pt x="954904" y="1022627"/>
                  </a:cubicBezTo>
                  <a:cubicBezTo>
                    <a:pt x="831447" y="1022808"/>
                    <a:pt x="707989" y="1022763"/>
                    <a:pt x="584554" y="1022763"/>
                  </a:cubicBezTo>
                  <a:cubicBezTo>
                    <a:pt x="580160" y="1022763"/>
                    <a:pt x="575742" y="1022763"/>
                    <a:pt x="570442" y="1022763"/>
                  </a:cubicBezTo>
                  <a:cubicBezTo>
                    <a:pt x="570442" y="1029196"/>
                    <a:pt x="570464" y="1034044"/>
                    <a:pt x="570442" y="1038914"/>
                  </a:cubicBezTo>
                  <a:cubicBezTo>
                    <a:pt x="570328" y="1076269"/>
                    <a:pt x="550258" y="1096497"/>
                    <a:pt x="513244" y="1096520"/>
                  </a:cubicBezTo>
                  <a:cubicBezTo>
                    <a:pt x="459262" y="1096543"/>
                    <a:pt x="405280" y="1096520"/>
                    <a:pt x="351276" y="1096520"/>
                  </a:cubicBezTo>
                  <a:cubicBezTo>
                    <a:pt x="347493" y="1096520"/>
                    <a:pt x="343688" y="1096769"/>
                    <a:pt x="339950" y="1096339"/>
                  </a:cubicBezTo>
                  <a:cubicBezTo>
                    <a:pt x="330503" y="1095229"/>
                    <a:pt x="323481" y="1087504"/>
                    <a:pt x="324342" y="1078692"/>
                  </a:cubicBezTo>
                  <a:cubicBezTo>
                    <a:pt x="325271" y="1069292"/>
                    <a:pt x="330617" y="1063538"/>
                    <a:pt x="340267" y="1062541"/>
                  </a:cubicBezTo>
                  <a:cubicBezTo>
                    <a:pt x="343642" y="1062201"/>
                    <a:pt x="347063" y="1062382"/>
                    <a:pt x="350461" y="1062382"/>
                  </a:cubicBezTo>
                  <a:cubicBezTo>
                    <a:pt x="405212" y="1062382"/>
                    <a:pt x="459942" y="1062428"/>
                    <a:pt x="514693" y="1062360"/>
                  </a:cubicBezTo>
                  <a:cubicBezTo>
                    <a:pt x="530256" y="1062337"/>
                    <a:pt x="535828" y="1056765"/>
                    <a:pt x="536145" y="1041270"/>
                  </a:cubicBezTo>
                  <a:cubicBezTo>
                    <a:pt x="536304" y="1033342"/>
                    <a:pt x="536213" y="1025413"/>
                    <a:pt x="536168" y="1017485"/>
                  </a:cubicBezTo>
                  <a:cubicBezTo>
                    <a:pt x="536055" y="999702"/>
                    <a:pt x="530958" y="994605"/>
                    <a:pt x="513198" y="994605"/>
                  </a:cubicBezTo>
                  <a:cubicBezTo>
                    <a:pt x="436926" y="994583"/>
                    <a:pt x="360677" y="994605"/>
                    <a:pt x="284405" y="994605"/>
                  </a:cubicBezTo>
                  <a:cubicBezTo>
                    <a:pt x="245896" y="994605"/>
                    <a:pt x="207386" y="994583"/>
                    <a:pt x="168876" y="994628"/>
                  </a:cubicBezTo>
                  <a:cubicBezTo>
                    <a:pt x="152226" y="994651"/>
                    <a:pt x="147084" y="999702"/>
                    <a:pt x="146949" y="1015967"/>
                  </a:cubicBezTo>
                  <a:cubicBezTo>
                    <a:pt x="146881" y="1024280"/>
                    <a:pt x="146881" y="1032571"/>
                    <a:pt x="146949" y="1040885"/>
                  </a:cubicBezTo>
                  <a:cubicBezTo>
                    <a:pt x="147084" y="1057127"/>
                    <a:pt x="152340" y="1062360"/>
                    <a:pt x="168808" y="1062382"/>
                  </a:cubicBezTo>
                  <a:cubicBezTo>
                    <a:pt x="199774" y="1062450"/>
                    <a:pt x="230719" y="1062292"/>
                    <a:pt x="261685" y="1062496"/>
                  </a:cubicBezTo>
                  <a:cubicBezTo>
                    <a:pt x="272966" y="1062564"/>
                    <a:pt x="280464" y="1069654"/>
                    <a:pt x="280532" y="1079349"/>
                  </a:cubicBezTo>
                  <a:cubicBezTo>
                    <a:pt x="280600" y="1089045"/>
                    <a:pt x="273079" y="1096384"/>
                    <a:pt x="261889" y="1096452"/>
                  </a:cubicBezTo>
                  <a:cubicBezTo>
                    <a:pt x="228295" y="1096656"/>
                    <a:pt x="194678" y="1096996"/>
                    <a:pt x="161084" y="1096339"/>
                  </a:cubicBezTo>
                  <a:cubicBezTo>
                    <a:pt x="134739" y="1095818"/>
                    <a:pt x="114034" y="1074841"/>
                    <a:pt x="112970" y="1048564"/>
                  </a:cubicBezTo>
                  <a:cubicBezTo>
                    <a:pt x="112425" y="1035380"/>
                    <a:pt x="112448" y="1022128"/>
                    <a:pt x="112924" y="1008945"/>
                  </a:cubicBezTo>
                  <a:cubicBezTo>
                    <a:pt x="113898" y="981965"/>
                    <a:pt x="134739" y="961487"/>
                    <a:pt x="161628" y="960581"/>
                  </a:cubicBezTo>
                  <a:cubicBezTo>
                    <a:pt x="166611" y="960422"/>
                    <a:pt x="171617" y="960558"/>
                    <a:pt x="176873" y="960558"/>
                  </a:cubicBezTo>
                  <a:cubicBezTo>
                    <a:pt x="162329" y="945200"/>
                    <a:pt x="147582" y="932016"/>
                    <a:pt x="135848" y="916544"/>
                  </a:cubicBezTo>
                  <a:cubicBezTo>
                    <a:pt x="123842" y="900755"/>
                    <a:pt x="114963" y="882610"/>
                    <a:pt x="104225" y="865824"/>
                  </a:cubicBezTo>
                  <a:cubicBezTo>
                    <a:pt x="102640" y="863355"/>
                    <a:pt x="98403" y="861407"/>
                    <a:pt x="95323" y="861294"/>
                  </a:cubicBezTo>
                  <a:cubicBezTo>
                    <a:pt x="82501" y="860773"/>
                    <a:pt x="69657" y="861271"/>
                    <a:pt x="56836" y="860999"/>
                  </a:cubicBezTo>
                  <a:cubicBezTo>
                    <a:pt x="36924" y="860569"/>
                    <a:pt x="21226" y="851802"/>
                    <a:pt x="10080" y="835515"/>
                  </a:cubicBezTo>
                  <a:cubicBezTo>
                    <a:pt x="5935" y="829444"/>
                    <a:pt x="3330" y="822354"/>
                    <a:pt x="23" y="815716"/>
                  </a:cubicBezTo>
                  <a:cubicBezTo>
                    <a:pt x="0" y="807290"/>
                    <a:pt x="0" y="798999"/>
                    <a:pt x="0" y="790685"/>
                  </a:cubicBezTo>
                  <a:close/>
                  <a:moveTo>
                    <a:pt x="504658" y="338219"/>
                  </a:moveTo>
                  <a:cubicBezTo>
                    <a:pt x="498111" y="356432"/>
                    <a:pt x="494147" y="373127"/>
                    <a:pt x="486377" y="387783"/>
                  </a:cubicBezTo>
                  <a:cubicBezTo>
                    <a:pt x="474825" y="409598"/>
                    <a:pt x="454663" y="422510"/>
                    <a:pt x="432192" y="432024"/>
                  </a:cubicBezTo>
                  <a:cubicBezTo>
                    <a:pt x="428817" y="433451"/>
                    <a:pt x="424467" y="437483"/>
                    <a:pt x="424218" y="440609"/>
                  </a:cubicBezTo>
                  <a:cubicBezTo>
                    <a:pt x="421341" y="475766"/>
                    <a:pt x="429904" y="507865"/>
                    <a:pt x="451265" y="536317"/>
                  </a:cubicBezTo>
                  <a:cubicBezTo>
                    <a:pt x="478154" y="572177"/>
                    <a:pt x="512655" y="598386"/>
                    <a:pt x="553271" y="616644"/>
                  </a:cubicBezTo>
                  <a:cubicBezTo>
                    <a:pt x="574338" y="626113"/>
                    <a:pt x="595949" y="633770"/>
                    <a:pt x="619847" y="630779"/>
                  </a:cubicBezTo>
                  <a:cubicBezTo>
                    <a:pt x="663069" y="625388"/>
                    <a:pt x="700808" y="607311"/>
                    <a:pt x="734176" y="580196"/>
                  </a:cubicBezTo>
                  <a:cubicBezTo>
                    <a:pt x="776084" y="546149"/>
                    <a:pt x="803357" y="503969"/>
                    <a:pt x="804059" y="447768"/>
                  </a:cubicBezTo>
                  <a:cubicBezTo>
                    <a:pt x="804173" y="438661"/>
                    <a:pt x="801817" y="434221"/>
                    <a:pt x="792801" y="430529"/>
                  </a:cubicBezTo>
                  <a:cubicBezTo>
                    <a:pt x="755152" y="415080"/>
                    <a:pt x="730733" y="388440"/>
                    <a:pt x="727108" y="346261"/>
                  </a:cubicBezTo>
                  <a:cubicBezTo>
                    <a:pt x="726519" y="339510"/>
                    <a:pt x="723121" y="338309"/>
                    <a:pt x="717707" y="337856"/>
                  </a:cubicBezTo>
                  <a:cubicBezTo>
                    <a:pt x="698543" y="336293"/>
                    <a:pt x="679379" y="334549"/>
                    <a:pt x="660214" y="332918"/>
                  </a:cubicBezTo>
                  <a:cubicBezTo>
                    <a:pt x="648095" y="331899"/>
                    <a:pt x="640756" y="324944"/>
                    <a:pt x="641186" y="314841"/>
                  </a:cubicBezTo>
                  <a:cubicBezTo>
                    <a:pt x="641617" y="304715"/>
                    <a:pt x="649432" y="298078"/>
                    <a:pt x="661687" y="298916"/>
                  </a:cubicBezTo>
                  <a:cubicBezTo>
                    <a:pt x="683886" y="300457"/>
                    <a:pt x="706109" y="302088"/>
                    <a:pt x="728150" y="304874"/>
                  </a:cubicBezTo>
                  <a:cubicBezTo>
                    <a:pt x="753136" y="308045"/>
                    <a:pt x="777963" y="312553"/>
                    <a:pt x="803856" y="316631"/>
                  </a:cubicBezTo>
                  <a:cubicBezTo>
                    <a:pt x="803856" y="286956"/>
                    <a:pt x="804467" y="257552"/>
                    <a:pt x="803606" y="228194"/>
                  </a:cubicBezTo>
                  <a:cubicBezTo>
                    <a:pt x="803153" y="213357"/>
                    <a:pt x="806914" y="203118"/>
                    <a:pt x="819803" y="193989"/>
                  </a:cubicBezTo>
                  <a:cubicBezTo>
                    <a:pt x="843974" y="176841"/>
                    <a:pt x="848731" y="151402"/>
                    <a:pt x="834324" y="128590"/>
                  </a:cubicBezTo>
                  <a:cubicBezTo>
                    <a:pt x="823201" y="110989"/>
                    <a:pt x="806823" y="99731"/>
                    <a:pt x="786481" y="97737"/>
                  </a:cubicBezTo>
                  <a:cubicBezTo>
                    <a:pt x="762537" y="95404"/>
                    <a:pt x="738298" y="95653"/>
                    <a:pt x="714173" y="95676"/>
                  </a:cubicBezTo>
                  <a:cubicBezTo>
                    <a:pt x="702235" y="95698"/>
                    <a:pt x="695190" y="91213"/>
                    <a:pt x="691339" y="79887"/>
                  </a:cubicBezTo>
                  <a:cubicBezTo>
                    <a:pt x="684000" y="58231"/>
                    <a:pt x="668234" y="45069"/>
                    <a:pt x="646804" y="38410"/>
                  </a:cubicBezTo>
                  <a:cubicBezTo>
                    <a:pt x="604579" y="25294"/>
                    <a:pt x="557212" y="43506"/>
                    <a:pt x="534288" y="82152"/>
                  </a:cubicBezTo>
                  <a:cubicBezTo>
                    <a:pt x="528625" y="91711"/>
                    <a:pt x="521670" y="96038"/>
                    <a:pt x="510503" y="95653"/>
                  </a:cubicBezTo>
                  <a:cubicBezTo>
                    <a:pt x="493536" y="95041"/>
                    <a:pt x="476524" y="95245"/>
                    <a:pt x="459557" y="95585"/>
                  </a:cubicBezTo>
                  <a:cubicBezTo>
                    <a:pt x="440143" y="95970"/>
                    <a:pt x="422383" y="101520"/>
                    <a:pt x="407365" y="114274"/>
                  </a:cubicBezTo>
                  <a:cubicBezTo>
                    <a:pt x="378210" y="139010"/>
                    <a:pt x="378731" y="173193"/>
                    <a:pt x="409653" y="195439"/>
                  </a:cubicBezTo>
                  <a:cubicBezTo>
                    <a:pt x="420503" y="203254"/>
                    <a:pt x="424400" y="211839"/>
                    <a:pt x="424105" y="224774"/>
                  </a:cubicBezTo>
                  <a:cubicBezTo>
                    <a:pt x="423380" y="255287"/>
                    <a:pt x="423879" y="285823"/>
                    <a:pt x="423879" y="316223"/>
                  </a:cubicBezTo>
                  <a:cubicBezTo>
                    <a:pt x="455705" y="311579"/>
                    <a:pt x="486559" y="306550"/>
                    <a:pt x="517547" y="302722"/>
                  </a:cubicBezTo>
                  <a:cubicBezTo>
                    <a:pt x="536984" y="300321"/>
                    <a:pt x="556623" y="299347"/>
                    <a:pt x="576218" y="298463"/>
                  </a:cubicBezTo>
                  <a:cubicBezTo>
                    <a:pt x="586480" y="298010"/>
                    <a:pt x="593140" y="304534"/>
                    <a:pt x="593796" y="313777"/>
                  </a:cubicBezTo>
                  <a:cubicBezTo>
                    <a:pt x="594476" y="323200"/>
                    <a:pt x="589040" y="330268"/>
                    <a:pt x="579027" y="331989"/>
                  </a:cubicBezTo>
                  <a:cubicBezTo>
                    <a:pt x="573477" y="332941"/>
                    <a:pt x="567746" y="332624"/>
                    <a:pt x="562105" y="333122"/>
                  </a:cubicBezTo>
                  <a:cubicBezTo>
                    <a:pt x="541876" y="334866"/>
                    <a:pt x="521648" y="336701"/>
                    <a:pt x="504658" y="338219"/>
                  </a:cubicBezTo>
                  <a:close/>
                  <a:moveTo>
                    <a:pt x="335215" y="779449"/>
                  </a:moveTo>
                  <a:cubicBezTo>
                    <a:pt x="270315" y="779449"/>
                    <a:pt x="205415" y="779449"/>
                    <a:pt x="140515" y="779449"/>
                  </a:cubicBezTo>
                  <a:cubicBezTo>
                    <a:pt x="118542" y="779449"/>
                    <a:pt x="116866" y="781443"/>
                    <a:pt x="120082" y="803439"/>
                  </a:cubicBezTo>
                  <a:cubicBezTo>
                    <a:pt x="120241" y="804549"/>
                    <a:pt x="120332" y="805704"/>
                    <a:pt x="120603" y="806791"/>
                  </a:cubicBezTo>
                  <a:cubicBezTo>
                    <a:pt x="137366" y="875837"/>
                    <a:pt x="176487" y="926964"/>
                    <a:pt x="241569" y="957024"/>
                  </a:cubicBezTo>
                  <a:cubicBezTo>
                    <a:pt x="246167" y="959154"/>
                    <a:pt x="251650" y="960264"/>
                    <a:pt x="256701" y="960286"/>
                  </a:cubicBezTo>
                  <a:cubicBezTo>
                    <a:pt x="309527" y="960513"/>
                    <a:pt x="362353" y="960513"/>
                    <a:pt x="415180" y="960286"/>
                  </a:cubicBezTo>
                  <a:cubicBezTo>
                    <a:pt x="420231" y="960264"/>
                    <a:pt x="425713" y="959018"/>
                    <a:pt x="430266" y="956843"/>
                  </a:cubicBezTo>
                  <a:cubicBezTo>
                    <a:pt x="478064" y="933941"/>
                    <a:pt x="513402" y="898331"/>
                    <a:pt x="534424" y="849786"/>
                  </a:cubicBezTo>
                  <a:cubicBezTo>
                    <a:pt x="542103" y="832072"/>
                    <a:pt x="545999" y="812613"/>
                    <a:pt x="550462" y="793675"/>
                  </a:cubicBezTo>
                  <a:cubicBezTo>
                    <a:pt x="552841" y="783618"/>
                    <a:pt x="548083" y="779155"/>
                    <a:pt x="536689" y="779223"/>
                  </a:cubicBezTo>
                  <a:cubicBezTo>
                    <a:pt x="469546" y="779699"/>
                    <a:pt x="402381" y="779449"/>
                    <a:pt x="335215" y="779449"/>
                  </a:cubicBezTo>
                  <a:close/>
                  <a:moveTo>
                    <a:pt x="490138" y="960445"/>
                  </a:moveTo>
                  <a:cubicBezTo>
                    <a:pt x="502121" y="960445"/>
                    <a:pt x="510888" y="960377"/>
                    <a:pt x="519631" y="960468"/>
                  </a:cubicBezTo>
                  <a:cubicBezTo>
                    <a:pt x="536168" y="960604"/>
                    <a:pt x="550032" y="967014"/>
                    <a:pt x="559478" y="980447"/>
                  </a:cubicBezTo>
                  <a:cubicBezTo>
                    <a:pt x="564031" y="986926"/>
                    <a:pt x="568811" y="988693"/>
                    <a:pt x="576196" y="988670"/>
                  </a:cubicBezTo>
                  <a:cubicBezTo>
                    <a:pt x="675007" y="988466"/>
                    <a:pt x="773841" y="988534"/>
                    <a:pt x="872652" y="988512"/>
                  </a:cubicBezTo>
                  <a:cubicBezTo>
                    <a:pt x="876299" y="988512"/>
                    <a:pt x="879969" y="988172"/>
                    <a:pt x="885088" y="987923"/>
                  </a:cubicBezTo>
                  <a:cubicBezTo>
                    <a:pt x="875506" y="933919"/>
                    <a:pt x="866264" y="880956"/>
                    <a:pt x="856636" y="828040"/>
                  </a:cubicBezTo>
                  <a:cubicBezTo>
                    <a:pt x="854779" y="817846"/>
                    <a:pt x="847462" y="814833"/>
                    <a:pt x="837359" y="814901"/>
                  </a:cubicBezTo>
                  <a:cubicBezTo>
                    <a:pt x="784556" y="815218"/>
                    <a:pt x="731752" y="815195"/>
                    <a:pt x="678948" y="814878"/>
                  </a:cubicBezTo>
                  <a:cubicBezTo>
                    <a:pt x="671881" y="814833"/>
                    <a:pt x="668550" y="816691"/>
                    <a:pt x="665968" y="823600"/>
                  </a:cubicBezTo>
                  <a:cubicBezTo>
                    <a:pt x="657224" y="846909"/>
                    <a:pt x="636859" y="860614"/>
                    <a:pt x="611919" y="860954"/>
                  </a:cubicBezTo>
                  <a:cubicBezTo>
                    <a:pt x="599482" y="861113"/>
                    <a:pt x="587023" y="860705"/>
                    <a:pt x="574587" y="861203"/>
                  </a:cubicBezTo>
                  <a:cubicBezTo>
                    <a:pt x="571506" y="861316"/>
                    <a:pt x="566862" y="863174"/>
                    <a:pt x="565707" y="865553"/>
                  </a:cubicBezTo>
                  <a:cubicBezTo>
                    <a:pt x="548401" y="901865"/>
                    <a:pt x="524321" y="932809"/>
                    <a:pt x="490138" y="960445"/>
                  </a:cubicBezTo>
                  <a:close/>
                  <a:moveTo>
                    <a:pt x="1125683" y="452570"/>
                  </a:moveTo>
                  <a:cubicBezTo>
                    <a:pt x="1125683" y="428807"/>
                    <a:pt x="1125842" y="405045"/>
                    <a:pt x="1125638" y="381282"/>
                  </a:cubicBezTo>
                  <a:cubicBezTo>
                    <a:pt x="1125434" y="358923"/>
                    <a:pt x="1112907" y="346329"/>
                    <a:pt x="1090436" y="346011"/>
                  </a:cubicBezTo>
                  <a:cubicBezTo>
                    <a:pt x="1068191" y="345717"/>
                    <a:pt x="1045923" y="345717"/>
                    <a:pt x="1023655" y="346011"/>
                  </a:cubicBezTo>
                  <a:cubicBezTo>
                    <a:pt x="1001546" y="346306"/>
                    <a:pt x="988747" y="358267"/>
                    <a:pt x="988543" y="380149"/>
                  </a:cubicBezTo>
                  <a:cubicBezTo>
                    <a:pt x="988090" y="428422"/>
                    <a:pt x="988068" y="476718"/>
                    <a:pt x="988543" y="525014"/>
                  </a:cubicBezTo>
                  <a:cubicBezTo>
                    <a:pt x="988747" y="546647"/>
                    <a:pt x="1002090" y="559151"/>
                    <a:pt x="1023678" y="559400"/>
                  </a:cubicBezTo>
                  <a:cubicBezTo>
                    <a:pt x="1045561" y="559650"/>
                    <a:pt x="1067443" y="559582"/>
                    <a:pt x="1089325" y="559423"/>
                  </a:cubicBezTo>
                  <a:cubicBezTo>
                    <a:pt x="1112726" y="559242"/>
                    <a:pt x="1125525" y="546330"/>
                    <a:pt x="1125660" y="522748"/>
                  </a:cubicBezTo>
                  <a:cubicBezTo>
                    <a:pt x="1125796" y="499348"/>
                    <a:pt x="1125683" y="475970"/>
                    <a:pt x="1125683" y="452570"/>
                  </a:cubicBezTo>
                  <a:close/>
                  <a:moveTo>
                    <a:pt x="860601" y="680004"/>
                  </a:moveTo>
                  <a:cubicBezTo>
                    <a:pt x="860601" y="713870"/>
                    <a:pt x="860488" y="745901"/>
                    <a:pt x="860782" y="777909"/>
                  </a:cubicBezTo>
                  <a:cubicBezTo>
                    <a:pt x="860805" y="780650"/>
                    <a:pt x="862753" y="784592"/>
                    <a:pt x="865018" y="785928"/>
                  </a:cubicBezTo>
                  <a:cubicBezTo>
                    <a:pt x="881283" y="795555"/>
                    <a:pt x="888984" y="810506"/>
                    <a:pt x="892111" y="828289"/>
                  </a:cubicBezTo>
                  <a:cubicBezTo>
                    <a:pt x="897729" y="860184"/>
                    <a:pt x="903006" y="892147"/>
                    <a:pt x="908534" y="924065"/>
                  </a:cubicBezTo>
                  <a:cubicBezTo>
                    <a:pt x="912226" y="945426"/>
                    <a:pt x="916077" y="966788"/>
                    <a:pt x="919792" y="987787"/>
                  </a:cubicBezTo>
                  <a:cubicBezTo>
                    <a:pt x="936669" y="987787"/>
                    <a:pt x="951959" y="987787"/>
                    <a:pt x="968428" y="987787"/>
                  </a:cubicBezTo>
                  <a:cubicBezTo>
                    <a:pt x="968428" y="983007"/>
                    <a:pt x="968428" y="978907"/>
                    <a:pt x="968428" y="974829"/>
                  </a:cubicBezTo>
                  <a:cubicBezTo>
                    <a:pt x="968428" y="948439"/>
                    <a:pt x="967454" y="921981"/>
                    <a:pt x="968858" y="895658"/>
                  </a:cubicBezTo>
                  <a:cubicBezTo>
                    <a:pt x="969515" y="883335"/>
                    <a:pt x="974907" y="871284"/>
                    <a:pt x="977942" y="859074"/>
                  </a:cubicBezTo>
                  <a:cubicBezTo>
                    <a:pt x="978803" y="855676"/>
                    <a:pt x="980048" y="851848"/>
                    <a:pt x="979324" y="848631"/>
                  </a:cubicBezTo>
                  <a:cubicBezTo>
                    <a:pt x="973343" y="822195"/>
                    <a:pt x="967454" y="795714"/>
                    <a:pt x="960545" y="769505"/>
                  </a:cubicBezTo>
                  <a:cubicBezTo>
                    <a:pt x="947157" y="718604"/>
                    <a:pt x="910324" y="693324"/>
                    <a:pt x="860601" y="680004"/>
                  </a:cubicBezTo>
                  <a:close/>
                  <a:moveTo>
                    <a:pt x="1002837" y="954782"/>
                  </a:moveTo>
                  <a:cubicBezTo>
                    <a:pt x="1002860" y="954782"/>
                    <a:pt x="1002860" y="954782"/>
                    <a:pt x="1002883" y="954782"/>
                  </a:cubicBezTo>
                  <a:cubicBezTo>
                    <a:pt x="1002883" y="976257"/>
                    <a:pt x="1002588" y="997754"/>
                    <a:pt x="1002973" y="1019229"/>
                  </a:cubicBezTo>
                  <a:cubicBezTo>
                    <a:pt x="1003245" y="1033931"/>
                    <a:pt x="1011423" y="1042357"/>
                    <a:pt x="1026079" y="1043150"/>
                  </a:cubicBezTo>
                  <a:cubicBezTo>
                    <a:pt x="1036975" y="1043739"/>
                    <a:pt x="1047962" y="1043785"/>
                    <a:pt x="1058857" y="1043082"/>
                  </a:cubicBezTo>
                  <a:cubicBezTo>
                    <a:pt x="1089031" y="1041179"/>
                    <a:pt x="1110144" y="1020226"/>
                    <a:pt x="1111390" y="989962"/>
                  </a:cubicBezTo>
                  <a:cubicBezTo>
                    <a:pt x="1112318" y="967014"/>
                    <a:pt x="1112318" y="943954"/>
                    <a:pt x="1111390" y="921007"/>
                  </a:cubicBezTo>
                  <a:cubicBezTo>
                    <a:pt x="1110098" y="889429"/>
                    <a:pt x="1087038" y="867954"/>
                    <a:pt x="1055618" y="867637"/>
                  </a:cubicBezTo>
                  <a:cubicBezTo>
                    <a:pt x="1046942" y="867546"/>
                    <a:pt x="1038289" y="867569"/>
                    <a:pt x="1029613" y="867637"/>
                  </a:cubicBezTo>
                  <a:cubicBezTo>
                    <a:pt x="1011627" y="867795"/>
                    <a:pt x="1003132" y="875882"/>
                    <a:pt x="1002905" y="893710"/>
                  </a:cubicBezTo>
                  <a:cubicBezTo>
                    <a:pt x="1002634" y="914052"/>
                    <a:pt x="1002837" y="934417"/>
                    <a:pt x="1002837" y="954782"/>
                  </a:cubicBezTo>
                  <a:close/>
                  <a:moveTo>
                    <a:pt x="480420" y="745289"/>
                  </a:moveTo>
                  <a:cubicBezTo>
                    <a:pt x="484497" y="745289"/>
                    <a:pt x="488461" y="745289"/>
                    <a:pt x="492425" y="745289"/>
                  </a:cubicBezTo>
                  <a:cubicBezTo>
                    <a:pt x="530890" y="745289"/>
                    <a:pt x="569377" y="745516"/>
                    <a:pt x="607842" y="745198"/>
                  </a:cubicBezTo>
                  <a:cubicBezTo>
                    <a:pt x="631762" y="745017"/>
                    <a:pt x="649998" y="754373"/>
                    <a:pt x="662684" y="774806"/>
                  </a:cubicBezTo>
                  <a:cubicBezTo>
                    <a:pt x="664224" y="777297"/>
                    <a:pt x="667508" y="780265"/>
                    <a:pt x="670023" y="780310"/>
                  </a:cubicBezTo>
                  <a:cubicBezTo>
                    <a:pt x="695576" y="780718"/>
                    <a:pt x="721151" y="780559"/>
                    <a:pt x="747269" y="780559"/>
                  </a:cubicBezTo>
                  <a:cubicBezTo>
                    <a:pt x="747269" y="750930"/>
                    <a:pt x="747269" y="722546"/>
                    <a:pt x="747269" y="694388"/>
                  </a:cubicBezTo>
                  <a:cubicBezTo>
                    <a:pt x="658289" y="741483"/>
                    <a:pt x="569626" y="741189"/>
                    <a:pt x="480397" y="695679"/>
                  </a:cubicBezTo>
                  <a:cubicBezTo>
                    <a:pt x="480420" y="711808"/>
                    <a:pt x="480420" y="727620"/>
                    <a:pt x="480420" y="745289"/>
                  </a:cubicBezTo>
                  <a:close/>
                  <a:moveTo>
                    <a:pt x="486717" y="651710"/>
                  </a:moveTo>
                  <a:cubicBezTo>
                    <a:pt x="535670" y="711174"/>
                    <a:pt x="698588" y="707572"/>
                    <a:pt x="739884" y="651099"/>
                  </a:cubicBezTo>
                  <a:cubicBezTo>
                    <a:pt x="733813" y="644462"/>
                    <a:pt x="727742" y="637824"/>
                    <a:pt x="721015" y="630440"/>
                  </a:cubicBezTo>
                  <a:cubicBezTo>
                    <a:pt x="649341" y="674341"/>
                    <a:pt x="577283" y="679052"/>
                    <a:pt x="506221" y="629828"/>
                  </a:cubicBezTo>
                  <a:cubicBezTo>
                    <a:pt x="499040" y="637870"/>
                    <a:pt x="493060" y="644575"/>
                    <a:pt x="486717" y="651710"/>
                  </a:cubicBezTo>
                  <a:close/>
                  <a:moveTo>
                    <a:pt x="825716" y="673140"/>
                  </a:moveTo>
                  <a:cubicBezTo>
                    <a:pt x="811127" y="672098"/>
                    <a:pt x="797173" y="671101"/>
                    <a:pt x="783174" y="670104"/>
                  </a:cubicBezTo>
                  <a:cubicBezTo>
                    <a:pt x="783174" y="707889"/>
                    <a:pt x="783174" y="743817"/>
                    <a:pt x="783174" y="779789"/>
                  </a:cubicBezTo>
                  <a:cubicBezTo>
                    <a:pt x="797966" y="779789"/>
                    <a:pt x="811739" y="779789"/>
                    <a:pt x="825716" y="779789"/>
                  </a:cubicBezTo>
                  <a:cubicBezTo>
                    <a:pt x="825716" y="744020"/>
                    <a:pt x="825716" y="709113"/>
                    <a:pt x="825716" y="673140"/>
                  </a:cubicBezTo>
                  <a:close/>
                  <a:moveTo>
                    <a:pt x="367201" y="679868"/>
                  </a:moveTo>
                  <a:cubicBezTo>
                    <a:pt x="327899" y="689926"/>
                    <a:pt x="295732" y="707549"/>
                    <a:pt x="275661" y="744428"/>
                  </a:cubicBezTo>
                  <a:cubicBezTo>
                    <a:pt x="307217" y="744428"/>
                    <a:pt x="337096" y="744428"/>
                    <a:pt x="367201" y="744428"/>
                  </a:cubicBezTo>
                  <a:cubicBezTo>
                    <a:pt x="367201" y="722863"/>
                    <a:pt x="367201" y="702181"/>
                    <a:pt x="367201" y="679868"/>
                  </a:cubicBezTo>
                  <a:close/>
                  <a:moveTo>
                    <a:pt x="402562" y="744519"/>
                  </a:moveTo>
                  <a:cubicBezTo>
                    <a:pt x="417649" y="744519"/>
                    <a:pt x="431444" y="744519"/>
                    <a:pt x="445285" y="744519"/>
                  </a:cubicBezTo>
                  <a:cubicBezTo>
                    <a:pt x="445285" y="719397"/>
                    <a:pt x="445285" y="695068"/>
                    <a:pt x="445285" y="669787"/>
                  </a:cubicBezTo>
                  <a:cubicBezTo>
                    <a:pt x="430652" y="670920"/>
                    <a:pt x="416856" y="672007"/>
                    <a:pt x="402562" y="673117"/>
                  </a:cubicBezTo>
                  <a:cubicBezTo>
                    <a:pt x="402562" y="697401"/>
                    <a:pt x="402562" y="720643"/>
                    <a:pt x="402562" y="744519"/>
                  </a:cubicBezTo>
                  <a:close/>
                  <a:moveTo>
                    <a:pt x="586140" y="779517"/>
                  </a:moveTo>
                  <a:cubicBezTo>
                    <a:pt x="584418" y="795963"/>
                    <a:pt x="582855" y="811073"/>
                    <a:pt x="581225" y="826862"/>
                  </a:cubicBezTo>
                  <a:cubicBezTo>
                    <a:pt x="589765" y="826862"/>
                    <a:pt x="598418" y="826862"/>
                    <a:pt x="607048" y="826862"/>
                  </a:cubicBezTo>
                  <a:cubicBezTo>
                    <a:pt x="609314" y="826862"/>
                    <a:pt x="611602" y="826975"/>
                    <a:pt x="613822" y="826726"/>
                  </a:cubicBezTo>
                  <a:cubicBezTo>
                    <a:pt x="626349" y="825367"/>
                    <a:pt x="635659" y="815422"/>
                    <a:pt x="635817" y="803416"/>
                  </a:cubicBezTo>
                  <a:cubicBezTo>
                    <a:pt x="635976" y="790957"/>
                    <a:pt x="626281" y="780423"/>
                    <a:pt x="613210" y="779653"/>
                  </a:cubicBezTo>
                  <a:cubicBezTo>
                    <a:pt x="604217" y="779064"/>
                    <a:pt x="595178" y="779517"/>
                    <a:pt x="586140" y="779517"/>
                  </a:cubicBezTo>
                  <a:close/>
                  <a:moveTo>
                    <a:pt x="88640" y="826771"/>
                  </a:moveTo>
                  <a:cubicBezTo>
                    <a:pt x="87009" y="810574"/>
                    <a:pt x="85469" y="795465"/>
                    <a:pt x="83906" y="779812"/>
                  </a:cubicBezTo>
                  <a:cubicBezTo>
                    <a:pt x="82184" y="779721"/>
                    <a:pt x="79579" y="779472"/>
                    <a:pt x="76997" y="779472"/>
                  </a:cubicBezTo>
                  <a:cubicBezTo>
                    <a:pt x="70246" y="779427"/>
                    <a:pt x="63450" y="779132"/>
                    <a:pt x="56723" y="779608"/>
                  </a:cubicBezTo>
                  <a:cubicBezTo>
                    <a:pt x="43788" y="780537"/>
                    <a:pt x="34115" y="790980"/>
                    <a:pt x="34229" y="803348"/>
                  </a:cubicBezTo>
                  <a:cubicBezTo>
                    <a:pt x="34341" y="815694"/>
                    <a:pt x="44059" y="826023"/>
                    <a:pt x="57130" y="826680"/>
                  </a:cubicBezTo>
                  <a:cubicBezTo>
                    <a:pt x="67573" y="827201"/>
                    <a:pt x="78084" y="826771"/>
                    <a:pt x="88640" y="826771"/>
                  </a:cubicBezTo>
                  <a:close/>
                  <a:moveTo>
                    <a:pt x="761563" y="344244"/>
                  </a:moveTo>
                  <a:cubicBezTo>
                    <a:pt x="765119" y="370997"/>
                    <a:pt x="782811" y="392518"/>
                    <a:pt x="803879" y="396504"/>
                  </a:cubicBezTo>
                  <a:cubicBezTo>
                    <a:pt x="803879" y="383977"/>
                    <a:pt x="804218" y="371564"/>
                    <a:pt x="803606" y="359195"/>
                  </a:cubicBezTo>
                  <a:cubicBezTo>
                    <a:pt x="803470" y="356477"/>
                    <a:pt x="800435" y="352241"/>
                    <a:pt x="797989" y="351607"/>
                  </a:cubicBezTo>
                  <a:cubicBezTo>
                    <a:pt x="786390" y="348684"/>
                    <a:pt x="774543" y="346759"/>
                    <a:pt x="761563" y="344244"/>
                  </a:cubicBezTo>
                  <a:close/>
                  <a:moveTo>
                    <a:pt x="423901" y="396957"/>
                  </a:moveTo>
                  <a:cubicBezTo>
                    <a:pt x="448366" y="388168"/>
                    <a:pt x="464902" y="366240"/>
                    <a:pt x="464132" y="344539"/>
                  </a:cubicBezTo>
                  <a:cubicBezTo>
                    <a:pt x="452670" y="346782"/>
                    <a:pt x="441253" y="348662"/>
                    <a:pt x="430063" y="351539"/>
                  </a:cubicBezTo>
                  <a:cubicBezTo>
                    <a:pt x="427548" y="352173"/>
                    <a:pt x="424309" y="356228"/>
                    <a:pt x="424173" y="358856"/>
                  </a:cubicBezTo>
                  <a:cubicBezTo>
                    <a:pt x="423561" y="371133"/>
                    <a:pt x="423901" y="383456"/>
                    <a:pt x="423901" y="396957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4" name="Freeform: Shape 1933">
              <a:extLst>
                <a:ext uri="{FF2B5EF4-FFF2-40B4-BE49-F238E27FC236}">
                  <a16:creationId xmlns:a16="http://schemas.microsoft.com/office/drawing/2014/main" id="{DCBCDBEC-D6CA-D03D-AA54-1AF192F40449}"/>
                </a:ext>
              </a:extLst>
            </p:cNvPr>
            <p:cNvSpPr/>
            <p:nvPr/>
          </p:nvSpPr>
          <p:spPr>
            <a:xfrm>
              <a:off x="7517491" y="7591481"/>
              <a:ext cx="55148" cy="153028"/>
            </a:xfrm>
            <a:custGeom>
              <a:avLst/>
              <a:gdLst>
                <a:gd name="connsiteX0" fmla="*/ 55149 w 55148"/>
                <a:gd name="connsiteY0" fmla="*/ 15186 h 153028"/>
                <a:gd name="connsiteX1" fmla="*/ 44026 w 55148"/>
                <a:gd name="connsiteY1" fmla="*/ 31088 h 153028"/>
                <a:gd name="connsiteX2" fmla="*/ 39088 w 55148"/>
                <a:gd name="connsiteY2" fmla="*/ 64615 h 153028"/>
                <a:gd name="connsiteX3" fmla="*/ 47651 w 55148"/>
                <a:gd name="connsiteY3" fmla="*/ 83009 h 153028"/>
                <a:gd name="connsiteX4" fmla="*/ 29212 w 55148"/>
                <a:gd name="connsiteY4" fmla="*/ 148815 h 153028"/>
                <a:gd name="connsiteX5" fmla="*/ 6717 w 55148"/>
                <a:gd name="connsiteY5" fmla="*/ 147863 h 153028"/>
                <a:gd name="connsiteX6" fmla="*/ 5245 w 55148"/>
                <a:gd name="connsiteY6" fmla="*/ 125664 h 153028"/>
                <a:gd name="connsiteX7" fmla="*/ 8937 w 55148"/>
                <a:gd name="connsiteY7" fmla="*/ 80313 h 153028"/>
                <a:gd name="connsiteX8" fmla="*/ 23752 w 55148"/>
                <a:gd name="connsiteY8" fmla="*/ 3701 h 153028"/>
                <a:gd name="connsiteX9" fmla="*/ 43075 w 55148"/>
                <a:gd name="connsiteY9" fmla="*/ 847 h 153028"/>
                <a:gd name="connsiteX10" fmla="*/ 55149 w 55148"/>
                <a:gd name="connsiteY10" fmla="*/ 15186 h 15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148" h="153028">
                  <a:moveTo>
                    <a:pt x="55149" y="15186"/>
                  </a:moveTo>
                  <a:cubicBezTo>
                    <a:pt x="50777" y="21529"/>
                    <a:pt x="47878" y="26716"/>
                    <a:pt x="44026" y="31088"/>
                  </a:cubicBezTo>
                  <a:cubicBezTo>
                    <a:pt x="32836" y="43729"/>
                    <a:pt x="31839" y="49347"/>
                    <a:pt x="39088" y="64615"/>
                  </a:cubicBezTo>
                  <a:cubicBezTo>
                    <a:pt x="41988" y="70731"/>
                    <a:pt x="45159" y="76734"/>
                    <a:pt x="47651" y="83009"/>
                  </a:cubicBezTo>
                  <a:cubicBezTo>
                    <a:pt x="57097" y="106862"/>
                    <a:pt x="49644" y="133298"/>
                    <a:pt x="29212" y="148815"/>
                  </a:cubicBezTo>
                  <a:cubicBezTo>
                    <a:pt x="21532" y="154637"/>
                    <a:pt x="13626" y="154523"/>
                    <a:pt x="6717" y="147863"/>
                  </a:cubicBezTo>
                  <a:cubicBezTo>
                    <a:pt x="-215" y="141181"/>
                    <a:pt x="-1664" y="131984"/>
                    <a:pt x="5245" y="125664"/>
                  </a:cubicBezTo>
                  <a:cubicBezTo>
                    <a:pt x="21238" y="111098"/>
                    <a:pt x="17727" y="97076"/>
                    <a:pt x="8937" y="80313"/>
                  </a:cubicBezTo>
                  <a:cubicBezTo>
                    <a:pt x="-6897" y="50162"/>
                    <a:pt x="-1528" y="23613"/>
                    <a:pt x="23752" y="3701"/>
                  </a:cubicBezTo>
                  <a:cubicBezTo>
                    <a:pt x="28328" y="99"/>
                    <a:pt x="37344" y="-920"/>
                    <a:pt x="43075" y="847"/>
                  </a:cubicBezTo>
                  <a:cubicBezTo>
                    <a:pt x="47832" y="2319"/>
                    <a:pt x="50777" y="9659"/>
                    <a:pt x="55149" y="15186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5" name="Freeform: Shape 1934">
              <a:extLst>
                <a:ext uri="{FF2B5EF4-FFF2-40B4-BE49-F238E27FC236}">
                  <a16:creationId xmlns:a16="http://schemas.microsoft.com/office/drawing/2014/main" id="{978DF3AC-413C-C35A-975F-7747C8E3078B}"/>
                </a:ext>
              </a:extLst>
            </p:cNvPr>
            <p:cNvSpPr/>
            <p:nvPr/>
          </p:nvSpPr>
          <p:spPr>
            <a:xfrm>
              <a:off x="7612381" y="7497760"/>
              <a:ext cx="53055" cy="154869"/>
            </a:xfrm>
            <a:custGeom>
              <a:avLst/>
              <a:gdLst>
                <a:gd name="connsiteX0" fmla="*/ 20516 w 53055"/>
                <a:gd name="connsiteY0" fmla="*/ 154870 h 154869"/>
                <a:gd name="connsiteX1" fmla="*/ 3186 w 53055"/>
                <a:gd name="connsiteY1" fmla="*/ 130382 h 154869"/>
                <a:gd name="connsiteX2" fmla="*/ 8577 w 53055"/>
                <a:gd name="connsiteY2" fmla="*/ 123201 h 154869"/>
                <a:gd name="connsiteX3" fmla="*/ 12859 w 53055"/>
                <a:gd name="connsiteY3" fmla="*/ 90513 h 154869"/>
                <a:gd name="connsiteX4" fmla="*/ 989 w 53055"/>
                <a:gd name="connsiteY4" fmla="*/ 60227 h 154869"/>
                <a:gd name="connsiteX5" fmla="*/ 26722 w 53055"/>
                <a:gd name="connsiteY5" fmla="*/ 2643 h 154869"/>
                <a:gd name="connsiteX6" fmla="*/ 47382 w 53055"/>
                <a:gd name="connsiteY6" fmla="*/ 5339 h 154869"/>
                <a:gd name="connsiteX7" fmla="*/ 48922 w 53055"/>
                <a:gd name="connsiteY7" fmla="*/ 26701 h 154869"/>
                <a:gd name="connsiteX8" fmla="*/ 44890 w 53055"/>
                <a:gd name="connsiteY8" fmla="*/ 79731 h 154869"/>
                <a:gd name="connsiteX9" fmla="*/ 31684 w 53055"/>
                <a:gd name="connsiteY9" fmla="*/ 148255 h 154869"/>
                <a:gd name="connsiteX10" fmla="*/ 20516 w 53055"/>
                <a:gd name="connsiteY10" fmla="*/ 154870 h 154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055" h="154869">
                  <a:moveTo>
                    <a:pt x="20516" y="154870"/>
                  </a:moveTo>
                  <a:cubicBezTo>
                    <a:pt x="5542" y="154394"/>
                    <a:pt x="-2341" y="141414"/>
                    <a:pt x="3186" y="130382"/>
                  </a:cubicBezTo>
                  <a:cubicBezTo>
                    <a:pt x="4500" y="127755"/>
                    <a:pt x="6426" y="125240"/>
                    <a:pt x="8577" y="123201"/>
                  </a:cubicBezTo>
                  <a:cubicBezTo>
                    <a:pt x="18998" y="113393"/>
                    <a:pt x="19179" y="102836"/>
                    <a:pt x="12859" y="90513"/>
                  </a:cubicBezTo>
                  <a:cubicBezTo>
                    <a:pt x="7921" y="80886"/>
                    <a:pt x="3503" y="70692"/>
                    <a:pt x="989" y="60227"/>
                  </a:cubicBezTo>
                  <a:cubicBezTo>
                    <a:pt x="-3768" y="40519"/>
                    <a:pt x="9257" y="12611"/>
                    <a:pt x="26722" y="2643"/>
                  </a:cubicBezTo>
                  <a:cubicBezTo>
                    <a:pt x="34107" y="-1570"/>
                    <a:pt x="41424" y="-800"/>
                    <a:pt x="47382" y="5339"/>
                  </a:cubicBezTo>
                  <a:cubicBezTo>
                    <a:pt x="53702" y="11863"/>
                    <a:pt x="55469" y="21219"/>
                    <a:pt x="48922" y="26701"/>
                  </a:cubicBezTo>
                  <a:cubicBezTo>
                    <a:pt x="28716" y="43667"/>
                    <a:pt x="35014" y="60430"/>
                    <a:pt x="44890" y="79731"/>
                  </a:cubicBezTo>
                  <a:cubicBezTo>
                    <a:pt x="58074" y="105509"/>
                    <a:pt x="52796" y="128706"/>
                    <a:pt x="31684" y="148255"/>
                  </a:cubicBezTo>
                  <a:cubicBezTo>
                    <a:pt x="28036" y="151653"/>
                    <a:pt x="22962" y="153465"/>
                    <a:pt x="20516" y="154870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6" name="Freeform: Shape 1935">
              <a:extLst>
                <a:ext uri="{FF2B5EF4-FFF2-40B4-BE49-F238E27FC236}">
                  <a16:creationId xmlns:a16="http://schemas.microsoft.com/office/drawing/2014/main" id="{D08AA424-BEF4-BAD4-D0F7-D667CA57BDF0}"/>
                </a:ext>
              </a:extLst>
            </p:cNvPr>
            <p:cNvSpPr/>
            <p:nvPr/>
          </p:nvSpPr>
          <p:spPr>
            <a:xfrm>
              <a:off x="7838045" y="7239029"/>
              <a:ext cx="34236" cy="112735"/>
            </a:xfrm>
            <a:custGeom>
              <a:avLst/>
              <a:gdLst>
                <a:gd name="connsiteX0" fmla="*/ 34178 w 34236"/>
                <a:gd name="connsiteY0" fmla="*/ 56458 h 112735"/>
                <a:gd name="connsiteX1" fmla="*/ 34132 w 34236"/>
                <a:gd name="connsiteY1" fmla="*/ 93676 h 112735"/>
                <a:gd name="connsiteX2" fmla="*/ 17618 w 34236"/>
                <a:gd name="connsiteY2" fmla="*/ 112727 h 112735"/>
                <a:gd name="connsiteX3" fmla="*/ 153 w 34236"/>
                <a:gd name="connsiteY3" fmla="*/ 93404 h 112735"/>
                <a:gd name="connsiteX4" fmla="*/ 153 w 34236"/>
                <a:gd name="connsiteY4" fmla="*/ 18945 h 112735"/>
                <a:gd name="connsiteX5" fmla="*/ 16757 w 34236"/>
                <a:gd name="connsiteY5" fmla="*/ 7 h 112735"/>
                <a:gd name="connsiteX6" fmla="*/ 34132 w 34236"/>
                <a:gd name="connsiteY6" fmla="*/ 19239 h 112735"/>
                <a:gd name="connsiteX7" fmla="*/ 34178 w 34236"/>
                <a:gd name="connsiteY7" fmla="*/ 56458 h 1127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236" h="112735">
                  <a:moveTo>
                    <a:pt x="34178" y="56458"/>
                  </a:moveTo>
                  <a:cubicBezTo>
                    <a:pt x="34178" y="68871"/>
                    <a:pt x="34336" y="81285"/>
                    <a:pt x="34132" y="93676"/>
                  </a:cubicBezTo>
                  <a:cubicBezTo>
                    <a:pt x="33928" y="105025"/>
                    <a:pt x="27291" y="112433"/>
                    <a:pt x="17618" y="112727"/>
                  </a:cubicBezTo>
                  <a:cubicBezTo>
                    <a:pt x="7629" y="113022"/>
                    <a:pt x="244" y="105206"/>
                    <a:pt x="153" y="93404"/>
                  </a:cubicBezTo>
                  <a:cubicBezTo>
                    <a:pt x="-51" y="68577"/>
                    <a:pt x="-51" y="43772"/>
                    <a:pt x="153" y="18945"/>
                  </a:cubicBezTo>
                  <a:cubicBezTo>
                    <a:pt x="244" y="7596"/>
                    <a:pt x="7040" y="256"/>
                    <a:pt x="16757" y="7"/>
                  </a:cubicBezTo>
                  <a:cubicBezTo>
                    <a:pt x="26861" y="-265"/>
                    <a:pt x="33951" y="7369"/>
                    <a:pt x="34132" y="19239"/>
                  </a:cubicBezTo>
                  <a:cubicBezTo>
                    <a:pt x="34336" y="31630"/>
                    <a:pt x="34178" y="44044"/>
                    <a:pt x="34178" y="56458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7" name="Freeform: Shape 1936">
              <a:extLst>
                <a:ext uri="{FF2B5EF4-FFF2-40B4-BE49-F238E27FC236}">
                  <a16:creationId xmlns:a16="http://schemas.microsoft.com/office/drawing/2014/main" id="{454530C6-49B3-9B35-AB2A-0BCD87B4260F}"/>
                </a:ext>
              </a:extLst>
            </p:cNvPr>
            <p:cNvSpPr/>
            <p:nvPr/>
          </p:nvSpPr>
          <p:spPr>
            <a:xfrm>
              <a:off x="7954058" y="7203469"/>
              <a:ext cx="34490" cy="112569"/>
            </a:xfrm>
            <a:custGeom>
              <a:avLst/>
              <a:gdLst>
                <a:gd name="connsiteX0" fmla="*/ 34395 w 34490"/>
                <a:gd name="connsiteY0" fmla="*/ 55909 h 112569"/>
                <a:gd name="connsiteX1" fmla="*/ 34328 w 34490"/>
                <a:gd name="connsiteY1" fmla="*/ 93286 h 112569"/>
                <a:gd name="connsiteX2" fmla="*/ 16975 w 34490"/>
                <a:gd name="connsiteY2" fmla="*/ 112563 h 112569"/>
                <a:gd name="connsiteX3" fmla="*/ 235 w 34490"/>
                <a:gd name="connsiteY3" fmla="*/ 93626 h 112569"/>
                <a:gd name="connsiteX4" fmla="*/ 258 w 34490"/>
                <a:gd name="connsiteY4" fmla="*/ 18894 h 112569"/>
                <a:gd name="connsiteX5" fmla="*/ 17225 w 34490"/>
                <a:gd name="connsiteY5" fmla="*/ 2 h 112569"/>
                <a:gd name="connsiteX6" fmla="*/ 34351 w 34490"/>
                <a:gd name="connsiteY6" fmla="*/ 19687 h 112569"/>
                <a:gd name="connsiteX7" fmla="*/ 34395 w 34490"/>
                <a:gd name="connsiteY7" fmla="*/ 55909 h 1125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490" h="112569">
                  <a:moveTo>
                    <a:pt x="34395" y="55909"/>
                  </a:moveTo>
                  <a:cubicBezTo>
                    <a:pt x="34395" y="68368"/>
                    <a:pt x="34622" y="80827"/>
                    <a:pt x="34328" y="93286"/>
                  </a:cubicBezTo>
                  <a:cubicBezTo>
                    <a:pt x="34033" y="105813"/>
                    <a:pt x="27464" y="112813"/>
                    <a:pt x="16975" y="112563"/>
                  </a:cubicBezTo>
                  <a:cubicBezTo>
                    <a:pt x="7008" y="112337"/>
                    <a:pt x="394" y="105405"/>
                    <a:pt x="235" y="93626"/>
                  </a:cubicBezTo>
                  <a:cubicBezTo>
                    <a:pt x="-82" y="68708"/>
                    <a:pt x="-82" y="43790"/>
                    <a:pt x="258" y="18894"/>
                  </a:cubicBezTo>
                  <a:cubicBezTo>
                    <a:pt x="416" y="7523"/>
                    <a:pt x="7597" y="115"/>
                    <a:pt x="17225" y="2"/>
                  </a:cubicBezTo>
                  <a:cubicBezTo>
                    <a:pt x="27260" y="-134"/>
                    <a:pt x="34078" y="7432"/>
                    <a:pt x="34351" y="19687"/>
                  </a:cubicBezTo>
                  <a:cubicBezTo>
                    <a:pt x="34622" y="31738"/>
                    <a:pt x="34418" y="43835"/>
                    <a:pt x="34395" y="55909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8" name="Freeform: Shape 1937">
              <a:extLst>
                <a:ext uri="{FF2B5EF4-FFF2-40B4-BE49-F238E27FC236}">
                  <a16:creationId xmlns:a16="http://schemas.microsoft.com/office/drawing/2014/main" id="{5E9F3DF7-D736-9185-5217-726D2E9EF5ED}"/>
                </a:ext>
              </a:extLst>
            </p:cNvPr>
            <p:cNvSpPr/>
            <p:nvPr/>
          </p:nvSpPr>
          <p:spPr>
            <a:xfrm>
              <a:off x="8070713" y="7239016"/>
              <a:ext cx="34399" cy="112742"/>
            </a:xfrm>
            <a:custGeom>
              <a:avLst/>
              <a:gdLst>
                <a:gd name="connsiteX0" fmla="*/ 83 w 34399"/>
                <a:gd name="connsiteY0" fmla="*/ 55701 h 112742"/>
                <a:gd name="connsiteX1" fmla="*/ 151 w 34399"/>
                <a:gd name="connsiteY1" fmla="*/ 18324 h 112742"/>
                <a:gd name="connsiteX2" fmla="*/ 16212 w 34399"/>
                <a:gd name="connsiteY2" fmla="*/ 20 h 112742"/>
                <a:gd name="connsiteX3" fmla="*/ 34085 w 34399"/>
                <a:gd name="connsiteY3" fmla="*/ 17871 h 112742"/>
                <a:gd name="connsiteX4" fmla="*/ 34085 w 34399"/>
                <a:gd name="connsiteY4" fmla="*/ 94867 h 112742"/>
                <a:gd name="connsiteX5" fmla="*/ 17232 w 34399"/>
                <a:gd name="connsiteY5" fmla="*/ 112741 h 112742"/>
                <a:gd name="connsiteX6" fmla="*/ 151 w 34399"/>
                <a:gd name="connsiteY6" fmla="*/ 94188 h 112742"/>
                <a:gd name="connsiteX7" fmla="*/ 83 w 34399"/>
                <a:gd name="connsiteY7" fmla="*/ 55701 h 112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399" h="112742">
                  <a:moveTo>
                    <a:pt x="83" y="55701"/>
                  </a:moveTo>
                  <a:cubicBezTo>
                    <a:pt x="83" y="43242"/>
                    <a:pt x="-143" y="30783"/>
                    <a:pt x="151" y="18324"/>
                  </a:cubicBezTo>
                  <a:cubicBezTo>
                    <a:pt x="423" y="7473"/>
                    <a:pt x="6879" y="451"/>
                    <a:pt x="16212" y="20"/>
                  </a:cubicBezTo>
                  <a:cubicBezTo>
                    <a:pt x="26021" y="-433"/>
                    <a:pt x="33904" y="6703"/>
                    <a:pt x="34085" y="17871"/>
                  </a:cubicBezTo>
                  <a:cubicBezTo>
                    <a:pt x="34515" y="43536"/>
                    <a:pt x="34493" y="69202"/>
                    <a:pt x="34085" y="94867"/>
                  </a:cubicBezTo>
                  <a:cubicBezTo>
                    <a:pt x="33926" y="105401"/>
                    <a:pt x="26383" y="112582"/>
                    <a:pt x="17232" y="112741"/>
                  </a:cubicBezTo>
                  <a:cubicBezTo>
                    <a:pt x="7604" y="112899"/>
                    <a:pt x="423" y="105446"/>
                    <a:pt x="151" y="94188"/>
                  </a:cubicBezTo>
                  <a:cubicBezTo>
                    <a:pt x="-143" y="81389"/>
                    <a:pt x="83" y="68545"/>
                    <a:pt x="83" y="55701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39" name="Freeform: Shape 1938">
              <a:extLst>
                <a:ext uri="{FF2B5EF4-FFF2-40B4-BE49-F238E27FC236}">
                  <a16:creationId xmlns:a16="http://schemas.microsoft.com/office/drawing/2014/main" id="{425DAAE8-A143-FC47-97F6-F4B6BFAD5C66}"/>
                </a:ext>
              </a:extLst>
            </p:cNvPr>
            <p:cNvSpPr/>
            <p:nvPr/>
          </p:nvSpPr>
          <p:spPr>
            <a:xfrm>
              <a:off x="7991715" y="7483235"/>
              <a:ext cx="94711" cy="43220"/>
            </a:xfrm>
            <a:custGeom>
              <a:avLst/>
              <a:gdLst>
                <a:gd name="connsiteX0" fmla="*/ 94712 w 94711"/>
                <a:gd name="connsiteY0" fmla="*/ 23760 h 43220"/>
                <a:gd name="connsiteX1" fmla="*/ 69295 w 94711"/>
                <a:gd name="connsiteY1" fmla="*/ 40455 h 43220"/>
                <a:gd name="connsiteX2" fmla="*/ 25712 w 94711"/>
                <a:gd name="connsiteY2" fmla="*/ 40478 h 43220"/>
                <a:gd name="connsiteX3" fmla="*/ 3671 w 94711"/>
                <a:gd name="connsiteY3" fmla="*/ 35880 h 43220"/>
                <a:gd name="connsiteX4" fmla="*/ 5800 w 94711"/>
                <a:gd name="connsiteY4" fmla="*/ 13385 h 43220"/>
                <a:gd name="connsiteX5" fmla="*/ 88777 w 94711"/>
                <a:gd name="connsiteY5" fmla="*/ 13272 h 43220"/>
                <a:gd name="connsiteX6" fmla="*/ 94712 w 94711"/>
                <a:gd name="connsiteY6" fmla="*/ 23760 h 43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711" h="43220">
                  <a:moveTo>
                    <a:pt x="94712" y="23760"/>
                  </a:moveTo>
                  <a:cubicBezTo>
                    <a:pt x="94350" y="38915"/>
                    <a:pt x="80690" y="47002"/>
                    <a:pt x="69295" y="40455"/>
                  </a:cubicBezTo>
                  <a:cubicBezTo>
                    <a:pt x="54503" y="31938"/>
                    <a:pt x="40436" y="31621"/>
                    <a:pt x="25712" y="40478"/>
                  </a:cubicBezTo>
                  <a:cubicBezTo>
                    <a:pt x="17421" y="45462"/>
                    <a:pt x="9311" y="43491"/>
                    <a:pt x="3671" y="35880"/>
                  </a:cubicBezTo>
                  <a:cubicBezTo>
                    <a:pt x="-2038" y="28200"/>
                    <a:pt x="-905" y="20294"/>
                    <a:pt x="5800" y="13385"/>
                  </a:cubicBezTo>
                  <a:cubicBezTo>
                    <a:pt x="22925" y="-4306"/>
                    <a:pt x="71515" y="-4578"/>
                    <a:pt x="88777" y="13272"/>
                  </a:cubicBezTo>
                  <a:cubicBezTo>
                    <a:pt x="91948" y="16534"/>
                    <a:pt x="93466" y="21450"/>
                    <a:pt x="94712" y="23760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0" name="Freeform: Shape 1939">
              <a:extLst>
                <a:ext uri="{FF2B5EF4-FFF2-40B4-BE49-F238E27FC236}">
                  <a16:creationId xmlns:a16="http://schemas.microsoft.com/office/drawing/2014/main" id="{85C201AA-B602-5208-BE7F-4F5F5F572433}"/>
                </a:ext>
              </a:extLst>
            </p:cNvPr>
            <p:cNvSpPr/>
            <p:nvPr/>
          </p:nvSpPr>
          <p:spPr>
            <a:xfrm>
              <a:off x="7853161" y="7480175"/>
              <a:ext cx="94544" cy="45752"/>
            </a:xfrm>
            <a:custGeom>
              <a:avLst/>
              <a:gdLst>
                <a:gd name="connsiteX0" fmla="*/ 46585 w 94544"/>
                <a:gd name="connsiteY0" fmla="*/ 0 h 45752"/>
                <a:gd name="connsiteX1" fmla="*/ 84596 w 94544"/>
                <a:gd name="connsiteY1" fmla="*/ 13252 h 45752"/>
                <a:gd name="connsiteX2" fmla="*/ 91573 w 94544"/>
                <a:gd name="connsiteY2" fmla="*/ 38238 h 45752"/>
                <a:gd name="connsiteX3" fmla="*/ 66814 w 94544"/>
                <a:gd name="connsiteY3" fmla="*/ 42179 h 45752"/>
                <a:gd name="connsiteX4" fmla="*/ 27149 w 94544"/>
                <a:gd name="connsiteY4" fmla="*/ 42565 h 45752"/>
                <a:gd name="connsiteX5" fmla="*/ 3250 w 94544"/>
                <a:gd name="connsiteY5" fmla="*/ 38600 h 45752"/>
                <a:gd name="connsiteX6" fmla="*/ 8823 w 94544"/>
                <a:gd name="connsiteY6" fmla="*/ 14203 h 45752"/>
                <a:gd name="connsiteX7" fmla="*/ 46585 w 94544"/>
                <a:gd name="connsiteY7" fmla="*/ 0 h 457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4544" h="45752">
                  <a:moveTo>
                    <a:pt x="46585" y="0"/>
                  </a:moveTo>
                  <a:cubicBezTo>
                    <a:pt x="60267" y="4621"/>
                    <a:pt x="73111" y="7566"/>
                    <a:pt x="84596" y="13252"/>
                  </a:cubicBezTo>
                  <a:cubicBezTo>
                    <a:pt x="94994" y="18394"/>
                    <a:pt x="97101" y="29947"/>
                    <a:pt x="91573" y="38238"/>
                  </a:cubicBezTo>
                  <a:cubicBezTo>
                    <a:pt x="86091" y="46461"/>
                    <a:pt x="77098" y="47775"/>
                    <a:pt x="66814" y="42179"/>
                  </a:cubicBezTo>
                  <a:cubicBezTo>
                    <a:pt x="53585" y="34999"/>
                    <a:pt x="40333" y="34999"/>
                    <a:pt x="27149" y="42565"/>
                  </a:cubicBezTo>
                  <a:cubicBezTo>
                    <a:pt x="17725" y="47979"/>
                    <a:pt x="8687" y="46393"/>
                    <a:pt x="3250" y="38600"/>
                  </a:cubicBezTo>
                  <a:cubicBezTo>
                    <a:pt x="-2323" y="30627"/>
                    <a:pt x="-895" y="19277"/>
                    <a:pt x="8823" y="14203"/>
                  </a:cubicBezTo>
                  <a:cubicBezTo>
                    <a:pt x="20489" y="8132"/>
                    <a:pt x="33559" y="4757"/>
                    <a:pt x="46585" y="0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41" name="Graphic 1916">
            <a:extLst>
              <a:ext uri="{FF2B5EF4-FFF2-40B4-BE49-F238E27FC236}">
                <a16:creationId xmlns:a16="http://schemas.microsoft.com/office/drawing/2014/main" id="{8253AD5A-1ECF-D8CD-D81E-16793AC51173}"/>
              </a:ext>
            </a:extLst>
          </p:cNvPr>
          <p:cNvGrpSpPr/>
          <p:nvPr/>
        </p:nvGrpSpPr>
        <p:grpSpPr>
          <a:xfrm>
            <a:off x="7586617" y="4512098"/>
            <a:ext cx="272593" cy="357133"/>
            <a:chOff x="6340081" y="7099229"/>
            <a:chExt cx="880563" cy="1153655"/>
          </a:xfrm>
          <a:solidFill>
            <a:srgbClr val="F28E02"/>
          </a:solidFill>
        </p:grpSpPr>
        <p:sp>
          <p:nvSpPr>
            <p:cNvPr id="1942" name="Freeform: Shape 1941">
              <a:extLst>
                <a:ext uri="{FF2B5EF4-FFF2-40B4-BE49-F238E27FC236}">
                  <a16:creationId xmlns:a16="http://schemas.microsoft.com/office/drawing/2014/main" id="{FDE62ABB-0C25-34AF-F71E-F28EDB404C0C}"/>
                </a:ext>
              </a:extLst>
            </p:cNvPr>
            <p:cNvSpPr/>
            <p:nvPr/>
          </p:nvSpPr>
          <p:spPr>
            <a:xfrm>
              <a:off x="6340081" y="7099229"/>
              <a:ext cx="880563" cy="1153655"/>
            </a:xfrm>
            <a:custGeom>
              <a:avLst/>
              <a:gdLst>
                <a:gd name="connsiteX0" fmla="*/ 880513 w 880563"/>
                <a:gd name="connsiteY0" fmla="*/ 388739 h 1153655"/>
                <a:gd name="connsiteX1" fmla="*/ 880558 w 880563"/>
                <a:gd name="connsiteY1" fmla="*/ 571524 h 1153655"/>
                <a:gd name="connsiteX2" fmla="*/ 826214 w 880563"/>
                <a:gd name="connsiteY2" fmla="*/ 814429 h 1153655"/>
                <a:gd name="connsiteX3" fmla="*/ 717368 w 880563"/>
                <a:gd name="connsiteY3" fmla="*/ 961536 h 1153655"/>
                <a:gd name="connsiteX4" fmla="*/ 565028 w 880563"/>
                <a:gd name="connsiteY4" fmla="*/ 1081143 h 1153655"/>
                <a:gd name="connsiteX5" fmla="*/ 460123 w 880563"/>
                <a:gd name="connsiteY5" fmla="*/ 1147244 h 1153655"/>
                <a:gd name="connsiteX6" fmla="*/ 421160 w 880563"/>
                <a:gd name="connsiteY6" fmla="*/ 1147674 h 1153655"/>
                <a:gd name="connsiteX7" fmla="*/ 163077 w 880563"/>
                <a:gd name="connsiteY7" fmla="*/ 961219 h 1153655"/>
                <a:gd name="connsiteX8" fmla="*/ 5482 w 880563"/>
                <a:gd name="connsiteY8" fmla="*/ 655520 h 1153655"/>
                <a:gd name="connsiteX9" fmla="*/ 317 w 880563"/>
                <a:gd name="connsiteY9" fmla="*/ 573449 h 1153655"/>
                <a:gd name="connsiteX10" fmla="*/ 91 w 880563"/>
                <a:gd name="connsiteY10" fmla="*/ 178566 h 1153655"/>
                <a:gd name="connsiteX11" fmla="*/ 41772 w 880563"/>
                <a:gd name="connsiteY11" fmla="*/ 136704 h 1153655"/>
                <a:gd name="connsiteX12" fmla="*/ 145522 w 880563"/>
                <a:gd name="connsiteY12" fmla="*/ 134665 h 1153655"/>
                <a:gd name="connsiteX13" fmla="*/ 321737 w 880563"/>
                <a:gd name="connsiteY13" fmla="*/ 80865 h 1153655"/>
                <a:gd name="connsiteX14" fmla="*/ 411714 w 880563"/>
                <a:gd name="connsiteY14" fmla="*/ 13360 h 1153655"/>
                <a:gd name="connsiteX15" fmla="*/ 469116 w 880563"/>
                <a:gd name="connsiteY15" fmla="*/ 13586 h 1153655"/>
                <a:gd name="connsiteX16" fmla="*/ 635138 w 880563"/>
                <a:gd name="connsiteY16" fmla="*/ 114935 h 1153655"/>
                <a:gd name="connsiteX17" fmla="*/ 771440 w 880563"/>
                <a:gd name="connsiteY17" fmla="*/ 136727 h 1153655"/>
                <a:gd name="connsiteX18" fmla="*/ 841414 w 880563"/>
                <a:gd name="connsiteY18" fmla="*/ 136772 h 1153655"/>
                <a:gd name="connsiteX19" fmla="*/ 880490 w 880563"/>
                <a:gd name="connsiteY19" fmla="*/ 175531 h 1153655"/>
                <a:gd name="connsiteX20" fmla="*/ 880513 w 880563"/>
                <a:gd name="connsiteY20" fmla="*/ 388739 h 1153655"/>
                <a:gd name="connsiteX21" fmla="*/ 135577 w 880563"/>
                <a:gd name="connsiteY21" fmla="*/ 577119 h 1153655"/>
                <a:gd name="connsiteX22" fmla="*/ 440302 w 880563"/>
                <a:gd name="connsiteY22" fmla="*/ 881504 h 1153655"/>
                <a:gd name="connsiteX23" fmla="*/ 745027 w 880563"/>
                <a:gd name="connsiteY23" fmla="*/ 577119 h 1153655"/>
                <a:gd name="connsiteX24" fmla="*/ 439736 w 880563"/>
                <a:gd name="connsiteY24" fmla="*/ 272167 h 1153655"/>
                <a:gd name="connsiteX25" fmla="*/ 135577 w 880563"/>
                <a:gd name="connsiteY25" fmla="*/ 577119 h 1153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880563" h="1153655">
                  <a:moveTo>
                    <a:pt x="880513" y="388739"/>
                  </a:moveTo>
                  <a:cubicBezTo>
                    <a:pt x="880513" y="449674"/>
                    <a:pt x="880309" y="510588"/>
                    <a:pt x="880558" y="571524"/>
                  </a:cubicBezTo>
                  <a:cubicBezTo>
                    <a:pt x="880921" y="656653"/>
                    <a:pt x="864792" y="738067"/>
                    <a:pt x="826214" y="814429"/>
                  </a:cubicBezTo>
                  <a:cubicBezTo>
                    <a:pt x="798328" y="869634"/>
                    <a:pt x="761314" y="918179"/>
                    <a:pt x="717368" y="961536"/>
                  </a:cubicBezTo>
                  <a:cubicBezTo>
                    <a:pt x="671133" y="1007159"/>
                    <a:pt x="619440" y="1045941"/>
                    <a:pt x="565028" y="1081143"/>
                  </a:cubicBezTo>
                  <a:cubicBezTo>
                    <a:pt x="530324" y="1103592"/>
                    <a:pt x="495054" y="1125157"/>
                    <a:pt x="460123" y="1147244"/>
                  </a:cubicBezTo>
                  <a:cubicBezTo>
                    <a:pt x="447098" y="1155489"/>
                    <a:pt x="434594" y="1155942"/>
                    <a:pt x="421160" y="1147674"/>
                  </a:cubicBezTo>
                  <a:cubicBezTo>
                    <a:pt x="330549" y="1091835"/>
                    <a:pt x="239462" y="1036676"/>
                    <a:pt x="163077" y="961219"/>
                  </a:cubicBezTo>
                  <a:cubicBezTo>
                    <a:pt x="77292" y="876498"/>
                    <a:pt x="21634" y="775988"/>
                    <a:pt x="5482" y="655520"/>
                  </a:cubicBezTo>
                  <a:cubicBezTo>
                    <a:pt x="1858" y="628405"/>
                    <a:pt x="431" y="600814"/>
                    <a:pt x="317" y="573449"/>
                  </a:cubicBezTo>
                  <a:cubicBezTo>
                    <a:pt x="-204" y="441814"/>
                    <a:pt x="68" y="310201"/>
                    <a:pt x="91" y="178566"/>
                  </a:cubicBezTo>
                  <a:cubicBezTo>
                    <a:pt x="91" y="149004"/>
                    <a:pt x="12301" y="137021"/>
                    <a:pt x="41772" y="136704"/>
                  </a:cubicBezTo>
                  <a:cubicBezTo>
                    <a:pt x="76363" y="136341"/>
                    <a:pt x="111021" y="136681"/>
                    <a:pt x="145522" y="134665"/>
                  </a:cubicBezTo>
                  <a:cubicBezTo>
                    <a:pt x="208451" y="130995"/>
                    <a:pt x="266986" y="111831"/>
                    <a:pt x="321737" y="80865"/>
                  </a:cubicBezTo>
                  <a:cubicBezTo>
                    <a:pt x="354629" y="62244"/>
                    <a:pt x="384237" y="39274"/>
                    <a:pt x="411714" y="13360"/>
                  </a:cubicBezTo>
                  <a:cubicBezTo>
                    <a:pt x="430629" y="-4491"/>
                    <a:pt x="450133" y="-4491"/>
                    <a:pt x="469116" y="13586"/>
                  </a:cubicBezTo>
                  <a:cubicBezTo>
                    <a:pt x="517208" y="59322"/>
                    <a:pt x="572028" y="93800"/>
                    <a:pt x="635138" y="114935"/>
                  </a:cubicBezTo>
                  <a:cubicBezTo>
                    <a:pt x="679401" y="129750"/>
                    <a:pt x="724934" y="136319"/>
                    <a:pt x="771440" y="136727"/>
                  </a:cubicBezTo>
                  <a:cubicBezTo>
                    <a:pt x="794750" y="136930"/>
                    <a:pt x="818082" y="136704"/>
                    <a:pt x="841414" y="136772"/>
                  </a:cubicBezTo>
                  <a:cubicBezTo>
                    <a:pt x="867216" y="136862"/>
                    <a:pt x="880467" y="149933"/>
                    <a:pt x="880490" y="175531"/>
                  </a:cubicBezTo>
                  <a:cubicBezTo>
                    <a:pt x="880558" y="246570"/>
                    <a:pt x="880513" y="317654"/>
                    <a:pt x="880513" y="388739"/>
                  </a:cubicBezTo>
                  <a:close/>
                  <a:moveTo>
                    <a:pt x="135577" y="577119"/>
                  </a:moveTo>
                  <a:cubicBezTo>
                    <a:pt x="135894" y="744591"/>
                    <a:pt x="272943" y="881504"/>
                    <a:pt x="440302" y="881504"/>
                  </a:cubicBezTo>
                  <a:cubicBezTo>
                    <a:pt x="607638" y="881504"/>
                    <a:pt x="744710" y="744591"/>
                    <a:pt x="745027" y="577119"/>
                  </a:cubicBezTo>
                  <a:cubicBezTo>
                    <a:pt x="745344" y="409556"/>
                    <a:pt x="607185" y="271556"/>
                    <a:pt x="439736" y="272167"/>
                  </a:cubicBezTo>
                  <a:cubicBezTo>
                    <a:pt x="272060" y="272802"/>
                    <a:pt x="135282" y="409942"/>
                    <a:pt x="135577" y="577119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3" name="Freeform: Shape 1942">
              <a:extLst>
                <a:ext uri="{FF2B5EF4-FFF2-40B4-BE49-F238E27FC236}">
                  <a16:creationId xmlns:a16="http://schemas.microsoft.com/office/drawing/2014/main" id="{9E1415CB-CE6A-A5CC-5ABF-E8C349234CAB}"/>
                </a:ext>
              </a:extLst>
            </p:cNvPr>
            <p:cNvSpPr/>
            <p:nvPr/>
          </p:nvSpPr>
          <p:spPr>
            <a:xfrm>
              <a:off x="6543389" y="7439105"/>
              <a:ext cx="473987" cy="473896"/>
            </a:xfrm>
            <a:custGeom>
              <a:avLst/>
              <a:gdLst>
                <a:gd name="connsiteX0" fmla="*/ 473987 w 473987"/>
                <a:gd name="connsiteY0" fmla="*/ 236654 h 473896"/>
                <a:gd name="connsiteX1" fmla="*/ 237288 w 473987"/>
                <a:gd name="connsiteY1" fmla="*/ 473896 h 473896"/>
                <a:gd name="connsiteX2" fmla="*/ 0 w 473987"/>
                <a:gd name="connsiteY2" fmla="*/ 237243 h 473896"/>
                <a:gd name="connsiteX3" fmla="*/ 236699 w 473987"/>
                <a:gd name="connsiteY3" fmla="*/ 0 h 473896"/>
                <a:gd name="connsiteX4" fmla="*/ 473987 w 473987"/>
                <a:gd name="connsiteY4" fmla="*/ 236654 h 473896"/>
                <a:gd name="connsiteX5" fmla="*/ 204419 w 473987"/>
                <a:gd name="connsiteY5" fmla="*/ 292266 h 473896"/>
                <a:gd name="connsiteX6" fmla="*/ 128555 w 473987"/>
                <a:gd name="connsiteY6" fmla="*/ 216040 h 473896"/>
                <a:gd name="connsiteX7" fmla="*/ 94123 w 473987"/>
                <a:gd name="connsiteY7" fmla="*/ 204079 h 473896"/>
                <a:gd name="connsiteX8" fmla="*/ 79376 w 473987"/>
                <a:gd name="connsiteY8" fmla="*/ 262478 h 473896"/>
                <a:gd name="connsiteX9" fmla="*/ 174200 w 473987"/>
                <a:gd name="connsiteY9" fmla="*/ 357438 h 473896"/>
                <a:gd name="connsiteX10" fmla="*/ 232395 w 473987"/>
                <a:gd name="connsiteY10" fmla="*/ 357099 h 473896"/>
                <a:gd name="connsiteX11" fmla="*/ 391078 w 473987"/>
                <a:gd name="connsiteY11" fmla="*/ 198416 h 473896"/>
                <a:gd name="connsiteX12" fmla="*/ 400048 w 473987"/>
                <a:gd name="connsiteY12" fmla="*/ 188336 h 473896"/>
                <a:gd name="connsiteX13" fmla="*/ 383625 w 473987"/>
                <a:gd name="connsiteY13" fmla="*/ 137525 h 473896"/>
                <a:gd name="connsiteX14" fmla="*/ 345025 w 473987"/>
                <a:gd name="connsiteY14" fmla="*/ 148716 h 473896"/>
                <a:gd name="connsiteX15" fmla="*/ 219075 w 473987"/>
                <a:gd name="connsiteY15" fmla="*/ 274756 h 473896"/>
                <a:gd name="connsiteX16" fmla="*/ 204419 w 473987"/>
                <a:gd name="connsiteY16" fmla="*/ 292266 h 473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73987" h="473896">
                  <a:moveTo>
                    <a:pt x="473987" y="236654"/>
                  </a:moveTo>
                  <a:cubicBezTo>
                    <a:pt x="474236" y="366817"/>
                    <a:pt x="367677" y="473647"/>
                    <a:pt x="237288" y="473896"/>
                  </a:cubicBezTo>
                  <a:cubicBezTo>
                    <a:pt x="107080" y="474145"/>
                    <a:pt x="250" y="367609"/>
                    <a:pt x="0" y="237243"/>
                  </a:cubicBezTo>
                  <a:cubicBezTo>
                    <a:pt x="-248" y="107080"/>
                    <a:pt x="106310" y="250"/>
                    <a:pt x="236699" y="0"/>
                  </a:cubicBezTo>
                  <a:cubicBezTo>
                    <a:pt x="366907" y="-249"/>
                    <a:pt x="473738" y="106310"/>
                    <a:pt x="473987" y="236654"/>
                  </a:cubicBezTo>
                  <a:close/>
                  <a:moveTo>
                    <a:pt x="204419" y="292266"/>
                  </a:moveTo>
                  <a:cubicBezTo>
                    <a:pt x="177304" y="265038"/>
                    <a:pt x="152884" y="240595"/>
                    <a:pt x="128555" y="216040"/>
                  </a:cubicBezTo>
                  <a:cubicBezTo>
                    <a:pt x="118973" y="206344"/>
                    <a:pt x="107986" y="200795"/>
                    <a:pt x="94123" y="204079"/>
                  </a:cubicBezTo>
                  <a:cubicBezTo>
                    <a:pt x="67144" y="210490"/>
                    <a:pt x="59034" y="241773"/>
                    <a:pt x="79376" y="262478"/>
                  </a:cubicBezTo>
                  <a:cubicBezTo>
                    <a:pt x="110727" y="294396"/>
                    <a:pt x="142531" y="325838"/>
                    <a:pt x="174200" y="357438"/>
                  </a:cubicBezTo>
                  <a:cubicBezTo>
                    <a:pt x="194452" y="377645"/>
                    <a:pt x="211940" y="377554"/>
                    <a:pt x="232395" y="357099"/>
                  </a:cubicBezTo>
                  <a:cubicBezTo>
                    <a:pt x="285312" y="304227"/>
                    <a:pt x="338206" y="251333"/>
                    <a:pt x="391078" y="198416"/>
                  </a:cubicBezTo>
                  <a:cubicBezTo>
                    <a:pt x="394249" y="195245"/>
                    <a:pt x="397488" y="192005"/>
                    <a:pt x="400048" y="188336"/>
                  </a:cubicBezTo>
                  <a:cubicBezTo>
                    <a:pt x="412870" y="170055"/>
                    <a:pt x="404692" y="144910"/>
                    <a:pt x="383625" y="137525"/>
                  </a:cubicBezTo>
                  <a:cubicBezTo>
                    <a:pt x="368153" y="132111"/>
                    <a:pt x="355943" y="137775"/>
                    <a:pt x="345025" y="148716"/>
                  </a:cubicBezTo>
                  <a:cubicBezTo>
                    <a:pt x="303094" y="190782"/>
                    <a:pt x="260983" y="232667"/>
                    <a:pt x="219075" y="274756"/>
                  </a:cubicBezTo>
                  <a:cubicBezTo>
                    <a:pt x="214092" y="279762"/>
                    <a:pt x="209946" y="285607"/>
                    <a:pt x="204419" y="292266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44" name="Graphic 1916">
            <a:extLst>
              <a:ext uri="{FF2B5EF4-FFF2-40B4-BE49-F238E27FC236}">
                <a16:creationId xmlns:a16="http://schemas.microsoft.com/office/drawing/2014/main" id="{D13B9522-F11D-90E7-EDAF-6710C0F4B578}"/>
              </a:ext>
            </a:extLst>
          </p:cNvPr>
          <p:cNvGrpSpPr/>
          <p:nvPr/>
        </p:nvGrpSpPr>
        <p:grpSpPr>
          <a:xfrm>
            <a:off x="6500295" y="4982557"/>
            <a:ext cx="411600" cy="368903"/>
            <a:chOff x="5162222" y="7201050"/>
            <a:chExt cx="868173" cy="778115"/>
          </a:xfrm>
          <a:solidFill>
            <a:srgbClr val="F28E02"/>
          </a:solidFill>
        </p:grpSpPr>
        <p:sp>
          <p:nvSpPr>
            <p:cNvPr id="1945" name="Freeform: Shape 1944">
              <a:extLst>
                <a:ext uri="{FF2B5EF4-FFF2-40B4-BE49-F238E27FC236}">
                  <a16:creationId xmlns:a16="http://schemas.microsoft.com/office/drawing/2014/main" id="{2EEACDBF-89C2-A043-3F66-0C0131AA0D3A}"/>
                </a:ext>
              </a:extLst>
            </p:cNvPr>
            <p:cNvSpPr/>
            <p:nvPr/>
          </p:nvSpPr>
          <p:spPr>
            <a:xfrm>
              <a:off x="5162222" y="7744607"/>
              <a:ext cx="868173" cy="234557"/>
            </a:xfrm>
            <a:custGeom>
              <a:avLst/>
              <a:gdLst>
                <a:gd name="connsiteX0" fmla="*/ 868173 w 868173"/>
                <a:gd name="connsiteY0" fmla="*/ 186924 h 234557"/>
                <a:gd name="connsiteX1" fmla="*/ 865206 w 868173"/>
                <a:gd name="connsiteY1" fmla="*/ 194648 h 234557"/>
                <a:gd name="connsiteX2" fmla="*/ 811609 w 868173"/>
                <a:gd name="connsiteY2" fmla="*/ 234381 h 234557"/>
                <a:gd name="connsiteX3" fmla="*/ 512344 w 868173"/>
                <a:gd name="connsiteY3" fmla="*/ 234449 h 234557"/>
                <a:gd name="connsiteX4" fmla="*/ 493565 w 868173"/>
                <a:gd name="connsiteY4" fmla="*/ 217052 h 234557"/>
                <a:gd name="connsiteX5" fmla="*/ 513250 w 868173"/>
                <a:gd name="connsiteY5" fmla="*/ 200538 h 234557"/>
                <a:gd name="connsiteX6" fmla="*/ 806581 w 868173"/>
                <a:gd name="connsiteY6" fmla="*/ 200583 h 234557"/>
                <a:gd name="connsiteX7" fmla="*/ 830570 w 868173"/>
                <a:gd name="connsiteY7" fmla="*/ 189166 h 234557"/>
                <a:gd name="connsiteX8" fmla="*/ 813331 w 868173"/>
                <a:gd name="connsiteY8" fmla="*/ 153194 h 234557"/>
                <a:gd name="connsiteX9" fmla="*/ 804021 w 868173"/>
                <a:gd name="connsiteY9" fmla="*/ 152944 h 234557"/>
                <a:gd name="connsiteX10" fmla="*/ 63910 w 868173"/>
                <a:gd name="connsiteY10" fmla="*/ 152944 h 234557"/>
                <a:gd name="connsiteX11" fmla="*/ 56276 w 868173"/>
                <a:gd name="connsiteY11" fmla="*/ 153058 h 234557"/>
                <a:gd name="connsiteX12" fmla="*/ 33963 w 868173"/>
                <a:gd name="connsiteY12" fmla="*/ 176503 h 234557"/>
                <a:gd name="connsiteX13" fmla="*/ 55846 w 868173"/>
                <a:gd name="connsiteY13" fmla="*/ 200357 h 234557"/>
                <a:gd name="connsiteX14" fmla="*/ 65156 w 868173"/>
                <a:gd name="connsiteY14" fmla="*/ 200515 h 234557"/>
                <a:gd name="connsiteX15" fmla="*/ 350852 w 868173"/>
                <a:gd name="connsiteY15" fmla="*/ 200538 h 234557"/>
                <a:gd name="connsiteX16" fmla="*/ 360163 w 868173"/>
                <a:gd name="connsiteY16" fmla="*/ 200787 h 234557"/>
                <a:gd name="connsiteX17" fmla="*/ 374683 w 868173"/>
                <a:gd name="connsiteY17" fmla="*/ 217074 h 234557"/>
                <a:gd name="connsiteX18" fmla="*/ 360208 w 868173"/>
                <a:gd name="connsiteY18" fmla="*/ 234290 h 234557"/>
                <a:gd name="connsiteX19" fmla="*/ 355134 w 868173"/>
                <a:gd name="connsiteY19" fmla="*/ 234517 h 234557"/>
                <a:gd name="connsiteX20" fmla="*/ 57567 w 868173"/>
                <a:gd name="connsiteY20" fmla="*/ 234426 h 234557"/>
                <a:gd name="connsiteX21" fmla="*/ 7 w 868173"/>
                <a:gd name="connsiteY21" fmla="*/ 175665 h 234557"/>
                <a:gd name="connsiteX22" fmla="*/ 55483 w 868173"/>
                <a:gd name="connsiteY22" fmla="*/ 119101 h 234557"/>
                <a:gd name="connsiteX23" fmla="*/ 91546 w 868173"/>
                <a:gd name="connsiteY23" fmla="*/ 119033 h 234557"/>
                <a:gd name="connsiteX24" fmla="*/ 91546 w 868173"/>
                <a:gd name="connsiteY24" fmla="*/ 110629 h 234557"/>
                <a:gd name="connsiteX25" fmla="*/ 91569 w 868173"/>
                <a:gd name="connsiteY25" fmla="*/ 46069 h 234557"/>
                <a:gd name="connsiteX26" fmla="*/ 137441 w 868173"/>
                <a:gd name="connsiteY26" fmla="*/ 83 h 234557"/>
                <a:gd name="connsiteX27" fmla="*/ 281558 w 868173"/>
                <a:gd name="connsiteY27" fmla="*/ 83 h 234557"/>
                <a:gd name="connsiteX28" fmla="*/ 301718 w 868173"/>
                <a:gd name="connsiteY28" fmla="*/ 16937 h 234557"/>
                <a:gd name="connsiteX29" fmla="*/ 281784 w 868173"/>
                <a:gd name="connsiteY29" fmla="*/ 34017 h 234557"/>
                <a:gd name="connsiteX30" fmla="*/ 143602 w 868173"/>
                <a:gd name="connsiteY30" fmla="*/ 34040 h 234557"/>
                <a:gd name="connsiteX31" fmla="*/ 125458 w 868173"/>
                <a:gd name="connsiteY31" fmla="*/ 52638 h 234557"/>
                <a:gd name="connsiteX32" fmla="*/ 125458 w 868173"/>
                <a:gd name="connsiteY32" fmla="*/ 118444 h 234557"/>
                <a:gd name="connsiteX33" fmla="*/ 417225 w 868173"/>
                <a:gd name="connsiteY33" fmla="*/ 118444 h 234557"/>
                <a:gd name="connsiteX34" fmla="*/ 417225 w 868173"/>
                <a:gd name="connsiteY34" fmla="*/ 85439 h 234557"/>
                <a:gd name="connsiteX35" fmla="*/ 417293 w 868173"/>
                <a:gd name="connsiteY35" fmla="*/ 42127 h 234557"/>
                <a:gd name="connsiteX36" fmla="*/ 434441 w 868173"/>
                <a:gd name="connsiteY36" fmla="*/ 23914 h 234557"/>
                <a:gd name="connsiteX37" fmla="*/ 451091 w 868173"/>
                <a:gd name="connsiteY37" fmla="*/ 42489 h 234557"/>
                <a:gd name="connsiteX38" fmla="*/ 451136 w 868173"/>
                <a:gd name="connsiteY38" fmla="*/ 108749 h 234557"/>
                <a:gd name="connsiteX39" fmla="*/ 451136 w 868173"/>
                <a:gd name="connsiteY39" fmla="*/ 118467 h 234557"/>
                <a:gd name="connsiteX40" fmla="*/ 742043 w 868173"/>
                <a:gd name="connsiteY40" fmla="*/ 118467 h 234557"/>
                <a:gd name="connsiteX41" fmla="*/ 742632 w 868173"/>
                <a:gd name="connsiteY41" fmla="*/ 112305 h 234557"/>
                <a:gd name="connsiteX42" fmla="*/ 742632 w 868173"/>
                <a:gd name="connsiteY42" fmla="*/ 47745 h 234557"/>
                <a:gd name="connsiteX43" fmla="*/ 728904 w 868173"/>
                <a:gd name="connsiteY43" fmla="*/ 34063 h 234557"/>
                <a:gd name="connsiteX44" fmla="*/ 590722 w 868173"/>
                <a:gd name="connsiteY44" fmla="*/ 34040 h 234557"/>
                <a:gd name="connsiteX45" fmla="*/ 583088 w 868173"/>
                <a:gd name="connsiteY45" fmla="*/ 33972 h 234557"/>
                <a:gd name="connsiteX46" fmla="*/ 566371 w 868173"/>
                <a:gd name="connsiteY46" fmla="*/ 17118 h 234557"/>
                <a:gd name="connsiteX47" fmla="*/ 582952 w 868173"/>
                <a:gd name="connsiteY47" fmla="*/ 197 h 234557"/>
                <a:gd name="connsiteX48" fmla="*/ 610068 w 868173"/>
                <a:gd name="connsiteY48" fmla="*/ 83 h 234557"/>
                <a:gd name="connsiteX49" fmla="*/ 729606 w 868173"/>
                <a:gd name="connsiteY49" fmla="*/ 106 h 234557"/>
                <a:gd name="connsiteX50" fmla="*/ 776520 w 868173"/>
                <a:gd name="connsiteY50" fmla="*/ 46771 h 234557"/>
                <a:gd name="connsiteX51" fmla="*/ 776543 w 868173"/>
                <a:gd name="connsiteY51" fmla="*/ 119011 h 234557"/>
                <a:gd name="connsiteX52" fmla="*/ 805629 w 868173"/>
                <a:gd name="connsiteY52" fmla="*/ 119011 h 234557"/>
                <a:gd name="connsiteX53" fmla="*/ 866724 w 868173"/>
                <a:gd name="connsiteY53" fmla="*/ 164565 h 234557"/>
                <a:gd name="connsiteX54" fmla="*/ 868105 w 868173"/>
                <a:gd name="connsiteY54" fmla="*/ 166581 h 234557"/>
                <a:gd name="connsiteX55" fmla="*/ 868173 w 868173"/>
                <a:gd name="connsiteY55" fmla="*/ 186924 h 23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868173" h="234557">
                  <a:moveTo>
                    <a:pt x="868173" y="186924"/>
                  </a:moveTo>
                  <a:cubicBezTo>
                    <a:pt x="867177" y="189506"/>
                    <a:pt x="866089" y="192043"/>
                    <a:pt x="865206" y="194648"/>
                  </a:cubicBezTo>
                  <a:cubicBezTo>
                    <a:pt x="857345" y="218162"/>
                    <a:pt x="836301" y="234313"/>
                    <a:pt x="811609" y="234381"/>
                  </a:cubicBezTo>
                  <a:cubicBezTo>
                    <a:pt x="711847" y="234608"/>
                    <a:pt x="612107" y="234517"/>
                    <a:pt x="512344" y="234449"/>
                  </a:cubicBezTo>
                  <a:cubicBezTo>
                    <a:pt x="501018" y="234449"/>
                    <a:pt x="493270" y="226996"/>
                    <a:pt x="493565" y="217052"/>
                  </a:cubicBezTo>
                  <a:cubicBezTo>
                    <a:pt x="493859" y="207152"/>
                    <a:pt x="501539" y="200560"/>
                    <a:pt x="513250" y="200538"/>
                  </a:cubicBezTo>
                  <a:cubicBezTo>
                    <a:pt x="611019" y="200492"/>
                    <a:pt x="708811" y="200470"/>
                    <a:pt x="806581" y="200583"/>
                  </a:cubicBezTo>
                  <a:cubicBezTo>
                    <a:pt x="816616" y="200606"/>
                    <a:pt x="825042" y="197955"/>
                    <a:pt x="830570" y="189166"/>
                  </a:cubicBezTo>
                  <a:cubicBezTo>
                    <a:pt x="839744" y="174532"/>
                    <a:pt x="830570" y="155459"/>
                    <a:pt x="813331" y="153194"/>
                  </a:cubicBezTo>
                  <a:cubicBezTo>
                    <a:pt x="810273" y="152786"/>
                    <a:pt x="807124" y="152944"/>
                    <a:pt x="804021" y="152944"/>
                  </a:cubicBezTo>
                  <a:cubicBezTo>
                    <a:pt x="557310" y="152944"/>
                    <a:pt x="310621" y="152944"/>
                    <a:pt x="63910" y="152944"/>
                  </a:cubicBezTo>
                  <a:cubicBezTo>
                    <a:pt x="61373" y="152944"/>
                    <a:pt x="58813" y="152854"/>
                    <a:pt x="56276" y="153058"/>
                  </a:cubicBezTo>
                  <a:cubicBezTo>
                    <a:pt x="43636" y="154077"/>
                    <a:pt x="34076" y="164158"/>
                    <a:pt x="33963" y="176503"/>
                  </a:cubicBezTo>
                  <a:cubicBezTo>
                    <a:pt x="33850" y="188826"/>
                    <a:pt x="43273" y="199179"/>
                    <a:pt x="55846" y="200357"/>
                  </a:cubicBezTo>
                  <a:cubicBezTo>
                    <a:pt x="58926" y="200651"/>
                    <a:pt x="62052" y="200515"/>
                    <a:pt x="65156" y="200515"/>
                  </a:cubicBezTo>
                  <a:cubicBezTo>
                    <a:pt x="160388" y="200515"/>
                    <a:pt x="255620" y="200515"/>
                    <a:pt x="350852" y="200538"/>
                  </a:cubicBezTo>
                  <a:cubicBezTo>
                    <a:pt x="353956" y="200538"/>
                    <a:pt x="357105" y="200357"/>
                    <a:pt x="360163" y="200787"/>
                  </a:cubicBezTo>
                  <a:cubicBezTo>
                    <a:pt x="368476" y="201965"/>
                    <a:pt x="374479" y="208874"/>
                    <a:pt x="374683" y="217074"/>
                  </a:cubicBezTo>
                  <a:cubicBezTo>
                    <a:pt x="374910" y="225592"/>
                    <a:pt x="368816" y="232886"/>
                    <a:pt x="360208" y="234290"/>
                  </a:cubicBezTo>
                  <a:cubicBezTo>
                    <a:pt x="358554" y="234562"/>
                    <a:pt x="356833" y="234517"/>
                    <a:pt x="355134" y="234517"/>
                  </a:cubicBezTo>
                  <a:cubicBezTo>
                    <a:pt x="255937" y="234517"/>
                    <a:pt x="156764" y="234653"/>
                    <a:pt x="57567" y="234426"/>
                  </a:cubicBezTo>
                  <a:cubicBezTo>
                    <a:pt x="24970" y="234358"/>
                    <a:pt x="-469" y="207945"/>
                    <a:pt x="7" y="175665"/>
                  </a:cubicBezTo>
                  <a:cubicBezTo>
                    <a:pt x="437" y="145356"/>
                    <a:pt x="25128" y="120030"/>
                    <a:pt x="55483" y="119101"/>
                  </a:cubicBezTo>
                  <a:cubicBezTo>
                    <a:pt x="67036" y="118739"/>
                    <a:pt x="78634" y="119033"/>
                    <a:pt x="91546" y="119033"/>
                  </a:cubicBezTo>
                  <a:cubicBezTo>
                    <a:pt x="91546" y="115998"/>
                    <a:pt x="91546" y="113302"/>
                    <a:pt x="91546" y="110629"/>
                  </a:cubicBezTo>
                  <a:cubicBezTo>
                    <a:pt x="91546" y="89109"/>
                    <a:pt x="91456" y="67589"/>
                    <a:pt x="91569" y="46069"/>
                  </a:cubicBezTo>
                  <a:cubicBezTo>
                    <a:pt x="91705" y="18931"/>
                    <a:pt x="110371" y="151"/>
                    <a:pt x="137441" y="83"/>
                  </a:cubicBezTo>
                  <a:cubicBezTo>
                    <a:pt x="185487" y="-30"/>
                    <a:pt x="233511" y="38"/>
                    <a:pt x="281558" y="83"/>
                  </a:cubicBezTo>
                  <a:cubicBezTo>
                    <a:pt x="293949" y="106"/>
                    <a:pt x="301651" y="6653"/>
                    <a:pt x="301718" y="16937"/>
                  </a:cubicBezTo>
                  <a:cubicBezTo>
                    <a:pt x="301786" y="27222"/>
                    <a:pt x="294039" y="34017"/>
                    <a:pt x="281784" y="34017"/>
                  </a:cubicBezTo>
                  <a:cubicBezTo>
                    <a:pt x="235731" y="34063"/>
                    <a:pt x="189655" y="34040"/>
                    <a:pt x="143602" y="34040"/>
                  </a:cubicBezTo>
                  <a:cubicBezTo>
                    <a:pt x="127043" y="34040"/>
                    <a:pt x="125458" y="35694"/>
                    <a:pt x="125458" y="52638"/>
                  </a:cubicBezTo>
                  <a:cubicBezTo>
                    <a:pt x="125458" y="74385"/>
                    <a:pt x="125458" y="96154"/>
                    <a:pt x="125458" y="118444"/>
                  </a:cubicBezTo>
                  <a:cubicBezTo>
                    <a:pt x="222774" y="118444"/>
                    <a:pt x="319524" y="118444"/>
                    <a:pt x="417225" y="118444"/>
                  </a:cubicBezTo>
                  <a:cubicBezTo>
                    <a:pt x="417225" y="107344"/>
                    <a:pt x="417225" y="96380"/>
                    <a:pt x="417225" y="85439"/>
                  </a:cubicBezTo>
                  <a:cubicBezTo>
                    <a:pt x="417225" y="71009"/>
                    <a:pt x="417044" y="56557"/>
                    <a:pt x="417293" y="42127"/>
                  </a:cubicBezTo>
                  <a:cubicBezTo>
                    <a:pt x="417474" y="31276"/>
                    <a:pt x="424791" y="23801"/>
                    <a:pt x="434441" y="23914"/>
                  </a:cubicBezTo>
                  <a:cubicBezTo>
                    <a:pt x="444227" y="24027"/>
                    <a:pt x="451023" y="31367"/>
                    <a:pt x="451091" y="42489"/>
                  </a:cubicBezTo>
                  <a:cubicBezTo>
                    <a:pt x="451227" y="64576"/>
                    <a:pt x="451136" y="86662"/>
                    <a:pt x="451136" y="108749"/>
                  </a:cubicBezTo>
                  <a:cubicBezTo>
                    <a:pt x="451136" y="111807"/>
                    <a:pt x="451136" y="114888"/>
                    <a:pt x="451136" y="118467"/>
                  </a:cubicBezTo>
                  <a:cubicBezTo>
                    <a:pt x="548317" y="118467"/>
                    <a:pt x="644840" y="118467"/>
                    <a:pt x="742043" y="118467"/>
                  </a:cubicBezTo>
                  <a:cubicBezTo>
                    <a:pt x="742224" y="116587"/>
                    <a:pt x="742632" y="114457"/>
                    <a:pt x="742632" y="112305"/>
                  </a:cubicBezTo>
                  <a:cubicBezTo>
                    <a:pt x="742677" y="90785"/>
                    <a:pt x="742700" y="69265"/>
                    <a:pt x="742632" y="47745"/>
                  </a:cubicBezTo>
                  <a:cubicBezTo>
                    <a:pt x="742609" y="37393"/>
                    <a:pt x="739279" y="34085"/>
                    <a:pt x="728904" y="34063"/>
                  </a:cubicBezTo>
                  <a:cubicBezTo>
                    <a:pt x="682851" y="34017"/>
                    <a:pt x="636775" y="34040"/>
                    <a:pt x="590722" y="34040"/>
                  </a:cubicBezTo>
                  <a:cubicBezTo>
                    <a:pt x="588185" y="34040"/>
                    <a:pt x="585626" y="34153"/>
                    <a:pt x="583088" y="33972"/>
                  </a:cubicBezTo>
                  <a:cubicBezTo>
                    <a:pt x="573370" y="33315"/>
                    <a:pt x="566393" y="26247"/>
                    <a:pt x="566371" y="17118"/>
                  </a:cubicBezTo>
                  <a:cubicBezTo>
                    <a:pt x="566325" y="7967"/>
                    <a:pt x="573280" y="582"/>
                    <a:pt x="582952" y="197"/>
                  </a:cubicBezTo>
                  <a:cubicBezTo>
                    <a:pt x="591991" y="-166"/>
                    <a:pt x="601029" y="83"/>
                    <a:pt x="610068" y="83"/>
                  </a:cubicBezTo>
                  <a:cubicBezTo>
                    <a:pt x="649914" y="83"/>
                    <a:pt x="689760" y="38"/>
                    <a:pt x="729606" y="106"/>
                  </a:cubicBezTo>
                  <a:cubicBezTo>
                    <a:pt x="757855" y="151"/>
                    <a:pt x="776430" y="18636"/>
                    <a:pt x="776520" y="46771"/>
                  </a:cubicBezTo>
                  <a:cubicBezTo>
                    <a:pt x="776611" y="70511"/>
                    <a:pt x="776543" y="94228"/>
                    <a:pt x="776543" y="119011"/>
                  </a:cubicBezTo>
                  <a:cubicBezTo>
                    <a:pt x="786623" y="119011"/>
                    <a:pt x="796137" y="119011"/>
                    <a:pt x="805629" y="119011"/>
                  </a:cubicBezTo>
                  <a:cubicBezTo>
                    <a:pt x="837773" y="119033"/>
                    <a:pt x="857549" y="133803"/>
                    <a:pt x="866724" y="164565"/>
                  </a:cubicBezTo>
                  <a:cubicBezTo>
                    <a:pt x="866950" y="165313"/>
                    <a:pt x="867630" y="165902"/>
                    <a:pt x="868105" y="166581"/>
                  </a:cubicBezTo>
                  <a:cubicBezTo>
                    <a:pt x="868173" y="173332"/>
                    <a:pt x="868173" y="180128"/>
                    <a:pt x="868173" y="186924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6" name="Freeform: Shape 1945">
              <a:extLst>
                <a:ext uri="{FF2B5EF4-FFF2-40B4-BE49-F238E27FC236}">
                  <a16:creationId xmlns:a16="http://schemas.microsoft.com/office/drawing/2014/main" id="{2B99AC8C-6560-6228-0744-A85E0140DF39}"/>
                </a:ext>
              </a:extLst>
            </p:cNvPr>
            <p:cNvSpPr/>
            <p:nvPr/>
          </p:nvSpPr>
          <p:spPr>
            <a:xfrm>
              <a:off x="5409019" y="7201050"/>
              <a:ext cx="374530" cy="529661"/>
            </a:xfrm>
            <a:custGeom>
              <a:avLst/>
              <a:gdLst>
                <a:gd name="connsiteX0" fmla="*/ 128633 w 374530"/>
                <a:gd name="connsiteY0" fmla="*/ 124225 h 529661"/>
                <a:gd name="connsiteX1" fmla="*/ 200239 w 374530"/>
                <a:gd name="connsiteY1" fmla="*/ 25595 h 529661"/>
                <a:gd name="connsiteX2" fmla="*/ 241127 w 374530"/>
                <a:gd name="connsiteY2" fmla="*/ 1991 h 529661"/>
                <a:gd name="connsiteX3" fmla="*/ 265025 w 374530"/>
                <a:gd name="connsiteY3" fmla="*/ 20521 h 529661"/>
                <a:gd name="connsiteX4" fmla="*/ 286455 w 374530"/>
                <a:gd name="connsiteY4" fmla="*/ 139018 h 529661"/>
                <a:gd name="connsiteX5" fmla="*/ 344627 w 374530"/>
                <a:gd name="connsiteY5" fmla="*/ 239460 h 529661"/>
                <a:gd name="connsiteX6" fmla="*/ 211678 w 374530"/>
                <a:gd name="connsiteY6" fmla="*/ 527920 h 529661"/>
                <a:gd name="connsiteX7" fmla="*/ 102 w 374530"/>
                <a:gd name="connsiteY7" fmla="*/ 336957 h 529661"/>
                <a:gd name="connsiteX8" fmla="*/ 26492 w 374530"/>
                <a:gd name="connsiteY8" fmla="*/ 245055 h 529661"/>
                <a:gd name="connsiteX9" fmla="*/ 37116 w 374530"/>
                <a:gd name="connsiteY9" fmla="*/ 107711 h 529661"/>
                <a:gd name="connsiteX10" fmla="*/ 35780 w 374530"/>
                <a:gd name="connsiteY10" fmla="*/ 103702 h 529661"/>
                <a:gd name="connsiteX11" fmla="*/ 56507 w 374530"/>
                <a:gd name="connsiteY11" fmla="*/ 80392 h 529661"/>
                <a:gd name="connsiteX12" fmla="*/ 122109 w 374530"/>
                <a:gd name="connsiteY12" fmla="*/ 116863 h 529661"/>
                <a:gd name="connsiteX13" fmla="*/ 128633 w 374530"/>
                <a:gd name="connsiteY13" fmla="*/ 124225 h 529661"/>
                <a:gd name="connsiteX14" fmla="*/ 71888 w 374530"/>
                <a:gd name="connsiteY14" fmla="*/ 440639 h 529661"/>
                <a:gd name="connsiteX15" fmla="*/ 70393 w 374530"/>
                <a:gd name="connsiteY15" fmla="*/ 423989 h 529661"/>
                <a:gd name="connsiteX16" fmla="*/ 112776 w 374530"/>
                <a:gd name="connsiteY16" fmla="*/ 321259 h 529661"/>
                <a:gd name="connsiteX17" fmla="*/ 147141 w 374530"/>
                <a:gd name="connsiteY17" fmla="*/ 288458 h 529661"/>
                <a:gd name="connsiteX18" fmla="*/ 162862 w 374530"/>
                <a:gd name="connsiteY18" fmla="*/ 261999 h 529661"/>
                <a:gd name="connsiteX19" fmla="*/ 193148 w 374530"/>
                <a:gd name="connsiteY19" fmla="*/ 249767 h 529661"/>
                <a:gd name="connsiteX20" fmla="*/ 254673 w 374530"/>
                <a:gd name="connsiteY20" fmla="*/ 315845 h 529661"/>
                <a:gd name="connsiteX21" fmla="*/ 288811 w 374530"/>
                <a:gd name="connsiteY21" fmla="*/ 424148 h 529661"/>
                <a:gd name="connsiteX22" fmla="*/ 282604 w 374530"/>
                <a:gd name="connsiteY22" fmla="*/ 461842 h 529661"/>
                <a:gd name="connsiteX23" fmla="*/ 285640 w 374530"/>
                <a:gd name="connsiteY23" fmla="*/ 459532 h 529661"/>
                <a:gd name="connsiteX24" fmla="*/ 317217 w 374530"/>
                <a:gd name="connsiteY24" fmla="*/ 259825 h 529661"/>
                <a:gd name="connsiteX25" fmla="*/ 269828 w 374530"/>
                <a:gd name="connsiteY25" fmla="*/ 180450 h 529661"/>
                <a:gd name="connsiteX26" fmla="*/ 230593 w 374530"/>
                <a:gd name="connsiteY26" fmla="*/ 80777 h 529661"/>
                <a:gd name="connsiteX27" fmla="*/ 226992 w 374530"/>
                <a:gd name="connsiteY27" fmla="*/ 47500 h 529661"/>
                <a:gd name="connsiteX28" fmla="*/ 158716 w 374530"/>
                <a:gd name="connsiteY28" fmla="*/ 143797 h 529661"/>
                <a:gd name="connsiteX29" fmla="*/ 156360 w 374530"/>
                <a:gd name="connsiteY29" fmla="*/ 171343 h 529661"/>
                <a:gd name="connsiteX30" fmla="*/ 144762 w 374530"/>
                <a:gd name="connsiteY30" fmla="*/ 193769 h 529661"/>
                <a:gd name="connsiteX31" fmla="*/ 123015 w 374530"/>
                <a:gd name="connsiteY31" fmla="*/ 181174 h 529661"/>
                <a:gd name="connsiteX32" fmla="*/ 108812 w 374530"/>
                <a:gd name="connsiteY32" fmla="*/ 154263 h 529661"/>
                <a:gd name="connsiteX33" fmla="*/ 76962 w 374530"/>
                <a:gd name="connsiteY33" fmla="*/ 124520 h 529661"/>
                <a:gd name="connsiteX34" fmla="*/ 79522 w 374530"/>
                <a:gd name="connsiteY34" fmla="*/ 148305 h 529661"/>
                <a:gd name="connsiteX35" fmla="*/ 55510 w 374530"/>
                <a:gd name="connsiteY35" fmla="*/ 262838 h 529661"/>
                <a:gd name="connsiteX36" fmla="*/ 33967 w 374530"/>
                <a:gd name="connsiteY36" fmla="*/ 341239 h 529661"/>
                <a:gd name="connsiteX37" fmla="*/ 71888 w 374530"/>
                <a:gd name="connsiteY37" fmla="*/ 440639 h 529661"/>
                <a:gd name="connsiteX38" fmla="*/ 190362 w 374530"/>
                <a:gd name="connsiteY38" fmla="*/ 289613 h 529661"/>
                <a:gd name="connsiteX39" fmla="*/ 174007 w 374530"/>
                <a:gd name="connsiteY39" fmla="*/ 309412 h 529661"/>
                <a:gd name="connsiteX40" fmla="*/ 136109 w 374530"/>
                <a:gd name="connsiteY40" fmla="*/ 345883 h 529661"/>
                <a:gd name="connsiteX41" fmla="*/ 104780 w 374530"/>
                <a:gd name="connsiteY41" fmla="*/ 407385 h 529661"/>
                <a:gd name="connsiteX42" fmla="*/ 179285 w 374530"/>
                <a:gd name="connsiteY42" fmla="*/ 495482 h 529661"/>
                <a:gd name="connsiteX43" fmla="*/ 255058 w 374530"/>
                <a:gd name="connsiteY43" fmla="*/ 416854 h 529661"/>
                <a:gd name="connsiteX44" fmla="*/ 222053 w 374530"/>
                <a:gd name="connsiteY44" fmla="*/ 328327 h 529661"/>
                <a:gd name="connsiteX45" fmla="*/ 190362 w 374530"/>
                <a:gd name="connsiteY45" fmla="*/ 289613 h 52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374530" h="529661">
                  <a:moveTo>
                    <a:pt x="128633" y="124225"/>
                  </a:moveTo>
                  <a:cubicBezTo>
                    <a:pt x="143720" y="83677"/>
                    <a:pt x="166758" y="50536"/>
                    <a:pt x="200239" y="25595"/>
                  </a:cubicBezTo>
                  <a:cubicBezTo>
                    <a:pt x="212788" y="16240"/>
                    <a:pt x="226969" y="8810"/>
                    <a:pt x="241127" y="1991"/>
                  </a:cubicBezTo>
                  <a:cubicBezTo>
                    <a:pt x="254673" y="-4533"/>
                    <a:pt x="268174" y="5842"/>
                    <a:pt x="265025" y="20521"/>
                  </a:cubicBezTo>
                  <a:cubicBezTo>
                    <a:pt x="255897" y="63154"/>
                    <a:pt x="266951" y="102139"/>
                    <a:pt x="286455" y="139018"/>
                  </a:cubicBezTo>
                  <a:cubicBezTo>
                    <a:pt x="304532" y="173201"/>
                    <a:pt x="323968" y="206772"/>
                    <a:pt x="344627" y="239460"/>
                  </a:cubicBezTo>
                  <a:cubicBezTo>
                    <a:pt x="418498" y="356371"/>
                    <a:pt x="348478" y="508892"/>
                    <a:pt x="211678" y="527920"/>
                  </a:cubicBezTo>
                  <a:cubicBezTo>
                    <a:pt x="98822" y="543619"/>
                    <a:pt x="-3682" y="450991"/>
                    <a:pt x="102" y="336957"/>
                  </a:cubicBezTo>
                  <a:cubicBezTo>
                    <a:pt x="1189" y="303998"/>
                    <a:pt x="10930" y="274005"/>
                    <a:pt x="26492" y="245055"/>
                  </a:cubicBezTo>
                  <a:cubicBezTo>
                    <a:pt x="50074" y="201177"/>
                    <a:pt x="51637" y="154897"/>
                    <a:pt x="37116" y="107711"/>
                  </a:cubicBezTo>
                  <a:cubicBezTo>
                    <a:pt x="36708" y="106352"/>
                    <a:pt x="36187" y="105038"/>
                    <a:pt x="35780" y="103702"/>
                  </a:cubicBezTo>
                  <a:cubicBezTo>
                    <a:pt x="31091" y="88864"/>
                    <a:pt x="41262" y="77266"/>
                    <a:pt x="56507" y="80392"/>
                  </a:cubicBezTo>
                  <a:cubicBezTo>
                    <a:pt x="82150" y="85670"/>
                    <a:pt x="103897" y="98152"/>
                    <a:pt x="122109" y="116863"/>
                  </a:cubicBezTo>
                  <a:cubicBezTo>
                    <a:pt x="124057" y="118857"/>
                    <a:pt x="125824" y="121031"/>
                    <a:pt x="128633" y="124225"/>
                  </a:cubicBezTo>
                  <a:close/>
                  <a:moveTo>
                    <a:pt x="71888" y="440639"/>
                  </a:moveTo>
                  <a:cubicBezTo>
                    <a:pt x="71367" y="435089"/>
                    <a:pt x="70574" y="429562"/>
                    <a:pt x="70393" y="423989"/>
                  </a:cubicBezTo>
                  <a:cubicBezTo>
                    <a:pt x="69079" y="383373"/>
                    <a:pt x="84325" y="349507"/>
                    <a:pt x="112776" y="321259"/>
                  </a:cubicBezTo>
                  <a:cubicBezTo>
                    <a:pt x="124012" y="310091"/>
                    <a:pt x="135860" y="299558"/>
                    <a:pt x="147141" y="288458"/>
                  </a:cubicBezTo>
                  <a:cubicBezTo>
                    <a:pt x="154639" y="281096"/>
                    <a:pt x="161299" y="273190"/>
                    <a:pt x="162862" y="261999"/>
                  </a:cubicBezTo>
                  <a:cubicBezTo>
                    <a:pt x="165331" y="244058"/>
                    <a:pt x="178560" y="238871"/>
                    <a:pt x="193148" y="249767"/>
                  </a:cubicBezTo>
                  <a:cubicBezTo>
                    <a:pt x="217659" y="268048"/>
                    <a:pt x="238250" y="290112"/>
                    <a:pt x="254673" y="315845"/>
                  </a:cubicBezTo>
                  <a:cubicBezTo>
                    <a:pt x="275718" y="348828"/>
                    <a:pt x="290306" y="384166"/>
                    <a:pt x="288811" y="424148"/>
                  </a:cubicBezTo>
                  <a:cubicBezTo>
                    <a:pt x="288335" y="436766"/>
                    <a:pt x="284779" y="449247"/>
                    <a:pt x="282604" y="461842"/>
                  </a:cubicBezTo>
                  <a:cubicBezTo>
                    <a:pt x="283442" y="461208"/>
                    <a:pt x="284575" y="460415"/>
                    <a:pt x="285640" y="459532"/>
                  </a:cubicBezTo>
                  <a:cubicBezTo>
                    <a:pt x="344491" y="410149"/>
                    <a:pt x="357789" y="324974"/>
                    <a:pt x="317217" y="259825"/>
                  </a:cubicBezTo>
                  <a:cubicBezTo>
                    <a:pt x="300930" y="233661"/>
                    <a:pt x="285209" y="207157"/>
                    <a:pt x="269828" y="180450"/>
                  </a:cubicBezTo>
                  <a:cubicBezTo>
                    <a:pt x="251842" y="149211"/>
                    <a:pt x="236619" y="116727"/>
                    <a:pt x="230593" y="80777"/>
                  </a:cubicBezTo>
                  <a:cubicBezTo>
                    <a:pt x="228804" y="70131"/>
                    <a:pt x="228237" y="59257"/>
                    <a:pt x="226992" y="47500"/>
                  </a:cubicBezTo>
                  <a:cubicBezTo>
                    <a:pt x="192967" y="72441"/>
                    <a:pt x="169839" y="103996"/>
                    <a:pt x="158716" y="143797"/>
                  </a:cubicBezTo>
                  <a:cubicBezTo>
                    <a:pt x="156270" y="152541"/>
                    <a:pt x="155726" y="162237"/>
                    <a:pt x="156360" y="171343"/>
                  </a:cubicBezTo>
                  <a:cubicBezTo>
                    <a:pt x="157198" y="183145"/>
                    <a:pt x="154050" y="191074"/>
                    <a:pt x="144762" y="193769"/>
                  </a:cubicBezTo>
                  <a:cubicBezTo>
                    <a:pt x="135316" y="196533"/>
                    <a:pt x="127999" y="191934"/>
                    <a:pt x="123015" y="181174"/>
                  </a:cubicBezTo>
                  <a:cubicBezTo>
                    <a:pt x="118757" y="171977"/>
                    <a:pt x="114339" y="162735"/>
                    <a:pt x="108812" y="154263"/>
                  </a:cubicBezTo>
                  <a:cubicBezTo>
                    <a:pt x="100929" y="142166"/>
                    <a:pt x="90871" y="132018"/>
                    <a:pt x="76962" y="124520"/>
                  </a:cubicBezTo>
                  <a:cubicBezTo>
                    <a:pt x="77914" y="133218"/>
                    <a:pt x="78956" y="140739"/>
                    <a:pt x="79522" y="148305"/>
                  </a:cubicBezTo>
                  <a:cubicBezTo>
                    <a:pt x="82558" y="188786"/>
                    <a:pt x="75490" y="227318"/>
                    <a:pt x="55510" y="262838"/>
                  </a:cubicBezTo>
                  <a:cubicBezTo>
                    <a:pt x="41760" y="287303"/>
                    <a:pt x="33967" y="313149"/>
                    <a:pt x="33967" y="341239"/>
                  </a:cubicBezTo>
                  <a:cubicBezTo>
                    <a:pt x="33990" y="378933"/>
                    <a:pt x="46291" y="412097"/>
                    <a:pt x="71888" y="440639"/>
                  </a:cubicBezTo>
                  <a:close/>
                  <a:moveTo>
                    <a:pt x="190362" y="289613"/>
                  </a:moveTo>
                  <a:cubicBezTo>
                    <a:pt x="184042" y="297338"/>
                    <a:pt x="179511" y="303884"/>
                    <a:pt x="174007" y="309412"/>
                  </a:cubicBezTo>
                  <a:cubicBezTo>
                    <a:pt x="161616" y="321825"/>
                    <a:pt x="148568" y="333537"/>
                    <a:pt x="136109" y="345883"/>
                  </a:cubicBezTo>
                  <a:cubicBezTo>
                    <a:pt x="118960" y="362872"/>
                    <a:pt x="107929" y="382988"/>
                    <a:pt x="104780" y="407385"/>
                  </a:cubicBezTo>
                  <a:cubicBezTo>
                    <a:pt x="98732" y="453959"/>
                    <a:pt x="132552" y="493986"/>
                    <a:pt x="179285" y="495482"/>
                  </a:cubicBezTo>
                  <a:cubicBezTo>
                    <a:pt x="219947" y="496795"/>
                    <a:pt x="256327" y="460755"/>
                    <a:pt x="255058" y="416854"/>
                  </a:cubicBezTo>
                  <a:cubicBezTo>
                    <a:pt x="254084" y="383803"/>
                    <a:pt x="240629" y="354830"/>
                    <a:pt x="222053" y="328327"/>
                  </a:cubicBezTo>
                  <a:cubicBezTo>
                    <a:pt x="212584" y="314826"/>
                    <a:pt x="201167" y="302684"/>
                    <a:pt x="190362" y="289613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7" name="Freeform: Shape 1946">
              <a:extLst>
                <a:ext uri="{FF2B5EF4-FFF2-40B4-BE49-F238E27FC236}">
                  <a16:creationId xmlns:a16="http://schemas.microsoft.com/office/drawing/2014/main" id="{0B9CEF40-FED8-CFCF-8CDC-4AF287A7C561}"/>
                </a:ext>
              </a:extLst>
            </p:cNvPr>
            <p:cNvSpPr/>
            <p:nvPr/>
          </p:nvSpPr>
          <p:spPr>
            <a:xfrm>
              <a:off x="5579468" y="7945144"/>
              <a:ext cx="33787" cy="33823"/>
            </a:xfrm>
            <a:custGeom>
              <a:avLst/>
              <a:gdLst>
                <a:gd name="connsiteX0" fmla="*/ 17149 w 33787"/>
                <a:gd name="connsiteY0" fmla="*/ 33822 h 33823"/>
                <a:gd name="connsiteX1" fmla="*/ 1 w 33787"/>
                <a:gd name="connsiteY1" fmla="*/ 16651 h 33823"/>
                <a:gd name="connsiteX2" fmla="*/ 16719 w 33787"/>
                <a:gd name="connsiteY2" fmla="*/ 1 h 33823"/>
                <a:gd name="connsiteX3" fmla="*/ 33777 w 33787"/>
                <a:gd name="connsiteY3" fmla="*/ 16221 h 33823"/>
                <a:gd name="connsiteX4" fmla="*/ 17149 w 33787"/>
                <a:gd name="connsiteY4" fmla="*/ 33822 h 338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787" h="33823">
                  <a:moveTo>
                    <a:pt x="17149" y="33822"/>
                  </a:moveTo>
                  <a:cubicBezTo>
                    <a:pt x="7930" y="33958"/>
                    <a:pt x="-112" y="25916"/>
                    <a:pt x="1" y="16651"/>
                  </a:cubicBezTo>
                  <a:cubicBezTo>
                    <a:pt x="115" y="7613"/>
                    <a:pt x="7658" y="92"/>
                    <a:pt x="16719" y="1"/>
                  </a:cubicBezTo>
                  <a:cubicBezTo>
                    <a:pt x="25871" y="-112"/>
                    <a:pt x="33437" y="7092"/>
                    <a:pt x="33777" y="16221"/>
                  </a:cubicBezTo>
                  <a:cubicBezTo>
                    <a:pt x="34116" y="25622"/>
                    <a:pt x="26505" y="33686"/>
                    <a:pt x="17149" y="33822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48" name="Graphic 1916">
            <a:extLst>
              <a:ext uri="{FF2B5EF4-FFF2-40B4-BE49-F238E27FC236}">
                <a16:creationId xmlns:a16="http://schemas.microsoft.com/office/drawing/2014/main" id="{21A5E406-5FFC-96F1-84A2-9EC6A0F9DFC8}"/>
              </a:ext>
            </a:extLst>
          </p:cNvPr>
          <p:cNvGrpSpPr/>
          <p:nvPr/>
        </p:nvGrpSpPr>
        <p:grpSpPr>
          <a:xfrm>
            <a:off x="5364423" y="5045777"/>
            <a:ext cx="272402" cy="340368"/>
            <a:chOff x="4237062" y="7243431"/>
            <a:chExt cx="696187" cy="869888"/>
          </a:xfrm>
          <a:solidFill>
            <a:srgbClr val="F28E02"/>
          </a:solidFill>
        </p:grpSpPr>
        <p:sp>
          <p:nvSpPr>
            <p:cNvPr id="1949" name="Freeform: Shape 1948">
              <a:extLst>
                <a:ext uri="{FF2B5EF4-FFF2-40B4-BE49-F238E27FC236}">
                  <a16:creationId xmlns:a16="http://schemas.microsoft.com/office/drawing/2014/main" id="{25FF3921-370D-0E6D-0993-75C9C2054BF9}"/>
                </a:ext>
              </a:extLst>
            </p:cNvPr>
            <p:cNvSpPr/>
            <p:nvPr/>
          </p:nvSpPr>
          <p:spPr>
            <a:xfrm>
              <a:off x="4237062" y="7243431"/>
              <a:ext cx="696187" cy="869888"/>
            </a:xfrm>
            <a:custGeom>
              <a:avLst/>
              <a:gdLst>
                <a:gd name="connsiteX0" fmla="*/ 647150 w 696187"/>
                <a:gd name="connsiteY0" fmla="*/ 869889 h 869888"/>
                <a:gd name="connsiteX1" fmla="*/ 49072 w 696187"/>
                <a:gd name="connsiteY1" fmla="*/ 869889 h 869888"/>
                <a:gd name="connsiteX2" fmla="*/ 46036 w 696187"/>
                <a:gd name="connsiteY2" fmla="*/ 868507 h 869888"/>
                <a:gd name="connsiteX3" fmla="*/ 51 w 696187"/>
                <a:gd name="connsiteY3" fmla="*/ 809225 h 869888"/>
                <a:gd name="connsiteX4" fmla="*/ 51 w 696187"/>
                <a:gd name="connsiteY4" fmla="*/ 274076 h 869888"/>
                <a:gd name="connsiteX5" fmla="*/ 49026 w 696187"/>
                <a:gd name="connsiteY5" fmla="*/ 203648 h 869888"/>
                <a:gd name="connsiteX6" fmla="*/ 67964 w 696187"/>
                <a:gd name="connsiteY6" fmla="*/ 196309 h 869888"/>
                <a:gd name="connsiteX7" fmla="*/ 57476 w 696187"/>
                <a:gd name="connsiteY7" fmla="*/ 166815 h 869888"/>
                <a:gd name="connsiteX8" fmla="*/ 47576 w 696187"/>
                <a:gd name="connsiteY8" fmla="*/ 158456 h 869888"/>
                <a:gd name="connsiteX9" fmla="*/ 12669 w 696187"/>
                <a:gd name="connsiteY9" fmla="*/ 129868 h 869888"/>
                <a:gd name="connsiteX10" fmla="*/ 2951 w 696187"/>
                <a:gd name="connsiteY10" fmla="*/ 103636 h 869888"/>
                <a:gd name="connsiteX11" fmla="*/ 28209 w 696187"/>
                <a:gd name="connsiteY11" fmla="*/ 47979 h 869888"/>
                <a:gd name="connsiteX12" fmla="*/ 109985 w 696187"/>
                <a:gd name="connsiteY12" fmla="*/ 17307 h 869888"/>
                <a:gd name="connsiteX13" fmla="*/ 165756 w 696187"/>
                <a:gd name="connsiteY13" fmla="*/ 42565 h 869888"/>
                <a:gd name="connsiteX14" fmla="*/ 175225 w 696187"/>
                <a:gd name="connsiteY14" fmla="*/ 67981 h 869888"/>
                <a:gd name="connsiteX15" fmla="*/ 166979 w 696187"/>
                <a:gd name="connsiteY15" fmla="*/ 114714 h 869888"/>
                <a:gd name="connsiteX16" fmla="*/ 164442 w 696187"/>
                <a:gd name="connsiteY16" fmla="*/ 120988 h 869888"/>
                <a:gd name="connsiteX17" fmla="*/ 176765 w 696187"/>
                <a:gd name="connsiteY17" fmla="*/ 155692 h 869888"/>
                <a:gd name="connsiteX18" fmla="*/ 228323 w 696187"/>
                <a:gd name="connsiteY18" fmla="*/ 135962 h 869888"/>
                <a:gd name="connsiteX19" fmla="*/ 232061 w 696187"/>
                <a:gd name="connsiteY19" fmla="*/ 127988 h 869888"/>
                <a:gd name="connsiteX20" fmla="*/ 232446 w 696187"/>
                <a:gd name="connsiteY20" fmla="*/ 69385 h 869888"/>
                <a:gd name="connsiteX21" fmla="*/ 278589 w 696187"/>
                <a:gd name="connsiteY21" fmla="*/ 5006 h 869888"/>
                <a:gd name="connsiteX22" fmla="*/ 293721 w 696187"/>
                <a:gd name="connsiteY22" fmla="*/ 0 h 869888"/>
                <a:gd name="connsiteX23" fmla="*/ 633535 w 696187"/>
                <a:gd name="connsiteY23" fmla="*/ 0 h 869888"/>
                <a:gd name="connsiteX24" fmla="*/ 648056 w 696187"/>
                <a:gd name="connsiteY24" fmla="*/ 4349 h 869888"/>
                <a:gd name="connsiteX25" fmla="*/ 696102 w 696187"/>
                <a:gd name="connsiteY25" fmla="*/ 73667 h 869888"/>
                <a:gd name="connsiteX26" fmla="*/ 696170 w 696187"/>
                <a:gd name="connsiteY26" fmla="*/ 810063 h 869888"/>
                <a:gd name="connsiteX27" fmla="*/ 696057 w 696187"/>
                <a:gd name="connsiteY27" fmla="*/ 814299 h 869888"/>
                <a:gd name="connsiteX28" fmla="*/ 651839 w 696187"/>
                <a:gd name="connsiteY28" fmla="*/ 868145 h 869888"/>
                <a:gd name="connsiteX29" fmla="*/ 647150 w 696187"/>
                <a:gd name="connsiteY29" fmla="*/ 869889 h 869888"/>
                <a:gd name="connsiteX30" fmla="*/ 232264 w 696187"/>
                <a:gd name="connsiteY30" fmla="*/ 166317 h 869888"/>
                <a:gd name="connsiteX31" fmla="*/ 226511 w 696187"/>
                <a:gd name="connsiteY31" fmla="*/ 168129 h 869888"/>
                <a:gd name="connsiteX32" fmla="*/ 58223 w 696187"/>
                <a:gd name="connsiteY32" fmla="*/ 231194 h 869888"/>
                <a:gd name="connsiteX33" fmla="*/ 29024 w 696187"/>
                <a:gd name="connsiteY33" fmla="*/ 275526 h 869888"/>
                <a:gd name="connsiteX34" fmla="*/ 29024 w 696187"/>
                <a:gd name="connsiteY34" fmla="*/ 808001 h 869888"/>
                <a:gd name="connsiteX35" fmla="*/ 62233 w 696187"/>
                <a:gd name="connsiteY35" fmla="*/ 840916 h 869888"/>
                <a:gd name="connsiteX36" fmla="*/ 633807 w 696187"/>
                <a:gd name="connsiteY36" fmla="*/ 840916 h 869888"/>
                <a:gd name="connsiteX37" fmla="*/ 667197 w 696187"/>
                <a:gd name="connsiteY37" fmla="*/ 807299 h 869888"/>
                <a:gd name="connsiteX38" fmla="*/ 667197 w 696187"/>
                <a:gd name="connsiteY38" fmla="*/ 76929 h 869888"/>
                <a:gd name="connsiteX39" fmla="*/ 619083 w 696187"/>
                <a:gd name="connsiteY39" fmla="*/ 28928 h 869888"/>
                <a:gd name="connsiteX40" fmla="*/ 445835 w 696187"/>
                <a:gd name="connsiteY40" fmla="*/ 28928 h 869888"/>
                <a:gd name="connsiteX41" fmla="*/ 305705 w 696187"/>
                <a:gd name="connsiteY41" fmla="*/ 28973 h 869888"/>
                <a:gd name="connsiteX42" fmla="*/ 262438 w 696187"/>
                <a:gd name="connsiteY42" fmla="*/ 62635 h 869888"/>
                <a:gd name="connsiteX43" fmla="*/ 261305 w 696187"/>
                <a:gd name="connsiteY43" fmla="*/ 79489 h 869888"/>
                <a:gd name="connsiteX44" fmla="*/ 261237 w 696187"/>
                <a:gd name="connsiteY44" fmla="*/ 183940 h 869888"/>
                <a:gd name="connsiteX45" fmla="*/ 246536 w 696187"/>
                <a:gd name="connsiteY45" fmla="*/ 202697 h 869888"/>
                <a:gd name="connsiteX46" fmla="*/ 232264 w 696187"/>
                <a:gd name="connsiteY46" fmla="*/ 183737 h 869888"/>
                <a:gd name="connsiteX47" fmla="*/ 232264 w 696187"/>
                <a:gd name="connsiteY47" fmla="*/ 166317 h 869888"/>
                <a:gd name="connsiteX48" fmla="*/ 52017 w 696187"/>
                <a:gd name="connsiteY48" fmla="*/ 131794 h 869888"/>
                <a:gd name="connsiteX49" fmla="*/ 53557 w 696187"/>
                <a:gd name="connsiteY49" fmla="*/ 130321 h 869888"/>
                <a:gd name="connsiteX50" fmla="*/ 58518 w 696187"/>
                <a:gd name="connsiteY50" fmla="*/ 129279 h 869888"/>
                <a:gd name="connsiteX51" fmla="*/ 141042 w 696187"/>
                <a:gd name="connsiteY51" fmla="*/ 98268 h 869888"/>
                <a:gd name="connsiteX52" fmla="*/ 148698 w 696187"/>
                <a:gd name="connsiteY52" fmla="*/ 79828 h 869888"/>
                <a:gd name="connsiteX53" fmla="*/ 138890 w 696187"/>
                <a:gd name="connsiteY53" fmla="*/ 53619 h 869888"/>
                <a:gd name="connsiteX54" fmla="*/ 119590 w 696187"/>
                <a:gd name="connsiteY54" fmla="*/ 44717 h 869888"/>
                <a:gd name="connsiteX55" fmla="*/ 38629 w 696187"/>
                <a:gd name="connsiteY55" fmla="*/ 75139 h 869888"/>
                <a:gd name="connsiteX56" fmla="*/ 30338 w 696187"/>
                <a:gd name="connsiteY56" fmla="*/ 93918 h 869888"/>
                <a:gd name="connsiteX57" fmla="*/ 40668 w 696187"/>
                <a:gd name="connsiteY57" fmla="*/ 120785 h 869888"/>
                <a:gd name="connsiteX58" fmla="*/ 52017 w 696187"/>
                <a:gd name="connsiteY58" fmla="*/ 131794 h 869888"/>
                <a:gd name="connsiteX59" fmla="*/ 149695 w 696187"/>
                <a:gd name="connsiteY59" fmla="*/ 165886 h 869888"/>
                <a:gd name="connsiteX60" fmla="*/ 136783 w 696187"/>
                <a:gd name="connsiteY60" fmla="*/ 131046 h 869888"/>
                <a:gd name="connsiteX61" fmla="*/ 82620 w 696187"/>
                <a:gd name="connsiteY61" fmla="*/ 151524 h 869888"/>
                <a:gd name="connsiteX62" fmla="*/ 95510 w 696187"/>
                <a:gd name="connsiteY62" fmla="*/ 186138 h 869888"/>
                <a:gd name="connsiteX63" fmla="*/ 149695 w 696187"/>
                <a:gd name="connsiteY63" fmla="*/ 165886 h 869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696187" h="869888">
                  <a:moveTo>
                    <a:pt x="647150" y="869889"/>
                  </a:moveTo>
                  <a:cubicBezTo>
                    <a:pt x="447783" y="869889"/>
                    <a:pt x="248439" y="869889"/>
                    <a:pt x="49072" y="869889"/>
                  </a:cubicBezTo>
                  <a:cubicBezTo>
                    <a:pt x="48052" y="869413"/>
                    <a:pt x="47101" y="868779"/>
                    <a:pt x="46036" y="868507"/>
                  </a:cubicBezTo>
                  <a:cubicBezTo>
                    <a:pt x="16995" y="860941"/>
                    <a:pt x="74" y="839398"/>
                    <a:pt x="51" y="809225"/>
                  </a:cubicBezTo>
                  <a:cubicBezTo>
                    <a:pt x="-17" y="630834"/>
                    <a:pt x="-17" y="452466"/>
                    <a:pt x="51" y="274076"/>
                  </a:cubicBezTo>
                  <a:cubicBezTo>
                    <a:pt x="74" y="241161"/>
                    <a:pt x="18105" y="215564"/>
                    <a:pt x="49026" y="203648"/>
                  </a:cubicBezTo>
                  <a:cubicBezTo>
                    <a:pt x="55256" y="201247"/>
                    <a:pt x="61485" y="198823"/>
                    <a:pt x="67964" y="196309"/>
                  </a:cubicBezTo>
                  <a:cubicBezTo>
                    <a:pt x="64249" y="185957"/>
                    <a:pt x="60489" y="176510"/>
                    <a:pt x="57476" y="166815"/>
                  </a:cubicBezTo>
                  <a:cubicBezTo>
                    <a:pt x="55822" y="161537"/>
                    <a:pt x="53149" y="159272"/>
                    <a:pt x="47576" y="158456"/>
                  </a:cubicBezTo>
                  <a:cubicBezTo>
                    <a:pt x="30428" y="155919"/>
                    <a:pt x="18898" y="145952"/>
                    <a:pt x="12669" y="129868"/>
                  </a:cubicBezTo>
                  <a:cubicBezTo>
                    <a:pt x="9316" y="121170"/>
                    <a:pt x="5963" y="112448"/>
                    <a:pt x="2951" y="103636"/>
                  </a:cubicBezTo>
                  <a:cubicBezTo>
                    <a:pt x="-5023" y="80259"/>
                    <a:pt x="5329" y="56926"/>
                    <a:pt x="28209" y="47979"/>
                  </a:cubicBezTo>
                  <a:cubicBezTo>
                    <a:pt x="55324" y="37377"/>
                    <a:pt x="82598" y="27161"/>
                    <a:pt x="109985" y="17307"/>
                  </a:cubicBezTo>
                  <a:cubicBezTo>
                    <a:pt x="133023" y="8993"/>
                    <a:pt x="156491" y="19844"/>
                    <a:pt x="165756" y="42565"/>
                  </a:cubicBezTo>
                  <a:cubicBezTo>
                    <a:pt x="169177" y="50946"/>
                    <a:pt x="172099" y="59509"/>
                    <a:pt x="175225" y="67981"/>
                  </a:cubicBezTo>
                  <a:cubicBezTo>
                    <a:pt x="181568" y="85152"/>
                    <a:pt x="178917" y="100692"/>
                    <a:pt x="166979" y="114714"/>
                  </a:cubicBezTo>
                  <a:cubicBezTo>
                    <a:pt x="165552" y="116390"/>
                    <a:pt x="163921" y="119312"/>
                    <a:pt x="164442" y="120988"/>
                  </a:cubicBezTo>
                  <a:cubicBezTo>
                    <a:pt x="168180" y="132473"/>
                    <a:pt x="172461" y="143754"/>
                    <a:pt x="176765" y="155692"/>
                  </a:cubicBezTo>
                  <a:cubicBezTo>
                    <a:pt x="194638" y="148965"/>
                    <a:pt x="211628" y="142803"/>
                    <a:pt x="228323" y="135962"/>
                  </a:cubicBezTo>
                  <a:cubicBezTo>
                    <a:pt x="230362" y="135124"/>
                    <a:pt x="232015" y="130752"/>
                    <a:pt x="232061" y="127988"/>
                  </a:cubicBezTo>
                  <a:cubicBezTo>
                    <a:pt x="232423" y="108461"/>
                    <a:pt x="231970" y="88912"/>
                    <a:pt x="232446" y="69385"/>
                  </a:cubicBezTo>
                  <a:cubicBezTo>
                    <a:pt x="233148" y="40684"/>
                    <a:pt x="251700" y="15109"/>
                    <a:pt x="278589" y="5006"/>
                  </a:cubicBezTo>
                  <a:cubicBezTo>
                    <a:pt x="283550" y="3149"/>
                    <a:pt x="288670" y="1654"/>
                    <a:pt x="293721" y="0"/>
                  </a:cubicBezTo>
                  <a:cubicBezTo>
                    <a:pt x="406985" y="0"/>
                    <a:pt x="520272" y="0"/>
                    <a:pt x="633535" y="0"/>
                  </a:cubicBezTo>
                  <a:cubicBezTo>
                    <a:pt x="638383" y="1450"/>
                    <a:pt x="643299" y="2650"/>
                    <a:pt x="648056" y="4349"/>
                  </a:cubicBezTo>
                  <a:cubicBezTo>
                    <a:pt x="677097" y="14747"/>
                    <a:pt x="696080" y="41545"/>
                    <a:pt x="696102" y="73667"/>
                  </a:cubicBezTo>
                  <a:cubicBezTo>
                    <a:pt x="696238" y="319132"/>
                    <a:pt x="696170" y="564598"/>
                    <a:pt x="696170" y="810063"/>
                  </a:cubicBezTo>
                  <a:cubicBezTo>
                    <a:pt x="696170" y="811467"/>
                    <a:pt x="696148" y="812894"/>
                    <a:pt x="696057" y="814299"/>
                  </a:cubicBezTo>
                  <a:cubicBezTo>
                    <a:pt x="694403" y="840621"/>
                    <a:pt x="677278" y="861439"/>
                    <a:pt x="651839" y="868145"/>
                  </a:cubicBezTo>
                  <a:cubicBezTo>
                    <a:pt x="650253" y="868620"/>
                    <a:pt x="648713" y="869322"/>
                    <a:pt x="647150" y="869889"/>
                  </a:cubicBezTo>
                  <a:close/>
                  <a:moveTo>
                    <a:pt x="232264" y="166317"/>
                  </a:moveTo>
                  <a:cubicBezTo>
                    <a:pt x="229614" y="167155"/>
                    <a:pt x="228028" y="167563"/>
                    <a:pt x="226511" y="168129"/>
                  </a:cubicBezTo>
                  <a:cubicBezTo>
                    <a:pt x="170400" y="189128"/>
                    <a:pt x="114266" y="210036"/>
                    <a:pt x="58223" y="231194"/>
                  </a:cubicBezTo>
                  <a:cubicBezTo>
                    <a:pt x="39150" y="238398"/>
                    <a:pt x="29024" y="254028"/>
                    <a:pt x="29024" y="275526"/>
                  </a:cubicBezTo>
                  <a:cubicBezTo>
                    <a:pt x="29001" y="453010"/>
                    <a:pt x="29001" y="630517"/>
                    <a:pt x="29024" y="808001"/>
                  </a:cubicBezTo>
                  <a:cubicBezTo>
                    <a:pt x="29024" y="829408"/>
                    <a:pt x="40690" y="840916"/>
                    <a:pt x="62233" y="840916"/>
                  </a:cubicBezTo>
                  <a:cubicBezTo>
                    <a:pt x="252765" y="840939"/>
                    <a:pt x="443298" y="840939"/>
                    <a:pt x="633807" y="840916"/>
                  </a:cubicBezTo>
                  <a:cubicBezTo>
                    <a:pt x="655758" y="840916"/>
                    <a:pt x="667197" y="829431"/>
                    <a:pt x="667197" y="807299"/>
                  </a:cubicBezTo>
                  <a:cubicBezTo>
                    <a:pt x="667220" y="563850"/>
                    <a:pt x="667220" y="320401"/>
                    <a:pt x="667197" y="76929"/>
                  </a:cubicBezTo>
                  <a:cubicBezTo>
                    <a:pt x="667197" y="46755"/>
                    <a:pt x="649256" y="28950"/>
                    <a:pt x="619083" y="28928"/>
                  </a:cubicBezTo>
                  <a:cubicBezTo>
                    <a:pt x="561341" y="28905"/>
                    <a:pt x="503576" y="28928"/>
                    <a:pt x="445835" y="28928"/>
                  </a:cubicBezTo>
                  <a:cubicBezTo>
                    <a:pt x="399125" y="28928"/>
                    <a:pt x="352415" y="28837"/>
                    <a:pt x="305705" y="28973"/>
                  </a:cubicBezTo>
                  <a:cubicBezTo>
                    <a:pt x="284139" y="29041"/>
                    <a:pt x="267059" y="42315"/>
                    <a:pt x="262438" y="62635"/>
                  </a:cubicBezTo>
                  <a:cubicBezTo>
                    <a:pt x="261215" y="68072"/>
                    <a:pt x="261328" y="73871"/>
                    <a:pt x="261305" y="79489"/>
                  </a:cubicBezTo>
                  <a:cubicBezTo>
                    <a:pt x="261215" y="114306"/>
                    <a:pt x="261283" y="149123"/>
                    <a:pt x="261237" y="183940"/>
                  </a:cubicBezTo>
                  <a:cubicBezTo>
                    <a:pt x="261215" y="196150"/>
                    <a:pt x="255982" y="202742"/>
                    <a:pt x="246536" y="202697"/>
                  </a:cubicBezTo>
                  <a:cubicBezTo>
                    <a:pt x="237180" y="202652"/>
                    <a:pt x="232332" y="196196"/>
                    <a:pt x="232264" y="183737"/>
                  </a:cubicBezTo>
                  <a:cubicBezTo>
                    <a:pt x="232242" y="178413"/>
                    <a:pt x="232264" y="173044"/>
                    <a:pt x="232264" y="166317"/>
                  </a:cubicBezTo>
                  <a:close/>
                  <a:moveTo>
                    <a:pt x="52017" y="131794"/>
                  </a:moveTo>
                  <a:cubicBezTo>
                    <a:pt x="52538" y="131295"/>
                    <a:pt x="53036" y="130820"/>
                    <a:pt x="53557" y="130321"/>
                  </a:cubicBezTo>
                  <a:cubicBezTo>
                    <a:pt x="55210" y="129982"/>
                    <a:pt x="56955" y="129868"/>
                    <a:pt x="58518" y="129279"/>
                  </a:cubicBezTo>
                  <a:cubicBezTo>
                    <a:pt x="86063" y="119018"/>
                    <a:pt x="113655" y="108892"/>
                    <a:pt x="141042" y="98268"/>
                  </a:cubicBezTo>
                  <a:cubicBezTo>
                    <a:pt x="148630" y="95323"/>
                    <a:pt x="151372" y="87915"/>
                    <a:pt x="148698" y="79828"/>
                  </a:cubicBezTo>
                  <a:cubicBezTo>
                    <a:pt x="145754" y="70971"/>
                    <a:pt x="142446" y="62250"/>
                    <a:pt x="138890" y="53619"/>
                  </a:cubicBezTo>
                  <a:cubicBezTo>
                    <a:pt x="135379" y="45056"/>
                    <a:pt x="128311" y="41545"/>
                    <a:pt x="119590" y="44717"/>
                  </a:cubicBezTo>
                  <a:cubicBezTo>
                    <a:pt x="92497" y="54593"/>
                    <a:pt x="65518" y="64742"/>
                    <a:pt x="38629" y="75139"/>
                  </a:cubicBezTo>
                  <a:cubicBezTo>
                    <a:pt x="30474" y="78288"/>
                    <a:pt x="27506" y="85446"/>
                    <a:pt x="30338" y="93918"/>
                  </a:cubicBezTo>
                  <a:cubicBezTo>
                    <a:pt x="33396" y="103025"/>
                    <a:pt x="36318" y="112290"/>
                    <a:pt x="40668" y="120785"/>
                  </a:cubicBezTo>
                  <a:cubicBezTo>
                    <a:pt x="42955" y="125202"/>
                    <a:pt x="48143" y="128169"/>
                    <a:pt x="52017" y="131794"/>
                  </a:cubicBezTo>
                  <a:close/>
                  <a:moveTo>
                    <a:pt x="149695" y="165886"/>
                  </a:moveTo>
                  <a:cubicBezTo>
                    <a:pt x="145210" y="153767"/>
                    <a:pt x="141064" y="142554"/>
                    <a:pt x="136783" y="131046"/>
                  </a:cubicBezTo>
                  <a:cubicBezTo>
                    <a:pt x="118276" y="138046"/>
                    <a:pt x="100697" y="144683"/>
                    <a:pt x="82620" y="151524"/>
                  </a:cubicBezTo>
                  <a:cubicBezTo>
                    <a:pt x="87060" y="163440"/>
                    <a:pt x="91206" y="174585"/>
                    <a:pt x="95510" y="186138"/>
                  </a:cubicBezTo>
                  <a:cubicBezTo>
                    <a:pt x="113994" y="179229"/>
                    <a:pt x="131369" y="172727"/>
                    <a:pt x="149695" y="165886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0" name="Freeform: Shape 1949">
              <a:extLst>
                <a:ext uri="{FF2B5EF4-FFF2-40B4-BE49-F238E27FC236}">
                  <a16:creationId xmlns:a16="http://schemas.microsoft.com/office/drawing/2014/main" id="{5846ACB0-D878-20D2-949A-8600A988A23E}"/>
                </a:ext>
              </a:extLst>
            </p:cNvPr>
            <p:cNvSpPr/>
            <p:nvPr/>
          </p:nvSpPr>
          <p:spPr>
            <a:xfrm>
              <a:off x="4309805" y="7489893"/>
              <a:ext cx="550734" cy="550779"/>
            </a:xfrm>
            <a:custGeom>
              <a:avLst/>
              <a:gdLst>
                <a:gd name="connsiteX0" fmla="*/ 275141 w 550734"/>
                <a:gd name="connsiteY0" fmla="*/ 550779 h 550779"/>
                <a:gd name="connsiteX1" fmla="*/ 0 w 550734"/>
                <a:gd name="connsiteY1" fmla="*/ 275299 h 550779"/>
                <a:gd name="connsiteX2" fmla="*/ 275639 w 550734"/>
                <a:gd name="connsiteY2" fmla="*/ 0 h 550779"/>
                <a:gd name="connsiteX3" fmla="*/ 550734 w 550734"/>
                <a:gd name="connsiteY3" fmla="*/ 275730 h 550779"/>
                <a:gd name="connsiteX4" fmla="*/ 275141 w 550734"/>
                <a:gd name="connsiteY4" fmla="*/ 550779 h 550779"/>
                <a:gd name="connsiteX5" fmla="*/ 275639 w 550734"/>
                <a:gd name="connsiteY5" fmla="*/ 521784 h 550779"/>
                <a:gd name="connsiteX6" fmla="*/ 521784 w 550734"/>
                <a:gd name="connsiteY6" fmla="*/ 275458 h 550779"/>
                <a:gd name="connsiteX7" fmla="*/ 275594 w 550734"/>
                <a:gd name="connsiteY7" fmla="*/ 28950 h 550779"/>
                <a:gd name="connsiteX8" fmla="*/ 28973 w 550734"/>
                <a:gd name="connsiteY8" fmla="*/ 276001 h 550779"/>
                <a:gd name="connsiteX9" fmla="*/ 275639 w 550734"/>
                <a:gd name="connsiteY9" fmla="*/ 521784 h 550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0734" h="550779">
                  <a:moveTo>
                    <a:pt x="275141" y="550779"/>
                  </a:moveTo>
                  <a:cubicBezTo>
                    <a:pt x="122778" y="550530"/>
                    <a:pt x="-158" y="427435"/>
                    <a:pt x="0" y="275299"/>
                  </a:cubicBezTo>
                  <a:cubicBezTo>
                    <a:pt x="159" y="123344"/>
                    <a:pt x="123775" y="-136"/>
                    <a:pt x="275639" y="0"/>
                  </a:cubicBezTo>
                  <a:cubicBezTo>
                    <a:pt x="427639" y="113"/>
                    <a:pt x="550915" y="123684"/>
                    <a:pt x="550734" y="275730"/>
                  </a:cubicBezTo>
                  <a:cubicBezTo>
                    <a:pt x="550530" y="427979"/>
                    <a:pt x="427276" y="551006"/>
                    <a:pt x="275141" y="550779"/>
                  </a:cubicBezTo>
                  <a:close/>
                  <a:moveTo>
                    <a:pt x="275639" y="521784"/>
                  </a:moveTo>
                  <a:cubicBezTo>
                    <a:pt x="411873" y="521580"/>
                    <a:pt x="521852" y="411510"/>
                    <a:pt x="521784" y="275458"/>
                  </a:cubicBezTo>
                  <a:cubicBezTo>
                    <a:pt x="521716" y="139451"/>
                    <a:pt x="411442" y="29041"/>
                    <a:pt x="275594" y="28950"/>
                  </a:cubicBezTo>
                  <a:cubicBezTo>
                    <a:pt x="139564" y="28860"/>
                    <a:pt x="28769" y="139836"/>
                    <a:pt x="28973" y="276001"/>
                  </a:cubicBezTo>
                  <a:cubicBezTo>
                    <a:pt x="29177" y="411941"/>
                    <a:pt x="139609" y="521988"/>
                    <a:pt x="275639" y="521784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1" name="Freeform: Shape 1950">
              <a:extLst>
                <a:ext uri="{FF2B5EF4-FFF2-40B4-BE49-F238E27FC236}">
                  <a16:creationId xmlns:a16="http://schemas.microsoft.com/office/drawing/2014/main" id="{025B35D1-F2FE-CB2C-F155-ADEECC662D04}"/>
                </a:ext>
              </a:extLst>
            </p:cNvPr>
            <p:cNvSpPr/>
            <p:nvPr/>
          </p:nvSpPr>
          <p:spPr>
            <a:xfrm>
              <a:off x="4527195" y="7301315"/>
              <a:ext cx="289655" cy="101892"/>
            </a:xfrm>
            <a:custGeom>
              <a:avLst/>
              <a:gdLst>
                <a:gd name="connsiteX0" fmla="*/ 145122 w 289655"/>
                <a:gd name="connsiteY0" fmla="*/ 39 h 101892"/>
                <a:gd name="connsiteX1" fmla="*/ 256392 w 289655"/>
                <a:gd name="connsiteY1" fmla="*/ 39 h 101892"/>
                <a:gd name="connsiteX2" fmla="*/ 289443 w 289655"/>
                <a:gd name="connsiteY2" fmla="*/ 35921 h 101892"/>
                <a:gd name="connsiteX3" fmla="*/ 220035 w 289655"/>
                <a:gd name="connsiteY3" fmla="*/ 101388 h 101892"/>
                <a:gd name="connsiteX4" fmla="*/ 28914 w 289655"/>
                <a:gd name="connsiteY4" fmla="*/ 101592 h 101892"/>
                <a:gd name="connsiteX5" fmla="*/ 144 w 289655"/>
                <a:gd name="connsiteY5" fmla="*/ 72188 h 101892"/>
                <a:gd name="connsiteX6" fmla="*/ 144 w 289655"/>
                <a:gd name="connsiteY6" fmla="*/ 29714 h 101892"/>
                <a:gd name="connsiteX7" fmla="*/ 30454 w 289655"/>
                <a:gd name="connsiteY7" fmla="*/ 85 h 101892"/>
                <a:gd name="connsiteX8" fmla="*/ 145122 w 289655"/>
                <a:gd name="connsiteY8" fmla="*/ 39 h 101892"/>
                <a:gd name="connsiteX9" fmla="*/ 259972 w 289655"/>
                <a:gd name="connsiteY9" fmla="*/ 29578 h 101892"/>
                <a:gd name="connsiteX10" fmla="*/ 29661 w 289655"/>
                <a:gd name="connsiteY10" fmla="*/ 29578 h 101892"/>
                <a:gd name="connsiteX11" fmla="*/ 29661 w 289655"/>
                <a:gd name="connsiteY11" fmla="*/ 72732 h 101892"/>
                <a:gd name="connsiteX12" fmla="*/ 92115 w 289655"/>
                <a:gd name="connsiteY12" fmla="*/ 72732 h 101892"/>
                <a:gd name="connsiteX13" fmla="*/ 216116 w 289655"/>
                <a:gd name="connsiteY13" fmla="*/ 72664 h 101892"/>
                <a:gd name="connsiteX14" fmla="*/ 259972 w 289655"/>
                <a:gd name="connsiteY14" fmla="*/ 29578 h 101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9655" h="101892">
                  <a:moveTo>
                    <a:pt x="145122" y="39"/>
                  </a:moveTo>
                  <a:cubicBezTo>
                    <a:pt x="182205" y="39"/>
                    <a:pt x="219310" y="17"/>
                    <a:pt x="256392" y="39"/>
                  </a:cubicBezTo>
                  <a:cubicBezTo>
                    <a:pt x="279634" y="62"/>
                    <a:pt x="291414" y="12906"/>
                    <a:pt x="289443" y="35921"/>
                  </a:cubicBezTo>
                  <a:cubicBezTo>
                    <a:pt x="286339" y="71871"/>
                    <a:pt x="256755" y="100889"/>
                    <a:pt x="220035" y="101388"/>
                  </a:cubicBezTo>
                  <a:cubicBezTo>
                    <a:pt x="156335" y="102226"/>
                    <a:pt x="92613" y="101818"/>
                    <a:pt x="28914" y="101592"/>
                  </a:cubicBezTo>
                  <a:cubicBezTo>
                    <a:pt x="12151" y="101524"/>
                    <a:pt x="371" y="88997"/>
                    <a:pt x="144" y="72188"/>
                  </a:cubicBezTo>
                  <a:cubicBezTo>
                    <a:pt x="-59" y="58030"/>
                    <a:pt x="-37" y="43872"/>
                    <a:pt x="144" y="29714"/>
                  </a:cubicBezTo>
                  <a:cubicBezTo>
                    <a:pt x="371" y="12113"/>
                    <a:pt x="12445" y="175"/>
                    <a:pt x="30454" y="85"/>
                  </a:cubicBezTo>
                  <a:cubicBezTo>
                    <a:pt x="68669" y="-74"/>
                    <a:pt x="106884" y="39"/>
                    <a:pt x="145122" y="39"/>
                  </a:cubicBezTo>
                  <a:close/>
                  <a:moveTo>
                    <a:pt x="259972" y="29578"/>
                  </a:moveTo>
                  <a:cubicBezTo>
                    <a:pt x="182771" y="29578"/>
                    <a:pt x="106205" y="29578"/>
                    <a:pt x="29661" y="29578"/>
                  </a:cubicBezTo>
                  <a:cubicBezTo>
                    <a:pt x="29661" y="44167"/>
                    <a:pt x="29661" y="58144"/>
                    <a:pt x="29661" y="72732"/>
                  </a:cubicBezTo>
                  <a:cubicBezTo>
                    <a:pt x="50887" y="72732"/>
                    <a:pt x="71501" y="72732"/>
                    <a:pt x="92115" y="72732"/>
                  </a:cubicBezTo>
                  <a:cubicBezTo>
                    <a:pt x="133456" y="72732"/>
                    <a:pt x="174774" y="72913"/>
                    <a:pt x="216116" y="72664"/>
                  </a:cubicBezTo>
                  <a:cubicBezTo>
                    <a:pt x="241804" y="72528"/>
                    <a:pt x="261489" y="53092"/>
                    <a:pt x="259972" y="29578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2" name="Freeform: Shape 1951">
              <a:extLst>
                <a:ext uri="{FF2B5EF4-FFF2-40B4-BE49-F238E27FC236}">
                  <a16:creationId xmlns:a16="http://schemas.microsoft.com/office/drawing/2014/main" id="{2966E424-380B-FCAD-8F5C-C3EF53940F8F}"/>
                </a:ext>
              </a:extLst>
            </p:cNvPr>
            <p:cNvSpPr/>
            <p:nvPr/>
          </p:nvSpPr>
          <p:spPr>
            <a:xfrm>
              <a:off x="4367628" y="7649726"/>
              <a:ext cx="420391" cy="246572"/>
            </a:xfrm>
            <a:custGeom>
              <a:avLst/>
              <a:gdLst>
                <a:gd name="connsiteX0" fmla="*/ 178401 w 420391"/>
                <a:gd name="connsiteY0" fmla="*/ 78315 h 246572"/>
                <a:gd name="connsiteX1" fmla="*/ 212765 w 420391"/>
                <a:gd name="connsiteY1" fmla="*/ 47507 h 246572"/>
                <a:gd name="connsiteX2" fmla="*/ 330695 w 420391"/>
                <a:gd name="connsiteY2" fmla="*/ 3470 h 246572"/>
                <a:gd name="connsiteX3" fmla="*/ 394191 w 420391"/>
                <a:gd name="connsiteY3" fmla="*/ 4 h 246572"/>
                <a:gd name="connsiteX4" fmla="*/ 415507 w 420391"/>
                <a:gd name="connsiteY4" fmla="*/ 37789 h 246572"/>
                <a:gd name="connsiteX5" fmla="*/ 387123 w 420391"/>
                <a:gd name="connsiteY5" fmla="*/ 120540 h 246572"/>
                <a:gd name="connsiteX6" fmla="*/ 288198 w 420391"/>
                <a:gd name="connsiteY6" fmla="*/ 241279 h 246572"/>
                <a:gd name="connsiteX7" fmla="*/ 204361 w 420391"/>
                <a:gd name="connsiteY7" fmla="*/ 230270 h 246572"/>
                <a:gd name="connsiteX8" fmla="*/ 196432 w 420391"/>
                <a:gd name="connsiteY8" fmla="*/ 229228 h 246572"/>
                <a:gd name="connsiteX9" fmla="*/ 68580 w 420391"/>
                <a:gd name="connsiteY9" fmla="*/ 215410 h 246572"/>
                <a:gd name="connsiteX10" fmla="*/ 27579 w 420391"/>
                <a:gd name="connsiteY10" fmla="*/ 135695 h 246572"/>
                <a:gd name="connsiteX11" fmla="*/ 5855 w 420391"/>
                <a:gd name="connsiteY11" fmla="*/ 80127 h 246572"/>
                <a:gd name="connsiteX12" fmla="*/ 2593 w 420391"/>
                <a:gd name="connsiteY12" fmla="*/ 54779 h 246572"/>
                <a:gd name="connsiteX13" fmla="*/ 24656 w 420391"/>
                <a:gd name="connsiteY13" fmla="*/ 43294 h 246572"/>
                <a:gd name="connsiteX14" fmla="*/ 178401 w 420391"/>
                <a:gd name="connsiteY14" fmla="*/ 78315 h 246572"/>
                <a:gd name="connsiteX15" fmla="*/ 386285 w 420391"/>
                <a:gd name="connsiteY15" fmla="*/ 28456 h 246572"/>
                <a:gd name="connsiteX16" fmla="*/ 228055 w 420391"/>
                <a:gd name="connsiteY16" fmla="*/ 72086 h 246572"/>
                <a:gd name="connsiteX17" fmla="*/ 196251 w 420391"/>
                <a:gd name="connsiteY17" fmla="*/ 109916 h 246572"/>
                <a:gd name="connsiteX18" fmla="*/ 193238 w 420391"/>
                <a:gd name="connsiteY18" fmla="*/ 169855 h 246572"/>
                <a:gd name="connsiteX19" fmla="*/ 194688 w 420391"/>
                <a:gd name="connsiteY19" fmla="*/ 169742 h 246572"/>
                <a:gd name="connsiteX20" fmla="*/ 203137 w 420391"/>
                <a:gd name="connsiteY20" fmla="*/ 160318 h 246572"/>
                <a:gd name="connsiteX21" fmla="*/ 294337 w 420391"/>
                <a:gd name="connsiteY21" fmla="*/ 90457 h 246572"/>
                <a:gd name="connsiteX22" fmla="*/ 317171 w 420391"/>
                <a:gd name="connsiteY22" fmla="*/ 93810 h 246572"/>
                <a:gd name="connsiteX23" fmla="*/ 309718 w 420391"/>
                <a:gd name="connsiteY23" fmla="*/ 115058 h 246572"/>
                <a:gd name="connsiteX24" fmla="*/ 273973 w 420391"/>
                <a:gd name="connsiteY24" fmla="*/ 137847 h 246572"/>
                <a:gd name="connsiteX25" fmla="*/ 210568 w 420391"/>
                <a:gd name="connsiteY25" fmla="*/ 197876 h 246572"/>
                <a:gd name="connsiteX26" fmla="*/ 219107 w 420391"/>
                <a:gd name="connsiteY26" fmla="*/ 204876 h 246572"/>
                <a:gd name="connsiteX27" fmla="*/ 298437 w 420391"/>
                <a:gd name="connsiteY27" fmla="*/ 205895 h 246572"/>
                <a:gd name="connsiteX28" fmla="*/ 358694 w 420391"/>
                <a:gd name="connsiteY28" fmla="*/ 116145 h 246572"/>
                <a:gd name="connsiteX29" fmla="*/ 384450 w 420391"/>
                <a:gd name="connsiteY29" fmla="*/ 33304 h 246572"/>
                <a:gd name="connsiteX30" fmla="*/ 386285 w 420391"/>
                <a:gd name="connsiteY30" fmla="*/ 28456 h 246572"/>
                <a:gd name="connsiteX31" fmla="*/ 166145 w 420391"/>
                <a:gd name="connsiteY31" fmla="*/ 105362 h 246572"/>
                <a:gd name="connsiteX32" fmla="*/ 35507 w 420391"/>
                <a:gd name="connsiteY32" fmla="*/ 72357 h 246572"/>
                <a:gd name="connsiteX33" fmla="*/ 57639 w 420391"/>
                <a:gd name="connsiteY33" fmla="*/ 138662 h 246572"/>
                <a:gd name="connsiteX34" fmla="*/ 113410 w 420391"/>
                <a:gd name="connsiteY34" fmla="*/ 210720 h 246572"/>
                <a:gd name="connsiteX35" fmla="*/ 178197 w 420391"/>
                <a:gd name="connsiteY35" fmla="*/ 206258 h 246572"/>
                <a:gd name="connsiteX36" fmla="*/ 166621 w 420391"/>
                <a:gd name="connsiteY36" fmla="*/ 183469 h 246572"/>
                <a:gd name="connsiteX37" fmla="*/ 157628 w 420391"/>
                <a:gd name="connsiteY37" fmla="*/ 172075 h 246572"/>
                <a:gd name="connsiteX38" fmla="*/ 112300 w 420391"/>
                <a:gd name="connsiteY38" fmla="*/ 143872 h 246572"/>
                <a:gd name="connsiteX39" fmla="*/ 96851 w 420391"/>
                <a:gd name="connsiteY39" fmla="*/ 135060 h 246572"/>
                <a:gd name="connsiteX40" fmla="*/ 91844 w 420391"/>
                <a:gd name="connsiteY40" fmla="*/ 116485 h 246572"/>
                <a:gd name="connsiteX41" fmla="*/ 110624 w 420391"/>
                <a:gd name="connsiteY41" fmla="*/ 110052 h 246572"/>
                <a:gd name="connsiteX42" fmla="*/ 120364 w 420391"/>
                <a:gd name="connsiteY42" fmla="*/ 115171 h 246572"/>
                <a:gd name="connsiteX43" fmla="*/ 159033 w 420391"/>
                <a:gd name="connsiteY43" fmla="*/ 137620 h 246572"/>
                <a:gd name="connsiteX44" fmla="*/ 166145 w 420391"/>
                <a:gd name="connsiteY44" fmla="*/ 105362 h 246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20391" h="246572">
                  <a:moveTo>
                    <a:pt x="178401" y="78315"/>
                  </a:moveTo>
                  <a:cubicBezTo>
                    <a:pt x="190112" y="67714"/>
                    <a:pt x="200623" y="56500"/>
                    <a:pt x="212765" y="47507"/>
                  </a:cubicBezTo>
                  <a:cubicBezTo>
                    <a:pt x="247741" y="21661"/>
                    <a:pt x="288063" y="8816"/>
                    <a:pt x="330695" y="3470"/>
                  </a:cubicBezTo>
                  <a:cubicBezTo>
                    <a:pt x="351671" y="843"/>
                    <a:pt x="373010" y="322"/>
                    <a:pt x="394191" y="4"/>
                  </a:cubicBezTo>
                  <a:cubicBezTo>
                    <a:pt x="416708" y="-335"/>
                    <a:pt x="427332" y="18716"/>
                    <a:pt x="415507" y="37789"/>
                  </a:cubicBezTo>
                  <a:cubicBezTo>
                    <a:pt x="399695" y="63274"/>
                    <a:pt x="392061" y="91114"/>
                    <a:pt x="387123" y="120540"/>
                  </a:cubicBezTo>
                  <a:cubicBezTo>
                    <a:pt x="377292" y="179165"/>
                    <a:pt x="345374" y="221413"/>
                    <a:pt x="288198" y="241279"/>
                  </a:cubicBezTo>
                  <a:cubicBezTo>
                    <a:pt x="259135" y="251382"/>
                    <a:pt x="230706" y="246648"/>
                    <a:pt x="204361" y="230270"/>
                  </a:cubicBezTo>
                  <a:cubicBezTo>
                    <a:pt x="202231" y="228956"/>
                    <a:pt x="198109" y="228072"/>
                    <a:pt x="196432" y="229228"/>
                  </a:cubicBezTo>
                  <a:cubicBezTo>
                    <a:pt x="157311" y="256185"/>
                    <a:pt x="107565" y="250589"/>
                    <a:pt x="68580" y="215410"/>
                  </a:cubicBezTo>
                  <a:cubicBezTo>
                    <a:pt x="44817" y="193957"/>
                    <a:pt x="31747" y="167182"/>
                    <a:pt x="27579" y="135695"/>
                  </a:cubicBezTo>
                  <a:cubicBezTo>
                    <a:pt x="24883" y="115420"/>
                    <a:pt x="17430" y="96913"/>
                    <a:pt x="5855" y="80127"/>
                  </a:cubicBezTo>
                  <a:cubicBezTo>
                    <a:pt x="305" y="72086"/>
                    <a:pt x="-2323" y="63863"/>
                    <a:pt x="2593" y="54779"/>
                  </a:cubicBezTo>
                  <a:cubicBezTo>
                    <a:pt x="7282" y="46103"/>
                    <a:pt x="15165" y="43475"/>
                    <a:pt x="24656" y="43294"/>
                  </a:cubicBezTo>
                  <a:cubicBezTo>
                    <a:pt x="79272" y="42229"/>
                    <a:pt x="131736" y="50429"/>
                    <a:pt x="178401" y="78315"/>
                  </a:cubicBezTo>
                  <a:close/>
                  <a:moveTo>
                    <a:pt x="386285" y="28456"/>
                  </a:moveTo>
                  <a:cubicBezTo>
                    <a:pt x="328996" y="29294"/>
                    <a:pt x="275150" y="38265"/>
                    <a:pt x="228055" y="72086"/>
                  </a:cubicBezTo>
                  <a:cubicBezTo>
                    <a:pt x="214237" y="82007"/>
                    <a:pt x="202956" y="94081"/>
                    <a:pt x="196251" y="109916"/>
                  </a:cubicBezTo>
                  <a:cubicBezTo>
                    <a:pt x="187960" y="129533"/>
                    <a:pt x="186306" y="149513"/>
                    <a:pt x="193238" y="169855"/>
                  </a:cubicBezTo>
                  <a:cubicBezTo>
                    <a:pt x="194189" y="169787"/>
                    <a:pt x="194575" y="169878"/>
                    <a:pt x="194688" y="169742"/>
                  </a:cubicBezTo>
                  <a:cubicBezTo>
                    <a:pt x="197520" y="166616"/>
                    <a:pt x="200351" y="163489"/>
                    <a:pt x="203137" y="160318"/>
                  </a:cubicBezTo>
                  <a:cubicBezTo>
                    <a:pt x="228826" y="130869"/>
                    <a:pt x="261536" y="110573"/>
                    <a:pt x="294337" y="90457"/>
                  </a:cubicBezTo>
                  <a:cubicBezTo>
                    <a:pt x="304055" y="84499"/>
                    <a:pt x="312460" y="85836"/>
                    <a:pt x="317171" y="93810"/>
                  </a:cubicBezTo>
                  <a:cubicBezTo>
                    <a:pt x="321657" y="101421"/>
                    <a:pt x="319006" y="109123"/>
                    <a:pt x="309718" y="115058"/>
                  </a:cubicBezTo>
                  <a:cubicBezTo>
                    <a:pt x="297826" y="122669"/>
                    <a:pt x="285707" y="129986"/>
                    <a:pt x="273973" y="137847"/>
                  </a:cubicBezTo>
                  <a:cubicBezTo>
                    <a:pt x="249644" y="154157"/>
                    <a:pt x="227421" y="172800"/>
                    <a:pt x="210568" y="197876"/>
                  </a:cubicBezTo>
                  <a:cubicBezTo>
                    <a:pt x="213490" y="200300"/>
                    <a:pt x="216095" y="202905"/>
                    <a:pt x="219107" y="204876"/>
                  </a:cubicBezTo>
                  <a:cubicBezTo>
                    <a:pt x="245294" y="221888"/>
                    <a:pt x="272432" y="221367"/>
                    <a:pt x="298437" y="205895"/>
                  </a:cubicBezTo>
                  <a:cubicBezTo>
                    <a:pt x="332326" y="185734"/>
                    <a:pt x="353257" y="155629"/>
                    <a:pt x="358694" y="116145"/>
                  </a:cubicBezTo>
                  <a:cubicBezTo>
                    <a:pt x="362703" y="86991"/>
                    <a:pt x="370270" y="59173"/>
                    <a:pt x="384450" y="33304"/>
                  </a:cubicBezTo>
                  <a:cubicBezTo>
                    <a:pt x="385062" y="32149"/>
                    <a:pt x="385379" y="30858"/>
                    <a:pt x="386285" y="28456"/>
                  </a:cubicBezTo>
                  <a:close/>
                  <a:moveTo>
                    <a:pt x="166145" y="105362"/>
                  </a:moveTo>
                  <a:cubicBezTo>
                    <a:pt x="126481" y="80648"/>
                    <a:pt x="82874" y="72720"/>
                    <a:pt x="35507" y="72357"/>
                  </a:cubicBezTo>
                  <a:cubicBezTo>
                    <a:pt x="47875" y="94104"/>
                    <a:pt x="53946" y="115919"/>
                    <a:pt x="57639" y="138662"/>
                  </a:cubicBezTo>
                  <a:cubicBezTo>
                    <a:pt x="63166" y="172528"/>
                    <a:pt x="83146" y="196155"/>
                    <a:pt x="113410" y="210720"/>
                  </a:cubicBezTo>
                  <a:cubicBezTo>
                    <a:pt x="135519" y="221367"/>
                    <a:pt x="157469" y="218785"/>
                    <a:pt x="178197" y="206258"/>
                  </a:cubicBezTo>
                  <a:cubicBezTo>
                    <a:pt x="174051" y="197990"/>
                    <a:pt x="170676" y="190537"/>
                    <a:pt x="166621" y="183469"/>
                  </a:cubicBezTo>
                  <a:cubicBezTo>
                    <a:pt x="164220" y="179278"/>
                    <a:pt x="161479" y="174635"/>
                    <a:pt x="157628" y="172075"/>
                  </a:cubicBezTo>
                  <a:cubicBezTo>
                    <a:pt x="142790" y="162244"/>
                    <a:pt x="127500" y="153137"/>
                    <a:pt x="112300" y="143872"/>
                  </a:cubicBezTo>
                  <a:cubicBezTo>
                    <a:pt x="107248" y="140791"/>
                    <a:pt x="101766" y="138345"/>
                    <a:pt x="96851" y="135060"/>
                  </a:cubicBezTo>
                  <a:cubicBezTo>
                    <a:pt x="90191" y="130620"/>
                    <a:pt x="88379" y="123054"/>
                    <a:pt x="91844" y="116485"/>
                  </a:cubicBezTo>
                  <a:cubicBezTo>
                    <a:pt x="95469" y="109576"/>
                    <a:pt x="103171" y="106835"/>
                    <a:pt x="110624" y="110052"/>
                  </a:cubicBezTo>
                  <a:cubicBezTo>
                    <a:pt x="113976" y="111501"/>
                    <a:pt x="117193" y="113359"/>
                    <a:pt x="120364" y="115171"/>
                  </a:cubicBezTo>
                  <a:cubicBezTo>
                    <a:pt x="133231" y="122601"/>
                    <a:pt x="146075" y="130099"/>
                    <a:pt x="159033" y="137620"/>
                  </a:cubicBezTo>
                  <a:cubicBezTo>
                    <a:pt x="161456" y="126747"/>
                    <a:pt x="163699" y="116576"/>
                    <a:pt x="166145" y="105362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53" name="Graphic 1916">
            <a:extLst>
              <a:ext uri="{FF2B5EF4-FFF2-40B4-BE49-F238E27FC236}">
                <a16:creationId xmlns:a16="http://schemas.microsoft.com/office/drawing/2014/main" id="{64887ACC-D868-9F13-22A1-70650B0E4D06}"/>
              </a:ext>
            </a:extLst>
          </p:cNvPr>
          <p:cNvGrpSpPr/>
          <p:nvPr/>
        </p:nvGrpSpPr>
        <p:grpSpPr>
          <a:xfrm>
            <a:off x="4272289" y="4486715"/>
            <a:ext cx="370153" cy="370182"/>
            <a:chOff x="2872624" y="7155108"/>
            <a:chExt cx="869842" cy="869911"/>
          </a:xfrm>
          <a:solidFill>
            <a:srgbClr val="F28E02"/>
          </a:solidFill>
        </p:grpSpPr>
        <p:sp>
          <p:nvSpPr>
            <p:cNvPr id="1954" name="Freeform: Shape 1953">
              <a:extLst>
                <a:ext uri="{FF2B5EF4-FFF2-40B4-BE49-F238E27FC236}">
                  <a16:creationId xmlns:a16="http://schemas.microsoft.com/office/drawing/2014/main" id="{4E93EC05-4EF9-040A-B67F-3E604D961C28}"/>
                </a:ext>
              </a:extLst>
            </p:cNvPr>
            <p:cNvSpPr/>
            <p:nvPr/>
          </p:nvSpPr>
          <p:spPr>
            <a:xfrm>
              <a:off x="2872624" y="7609931"/>
              <a:ext cx="869842" cy="415087"/>
            </a:xfrm>
            <a:custGeom>
              <a:avLst/>
              <a:gdLst>
                <a:gd name="connsiteX0" fmla="*/ 869843 w 869842"/>
                <a:gd name="connsiteY0" fmla="*/ 97337 h 415087"/>
                <a:gd name="connsiteX1" fmla="*/ 823609 w 869842"/>
                <a:gd name="connsiteY1" fmla="*/ 144546 h 415087"/>
                <a:gd name="connsiteX2" fmla="*/ 760589 w 869842"/>
                <a:gd name="connsiteY2" fmla="*/ 171797 h 415087"/>
                <a:gd name="connsiteX3" fmla="*/ 746091 w 869842"/>
                <a:gd name="connsiteY3" fmla="*/ 169804 h 415087"/>
                <a:gd name="connsiteX4" fmla="*/ 742874 w 869842"/>
                <a:gd name="connsiteY4" fmla="*/ 157163 h 415087"/>
                <a:gd name="connsiteX5" fmla="*/ 752094 w 869842"/>
                <a:gd name="connsiteY5" fmla="*/ 148374 h 415087"/>
                <a:gd name="connsiteX6" fmla="*/ 819373 w 869842"/>
                <a:gd name="connsiteY6" fmla="*/ 118133 h 415087"/>
                <a:gd name="connsiteX7" fmla="*/ 836566 w 869842"/>
                <a:gd name="connsiteY7" fmla="*/ 106172 h 415087"/>
                <a:gd name="connsiteX8" fmla="*/ 841301 w 869842"/>
                <a:gd name="connsiteY8" fmla="*/ 77358 h 415087"/>
                <a:gd name="connsiteX9" fmla="*/ 815476 w 869842"/>
                <a:gd name="connsiteY9" fmla="*/ 63653 h 415087"/>
                <a:gd name="connsiteX10" fmla="*/ 795814 w 869842"/>
                <a:gd name="connsiteY10" fmla="*/ 68659 h 415087"/>
                <a:gd name="connsiteX11" fmla="*/ 648752 w 869842"/>
                <a:gd name="connsiteY11" fmla="*/ 112447 h 415087"/>
                <a:gd name="connsiteX12" fmla="*/ 639011 w 869842"/>
                <a:gd name="connsiteY12" fmla="*/ 119401 h 415087"/>
                <a:gd name="connsiteX13" fmla="*/ 593819 w 869842"/>
                <a:gd name="connsiteY13" fmla="*/ 136844 h 415087"/>
                <a:gd name="connsiteX14" fmla="*/ 501509 w 869842"/>
                <a:gd name="connsiteY14" fmla="*/ 114599 h 415087"/>
                <a:gd name="connsiteX15" fmla="*/ 489526 w 869842"/>
                <a:gd name="connsiteY15" fmla="*/ 98425 h 415087"/>
                <a:gd name="connsiteX16" fmla="*/ 507965 w 869842"/>
                <a:gd name="connsiteY16" fmla="*/ 90156 h 415087"/>
                <a:gd name="connsiteX17" fmla="*/ 596175 w 869842"/>
                <a:gd name="connsiteY17" fmla="*/ 111314 h 415087"/>
                <a:gd name="connsiteX18" fmla="*/ 618216 w 869842"/>
                <a:gd name="connsiteY18" fmla="*/ 104292 h 415087"/>
                <a:gd name="connsiteX19" fmla="*/ 615249 w 869842"/>
                <a:gd name="connsiteY19" fmla="*/ 75976 h 415087"/>
                <a:gd name="connsiteX20" fmla="*/ 605349 w 869842"/>
                <a:gd name="connsiteY20" fmla="*/ 69633 h 415087"/>
                <a:gd name="connsiteX21" fmla="*/ 511454 w 869842"/>
                <a:gd name="connsiteY21" fmla="*/ 32822 h 415087"/>
                <a:gd name="connsiteX22" fmla="*/ 474190 w 869842"/>
                <a:gd name="connsiteY22" fmla="*/ 26547 h 415087"/>
                <a:gd name="connsiteX23" fmla="*/ 409766 w 869842"/>
                <a:gd name="connsiteY23" fmla="*/ 28767 h 415087"/>
                <a:gd name="connsiteX24" fmla="*/ 323459 w 869842"/>
                <a:gd name="connsiteY24" fmla="*/ 64264 h 415087"/>
                <a:gd name="connsiteX25" fmla="*/ 293806 w 869842"/>
                <a:gd name="connsiteY25" fmla="*/ 83361 h 415087"/>
                <a:gd name="connsiteX26" fmla="*/ 348513 w 869842"/>
                <a:gd name="connsiteY26" fmla="*/ 202650 h 415087"/>
                <a:gd name="connsiteX27" fmla="*/ 377780 w 869842"/>
                <a:gd name="connsiteY27" fmla="*/ 191686 h 415087"/>
                <a:gd name="connsiteX28" fmla="*/ 496888 w 869842"/>
                <a:gd name="connsiteY28" fmla="*/ 193023 h 415087"/>
                <a:gd name="connsiteX29" fmla="*/ 543326 w 869842"/>
                <a:gd name="connsiteY29" fmla="*/ 211621 h 415087"/>
                <a:gd name="connsiteX30" fmla="*/ 612440 w 869842"/>
                <a:gd name="connsiteY30" fmla="*/ 209990 h 415087"/>
                <a:gd name="connsiteX31" fmla="*/ 691521 w 869842"/>
                <a:gd name="connsiteY31" fmla="*/ 174991 h 415087"/>
                <a:gd name="connsiteX32" fmla="*/ 711319 w 869842"/>
                <a:gd name="connsiteY32" fmla="*/ 179476 h 415087"/>
                <a:gd name="connsiteX33" fmla="*/ 701986 w 869842"/>
                <a:gd name="connsiteY33" fmla="*/ 198142 h 415087"/>
                <a:gd name="connsiteX34" fmla="*/ 617469 w 869842"/>
                <a:gd name="connsiteY34" fmla="*/ 235497 h 415087"/>
                <a:gd name="connsiteX35" fmla="*/ 535579 w 869842"/>
                <a:gd name="connsiteY35" fmla="*/ 236018 h 415087"/>
                <a:gd name="connsiteX36" fmla="*/ 487601 w 869842"/>
                <a:gd name="connsiteY36" fmla="*/ 216740 h 415087"/>
                <a:gd name="connsiteX37" fmla="*/ 387453 w 869842"/>
                <a:gd name="connsiteY37" fmla="*/ 215290 h 415087"/>
                <a:gd name="connsiteX38" fmla="*/ 359930 w 869842"/>
                <a:gd name="connsiteY38" fmla="*/ 225847 h 415087"/>
                <a:gd name="connsiteX39" fmla="*/ 362036 w 869842"/>
                <a:gd name="connsiteY39" fmla="*/ 232189 h 415087"/>
                <a:gd name="connsiteX40" fmla="*/ 343778 w 869842"/>
                <a:gd name="connsiteY40" fmla="*/ 279398 h 415087"/>
                <a:gd name="connsiteX41" fmla="*/ 321442 w 869842"/>
                <a:gd name="connsiteY41" fmla="*/ 289682 h 415087"/>
                <a:gd name="connsiteX42" fmla="*/ 298314 w 869842"/>
                <a:gd name="connsiteY42" fmla="*/ 300419 h 415087"/>
                <a:gd name="connsiteX43" fmla="*/ 302777 w 869842"/>
                <a:gd name="connsiteY43" fmla="*/ 311225 h 415087"/>
                <a:gd name="connsiteX44" fmla="*/ 286421 w 869842"/>
                <a:gd name="connsiteY44" fmla="*/ 355896 h 415087"/>
                <a:gd name="connsiteX45" fmla="*/ 159158 w 869842"/>
                <a:gd name="connsiteY45" fmla="*/ 413932 h 415087"/>
                <a:gd name="connsiteX46" fmla="*/ 158003 w 869842"/>
                <a:gd name="connsiteY46" fmla="*/ 415088 h 415087"/>
                <a:gd name="connsiteX47" fmla="*/ 144411 w 869842"/>
                <a:gd name="connsiteY47" fmla="*/ 415088 h 415087"/>
                <a:gd name="connsiteX48" fmla="*/ 118157 w 869842"/>
                <a:gd name="connsiteY48" fmla="*/ 389490 h 415087"/>
                <a:gd name="connsiteX49" fmla="*/ 0 w 869842"/>
                <a:gd name="connsiteY49" fmla="*/ 131362 h 415087"/>
                <a:gd name="connsiteX50" fmla="*/ 0 w 869842"/>
                <a:gd name="connsiteY50" fmla="*/ 117770 h 415087"/>
                <a:gd name="connsiteX51" fmla="*/ 26753 w 869842"/>
                <a:gd name="connsiteY51" fmla="*/ 91470 h 415087"/>
                <a:gd name="connsiteX52" fmla="*/ 137004 w 869842"/>
                <a:gd name="connsiteY52" fmla="*/ 41136 h 415087"/>
                <a:gd name="connsiteX53" fmla="*/ 187316 w 869842"/>
                <a:gd name="connsiteY53" fmla="*/ 59485 h 415087"/>
                <a:gd name="connsiteX54" fmla="*/ 191008 w 869842"/>
                <a:gd name="connsiteY54" fmla="*/ 66530 h 415087"/>
                <a:gd name="connsiteX55" fmla="*/ 232825 w 869842"/>
                <a:gd name="connsiteY55" fmla="*/ 47433 h 415087"/>
                <a:gd name="connsiteX56" fmla="*/ 283612 w 869842"/>
                <a:gd name="connsiteY56" fmla="*/ 59485 h 415087"/>
                <a:gd name="connsiteX57" fmla="*/ 306039 w 869842"/>
                <a:gd name="connsiteY57" fmla="*/ 45236 h 415087"/>
                <a:gd name="connsiteX58" fmla="*/ 396061 w 869842"/>
                <a:gd name="connsiteY58" fmla="*/ 5322 h 415087"/>
                <a:gd name="connsiteX59" fmla="*/ 546634 w 869842"/>
                <a:gd name="connsiteY59" fmla="*/ 18279 h 415087"/>
                <a:gd name="connsiteX60" fmla="*/ 604013 w 869842"/>
                <a:gd name="connsiteY60" fmla="*/ 41317 h 415087"/>
                <a:gd name="connsiteX61" fmla="*/ 646940 w 869842"/>
                <a:gd name="connsiteY61" fmla="*/ 86124 h 415087"/>
                <a:gd name="connsiteX62" fmla="*/ 709371 w 869842"/>
                <a:gd name="connsiteY62" fmla="*/ 67708 h 415087"/>
                <a:gd name="connsiteX63" fmla="*/ 797853 w 869842"/>
                <a:gd name="connsiteY63" fmla="*/ 41249 h 415087"/>
                <a:gd name="connsiteX64" fmla="*/ 868778 w 869842"/>
                <a:gd name="connsiteY64" fmla="*/ 79125 h 415087"/>
                <a:gd name="connsiteX65" fmla="*/ 869843 w 869842"/>
                <a:gd name="connsiteY65" fmla="*/ 80393 h 415087"/>
                <a:gd name="connsiteX66" fmla="*/ 869843 w 869842"/>
                <a:gd name="connsiteY66" fmla="*/ 97337 h 415087"/>
                <a:gd name="connsiteX67" fmla="*/ 149395 w 869842"/>
                <a:gd name="connsiteY67" fmla="*/ 390373 h 415087"/>
                <a:gd name="connsiteX68" fmla="*/ 157912 w 869842"/>
                <a:gd name="connsiteY68" fmla="*/ 386794 h 415087"/>
                <a:gd name="connsiteX69" fmla="*/ 271924 w 869842"/>
                <a:gd name="connsiteY69" fmla="*/ 334580 h 415087"/>
                <a:gd name="connsiteX70" fmla="*/ 278085 w 869842"/>
                <a:gd name="connsiteY70" fmla="*/ 318406 h 415087"/>
                <a:gd name="connsiteX71" fmla="*/ 163938 w 869842"/>
                <a:gd name="connsiteY71" fmla="*/ 69633 h 415087"/>
                <a:gd name="connsiteX72" fmla="*/ 148308 w 869842"/>
                <a:gd name="connsiteY72" fmla="*/ 63834 h 415087"/>
                <a:gd name="connsiteX73" fmla="*/ 34319 w 869842"/>
                <a:gd name="connsiteY73" fmla="*/ 116139 h 415087"/>
                <a:gd name="connsiteX74" fmla="*/ 28316 w 869842"/>
                <a:gd name="connsiteY74" fmla="*/ 132177 h 415087"/>
                <a:gd name="connsiteX75" fmla="*/ 94349 w 869842"/>
                <a:gd name="connsiteY75" fmla="*/ 276226 h 415087"/>
                <a:gd name="connsiteX76" fmla="*/ 142508 w 869842"/>
                <a:gd name="connsiteY76" fmla="*/ 380927 h 415087"/>
                <a:gd name="connsiteX77" fmla="*/ 149395 w 869842"/>
                <a:gd name="connsiteY77" fmla="*/ 390373 h 415087"/>
                <a:gd name="connsiteX78" fmla="*/ 201270 w 869842"/>
                <a:gd name="connsiteY78" fmla="*/ 89862 h 415087"/>
                <a:gd name="connsiteX79" fmla="*/ 287237 w 869842"/>
                <a:gd name="connsiteY79" fmla="*/ 277223 h 415087"/>
                <a:gd name="connsiteX80" fmla="*/ 331161 w 869842"/>
                <a:gd name="connsiteY80" fmla="*/ 257107 h 415087"/>
                <a:gd name="connsiteX81" fmla="*/ 337594 w 869842"/>
                <a:gd name="connsiteY81" fmla="*/ 239869 h 415087"/>
                <a:gd name="connsiteX82" fmla="*/ 302278 w 869842"/>
                <a:gd name="connsiteY82" fmla="*/ 162894 h 415087"/>
                <a:gd name="connsiteX83" fmla="*/ 262002 w 869842"/>
                <a:gd name="connsiteY83" fmla="*/ 75160 h 415087"/>
                <a:gd name="connsiteX84" fmla="*/ 248274 w 869842"/>
                <a:gd name="connsiteY84" fmla="*/ 68342 h 415087"/>
                <a:gd name="connsiteX85" fmla="*/ 201270 w 869842"/>
                <a:gd name="connsiteY85" fmla="*/ 89862 h 415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869842" h="415087">
                  <a:moveTo>
                    <a:pt x="869843" y="97337"/>
                  </a:moveTo>
                  <a:cubicBezTo>
                    <a:pt x="862707" y="121191"/>
                    <a:pt x="845990" y="135371"/>
                    <a:pt x="823609" y="144546"/>
                  </a:cubicBezTo>
                  <a:cubicBezTo>
                    <a:pt x="802428" y="153222"/>
                    <a:pt x="781814" y="163257"/>
                    <a:pt x="760589" y="171797"/>
                  </a:cubicBezTo>
                  <a:cubicBezTo>
                    <a:pt x="756511" y="173428"/>
                    <a:pt x="749648" y="172386"/>
                    <a:pt x="746091" y="169804"/>
                  </a:cubicBezTo>
                  <a:cubicBezTo>
                    <a:pt x="743259" y="167742"/>
                    <a:pt x="741855" y="161014"/>
                    <a:pt x="742874" y="157163"/>
                  </a:cubicBezTo>
                  <a:cubicBezTo>
                    <a:pt x="743803" y="153629"/>
                    <a:pt x="748334" y="150118"/>
                    <a:pt x="752094" y="148374"/>
                  </a:cubicBezTo>
                  <a:cubicBezTo>
                    <a:pt x="774407" y="138067"/>
                    <a:pt x="797082" y="128508"/>
                    <a:pt x="819373" y="118133"/>
                  </a:cubicBezTo>
                  <a:cubicBezTo>
                    <a:pt x="825625" y="115210"/>
                    <a:pt x="831628" y="110997"/>
                    <a:pt x="836566" y="106172"/>
                  </a:cubicBezTo>
                  <a:cubicBezTo>
                    <a:pt x="845151" y="97790"/>
                    <a:pt x="846329" y="87529"/>
                    <a:pt x="841301" y="77358"/>
                  </a:cubicBezTo>
                  <a:cubicBezTo>
                    <a:pt x="836362" y="67345"/>
                    <a:pt x="827346" y="62158"/>
                    <a:pt x="815476" y="63653"/>
                  </a:cubicBezTo>
                  <a:cubicBezTo>
                    <a:pt x="808817" y="64491"/>
                    <a:pt x="802315" y="66733"/>
                    <a:pt x="795814" y="68659"/>
                  </a:cubicBezTo>
                  <a:cubicBezTo>
                    <a:pt x="746771" y="83157"/>
                    <a:pt x="697727" y="97655"/>
                    <a:pt x="648752" y="112447"/>
                  </a:cubicBezTo>
                  <a:cubicBezTo>
                    <a:pt x="645105" y="113557"/>
                    <a:pt x="641254" y="116320"/>
                    <a:pt x="639011" y="119401"/>
                  </a:cubicBezTo>
                  <a:cubicBezTo>
                    <a:pt x="627663" y="134964"/>
                    <a:pt x="612734" y="141238"/>
                    <a:pt x="593819" y="136844"/>
                  </a:cubicBezTo>
                  <a:cubicBezTo>
                    <a:pt x="562989" y="129663"/>
                    <a:pt x="532249" y="122119"/>
                    <a:pt x="501509" y="114599"/>
                  </a:cubicBezTo>
                  <a:cubicBezTo>
                    <a:pt x="491972" y="112266"/>
                    <a:pt x="487532" y="106013"/>
                    <a:pt x="489526" y="98425"/>
                  </a:cubicBezTo>
                  <a:cubicBezTo>
                    <a:pt x="491497" y="90881"/>
                    <a:pt x="498202" y="87823"/>
                    <a:pt x="507965" y="90156"/>
                  </a:cubicBezTo>
                  <a:cubicBezTo>
                    <a:pt x="537369" y="97179"/>
                    <a:pt x="566772" y="104292"/>
                    <a:pt x="596175" y="111314"/>
                  </a:cubicBezTo>
                  <a:cubicBezTo>
                    <a:pt x="607705" y="114078"/>
                    <a:pt x="613731" y="112107"/>
                    <a:pt x="618216" y="104292"/>
                  </a:cubicBezTo>
                  <a:cubicBezTo>
                    <a:pt x="623494" y="95095"/>
                    <a:pt x="622430" y="82794"/>
                    <a:pt x="615249" y="75976"/>
                  </a:cubicBezTo>
                  <a:cubicBezTo>
                    <a:pt x="612440" y="73325"/>
                    <a:pt x="608929" y="71083"/>
                    <a:pt x="605349" y="69633"/>
                  </a:cubicBezTo>
                  <a:cubicBezTo>
                    <a:pt x="574134" y="57129"/>
                    <a:pt x="543077" y="44171"/>
                    <a:pt x="511454" y="32822"/>
                  </a:cubicBezTo>
                  <a:cubicBezTo>
                    <a:pt x="499742" y="28609"/>
                    <a:pt x="486672" y="26797"/>
                    <a:pt x="474190" y="26547"/>
                  </a:cubicBezTo>
                  <a:cubicBezTo>
                    <a:pt x="452738" y="26117"/>
                    <a:pt x="431105" y="26661"/>
                    <a:pt x="409766" y="28767"/>
                  </a:cubicBezTo>
                  <a:cubicBezTo>
                    <a:pt x="377689" y="31939"/>
                    <a:pt x="350347" y="47909"/>
                    <a:pt x="323459" y="64264"/>
                  </a:cubicBezTo>
                  <a:cubicBezTo>
                    <a:pt x="313582" y="70267"/>
                    <a:pt x="304023" y="76769"/>
                    <a:pt x="293806" y="83361"/>
                  </a:cubicBezTo>
                  <a:cubicBezTo>
                    <a:pt x="311883" y="122776"/>
                    <a:pt x="330005" y="162283"/>
                    <a:pt x="348513" y="202650"/>
                  </a:cubicBezTo>
                  <a:cubicBezTo>
                    <a:pt x="358457" y="198912"/>
                    <a:pt x="368039" y="195107"/>
                    <a:pt x="377780" y="191686"/>
                  </a:cubicBezTo>
                  <a:cubicBezTo>
                    <a:pt x="417626" y="177732"/>
                    <a:pt x="457291" y="175739"/>
                    <a:pt x="496888" y="193023"/>
                  </a:cubicBezTo>
                  <a:cubicBezTo>
                    <a:pt x="512156" y="199683"/>
                    <a:pt x="527809" y="205504"/>
                    <a:pt x="543326" y="211621"/>
                  </a:cubicBezTo>
                  <a:cubicBezTo>
                    <a:pt x="566568" y="220795"/>
                    <a:pt x="589493" y="220523"/>
                    <a:pt x="612440" y="209990"/>
                  </a:cubicBezTo>
                  <a:cubicBezTo>
                    <a:pt x="638626" y="197961"/>
                    <a:pt x="665130" y="186589"/>
                    <a:pt x="691521" y="174991"/>
                  </a:cubicBezTo>
                  <a:cubicBezTo>
                    <a:pt x="700740" y="170936"/>
                    <a:pt x="707989" y="172680"/>
                    <a:pt x="711319" y="179476"/>
                  </a:cubicBezTo>
                  <a:cubicBezTo>
                    <a:pt x="714853" y="186725"/>
                    <a:pt x="711432" y="193929"/>
                    <a:pt x="701986" y="198142"/>
                  </a:cubicBezTo>
                  <a:cubicBezTo>
                    <a:pt x="673851" y="210692"/>
                    <a:pt x="645807" y="223445"/>
                    <a:pt x="617469" y="235497"/>
                  </a:cubicBezTo>
                  <a:cubicBezTo>
                    <a:pt x="590399" y="247027"/>
                    <a:pt x="562876" y="246370"/>
                    <a:pt x="535579" y="236018"/>
                  </a:cubicBezTo>
                  <a:cubicBezTo>
                    <a:pt x="519473" y="229901"/>
                    <a:pt x="503367" y="223672"/>
                    <a:pt x="487601" y="216740"/>
                  </a:cubicBezTo>
                  <a:cubicBezTo>
                    <a:pt x="454324" y="202084"/>
                    <a:pt x="420956" y="204077"/>
                    <a:pt x="387453" y="215290"/>
                  </a:cubicBezTo>
                  <a:cubicBezTo>
                    <a:pt x="378369" y="218326"/>
                    <a:pt x="369557" y="222131"/>
                    <a:pt x="359930" y="225847"/>
                  </a:cubicBezTo>
                  <a:cubicBezTo>
                    <a:pt x="360677" y="228134"/>
                    <a:pt x="361243" y="230218"/>
                    <a:pt x="362036" y="232189"/>
                  </a:cubicBezTo>
                  <a:cubicBezTo>
                    <a:pt x="370282" y="252350"/>
                    <a:pt x="363554" y="269906"/>
                    <a:pt x="343778" y="279398"/>
                  </a:cubicBezTo>
                  <a:cubicBezTo>
                    <a:pt x="336393" y="282931"/>
                    <a:pt x="328895" y="286261"/>
                    <a:pt x="321442" y="289682"/>
                  </a:cubicBezTo>
                  <a:cubicBezTo>
                    <a:pt x="314012" y="293103"/>
                    <a:pt x="306605" y="296568"/>
                    <a:pt x="298314" y="300419"/>
                  </a:cubicBezTo>
                  <a:cubicBezTo>
                    <a:pt x="299854" y="304180"/>
                    <a:pt x="301259" y="307736"/>
                    <a:pt x="302777" y="311225"/>
                  </a:cubicBezTo>
                  <a:cubicBezTo>
                    <a:pt x="310864" y="329868"/>
                    <a:pt x="304838" y="347379"/>
                    <a:pt x="286421" y="355896"/>
                  </a:cubicBezTo>
                  <a:cubicBezTo>
                    <a:pt x="244106" y="375468"/>
                    <a:pt x="201587" y="394587"/>
                    <a:pt x="159158" y="413932"/>
                  </a:cubicBezTo>
                  <a:cubicBezTo>
                    <a:pt x="158683" y="414136"/>
                    <a:pt x="158388" y="414703"/>
                    <a:pt x="158003" y="415088"/>
                  </a:cubicBezTo>
                  <a:cubicBezTo>
                    <a:pt x="153472" y="415088"/>
                    <a:pt x="148942" y="415088"/>
                    <a:pt x="144411" y="415088"/>
                  </a:cubicBezTo>
                  <a:cubicBezTo>
                    <a:pt x="131273" y="411055"/>
                    <a:pt x="123775" y="401858"/>
                    <a:pt x="118157" y="389490"/>
                  </a:cubicBezTo>
                  <a:cubicBezTo>
                    <a:pt x="79035" y="303342"/>
                    <a:pt x="39438" y="217374"/>
                    <a:pt x="0" y="131362"/>
                  </a:cubicBezTo>
                  <a:cubicBezTo>
                    <a:pt x="0" y="126831"/>
                    <a:pt x="0" y="122301"/>
                    <a:pt x="0" y="117770"/>
                  </a:cubicBezTo>
                  <a:cubicBezTo>
                    <a:pt x="4440" y="104450"/>
                    <a:pt x="14158" y="97043"/>
                    <a:pt x="26753" y="91470"/>
                  </a:cubicBezTo>
                  <a:cubicBezTo>
                    <a:pt x="63700" y="75115"/>
                    <a:pt x="100261" y="57967"/>
                    <a:pt x="137004" y="41136"/>
                  </a:cubicBezTo>
                  <a:cubicBezTo>
                    <a:pt x="160563" y="30353"/>
                    <a:pt x="176352" y="36130"/>
                    <a:pt x="187316" y="59485"/>
                  </a:cubicBezTo>
                  <a:cubicBezTo>
                    <a:pt x="188380" y="61750"/>
                    <a:pt x="189649" y="63947"/>
                    <a:pt x="191008" y="66530"/>
                  </a:cubicBezTo>
                  <a:cubicBezTo>
                    <a:pt x="205143" y="60074"/>
                    <a:pt x="219007" y="53776"/>
                    <a:pt x="232825" y="47433"/>
                  </a:cubicBezTo>
                  <a:cubicBezTo>
                    <a:pt x="255002" y="37285"/>
                    <a:pt x="266872" y="39913"/>
                    <a:pt x="283612" y="59485"/>
                  </a:cubicBezTo>
                  <a:cubicBezTo>
                    <a:pt x="290975" y="54818"/>
                    <a:pt x="298495" y="50038"/>
                    <a:pt x="306039" y="45236"/>
                  </a:cubicBezTo>
                  <a:cubicBezTo>
                    <a:pt x="334083" y="27431"/>
                    <a:pt x="362852" y="9920"/>
                    <a:pt x="396061" y="5322"/>
                  </a:cubicBezTo>
                  <a:cubicBezTo>
                    <a:pt x="446893" y="-1723"/>
                    <a:pt x="497930" y="-5416"/>
                    <a:pt x="546634" y="18279"/>
                  </a:cubicBezTo>
                  <a:cubicBezTo>
                    <a:pt x="565118" y="27272"/>
                    <a:pt x="584645" y="34272"/>
                    <a:pt x="604013" y="41317"/>
                  </a:cubicBezTo>
                  <a:cubicBezTo>
                    <a:pt x="625601" y="49178"/>
                    <a:pt x="643406" y="60164"/>
                    <a:pt x="646940" y="86124"/>
                  </a:cubicBezTo>
                  <a:cubicBezTo>
                    <a:pt x="668347" y="79804"/>
                    <a:pt x="688870" y="73824"/>
                    <a:pt x="709371" y="67708"/>
                  </a:cubicBezTo>
                  <a:cubicBezTo>
                    <a:pt x="738887" y="58918"/>
                    <a:pt x="768359" y="50038"/>
                    <a:pt x="797853" y="41249"/>
                  </a:cubicBezTo>
                  <a:cubicBezTo>
                    <a:pt x="832534" y="30919"/>
                    <a:pt x="857520" y="44307"/>
                    <a:pt x="868778" y="79125"/>
                  </a:cubicBezTo>
                  <a:cubicBezTo>
                    <a:pt x="868937" y="79600"/>
                    <a:pt x="869481" y="79963"/>
                    <a:pt x="869843" y="80393"/>
                  </a:cubicBezTo>
                  <a:cubicBezTo>
                    <a:pt x="869843" y="86011"/>
                    <a:pt x="869843" y="91674"/>
                    <a:pt x="869843" y="97337"/>
                  </a:cubicBezTo>
                  <a:close/>
                  <a:moveTo>
                    <a:pt x="149395" y="390373"/>
                  </a:moveTo>
                  <a:cubicBezTo>
                    <a:pt x="153268" y="388743"/>
                    <a:pt x="155624" y="387836"/>
                    <a:pt x="157912" y="386794"/>
                  </a:cubicBezTo>
                  <a:cubicBezTo>
                    <a:pt x="195924" y="369397"/>
                    <a:pt x="233935" y="352022"/>
                    <a:pt x="271924" y="334580"/>
                  </a:cubicBezTo>
                  <a:cubicBezTo>
                    <a:pt x="281846" y="330027"/>
                    <a:pt x="282548" y="328146"/>
                    <a:pt x="278085" y="318406"/>
                  </a:cubicBezTo>
                  <a:cubicBezTo>
                    <a:pt x="240051" y="235474"/>
                    <a:pt x="202017" y="152542"/>
                    <a:pt x="163938" y="69633"/>
                  </a:cubicBezTo>
                  <a:cubicBezTo>
                    <a:pt x="159657" y="60300"/>
                    <a:pt x="157663" y="59575"/>
                    <a:pt x="148308" y="63834"/>
                  </a:cubicBezTo>
                  <a:cubicBezTo>
                    <a:pt x="110296" y="81254"/>
                    <a:pt x="72308" y="98697"/>
                    <a:pt x="34319" y="116139"/>
                  </a:cubicBezTo>
                  <a:cubicBezTo>
                    <a:pt x="24284" y="120760"/>
                    <a:pt x="23740" y="122187"/>
                    <a:pt x="28316" y="132177"/>
                  </a:cubicBezTo>
                  <a:cubicBezTo>
                    <a:pt x="50312" y="180201"/>
                    <a:pt x="72330" y="228225"/>
                    <a:pt x="94349" y="276226"/>
                  </a:cubicBezTo>
                  <a:cubicBezTo>
                    <a:pt x="110364" y="311134"/>
                    <a:pt x="126334" y="346087"/>
                    <a:pt x="142508" y="380927"/>
                  </a:cubicBezTo>
                  <a:cubicBezTo>
                    <a:pt x="144185" y="384416"/>
                    <a:pt x="147107" y="387270"/>
                    <a:pt x="149395" y="390373"/>
                  </a:cubicBezTo>
                  <a:close/>
                  <a:moveTo>
                    <a:pt x="201270" y="89862"/>
                  </a:moveTo>
                  <a:cubicBezTo>
                    <a:pt x="230220" y="152973"/>
                    <a:pt x="258672" y="214973"/>
                    <a:pt x="287237" y="277223"/>
                  </a:cubicBezTo>
                  <a:cubicBezTo>
                    <a:pt x="302460" y="270269"/>
                    <a:pt x="316844" y="263767"/>
                    <a:pt x="331161" y="257107"/>
                  </a:cubicBezTo>
                  <a:cubicBezTo>
                    <a:pt x="340720" y="252667"/>
                    <a:pt x="341921" y="249383"/>
                    <a:pt x="337594" y="239869"/>
                  </a:cubicBezTo>
                  <a:cubicBezTo>
                    <a:pt x="325860" y="214203"/>
                    <a:pt x="314058" y="188560"/>
                    <a:pt x="302278" y="162894"/>
                  </a:cubicBezTo>
                  <a:cubicBezTo>
                    <a:pt x="288845" y="133650"/>
                    <a:pt x="275367" y="104428"/>
                    <a:pt x="262002" y="75160"/>
                  </a:cubicBezTo>
                  <a:cubicBezTo>
                    <a:pt x="259193" y="69021"/>
                    <a:pt x="255568" y="65012"/>
                    <a:pt x="248274" y="68342"/>
                  </a:cubicBezTo>
                  <a:cubicBezTo>
                    <a:pt x="232893" y="75364"/>
                    <a:pt x="217534" y="82432"/>
                    <a:pt x="201270" y="89862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5" name="Freeform: Shape 1954">
              <a:extLst>
                <a:ext uri="{FF2B5EF4-FFF2-40B4-BE49-F238E27FC236}">
                  <a16:creationId xmlns:a16="http://schemas.microsoft.com/office/drawing/2014/main" id="{14DF5D4A-9D3F-3964-D981-1AE7DE2BA569}"/>
                </a:ext>
              </a:extLst>
            </p:cNvPr>
            <p:cNvSpPr/>
            <p:nvPr/>
          </p:nvSpPr>
          <p:spPr>
            <a:xfrm>
              <a:off x="3228747" y="7155108"/>
              <a:ext cx="513720" cy="409468"/>
            </a:xfrm>
            <a:custGeom>
              <a:avLst/>
              <a:gdLst>
                <a:gd name="connsiteX0" fmla="*/ 513720 w 513720"/>
                <a:gd name="connsiteY0" fmla="*/ 222563 h 409468"/>
                <a:gd name="connsiteX1" fmla="*/ 507242 w 513720"/>
                <a:gd name="connsiteY1" fmla="*/ 254821 h 409468"/>
                <a:gd name="connsiteX2" fmla="*/ 297228 w 513720"/>
                <a:gd name="connsiteY2" fmla="*/ 409154 h 409468"/>
                <a:gd name="connsiteX3" fmla="*/ 285448 w 513720"/>
                <a:gd name="connsiteY3" fmla="*/ 407795 h 409468"/>
                <a:gd name="connsiteX4" fmla="*/ 216879 w 513720"/>
                <a:gd name="connsiteY4" fmla="*/ 409041 h 409468"/>
                <a:gd name="connsiteX5" fmla="*/ 19233 w 513720"/>
                <a:gd name="connsiteY5" fmla="*/ 291133 h 409468"/>
                <a:gd name="connsiteX6" fmla="*/ 175039 w 513720"/>
                <a:gd name="connsiteY6" fmla="*/ 2084 h 409468"/>
                <a:gd name="connsiteX7" fmla="*/ 187498 w 513720"/>
                <a:gd name="connsiteY7" fmla="*/ 0 h 409468"/>
                <a:gd name="connsiteX8" fmla="*/ 221477 w 513720"/>
                <a:gd name="connsiteY8" fmla="*/ 0 h 409468"/>
                <a:gd name="connsiteX9" fmla="*/ 291134 w 513720"/>
                <a:gd name="connsiteY9" fmla="*/ 0 h 409468"/>
                <a:gd name="connsiteX10" fmla="*/ 326812 w 513720"/>
                <a:gd name="connsiteY10" fmla="*/ 0 h 409468"/>
                <a:gd name="connsiteX11" fmla="*/ 345909 w 513720"/>
                <a:gd name="connsiteY11" fmla="*/ 3375 h 409468"/>
                <a:gd name="connsiteX12" fmla="*/ 432034 w 513720"/>
                <a:gd name="connsiteY12" fmla="*/ 41251 h 409468"/>
                <a:gd name="connsiteX13" fmla="*/ 434662 w 513720"/>
                <a:gd name="connsiteY13" fmla="*/ 62725 h 409468"/>
                <a:gd name="connsiteX14" fmla="*/ 416177 w 513720"/>
                <a:gd name="connsiteY14" fmla="*/ 61230 h 409468"/>
                <a:gd name="connsiteX15" fmla="*/ 354789 w 513720"/>
                <a:gd name="connsiteY15" fmla="*/ 31442 h 409468"/>
                <a:gd name="connsiteX16" fmla="*/ 305156 w 513720"/>
                <a:gd name="connsiteY16" fmla="*/ 25734 h 409468"/>
                <a:gd name="connsiteX17" fmla="*/ 409064 w 513720"/>
                <a:gd name="connsiteY17" fmla="*/ 205143 h 409468"/>
                <a:gd name="connsiteX18" fmla="*/ 305609 w 513720"/>
                <a:gd name="connsiteY18" fmla="*/ 383466 h 409468"/>
                <a:gd name="connsiteX19" fmla="*/ 378778 w 513720"/>
                <a:gd name="connsiteY19" fmla="*/ 369784 h 409468"/>
                <a:gd name="connsiteX20" fmla="*/ 459671 w 513720"/>
                <a:gd name="connsiteY20" fmla="*/ 107804 h 409468"/>
                <a:gd name="connsiteX21" fmla="*/ 460645 w 513720"/>
                <a:gd name="connsiteY21" fmla="*/ 85650 h 409468"/>
                <a:gd name="connsiteX22" fmla="*/ 481214 w 513720"/>
                <a:gd name="connsiteY22" fmla="*/ 94168 h 409468"/>
                <a:gd name="connsiteX23" fmla="*/ 507060 w 513720"/>
                <a:gd name="connsiteY23" fmla="*/ 153767 h 409468"/>
                <a:gd name="connsiteX24" fmla="*/ 513720 w 513720"/>
                <a:gd name="connsiteY24" fmla="*/ 186863 h 409468"/>
                <a:gd name="connsiteX25" fmla="*/ 513720 w 513720"/>
                <a:gd name="connsiteY25" fmla="*/ 222563 h 409468"/>
                <a:gd name="connsiteX26" fmla="*/ 384079 w 513720"/>
                <a:gd name="connsiteY26" fmla="*/ 204826 h 409468"/>
                <a:gd name="connsiteX27" fmla="*/ 205439 w 513720"/>
                <a:gd name="connsiteY27" fmla="*/ 25507 h 409468"/>
                <a:gd name="connsiteX28" fmla="*/ 25689 w 513720"/>
                <a:gd name="connsiteY28" fmla="*/ 204237 h 409468"/>
                <a:gd name="connsiteX29" fmla="*/ 204442 w 513720"/>
                <a:gd name="connsiteY29" fmla="*/ 383964 h 409468"/>
                <a:gd name="connsiteX30" fmla="*/ 384079 w 513720"/>
                <a:gd name="connsiteY30" fmla="*/ 204826 h 409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13720" h="409468">
                  <a:moveTo>
                    <a:pt x="513720" y="222563"/>
                  </a:moveTo>
                  <a:cubicBezTo>
                    <a:pt x="511591" y="233323"/>
                    <a:pt x="509915" y="244197"/>
                    <a:pt x="507242" y="254821"/>
                  </a:cubicBezTo>
                  <a:cubicBezTo>
                    <a:pt x="483230" y="349963"/>
                    <a:pt x="395246" y="414546"/>
                    <a:pt x="297228" y="409154"/>
                  </a:cubicBezTo>
                  <a:cubicBezTo>
                    <a:pt x="293286" y="408928"/>
                    <a:pt x="289141" y="408973"/>
                    <a:pt x="285448" y="407795"/>
                  </a:cubicBezTo>
                  <a:cubicBezTo>
                    <a:pt x="262388" y="400456"/>
                    <a:pt x="239735" y="407591"/>
                    <a:pt x="216879" y="409041"/>
                  </a:cubicBezTo>
                  <a:cubicBezTo>
                    <a:pt x="133494" y="414319"/>
                    <a:pt x="54436" y="366929"/>
                    <a:pt x="19233" y="291133"/>
                  </a:cubicBezTo>
                  <a:cubicBezTo>
                    <a:pt x="-38418" y="166951"/>
                    <a:pt x="39349" y="22653"/>
                    <a:pt x="175039" y="2084"/>
                  </a:cubicBezTo>
                  <a:cubicBezTo>
                    <a:pt x="179207" y="1450"/>
                    <a:pt x="183352" y="702"/>
                    <a:pt x="187498" y="0"/>
                  </a:cubicBezTo>
                  <a:cubicBezTo>
                    <a:pt x="198824" y="0"/>
                    <a:pt x="210151" y="0"/>
                    <a:pt x="221477" y="0"/>
                  </a:cubicBezTo>
                  <a:cubicBezTo>
                    <a:pt x="244696" y="6411"/>
                    <a:pt x="267915" y="7000"/>
                    <a:pt x="291134" y="0"/>
                  </a:cubicBezTo>
                  <a:cubicBezTo>
                    <a:pt x="303027" y="0"/>
                    <a:pt x="314920" y="0"/>
                    <a:pt x="326812" y="0"/>
                  </a:cubicBezTo>
                  <a:cubicBezTo>
                    <a:pt x="333178" y="1133"/>
                    <a:pt x="339543" y="2243"/>
                    <a:pt x="345909" y="3375"/>
                  </a:cubicBezTo>
                  <a:cubicBezTo>
                    <a:pt x="377645" y="9129"/>
                    <a:pt x="406324" y="21815"/>
                    <a:pt x="432034" y="41251"/>
                  </a:cubicBezTo>
                  <a:cubicBezTo>
                    <a:pt x="440439" y="47616"/>
                    <a:pt x="441594" y="57244"/>
                    <a:pt x="434662" y="62725"/>
                  </a:cubicBezTo>
                  <a:cubicBezTo>
                    <a:pt x="428183" y="67868"/>
                    <a:pt x="422135" y="65761"/>
                    <a:pt x="416177" y="61230"/>
                  </a:cubicBezTo>
                  <a:cubicBezTo>
                    <a:pt x="397715" y="47231"/>
                    <a:pt x="377237" y="37218"/>
                    <a:pt x="354789" y="31442"/>
                  </a:cubicBezTo>
                  <a:cubicBezTo>
                    <a:pt x="339090" y="27387"/>
                    <a:pt x="323165" y="24895"/>
                    <a:pt x="305156" y="25734"/>
                  </a:cubicBezTo>
                  <a:cubicBezTo>
                    <a:pt x="372344" y="68185"/>
                    <a:pt x="409178" y="127127"/>
                    <a:pt x="409064" y="205143"/>
                  </a:cubicBezTo>
                  <a:cubicBezTo>
                    <a:pt x="408951" y="282978"/>
                    <a:pt x="371823" y="341717"/>
                    <a:pt x="305609" y="383466"/>
                  </a:cubicBezTo>
                  <a:cubicBezTo>
                    <a:pt x="327900" y="384870"/>
                    <a:pt x="356306" y="379411"/>
                    <a:pt x="378778" y="369784"/>
                  </a:cubicBezTo>
                  <a:cubicBezTo>
                    <a:pt x="481259" y="325815"/>
                    <a:pt x="519497" y="202017"/>
                    <a:pt x="459671" y="107804"/>
                  </a:cubicBezTo>
                  <a:cubicBezTo>
                    <a:pt x="453147" y="97520"/>
                    <a:pt x="453464" y="90203"/>
                    <a:pt x="460645" y="85650"/>
                  </a:cubicBezTo>
                  <a:cubicBezTo>
                    <a:pt x="467848" y="81097"/>
                    <a:pt x="474644" y="83838"/>
                    <a:pt x="481214" y="94168"/>
                  </a:cubicBezTo>
                  <a:cubicBezTo>
                    <a:pt x="493016" y="112652"/>
                    <a:pt x="502031" y="132383"/>
                    <a:pt x="507060" y="153767"/>
                  </a:cubicBezTo>
                  <a:cubicBezTo>
                    <a:pt x="509643" y="164708"/>
                    <a:pt x="511523" y="175831"/>
                    <a:pt x="513720" y="186863"/>
                  </a:cubicBezTo>
                  <a:cubicBezTo>
                    <a:pt x="513720" y="198778"/>
                    <a:pt x="513720" y="210671"/>
                    <a:pt x="513720" y="222563"/>
                  </a:cubicBezTo>
                  <a:close/>
                  <a:moveTo>
                    <a:pt x="384079" y="204826"/>
                  </a:moveTo>
                  <a:cubicBezTo>
                    <a:pt x="384192" y="106627"/>
                    <a:pt x="303729" y="25847"/>
                    <a:pt x="205439" y="25507"/>
                  </a:cubicBezTo>
                  <a:cubicBezTo>
                    <a:pt x="106469" y="25167"/>
                    <a:pt x="26006" y="105177"/>
                    <a:pt x="25689" y="204237"/>
                  </a:cubicBezTo>
                  <a:cubicBezTo>
                    <a:pt x="25395" y="303230"/>
                    <a:pt x="105518" y="383806"/>
                    <a:pt x="204442" y="383964"/>
                  </a:cubicBezTo>
                  <a:cubicBezTo>
                    <a:pt x="303163" y="384100"/>
                    <a:pt x="383965" y="303524"/>
                    <a:pt x="384079" y="204826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6" name="Freeform: Shape 1955">
              <a:extLst>
                <a:ext uri="{FF2B5EF4-FFF2-40B4-BE49-F238E27FC236}">
                  <a16:creationId xmlns:a16="http://schemas.microsoft.com/office/drawing/2014/main" id="{56214E69-8A92-6F26-4C8F-AC5E01080CDC}"/>
                </a:ext>
              </a:extLst>
            </p:cNvPr>
            <p:cNvSpPr/>
            <p:nvPr/>
          </p:nvSpPr>
          <p:spPr>
            <a:xfrm>
              <a:off x="3370099" y="7236884"/>
              <a:ext cx="126563" cy="245787"/>
            </a:xfrm>
            <a:custGeom>
              <a:avLst/>
              <a:gdLst>
                <a:gd name="connsiteX0" fmla="*/ 50835 w 126563"/>
                <a:gd name="connsiteY0" fmla="*/ 28837 h 245787"/>
                <a:gd name="connsiteX1" fmla="*/ 50881 w 126563"/>
                <a:gd name="connsiteY1" fmla="*/ 13230 h 245787"/>
                <a:gd name="connsiteX2" fmla="*/ 63430 w 126563"/>
                <a:gd name="connsiteY2" fmla="*/ 0 h 245787"/>
                <a:gd name="connsiteX3" fmla="*/ 75776 w 126563"/>
                <a:gd name="connsiteY3" fmla="*/ 12414 h 245787"/>
                <a:gd name="connsiteX4" fmla="*/ 93762 w 126563"/>
                <a:gd name="connsiteY4" fmla="*/ 36403 h 245787"/>
                <a:gd name="connsiteX5" fmla="*/ 117231 w 126563"/>
                <a:gd name="connsiteY5" fmla="*/ 51173 h 245787"/>
                <a:gd name="connsiteX6" fmla="*/ 120266 w 126563"/>
                <a:gd name="connsiteY6" fmla="*/ 70994 h 245787"/>
                <a:gd name="connsiteX7" fmla="*/ 100672 w 126563"/>
                <a:gd name="connsiteY7" fmla="*/ 70292 h 245787"/>
                <a:gd name="connsiteX8" fmla="*/ 63000 w 126563"/>
                <a:gd name="connsiteY8" fmla="*/ 55794 h 245787"/>
                <a:gd name="connsiteX9" fmla="*/ 47120 w 126563"/>
                <a:gd name="connsiteY9" fmla="*/ 60891 h 245787"/>
                <a:gd name="connsiteX10" fmla="*/ 46056 w 126563"/>
                <a:gd name="connsiteY10" fmla="*/ 96229 h 245787"/>
                <a:gd name="connsiteX11" fmla="*/ 83274 w 126563"/>
                <a:gd name="connsiteY11" fmla="*/ 112041 h 245787"/>
                <a:gd name="connsiteX12" fmla="*/ 124253 w 126563"/>
                <a:gd name="connsiteY12" fmla="*/ 147787 h 245787"/>
                <a:gd name="connsiteX13" fmla="*/ 84226 w 126563"/>
                <a:gd name="connsiteY13" fmla="*/ 213299 h 245787"/>
                <a:gd name="connsiteX14" fmla="*/ 76161 w 126563"/>
                <a:gd name="connsiteY14" fmla="*/ 224172 h 245787"/>
                <a:gd name="connsiteX15" fmla="*/ 75504 w 126563"/>
                <a:gd name="connsiteY15" fmla="*/ 235974 h 245787"/>
                <a:gd name="connsiteX16" fmla="*/ 62547 w 126563"/>
                <a:gd name="connsiteY16" fmla="*/ 245737 h 245787"/>
                <a:gd name="connsiteX17" fmla="*/ 51243 w 126563"/>
                <a:gd name="connsiteY17" fmla="*/ 234343 h 245787"/>
                <a:gd name="connsiteX18" fmla="*/ 32804 w 126563"/>
                <a:gd name="connsiteY18" fmla="*/ 208881 h 245787"/>
                <a:gd name="connsiteX19" fmla="*/ 3876 w 126563"/>
                <a:gd name="connsiteY19" fmla="*/ 186342 h 245787"/>
                <a:gd name="connsiteX20" fmla="*/ 5281 w 126563"/>
                <a:gd name="connsiteY20" fmla="*/ 167767 h 245787"/>
                <a:gd name="connsiteX21" fmla="*/ 23811 w 126563"/>
                <a:gd name="connsiteY21" fmla="*/ 171187 h 245787"/>
                <a:gd name="connsiteX22" fmla="*/ 78630 w 126563"/>
                <a:gd name="connsiteY22" fmla="*/ 188517 h 245787"/>
                <a:gd name="connsiteX23" fmla="*/ 100875 w 126563"/>
                <a:gd name="connsiteY23" fmla="*/ 164188 h 245787"/>
                <a:gd name="connsiteX24" fmla="*/ 80783 w 126563"/>
                <a:gd name="connsiteY24" fmla="*/ 138363 h 245787"/>
                <a:gd name="connsiteX25" fmla="*/ 52784 w 126563"/>
                <a:gd name="connsiteY25" fmla="*/ 128713 h 245787"/>
                <a:gd name="connsiteX26" fmla="*/ 24694 w 126563"/>
                <a:gd name="connsiteY26" fmla="*/ 111701 h 245787"/>
                <a:gd name="connsiteX27" fmla="*/ 22134 w 126563"/>
                <a:gd name="connsiteY27" fmla="*/ 49066 h 245787"/>
                <a:gd name="connsiteX28" fmla="*/ 50835 w 126563"/>
                <a:gd name="connsiteY28" fmla="*/ 28837 h 245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26563" h="245787">
                  <a:moveTo>
                    <a:pt x="50835" y="28837"/>
                  </a:moveTo>
                  <a:cubicBezTo>
                    <a:pt x="50835" y="25100"/>
                    <a:pt x="50632" y="19165"/>
                    <a:pt x="50881" y="13230"/>
                  </a:cubicBezTo>
                  <a:cubicBezTo>
                    <a:pt x="51221" y="5324"/>
                    <a:pt x="56499" y="-45"/>
                    <a:pt x="63430" y="0"/>
                  </a:cubicBezTo>
                  <a:cubicBezTo>
                    <a:pt x="70022" y="23"/>
                    <a:pt x="76841" y="5301"/>
                    <a:pt x="75776" y="12414"/>
                  </a:cubicBezTo>
                  <a:cubicBezTo>
                    <a:pt x="73511" y="27478"/>
                    <a:pt x="80737" y="32552"/>
                    <a:pt x="93762" y="36403"/>
                  </a:cubicBezTo>
                  <a:cubicBezTo>
                    <a:pt x="102325" y="38918"/>
                    <a:pt x="109937" y="45487"/>
                    <a:pt x="117231" y="51173"/>
                  </a:cubicBezTo>
                  <a:cubicBezTo>
                    <a:pt x="125046" y="57289"/>
                    <a:pt x="125725" y="65036"/>
                    <a:pt x="120266" y="70994"/>
                  </a:cubicBezTo>
                  <a:cubicBezTo>
                    <a:pt x="115215" y="76499"/>
                    <a:pt x="107762" y="76295"/>
                    <a:pt x="100672" y="70292"/>
                  </a:cubicBezTo>
                  <a:cubicBezTo>
                    <a:pt x="89776" y="61049"/>
                    <a:pt x="77815" y="54254"/>
                    <a:pt x="63000" y="55794"/>
                  </a:cubicBezTo>
                  <a:cubicBezTo>
                    <a:pt x="57563" y="56360"/>
                    <a:pt x="51787" y="58105"/>
                    <a:pt x="47120" y="60891"/>
                  </a:cubicBezTo>
                  <a:cubicBezTo>
                    <a:pt x="30561" y="70790"/>
                    <a:pt x="29678" y="86398"/>
                    <a:pt x="46056" y="96229"/>
                  </a:cubicBezTo>
                  <a:cubicBezTo>
                    <a:pt x="57518" y="103093"/>
                    <a:pt x="70543" y="107578"/>
                    <a:pt x="83274" y="112041"/>
                  </a:cubicBezTo>
                  <a:cubicBezTo>
                    <a:pt x="101895" y="118542"/>
                    <a:pt x="118182" y="127286"/>
                    <a:pt x="124253" y="147787"/>
                  </a:cubicBezTo>
                  <a:cubicBezTo>
                    <a:pt x="133020" y="177485"/>
                    <a:pt x="116234" y="205393"/>
                    <a:pt x="84226" y="213299"/>
                  </a:cubicBezTo>
                  <a:cubicBezTo>
                    <a:pt x="77339" y="214998"/>
                    <a:pt x="75572" y="217829"/>
                    <a:pt x="76161" y="224172"/>
                  </a:cubicBezTo>
                  <a:cubicBezTo>
                    <a:pt x="76524" y="228068"/>
                    <a:pt x="76320" y="232146"/>
                    <a:pt x="75504" y="235974"/>
                  </a:cubicBezTo>
                  <a:cubicBezTo>
                    <a:pt x="74055" y="242679"/>
                    <a:pt x="69207" y="246258"/>
                    <a:pt x="62547" y="245737"/>
                  </a:cubicBezTo>
                  <a:cubicBezTo>
                    <a:pt x="55955" y="245239"/>
                    <a:pt x="50246" y="241026"/>
                    <a:pt x="51243" y="234343"/>
                  </a:cubicBezTo>
                  <a:cubicBezTo>
                    <a:pt x="53554" y="218962"/>
                    <a:pt x="45988" y="213978"/>
                    <a:pt x="32804" y="208881"/>
                  </a:cubicBezTo>
                  <a:cubicBezTo>
                    <a:pt x="21840" y="204645"/>
                    <a:pt x="12620" y="194927"/>
                    <a:pt x="3876" y="186342"/>
                  </a:cubicBezTo>
                  <a:cubicBezTo>
                    <a:pt x="-2217" y="180362"/>
                    <a:pt x="-654" y="172275"/>
                    <a:pt x="5281" y="167767"/>
                  </a:cubicBezTo>
                  <a:cubicBezTo>
                    <a:pt x="11306" y="163213"/>
                    <a:pt x="18238" y="164323"/>
                    <a:pt x="23811" y="171187"/>
                  </a:cubicBezTo>
                  <a:cubicBezTo>
                    <a:pt x="38286" y="189106"/>
                    <a:pt x="57065" y="193681"/>
                    <a:pt x="78630" y="188517"/>
                  </a:cubicBezTo>
                  <a:cubicBezTo>
                    <a:pt x="92653" y="185164"/>
                    <a:pt x="100558" y="175899"/>
                    <a:pt x="100875" y="164188"/>
                  </a:cubicBezTo>
                  <a:cubicBezTo>
                    <a:pt x="101215" y="151117"/>
                    <a:pt x="95439" y="143551"/>
                    <a:pt x="80783" y="138363"/>
                  </a:cubicBezTo>
                  <a:cubicBezTo>
                    <a:pt x="71472" y="135079"/>
                    <a:pt x="61641" y="132927"/>
                    <a:pt x="52784" y="128713"/>
                  </a:cubicBezTo>
                  <a:cubicBezTo>
                    <a:pt x="42930" y="124024"/>
                    <a:pt x="32917" y="118723"/>
                    <a:pt x="24694" y="111701"/>
                  </a:cubicBezTo>
                  <a:cubicBezTo>
                    <a:pt x="4171" y="94168"/>
                    <a:pt x="3061" y="68230"/>
                    <a:pt x="22134" y="49066"/>
                  </a:cubicBezTo>
                  <a:cubicBezTo>
                    <a:pt x="29859" y="41296"/>
                    <a:pt x="40257" y="36154"/>
                    <a:pt x="50835" y="28837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57" name="Graphic 1916">
            <a:extLst>
              <a:ext uri="{FF2B5EF4-FFF2-40B4-BE49-F238E27FC236}">
                <a16:creationId xmlns:a16="http://schemas.microsoft.com/office/drawing/2014/main" id="{2F36CCE9-CCCF-0CF1-1540-0E215E1F0FC9}"/>
              </a:ext>
            </a:extLst>
          </p:cNvPr>
          <p:cNvGrpSpPr/>
          <p:nvPr/>
        </p:nvGrpSpPr>
        <p:grpSpPr>
          <a:xfrm>
            <a:off x="3597376" y="3520648"/>
            <a:ext cx="400056" cy="399180"/>
            <a:chOff x="1710516" y="7089415"/>
            <a:chExt cx="869865" cy="867960"/>
          </a:xfrm>
          <a:solidFill>
            <a:srgbClr val="F28E02"/>
          </a:solidFill>
        </p:grpSpPr>
        <p:sp>
          <p:nvSpPr>
            <p:cNvPr id="1958" name="Freeform: Shape 1957">
              <a:extLst>
                <a:ext uri="{FF2B5EF4-FFF2-40B4-BE49-F238E27FC236}">
                  <a16:creationId xmlns:a16="http://schemas.microsoft.com/office/drawing/2014/main" id="{31D18AA9-53C3-D17D-2053-A3393A135A2C}"/>
                </a:ext>
              </a:extLst>
            </p:cNvPr>
            <p:cNvSpPr/>
            <p:nvPr/>
          </p:nvSpPr>
          <p:spPr>
            <a:xfrm>
              <a:off x="1710516" y="7089415"/>
              <a:ext cx="869865" cy="867960"/>
            </a:xfrm>
            <a:custGeom>
              <a:avLst/>
              <a:gdLst>
                <a:gd name="connsiteX0" fmla="*/ 462116 w 869865"/>
                <a:gd name="connsiteY0" fmla="*/ 0 h 867960"/>
                <a:gd name="connsiteX1" fmla="*/ 508169 w 869865"/>
                <a:gd name="connsiteY1" fmla="*/ 6411 h 867960"/>
                <a:gd name="connsiteX2" fmla="*/ 755288 w 869865"/>
                <a:gd name="connsiteY2" fmla="*/ 141127 h 867960"/>
                <a:gd name="connsiteX3" fmla="*/ 760340 w 869865"/>
                <a:gd name="connsiteY3" fmla="*/ 146699 h 867960"/>
                <a:gd name="connsiteX4" fmla="*/ 761110 w 869865"/>
                <a:gd name="connsiteY4" fmla="*/ 139428 h 867960"/>
                <a:gd name="connsiteX5" fmla="*/ 761178 w 869865"/>
                <a:gd name="connsiteY5" fmla="*/ 92808 h 867960"/>
                <a:gd name="connsiteX6" fmla="*/ 779164 w 869865"/>
                <a:gd name="connsiteY6" fmla="*/ 72602 h 867960"/>
                <a:gd name="connsiteX7" fmla="*/ 797218 w 869865"/>
                <a:gd name="connsiteY7" fmla="*/ 92605 h 867960"/>
                <a:gd name="connsiteX8" fmla="*/ 797218 w 869865"/>
                <a:gd name="connsiteY8" fmla="*/ 196875 h 867960"/>
                <a:gd name="connsiteX9" fmla="*/ 776559 w 869865"/>
                <a:gd name="connsiteY9" fmla="*/ 217036 h 867960"/>
                <a:gd name="connsiteX10" fmla="*/ 672945 w 869865"/>
                <a:gd name="connsiteY10" fmla="*/ 217036 h 867960"/>
                <a:gd name="connsiteX11" fmla="*/ 652490 w 869865"/>
                <a:gd name="connsiteY11" fmla="*/ 199118 h 867960"/>
                <a:gd name="connsiteX12" fmla="*/ 672674 w 869865"/>
                <a:gd name="connsiteY12" fmla="*/ 181086 h 867960"/>
                <a:gd name="connsiteX13" fmla="*/ 741583 w 869865"/>
                <a:gd name="connsiteY13" fmla="*/ 181041 h 867960"/>
                <a:gd name="connsiteX14" fmla="*/ 735059 w 869865"/>
                <a:gd name="connsiteY14" fmla="*/ 172886 h 867960"/>
                <a:gd name="connsiteX15" fmla="*/ 477973 w 869865"/>
                <a:gd name="connsiteY15" fmla="*/ 38849 h 867960"/>
                <a:gd name="connsiteX16" fmla="*/ 48726 w 869865"/>
                <a:gd name="connsiteY16" fmla="*/ 335397 h 867960"/>
                <a:gd name="connsiteX17" fmla="*/ 291745 w 869865"/>
                <a:gd name="connsiteY17" fmla="*/ 805351 h 867960"/>
                <a:gd name="connsiteX18" fmla="*/ 815341 w 869865"/>
                <a:gd name="connsiteY18" fmla="*/ 552977 h 867960"/>
                <a:gd name="connsiteX19" fmla="*/ 831084 w 869865"/>
                <a:gd name="connsiteY19" fmla="*/ 390624 h 867960"/>
                <a:gd name="connsiteX20" fmla="*/ 830359 w 869865"/>
                <a:gd name="connsiteY20" fmla="*/ 382175 h 867960"/>
                <a:gd name="connsiteX21" fmla="*/ 846375 w 869865"/>
                <a:gd name="connsiteY21" fmla="*/ 361901 h 867960"/>
                <a:gd name="connsiteX22" fmla="*/ 866241 w 869865"/>
                <a:gd name="connsiteY22" fmla="*/ 378618 h 867960"/>
                <a:gd name="connsiteX23" fmla="*/ 868348 w 869865"/>
                <a:gd name="connsiteY23" fmla="*/ 398825 h 867960"/>
                <a:gd name="connsiteX24" fmla="*/ 869866 w 869865"/>
                <a:gd name="connsiteY24" fmla="*/ 406957 h 867960"/>
                <a:gd name="connsiteX25" fmla="*/ 869866 w 869865"/>
                <a:gd name="connsiteY25" fmla="*/ 461210 h 867960"/>
                <a:gd name="connsiteX26" fmla="*/ 868461 w 869865"/>
                <a:gd name="connsiteY26" fmla="*/ 467757 h 867960"/>
                <a:gd name="connsiteX27" fmla="*/ 808545 w 869865"/>
                <a:gd name="connsiteY27" fmla="*/ 655458 h 867960"/>
                <a:gd name="connsiteX28" fmla="*/ 447233 w 869865"/>
                <a:gd name="connsiteY28" fmla="*/ 867578 h 867960"/>
                <a:gd name="connsiteX29" fmla="*/ 165207 w 869865"/>
                <a:gd name="connsiteY29" fmla="*/ 773954 h 867960"/>
                <a:gd name="connsiteX30" fmla="*/ 6683 w 869865"/>
                <a:gd name="connsiteY30" fmla="*/ 508872 h 867960"/>
                <a:gd name="connsiteX31" fmla="*/ 0 w 869865"/>
                <a:gd name="connsiteY31" fmla="*/ 461210 h 867960"/>
                <a:gd name="connsiteX32" fmla="*/ 0 w 869865"/>
                <a:gd name="connsiteY32" fmla="*/ 406957 h 867960"/>
                <a:gd name="connsiteX33" fmla="*/ 5776 w 869865"/>
                <a:gd name="connsiteY33" fmla="*/ 363441 h 867960"/>
                <a:gd name="connsiteX34" fmla="*/ 125292 w 869865"/>
                <a:gd name="connsiteY34" fmla="*/ 129823 h 867960"/>
                <a:gd name="connsiteX35" fmla="*/ 360020 w 869865"/>
                <a:gd name="connsiteY35" fmla="*/ 6660 h 867960"/>
                <a:gd name="connsiteX36" fmla="*/ 407750 w 869865"/>
                <a:gd name="connsiteY36" fmla="*/ 0 h 867960"/>
                <a:gd name="connsiteX37" fmla="*/ 462116 w 869865"/>
                <a:gd name="connsiteY37" fmla="*/ 0 h 867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869865" h="867960">
                  <a:moveTo>
                    <a:pt x="462116" y="0"/>
                  </a:moveTo>
                  <a:cubicBezTo>
                    <a:pt x="477475" y="2107"/>
                    <a:pt x="492924" y="3692"/>
                    <a:pt x="508169" y="6411"/>
                  </a:cubicBezTo>
                  <a:cubicBezTo>
                    <a:pt x="605599" y="23740"/>
                    <a:pt x="687919" y="68796"/>
                    <a:pt x="755288" y="141127"/>
                  </a:cubicBezTo>
                  <a:cubicBezTo>
                    <a:pt x="756625" y="142576"/>
                    <a:pt x="757938" y="144049"/>
                    <a:pt x="760340" y="146699"/>
                  </a:cubicBezTo>
                  <a:cubicBezTo>
                    <a:pt x="760702" y="143369"/>
                    <a:pt x="761110" y="141399"/>
                    <a:pt x="761110" y="139428"/>
                  </a:cubicBezTo>
                  <a:cubicBezTo>
                    <a:pt x="761155" y="123888"/>
                    <a:pt x="761065" y="108348"/>
                    <a:pt x="761178" y="92808"/>
                  </a:cubicBezTo>
                  <a:cubicBezTo>
                    <a:pt x="761268" y="80463"/>
                    <a:pt x="768336" y="72647"/>
                    <a:pt x="779164" y="72602"/>
                  </a:cubicBezTo>
                  <a:cubicBezTo>
                    <a:pt x="790173" y="72557"/>
                    <a:pt x="797173" y="80032"/>
                    <a:pt x="797218" y="92605"/>
                  </a:cubicBezTo>
                  <a:cubicBezTo>
                    <a:pt x="797354" y="127354"/>
                    <a:pt x="797354" y="162103"/>
                    <a:pt x="797218" y="196875"/>
                  </a:cubicBezTo>
                  <a:cubicBezTo>
                    <a:pt x="797150" y="210422"/>
                    <a:pt x="790309" y="216991"/>
                    <a:pt x="776559" y="217036"/>
                  </a:cubicBezTo>
                  <a:cubicBezTo>
                    <a:pt x="742014" y="217127"/>
                    <a:pt x="707491" y="217127"/>
                    <a:pt x="672945" y="217036"/>
                  </a:cubicBezTo>
                  <a:cubicBezTo>
                    <a:pt x="660781" y="217013"/>
                    <a:pt x="652580" y="209651"/>
                    <a:pt x="652490" y="199118"/>
                  </a:cubicBezTo>
                  <a:cubicBezTo>
                    <a:pt x="652399" y="188516"/>
                    <a:pt x="660396" y="181154"/>
                    <a:pt x="672674" y="181086"/>
                  </a:cubicBezTo>
                  <a:cubicBezTo>
                    <a:pt x="694964" y="180950"/>
                    <a:pt x="717254" y="181041"/>
                    <a:pt x="741583" y="181041"/>
                  </a:cubicBezTo>
                  <a:cubicBezTo>
                    <a:pt x="738706" y="177416"/>
                    <a:pt x="737007" y="175061"/>
                    <a:pt x="735059" y="172886"/>
                  </a:cubicBezTo>
                  <a:cubicBezTo>
                    <a:pt x="666331" y="95776"/>
                    <a:pt x="580839" y="50153"/>
                    <a:pt x="477973" y="38849"/>
                  </a:cubicBezTo>
                  <a:cubicBezTo>
                    <a:pt x="280736" y="17171"/>
                    <a:pt x="98313" y="143619"/>
                    <a:pt x="48726" y="335397"/>
                  </a:cubicBezTo>
                  <a:cubicBezTo>
                    <a:pt x="-1586" y="530097"/>
                    <a:pt x="103659" y="733587"/>
                    <a:pt x="291745" y="805351"/>
                  </a:cubicBezTo>
                  <a:cubicBezTo>
                    <a:pt x="507059" y="887490"/>
                    <a:pt x="746363" y="772233"/>
                    <a:pt x="815341" y="552977"/>
                  </a:cubicBezTo>
                  <a:cubicBezTo>
                    <a:pt x="831990" y="500060"/>
                    <a:pt x="837495" y="445874"/>
                    <a:pt x="831084" y="390624"/>
                  </a:cubicBezTo>
                  <a:cubicBezTo>
                    <a:pt x="830767" y="387815"/>
                    <a:pt x="830495" y="385006"/>
                    <a:pt x="830359" y="382175"/>
                  </a:cubicBezTo>
                  <a:cubicBezTo>
                    <a:pt x="829816" y="371098"/>
                    <a:pt x="836181" y="363056"/>
                    <a:pt x="846375" y="361901"/>
                  </a:cubicBezTo>
                  <a:cubicBezTo>
                    <a:pt x="856138" y="360791"/>
                    <a:pt x="864701" y="367813"/>
                    <a:pt x="866241" y="378618"/>
                  </a:cubicBezTo>
                  <a:cubicBezTo>
                    <a:pt x="867193" y="385324"/>
                    <a:pt x="867578" y="392097"/>
                    <a:pt x="868348" y="398825"/>
                  </a:cubicBezTo>
                  <a:cubicBezTo>
                    <a:pt x="868665" y="401566"/>
                    <a:pt x="869345" y="404261"/>
                    <a:pt x="869866" y="406957"/>
                  </a:cubicBezTo>
                  <a:cubicBezTo>
                    <a:pt x="869866" y="425034"/>
                    <a:pt x="869866" y="443133"/>
                    <a:pt x="869866" y="461210"/>
                  </a:cubicBezTo>
                  <a:cubicBezTo>
                    <a:pt x="869390" y="463385"/>
                    <a:pt x="868620" y="465560"/>
                    <a:pt x="868461" y="467757"/>
                  </a:cubicBezTo>
                  <a:cubicBezTo>
                    <a:pt x="863319" y="535058"/>
                    <a:pt x="844268" y="598260"/>
                    <a:pt x="808545" y="655458"/>
                  </a:cubicBezTo>
                  <a:cubicBezTo>
                    <a:pt x="725319" y="788747"/>
                    <a:pt x="604715" y="861100"/>
                    <a:pt x="447233" y="867578"/>
                  </a:cubicBezTo>
                  <a:cubicBezTo>
                    <a:pt x="342170" y="871905"/>
                    <a:pt x="247504" y="839466"/>
                    <a:pt x="165207" y="773954"/>
                  </a:cubicBezTo>
                  <a:cubicBezTo>
                    <a:pt x="79307" y="705588"/>
                    <a:pt x="26300" y="616971"/>
                    <a:pt x="6683" y="508872"/>
                  </a:cubicBezTo>
                  <a:cubicBezTo>
                    <a:pt x="3806" y="493105"/>
                    <a:pt x="2197" y="477112"/>
                    <a:pt x="0" y="461210"/>
                  </a:cubicBezTo>
                  <a:cubicBezTo>
                    <a:pt x="0" y="443133"/>
                    <a:pt x="0" y="425034"/>
                    <a:pt x="0" y="406957"/>
                  </a:cubicBezTo>
                  <a:cubicBezTo>
                    <a:pt x="1903" y="392459"/>
                    <a:pt x="3330" y="377871"/>
                    <a:pt x="5776" y="363441"/>
                  </a:cubicBezTo>
                  <a:cubicBezTo>
                    <a:pt x="21158" y="273124"/>
                    <a:pt x="60845" y="195018"/>
                    <a:pt x="125292" y="129823"/>
                  </a:cubicBezTo>
                  <a:cubicBezTo>
                    <a:pt x="190351" y="63994"/>
                    <a:pt x="268639" y="22675"/>
                    <a:pt x="360020" y="6660"/>
                  </a:cubicBezTo>
                  <a:cubicBezTo>
                    <a:pt x="375832" y="3896"/>
                    <a:pt x="391847" y="2197"/>
                    <a:pt x="407750" y="0"/>
                  </a:cubicBezTo>
                  <a:cubicBezTo>
                    <a:pt x="425872" y="0"/>
                    <a:pt x="443994" y="0"/>
                    <a:pt x="462116" y="0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59" name="Freeform: Shape 1958">
              <a:extLst>
                <a:ext uri="{FF2B5EF4-FFF2-40B4-BE49-F238E27FC236}">
                  <a16:creationId xmlns:a16="http://schemas.microsoft.com/office/drawing/2014/main" id="{95AF5A20-AA9B-5FDD-12A9-5DE904326B47}"/>
                </a:ext>
              </a:extLst>
            </p:cNvPr>
            <p:cNvSpPr/>
            <p:nvPr/>
          </p:nvSpPr>
          <p:spPr>
            <a:xfrm>
              <a:off x="1927956" y="7307317"/>
              <a:ext cx="435009" cy="505299"/>
            </a:xfrm>
            <a:custGeom>
              <a:avLst/>
              <a:gdLst>
                <a:gd name="connsiteX0" fmla="*/ 433781 w 435009"/>
                <a:gd name="connsiteY0" fmla="*/ 167489 h 505299"/>
                <a:gd name="connsiteX1" fmla="*/ 433418 w 435009"/>
                <a:gd name="connsiteY1" fmla="*/ 257217 h 505299"/>
                <a:gd name="connsiteX2" fmla="*/ 377058 w 435009"/>
                <a:gd name="connsiteY2" fmla="*/ 389894 h 505299"/>
                <a:gd name="connsiteX3" fmla="*/ 228207 w 435009"/>
                <a:gd name="connsiteY3" fmla="*/ 502546 h 505299"/>
                <a:gd name="connsiteX4" fmla="*/ 208680 w 435009"/>
                <a:gd name="connsiteY4" fmla="*/ 503271 h 505299"/>
                <a:gd name="connsiteX5" fmla="*/ 41571 w 435009"/>
                <a:gd name="connsiteY5" fmla="*/ 367649 h 505299"/>
                <a:gd name="connsiteX6" fmla="*/ 3 w 435009"/>
                <a:gd name="connsiteY6" fmla="*/ 233069 h 505299"/>
                <a:gd name="connsiteX7" fmla="*/ 49 w 435009"/>
                <a:gd name="connsiteY7" fmla="*/ 89020 h 505299"/>
                <a:gd name="connsiteX8" fmla="*/ 16404 w 435009"/>
                <a:gd name="connsiteY8" fmla="*/ 65869 h 505299"/>
                <a:gd name="connsiteX9" fmla="*/ 208363 w 435009"/>
                <a:gd name="connsiteY9" fmla="*/ 1444 h 505299"/>
                <a:gd name="connsiteX10" fmla="*/ 226350 w 435009"/>
                <a:gd name="connsiteY10" fmla="*/ 1263 h 505299"/>
                <a:gd name="connsiteX11" fmla="*/ 419895 w 435009"/>
                <a:gd name="connsiteY11" fmla="*/ 66299 h 505299"/>
                <a:gd name="connsiteX12" fmla="*/ 434981 w 435009"/>
                <a:gd name="connsiteY12" fmla="*/ 87819 h 505299"/>
                <a:gd name="connsiteX13" fmla="*/ 435004 w 435009"/>
                <a:gd name="connsiteY13" fmla="*/ 167466 h 505299"/>
                <a:gd name="connsiteX14" fmla="*/ 433781 w 435009"/>
                <a:gd name="connsiteY14" fmla="*/ 167489 h 505299"/>
                <a:gd name="connsiteX15" fmla="*/ 36134 w 435009"/>
                <a:gd name="connsiteY15" fmla="*/ 179812 h 505299"/>
                <a:gd name="connsiteX16" fmla="*/ 36112 w 435009"/>
                <a:gd name="connsiteY16" fmla="*/ 231506 h 505299"/>
                <a:gd name="connsiteX17" fmla="*/ 68460 w 435009"/>
                <a:gd name="connsiteY17" fmla="*/ 342029 h 505299"/>
                <a:gd name="connsiteX18" fmla="*/ 213302 w 435009"/>
                <a:gd name="connsiteY18" fmla="*/ 465282 h 505299"/>
                <a:gd name="connsiteX19" fmla="*/ 221774 w 435009"/>
                <a:gd name="connsiteY19" fmla="*/ 465237 h 505299"/>
                <a:gd name="connsiteX20" fmla="*/ 356988 w 435009"/>
                <a:gd name="connsiteY20" fmla="*/ 355824 h 505299"/>
                <a:gd name="connsiteX21" fmla="*/ 398941 w 435009"/>
                <a:gd name="connsiteY21" fmla="*/ 227881 h 505299"/>
                <a:gd name="connsiteX22" fmla="*/ 399009 w 435009"/>
                <a:gd name="connsiteY22" fmla="*/ 105874 h 505299"/>
                <a:gd name="connsiteX23" fmla="*/ 390944 w 435009"/>
                <a:gd name="connsiteY23" fmla="*/ 94502 h 505299"/>
                <a:gd name="connsiteX24" fmla="*/ 223835 w 435009"/>
                <a:gd name="connsiteY24" fmla="*/ 38572 h 505299"/>
                <a:gd name="connsiteX25" fmla="*/ 210946 w 435009"/>
                <a:gd name="connsiteY25" fmla="*/ 38685 h 505299"/>
                <a:gd name="connsiteX26" fmla="*/ 43066 w 435009"/>
                <a:gd name="connsiteY26" fmla="*/ 94978 h 505299"/>
                <a:gd name="connsiteX27" fmla="*/ 35976 w 435009"/>
                <a:gd name="connsiteY27" fmla="*/ 105217 h 505299"/>
                <a:gd name="connsiteX28" fmla="*/ 36134 w 435009"/>
                <a:gd name="connsiteY28" fmla="*/ 179812 h 50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435009" h="505299">
                  <a:moveTo>
                    <a:pt x="433781" y="167489"/>
                  </a:moveTo>
                  <a:cubicBezTo>
                    <a:pt x="433781" y="197413"/>
                    <a:pt x="435389" y="227428"/>
                    <a:pt x="433418" y="257217"/>
                  </a:cubicBezTo>
                  <a:cubicBezTo>
                    <a:pt x="430088" y="307596"/>
                    <a:pt x="408659" y="351180"/>
                    <a:pt x="377058" y="389894"/>
                  </a:cubicBezTo>
                  <a:cubicBezTo>
                    <a:pt x="336623" y="439413"/>
                    <a:pt x="285632" y="475249"/>
                    <a:pt x="228207" y="502546"/>
                  </a:cubicBezTo>
                  <a:cubicBezTo>
                    <a:pt x="221751" y="505604"/>
                    <a:pt x="215454" y="506488"/>
                    <a:pt x="208680" y="503271"/>
                  </a:cubicBezTo>
                  <a:cubicBezTo>
                    <a:pt x="141855" y="471693"/>
                    <a:pt x="83615" y="429468"/>
                    <a:pt x="41571" y="367649"/>
                  </a:cubicBezTo>
                  <a:cubicBezTo>
                    <a:pt x="14025" y="327146"/>
                    <a:pt x="-246" y="282316"/>
                    <a:pt x="3" y="233069"/>
                  </a:cubicBezTo>
                  <a:cubicBezTo>
                    <a:pt x="230" y="185045"/>
                    <a:pt x="49" y="137044"/>
                    <a:pt x="49" y="89020"/>
                  </a:cubicBezTo>
                  <a:cubicBezTo>
                    <a:pt x="49" y="75134"/>
                    <a:pt x="3492" y="70241"/>
                    <a:pt x="16404" y="65869"/>
                  </a:cubicBezTo>
                  <a:cubicBezTo>
                    <a:pt x="80353" y="44303"/>
                    <a:pt x="144279" y="22625"/>
                    <a:pt x="208363" y="1444"/>
                  </a:cubicBezTo>
                  <a:cubicBezTo>
                    <a:pt x="213823" y="-368"/>
                    <a:pt x="220913" y="-527"/>
                    <a:pt x="226350" y="1263"/>
                  </a:cubicBezTo>
                  <a:cubicBezTo>
                    <a:pt x="290978" y="22625"/>
                    <a:pt x="355425" y="44485"/>
                    <a:pt x="419895" y="66299"/>
                  </a:cubicBezTo>
                  <a:cubicBezTo>
                    <a:pt x="431334" y="70173"/>
                    <a:pt x="434959" y="75587"/>
                    <a:pt x="434981" y="87819"/>
                  </a:cubicBezTo>
                  <a:cubicBezTo>
                    <a:pt x="435027" y="114368"/>
                    <a:pt x="435004" y="140917"/>
                    <a:pt x="435004" y="167466"/>
                  </a:cubicBezTo>
                  <a:cubicBezTo>
                    <a:pt x="434574" y="167489"/>
                    <a:pt x="434189" y="167489"/>
                    <a:pt x="433781" y="167489"/>
                  </a:cubicBezTo>
                  <a:close/>
                  <a:moveTo>
                    <a:pt x="36134" y="179812"/>
                  </a:moveTo>
                  <a:cubicBezTo>
                    <a:pt x="36134" y="197051"/>
                    <a:pt x="36202" y="214267"/>
                    <a:pt x="36112" y="231506"/>
                  </a:cubicBezTo>
                  <a:cubicBezTo>
                    <a:pt x="35908" y="271556"/>
                    <a:pt x="46781" y="308457"/>
                    <a:pt x="68460" y="342029"/>
                  </a:cubicBezTo>
                  <a:cubicBezTo>
                    <a:pt x="104319" y="397573"/>
                    <a:pt x="155469" y="435403"/>
                    <a:pt x="213302" y="465282"/>
                  </a:cubicBezTo>
                  <a:cubicBezTo>
                    <a:pt x="215567" y="466460"/>
                    <a:pt x="219486" y="466415"/>
                    <a:pt x="221774" y="465237"/>
                  </a:cubicBezTo>
                  <a:cubicBezTo>
                    <a:pt x="274441" y="438167"/>
                    <a:pt x="321378" y="403893"/>
                    <a:pt x="356988" y="355824"/>
                  </a:cubicBezTo>
                  <a:cubicBezTo>
                    <a:pt x="385123" y="317858"/>
                    <a:pt x="399485" y="275407"/>
                    <a:pt x="398941" y="227881"/>
                  </a:cubicBezTo>
                  <a:cubicBezTo>
                    <a:pt x="398465" y="187220"/>
                    <a:pt x="398692" y="146535"/>
                    <a:pt x="399009" y="105874"/>
                  </a:cubicBezTo>
                  <a:cubicBezTo>
                    <a:pt x="399054" y="99395"/>
                    <a:pt x="397038" y="96518"/>
                    <a:pt x="390944" y="94502"/>
                  </a:cubicBezTo>
                  <a:cubicBezTo>
                    <a:pt x="335196" y="75972"/>
                    <a:pt x="279584" y="57057"/>
                    <a:pt x="223835" y="38572"/>
                  </a:cubicBezTo>
                  <a:cubicBezTo>
                    <a:pt x="219939" y="37281"/>
                    <a:pt x="214865" y="37394"/>
                    <a:pt x="210946" y="38685"/>
                  </a:cubicBezTo>
                  <a:cubicBezTo>
                    <a:pt x="154948" y="57329"/>
                    <a:pt x="99086" y="76380"/>
                    <a:pt x="43066" y="94978"/>
                  </a:cubicBezTo>
                  <a:cubicBezTo>
                    <a:pt x="37290" y="96903"/>
                    <a:pt x="35930" y="99621"/>
                    <a:pt x="35976" y="105217"/>
                  </a:cubicBezTo>
                  <a:cubicBezTo>
                    <a:pt x="36293" y="130089"/>
                    <a:pt x="36134" y="154962"/>
                    <a:pt x="36134" y="179812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60" name="Freeform: Shape 1959">
              <a:extLst>
                <a:ext uri="{FF2B5EF4-FFF2-40B4-BE49-F238E27FC236}">
                  <a16:creationId xmlns:a16="http://schemas.microsoft.com/office/drawing/2014/main" id="{A9922246-232F-9A2A-96A2-E6F60CDC8194}"/>
                </a:ext>
              </a:extLst>
            </p:cNvPr>
            <p:cNvSpPr/>
            <p:nvPr/>
          </p:nvSpPr>
          <p:spPr>
            <a:xfrm>
              <a:off x="2036723" y="7469257"/>
              <a:ext cx="235527" cy="162978"/>
            </a:xfrm>
            <a:custGeom>
              <a:avLst/>
              <a:gdLst>
                <a:gd name="connsiteX0" fmla="*/ 92347 w 235527"/>
                <a:gd name="connsiteY0" fmla="*/ 117431 h 162978"/>
                <a:gd name="connsiteX1" fmla="*/ 199857 w 235527"/>
                <a:gd name="connsiteY1" fmla="*/ 10012 h 162978"/>
                <a:gd name="connsiteX2" fmla="*/ 229985 w 235527"/>
                <a:gd name="connsiteY2" fmla="*/ 5141 h 162978"/>
                <a:gd name="connsiteX3" fmla="*/ 225205 w 235527"/>
                <a:gd name="connsiteY3" fmla="*/ 35836 h 162978"/>
                <a:gd name="connsiteX4" fmla="*/ 107502 w 235527"/>
                <a:gd name="connsiteY4" fmla="*/ 153313 h 162978"/>
                <a:gd name="connsiteX5" fmla="*/ 73070 w 235527"/>
                <a:gd name="connsiteY5" fmla="*/ 151773 h 162978"/>
                <a:gd name="connsiteX6" fmla="*/ 5202 w 235527"/>
                <a:gd name="connsiteY6" fmla="*/ 67051 h 162978"/>
                <a:gd name="connsiteX7" fmla="*/ 7014 w 235527"/>
                <a:gd name="connsiteY7" fmla="*/ 40072 h 162978"/>
                <a:gd name="connsiteX8" fmla="*/ 33246 w 235527"/>
                <a:gd name="connsiteY8" fmla="*/ 44240 h 162978"/>
                <a:gd name="connsiteX9" fmla="*/ 36984 w 235527"/>
                <a:gd name="connsiteY9" fmla="*/ 48861 h 162978"/>
                <a:gd name="connsiteX10" fmla="*/ 86299 w 235527"/>
                <a:gd name="connsiteY10" fmla="*/ 110409 h 162978"/>
                <a:gd name="connsiteX11" fmla="*/ 92347 w 235527"/>
                <a:gd name="connsiteY11" fmla="*/ 117431 h 162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35527" h="162978">
                  <a:moveTo>
                    <a:pt x="92347" y="117431"/>
                  </a:moveTo>
                  <a:cubicBezTo>
                    <a:pt x="128659" y="81164"/>
                    <a:pt x="164247" y="45576"/>
                    <a:pt x="199857" y="10012"/>
                  </a:cubicBezTo>
                  <a:cubicBezTo>
                    <a:pt x="211319" y="-1428"/>
                    <a:pt x="221513" y="-3082"/>
                    <a:pt x="229985" y="5141"/>
                  </a:cubicBezTo>
                  <a:cubicBezTo>
                    <a:pt x="238729" y="13591"/>
                    <a:pt x="237121" y="23943"/>
                    <a:pt x="225205" y="35836"/>
                  </a:cubicBezTo>
                  <a:cubicBezTo>
                    <a:pt x="185971" y="75002"/>
                    <a:pt x="146736" y="114169"/>
                    <a:pt x="107502" y="153313"/>
                  </a:cubicBezTo>
                  <a:cubicBezTo>
                    <a:pt x="94159" y="166633"/>
                    <a:pt x="84713" y="166248"/>
                    <a:pt x="73070" y="151773"/>
                  </a:cubicBezTo>
                  <a:cubicBezTo>
                    <a:pt x="50394" y="123592"/>
                    <a:pt x="27741" y="95367"/>
                    <a:pt x="5202" y="67051"/>
                  </a:cubicBezTo>
                  <a:cubicBezTo>
                    <a:pt x="-2432" y="57469"/>
                    <a:pt x="-1526" y="46664"/>
                    <a:pt x="7014" y="40072"/>
                  </a:cubicBezTo>
                  <a:cubicBezTo>
                    <a:pt x="15260" y="33684"/>
                    <a:pt x="25499" y="35315"/>
                    <a:pt x="33246" y="44240"/>
                  </a:cubicBezTo>
                  <a:cubicBezTo>
                    <a:pt x="34537" y="45735"/>
                    <a:pt x="35738" y="47298"/>
                    <a:pt x="36984" y="48861"/>
                  </a:cubicBezTo>
                  <a:cubicBezTo>
                    <a:pt x="53430" y="69384"/>
                    <a:pt x="69853" y="89908"/>
                    <a:pt x="86299" y="110409"/>
                  </a:cubicBezTo>
                  <a:cubicBezTo>
                    <a:pt x="88066" y="112538"/>
                    <a:pt x="89946" y="114622"/>
                    <a:pt x="92347" y="117431"/>
                  </a:cubicBezTo>
                  <a:close/>
                </a:path>
              </a:pathLst>
            </a:custGeom>
            <a:grpFill/>
            <a:ln w="22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35" name="Picture 1334">
            <a:extLst>
              <a:ext uri="{FF2B5EF4-FFF2-40B4-BE49-F238E27FC236}">
                <a16:creationId xmlns:a16="http://schemas.microsoft.com/office/drawing/2014/main" id="{44B7801E-FAED-4B72-9A1C-D9B88E0E403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66490" cy="1178636"/>
          </a:xfrm>
          <a:prstGeom prst="rect">
            <a:avLst/>
          </a:prstGeom>
        </p:spPr>
      </p:pic>
      <p:pic>
        <p:nvPicPr>
          <p:cNvPr id="1415" name="Picture 1414">
            <a:extLst>
              <a:ext uri="{FF2B5EF4-FFF2-40B4-BE49-F238E27FC236}">
                <a16:creationId xmlns:a16="http://schemas.microsoft.com/office/drawing/2014/main" id="{8D769402-3EEA-4B4F-B194-895AE7307F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41" y="2079"/>
            <a:ext cx="1696750" cy="1178636"/>
          </a:xfrm>
          <a:prstGeom prst="rect">
            <a:avLst/>
          </a:prstGeom>
        </p:spPr>
      </p:pic>
      <p:pic>
        <p:nvPicPr>
          <p:cNvPr id="1495" name="Picture 1494">
            <a:extLst>
              <a:ext uri="{FF2B5EF4-FFF2-40B4-BE49-F238E27FC236}">
                <a16:creationId xmlns:a16="http://schemas.microsoft.com/office/drawing/2014/main" id="{49E507BD-BB48-4187-85A7-E88699E37F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2" r="29187"/>
          <a:stretch/>
        </p:blipFill>
        <p:spPr>
          <a:xfrm>
            <a:off x="4985261" y="-6478"/>
            <a:ext cx="951614" cy="1200428"/>
          </a:xfrm>
          <a:prstGeom prst="rect">
            <a:avLst/>
          </a:prstGeom>
        </p:spPr>
      </p:pic>
      <p:pic>
        <p:nvPicPr>
          <p:cNvPr id="1575" name="Picture 1574">
            <a:extLst>
              <a:ext uri="{FF2B5EF4-FFF2-40B4-BE49-F238E27FC236}">
                <a16:creationId xmlns:a16="http://schemas.microsoft.com/office/drawing/2014/main" id="{27390BD5-C3D6-8F5C-DFAC-9450B235EB2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2280" y="41878"/>
            <a:ext cx="1147320" cy="68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32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FB54E2F-998C-A801-FB94-D39A5F82D2E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3" r="3217"/>
          <a:stretch/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859BFCE-22CF-78E1-8649-5C0E2A130E9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B9444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1" name="TextBox 740">
            <a:extLst>
              <a:ext uri="{FF2B5EF4-FFF2-40B4-BE49-F238E27FC236}">
                <a16:creationId xmlns:a16="http://schemas.microsoft.com/office/drawing/2014/main" id="{62013DF9-0B97-4C90-8C28-4C9052E2BB35}"/>
              </a:ext>
            </a:extLst>
          </p:cNvPr>
          <p:cNvSpPr txBox="1"/>
          <p:nvPr/>
        </p:nvSpPr>
        <p:spPr>
          <a:xfrm>
            <a:off x="2280978" y="2605950"/>
            <a:ext cx="7623351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rgbClr val="F28E02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Our Products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MOTO SAFI ETHANOL FUEL &amp;</a:t>
            </a:r>
          </a:p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CLEANCOOK ETHANOL STOVE.</a:t>
            </a:r>
            <a:endParaRPr lang="en-GB" sz="30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45" name="Rectangle 744">
            <a:extLst>
              <a:ext uri="{FF2B5EF4-FFF2-40B4-BE49-F238E27FC236}">
                <a16:creationId xmlns:a16="http://schemas.microsoft.com/office/drawing/2014/main" id="{245444D4-0211-4D65-85BF-AE1B0DDBDAA6}"/>
              </a:ext>
            </a:extLst>
          </p:cNvPr>
          <p:cNvSpPr/>
          <p:nvPr/>
        </p:nvSpPr>
        <p:spPr>
          <a:xfrm>
            <a:off x="2280978" y="2112666"/>
            <a:ext cx="7636748" cy="2632668"/>
          </a:xfrm>
          <a:prstGeom prst="rect">
            <a:avLst/>
          </a:prstGeom>
          <a:noFill/>
          <a:ln w="444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aphic 2">
            <a:extLst>
              <a:ext uri="{FF2B5EF4-FFF2-40B4-BE49-F238E27FC236}">
                <a16:creationId xmlns:a16="http://schemas.microsoft.com/office/drawing/2014/main" id="{AB7A1D2C-E77E-B8B9-9852-E4016B7CF73C}"/>
              </a:ext>
            </a:extLst>
          </p:cNvPr>
          <p:cNvGrpSpPr/>
          <p:nvPr/>
        </p:nvGrpSpPr>
        <p:grpSpPr>
          <a:xfrm>
            <a:off x="4134227" y="3077897"/>
            <a:ext cx="3680524" cy="2118054"/>
            <a:chOff x="4134227" y="2366133"/>
            <a:chExt cx="3680524" cy="2118054"/>
          </a:xfrm>
          <a:solidFill>
            <a:srgbClr val="0B9444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D0C2380-0DA8-B7E7-7544-53DEE033657D}"/>
                </a:ext>
              </a:extLst>
            </p:cNvPr>
            <p:cNvSpPr/>
            <p:nvPr/>
          </p:nvSpPr>
          <p:spPr>
            <a:xfrm>
              <a:off x="7688238" y="3367032"/>
              <a:ext cx="126513" cy="123373"/>
            </a:xfrm>
            <a:custGeom>
              <a:avLst/>
              <a:gdLst>
                <a:gd name="connsiteX0" fmla="*/ 64827 w 126513"/>
                <a:gd name="connsiteY0" fmla="*/ 0 h 123373"/>
                <a:gd name="connsiteX1" fmla="*/ 61686 w 126513"/>
                <a:gd name="connsiteY1" fmla="*/ 0 h 123373"/>
                <a:gd name="connsiteX2" fmla="*/ 0 w 126513"/>
                <a:gd name="connsiteY2" fmla="*/ 61687 h 123373"/>
                <a:gd name="connsiteX3" fmla="*/ 61686 w 126513"/>
                <a:gd name="connsiteY3" fmla="*/ 123373 h 123373"/>
                <a:gd name="connsiteX4" fmla="*/ 64827 w 126513"/>
                <a:gd name="connsiteY4" fmla="*/ 123373 h 123373"/>
                <a:gd name="connsiteX5" fmla="*/ 126514 w 126513"/>
                <a:gd name="connsiteY5" fmla="*/ 61687 h 123373"/>
                <a:gd name="connsiteX6" fmla="*/ 64827 w 126513"/>
                <a:gd name="connsiteY6" fmla="*/ 0 h 123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513" h="123373">
                  <a:moveTo>
                    <a:pt x="64827" y="0"/>
                  </a:moveTo>
                  <a:lnTo>
                    <a:pt x="61686" y="0"/>
                  </a:lnTo>
                  <a:cubicBezTo>
                    <a:pt x="27608" y="0"/>
                    <a:pt x="0" y="27609"/>
                    <a:pt x="0" y="61687"/>
                  </a:cubicBezTo>
                  <a:cubicBezTo>
                    <a:pt x="0" y="95764"/>
                    <a:pt x="27608" y="123373"/>
                    <a:pt x="61686" y="123373"/>
                  </a:cubicBezTo>
                  <a:lnTo>
                    <a:pt x="64827" y="123373"/>
                  </a:lnTo>
                  <a:cubicBezTo>
                    <a:pt x="98905" y="123373"/>
                    <a:pt x="126514" y="95764"/>
                    <a:pt x="126514" y="61687"/>
                  </a:cubicBezTo>
                  <a:cubicBezTo>
                    <a:pt x="126514" y="27609"/>
                    <a:pt x="98905" y="0"/>
                    <a:pt x="64827" y="0"/>
                  </a:cubicBezTo>
                  <a:close/>
                </a:path>
              </a:pathLst>
            </a:custGeom>
            <a:grpFill/>
            <a:ln w="46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51EC7E6-FD68-B8B1-3DCA-B7B1C27EC2C6}"/>
                </a:ext>
              </a:extLst>
            </p:cNvPr>
            <p:cNvSpPr/>
            <p:nvPr/>
          </p:nvSpPr>
          <p:spPr>
            <a:xfrm>
              <a:off x="7384901" y="4359020"/>
              <a:ext cx="126035" cy="125166"/>
            </a:xfrm>
            <a:custGeom>
              <a:avLst/>
              <a:gdLst>
                <a:gd name="connsiteX0" fmla="*/ 98824 w 126035"/>
                <a:gd name="connsiteY0" fmla="*/ 12294 h 125166"/>
                <a:gd name="connsiteX1" fmla="*/ 96245 w 126035"/>
                <a:gd name="connsiteY1" fmla="*/ 10559 h 125166"/>
                <a:gd name="connsiteX2" fmla="*/ 10559 w 126035"/>
                <a:gd name="connsiteY2" fmla="*/ 27200 h 125166"/>
                <a:gd name="connsiteX3" fmla="*/ 27200 w 126035"/>
                <a:gd name="connsiteY3" fmla="*/ 112886 h 125166"/>
                <a:gd name="connsiteX4" fmla="*/ 29777 w 126035"/>
                <a:gd name="connsiteY4" fmla="*/ 114620 h 125166"/>
                <a:gd name="connsiteX5" fmla="*/ 64230 w 126035"/>
                <a:gd name="connsiteY5" fmla="*/ 125167 h 125166"/>
                <a:gd name="connsiteX6" fmla="*/ 115464 w 126035"/>
                <a:gd name="connsiteY6" fmla="*/ 97933 h 125166"/>
                <a:gd name="connsiteX7" fmla="*/ 98824 w 126035"/>
                <a:gd name="connsiteY7" fmla="*/ 12294 h 12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035" h="125166">
                  <a:moveTo>
                    <a:pt x="98824" y="12294"/>
                  </a:moveTo>
                  <a:lnTo>
                    <a:pt x="96245" y="10559"/>
                  </a:lnTo>
                  <a:cubicBezTo>
                    <a:pt x="67980" y="-8519"/>
                    <a:pt x="29637" y="-1019"/>
                    <a:pt x="10559" y="27200"/>
                  </a:cubicBezTo>
                  <a:cubicBezTo>
                    <a:pt x="-8519" y="55465"/>
                    <a:pt x="-1019" y="93808"/>
                    <a:pt x="27200" y="112886"/>
                  </a:cubicBezTo>
                  <a:lnTo>
                    <a:pt x="29777" y="114620"/>
                  </a:lnTo>
                  <a:cubicBezTo>
                    <a:pt x="40371" y="121745"/>
                    <a:pt x="52371" y="125167"/>
                    <a:pt x="64230" y="125167"/>
                  </a:cubicBezTo>
                  <a:cubicBezTo>
                    <a:pt x="84058" y="125167"/>
                    <a:pt x="103511" y="115651"/>
                    <a:pt x="115464" y="97933"/>
                  </a:cubicBezTo>
                  <a:cubicBezTo>
                    <a:pt x="134542" y="69715"/>
                    <a:pt x="127088" y="31371"/>
                    <a:pt x="98824" y="12294"/>
                  </a:cubicBezTo>
                  <a:close/>
                </a:path>
              </a:pathLst>
            </a:custGeom>
            <a:grpFill/>
            <a:ln w="46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501D180-B184-693A-B185-6C9A2970CA3C}"/>
                </a:ext>
              </a:extLst>
            </p:cNvPr>
            <p:cNvSpPr/>
            <p:nvPr/>
          </p:nvSpPr>
          <p:spPr>
            <a:xfrm>
              <a:off x="7384936" y="2373272"/>
              <a:ext cx="126047" cy="125179"/>
            </a:xfrm>
            <a:custGeom>
              <a:avLst/>
              <a:gdLst>
                <a:gd name="connsiteX0" fmla="*/ 29790 w 126047"/>
                <a:gd name="connsiteY0" fmla="*/ 10571 h 125179"/>
                <a:gd name="connsiteX1" fmla="*/ 27212 w 126047"/>
                <a:gd name="connsiteY1" fmla="*/ 12306 h 125179"/>
                <a:gd name="connsiteX2" fmla="*/ 10571 w 126047"/>
                <a:gd name="connsiteY2" fmla="*/ 97992 h 125179"/>
                <a:gd name="connsiteX3" fmla="*/ 61805 w 126047"/>
                <a:gd name="connsiteY3" fmla="*/ 125179 h 125179"/>
                <a:gd name="connsiteX4" fmla="*/ 96258 w 126047"/>
                <a:gd name="connsiteY4" fmla="*/ 114632 h 125179"/>
                <a:gd name="connsiteX5" fmla="*/ 98835 w 126047"/>
                <a:gd name="connsiteY5" fmla="*/ 112898 h 125179"/>
                <a:gd name="connsiteX6" fmla="*/ 115476 w 126047"/>
                <a:gd name="connsiteY6" fmla="*/ 27212 h 125179"/>
                <a:gd name="connsiteX7" fmla="*/ 29790 w 126047"/>
                <a:gd name="connsiteY7" fmla="*/ 10571 h 125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047" h="125179">
                  <a:moveTo>
                    <a:pt x="29790" y="10571"/>
                  </a:moveTo>
                  <a:lnTo>
                    <a:pt x="27212" y="12306"/>
                  </a:lnTo>
                  <a:cubicBezTo>
                    <a:pt x="-1053" y="31384"/>
                    <a:pt x="-8506" y="69727"/>
                    <a:pt x="10571" y="97992"/>
                  </a:cubicBezTo>
                  <a:cubicBezTo>
                    <a:pt x="22478" y="115664"/>
                    <a:pt x="41977" y="125179"/>
                    <a:pt x="61805" y="125179"/>
                  </a:cubicBezTo>
                  <a:cubicBezTo>
                    <a:pt x="73664" y="125179"/>
                    <a:pt x="85664" y="121757"/>
                    <a:pt x="96258" y="114632"/>
                  </a:cubicBezTo>
                  <a:lnTo>
                    <a:pt x="98835" y="112898"/>
                  </a:lnTo>
                  <a:cubicBezTo>
                    <a:pt x="127101" y="93820"/>
                    <a:pt x="134554" y="55477"/>
                    <a:pt x="115476" y="27212"/>
                  </a:cubicBezTo>
                  <a:cubicBezTo>
                    <a:pt x="96398" y="-1053"/>
                    <a:pt x="58055" y="-8506"/>
                    <a:pt x="29790" y="10571"/>
                  </a:cubicBezTo>
                  <a:close/>
                </a:path>
              </a:pathLst>
            </a:custGeom>
            <a:grpFill/>
            <a:ln w="46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EF339D0-E43C-B6FE-8A0F-18A6E848C3F4}"/>
                </a:ext>
              </a:extLst>
            </p:cNvPr>
            <p:cNvSpPr/>
            <p:nvPr/>
          </p:nvSpPr>
          <p:spPr>
            <a:xfrm>
              <a:off x="4134227" y="3359907"/>
              <a:ext cx="126513" cy="123373"/>
            </a:xfrm>
            <a:custGeom>
              <a:avLst/>
              <a:gdLst>
                <a:gd name="connsiteX0" fmla="*/ 64827 w 126513"/>
                <a:gd name="connsiteY0" fmla="*/ 0 h 123373"/>
                <a:gd name="connsiteX1" fmla="*/ 61687 w 126513"/>
                <a:gd name="connsiteY1" fmla="*/ 0 h 123373"/>
                <a:gd name="connsiteX2" fmla="*/ 0 w 126513"/>
                <a:gd name="connsiteY2" fmla="*/ 61687 h 123373"/>
                <a:gd name="connsiteX3" fmla="*/ 61687 w 126513"/>
                <a:gd name="connsiteY3" fmla="*/ 123373 h 123373"/>
                <a:gd name="connsiteX4" fmla="*/ 64827 w 126513"/>
                <a:gd name="connsiteY4" fmla="*/ 123373 h 123373"/>
                <a:gd name="connsiteX5" fmla="*/ 126514 w 126513"/>
                <a:gd name="connsiteY5" fmla="*/ 61687 h 123373"/>
                <a:gd name="connsiteX6" fmla="*/ 64827 w 126513"/>
                <a:gd name="connsiteY6" fmla="*/ 0 h 123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513" h="123373">
                  <a:moveTo>
                    <a:pt x="64827" y="0"/>
                  </a:moveTo>
                  <a:lnTo>
                    <a:pt x="61687" y="0"/>
                  </a:lnTo>
                  <a:cubicBezTo>
                    <a:pt x="27609" y="0"/>
                    <a:pt x="0" y="27609"/>
                    <a:pt x="0" y="61687"/>
                  </a:cubicBezTo>
                  <a:cubicBezTo>
                    <a:pt x="0" y="95764"/>
                    <a:pt x="27609" y="123373"/>
                    <a:pt x="61687" y="123373"/>
                  </a:cubicBezTo>
                  <a:lnTo>
                    <a:pt x="64827" y="123373"/>
                  </a:lnTo>
                  <a:cubicBezTo>
                    <a:pt x="98905" y="123373"/>
                    <a:pt x="126514" y="95764"/>
                    <a:pt x="126514" y="61687"/>
                  </a:cubicBezTo>
                  <a:cubicBezTo>
                    <a:pt x="126561" y="27609"/>
                    <a:pt x="98905" y="0"/>
                    <a:pt x="64827" y="0"/>
                  </a:cubicBezTo>
                  <a:close/>
                </a:path>
              </a:pathLst>
            </a:custGeom>
            <a:grpFill/>
            <a:ln w="46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A35E8F-F612-8D4F-9635-F3F6DDBEF2AA}"/>
                </a:ext>
              </a:extLst>
            </p:cNvPr>
            <p:cNvSpPr/>
            <p:nvPr/>
          </p:nvSpPr>
          <p:spPr>
            <a:xfrm>
              <a:off x="4438007" y="2366133"/>
              <a:ext cx="126037" cy="125146"/>
            </a:xfrm>
            <a:custGeom>
              <a:avLst/>
              <a:gdLst>
                <a:gd name="connsiteX0" fmla="*/ 98870 w 126037"/>
                <a:gd name="connsiteY0" fmla="*/ 12320 h 125146"/>
                <a:gd name="connsiteX1" fmla="*/ 96245 w 126037"/>
                <a:gd name="connsiteY1" fmla="*/ 10539 h 125146"/>
                <a:gd name="connsiteX2" fmla="*/ 10559 w 126037"/>
                <a:gd name="connsiteY2" fmla="*/ 27179 h 125146"/>
                <a:gd name="connsiteX3" fmla="*/ 27199 w 126037"/>
                <a:gd name="connsiteY3" fmla="*/ 112865 h 125146"/>
                <a:gd name="connsiteX4" fmla="*/ 29778 w 126037"/>
                <a:gd name="connsiteY4" fmla="*/ 114599 h 125146"/>
                <a:gd name="connsiteX5" fmla="*/ 64230 w 126037"/>
                <a:gd name="connsiteY5" fmla="*/ 125146 h 125146"/>
                <a:gd name="connsiteX6" fmla="*/ 115464 w 126037"/>
                <a:gd name="connsiteY6" fmla="*/ 97959 h 125146"/>
                <a:gd name="connsiteX7" fmla="*/ 98870 w 126037"/>
                <a:gd name="connsiteY7" fmla="*/ 12320 h 12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037" h="125146">
                  <a:moveTo>
                    <a:pt x="98870" y="12320"/>
                  </a:moveTo>
                  <a:lnTo>
                    <a:pt x="96245" y="10539"/>
                  </a:lnTo>
                  <a:cubicBezTo>
                    <a:pt x="67980" y="-8492"/>
                    <a:pt x="29637" y="-1039"/>
                    <a:pt x="10559" y="27179"/>
                  </a:cubicBezTo>
                  <a:cubicBezTo>
                    <a:pt x="-8519" y="55444"/>
                    <a:pt x="-1019" y="93787"/>
                    <a:pt x="27199" y="112865"/>
                  </a:cubicBezTo>
                  <a:lnTo>
                    <a:pt x="29778" y="114599"/>
                  </a:lnTo>
                  <a:cubicBezTo>
                    <a:pt x="40371" y="121724"/>
                    <a:pt x="52371" y="125146"/>
                    <a:pt x="64230" y="125146"/>
                  </a:cubicBezTo>
                  <a:cubicBezTo>
                    <a:pt x="84058" y="125146"/>
                    <a:pt x="103511" y="115631"/>
                    <a:pt x="115464" y="97959"/>
                  </a:cubicBezTo>
                  <a:cubicBezTo>
                    <a:pt x="134542" y="69694"/>
                    <a:pt x="127089" y="31351"/>
                    <a:pt x="98870" y="12320"/>
                  </a:cubicBezTo>
                  <a:close/>
                </a:path>
              </a:pathLst>
            </a:custGeom>
            <a:grpFill/>
            <a:ln w="46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D1EFB71-C7A3-E6B6-867F-5713E67D4422}"/>
                </a:ext>
              </a:extLst>
            </p:cNvPr>
            <p:cNvSpPr/>
            <p:nvPr/>
          </p:nvSpPr>
          <p:spPr>
            <a:xfrm>
              <a:off x="4438041" y="4351886"/>
              <a:ext cx="126047" cy="125223"/>
            </a:xfrm>
            <a:custGeom>
              <a:avLst/>
              <a:gdLst>
                <a:gd name="connsiteX0" fmla="*/ 29790 w 126047"/>
                <a:gd name="connsiteY0" fmla="*/ 10569 h 125223"/>
                <a:gd name="connsiteX1" fmla="*/ 27212 w 126047"/>
                <a:gd name="connsiteY1" fmla="*/ 12303 h 125223"/>
                <a:gd name="connsiteX2" fmla="*/ 10571 w 126047"/>
                <a:gd name="connsiteY2" fmla="*/ 97989 h 125223"/>
                <a:gd name="connsiteX3" fmla="*/ 61805 w 126047"/>
                <a:gd name="connsiteY3" fmla="*/ 125223 h 125223"/>
                <a:gd name="connsiteX4" fmla="*/ 96258 w 126047"/>
                <a:gd name="connsiteY4" fmla="*/ 114677 h 125223"/>
                <a:gd name="connsiteX5" fmla="*/ 98836 w 126047"/>
                <a:gd name="connsiteY5" fmla="*/ 112942 h 125223"/>
                <a:gd name="connsiteX6" fmla="*/ 115476 w 126047"/>
                <a:gd name="connsiteY6" fmla="*/ 27256 h 125223"/>
                <a:gd name="connsiteX7" fmla="*/ 29790 w 126047"/>
                <a:gd name="connsiteY7" fmla="*/ 10569 h 12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6047" h="125223">
                  <a:moveTo>
                    <a:pt x="29790" y="10569"/>
                  </a:moveTo>
                  <a:lnTo>
                    <a:pt x="27212" y="12303"/>
                  </a:lnTo>
                  <a:cubicBezTo>
                    <a:pt x="-1053" y="31381"/>
                    <a:pt x="-8506" y="69724"/>
                    <a:pt x="10571" y="97989"/>
                  </a:cubicBezTo>
                  <a:cubicBezTo>
                    <a:pt x="22477" y="115661"/>
                    <a:pt x="41977" y="125223"/>
                    <a:pt x="61805" y="125223"/>
                  </a:cubicBezTo>
                  <a:cubicBezTo>
                    <a:pt x="73664" y="125223"/>
                    <a:pt x="85664" y="121802"/>
                    <a:pt x="96258" y="114677"/>
                  </a:cubicBezTo>
                  <a:lnTo>
                    <a:pt x="98836" y="112942"/>
                  </a:lnTo>
                  <a:cubicBezTo>
                    <a:pt x="127101" y="93865"/>
                    <a:pt x="134554" y="55521"/>
                    <a:pt x="115476" y="27256"/>
                  </a:cubicBezTo>
                  <a:cubicBezTo>
                    <a:pt x="96398" y="-1056"/>
                    <a:pt x="58055" y="-8509"/>
                    <a:pt x="29790" y="10569"/>
                  </a:cubicBezTo>
                  <a:close/>
                </a:path>
              </a:pathLst>
            </a:custGeom>
            <a:grpFill/>
            <a:ln w="468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F06921F8-9076-B73E-1FCF-C74B3C2D4993}"/>
              </a:ext>
            </a:extLst>
          </p:cNvPr>
          <p:cNvSpPr/>
          <p:nvPr/>
        </p:nvSpPr>
        <p:spPr>
          <a:xfrm>
            <a:off x="7592338" y="2113437"/>
            <a:ext cx="1745876" cy="4054053"/>
          </a:xfrm>
          <a:custGeom>
            <a:avLst/>
            <a:gdLst>
              <a:gd name="connsiteX0" fmla="*/ 1173821 w 1745876"/>
              <a:gd name="connsiteY0" fmla="*/ 1452226 h 4054053"/>
              <a:gd name="connsiteX1" fmla="*/ 1172134 w 1745876"/>
              <a:gd name="connsiteY1" fmla="*/ 1452226 h 4054053"/>
              <a:gd name="connsiteX2" fmla="*/ 939028 w 1745876"/>
              <a:gd name="connsiteY2" fmla="*/ 1299322 h 4054053"/>
              <a:gd name="connsiteX3" fmla="*/ 921075 w 1745876"/>
              <a:gd name="connsiteY3" fmla="*/ 1256900 h 4054053"/>
              <a:gd name="connsiteX4" fmla="*/ 974699 w 1745876"/>
              <a:gd name="connsiteY4" fmla="*/ 977951 h 4054053"/>
              <a:gd name="connsiteX5" fmla="*/ 1144056 w 1745876"/>
              <a:gd name="connsiteY5" fmla="*/ 575910 h 4054053"/>
              <a:gd name="connsiteX6" fmla="*/ 580299 w 1745876"/>
              <a:gd name="connsiteY6" fmla="*/ 59 h 4054053"/>
              <a:gd name="connsiteX7" fmla="*/ 276 w 1745876"/>
              <a:gd name="connsiteY7" fmla="*/ 589973 h 4054053"/>
              <a:gd name="connsiteX8" fmla="*/ 574205 w 1745876"/>
              <a:gd name="connsiteY8" fmla="*/ 1144074 h 4054053"/>
              <a:gd name="connsiteX9" fmla="*/ 584048 w 1745876"/>
              <a:gd name="connsiteY9" fmla="*/ 1143933 h 4054053"/>
              <a:gd name="connsiteX10" fmla="*/ 820857 w 1745876"/>
              <a:gd name="connsiteY10" fmla="*/ 1298337 h 4054053"/>
              <a:gd name="connsiteX11" fmla="*/ 834779 w 1745876"/>
              <a:gd name="connsiteY11" fmla="*/ 1331243 h 4054053"/>
              <a:gd name="connsiteX12" fmla="*/ 777874 w 1745876"/>
              <a:gd name="connsiteY12" fmla="*/ 1611739 h 4054053"/>
              <a:gd name="connsiteX13" fmla="*/ 601767 w 1745876"/>
              <a:gd name="connsiteY13" fmla="*/ 2024233 h 4054053"/>
              <a:gd name="connsiteX14" fmla="*/ 773749 w 1745876"/>
              <a:gd name="connsiteY14" fmla="*/ 2432696 h 4054053"/>
              <a:gd name="connsiteX15" fmla="*/ 831686 w 1745876"/>
              <a:gd name="connsiteY15" fmla="*/ 2707567 h 4054053"/>
              <a:gd name="connsiteX16" fmla="*/ 807733 w 1745876"/>
              <a:gd name="connsiteY16" fmla="*/ 2765831 h 4054053"/>
              <a:gd name="connsiteX17" fmla="*/ 586673 w 1745876"/>
              <a:gd name="connsiteY17" fmla="*/ 2910157 h 4054053"/>
              <a:gd name="connsiteX18" fmla="*/ 580955 w 1745876"/>
              <a:gd name="connsiteY18" fmla="*/ 2910064 h 4054053"/>
              <a:gd name="connsiteX19" fmla="*/ 135 w 1745876"/>
              <a:gd name="connsiteY19" fmla="*/ 3475555 h 4054053"/>
              <a:gd name="connsiteX20" fmla="*/ 581095 w 1745876"/>
              <a:gd name="connsiteY20" fmla="*/ 4053984 h 4054053"/>
              <a:gd name="connsiteX21" fmla="*/ 1144149 w 1745876"/>
              <a:gd name="connsiteY21" fmla="*/ 3476868 h 4054053"/>
              <a:gd name="connsiteX22" fmla="*/ 971090 w 1745876"/>
              <a:gd name="connsiteY22" fmla="*/ 3072483 h 4054053"/>
              <a:gd name="connsiteX23" fmla="*/ 912544 w 1745876"/>
              <a:gd name="connsiteY23" fmla="*/ 2796112 h 4054053"/>
              <a:gd name="connsiteX24" fmla="*/ 930215 w 1745876"/>
              <a:gd name="connsiteY24" fmla="*/ 2753175 h 4054053"/>
              <a:gd name="connsiteX25" fmla="*/ 1166931 w 1745876"/>
              <a:gd name="connsiteY25" fmla="*/ 2596240 h 4054053"/>
              <a:gd name="connsiteX26" fmla="*/ 1183571 w 1745876"/>
              <a:gd name="connsiteY26" fmla="*/ 2596193 h 4054053"/>
              <a:gd name="connsiteX27" fmla="*/ 1745875 w 1745876"/>
              <a:gd name="connsiteY27" fmla="*/ 2025358 h 4054053"/>
              <a:gd name="connsiteX28" fmla="*/ 1173821 w 1745876"/>
              <a:gd name="connsiteY28" fmla="*/ 1452226 h 405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45876" h="4054053">
                <a:moveTo>
                  <a:pt x="1173821" y="1452226"/>
                </a:moveTo>
                <a:cubicBezTo>
                  <a:pt x="1173259" y="1452226"/>
                  <a:pt x="1172696" y="1452226"/>
                  <a:pt x="1172134" y="1452226"/>
                </a:cubicBezTo>
                <a:cubicBezTo>
                  <a:pt x="1070651" y="1452507"/>
                  <a:pt x="978636" y="1392789"/>
                  <a:pt x="939028" y="1299322"/>
                </a:cubicBezTo>
                <a:lnTo>
                  <a:pt x="921075" y="1256900"/>
                </a:lnTo>
                <a:cubicBezTo>
                  <a:pt x="880716" y="1161652"/>
                  <a:pt x="901247" y="1050794"/>
                  <a:pt x="974699" y="977951"/>
                </a:cubicBezTo>
                <a:cubicBezTo>
                  <a:pt x="1078385" y="875109"/>
                  <a:pt x="1143024" y="732892"/>
                  <a:pt x="1144056" y="575910"/>
                </a:cubicBezTo>
                <a:cubicBezTo>
                  <a:pt x="1146165" y="262884"/>
                  <a:pt x="893325" y="4512"/>
                  <a:pt x="580299" y="59"/>
                </a:cubicBezTo>
                <a:cubicBezTo>
                  <a:pt x="255131" y="-4581"/>
                  <a:pt x="-9755" y="263634"/>
                  <a:pt x="276" y="589973"/>
                </a:cubicBezTo>
                <a:cubicBezTo>
                  <a:pt x="9791" y="898687"/>
                  <a:pt x="265303" y="1145199"/>
                  <a:pt x="574205" y="1144074"/>
                </a:cubicBezTo>
                <a:cubicBezTo>
                  <a:pt x="577486" y="1144074"/>
                  <a:pt x="580767" y="1144027"/>
                  <a:pt x="584048" y="1143933"/>
                </a:cubicBezTo>
                <a:cubicBezTo>
                  <a:pt x="687031" y="1141824"/>
                  <a:pt x="780686" y="1203464"/>
                  <a:pt x="820857" y="1298337"/>
                </a:cubicBezTo>
                <a:lnTo>
                  <a:pt x="834779" y="1331243"/>
                </a:lnTo>
                <a:cubicBezTo>
                  <a:pt x="875560" y="1427523"/>
                  <a:pt x="853341" y="1539318"/>
                  <a:pt x="777874" y="1611739"/>
                </a:cubicBezTo>
                <a:cubicBezTo>
                  <a:pt x="669360" y="1715894"/>
                  <a:pt x="601767" y="1862329"/>
                  <a:pt x="601767" y="2024233"/>
                </a:cubicBezTo>
                <a:cubicBezTo>
                  <a:pt x="601767" y="2184074"/>
                  <a:pt x="667672" y="2328775"/>
                  <a:pt x="773749" y="2432696"/>
                </a:cubicBezTo>
                <a:cubicBezTo>
                  <a:pt x="846967" y="2504460"/>
                  <a:pt x="870638" y="2612740"/>
                  <a:pt x="831686" y="2707567"/>
                </a:cubicBezTo>
                <a:lnTo>
                  <a:pt x="807733" y="2765831"/>
                </a:lnTo>
                <a:cubicBezTo>
                  <a:pt x="771077" y="2855080"/>
                  <a:pt x="683141" y="2912595"/>
                  <a:pt x="586673" y="2910157"/>
                </a:cubicBezTo>
                <a:cubicBezTo>
                  <a:pt x="584751" y="2910111"/>
                  <a:pt x="582876" y="2910064"/>
                  <a:pt x="580955" y="2910064"/>
                </a:cubicBezTo>
                <a:cubicBezTo>
                  <a:pt x="265350" y="2905235"/>
                  <a:pt x="3651" y="3159904"/>
                  <a:pt x="135" y="3475555"/>
                </a:cubicBezTo>
                <a:cubicBezTo>
                  <a:pt x="-3427" y="3796926"/>
                  <a:pt x="259397" y="4058953"/>
                  <a:pt x="581095" y="4053984"/>
                </a:cubicBezTo>
                <a:cubicBezTo>
                  <a:pt x="894450" y="4049156"/>
                  <a:pt x="1146915" y="3790223"/>
                  <a:pt x="1144149" y="3476868"/>
                </a:cubicBezTo>
                <a:cubicBezTo>
                  <a:pt x="1142743" y="3318526"/>
                  <a:pt x="1076651" y="3175325"/>
                  <a:pt x="971090" y="3072483"/>
                </a:cubicBezTo>
                <a:cubicBezTo>
                  <a:pt x="897216" y="3000484"/>
                  <a:pt x="873357" y="2891501"/>
                  <a:pt x="912544" y="2796112"/>
                </a:cubicBezTo>
                <a:lnTo>
                  <a:pt x="930215" y="2753175"/>
                </a:lnTo>
                <a:cubicBezTo>
                  <a:pt x="969589" y="2657364"/>
                  <a:pt x="1063338" y="2595021"/>
                  <a:pt x="1166931" y="2596240"/>
                </a:cubicBezTo>
                <a:cubicBezTo>
                  <a:pt x="1172462" y="2596287"/>
                  <a:pt x="1177993" y="2596287"/>
                  <a:pt x="1183571" y="2596193"/>
                </a:cubicBezTo>
                <a:cubicBezTo>
                  <a:pt x="1494160" y="2590990"/>
                  <a:pt x="1745312" y="2335994"/>
                  <a:pt x="1745875" y="2025358"/>
                </a:cubicBezTo>
                <a:cubicBezTo>
                  <a:pt x="1746438" y="1709472"/>
                  <a:pt x="1489613" y="1452226"/>
                  <a:pt x="1173821" y="1452226"/>
                </a:cubicBezTo>
                <a:close/>
              </a:path>
            </a:pathLst>
          </a:custGeom>
          <a:solidFill>
            <a:srgbClr val="0B9444"/>
          </a:solidFill>
          <a:ln w="46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FBFAE2A-DBBD-08FF-B0FF-C96F8AFE20C2}"/>
              </a:ext>
            </a:extLst>
          </p:cNvPr>
          <p:cNvSpPr/>
          <p:nvPr/>
        </p:nvSpPr>
        <p:spPr>
          <a:xfrm rot="18900000">
            <a:off x="7722016" y="2224514"/>
            <a:ext cx="930914" cy="930914"/>
          </a:xfrm>
          <a:custGeom>
            <a:avLst/>
            <a:gdLst>
              <a:gd name="connsiteX0" fmla="*/ 930915 w 930914"/>
              <a:gd name="connsiteY0" fmla="*/ 465457 h 930914"/>
              <a:gd name="connsiteX1" fmla="*/ 465457 w 930914"/>
              <a:gd name="connsiteY1" fmla="*/ 930915 h 930914"/>
              <a:gd name="connsiteX2" fmla="*/ -1 w 930914"/>
              <a:gd name="connsiteY2" fmla="*/ 465457 h 930914"/>
              <a:gd name="connsiteX3" fmla="*/ 465457 w 930914"/>
              <a:gd name="connsiteY3" fmla="*/ 0 h 930914"/>
              <a:gd name="connsiteX4" fmla="*/ 930915 w 930914"/>
              <a:gd name="connsiteY4" fmla="*/ 465457 h 93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914" h="930914">
                <a:moveTo>
                  <a:pt x="930915" y="465457"/>
                </a:moveTo>
                <a:cubicBezTo>
                  <a:pt x="930915" y="722523"/>
                  <a:pt x="722522" y="930915"/>
                  <a:pt x="465457" y="930915"/>
                </a:cubicBezTo>
                <a:cubicBezTo>
                  <a:pt x="208392" y="930915"/>
                  <a:pt x="-1" y="722522"/>
                  <a:pt x="-1" y="465457"/>
                </a:cubicBezTo>
                <a:cubicBezTo>
                  <a:pt x="-1" y="208392"/>
                  <a:pt x="208392" y="0"/>
                  <a:pt x="465457" y="0"/>
                </a:cubicBezTo>
                <a:cubicBezTo>
                  <a:pt x="722522" y="0"/>
                  <a:pt x="930915" y="208392"/>
                  <a:pt x="930915" y="465457"/>
                </a:cubicBezTo>
                <a:close/>
              </a:path>
            </a:pathLst>
          </a:custGeom>
          <a:solidFill>
            <a:srgbClr val="F4F8F9"/>
          </a:solidFill>
          <a:ln w="4685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D2CF27FF-88D5-A4BD-90D1-2122AD0F873B}"/>
              </a:ext>
            </a:extLst>
          </p:cNvPr>
          <p:cNvSpPr/>
          <p:nvPr/>
        </p:nvSpPr>
        <p:spPr>
          <a:xfrm rot="20639735">
            <a:off x="8300390" y="3674809"/>
            <a:ext cx="930884" cy="930884"/>
          </a:xfrm>
          <a:custGeom>
            <a:avLst/>
            <a:gdLst>
              <a:gd name="connsiteX0" fmla="*/ 930884 w 930884"/>
              <a:gd name="connsiteY0" fmla="*/ 465442 h 930884"/>
              <a:gd name="connsiteX1" fmla="*/ 465442 w 930884"/>
              <a:gd name="connsiteY1" fmla="*/ 930885 h 930884"/>
              <a:gd name="connsiteX2" fmla="*/ -1 w 930884"/>
              <a:gd name="connsiteY2" fmla="*/ 465442 h 930884"/>
              <a:gd name="connsiteX3" fmla="*/ 465442 w 930884"/>
              <a:gd name="connsiteY3" fmla="*/ 0 h 930884"/>
              <a:gd name="connsiteX4" fmla="*/ 930884 w 930884"/>
              <a:gd name="connsiteY4" fmla="*/ 465442 h 93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884" h="930884">
                <a:moveTo>
                  <a:pt x="930884" y="465442"/>
                </a:moveTo>
                <a:cubicBezTo>
                  <a:pt x="930884" y="722499"/>
                  <a:pt x="722499" y="930885"/>
                  <a:pt x="465442" y="930885"/>
                </a:cubicBezTo>
                <a:cubicBezTo>
                  <a:pt x="208385" y="930885"/>
                  <a:pt x="-1" y="722499"/>
                  <a:pt x="-1" y="465442"/>
                </a:cubicBezTo>
                <a:cubicBezTo>
                  <a:pt x="-1" y="208386"/>
                  <a:pt x="208385" y="0"/>
                  <a:pt x="465442" y="0"/>
                </a:cubicBezTo>
                <a:cubicBezTo>
                  <a:pt x="722499" y="0"/>
                  <a:pt x="930884" y="208386"/>
                  <a:pt x="930884" y="465442"/>
                </a:cubicBezTo>
                <a:close/>
              </a:path>
            </a:pathLst>
          </a:custGeom>
          <a:solidFill>
            <a:srgbClr val="F4F8F9"/>
          </a:solidFill>
          <a:ln w="4685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568669E8-E5EB-7D31-40C2-208D7E66EEDC}"/>
              </a:ext>
            </a:extLst>
          </p:cNvPr>
          <p:cNvSpPr/>
          <p:nvPr/>
        </p:nvSpPr>
        <p:spPr>
          <a:xfrm rot="18900000">
            <a:off x="7698899" y="5132808"/>
            <a:ext cx="930914" cy="930914"/>
          </a:xfrm>
          <a:custGeom>
            <a:avLst/>
            <a:gdLst>
              <a:gd name="connsiteX0" fmla="*/ 930915 w 930914"/>
              <a:gd name="connsiteY0" fmla="*/ 465457 h 930914"/>
              <a:gd name="connsiteX1" fmla="*/ 465457 w 930914"/>
              <a:gd name="connsiteY1" fmla="*/ 930915 h 930914"/>
              <a:gd name="connsiteX2" fmla="*/ -1 w 930914"/>
              <a:gd name="connsiteY2" fmla="*/ 465457 h 930914"/>
              <a:gd name="connsiteX3" fmla="*/ 465457 w 930914"/>
              <a:gd name="connsiteY3" fmla="*/ 0 h 930914"/>
              <a:gd name="connsiteX4" fmla="*/ 930915 w 930914"/>
              <a:gd name="connsiteY4" fmla="*/ 465457 h 93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914" h="930914">
                <a:moveTo>
                  <a:pt x="930915" y="465457"/>
                </a:moveTo>
                <a:cubicBezTo>
                  <a:pt x="930915" y="722522"/>
                  <a:pt x="722522" y="930915"/>
                  <a:pt x="465457" y="930915"/>
                </a:cubicBezTo>
                <a:cubicBezTo>
                  <a:pt x="208392" y="930915"/>
                  <a:pt x="-1" y="722522"/>
                  <a:pt x="-1" y="465457"/>
                </a:cubicBezTo>
                <a:cubicBezTo>
                  <a:pt x="-1" y="208393"/>
                  <a:pt x="208392" y="0"/>
                  <a:pt x="465457" y="0"/>
                </a:cubicBezTo>
                <a:cubicBezTo>
                  <a:pt x="722522" y="0"/>
                  <a:pt x="930915" y="208393"/>
                  <a:pt x="930915" y="465457"/>
                </a:cubicBezTo>
                <a:close/>
              </a:path>
            </a:pathLst>
          </a:custGeom>
          <a:solidFill>
            <a:srgbClr val="F4F8F9"/>
          </a:solidFill>
          <a:ln w="4685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4398BE7B-B658-542B-B033-2C03C214203C}"/>
              </a:ext>
            </a:extLst>
          </p:cNvPr>
          <p:cNvSpPr/>
          <p:nvPr/>
        </p:nvSpPr>
        <p:spPr>
          <a:xfrm>
            <a:off x="2632701" y="2113437"/>
            <a:ext cx="1745829" cy="4054053"/>
          </a:xfrm>
          <a:custGeom>
            <a:avLst/>
            <a:gdLst>
              <a:gd name="connsiteX0" fmla="*/ 572055 w 1745829"/>
              <a:gd name="connsiteY0" fmla="*/ 1452226 h 4054053"/>
              <a:gd name="connsiteX1" fmla="*/ 573743 w 1745829"/>
              <a:gd name="connsiteY1" fmla="*/ 1452226 h 4054053"/>
              <a:gd name="connsiteX2" fmla="*/ 806849 w 1745829"/>
              <a:gd name="connsiteY2" fmla="*/ 1299322 h 4054053"/>
              <a:gd name="connsiteX3" fmla="*/ 824802 w 1745829"/>
              <a:gd name="connsiteY3" fmla="*/ 1256900 h 4054053"/>
              <a:gd name="connsiteX4" fmla="*/ 771177 w 1745829"/>
              <a:gd name="connsiteY4" fmla="*/ 977951 h 4054053"/>
              <a:gd name="connsiteX5" fmla="*/ 601820 w 1745829"/>
              <a:gd name="connsiteY5" fmla="*/ 575910 h 4054053"/>
              <a:gd name="connsiteX6" fmla="*/ 1165531 w 1745829"/>
              <a:gd name="connsiteY6" fmla="*/ 59 h 4054053"/>
              <a:gd name="connsiteX7" fmla="*/ 1745554 w 1745829"/>
              <a:gd name="connsiteY7" fmla="*/ 589973 h 4054053"/>
              <a:gd name="connsiteX8" fmla="*/ 1171625 w 1745829"/>
              <a:gd name="connsiteY8" fmla="*/ 1144074 h 4054053"/>
              <a:gd name="connsiteX9" fmla="*/ 1161781 w 1745829"/>
              <a:gd name="connsiteY9" fmla="*/ 1143933 h 4054053"/>
              <a:gd name="connsiteX10" fmla="*/ 924972 w 1745829"/>
              <a:gd name="connsiteY10" fmla="*/ 1298337 h 4054053"/>
              <a:gd name="connsiteX11" fmla="*/ 911097 w 1745829"/>
              <a:gd name="connsiteY11" fmla="*/ 1331243 h 4054053"/>
              <a:gd name="connsiteX12" fmla="*/ 968003 w 1745829"/>
              <a:gd name="connsiteY12" fmla="*/ 1611739 h 4054053"/>
              <a:gd name="connsiteX13" fmla="*/ 1144109 w 1745829"/>
              <a:gd name="connsiteY13" fmla="*/ 2024233 h 4054053"/>
              <a:gd name="connsiteX14" fmla="*/ 972128 w 1745829"/>
              <a:gd name="connsiteY14" fmla="*/ 2432696 h 4054053"/>
              <a:gd name="connsiteX15" fmla="*/ 914191 w 1745829"/>
              <a:gd name="connsiteY15" fmla="*/ 2707567 h 4054053"/>
              <a:gd name="connsiteX16" fmla="*/ 938144 w 1745829"/>
              <a:gd name="connsiteY16" fmla="*/ 2765831 h 4054053"/>
              <a:gd name="connsiteX17" fmla="*/ 1159203 w 1745829"/>
              <a:gd name="connsiteY17" fmla="*/ 2910157 h 4054053"/>
              <a:gd name="connsiteX18" fmla="*/ 1164922 w 1745829"/>
              <a:gd name="connsiteY18" fmla="*/ 2910064 h 4054053"/>
              <a:gd name="connsiteX19" fmla="*/ 1745741 w 1745829"/>
              <a:gd name="connsiteY19" fmla="*/ 3475555 h 4054053"/>
              <a:gd name="connsiteX20" fmla="*/ 1164781 w 1745829"/>
              <a:gd name="connsiteY20" fmla="*/ 4053984 h 4054053"/>
              <a:gd name="connsiteX21" fmla="*/ 601727 w 1745829"/>
              <a:gd name="connsiteY21" fmla="*/ 3476868 h 4054053"/>
              <a:gd name="connsiteX22" fmla="*/ 774787 w 1745829"/>
              <a:gd name="connsiteY22" fmla="*/ 3072483 h 4054053"/>
              <a:gd name="connsiteX23" fmla="*/ 833333 w 1745829"/>
              <a:gd name="connsiteY23" fmla="*/ 2796112 h 4054053"/>
              <a:gd name="connsiteX24" fmla="*/ 815661 w 1745829"/>
              <a:gd name="connsiteY24" fmla="*/ 2753175 h 4054053"/>
              <a:gd name="connsiteX25" fmla="*/ 578946 w 1745829"/>
              <a:gd name="connsiteY25" fmla="*/ 2596240 h 4054053"/>
              <a:gd name="connsiteX26" fmla="*/ 562305 w 1745829"/>
              <a:gd name="connsiteY26" fmla="*/ 2596193 h 4054053"/>
              <a:gd name="connsiteX27" fmla="*/ 1 w 1745829"/>
              <a:gd name="connsiteY27" fmla="*/ 2025358 h 4054053"/>
              <a:gd name="connsiteX28" fmla="*/ 572055 w 1745829"/>
              <a:gd name="connsiteY28" fmla="*/ 1452226 h 4054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45829" h="4054053">
                <a:moveTo>
                  <a:pt x="572055" y="1452226"/>
                </a:moveTo>
                <a:cubicBezTo>
                  <a:pt x="572618" y="1452226"/>
                  <a:pt x="573180" y="1452226"/>
                  <a:pt x="573743" y="1452226"/>
                </a:cubicBezTo>
                <a:cubicBezTo>
                  <a:pt x="675226" y="1452507"/>
                  <a:pt x="767240" y="1392789"/>
                  <a:pt x="806849" y="1299322"/>
                </a:cubicBezTo>
                <a:lnTo>
                  <a:pt x="824802" y="1256900"/>
                </a:lnTo>
                <a:cubicBezTo>
                  <a:pt x="865160" y="1161652"/>
                  <a:pt x="844629" y="1050794"/>
                  <a:pt x="771177" y="977951"/>
                </a:cubicBezTo>
                <a:cubicBezTo>
                  <a:pt x="667491" y="875109"/>
                  <a:pt x="602852" y="732892"/>
                  <a:pt x="601820" y="575910"/>
                </a:cubicBezTo>
                <a:cubicBezTo>
                  <a:pt x="599664" y="262884"/>
                  <a:pt x="852504" y="4512"/>
                  <a:pt x="1165531" y="59"/>
                </a:cubicBezTo>
                <a:cubicBezTo>
                  <a:pt x="1490698" y="-4581"/>
                  <a:pt x="1755585" y="263634"/>
                  <a:pt x="1745554" y="589973"/>
                </a:cubicBezTo>
                <a:cubicBezTo>
                  <a:pt x="1736038" y="898687"/>
                  <a:pt x="1480526" y="1145199"/>
                  <a:pt x="1171625" y="1144074"/>
                </a:cubicBezTo>
                <a:cubicBezTo>
                  <a:pt x="1168344" y="1144074"/>
                  <a:pt x="1165062" y="1144027"/>
                  <a:pt x="1161781" y="1143933"/>
                </a:cubicBezTo>
                <a:cubicBezTo>
                  <a:pt x="1058798" y="1141824"/>
                  <a:pt x="965143" y="1203464"/>
                  <a:pt x="924972" y="1298337"/>
                </a:cubicBezTo>
                <a:lnTo>
                  <a:pt x="911097" y="1331243"/>
                </a:lnTo>
                <a:cubicBezTo>
                  <a:pt x="870317" y="1427523"/>
                  <a:pt x="892535" y="1539318"/>
                  <a:pt x="968003" y="1611739"/>
                </a:cubicBezTo>
                <a:cubicBezTo>
                  <a:pt x="1076517" y="1715894"/>
                  <a:pt x="1144109" y="1862329"/>
                  <a:pt x="1144109" y="2024233"/>
                </a:cubicBezTo>
                <a:cubicBezTo>
                  <a:pt x="1144109" y="2184074"/>
                  <a:pt x="1078204" y="2328775"/>
                  <a:pt x="972128" y="2432696"/>
                </a:cubicBezTo>
                <a:cubicBezTo>
                  <a:pt x="898910" y="2504460"/>
                  <a:pt x="875238" y="2612740"/>
                  <a:pt x="914191" y="2707567"/>
                </a:cubicBezTo>
                <a:lnTo>
                  <a:pt x="938144" y="2765831"/>
                </a:lnTo>
                <a:cubicBezTo>
                  <a:pt x="974799" y="2855080"/>
                  <a:pt x="1062736" y="2912595"/>
                  <a:pt x="1159203" y="2910157"/>
                </a:cubicBezTo>
                <a:cubicBezTo>
                  <a:pt x="1161125" y="2910111"/>
                  <a:pt x="1163000" y="2910064"/>
                  <a:pt x="1164922" y="2910064"/>
                </a:cubicBezTo>
                <a:cubicBezTo>
                  <a:pt x="1480526" y="2905235"/>
                  <a:pt x="1742226" y="3159904"/>
                  <a:pt x="1745741" y="3475555"/>
                </a:cubicBezTo>
                <a:cubicBezTo>
                  <a:pt x="1749304" y="3796926"/>
                  <a:pt x="1486480" y="4058953"/>
                  <a:pt x="1164781" y="4053984"/>
                </a:cubicBezTo>
                <a:cubicBezTo>
                  <a:pt x="851426" y="4049156"/>
                  <a:pt x="598961" y="3790223"/>
                  <a:pt x="601727" y="3476868"/>
                </a:cubicBezTo>
                <a:cubicBezTo>
                  <a:pt x="603133" y="3318526"/>
                  <a:pt x="669226" y="3175325"/>
                  <a:pt x="774787" y="3072483"/>
                </a:cubicBezTo>
                <a:cubicBezTo>
                  <a:pt x="848661" y="3000484"/>
                  <a:pt x="872520" y="2891501"/>
                  <a:pt x="833333" y="2796112"/>
                </a:cubicBezTo>
                <a:lnTo>
                  <a:pt x="815661" y="2753175"/>
                </a:lnTo>
                <a:cubicBezTo>
                  <a:pt x="776287" y="2657364"/>
                  <a:pt x="682538" y="2595021"/>
                  <a:pt x="578946" y="2596240"/>
                </a:cubicBezTo>
                <a:cubicBezTo>
                  <a:pt x="573415" y="2596287"/>
                  <a:pt x="567883" y="2596287"/>
                  <a:pt x="562305" y="2596193"/>
                </a:cubicBezTo>
                <a:cubicBezTo>
                  <a:pt x="251716" y="2590990"/>
                  <a:pt x="564" y="2335994"/>
                  <a:pt x="1" y="2025358"/>
                </a:cubicBezTo>
                <a:cubicBezTo>
                  <a:pt x="-608" y="1709472"/>
                  <a:pt x="256263" y="1452226"/>
                  <a:pt x="572055" y="1452226"/>
                </a:cubicBezTo>
                <a:close/>
              </a:path>
            </a:pathLst>
          </a:custGeom>
          <a:solidFill>
            <a:srgbClr val="0B9444"/>
          </a:solidFill>
          <a:ln w="46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AF8997B-1481-4ECD-034A-EE711D963939}"/>
              </a:ext>
            </a:extLst>
          </p:cNvPr>
          <p:cNvSpPr/>
          <p:nvPr/>
        </p:nvSpPr>
        <p:spPr>
          <a:xfrm rot="21260819">
            <a:off x="3340936" y="2220132"/>
            <a:ext cx="930889" cy="930889"/>
          </a:xfrm>
          <a:custGeom>
            <a:avLst/>
            <a:gdLst>
              <a:gd name="connsiteX0" fmla="*/ 930890 w 930889"/>
              <a:gd name="connsiteY0" fmla="*/ 465445 h 930889"/>
              <a:gd name="connsiteX1" fmla="*/ 465445 w 930889"/>
              <a:gd name="connsiteY1" fmla="*/ 930890 h 930889"/>
              <a:gd name="connsiteX2" fmla="*/ 0 w 930889"/>
              <a:gd name="connsiteY2" fmla="*/ 465445 h 930889"/>
              <a:gd name="connsiteX3" fmla="*/ 465445 w 930889"/>
              <a:gd name="connsiteY3" fmla="*/ 0 h 930889"/>
              <a:gd name="connsiteX4" fmla="*/ 930890 w 930889"/>
              <a:gd name="connsiteY4" fmla="*/ 465445 h 930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889" h="930889">
                <a:moveTo>
                  <a:pt x="930890" y="465445"/>
                </a:moveTo>
                <a:cubicBezTo>
                  <a:pt x="930890" y="722503"/>
                  <a:pt x="722503" y="930890"/>
                  <a:pt x="465445" y="930890"/>
                </a:cubicBezTo>
                <a:cubicBezTo>
                  <a:pt x="208387" y="930890"/>
                  <a:pt x="0" y="722503"/>
                  <a:pt x="0" y="465445"/>
                </a:cubicBezTo>
                <a:cubicBezTo>
                  <a:pt x="0" y="208387"/>
                  <a:pt x="208387" y="0"/>
                  <a:pt x="465445" y="0"/>
                </a:cubicBezTo>
                <a:cubicBezTo>
                  <a:pt x="722503" y="0"/>
                  <a:pt x="930890" y="208387"/>
                  <a:pt x="930890" y="465445"/>
                </a:cubicBezTo>
                <a:close/>
              </a:path>
            </a:pathLst>
          </a:custGeom>
          <a:solidFill>
            <a:srgbClr val="F4F8F9"/>
          </a:solidFill>
          <a:ln w="4685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A2E0CD61-C8A4-1819-5040-7653D7E8B5AB}"/>
              </a:ext>
            </a:extLst>
          </p:cNvPr>
          <p:cNvSpPr/>
          <p:nvPr/>
        </p:nvSpPr>
        <p:spPr>
          <a:xfrm rot="17173770">
            <a:off x="2739427" y="3672194"/>
            <a:ext cx="930972" cy="930972"/>
          </a:xfrm>
          <a:custGeom>
            <a:avLst/>
            <a:gdLst>
              <a:gd name="connsiteX0" fmla="*/ 930972 w 930972"/>
              <a:gd name="connsiteY0" fmla="*/ 465486 h 930972"/>
              <a:gd name="connsiteX1" fmla="*/ 465486 w 930972"/>
              <a:gd name="connsiteY1" fmla="*/ 930973 h 930972"/>
              <a:gd name="connsiteX2" fmla="*/ 0 w 930972"/>
              <a:gd name="connsiteY2" fmla="*/ 465486 h 930972"/>
              <a:gd name="connsiteX3" fmla="*/ 465486 w 930972"/>
              <a:gd name="connsiteY3" fmla="*/ 0 h 930972"/>
              <a:gd name="connsiteX4" fmla="*/ 930972 w 930972"/>
              <a:gd name="connsiteY4" fmla="*/ 465486 h 930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972" h="930972">
                <a:moveTo>
                  <a:pt x="930972" y="465486"/>
                </a:moveTo>
                <a:cubicBezTo>
                  <a:pt x="930972" y="722567"/>
                  <a:pt x="722567" y="930973"/>
                  <a:pt x="465486" y="930973"/>
                </a:cubicBezTo>
                <a:cubicBezTo>
                  <a:pt x="208405" y="930973"/>
                  <a:pt x="0" y="722567"/>
                  <a:pt x="0" y="465486"/>
                </a:cubicBezTo>
                <a:cubicBezTo>
                  <a:pt x="0" y="208405"/>
                  <a:pt x="208405" y="0"/>
                  <a:pt x="465486" y="0"/>
                </a:cubicBezTo>
                <a:cubicBezTo>
                  <a:pt x="722567" y="0"/>
                  <a:pt x="930972" y="208406"/>
                  <a:pt x="930972" y="465486"/>
                </a:cubicBezTo>
                <a:close/>
              </a:path>
            </a:pathLst>
          </a:custGeom>
          <a:solidFill>
            <a:srgbClr val="F4F8F9"/>
          </a:solidFill>
          <a:ln w="4685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4CF9FAB9-56E3-2118-1311-DF7EFC86CB68}"/>
              </a:ext>
            </a:extLst>
          </p:cNvPr>
          <p:cNvSpPr/>
          <p:nvPr/>
        </p:nvSpPr>
        <p:spPr>
          <a:xfrm rot="18900000">
            <a:off x="3340998" y="5130046"/>
            <a:ext cx="930914" cy="930914"/>
          </a:xfrm>
          <a:custGeom>
            <a:avLst/>
            <a:gdLst>
              <a:gd name="connsiteX0" fmla="*/ 930915 w 930914"/>
              <a:gd name="connsiteY0" fmla="*/ 465457 h 930914"/>
              <a:gd name="connsiteX1" fmla="*/ 465457 w 930914"/>
              <a:gd name="connsiteY1" fmla="*/ 930915 h 930914"/>
              <a:gd name="connsiteX2" fmla="*/ 0 w 930914"/>
              <a:gd name="connsiteY2" fmla="*/ 465457 h 930914"/>
              <a:gd name="connsiteX3" fmla="*/ 465457 w 930914"/>
              <a:gd name="connsiteY3" fmla="*/ 0 h 930914"/>
              <a:gd name="connsiteX4" fmla="*/ 930915 w 930914"/>
              <a:gd name="connsiteY4" fmla="*/ 465457 h 930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30914" h="930914">
                <a:moveTo>
                  <a:pt x="930915" y="465457"/>
                </a:moveTo>
                <a:cubicBezTo>
                  <a:pt x="930915" y="722522"/>
                  <a:pt x="722522" y="930915"/>
                  <a:pt x="465457" y="930915"/>
                </a:cubicBezTo>
                <a:cubicBezTo>
                  <a:pt x="208392" y="930915"/>
                  <a:pt x="0" y="722522"/>
                  <a:pt x="0" y="465457"/>
                </a:cubicBezTo>
                <a:cubicBezTo>
                  <a:pt x="0" y="208392"/>
                  <a:pt x="208393" y="0"/>
                  <a:pt x="465457" y="0"/>
                </a:cubicBezTo>
                <a:cubicBezTo>
                  <a:pt x="722522" y="0"/>
                  <a:pt x="930915" y="208392"/>
                  <a:pt x="930915" y="465457"/>
                </a:cubicBezTo>
                <a:close/>
              </a:path>
            </a:pathLst>
          </a:custGeom>
          <a:solidFill>
            <a:srgbClr val="F4F8F9"/>
          </a:solidFill>
          <a:ln w="4685" cap="flat">
            <a:noFill/>
            <a:prstDash val="solid"/>
            <a:miter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AD9CCD1D-F639-82C3-A621-6A7ABE684D12}"/>
              </a:ext>
            </a:extLst>
          </p:cNvPr>
          <p:cNvSpPr/>
          <p:nvPr/>
        </p:nvSpPr>
        <p:spPr>
          <a:xfrm>
            <a:off x="4501534" y="2663098"/>
            <a:ext cx="2954769" cy="2954769"/>
          </a:xfrm>
          <a:custGeom>
            <a:avLst/>
            <a:gdLst>
              <a:gd name="connsiteX0" fmla="*/ 2954769 w 2954769"/>
              <a:gd name="connsiteY0" fmla="*/ 1477385 h 2954769"/>
              <a:gd name="connsiteX1" fmla="*/ 1477385 w 2954769"/>
              <a:gd name="connsiteY1" fmla="*/ 2954769 h 2954769"/>
              <a:gd name="connsiteX2" fmla="*/ 0 w 2954769"/>
              <a:gd name="connsiteY2" fmla="*/ 1477385 h 2954769"/>
              <a:gd name="connsiteX3" fmla="*/ 1477385 w 2954769"/>
              <a:gd name="connsiteY3" fmla="*/ 0 h 2954769"/>
              <a:gd name="connsiteX4" fmla="*/ 2954769 w 2954769"/>
              <a:gd name="connsiteY4" fmla="*/ 1477385 h 2954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4769" h="2954769">
                <a:moveTo>
                  <a:pt x="2954769" y="1477385"/>
                </a:moveTo>
                <a:cubicBezTo>
                  <a:pt x="2954769" y="2293322"/>
                  <a:pt x="2293322" y="2954769"/>
                  <a:pt x="1477385" y="2954769"/>
                </a:cubicBezTo>
                <a:cubicBezTo>
                  <a:pt x="661448" y="2954769"/>
                  <a:pt x="0" y="2293322"/>
                  <a:pt x="0" y="1477385"/>
                </a:cubicBezTo>
                <a:cubicBezTo>
                  <a:pt x="0" y="661448"/>
                  <a:pt x="661448" y="0"/>
                  <a:pt x="1477385" y="0"/>
                </a:cubicBezTo>
                <a:cubicBezTo>
                  <a:pt x="2293322" y="0"/>
                  <a:pt x="2954769" y="661448"/>
                  <a:pt x="2954769" y="1477385"/>
                </a:cubicBezTo>
                <a:close/>
              </a:path>
            </a:pathLst>
          </a:custGeom>
          <a:solidFill>
            <a:srgbClr val="0B9444"/>
          </a:solidFill>
          <a:ln w="46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CEBB697-1D0B-2F79-B9EE-E3B23050B8DD}"/>
              </a:ext>
            </a:extLst>
          </p:cNvPr>
          <p:cNvSpPr/>
          <p:nvPr/>
        </p:nvSpPr>
        <p:spPr>
          <a:xfrm>
            <a:off x="4709656" y="2871220"/>
            <a:ext cx="2538525" cy="2538525"/>
          </a:xfrm>
          <a:custGeom>
            <a:avLst/>
            <a:gdLst>
              <a:gd name="connsiteX0" fmla="*/ 2538526 w 2538525"/>
              <a:gd name="connsiteY0" fmla="*/ 1269263 h 2538525"/>
              <a:gd name="connsiteX1" fmla="*/ 1269263 w 2538525"/>
              <a:gd name="connsiteY1" fmla="*/ 2538526 h 2538525"/>
              <a:gd name="connsiteX2" fmla="*/ 0 w 2538525"/>
              <a:gd name="connsiteY2" fmla="*/ 1269263 h 2538525"/>
              <a:gd name="connsiteX3" fmla="*/ 1269263 w 2538525"/>
              <a:gd name="connsiteY3" fmla="*/ 0 h 2538525"/>
              <a:gd name="connsiteX4" fmla="*/ 2538526 w 2538525"/>
              <a:gd name="connsiteY4" fmla="*/ 1269263 h 2538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38525" h="2538525">
                <a:moveTo>
                  <a:pt x="2538526" y="1269263"/>
                </a:moveTo>
                <a:cubicBezTo>
                  <a:pt x="2538526" y="1970257"/>
                  <a:pt x="1970258" y="2538526"/>
                  <a:pt x="1269263" y="2538526"/>
                </a:cubicBezTo>
                <a:cubicBezTo>
                  <a:pt x="568268" y="2538526"/>
                  <a:pt x="0" y="1970257"/>
                  <a:pt x="0" y="1269263"/>
                </a:cubicBezTo>
                <a:cubicBezTo>
                  <a:pt x="0" y="568268"/>
                  <a:pt x="568268" y="0"/>
                  <a:pt x="1269263" y="0"/>
                </a:cubicBezTo>
                <a:cubicBezTo>
                  <a:pt x="1970257" y="0"/>
                  <a:pt x="2538526" y="568268"/>
                  <a:pt x="2538526" y="1269263"/>
                </a:cubicBezTo>
                <a:close/>
              </a:path>
            </a:pathLst>
          </a:custGeom>
          <a:solidFill>
            <a:srgbClr val="F4F8F9"/>
          </a:solidFill>
          <a:ln w="4685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id="{45175D9F-C0A7-13EE-6076-35281FC0C82D}"/>
              </a:ext>
            </a:extLst>
          </p:cNvPr>
          <p:cNvSpPr/>
          <p:nvPr/>
        </p:nvSpPr>
        <p:spPr>
          <a:xfrm>
            <a:off x="444501" y="154546"/>
            <a:ext cx="60959" cy="605308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0" name="Picture 559">
            <a:extLst>
              <a:ext uri="{FF2B5EF4-FFF2-40B4-BE49-F238E27FC236}">
                <a16:creationId xmlns:a16="http://schemas.microsoft.com/office/drawing/2014/main" id="{D931A01B-2E0A-85E1-9CDB-F9C27791D92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480" y="113452"/>
            <a:ext cx="1147320" cy="687496"/>
          </a:xfrm>
          <a:prstGeom prst="rect">
            <a:avLst/>
          </a:prstGeom>
        </p:spPr>
      </p:pic>
      <p:sp>
        <p:nvSpPr>
          <p:cNvPr id="561" name="Text Placeholder 13">
            <a:extLst>
              <a:ext uri="{FF2B5EF4-FFF2-40B4-BE49-F238E27FC236}">
                <a16:creationId xmlns:a16="http://schemas.microsoft.com/office/drawing/2014/main" id="{0D0C3B9F-A347-CBC3-07F6-3BE9E1FFA304}"/>
              </a:ext>
            </a:extLst>
          </p:cNvPr>
          <p:cNvSpPr txBox="1">
            <a:spLocks/>
          </p:cNvSpPr>
          <p:nvPr/>
        </p:nvSpPr>
        <p:spPr>
          <a:xfrm>
            <a:off x="591622" y="354714"/>
            <a:ext cx="9845042" cy="1778731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The </a:t>
            </a:r>
            <a:r>
              <a:rPr lang="en-US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Cleancook</a:t>
            </a:r>
            <a:r>
              <a:rPr lang="en-US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Comet 1 &amp; 2 Ethanol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Stove</a:t>
            </a:r>
            <a:r>
              <a:rPr lang="en-US" dirty="0" smtClean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dirty="0" smtClean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Partnership: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1.Cleancook AB Sweden </a:t>
            </a:r>
            <a:r>
              <a:rPr lang="en-US" dirty="0" smtClean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 the ethanol cooking technology.</a:t>
            </a:r>
          </a:p>
          <a:p>
            <a:r>
              <a:rPr lang="en-US" dirty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dirty="0" smtClean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Burn Manufacturing</a:t>
            </a:r>
            <a:r>
              <a:rPr lang="en-US" dirty="0" smtClean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manufacture the stove in Nairobi.</a:t>
            </a:r>
          </a:p>
          <a:p>
            <a:r>
              <a:rPr lang="en-US" dirty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3. CCL assembles </a:t>
            </a:r>
            <a:r>
              <a:rPr lang="en-US" dirty="0" smtClean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stoves in Dar-es-Salaam.</a:t>
            </a:r>
          </a:p>
          <a:p>
            <a:endParaRPr lang="en-US" dirty="0">
              <a:solidFill>
                <a:srgbClr val="3FB5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2" name="TextBox 571">
            <a:extLst>
              <a:ext uri="{FF2B5EF4-FFF2-40B4-BE49-F238E27FC236}">
                <a16:creationId xmlns:a16="http://schemas.microsoft.com/office/drawing/2014/main" id="{38EB3997-C159-9137-E6C9-3486C17E75EE}"/>
              </a:ext>
            </a:extLst>
          </p:cNvPr>
          <p:cNvSpPr txBox="1"/>
          <p:nvPr/>
        </p:nvSpPr>
        <p:spPr>
          <a:xfrm>
            <a:off x="457200" y="2358636"/>
            <a:ext cx="2667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Portable.</a:t>
            </a:r>
          </a:p>
        </p:txBody>
      </p:sp>
      <p:sp>
        <p:nvSpPr>
          <p:cNvPr id="573" name="TextBox 572">
            <a:extLst>
              <a:ext uri="{FF2B5EF4-FFF2-40B4-BE49-F238E27FC236}">
                <a16:creationId xmlns:a16="http://schemas.microsoft.com/office/drawing/2014/main" id="{A075496B-E1EC-B761-E042-C04B15F95513}"/>
              </a:ext>
            </a:extLst>
          </p:cNvPr>
          <p:cNvSpPr txBox="1"/>
          <p:nvPr/>
        </p:nvSpPr>
        <p:spPr>
          <a:xfrm>
            <a:off x="3452050" y="2500910"/>
            <a:ext cx="70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</a:p>
        </p:txBody>
      </p:sp>
      <p:sp>
        <p:nvSpPr>
          <p:cNvPr id="574" name="TextBox 573">
            <a:extLst>
              <a:ext uri="{FF2B5EF4-FFF2-40B4-BE49-F238E27FC236}">
                <a16:creationId xmlns:a16="http://schemas.microsoft.com/office/drawing/2014/main" id="{3E4A1CC0-ECBA-9AF6-204F-041CCF14532A}"/>
              </a:ext>
            </a:extLst>
          </p:cNvPr>
          <p:cNvSpPr txBox="1"/>
          <p:nvPr/>
        </p:nvSpPr>
        <p:spPr>
          <a:xfrm>
            <a:off x="2850583" y="3953014"/>
            <a:ext cx="70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</a:p>
        </p:txBody>
      </p:sp>
      <p:sp>
        <p:nvSpPr>
          <p:cNvPr id="575" name="TextBox 574">
            <a:extLst>
              <a:ext uri="{FF2B5EF4-FFF2-40B4-BE49-F238E27FC236}">
                <a16:creationId xmlns:a16="http://schemas.microsoft.com/office/drawing/2014/main" id="{BACE4D5B-DBA5-B38C-3FAF-188DC0A5854B}"/>
              </a:ext>
            </a:extLst>
          </p:cNvPr>
          <p:cNvSpPr txBox="1"/>
          <p:nvPr/>
        </p:nvSpPr>
        <p:spPr>
          <a:xfrm>
            <a:off x="3452125" y="5410837"/>
            <a:ext cx="70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03</a:t>
            </a:r>
          </a:p>
        </p:txBody>
      </p:sp>
      <p:sp>
        <p:nvSpPr>
          <p:cNvPr id="576" name="TextBox 575">
            <a:extLst>
              <a:ext uri="{FF2B5EF4-FFF2-40B4-BE49-F238E27FC236}">
                <a16:creationId xmlns:a16="http://schemas.microsoft.com/office/drawing/2014/main" id="{26A0610E-EEE2-4D3E-AB8F-EF755DFFE74F}"/>
              </a:ext>
            </a:extLst>
          </p:cNvPr>
          <p:cNvSpPr txBox="1"/>
          <p:nvPr/>
        </p:nvSpPr>
        <p:spPr>
          <a:xfrm>
            <a:off x="7810051" y="2523657"/>
            <a:ext cx="70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</a:p>
        </p:txBody>
      </p:sp>
      <p:sp>
        <p:nvSpPr>
          <p:cNvPr id="577" name="TextBox 576">
            <a:extLst>
              <a:ext uri="{FF2B5EF4-FFF2-40B4-BE49-F238E27FC236}">
                <a16:creationId xmlns:a16="http://schemas.microsoft.com/office/drawing/2014/main" id="{8122B99E-BA40-898B-57DB-C38D0732CF7C}"/>
              </a:ext>
            </a:extLst>
          </p:cNvPr>
          <p:cNvSpPr txBox="1"/>
          <p:nvPr/>
        </p:nvSpPr>
        <p:spPr>
          <a:xfrm>
            <a:off x="8411502" y="3955585"/>
            <a:ext cx="70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</a:p>
        </p:txBody>
      </p:sp>
      <p:sp>
        <p:nvSpPr>
          <p:cNvPr id="578" name="TextBox 577">
            <a:extLst>
              <a:ext uri="{FF2B5EF4-FFF2-40B4-BE49-F238E27FC236}">
                <a16:creationId xmlns:a16="http://schemas.microsoft.com/office/drawing/2014/main" id="{A66EEDB8-7209-F5CB-46B4-5B2CC12E83CC}"/>
              </a:ext>
            </a:extLst>
          </p:cNvPr>
          <p:cNvSpPr txBox="1"/>
          <p:nvPr/>
        </p:nvSpPr>
        <p:spPr>
          <a:xfrm>
            <a:off x="7810026" y="5413599"/>
            <a:ext cx="70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</a:t>
            </a:r>
          </a:p>
        </p:txBody>
      </p:sp>
      <p:sp>
        <p:nvSpPr>
          <p:cNvPr id="579" name="TextBox 578">
            <a:extLst>
              <a:ext uri="{FF2B5EF4-FFF2-40B4-BE49-F238E27FC236}">
                <a16:creationId xmlns:a16="http://schemas.microsoft.com/office/drawing/2014/main" id="{81E7DF1C-93FA-912C-671A-1299AB1BAA33}"/>
              </a:ext>
            </a:extLst>
          </p:cNvPr>
          <p:cNvSpPr txBox="1"/>
          <p:nvPr/>
        </p:nvSpPr>
        <p:spPr>
          <a:xfrm>
            <a:off x="457200" y="3788339"/>
            <a:ext cx="2162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carry pots of up to 15kg.</a:t>
            </a:r>
          </a:p>
        </p:txBody>
      </p:sp>
      <p:sp>
        <p:nvSpPr>
          <p:cNvPr id="580" name="TextBox 579">
            <a:extLst>
              <a:ext uri="{FF2B5EF4-FFF2-40B4-BE49-F238E27FC236}">
                <a16:creationId xmlns:a16="http://schemas.microsoft.com/office/drawing/2014/main" id="{C7048AC2-DD34-B8A6-B94C-8B4429CACAF7}"/>
              </a:ext>
            </a:extLst>
          </p:cNvPr>
          <p:cNvSpPr txBox="1"/>
          <p:nvPr/>
        </p:nvSpPr>
        <p:spPr>
          <a:xfrm>
            <a:off x="457200" y="5312339"/>
            <a:ext cx="2667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Canister is non-explosive.</a:t>
            </a:r>
          </a:p>
        </p:txBody>
      </p:sp>
      <p:sp>
        <p:nvSpPr>
          <p:cNvPr id="581" name="TextBox 580">
            <a:extLst>
              <a:ext uri="{FF2B5EF4-FFF2-40B4-BE49-F238E27FC236}">
                <a16:creationId xmlns:a16="http://schemas.microsoft.com/office/drawing/2014/main" id="{A09A579C-27A1-B5B7-B530-0A1DB2905538}"/>
              </a:ext>
            </a:extLst>
          </p:cNvPr>
          <p:cNvSpPr txBox="1"/>
          <p:nvPr/>
        </p:nvSpPr>
        <p:spPr>
          <a:xfrm>
            <a:off x="8763000" y="5264714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as a single or double burner.</a:t>
            </a:r>
          </a:p>
        </p:txBody>
      </p:sp>
      <p:sp>
        <p:nvSpPr>
          <p:cNvPr id="582" name="TextBox 581">
            <a:extLst>
              <a:ext uri="{FF2B5EF4-FFF2-40B4-BE49-F238E27FC236}">
                <a16:creationId xmlns:a16="http://schemas.microsoft.com/office/drawing/2014/main" id="{E55CA5EA-2DE3-2F7C-B1AC-FD677099AAE3}"/>
              </a:ext>
            </a:extLst>
          </p:cNvPr>
          <p:cNvSpPr txBox="1"/>
          <p:nvPr/>
        </p:nvSpPr>
        <p:spPr>
          <a:xfrm>
            <a:off x="9334500" y="3559739"/>
            <a:ext cx="2400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Tested and passed all emissions and safety tests globally.</a:t>
            </a:r>
          </a:p>
        </p:txBody>
      </p:sp>
      <p:sp>
        <p:nvSpPr>
          <p:cNvPr id="583" name="TextBox 582">
            <a:extLst>
              <a:ext uri="{FF2B5EF4-FFF2-40B4-BE49-F238E27FC236}">
                <a16:creationId xmlns:a16="http://schemas.microsoft.com/office/drawing/2014/main" id="{74771384-2EE9-2697-C7D4-62F2D7D0EC1C}"/>
              </a:ext>
            </a:extLst>
          </p:cNvPr>
          <p:cNvSpPr txBox="1"/>
          <p:nvPr/>
        </p:nvSpPr>
        <p:spPr>
          <a:xfrm>
            <a:off x="8763000" y="2332383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 Durable and will last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atleast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years.</a:t>
            </a:r>
          </a:p>
        </p:txBody>
      </p:sp>
      <p:sp>
        <p:nvSpPr>
          <p:cNvPr id="597" name="Rectangle 596">
            <a:extLst>
              <a:ext uri="{FF2B5EF4-FFF2-40B4-BE49-F238E27FC236}">
                <a16:creationId xmlns:a16="http://schemas.microsoft.com/office/drawing/2014/main" id="{82FA8401-5973-DA0F-1BB1-11B13E24276C}"/>
              </a:ext>
            </a:extLst>
          </p:cNvPr>
          <p:cNvSpPr/>
          <p:nvPr/>
        </p:nvSpPr>
        <p:spPr>
          <a:xfrm>
            <a:off x="0" y="6426200"/>
            <a:ext cx="12192000" cy="429654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8" name="TextBox 597">
            <a:extLst>
              <a:ext uri="{FF2B5EF4-FFF2-40B4-BE49-F238E27FC236}">
                <a16:creationId xmlns:a16="http://schemas.microsoft.com/office/drawing/2014/main" id="{4071660D-4663-A47C-50EF-8104990FBEC9}"/>
              </a:ext>
            </a:extLst>
          </p:cNvPr>
          <p:cNvSpPr txBox="1"/>
          <p:nvPr/>
        </p:nvSpPr>
        <p:spPr>
          <a:xfrm>
            <a:off x="457200" y="6477000"/>
            <a:ext cx="586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www.motosafi.com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B767A41-0850-4262-9612-C06422F042A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4" r="6244"/>
          <a:stretch>
            <a:fillRect/>
          </a:stretch>
        </p:blipFill>
        <p:spPr>
          <a:xfrm>
            <a:off x="4709656" y="2871220"/>
            <a:ext cx="2538526" cy="2538526"/>
          </a:xfrm>
        </p:spPr>
      </p:pic>
    </p:spTree>
    <p:extLst>
      <p:ext uri="{BB962C8B-B14F-4D97-AF65-F5344CB8AC3E}">
        <p14:creationId xmlns:p14="http://schemas.microsoft.com/office/powerpoint/2010/main" val="267979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Placeholder 6">
            <a:extLst>
              <a:ext uri="{FF2B5EF4-FFF2-40B4-BE49-F238E27FC236}">
                <a16:creationId xmlns:a16="http://schemas.microsoft.com/office/drawing/2014/main" id="{1458CAA0-27E0-4080-852D-3F70F62685E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602" b="15178"/>
          <a:stretch/>
        </p:blipFill>
        <p:spPr>
          <a:xfrm>
            <a:off x="0" y="457200"/>
            <a:ext cx="12192000" cy="3821113"/>
          </a:xfr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F036B2C-3A7E-1255-C8EF-20F0C12E0066}"/>
              </a:ext>
            </a:extLst>
          </p:cNvPr>
          <p:cNvSpPr txBox="1"/>
          <p:nvPr/>
        </p:nvSpPr>
        <p:spPr>
          <a:xfrm>
            <a:off x="457200" y="58796"/>
            <a:ext cx="1127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Advantages of Moto Safi Ethanol Fuel.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F94EA5-D706-038B-C149-E8541D0D9248}"/>
              </a:ext>
            </a:extLst>
          </p:cNvPr>
          <p:cNvSpPr/>
          <p:nvPr/>
        </p:nvSpPr>
        <p:spPr>
          <a:xfrm>
            <a:off x="0" y="6426200"/>
            <a:ext cx="12192000" cy="429654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42A5B1-D936-3C07-B99F-4EEC4D00DED6}"/>
              </a:ext>
            </a:extLst>
          </p:cNvPr>
          <p:cNvSpPr txBox="1"/>
          <p:nvPr/>
        </p:nvSpPr>
        <p:spPr>
          <a:xfrm>
            <a:off x="457200" y="6477000"/>
            <a:ext cx="586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www.motosafi.com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C819BCF-DD40-4636-B26F-2269359B266F}"/>
              </a:ext>
            </a:extLst>
          </p:cNvPr>
          <p:cNvGrpSpPr/>
          <p:nvPr/>
        </p:nvGrpSpPr>
        <p:grpSpPr>
          <a:xfrm>
            <a:off x="1248228" y="4337206"/>
            <a:ext cx="9695730" cy="1071978"/>
            <a:chOff x="1248228" y="3492384"/>
            <a:chExt cx="9695730" cy="1071978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436911F-AD5F-B47C-6E82-86FD58E6F563}"/>
                </a:ext>
              </a:extLst>
            </p:cNvPr>
            <p:cNvSpPr/>
            <p:nvPr/>
          </p:nvSpPr>
          <p:spPr>
            <a:xfrm>
              <a:off x="1248228" y="3492384"/>
              <a:ext cx="9695730" cy="1071978"/>
            </a:xfrm>
            <a:custGeom>
              <a:avLst/>
              <a:gdLst>
                <a:gd name="connsiteX0" fmla="*/ 9159665 w 9695730"/>
                <a:gd name="connsiteY0" fmla="*/ 0 h 1071978"/>
                <a:gd name="connsiteX1" fmla="*/ 8780658 w 9695730"/>
                <a:gd name="connsiteY1" fmla="*/ 157000 h 1071978"/>
                <a:gd name="connsiteX2" fmla="*/ 7813961 w 9695730"/>
                <a:gd name="connsiteY2" fmla="*/ 157000 h 1071978"/>
                <a:gd name="connsiteX3" fmla="*/ 7434934 w 9695730"/>
                <a:gd name="connsiteY3" fmla="*/ 0 h 1071978"/>
                <a:gd name="connsiteX4" fmla="*/ 7055927 w 9695730"/>
                <a:gd name="connsiteY4" fmla="*/ 157000 h 1071978"/>
                <a:gd name="connsiteX5" fmla="*/ 6089229 w 9695730"/>
                <a:gd name="connsiteY5" fmla="*/ 157000 h 1071978"/>
                <a:gd name="connsiteX6" fmla="*/ 5710221 w 9695730"/>
                <a:gd name="connsiteY6" fmla="*/ 0 h 1071978"/>
                <a:gd name="connsiteX7" fmla="*/ 5331214 w 9695730"/>
                <a:gd name="connsiteY7" fmla="*/ 157000 h 1071978"/>
                <a:gd name="connsiteX8" fmla="*/ 4364517 w 9695730"/>
                <a:gd name="connsiteY8" fmla="*/ 157000 h 1071978"/>
                <a:gd name="connsiteX9" fmla="*/ 3985490 w 9695730"/>
                <a:gd name="connsiteY9" fmla="*/ 0 h 1071978"/>
                <a:gd name="connsiteX10" fmla="*/ 3606482 w 9695730"/>
                <a:gd name="connsiteY10" fmla="*/ 157000 h 1071978"/>
                <a:gd name="connsiteX11" fmla="*/ 2639785 w 9695730"/>
                <a:gd name="connsiteY11" fmla="*/ 157000 h 1071978"/>
                <a:gd name="connsiteX12" fmla="*/ 2260758 w 9695730"/>
                <a:gd name="connsiteY12" fmla="*/ 0 h 1071978"/>
                <a:gd name="connsiteX13" fmla="*/ 1881751 w 9695730"/>
                <a:gd name="connsiteY13" fmla="*/ 157000 h 1071978"/>
                <a:gd name="connsiteX14" fmla="*/ 915053 w 9695730"/>
                <a:gd name="connsiteY14" fmla="*/ 157000 h 1071978"/>
                <a:gd name="connsiteX15" fmla="*/ 536046 w 9695730"/>
                <a:gd name="connsiteY15" fmla="*/ 0 h 1071978"/>
                <a:gd name="connsiteX16" fmla="*/ 0 w 9695730"/>
                <a:gd name="connsiteY16" fmla="*/ 535989 h 1071978"/>
                <a:gd name="connsiteX17" fmla="*/ 535989 w 9695730"/>
                <a:gd name="connsiteY17" fmla="*/ 1071979 h 1071978"/>
                <a:gd name="connsiteX18" fmla="*/ 914997 w 9695730"/>
                <a:gd name="connsiteY18" fmla="*/ 914978 h 1071978"/>
                <a:gd name="connsiteX19" fmla="*/ 1881732 w 9695730"/>
                <a:gd name="connsiteY19" fmla="*/ 914978 h 1071978"/>
                <a:gd name="connsiteX20" fmla="*/ 2260740 w 9695730"/>
                <a:gd name="connsiteY20" fmla="*/ 1071960 h 1071978"/>
                <a:gd name="connsiteX21" fmla="*/ 2639747 w 9695730"/>
                <a:gd name="connsiteY21" fmla="*/ 914959 h 1071978"/>
                <a:gd name="connsiteX22" fmla="*/ 3606482 w 9695730"/>
                <a:gd name="connsiteY22" fmla="*/ 914959 h 1071978"/>
                <a:gd name="connsiteX23" fmla="*/ 3985490 w 9695730"/>
                <a:gd name="connsiteY23" fmla="*/ 1071941 h 1071978"/>
                <a:gd name="connsiteX24" fmla="*/ 4364498 w 9695730"/>
                <a:gd name="connsiteY24" fmla="*/ 914941 h 1071978"/>
                <a:gd name="connsiteX25" fmla="*/ 5331233 w 9695730"/>
                <a:gd name="connsiteY25" fmla="*/ 914941 h 1071978"/>
                <a:gd name="connsiteX26" fmla="*/ 5710240 w 9695730"/>
                <a:gd name="connsiteY26" fmla="*/ 1071922 h 1071978"/>
                <a:gd name="connsiteX27" fmla="*/ 6089248 w 9695730"/>
                <a:gd name="connsiteY27" fmla="*/ 914922 h 1071978"/>
                <a:gd name="connsiteX28" fmla="*/ 7055983 w 9695730"/>
                <a:gd name="connsiteY28" fmla="*/ 914922 h 1071978"/>
                <a:gd name="connsiteX29" fmla="*/ 7434990 w 9695730"/>
                <a:gd name="connsiteY29" fmla="*/ 1071903 h 1071978"/>
                <a:gd name="connsiteX30" fmla="*/ 7813998 w 9695730"/>
                <a:gd name="connsiteY30" fmla="*/ 914903 h 1071978"/>
                <a:gd name="connsiteX31" fmla="*/ 8780733 w 9695730"/>
                <a:gd name="connsiteY31" fmla="*/ 914903 h 1071978"/>
                <a:gd name="connsiteX32" fmla="*/ 9159740 w 9695730"/>
                <a:gd name="connsiteY32" fmla="*/ 1071885 h 1071978"/>
                <a:gd name="connsiteX33" fmla="*/ 9695730 w 9695730"/>
                <a:gd name="connsiteY33" fmla="*/ 535895 h 1071978"/>
                <a:gd name="connsiteX34" fmla="*/ 9159665 w 9695730"/>
                <a:gd name="connsiteY34" fmla="*/ 0 h 10719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695730" h="1071978">
                  <a:moveTo>
                    <a:pt x="9159665" y="0"/>
                  </a:moveTo>
                  <a:cubicBezTo>
                    <a:pt x="9011648" y="0"/>
                    <a:pt x="8877651" y="59989"/>
                    <a:pt x="8780658" y="157000"/>
                  </a:cubicBezTo>
                  <a:cubicBezTo>
                    <a:pt x="8438880" y="498778"/>
                    <a:pt x="8155738" y="498778"/>
                    <a:pt x="7813961" y="157000"/>
                  </a:cubicBezTo>
                  <a:cubicBezTo>
                    <a:pt x="7716968" y="59989"/>
                    <a:pt x="7582951" y="0"/>
                    <a:pt x="7434934" y="0"/>
                  </a:cubicBezTo>
                  <a:cubicBezTo>
                    <a:pt x="7286917" y="0"/>
                    <a:pt x="7152920" y="59989"/>
                    <a:pt x="7055927" y="157000"/>
                  </a:cubicBezTo>
                  <a:cubicBezTo>
                    <a:pt x="6714149" y="498778"/>
                    <a:pt x="6431007" y="498778"/>
                    <a:pt x="6089229" y="157000"/>
                  </a:cubicBezTo>
                  <a:cubicBezTo>
                    <a:pt x="5992236" y="59989"/>
                    <a:pt x="5858220" y="0"/>
                    <a:pt x="5710221" y="0"/>
                  </a:cubicBezTo>
                  <a:cubicBezTo>
                    <a:pt x="5562204" y="0"/>
                    <a:pt x="5428207" y="59989"/>
                    <a:pt x="5331214" y="157000"/>
                  </a:cubicBezTo>
                  <a:cubicBezTo>
                    <a:pt x="4989436" y="498778"/>
                    <a:pt x="4706294" y="498778"/>
                    <a:pt x="4364517" y="157000"/>
                  </a:cubicBezTo>
                  <a:cubicBezTo>
                    <a:pt x="4267523" y="59989"/>
                    <a:pt x="4133507" y="0"/>
                    <a:pt x="3985490" y="0"/>
                  </a:cubicBezTo>
                  <a:cubicBezTo>
                    <a:pt x="3837473" y="0"/>
                    <a:pt x="3703475" y="59989"/>
                    <a:pt x="3606482" y="157000"/>
                  </a:cubicBezTo>
                  <a:cubicBezTo>
                    <a:pt x="3264705" y="498778"/>
                    <a:pt x="2981563" y="498778"/>
                    <a:pt x="2639785" y="157000"/>
                  </a:cubicBezTo>
                  <a:cubicBezTo>
                    <a:pt x="2542792" y="59989"/>
                    <a:pt x="2408776" y="0"/>
                    <a:pt x="2260758" y="0"/>
                  </a:cubicBezTo>
                  <a:cubicBezTo>
                    <a:pt x="2112741" y="0"/>
                    <a:pt x="1978744" y="59989"/>
                    <a:pt x="1881751" y="157000"/>
                  </a:cubicBezTo>
                  <a:cubicBezTo>
                    <a:pt x="1539973" y="498778"/>
                    <a:pt x="1256831" y="498778"/>
                    <a:pt x="915053" y="157000"/>
                  </a:cubicBezTo>
                  <a:cubicBezTo>
                    <a:pt x="818060" y="59989"/>
                    <a:pt x="684063" y="0"/>
                    <a:pt x="536046" y="0"/>
                  </a:cubicBezTo>
                  <a:cubicBezTo>
                    <a:pt x="239974" y="0"/>
                    <a:pt x="0" y="239974"/>
                    <a:pt x="0" y="535989"/>
                  </a:cubicBezTo>
                  <a:cubicBezTo>
                    <a:pt x="0" y="832005"/>
                    <a:pt x="239974" y="1071979"/>
                    <a:pt x="535989" y="1071979"/>
                  </a:cubicBezTo>
                  <a:cubicBezTo>
                    <a:pt x="684007" y="1071979"/>
                    <a:pt x="818004" y="1011990"/>
                    <a:pt x="914997" y="914978"/>
                  </a:cubicBezTo>
                  <a:cubicBezTo>
                    <a:pt x="1256793" y="573182"/>
                    <a:pt x="1539936" y="573200"/>
                    <a:pt x="1881732" y="914978"/>
                  </a:cubicBezTo>
                  <a:cubicBezTo>
                    <a:pt x="1978725" y="1011971"/>
                    <a:pt x="2112723" y="1071960"/>
                    <a:pt x="2260740" y="1071960"/>
                  </a:cubicBezTo>
                  <a:cubicBezTo>
                    <a:pt x="2408757" y="1071960"/>
                    <a:pt x="2542754" y="1011971"/>
                    <a:pt x="2639747" y="914959"/>
                  </a:cubicBezTo>
                  <a:cubicBezTo>
                    <a:pt x="2981544" y="573163"/>
                    <a:pt x="3264686" y="573182"/>
                    <a:pt x="3606482" y="914959"/>
                  </a:cubicBezTo>
                  <a:cubicBezTo>
                    <a:pt x="3703475" y="1011952"/>
                    <a:pt x="3837473" y="1071941"/>
                    <a:pt x="3985490" y="1071941"/>
                  </a:cubicBezTo>
                  <a:cubicBezTo>
                    <a:pt x="4133507" y="1071941"/>
                    <a:pt x="4267505" y="1011952"/>
                    <a:pt x="4364498" y="914941"/>
                  </a:cubicBezTo>
                  <a:cubicBezTo>
                    <a:pt x="4706294" y="573144"/>
                    <a:pt x="4989436" y="573163"/>
                    <a:pt x="5331233" y="914941"/>
                  </a:cubicBezTo>
                  <a:cubicBezTo>
                    <a:pt x="5428226" y="1011933"/>
                    <a:pt x="5562223" y="1071922"/>
                    <a:pt x="5710240" y="1071922"/>
                  </a:cubicBezTo>
                  <a:cubicBezTo>
                    <a:pt x="5858257" y="1071922"/>
                    <a:pt x="5992255" y="1011933"/>
                    <a:pt x="6089248" y="914922"/>
                  </a:cubicBezTo>
                  <a:cubicBezTo>
                    <a:pt x="6431044" y="573125"/>
                    <a:pt x="6714187" y="573144"/>
                    <a:pt x="7055983" y="914922"/>
                  </a:cubicBezTo>
                  <a:cubicBezTo>
                    <a:pt x="7152976" y="1011915"/>
                    <a:pt x="7286973" y="1071903"/>
                    <a:pt x="7434990" y="1071903"/>
                  </a:cubicBezTo>
                  <a:cubicBezTo>
                    <a:pt x="7583008" y="1071903"/>
                    <a:pt x="7717006" y="1011915"/>
                    <a:pt x="7813998" y="914903"/>
                  </a:cubicBezTo>
                  <a:cubicBezTo>
                    <a:pt x="8155795" y="573106"/>
                    <a:pt x="8438936" y="573125"/>
                    <a:pt x="8780733" y="914903"/>
                  </a:cubicBezTo>
                  <a:cubicBezTo>
                    <a:pt x="8877726" y="1011896"/>
                    <a:pt x="9011724" y="1071885"/>
                    <a:pt x="9159740" y="1071885"/>
                  </a:cubicBezTo>
                  <a:cubicBezTo>
                    <a:pt x="9455757" y="1071885"/>
                    <a:pt x="9695730" y="831911"/>
                    <a:pt x="9695730" y="535895"/>
                  </a:cubicBezTo>
                  <a:cubicBezTo>
                    <a:pt x="9695655" y="239974"/>
                    <a:pt x="9455700" y="0"/>
                    <a:pt x="9159665" y="0"/>
                  </a:cubicBezTo>
                  <a:close/>
                </a:path>
              </a:pathLst>
            </a:custGeom>
            <a:solidFill>
              <a:srgbClr val="0B9444"/>
            </a:solidFill>
            <a:ln w="1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2CCE26-7349-485E-830A-F1E2248D90C4}"/>
                </a:ext>
              </a:extLst>
            </p:cNvPr>
            <p:cNvGrpSpPr/>
            <p:nvPr/>
          </p:nvGrpSpPr>
          <p:grpSpPr>
            <a:xfrm>
              <a:off x="1402412" y="3646584"/>
              <a:ext cx="9425299" cy="763618"/>
              <a:chOff x="1402412" y="3646584"/>
              <a:chExt cx="9425299" cy="763618"/>
            </a:xfrm>
          </p:grpSpPr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D8359BA5-EBC2-3FC3-CDC6-18152524A511}"/>
                  </a:ext>
                </a:extLst>
              </p:cNvPr>
              <p:cNvSpPr/>
              <p:nvPr/>
            </p:nvSpPr>
            <p:spPr>
              <a:xfrm rot="18900000">
                <a:off x="1402412" y="3646584"/>
                <a:ext cx="763570" cy="763570"/>
              </a:xfrm>
              <a:custGeom>
                <a:avLst/>
                <a:gdLst>
                  <a:gd name="connsiteX0" fmla="*/ 763571 w 763570"/>
                  <a:gd name="connsiteY0" fmla="*/ 381785 h 763570"/>
                  <a:gd name="connsiteX1" fmla="*/ 381785 w 763570"/>
                  <a:gd name="connsiteY1" fmla="*/ 763571 h 763570"/>
                  <a:gd name="connsiteX2" fmla="*/ 0 w 763570"/>
                  <a:gd name="connsiteY2" fmla="*/ 381785 h 763570"/>
                  <a:gd name="connsiteX3" fmla="*/ 381785 w 763570"/>
                  <a:gd name="connsiteY3" fmla="*/ 0 h 763570"/>
                  <a:gd name="connsiteX4" fmla="*/ 763571 w 763570"/>
                  <a:gd name="connsiteY4" fmla="*/ 381785 h 76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570" h="763570">
                    <a:moveTo>
                      <a:pt x="763571" y="381785"/>
                    </a:moveTo>
                    <a:cubicBezTo>
                      <a:pt x="763571" y="592640"/>
                      <a:pt x="592640" y="763571"/>
                      <a:pt x="381785" y="763571"/>
                    </a:cubicBezTo>
                    <a:cubicBezTo>
                      <a:pt x="170931" y="763571"/>
                      <a:pt x="0" y="592640"/>
                      <a:pt x="0" y="381785"/>
                    </a:cubicBezTo>
                    <a:cubicBezTo>
                      <a:pt x="0" y="170931"/>
                      <a:pt x="170931" y="0"/>
                      <a:pt x="381785" y="0"/>
                    </a:cubicBezTo>
                    <a:cubicBezTo>
                      <a:pt x="592640" y="0"/>
                      <a:pt x="763571" y="170931"/>
                      <a:pt x="763571" y="381785"/>
                    </a:cubicBezTo>
                    <a:close/>
                  </a:path>
                </a:pathLst>
              </a:custGeom>
              <a:solidFill>
                <a:srgbClr val="F9F9F9"/>
              </a:solidFill>
              <a:ln w="1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7517FB91-1CC6-83E7-B02A-256DAA099589}"/>
                  </a:ext>
                </a:extLst>
              </p:cNvPr>
              <p:cNvSpPr/>
              <p:nvPr/>
            </p:nvSpPr>
            <p:spPr>
              <a:xfrm rot="18900000">
                <a:off x="3127134" y="3646609"/>
                <a:ext cx="763570" cy="763570"/>
              </a:xfrm>
              <a:custGeom>
                <a:avLst/>
                <a:gdLst>
                  <a:gd name="connsiteX0" fmla="*/ 763571 w 763570"/>
                  <a:gd name="connsiteY0" fmla="*/ 381785 h 763570"/>
                  <a:gd name="connsiteX1" fmla="*/ 381785 w 763570"/>
                  <a:gd name="connsiteY1" fmla="*/ 763571 h 763570"/>
                  <a:gd name="connsiteX2" fmla="*/ 0 w 763570"/>
                  <a:gd name="connsiteY2" fmla="*/ 381785 h 763570"/>
                  <a:gd name="connsiteX3" fmla="*/ 381785 w 763570"/>
                  <a:gd name="connsiteY3" fmla="*/ 0 h 763570"/>
                  <a:gd name="connsiteX4" fmla="*/ 763571 w 763570"/>
                  <a:gd name="connsiteY4" fmla="*/ 381785 h 76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570" h="763570">
                    <a:moveTo>
                      <a:pt x="763571" y="381785"/>
                    </a:moveTo>
                    <a:cubicBezTo>
                      <a:pt x="763571" y="592640"/>
                      <a:pt x="592639" y="763571"/>
                      <a:pt x="381785" y="763571"/>
                    </a:cubicBezTo>
                    <a:cubicBezTo>
                      <a:pt x="170931" y="763571"/>
                      <a:pt x="0" y="592640"/>
                      <a:pt x="0" y="381785"/>
                    </a:cubicBezTo>
                    <a:cubicBezTo>
                      <a:pt x="0" y="170931"/>
                      <a:pt x="170931" y="0"/>
                      <a:pt x="381785" y="0"/>
                    </a:cubicBezTo>
                    <a:cubicBezTo>
                      <a:pt x="592639" y="0"/>
                      <a:pt x="763571" y="170931"/>
                      <a:pt x="763571" y="381785"/>
                    </a:cubicBezTo>
                    <a:close/>
                  </a:path>
                </a:pathLst>
              </a:custGeom>
              <a:solidFill>
                <a:srgbClr val="F9F9F9"/>
              </a:solidFill>
              <a:ln w="1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38891157-2EFF-64E2-6804-E0C68C9F2AC5}"/>
                  </a:ext>
                </a:extLst>
              </p:cNvPr>
              <p:cNvSpPr/>
              <p:nvPr/>
            </p:nvSpPr>
            <p:spPr>
              <a:xfrm rot="18900000">
                <a:off x="4851869" y="3646602"/>
                <a:ext cx="763570" cy="763570"/>
              </a:xfrm>
              <a:custGeom>
                <a:avLst/>
                <a:gdLst>
                  <a:gd name="connsiteX0" fmla="*/ 763571 w 763570"/>
                  <a:gd name="connsiteY0" fmla="*/ 381785 h 763570"/>
                  <a:gd name="connsiteX1" fmla="*/ 381786 w 763570"/>
                  <a:gd name="connsiteY1" fmla="*/ 763571 h 763570"/>
                  <a:gd name="connsiteX2" fmla="*/ 0 w 763570"/>
                  <a:gd name="connsiteY2" fmla="*/ 381785 h 763570"/>
                  <a:gd name="connsiteX3" fmla="*/ 381786 w 763570"/>
                  <a:gd name="connsiteY3" fmla="*/ 0 h 763570"/>
                  <a:gd name="connsiteX4" fmla="*/ 763571 w 763570"/>
                  <a:gd name="connsiteY4" fmla="*/ 381785 h 76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570" h="763570">
                    <a:moveTo>
                      <a:pt x="763571" y="381785"/>
                    </a:moveTo>
                    <a:cubicBezTo>
                      <a:pt x="763571" y="592640"/>
                      <a:pt x="592640" y="763571"/>
                      <a:pt x="381786" y="763571"/>
                    </a:cubicBezTo>
                    <a:cubicBezTo>
                      <a:pt x="170931" y="763571"/>
                      <a:pt x="0" y="592640"/>
                      <a:pt x="0" y="381785"/>
                    </a:cubicBezTo>
                    <a:cubicBezTo>
                      <a:pt x="0" y="170931"/>
                      <a:pt x="170931" y="0"/>
                      <a:pt x="381786" y="0"/>
                    </a:cubicBezTo>
                    <a:cubicBezTo>
                      <a:pt x="592640" y="0"/>
                      <a:pt x="763571" y="170931"/>
                      <a:pt x="763571" y="381785"/>
                    </a:cubicBezTo>
                    <a:close/>
                  </a:path>
                </a:pathLst>
              </a:custGeom>
              <a:solidFill>
                <a:srgbClr val="F9F9F9"/>
              </a:solidFill>
              <a:ln w="1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99254A1-F08B-B75A-8C15-824D230381B6}"/>
                  </a:ext>
                </a:extLst>
              </p:cNvPr>
              <p:cNvSpPr/>
              <p:nvPr/>
            </p:nvSpPr>
            <p:spPr>
              <a:xfrm rot="18900000">
                <a:off x="6576589" y="3646608"/>
                <a:ext cx="763570" cy="763570"/>
              </a:xfrm>
              <a:custGeom>
                <a:avLst/>
                <a:gdLst>
                  <a:gd name="connsiteX0" fmla="*/ 763571 w 763570"/>
                  <a:gd name="connsiteY0" fmla="*/ 381785 h 763570"/>
                  <a:gd name="connsiteX1" fmla="*/ 381786 w 763570"/>
                  <a:gd name="connsiteY1" fmla="*/ 763571 h 763570"/>
                  <a:gd name="connsiteX2" fmla="*/ 0 w 763570"/>
                  <a:gd name="connsiteY2" fmla="*/ 381785 h 763570"/>
                  <a:gd name="connsiteX3" fmla="*/ 381786 w 763570"/>
                  <a:gd name="connsiteY3" fmla="*/ 0 h 763570"/>
                  <a:gd name="connsiteX4" fmla="*/ 763571 w 763570"/>
                  <a:gd name="connsiteY4" fmla="*/ 381785 h 76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570" h="763570">
                    <a:moveTo>
                      <a:pt x="763571" y="381785"/>
                    </a:moveTo>
                    <a:cubicBezTo>
                      <a:pt x="763571" y="592640"/>
                      <a:pt x="592640" y="763571"/>
                      <a:pt x="381786" y="763571"/>
                    </a:cubicBezTo>
                    <a:cubicBezTo>
                      <a:pt x="170932" y="763571"/>
                      <a:pt x="0" y="592640"/>
                      <a:pt x="0" y="381785"/>
                    </a:cubicBezTo>
                    <a:cubicBezTo>
                      <a:pt x="0" y="170931"/>
                      <a:pt x="170932" y="0"/>
                      <a:pt x="381786" y="0"/>
                    </a:cubicBezTo>
                    <a:cubicBezTo>
                      <a:pt x="592640" y="0"/>
                      <a:pt x="763571" y="170931"/>
                      <a:pt x="763571" y="381785"/>
                    </a:cubicBezTo>
                    <a:close/>
                  </a:path>
                </a:pathLst>
              </a:custGeom>
              <a:solidFill>
                <a:srgbClr val="F9F9F9"/>
              </a:solidFill>
              <a:ln w="1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F58F1DEE-EB2D-7D93-204A-7E60DF80B79D}"/>
                  </a:ext>
                </a:extLst>
              </p:cNvPr>
              <p:cNvSpPr/>
              <p:nvPr/>
            </p:nvSpPr>
            <p:spPr>
              <a:xfrm rot="18900000">
                <a:off x="8301311" y="3646632"/>
                <a:ext cx="763570" cy="763570"/>
              </a:xfrm>
              <a:custGeom>
                <a:avLst/>
                <a:gdLst>
                  <a:gd name="connsiteX0" fmla="*/ 763570 w 763570"/>
                  <a:gd name="connsiteY0" fmla="*/ 381785 h 763570"/>
                  <a:gd name="connsiteX1" fmla="*/ 381785 w 763570"/>
                  <a:gd name="connsiteY1" fmla="*/ 763571 h 763570"/>
                  <a:gd name="connsiteX2" fmla="*/ 0 w 763570"/>
                  <a:gd name="connsiteY2" fmla="*/ 381785 h 763570"/>
                  <a:gd name="connsiteX3" fmla="*/ 381785 w 763570"/>
                  <a:gd name="connsiteY3" fmla="*/ 0 h 763570"/>
                  <a:gd name="connsiteX4" fmla="*/ 763570 w 763570"/>
                  <a:gd name="connsiteY4" fmla="*/ 381785 h 76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570" h="763570">
                    <a:moveTo>
                      <a:pt x="763570" y="381785"/>
                    </a:moveTo>
                    <a:cubicBezTo>
                      <a:pt x="763570" y="592640"/>
                      <a:pt x="592639" y="763571"/>
                      <a:pt x="381785" y="763571"/>
                    </a:cubicBezTo>
                    <a:cubicBezTo>
                      <a:pt x="170931" y="763571"/>
                      <a:pt x="0" y="592640"/>
                      <a:pt x="0" y="381785"/>
                    </a:cubicBezTo>
                    <a:cubicBezTo>
                      <a:pt x="0" y="170931"/>
                      <a:pt x="170931" y="0"/>
                      <a:pt x="381785" y="0"/>
                    </a:cubicBezTo>
                    <a:cubicBezTo>
                      <a:pt x="592639" y="0"/>
                      <a:pt x="763570" y="170931"/>
                      <a:pt x="763570" y="381785"/>
                    </a:cubicBezTo>
                    <a:close/>
                  </a:path>
                </a:pathLst>
              </a:custGeom>
              <a:solidFill>
                <a:srgbClr val="F9F9F9"/>
              </a:solidFill>
              <a:ln w="1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65E9F68-711C-A9FD-4B57-5A28EB517229}"/>
                  </a:ext>
                </a:extLst>
              </p:cNvPr>
              <p:cNvSpPr txBox="1"/>
              <p:nvPr/>
            </p:nvSpPr>
            <p:spPr>
              <a:xfrm>
                <a:off x="1413700" y="3867252"/>
                <a:ext cx="708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B9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01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5A330E47-B1D2-EDB9-D2A1-BE5C253E2F37}"/>
                  </a:ext>
                </a:extLst>
              </p:cNvPr>
              <p:cNvSpPr txBox="1"/>
              <p:nvPr/>
            </p:nvSpPr>
            <p:spPr>
              <a:xfrm>
                <a:off x="3124200" y="3867252"/>
                <a:ext cx="708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B9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02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C0256F68-82B7-3A29-16A7-DD6BEB35140E}"/>
                  </a:ext>
                </a:extLst>
              </p:cNvPr>
              <p:cNvSpPr txBox="1"/>
              <p:nvPr/>
            </p:nvSpPr>
            <p:spPr>
              <a:xfrm>
                <a:off x="4876800" y="3867252"/>
                <a:ext cx="708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B9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03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CF988C5B-7971-B95D-17B7-A766E34F42CB}"/>
                  </a:ext>
                </a:extLst>
              </p:cNvPr>
              <p:cNvSpPr txBox="1"/>
              <p:nvPr/>
            </p:nvSpPr>
            <p:spPr>
              <a:xfrm>
                <a:off x="6553200" y="3867252"/>
                <a:ext cx="708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B9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04</a:t>
                </a:r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CF83449A-A491-BB9D-2EFC-0D8B263C6506}"/>
                  </a:ext>
                </a:extLst>
              </p:cNvPr>
              <p:cNvSpPr txBox="1"/>
              <p:nvPr/>
            </p:nvSpPr>
            <p:spPr>
              <a:xfrm>
                <a:off x="8305800" y="3867252"/>
                <a:ext cx="708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B9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05</a:t>
                </a: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C1DE5969-E7EC-2A25-07D8-EC1E2EFB4583}"/>
                  </a:ext>
                </a:extLst>
              </p:cNvPr>
              <p:cNvSpPr/>
              <p:nvPr/>
            </p:nvSpPr>
            <p:spPr>
              <a:xfrm rot="18900000">
                <a:off x="10064141" y="3646632"/>
                <a:ext cx="763570" cy="763570"/>
              </a:xfrm>
              <a:custGeom>
                <a:avLst/>
                <a:gdLst>
                  <a:gd name="connsiteX0" fmla="*/ 763570 w 763570"/>
                  <a:gd name="connsiteY0" fmla="*/ 381785 h 763570"/>
                  <a:gd name="connsiteX1" fmla="*/ 381785 w 763570"/>
                  <a:gd name="connsiteY1" fmla="*/ 763571 h 763570"/>
                  <a:gd name="connsiteX2" fmla="*/ 0 w 763570"/>
                  <a:gd name="connsiteY2" fmla="*/ 381785 h 763570"/>
                  <a:gd name="connsiteX3" fmla="*/ 381785 w 763570"/>
                  <a:gd name="connsiteY3" fmla="*/ 0 h 763570"/>
                  <a:gd name="connsiteX4" fmla="*/ 763570 w 763570"/>
                  <a:gd name="connsiteY4" fmla="*/ 381785 h 763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570" h="763570">
                    <a:moveTo>
                      <a:pt x="763570" y="381785"/>
                    </a:moveTo>
                    <a:cubicBezTo>
                      <a:pt x="763570" y="592640"/>
                      <a:pt x="592639" y="763571"/>
                      <a:pt x="381785" y="763571"/>
                    </a:cubicBezTo>
                    <a:cubicBezTo>
                      <a:pt x="170931" y="763571"/>
                      <a:pt x="0" y="592640"/>
                      <a:pt x="0" y="381785"/>
                    </a:cubicBezTo>
                    <a:cubicBezTo>
                      <a:pt x="0" y="170931"/>
                      <a:pt x="170931" y="0"/>
                      <a:pt x="381785" y="0"/>
                    </a:cubicBezTo>
                    <a:cubicBezTo>
                      <a:pt x="592639" y="0"/>
                      <a:pt x="763570" y="170931"/>
                      <a:pt x="763570" y="381785"/>
                    </a:cubicBezTo>
                    <a:close/>
                  </a:path>
                </a:pathLst>
              </a:custGeom>
              <a:solidFill>
                <a:srgbClr val="F9F9F9"/>
              </a:solidFill>
              <a:ln w="187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DEFF984-5E84-3CD1-1219-3CD9D098D101}"/>
                  </a:ext>
                </a:extLst>
              </p:cNvPr>
              <p:cNvSpPr txBox="1"/>
              <p:nvPr/>
            </p:nvSpPr>
            <p:spPr>
              <a:xfrm>
                <a:off x="10068630" y="3867252"/>
                <a:ext cx="7086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0B9444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06</a:t>
                </a:r>
              </a:p>
            </p:txBody>
          </p:sp>
        </p:grp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575FF258-5500-5B45-3622-BFFF17BC9112}"/>
              </a:ext>
            </a:extLst>
          </p:cNvPr>
          <p:cNvSpPr txBox="1"/>
          <p:nvPr/>
        </p:nvSpPr>
        <p:spPr>
          <a:xfrm>
            <a:off x="1140691" y="5412970"/>
            <a:ext cx="1259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litre will burn for minimum </a:t>
            </a:r>
            <a:r>
              <a:rPr lang="en-US" sz="105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hours continuously.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39FC747-2A7F-36F6-597F-8D972C5C898E}"/>
              </a:ext>
            </a:extLst>
          </p:cNvPr>
          <p:cNvSpPr txBox="1"/>
          <p:nvPr/>
        </p:nvSpPr>
        <p:spPr>
          <a:xfrm>
            <a:off x="2543176" y="5412971"/>
            <a:ext cx="19935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litre costing </a:t>
            </a:r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Tzs.2,600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/- </a:t>
            </a:r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($</a:t>
            </a:r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1.12</a:t>
            </a:r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last a family of 5 persons,  2 days of cooking.</a:t>
            </a:r>
          </a:p>
          <a:p>
            <a:pPr algn="ctr"/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Tzs.2,000/- of charcoal once lit will 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extinguish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after some hours.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EC4D71F-52F9-8CEA-8546-A9C613CE9C25}"/>
              </a:ext>
            </a:extLst>
          </p:cNvPr>
          <p:cNvSpPr txBox="1"/>
          <p:nvPr/>
        </p:nvSpPr>
        <p:spPr>
          <a:xfrm>
            <a:off x="4619625" y="5412971"/>
            <a:ext cx="12287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Ethanol is made from locally grown </a:t>
            </a:r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sugarcane</a:t>
            </a:r>
          </a:p>
          <a:p>
            <a:pPr algn="ctr"/>
            <a:r>
              <a:rPr lang="en-US" sz="1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molasses</a:t>
            </a:r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47E8795-81F2-7B2D-DB2C-C0D5B178600E}"/>
              </a:ext>
            </a:extLst>
          </p:cNvPr>
          <p:cNvSpPr txBox="1"/>
          <p:nvPr/>
        </p:nvSpPr>
        <p:spPr>
          <a:xfrm>
            <a:off x="6343650" y="5412971"/>
            <a:ext cx="1228725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Ethanol does not produce </a:t>
            </a:r>
            <a:r>
              <a:rPr lang="en-US" sz="105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smoke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while cooking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7E3615A-9394-2ACB-987B-EBF8A5923EA9}"/>
              </a:ext>
            </a:extLst>
          </p:cNvPr>
          <p:cNvSpPr txBox="1"/>
          <p:nvPr/>
        </p:nvSpPr>
        <p:spPr>
          <a:xfrm>
            <a:off x="8077200" y="5412971"/>
            <a:ext cx="1228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Ethanol fuel is readily available at local retail outlets.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283C007C-A618-8514-B219-5FE913F92182}"/>
              </a:ext>
            </a:extLst>
          </p:cNvPr>
          <p:cNvSpPr txBox="1"/>
          <p:nvPr/>
        </p:nvSpPr>
        <p:spPr>
          <a:xfrm>
            <a:off x="9829800" y="5412971"/>
            <a:ext cx="12287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Packed in 0.5, 1, </a:t>
            </a:r>
            <a:r>
              <a:rPr lang="en-US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5 litres.</a:t>
            </a:r>
          </a:p>
        </p:txBody>
      </p:sp>
    </p:spTree>
    <p:extLst>
      <p:ext uri="{BB962C8B-B14F-4D97-AF65-F5344CB8AC3E}">
        <p14:creationId xmlns:p14="http://schemas.microsoft.com/office/powerpoint/2010/main" val="337039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ontent Placeholder 8">
            <a:extLst>
              <a:ext uri="{FF2B5EF4-FFF2-40B4-BE49-F238E27FC236}">
                <a16:creationId xmlns:a16="http://schemas.microsoft.com/office/drawing/2014/main" id="{9AE536DE-73D4-D205-A0FB-264653A97F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6" t="7381" r="1780" b="8103"/>
          <a:stretch/>
        </p:blipFill>
        <p:spPr>
          <a:xfrm rot="16200000">
            <a:off x="6972943" y="1520091"/>
            <a:ext cx="4222371" cy="5519056"/>
          </a:xfrm>
          <a:prstGeom prst="rect">
            <a:avLst/>
          </a:prstGeom>
        </p:spPr>
      </p:pic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3F6E52A4-52DB-B917-B680-0EDC64E29AA4}"/>
              </a:ext>
            </a:extLst>
          </p:cNvPr>
          <p:cNvSpPr txBox="1">
            <a:spLocks/>
          </p:cNvSpPr>
          <p:nvPr/>
        </p:nvSpPr>
        <p:spPr>
          <a:xfrm>
            <a:off x="6324600" y="457200"/>
            <a:ext cx="5410200" cy="606425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100" b="1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3FB5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Wards Contracted to Distribute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3E89F1F-A299-DC6C-D84B-6ED79A29EC28}"/>
              </a:ext>
            </a:extLst>
          </p:cNvPr>
          <p:cNvSpPr/>
          <p:nvPr/>
        </p:nvSpPr>
        <p:spPr>
          <a:xfrm>
            <a:off x="6309360" y="558799"/>
            <a:ext cx="45719" cy="463581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A87342C-C3F7-C26C-1A69-3EDAB96788F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324" y="1010433"/>
            <a:ext cx="1656773" cy="9927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D9525D-DA90-9E53-E2D3-140BBA4D37BB}"/>
              </a:ext>
            </a:extLst>
          </p:cNvPr>
          <p:cNvSpPr/>
          <p:nvPr/>
        </p:nvSpPr>
        <p:spPr>
          <a:xfrm>
            <a:off x="0" y="3405396"/>
            <a:ext cx="5867400" cy="45719"/>
          </a:xfrm>
          <a:prstGeom prst="rect">
            <a:avLst/>
          </a:prstGeom>
          <a:solidFill>
            <a:srgbClr val="3FB5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957C45-8572-A289-B530-F2AC8D2A2CEB}"/>
              </a:ext>
            </a:extLst>
          </p:cNvPr>
          <p:cNvSpPr txBox="1"/>
          <p:nvPr/>
        </p:nvSpPr>
        <p:spPr>
          <a:xfrm>
            <a:off x="6019800" y="6477000"/>
            <a:ext cx="58674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rgbClr val="0B9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www.motosafi.com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3D3F3E2-E2EB-4DE6-9C06-742C5897116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6" b="13636"/>
          <a:stretch>
            <a:fillRect/>
          </a:stretch>
        </p:blipFill>
        <p:spPr/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65D3A5D-E10B-4243-9626-9915D58FD94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6" b="1341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38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75A87"/>
        </a:solidFill>
        <a:ln w="9525" cap="flat">
          <a:noFill/>
          <a:prstDash val="solid"/>
          <a:miter/>
        </a:ln>
      </a:spPr>
      <a:bodyPr rtlCol="0" anchor="ctr"/>
      <a:lstStyle>
        <a:defPPr algn="l">
          <a:defRPr/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49DB80692F6849BBB85B88BD7E251E" ma:contentTypeVersion="49" ma:contentTypeDescription="" ma:contentTypeScope="" ma:versionID="4202e3cc60ddbde23ac5ad50dbb91338">
  <xsd:schema xmlns:xsd="http://www.w3.org/2001/XMLSchema" xmlns:xs="http://www.w3.org/2001/XMLSchema" xmlns:p="http://schemas.microsoft.com/office/2006/metadata/properties" xmlns:ns1="http://schemas.microsoft.com/sharepoint/v3" xmlns:ns2="d1f628b7-dc6e-45dc-9245-e5ecf578f20b" xmlns:ns3="bbd4acb0-43d6-4317-ab0b-803dc468f016" targetNamespace="http://schemas.microsoft.com/office/2006/metadata/properties" ma:root="true" ma:fieldsID="23aed2d8c0f55666662c75d8f1fd6e40" ns1:_="" ns2:_="" ns3:_="">
    <xsd:import namespace="http://schemas.microsoft.com/sharepoint/v3"/>
    <xsd:import namespace="d1f628b7-dc6e-45dc-9245-e5ecf578f20b"/>
    <xsd:import namespace="bbd4acb0-43d6-4317-ab0b-803dc468f016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3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4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1f628b7-dc6e-45dc-9245-e5ecf578f20b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12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d4acb0-43d6-4317-ab0b-803dc468f016" elementFormDefault="qualified">
    <xsd:import namespace="http://schemas.microsoft.com/office/2006/documentManagement/types"/>
    <xsd:import namespace="http://schemas.microsoft.com/office/infopath/2007/PartnerControls"/>
    <xsd:element name="_dlc_DocId" ma:index="16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7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8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EA0F26C7743146B81ADA30DB412C57" ma:contentTypeVersion="30" ma:contentTypeDescription="" ma:contentTypeScope="" ma:versionID="fcfdb159951a4bdfedff82a06587af1a">
  <xsd:schema xmlns:xsd="http://www.w3.org/2001/XMLSchema" xmlns:xs="http://www.w3.org/2001/XMLSchema" xmlns:p="http://schemas.microsoft.com/office/2006/metadata/properties" xmlns:ns1="http://schemas.microsoft.com/sharepoint/v3" xmlns:ns2="6dfc6e00-eaa7-471f-8691-9b952787d5c9" xmlns:ns3="cfe53b65-3c36-4587-b144-e9caa3012b85" targetNamespace="http://schemas.microsoft.com/office/2006/metadata/properties" ma:root="true" ma:fieldsID="152d8dc6be0517c768a6ab9550a55961" ns1:_="" ns2:_="" ns3:_="">
    <xsd:import namespace="http://schemas.microsoft.com/sharepoint/v3"/>
    <xsd:import namespace="6dfc6e00-eaa7-471f-8691-9b952787d5c9"/>
    <xsd:import namespace="cfe53b65-3c36-4587-b144-e9caa3012b85"/>
    <xsd:element name="properties">
      <xsd:complexType>
        <xsd:sequence>
          <xsd:element name="documentManagement">
            <xsd:complexType>
              <xsd:all>
                <xsd:element ref="ns2:Document_x0020_Date" minOccurs="0"/>
                <xsd:element ref="ns2:Document_x0020_Type" minOccurs="0"/>
                <xsd:element ref="ns2:Description0" minOccurs="0"/>
                <xsd:element ref="ns2:Keywords0" minOccurs="0"/>
                <xsd:element ref="ns2:Description_x0020_2" minOccurs="0"/>
                <xsd:element ref="ns2:Action" minOccurs="0"/>
                <xsd:element ref="ns1:PublishingStartDate" minOccurs="0"/>
                <xsd:element ref="ns1:PublishingExpirationDate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0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1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fc6e00-eaa7-471f-8691-9b952787d5c9" elementFormDefault="qualified">
    <xsd:import namespace="http://schemas.microsoft.com/office/2006/documentManagement/types"/>
    <xsd:import namespace="http://schemas.microsoft.com/office/infopath/2007/PartnerControls"/>
    <xsd:element name="Document_x0020_Date" ma:index="2" nillable="true" ma:displayName="Document Date" ma:format="DateOnly" ma:internalName="Document_x0020_Date" ma:readOnly="false">
      <xsd:simpleType>
        <xsd:restriction base="dms:DateTime"/>
      </xsd:simpleType>
    </xsd:element>
    <xsd:element name="Document_x0020_Type" ma:index="3" nillable="true" ma:displayName="Document Type" ma:format="Dropdown" ma:internalName="Document_x0020_Type" ma:readOnly="false">
      <xsd:simpleType>
        <xsd:restriction base="dms:Choice">
          <xsd:enumeration value="Agenda"/>
          <xsd:enumeration value="Draft Agenda"/>
          <xsd:enumeration value="Minutes"/>
          <xsd:enumeration value="Information"/>
        </xsd:restriction>
      </xsd:simpleType>
    </xsd:element>
    <xsd:element name="Description0" ma:index="4" nillable="true" ma:displayName="Description" ma:internalName="Description0" ma:readOnly="false">
      <xsd:simpleType>
        <xsd:restriction base="dms:Note">
          <xsd:maxLength value="255"/>
        </xsd:restriction>
      </xsd:simpleType>
    </xsd:element>
    <xsd:element name="Keywords0" ma:index="5" nillable="true" ma:displayName="Keywords" ma:internalName="Keywords0" ma:readOnly="false">
      <xsd:simpleType>
        <xsd:restriction base="dms:Text">
          <xsd:maxLength value="255"/>
        </xsd:restriction>
      </xsd:simpleType>
    </xsd:element>
    <xsd:element name="Description_x0020_2" ma:index="6" nillable="true" ma:displayName="Description 2" ma:internalName="Description_x0020_2" ma:readOnly="false">
      <xsd:simpleType>
        <xsd:restriction base="dms:Note">
          <xsd:maxLength value="255"/>
        </xsd:restriction>
      </xsd:simpleType>
    </xsd:element>
    <xsd:element name="Action" ma:index="9" nillable="true" ma:displayName="Action" ma:default="Keep" ma:format="Dropdown" ma:internalName="Action" ma:readOnly="false">
      <xsd:simpleType>
        <xsd:restriction base="dms:Choice">
          <xsd:enumeration value="Archive"/>
          <xsd:enumeration value="Delete"/>
          <xsd:enumeration value="HTML"/>
          <xsd:enumeration value="Keep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e53b65-3c36-4587-b144-e9caa3012b8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7" nillable="true" ma:taxonomy="true" ma:internalName="TaxKeywordTaxHTField" ma:taxonomyFieldName="TaxKeyword" ma:displayName="Enterprise Keywords" ma:fieldId="{23f27201-bee3-471e-b2e7-b64fd8b7ca38}" ma:taxonomyMulti="true" ma:sspId="8d75cb8a-db72-4bd2-8553-c0aa1f2d3d3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8" nillable="true" ma:displayName="Taxonomy Catch All Column" ma:hidden="true" ma:list="{6de13bb9-1a86-497f-b15a-03a43ff14f46}" ma:internalName="TaxCatchAll" ma:showField="CatchAllData" ma:web="cfe53b65-3c36-4587-b144-e9caa3012b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3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Document_x0020_Date xmlns="6dfc6e00-eaa7-471f-8691-9b952787d5c9" xsi:nil="true"/>
    <Action xmlns="6dfc6e00-eaa7-471f-8691-9b952787d5c9">Keep</Action>
    <Keywords0 xmlns="6dfc6e00-eaa7-471f-8691-9b952787d5c9" xsi:nil="true"/>
    <Description_x0020_2 xmlns="6dfc6e00-eaa7-471f-8691-9b952787d5c9" xsi:nil="true"/>
    <Document_x0020_Type xmlns="6dfc6e00-eaa7-471f-8691-9b952787d5c9" xsi:nil="true"/>
    <Description0 xmlns="6dfc6e00-eaa7-471f-8691-9b952787d5c9" xsi:nil="true"/>
    <TaxCatchAll xmlns="cfe53b65-3c36-4587-b144-e9caa3012b85"/>
    <TaxKeywordTaxHTField xmlns="cfe53b65-3c36-4587-b144-e9caa3012b85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32976BA9-69C7-4080-8EE3-4406477574E5}"/>
</file>

<file path=customXml/itemProps2.xml><?xml version="1.0" encoding="utf-8"?>
<ds:datastoreItem xmlns:ds="http://schemas.openxmlformats.org/officeDocument/2006/customXml" ds:itemID="{6F0F65A8-51F0-421F-95F0-CACB8861BBF7}"/>
</file>

<file path=customXml/itemProps3.xml><?xml version="1.0" encoding="utf-8"?>
<ds:datastoreItem xmlns:ds="http://schemas.openxmlformats.org/officeDocument/2006/customXml" ds:itemID="{8047915D-4FC9-4383-9643-8534B61998A9}"/>
</file>

<file path=customXml/itemProps4.xml><?xml version="1.0" encoding="utf-8"?>
<ds:datastoreItem xmlns:ds="http://schemas.openxmlformats.org/officeDocument/2006/customXml" ds:itemID="{A92E8024-3C8B-4C40-93EC-459F431C59D8}"/>
</file>

<file path=docProps/app.xml><?xml version="1.0" encoding="utf-8"?>
<Properties xmlns="http://schemas.openxmlformats.org/officeDocument/2006/extended-properties" xmlns:vt="http://schemas.openxmlformats.org/officeDocument/2006/docPropsVTypes">
  <TotalTime>1243</TotalTime>
  <Words>1739</Words>
  <Application>Microsoft Office PowerPoint</Application>
  <PresentationFormat>Widescreen</PresentationFormat>
  <Paragraphs>205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Ebrima</vt:lpstr>
      <vt:lpstr>Montserrat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BO8</cp:lastModifiedBy>
  <cp:revision>87</cp:revision>
  <dcterms:created xsi:type="dcterms:W3CDTF">2023-02-17T16:35:41Z</dcterms:created>
  <dcterms:modified xsi:type="dcterms:W3CDTF">2023-02-24T09:40:03Z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0x0101008CEA0F26C7743146B81ADA30DB412C57</vt:lpwstr>
  </property>
  <property fmtid="{D5CDD505-2E9C-101B-9397-08002B2CF9AE}" pid="3" name="_dlc_DocIdItemGuid">
    <vt:lpwstr>154caf46-3c6e-4a14-b925-01370d675a9e</vt:lpwstr>
  </property>
  <property fmtid="{D5CDD505-2E9C-101B-9397-08002B2CF9AE}" pid="4" name="TaxKeyword">
    <vt:lpwstr/>
  </property>
</Properties>
</file>